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7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D7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  <a:tblStyle styleId="{00A15C55-8517-42AA-B614-E9B94910E39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4E7"/>
          </a:solidFill>
        </a:fill>
      </a:tcStyle>
    </a:wholeTbl>
    <a:band1H>
      <a:tcStyle>
        <a:tcBdr/>
        <a:fill>
          <a:solidFill>
            <a:srgbClr val="FFE8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FE8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C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firstRow>
  </a:tblStyle>
  <a:tblStyle styleId="{7DF18680-E054-41AD-8BC1-D1AEF772440D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78" autoAdjust="0"/>
  </p:normalViewPr>
  <p:slideViewPr>
    <p:cSldViewPr snapToGrid="0">
      <p:cViewPr varScale="1">
        <p:scale>
          <a:sx n="47" d="100"/>
          <a:sy n="47" d="100"/>
        </p:scale>
        <p:origin x="15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9743C98-9189-43F5-97D2-C801095D5B2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09D610-6437-439A-B2EC-0A6BF71B98F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C42BBEA-B063-4244-8F33-B6CF01892D96}" type="datetime1">
              <a: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B5F360-5CAA-490D-929B-2964101FA26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81D180-B6E2-4598-91B3-CEBF14000CB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798BF4-5898-4971-9285-F1F1B38B7800}" type="slidenum">
              <a:t>‹N›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2906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A6A3A90-512A-484E-A18F-A254D446534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D4973E1-E754-45FA-9D7F-613F31BBAE3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47D5A9F-DBFE-4CF2-8CF8-B10BEF25D798}" type="datetime1">
              <a:rPr lang="it-IT"/>
              <a:pPr lvl="0"/>
              <a:t>11/06/2020</a:t>
            </a:fld>
            <a:endParaRPr lang="en-US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2C438FFF-D944-4B8A-AE0F-1636A883BC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356D8D41-9BC2-44D4-BF59-2B4244F0E5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en-US"/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485F16-2C70-4577-8064-C34DAEFCCEA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CD7891-4FCA-4A37-A477-57459A3E01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A534F21-D9FD-407A-B9C5-8671DB034D0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A8FBE66-981C-4BD6-81CF-D2E93271F1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9DFFED9-8276-4F29-8438-FC9F58D55A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A3CD89-718F-42E6-BD61-27F7760BA6E6}"/>
              </a:ext>
            </a:extLst>
          </p:cNvPr>
          <p:cNvSpPr txBox="1"/>
          <p:nvPr/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28427E-1A0A-4770-9F60-B0BB033F571B}" type="datetime1">
              <a: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620FD3-11A9-4EAE-87F9-D70D7643A29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BF6E53-D804-4D4A-B000-67EA73A62C06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D34C2FC-0649-4CBE-9392-14D48955B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4F55EE-1D8C-4AB3-A40D-10CEFEAF21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CA5A9E-6B63-40D7-AE65-EDB8111536D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ED8A7B-C4E3-4607-BFEF-3D2821F79820}" type="slidenum">
              <a:t>10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634AFA0-87D5-454A-8C43-70872748F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DE778CF-9210-45DF-AEF1-085B42D6A1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C079DA-CE5F-413C-B97D-46F1B900DE3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E860A4-C209-4430-A823-FD41B15D1A02}" type="slidenum">
              <a:t>11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E0A864-591E-4385-9994-A4D48E9C3C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17DAC0F-1415-4F1A-BC41-694F246A20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7AB188-3C00-4C4F-8C57-7FFADF5FE4D3}"/>
              </a:ext>
            </a:extLst>
          </p:cNvPr>
          <p:cNvSpPr txBox="1"/>
          <p:nvPr/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B7C5A4-C0CB-48EF-B49B-D51C33A068F1}" type="datetime1">
              <a: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CE686F-8C97-4F22-85DC-CC9A78773CA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F53BD85-186B-4505-B3FB-3F1A1E0092D8}" type="slidenum">
              <a:t>12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105AD6C-C494-4CB3-A6DA-DB6CCF8B3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2D94B98-458A-4A0E-9204-361D0EAEE6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955515-CBA1-46D4-8351-257318E701F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864BBD-DDF7-4275-91E6-39E332F1C07F}" type="slidenum">
              <a:t>13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9EC4B6-26D7-4417-A9E4-4F9D5C3CF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036605-FAE2-4308-8220-AE56774A59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2F22BB-BA4C-4E14-8C0F-B9E910F80FE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091BB20-A2A2-42F7-B0F0-C914AAEA3AEC}" type="slidenum">
              <a:t>14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B91905A-A83D-4647-A013-3C0922153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60433ED-CFC5-4CD2-8523-D3EB7504AD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044BA8-7EDD-4522-9535-E8729A369A3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BB94878-90E9-47B8-ABC6-B90AB1584799}" type="slidenum">
              <a:t>15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A98B95C-78F0-4F05-B82E-A591C79B06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39E68D1-3EC1-4B77-A907-9A008A9A77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40874C-A21D-4672-AC1B-6B8550427609}"/>
              </a:ext>
            </a:extLst>
          </p:cNvPr>
          <p:cNvSpPr txBox="1"/>
          <p:nvPr/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430E06-2894-48AF-9EE8-D11C9795A437}" type="datetime1">
              <a: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55B718-9759-4C44-B9C7-3B2A8B3D44D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75DED0-21F7-41E3-8D1E-7B55A9A55149}" type="slidenum">
              <a:t>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CA07161-CB1D-4A44-9D16-E4A204044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285828-F868-4F84-9E90-04A76FA239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0F7685-D049-455B-BBE7-0B56F1629A1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627CEC-03F9-4969-889A-69EB9A068F6A}" type="slidenum"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523D2F2-D9A4-4234-BB4D-1715C6F386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C5391D-A171-4C8A-98EE-1570DC8D4E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B9C523-1C85-47C8-BCE2-D58B01AF580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8FD645-2267-4937-B8CF-9C9671F208A9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1D50AE1-465A-4211-BB60-CAAC9636C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113700F-E1BA-49FE-AC55-89D88E4998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1BF633-2BF9-4C40-AD52-5D5DADB3F5A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5ACDBBF-08FD-4A65-B770-61F3D78208E8}" type="slidenum"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F0BAFA7-01B7-47D5-B763-E4B4E37F8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07EA909-F1BB-4062-BC79-7F10F9DFCE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37C8DF-2314-44B1-A539-4502F691E29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DE8AF0-0DAE-4630-9CA7-6798339AAAEF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4AAA2BE-E5DD-4AE4-BAF2-9049C70A5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A2AF313-F077-42A0-930F-6F86710636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2D11EA-946A-47E8-8132-64DED2E06D7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5197A39-18AB-4887-9420-7851B0A72161}" type="slidenum">
              <a:t>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865BACD-2D25-4B1F-93B4-912FC1E791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8EFF4AA-47F5-4353-BE2A-A1EAF05D72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465BFE-02FB-459C-A4BC-D301FAB4CBB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075FD4-E95B-4F76-AA4C-2D4D1AA46875}" type="slidenum">
              <a:t>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9A81A72-88E5-4B9C-97F2-D72044A24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67D901D-6998-4F92-A010-D5EF25D3F9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ABF640-CA15-494D-B16E-54F2D7C767B6}"/>
              </a:ext>
            </a:extLst>
          </p:cNvPr>
          <p:cNvSpPr txBox="1"/>
          <p:nvPr/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55CB1B-356C-4282-986E-75BC0C77B09D}" type="datetime1">
              <a: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625FEA-F785-48E1-969E-DF9207E09C1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E4C959-AFB0-4492-A9E4-F212698250D1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7722F5E-D3EA-4523-9746-F5BB31881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064BC8C-901B-41E9-BBC5-E3201367DA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CE416C-DDED-475F-B80A-DAC086C3DF2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695F3-ED2D-4E4B-8F18-65A32BE0652E}" type="slidenum">
              <a:t>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6">
            <a:extLst>
              <a:ext uri="{FF2B5EF4-FFF2-40B4-BE49-F238E27FC236}">
                <a16:creationId xmlns:a16="http://schemas.microsoft.com/office/drawing/2014/main" id="{E9543F37-4681-4652-BA4C-766EBD05BFE6}"/>
              </a:ext>
            </a:extLst>
          </p:cNvPr>
          <p:cNvSpPr/>
          <p:nvPr/>
        </p:nvSpPr>
        <p:spPr>
          <a:xfrm>
            <a:off x="446538" y="3085761"/>
            <a:ext cx="11298929" cy="3338145"/>
          </a:xfrm>
          <a:prstGeom prst="rect">
            <a:avLst/>
          </a:prstGeom>
          <a:solidFill>
            <a:srgbClr val="465359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2BC9590-A3BA-4AAE-93D9-3A78097DF11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1192" y="1020433"/>
            <a:ext cx="10993547" cy="1475009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E000A962-91ED-4C32-9883-18E2EE60C9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1192" y="2495443"/>
            <a:ext cx="10993547" cy="590318"/>
          </a:xfrm>
        </p:spPr>
        <p:txBody>
          <a:bodyPr anchor="t"/>
          <a:lstStyle>
            <a:lvl1pPr marL="0" indent="0">
              <a:buNone/>
              <a:defRPr sz="1600" cap="all">
                <a:solidFill>
                  <a:srgbClr val="1CADE4"/>
                </a:solidFill>
              </a:defRPr>
            </a:lvl1pPr>
          </a:lstStyle>
          <a:p>
            <a:pPr lvl="0"/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238E1BEF-B593-40FB-A6DE-4E2949C7CC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53C822-D095-493B-BF80-F7BF9A3E4FD9}" type="datetime1">
              <a:rPr lang="it-IT"/>
              <a:pPr lvl="0"/>
              <a:t>11/06/2020</a:t>
            </a:fld>
            <a:endParaRPr lang="en-US"/>
          </a:p>
        </p:txBody>
      </p:sp>
      <p:sp>
        <p:nvSpPr>
          <p:cNvPr id="6" name="Segnaposto piè di pagina 8">
            <a:extLst>
              <a:ext uri="{FF2B5EF4-FFF2-40B4-BE49-F238E27FC236}">
                <a16:creationId xmlns:a16="http://schemas.microsoft.com/office/drawing/2014/main" id="{FF530DA5-0C67-416B-9F4D-A0C558E261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egnaposto numero diapositiva 9">
            <a:extLst>
              <a:ext uri="{FF2B5EF4-FFF2-40B4-BE49-F238E27FC236}">
                <a16:creationId xmlns:a16="http://schemas.microsoft.com/office/drawing/2014/main" id="{83881EF2-5414-495C-A9CC-BCEBE527A4D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5DC0A8-A79D-4D83-9EF3-577E50A3CFD4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541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6237A-3648-49B6-93F4-ADF66570F1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10138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CE7E62-2163-46F5-B8D5-91A3F5CD609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D98A06-DF65-4B2F-AA15-E7EC928818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D441C1-632C-4B37-A65E-B8667DA951F7}" type="datetime1">
              <a:rPr lang="it-IT"/>
              <a:pPr lvl="0"/>
              <a:t>11/06/2020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74D87C-2951-4540-AE78-B4E8C09940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62057D-B432-421D-889C-B60B3ADA48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0CD6AE-7AE9-47CD-9A4B-6F133E020920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6">
            <a:extLst>
              <a:ext uri="{FF2B5EF4-FFF2-40B4-BE49-F238E27FC236}">
                <a16:creationId xmlns:a16="http://schemas.microsoft.com/office/drawing/2014/main" id="{D392B4E2-05DC-4E6F-8883-90C1ECBC1A2C}"/>
              </a:ext>
            </a:extLst>
          </p:cNvPr>
          <p:cNvSpPr/>
          <p:nvPr/>
        </p:nvSpPr>
        <p:spPr>
          <a:xfrm>
            <a:off x="8058150" y="599727"/>
            <a:ext cx="3687318" cy="5816946"/>
          </a:xfrm>
          <a:prstGeom prst="rect">
            <a:avLst/>
          </a:prstGeom>
          <a:solidFill>
            <a:srgbClr val="465359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olo verticale 1">
            <a:extLst>
              <a:ext uri="{FF2B5EF4-FFF2-40B4-BE49-F238E27FC236}">
                <a16:creationId xmlns:a16="http://schemas.microsoft.com/office/drawing/2014/main" id="{8C8E62ED-2976-4F20-B74E-7D7A73B1194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204197" y="863595"/>
            <a:ext cx="3124203" cy="4807329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Segnaposto testo verticale 2">
            <a:extLst>
              <a:ext uri="{FF2B5EF4-FFF2-40B4-BE49-F238E27FC236}">
                <a16:creationId xmlns:a16="http://schemas.microsoft.com/office/drawing/2014/main" id="{6E88C75B-279E-44F5-9B22-4369B708A60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74926" y="863595"/>
            <a:ext cx="7161626" cy="4807329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F3A1D790-7844-44A2-8D1D-C06E8BD1C28B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969FA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DE76CAA6-CD28-4D57-82AC-EAA323B24AF8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465359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ttangolo 9">
            <a:extLst>
              <a:ext uri="{FF2B5EF4-FFF2-40B4-BE49-F238E27FC236}">
                <a16:creationId xmlns:a16="http://schemas.microsoft.com/office/drawing/2014/main" id="{C47AEFCF-89C9-4D38-A91C-8D5EE8848C3A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egnaposto data 10">
            <a:extLst>
              <a:ext uri="{FF2B5EF4-FFF2-40B4-BE49-F238E27FC236}">
                <a16:creationId xmlns:a16="http://schemas.microsoft.com/office/drawing/2014/main" id="{6CBA6093-2F91-4E3A-949C-8DA711582AB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33FC95-50A3-49A1-BCC5-A2C41261B3AD}" type="datetime1">
              <a:rPr lang="it-IT"/>
              <a:pPr lvl="0"/>
              <a:t>11/06/2020</a:t>
            </a:fld>
            <a:endParaRPr lang="en-US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90BE24E6-0DFF-4922-A86A-21112999A1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egnaposto numero diapositiva 12">
            <a:extLst>
              <a:ext uri="{FF2B5EF4-FFF2-40B4-BE49-F238E27FC236}">
                <a16:creationId xmlns:a16="http://schemas.microsoft.com/office/drawing/2014/main" id="{0C9AC42A-D167-4B9C-A266-B21BC363FA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AC8A85-666A-434D-A5CA-AC3E867C95D4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259EE1-89BC-4D08-A953-A419EACAD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11887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1C6F97-8548-48F8-BC42-6D576452B7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2340864"/>
            <a:ext cx="11029611" cy="36344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7">
            <a:extLst>
              <a:ext uri="{FF2B5EF4-FFF2-40B4-BE49-F238E27FC236}">
                <a16:creationId xmlns:a16="http://schemas.microsoft.com/office/drawing/2014/main" id="{8BAAF4F2-D713-4DEA-A197-D232A0BFDF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12182E-C20E-4A13-977D-D5145E06F4F6}" type="datetime1">
              <a:rPr lang="it-IT"/>
              <a:pPr lvl="0"/>
              <a:t>11/06/2020</a:t>
            </a:fld>
            <a:endParaRPr lang="en-US"/>
          </a:p>
        </p:txBody>
      </p:sp>
      <p:sp>
        <p:nvSpPr>
          <p:cNvPr id="5" name="Segnaposto piè di pagina 8">
            <a:extLst>
              <a:ext uri="{FF2B5EF4-FFF2-40B4-BE49-F238E27FC236}">
                <a16:creationId xmlns:a16="http://schemas.microsoft.com/office/drawing/2014/main" id="{922CD828-8800-4FB5-9CB4-896CA03595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8D188B68-75AD-440B-B5AA-8A20B5408E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476077-5A89-4200-BEC2-FDF733907A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87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7">
            <a:extLst>
              <a:ext uri="{FF2B5EF4-FFF2-40B4-BE49-F238E27FC236}">
                <a16:creationId xmlns:a16="http://schemas.microsoft.com/office/drawing/2014/main" id="{D36C2A57-D2BB-4059-9BE7-0F75C5528C1A}"/>
              </a:ext>
            </a:extLst>
          </p:cNvPr>
          <p:cNvSpPr/>
          <p:nvPr/>
        </p:nvSpPr>
        <p:spPr>
          <a:xfrm>
            <a:off x="447818" y="5141972"/>
            <a:ext cx="11290855" cy="1258827"/>
          </a:xfrm>
          <a:prstGeom prst="rect">
            <a:avLst/>
          </a:prstGeom>
          <a:solidFill>
            <a:srgbClr val="465359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741D3592-7F8A-4D89-BFE1-C6951F98E2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2393954"/>
            <a:ext cx="11029611" cy="2147468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C062B25A-E140-4C19-BAD4-D8729258D1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4541413"/>
            <a:ext cx="11029611" cy="600559"/>
          </a:xfrm>
        </p:spPr>
        <p:txBody>
          <a:bodyPr anchor="t"/>
          <a:lstStyle>
            <a:lvl1pPr marL="0" indent="0">
              <a:buNone/>
              <a:defRPr sz="1800" cap="all">
                <a:solidFill>
                  <a:srgbClr val="1CADE4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6">
            <a:extLst>
              <a:ext uri="{FF2B5EF4-FFF2-40B4-BE49-F238E27FC236}">
                <a16:creationId xmlns:a16="http://schemas.microsoft.com/office/drawing/2014/main" id="{5DC1760F-F1F6-4A90-82C8-5AE66A9B4F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A86D73-C250-431D-8089-D855B0A519DD}" type="datetime1">
              <a:rPr lang="it-IT"/>
              <a:pPr lvl="0"/>
              <a:t>11/06/2020</a:t>
            </a:fld>
            <a:endParaRPr lang="en-US"/>
          </a:p>
        </p:txBody>
      </p:sp>
      <p:sp>
        <p:nvSpPr>
          <p:cNvPr id="6" name="Segnaposto piè di pagina 8">
            <a:extLst>
              <a:ext uri="{FF2B5EF4-FFF2-40B4-BE49-F238E27FC236}">
                <a16:creationId xmlns:a16="http://schemas.microsoft.com/office/drawing/2014/main" id="{1A2102A7-658B-436A-8EB3-848B9F5580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egnaposto numero diapositiva 9">
            <a:extLst>
              <a:ext uri="{FF2B5EF4-FFF2-40B4-BE49-F238E27FC236}">
                <a16:creationId xmlns:a16="http://schemas.microsoft.com/office/drawing/2014/main" id="{D2F8FFAE-AA99-4433-810A-1F28E72BCC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912C98-1CA4-4EAC-B7F4-B91E3626E3E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893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577C0-4975-4E0F-A895-DA002534D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29654"/>
            <a:ext cx="11029611" cy="988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234B32-651F-4B48-AA94-87ED6A5FC6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2227999"/>
            <a:ext cx="5194770" cy="36330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94F10D-7051-4D5B-A46F-0E33436B171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416043" y="2227999"/>
            <a:ext cx="5194770" cy="36330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62FE1A-4318-47DA-B779-85C6A2BB37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94E150-1113-4532-9FCA-CCD9E80E00CE}" type="datetime1">
              <a:rPr lang="it-IT"/>
              <a:pPr lvl="0"/>
              <a:t>11/06/2020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886CA8-47CA-4ECF-81DB-FC701635E2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669E91-241C-4FD5-9773-A16C528D0A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1D773E-156A-4547-BDA5-B467BB42D966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3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31D76-59D3-4392-99FB-247B1BD578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29654"/>
            <a:ext cx="11029611" cy="988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5D5F68-FEEA-4673-980F-4475F34B02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1192" y="2250887"/>
            <a:ext cx="5194770" cy="557784"/>
          </a:xfrm>
        </p:spPr>
        <p:txBody>
          <a:bodyPr>
            <a:noAutofit/>
          </a:bodyPr>
          <a:lstStyle>
            <a:lvl1pPr marL="0" indent="0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56BD7D-44FC-4DB1-94AC-39F2AD083C6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81192" y="2926052"/>
            <a:ext cx="5194770" cy="2934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8781FC-4A3E-4A03-8B88-9CB95ABCE6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16043" y="2250896"/>
            <a:ext cx="5194770" cy="55337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FF5A92A-5D0C-4DD8-B599-859730C198B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416033" y="2926052"/>
            <a:ext cx="5194770" cy="2934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56D66E3-C753-4D1B-A645-3CDA2C83F7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CDA8F4-3CC1-4A99-9B2A-77C27E8AB27E}" type="datetime1">
              <a:rPr lang="it-IT"/>
              <a:pPr lvl="0"/>
              <a:t>11/06/2020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3A41E8E-7AAE-4200-96C7-DBC29FF1F6D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E0E3A3-0B34-4C35-BA46-53373240C8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886A8F-DB77-4935-9748-DF6ED40C66E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B96BF0-ADA4-40BB-8EEA-1BBEAA715A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898" y="729654"/>
            <a:ext cx="11029611" cy="988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C022-A9F0-46B9-96C3-14A0542206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22CCFC-F841-4C08-BCB7-1B382C6611C9}" type="datetime1">
              <a:rPr lang="it-IT"/>
              <a:pPr lvl="0"/>
              <a:t>11/06/2020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98AD88-3AD5-44DC-A148-7CDFA8E32C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096F69-31D0-4545-9ECA-85B10E3509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A65488-2C24-4303-857E-7D9986C6AAA1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3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6EE7E9-10F0-49D6-90A9-C431C9C839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9BC6A3-A431-4F41-A416-11668707BF0D}" type="datetime1">
              <a:rPr lang="it-IT"/>
              <a:pPr lvl="0"/>
              <a:t>11/06/2020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9056B5-22C5-4327-84EC-22C3D31E6C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698F48-C14D-45A2-B864-A7E55C0FB3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2CA754-DD84-4915-B6E0-620AB98DDCF0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9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8">
            <a:extLst>
              <a:ext uri="{FF2B5EF4-FFF2-40B4-BE49-F238E27FC236}">
                <a16:creationId xmlns:a16="http://schemas.microsoft.com/office/drawing/2014/main" id="{F51CC19B-2B3B-464E-B45A-ED28DC570BB5}"/>
              </a:ext>
            </a:extLst>
          </p:cNvPr>
          <p:cNvSpPr/>
          <p:nvPr/>
        </p:nvSpPr>
        <p:spPr>
          <a:xfrm>
            <a:off x="447818" y="601199"/>
            <a:ext cx="3682718" cy="5815474"/>
          </a:xfrm>
          <a:prstGeom prst="rect">
            <a:avLst/>
          </a:prstGeom>
          <a:solidFill>
            <a:srgbClr val="465359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91F0CE38-41AD-4039-AD0A-4EB59E616C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858" y="933446"/>
            <a:ext cx="3031848" cy="172241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920F44F-59AA-4BEE-8EE4-A82CB7927F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00927" y="1179832"/>
            <a:ext cx="6650988" cy="4658218"/>
          </a:xfrm>
        </p:spPr>
        <p:txBody>
          <a:bodyPr/>
          <a:lstStyle>
            <a:lvl1pPr>
              <a:spcBef>
                <a:spcPts val="500"/>
              </a:spcBef>
              <a:defRPr sz="2000">
                <a:solidFill>
                  <a:srgbClr val="335B74"/>
                </a:solidFill>
              </a:defRPr>
            </a:lvl1pPr>
            <a:lvl2pPr>
              <a:spcBef>
                <a:spcPts val="400"/>
              </a:spcBef>
              <a:defRPr sz="1800">
                <a:solidFill>
                  <a:srgbClr val="335B74"/>
                </a:solidFill>
              </a:defRPr>
            </a:lvl2pPr>
            <a:lvl3pPr>
              <a:spcBef>
                <a:spcPts val="400"/>
              </a:spcBef>
              <a:defRPr sz="1600">
                <a:solidFill>
                  <a:srgbClr val="335B74"/>
                </a:solidFill>
              </a:defRPr>
            </a:lvl3pPr>
            <a:lvl4pPr>
              <a:defRPr sz="1400">
                <a:solidFill>
                  <a:srgbClr val="335B74"/>
                </a:solidFill>
              </a:defRPr>
            </a:lvl4pPr>
            <a:lvl5pPr>
              <a:defRPr sz="1400">
                <a:solidFill>
                  <a:srgbClr val="335B74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3E7AE5C0-4C03-4FD2-A169-DD1E4E281F8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67858" y="2836651"/>
            <a:ext cx="3031848" cy="3001389"/>
          </a:xfrm>
        </p:spPr>
        <p:txBody>
          <a:bodyPr anchor="t"/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data 7">
            <a:extLst>
              <a:ext uri="{FF2B5EF4-FFF2-40B4-BE49-F238E27FC236}">
                <a16:creationId xmlns:a16="http://schemas.microsoft.com/office/drawing/2014/main" id="{89792242-C447-46AB-BCF2-F89F526E00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605951" y="6456916"/>
            <a:ext cx="2844798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D50A7E6-51C5-4464-896C-629C74FC9E15}" type="datetime1">
              <a:rPr lang="it-IT"/>
              <a:pPr lvl="0"/>
              <a:t>11/06/2020</a:t>
            </a:fld>
            <a:endParaRPr lang="en-US"/>
          </a:p>
        </p:txBody>
      </p:sp>
      <p:sp>
        <p:nvSpPr>
          <p:cNvPr id="7" name="Segnaposto piè di pagina 9">
            <a:extLst>
              <a:ext uri="{FF2B5EF4-FFF2-40B4-BE49-F238E27FC236}">
                <a16:creationId xmlns:a16="http://schemas.microsoft.com/office/drawing/2014/main" id="{CB8A4943-6AE9-49C0-AA39-3BDCCD2CA4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81192" y="6452591"/>
            <a:ext cx="6917207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CD9255A4-50FB-4133-878F-BAFA4315C8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558302" y="6456916"/>
            <a:ext cx="105251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7D3233E-BD9A-49CD-8F5F-DDD4096EE5A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573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F69C97-15CE-448B-B078-5F6D07DE2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4693386"/>
            <a:ext cx="11029611" cy="56673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B25FF06-3DA0-44E3-9953-BACBD4630B8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47818" y="641351"/>
            <a:ext cx="11290855" cy="3651244"/>
          </a:xfrm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A8C0C2-4EB4-4B62-A0B8-336149C35E1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1192" y="5260122"/>
            <a:ext cx="11029620" cy="998149"/>
          </a:xfrm>
        </p:spPr>
        <p:txBody>
          <a:bodyPr anchor="t"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C19059-8126-4546-94C4-BD2CAF06F0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3478B2-C013-461E-80BC-6BA130129BA4}" type="datetime1">
              <a:rPr lang="it-IT"/>
              <a:pPr lvl="0"/>
              <a:t>11/06/2020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482693-EC80-4F14-A6AC-C094B11A83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D820B8-6568-4F0A-A825-35702B17AD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91C7DA-D217-4645-A0FE-F898948EA58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F15B4B-34E5-4A73-8AB5-48ADC8475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5121"/>
            <a:ext cx="11029611" cy="1189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62EBA4-9EA1-4045-B2ED-69E49EC642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335999"/>
            <a:ext cx="11029611" cy="36520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3FDCC9-1A8D-4900-B2BD-81A5A9939B0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605951" y="6423916"/>
            <a:ext cx="28447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defRPr>
            </a:lvl1pPr>
          </a:lstStyle>
          <a:p>
            <a:pPr lvl="0"/>
            <a:fld id="{6A1A5932-0264-406C-BCD8-7D89FF7AF006}" type="datetime1">
              <a:rPr lang="it-IT"/>
              <a:pPr lvl="0"/>
              <a:t>11/06/2020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98FC3F-6EAE-4984-B329-0E760F141CA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81192" y="6423916"/>
            <a:ext cx="69172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all" spc="0" baseline="0">
                <a:solidFill>
                  <a:srgbClr val="404040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6A7901-BC5E-4AFE-9244-F5AE51FBA4F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58302" y="6423916"/>
            <a:ext cx="105251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defRPr>
            </a:lvl1pPr>
          </a:lstStyle>
          <a:p>
            <a:pPr lvl="0"/>
            <a:fld id="{F0454A0D-0581-4048-B960-C29F7BB6F458}" type="slidenum">
              <a:t>‹N›</a:t>
            </a:fld>
            <a:endParaRPr lang="en-US"/>
          </a:p>
        </p:txBody>
      </p:sp>
      <p:sp>
        <p:nvSpPr>
          <p:cNvPr id="7" name="Rettangolo 8">
            <a:extLst>
              <a:ext uri="{FF2B5EF4-FFF2-40B4-BE49-F238E27FC236}">
                <a16:creationId xmlns:a16="http://schemas.microsoft.com/office/drawing/2014/main" id="{0A07604B-9743-47D3-A41B-BB12A3A821DB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465359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ttangolo 9">
            <a:extLst>
              <a:ext uri="{FF2B5EF4-FFF2-40B4-BE49-F238E27FC236}">
                <a16:creationId xmlns:a16="http://schemas.microsoft.com/office/drawing/2014/main" id="{98CF02D1-1F89-4AD5-A437-57E1979769E1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969FA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980D031F-B4FC-4B9D-A0CC-E7B44EE51C26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it-IT" sz="2800" b="0" i="0" u="none" strike="noStrike" kern="1200" cap="all" spc="0" baseline="0">
          <a:solidFill>
            <a:srgbClr val="404040"/>
          </a:solidFill>
          <a:uFillTx/>
          <a:latin typeface="Franklin Gothic Demi"/>
        </a:defRPr>
      </a:lvl1pPr>
    </p:titleStyle>
    <p:bodyStyle>
      <a:lvl1pPr marL="306003" marR="0" lvl="0" indent="-306003" algn="l" defTabSz="457200" rtl="0" fontAlgn="auto" hangingPunct="1">
        <a:lnSpc>
          <a:spcPct val="110000"/>
        </a:lnSpc>
        <a:spcBef>
          <a:spcPts val="400"/>
        </a:spcBef>
        <a:spcAft>
          <a:spcPts val="600"/>
        </a:spcAft>
        <a:buClr>
          <a:srgbClr val="1CADE4"/>
        </a:buClr>
        <a:buSzPct val="92000"/>
        <a:buFont typeface="Wingdings 2" pitchFamily="18"/>
        <a:buChar char=""/>
        <a:tabLst/>
        <a:defRPr lang="it-IT" sz="17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1pPr>
      <a:lvl2pPr marL="630003" marR="0" lvl="1" indent="-306003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CADE4"/>
        </a:buClr>
        <a:buSzPct val="92000"/>
        <a:buFont typeface="Wingdings 2" pitchFamily="18"/>
        <a:buChar char=""/>
        <a:tabLst/>
        <a:defRPr lang="it-IT" sz="14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2pPr>
      <a:lvl3pPr marL="899998" marR="0" lvl="2" indent="-270004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CADE4"/>
        </a:buClr>
        <a:buSzPct val="92000"/>
        <a:buFont typeface="Wingdings 2" pitchFamily="18"/>
        <a:buChar char=""/>
        <a:tabLst/>
        <a:defRPr lang="it-IT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3pPr>
      <a:lvl4pPr marL="1242002" marR="0" lvl="3" indent="-234004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CADE4"/>
        </a:buClr>
        <a:buSzPct val="92000"/>
        <a:buFont typeface="Wingdings 2" pitchFamily="18"/>
        <a:buChar char=""/>
        <a:tabLst/>
        <a:defRPr lang="it-IT" sz="11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4pPr>
      <a:lvl5pPr marL="1602001" marR="0" lvl="4" indent="-234004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CADE4"/>
        </a:buClr>
        <a:buSzPct val="92000"/>
        <a:buFont typeface="Wingdings 2" pitchFamily="18"/>
        <a:buChar char=""/>
        <a:tabLst/>
        <a:defRPr lang="it-IT" sz="11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7">
            <a:extLst>
              <a:ext uri="{FF2B5EF4-FFF2-40B4-BE49-F238E27FC236}">
                <a16:creationId xmlns:a16="http://schemas.microsoft.com/office/drawing/2014/main" id="{8FF8B030-8F05-4C41-8E87-B80E4015745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6B6F5CD-23FA-4B80-A635-790AFEC049FE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/>
              <a:t>Gender Classification 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9CAE0610-F027-4734-B6CE-BF2C8A6BDF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1192" y="2495443"/>
            <a:ext cx="10993547" cy="468236"/>
          </a:xfrm>
        </p:spPr>
        <p:txBody>
          <a:bodyPr/>
          <a:lstStyle/>
          <a:p>
            <a:pPr lvl="0">
              <a:spcBef>
                <a:spcPts val="500"/>
              </a:spcBef>
            </a:pPr>
            <a:r>
              <a:rPr lang="it-IT" sz="2000"/>
              <a:t> Spider web method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503AE3BE-E231-463E-935C-CF80459318D1}"/>
              </a:ext>
            </a:extLst>
          </p:cNvPr>
          <p:cNvSpPr>
            <a:spLocks noMove="1" noResize="1"/>
          </p:cNvSpPr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465359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ttangolo 21">
            <a:extLst>
              <a:ext uri="{FF2B5EF4-FFF2-40B4-BE49-F238E27FC236}">
                <a16:creationId xmlns:a16="http://schemas.microsoft.com/office/drawing/2014/main" id="{D7CD46FF-2860-4528-BE8D-699530E75A82}"/>
              </a:ext>
            </a:extLst>
          </p:cNvPr>
          <p:cNvSpPr>
            <a:spLocks noMove="1" noResize="1"/>
          </p:cNvSpPr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ttangolo 23">
            <a:extLst>
              <a:ext uri="{FF2B5EF4-FFF2-40B4-BE49-F238E27FC236}">
                <a16:creationId xmlns:a16="http://schemas.microsoft.com/office/drawing/2014/main" id="{4A421C7C-DBA7-4479-BF21-4211C2291FAA}"/>
              </a:ext>
            </a:extLst>
          </p:cNvPr>
          <p:cNvSpPr>
            <a:spLocks noMove="1" noResize="1"/>
          </p:cNvSpPr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969FA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8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7A45712A-561A-4502-9FA5-773EE4310A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8732" y="3081866"/>
            <a:ext cx="11260671" cy="331046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4388E2A7-D40B-4F83-A7B1-BC489E28EA5F}"/>
              </a:ext>
            </a:extLst>
          </p:cNvPr>
          <p:cNvSpPr txBox="1"/>
          <p:nvPr/>
        </p:nvSpPr>
        <p:spPr>
          <a:xfrm>
            <a:off x="7605951" y="6423916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EFED457-8F3C-4EB4-B73E-92E971E0CE67}" type="datetime1">
              <a:rPr lang="it-IT" sz="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900" b="0" i="0" u="none" strike="noStrike" kern="1200" cap="none" spc="0" baseline="0">
              <a:solidFill>
                <a:srgbClr val="404040"/>
              </a:solidFill>
              <a:uFillTx/>
              <a:latin typeface="Franklin Gothic Book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667C2BF-BA42-453F-8391-7CB9C1DE1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1241014"/>
            <a:ext cx="11029611" cy="707059"/>
          </a:xfrm>
        </p:spPr>
        <p:txBody>
          <a:bodyPr/>
          <a:lstStyle/>
          <a:p>
            <a:pPr lvl="0"/>
            <a:r>
              <a:rPr lang="it-IT" sz="3600"/>
              <a:t>Risultati con l’età</a:t>
            </a:r>
          </a:p>
        </p:txBody>
      </p:sp>
      <p:graphicFrame>
        <p:nvGraphicFramePr>
          <p:cNvPr id="4" name="Tabella 9">
            <a:extLst>
              <a:ext uri="{FF2B5EF4-FFF2-40B4-BE49-F238E27FC236}">
                <a16:creationId xmlns:a16="http://schemas.microsoft.com/office/drawing/2014/main" id="{8FE41344-834C-4A41-8D94-C0DFA6665F78}"/>
              </a:ext>
            </a:extLst>
          </p:cNvPr>
          <p:cNvGraphicFramePr>
            <a:graphicFrameLocks noGrp="1"/>
          </p:cNvGraphicFramePr>
          <p:nvPr/>
        </p:nvGraphicFramePr>
        <p:xfrm>
          <a:off x="1060173" y="2131054"/>
          <a:ext cx="9819848" cy="386532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54962">
                  <a:extLst>
                    <a:ext uri="{9D8B030D-6E8A-4147-A177-3AD203B41FA5}">
                      <a16:colId xmlns:a16="http://schemas.microsoft.com/office/drawing/2014/main" val="1214279807"/>
                    </a:ext>
                  </a:extLst>
                </a:gridCol>
                <a:gridCol w="2454962">
                  <a:extLst>
                    <a:ext uri="{9D8B030D-6E8A-4147-A177-3AD203B41FA5}">
                      <a16:colId xmlns:a16="http://schemas.microsoft.com/office/drawing/2014/main" val="1225773717"/>
                    </a:ext>
                  </a:extLst>
                </a:gridCol>
                <a:gridCol w="2454962">
                  <a:extLst>
                    <a:ext uri="{9D8B030D-6E8A-4147-A177-3AD203B41FA5}">
                      <a16:colId xmlns:a16="http://schemas.microsoft.com/office/drawing/2014/main" val="3870437186"/>
                    </a:ext>
                  </a:extLst>
                </a:gridCol>
                <a:gridCol w="2454962">
                  <a:extLst>
                    <a:ext uri="{9D8B030D-6E8A-4147-A177-3AD203B41FA5}">
                      <a16:colId xmlns:a16="http://schemas.microsoft.com/office/drawing/2014/main" val="958863316"/>
                    </a:ext>
                  </a:extLst>
                </a:gridCol>
              </a:tblGrid>
              <a:tr h="539916">
                <a:tc>
                  <a:txBody>
                    <a:bodyPr/>
                    <a:lstStyle/>
                    <a:p>
                      <a:pPr marL="0" marR="0" lvl="0" indent="0" algn="l" defTabSz="4572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Configurazione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Precision(maschi)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Precision(femmine)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49433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1 (4C_4S_var4)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38283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marL="0" marR="0" lvl="0" indent="0" algn="l" defTabSz="4572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2 (4C_4S_var1)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72978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marL="0" marR="0" lvl="0" indent="0" algn="l" defTabSz="4572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3 (4C_4S_var2)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17880"/>
                  </a:ext>
                </a:extLst>
              </a:tr>
              <a:tr h="625833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4 (4C_4S_var3)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43122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lvl="0"/>
                      <a:r>
                        <a:rPr lang="it-IT" b="0"/>
                        <a:t>5 (4C_3S_inv)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3497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6 (5C_4S_inv)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65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A1074-8B2D-4B7A-8182-0F779BEB80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Comparazione risultati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82E25A45-8A37-4E48-9F16-A96DB09A2FB5}"/>
              </a:ext>
            </a:extLst>
          </p:cNvPr>
          <p:cNvSpPr txBox="1"/>
          <p:nvPr/>
        </p:nvSpPr>
        <p:spPr>
          <a:xfrm>
            <a:off x="7605951" y="6423916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5A62019-AE3E-4B1C-8C73-32E0258E2378}" type="datetime1">
              <a:rPr lang="it-IT" sz="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900" b="0" i="0" u="none" strike="noStrike" kern="1200" cap="none" spc="0" baseline="0">
              <a:solidFill>
                <a:srgbClr val="404040"/>
              </a:solidFill>
              <a:uFillTx/>
              <a:latin typeface="Franklin Gothic Book"/>
            </a:endParaRPr>
          </a:p>
        </p:txBody>
      </p:sp>
      <p:graphicFrame>
        <p:nvGraphicFramePr>
          <p:cNvPr id="4" name="Tabella 5">
            <a:extLst>
              <a:ext uri="{FF2B5EF4-FFF2-40B4-BE49-F238E27FC236}">
                <a16:creationId xmlns:a16="http://schemas.microsoft.com/office/drawing/2014/main" id="{927A0768-34A1-44C4-B851-46FF43B36F75}"/>
              </a:ext>
            </a:extLst>
          </p:cNvPr>
          <p:cNvGraphicFramePr>
            <a:graphicFrameLocks noGrp="1"/>
          </p:cNvGraphicFramePr>
          <p:nvPr/>
        </p:nvGraphicFramePr>
        <p:xfrm>
          <a:off x="1378229" y="2427988"/>
          <a:ext cx="9435537" cy="343941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145179">
                  <a:extLst>
                    <a:ext uri="{9D8B030D-6E8A-4147-A177-3AD203B41FA5}">
                      <a16:colId xmlns:a16="http://schemas.microsoft.com/office/drawing/2014/main" val="1157777116"/>
                    </a:ext>
                  </a:extLst>
                </a:gridCol>
                <a:gridCol w="3145179">
                  <a:extLst>
                    <a:ext uri="{9D8B030D-6E8A-4147-A177-3AD203B41FA5}">
                      <a16:colId xmlns:a16="http://schemas.microsoft.com/office/drawing/2014/main" val="1775645220"/>
                    </a:ext>
                  </a:extLst>
                </a:gridCol>
                <a:gridCol w="3145179">
                  <a:extLst>
                    <a:ext uri="{9D8B030D-6E8A-4147-A177-3AD203B41FA5}">
                      <a16:colId xmlns:a16="http://schemas.microsoft.com/office/drawing/2014/main" val="3542654508"/>
                    </a:ext>
                  </a:extLst>
                </a:gridCol>
              </a:tblGrid>
              <a:tr h="49411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Configurazione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Accuracy senza età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Accuracy con età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94146"/>
                  </a:ext>
                </a:extLst>
              </a:tr>
              <a:tr h="49411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1 (4C_4S_var4)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3308"/>
                  </a:ext>
                </a:extLst>
              </a:tr>
              <a:tr h="494114">
                <a:tc>
                  <a:txBody>
                    <a:bodyPr/>
                    <a:lstStyle/>
                    <a:p>
                      <a:pPr marL="0" marR="0" lvl="0" indent="0" algn="l" defTabSz="4572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2 (4C_4S_var1)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10983"/>
                  </a:ext>
                </a:extLst>
              </a:tr>
              <a:tr h="494114">
                <a:tc>
                  <a:txBody>
                    <a:bodyPr/>
                    <a:lstStyle/>
                    <a:p>
                      <a:pPr marL="0" marR="0" lvl="0" indent="0" algn="l" defTabSz="4572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3 (4C_4S_var2)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07883"/>
                  </a:ext>
                </a:extLst>
              </a:tr>
              <a:tr h="49411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4 (4C_4S_var3)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37160"/>
                  </a:ext>
                </a:extLst>
              </a:tr>
              <a:tr h="494114">
                <a:tc>
                  <a:txBody>
                    <a:bodyPr/>
                    <a:lstStyle/>
                    <a:p>
                      <a:pPr lvl="0"/>
                      <a:r>
                        <a:rPr lang="it-IT" b="0"/>
                        <a:t>5 (4C_3S_inv)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50726"/>
                  </a:ext>
                </a:extLst>
              </a:tr>
              <a:tr h="474729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6 (5C_4S_inv)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8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16112-8FBB-4F3D-9264-C84F052D2B51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/>
              <a:t>fase3</a:t>
            </a:r>
          </a:p>
        </p:txBody>
      </p:sp>
      <p:pic>
        <p:nvPicPr>
          <p:cNvPr id="3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9C814D77-A0C0-458A-BE09-523D042D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8732" y="3081866"/>
            <a:ext cx="11260671" cy="331046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1EAD6-3171-4AEE-8EAA-DE5F8607F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95134"/>
            <a:ext cx="11029611" cy="1219196"/>
          </a:xfrm>
        </p:spPr>
        <p:txBody>
          <a:bodyPr/>
          <a:lstStyle/>
          <a:p>
            <a:pPr lvl="0"/>
            <a:r>
              <a:rPr lang="it-IT"/>
              <a:t>Pre-processing e classificatore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398DBB66-4EBE-447F-9048-68D0B9311F56}"/>
              </a:ext>
            </a:extLst>
          </p:cNvPr>
          <p:cNvSpPr txBox="1"/>
          <p:nvPr/>
        </p:nvSpPr>
        <p:spPr>
          <a:xfrm>
            <a:off x="7605951" y="6423916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F5FBDC-E18C-4AD7-A1BD-A30A9B9A706D}" type="datetime1">
              <a:rPr lang="it-IT" sz="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900" b="0" i="0" u="none" strike="noStrike" kern="1200" cap="none" spc="0" baseline="0">
              <a:solidFill>
                <a:srgbClr val="404040"/>
              </a:solidFill>
              <a:uFillTx/>
              <a:latin typeface="Franklin Gothic Book"/>
            </a:endParaRPr>
          </a:p>
        </p:txBody>
      </p:sp>
      <p:sp>
        <p:nvSpPr>
          <p:cNvPr id="4" name="CasellaDiTesto 5">
            <a:extLst>
              <a:ext uri="{FF2B5EF4-FFF2-40B4-BE49-F238E27FC236}">
                <a16:creationId xmlns:a16="http://schemas.microsoft.com/office/drawing/2014/main" id="{D6E02205-2986-443A-ADE5-C2E041E05A76}"/>
              </a:ext>
            </a:extLst>
          </p:cNvPr>
          <p:cNvSpPr txBox="1"/>
          <p:nvPr/>
        </p:nvSpPr>
        <p:spPr>
          <a:xfrm>
            <a:off x="581192" y="2828833"/>
            <a:ext cx="1076267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Aggiunta della posa, del colore e della dimensione del viso nel dataset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Creazione di nuovi classificatori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AF9504CB-8822-4D93-8C3A-4DF90B55C3CC}"/>
              </a:ext>
            </a:extLst>
          </p:cNvPr>
          <p:cNvSpPr txBox="1"/>
          <p:nvPr/>
        </p:nvSpPr>
        <p:spPr>
          <a:xfrm>
            <a:off x="7605951" y="6423916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B824EF-F63E-4CED-9EFE-6CB0DE8BD387}" type="datetime1">
              <a:rPr lang="it-IT" sz="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900" b="0" i="0" u="none" strike="noStrike" kern="1200" cap="none" spc="0" baseline="0">
              <a:solidFill>
                <a:srgbClr val="404040"/>
              </a:solidFill>
              <a:uFillTx/>
              <a:latin typeface="Franklin Gothic Book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C09A2306-0446-44A8-9B06-42E6ABB887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1241014"/>
            <a:ext cx="11029611" cy="707059"/>
          </a:xfrm>
        </p:spPr>
        <p:txBody>
          <a:bodyPr/>
          <a:lstStyle/>
          <a:p>
            <a:pPr lvl="0"/>
            <a:r>
              <a:rPr lang="it-IT" sz="3600"/>
              <a:t>Risultati con tutti gli attributi</a:t>
            </a:r>
          </a:p>
        </p:txBody>
      </p:sp>
      <p:graphicFrame>
        <p:nvGraphicFramePr>
          <p:cNvPr id="4" name="Tabella 9">
            <a:extLst>
              <a:ext uri="{FF2B5EF4-FFF2-40B4-BE49-F238E27FC236}">
                <a16:creationId xmlns:a16="http://schemas.microsoft.com/office/drawing/2014/main" id="{5B8E113A-02FB-40B9-9501-BF36CAA6A617}"/>
              </a:ext>
            </a:extLst>
          </p:cNvPr>
          <p:cNvGraphicFramePr>
            <a:graphicFrameLocks noGrp="1"/>
          </p:cNvGraphicFramePr>
          <p:nvPr/>
        </p:nvGraphicFramePr>
        <p:xfrm>
          <a:off x="1060173" y="2131054"/>
          <a:ext cx="9819848" cy="386532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54962">
                  <a:extLst>
                    <a:ext uri="{9D8B030D-6E8A-4147-A177-3AD203B41FA5}">
                      <a16:colId xmlns:a16="http://schemas.microsoft.com/office/drawing/2014/main" val="2173317403"/>
                    </a:ext>
                  </a:extLst>
                </a:gridCol>
                <a:gridCol w="2454962">
                  <a:extLst>
                    <a:ext uri="{9D8B030D-6E8A-4147-A177-3AD203B41FA5}">
                      <a16:colId xmlns:a16="http://schemas.microsoft.com/office/drawing/2014/main" val="2090220204"/>
                    </a:ext>
                  </a:extLst>
                </a:gridCol>
                <a:gridCol w="2454962">
                  <a:extLst>
                    <a:ext uri="{9D8B030D-6E8A-4147-A177-3AD203B41FA5}">
                      <a16:colId xmlns:a16="http://schemas.microsoft.com/office/drawing/2014/main" val="839989781"/>
                    </a:ext>
                  </a:extLst>
                </a:gridCol>
                <a:gridCol w="2454962">
                  <a:extLst>
                    <a:ext uri="{9D8B030D-6E8A-4147-A177-3AD203B41FA5}">
                      <a16:colId xmlns:a16="http://schemas.microsoft.com/office/drawing/2014/main" val="4137059062"/>
                    </a:ext>
                  </a:extLst>
                </a:gridCol>
              </a:tblGrid>
              <a:tr h="539916">
                <a:tc>
                  <a:txBody>
                    <a:bodyPr/>
                    <a:lstStyle/>
                    <a:p>
                      <a:pPr marL="0" marR="0" lvl="0" indent="0" algn="l" defTabSz="4572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Configurazione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Precision(maschi)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Precision(femmine)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448977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1 (4C_4S_var4)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150746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marL="0" marR="0" lvl="0" indent="0" algn="l" defTabSz="4572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2 (4C_4S_var1)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950638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marL="0" marR="0" lvl="0" indent="0" algn="l" defTabSz="4572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3 (4C_4S_var2)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93265"/>
                  </a:ext>
                </a:extLst>
              </a:tr>
              <a:tr h="625833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4 (4C_4S_var3)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405198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5 (4C_3S_inv)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0,74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83591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6 (5C_4S_inv)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0,74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389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B5A5E9D7-E9F0-4AA2-976B-B6BE6C2ADD7B}"/>
              </a:ext>
            </a:extLst>
          </p:cNvPr>
          <p:cNvSpPr txBox="1"/>
          <p:nvPr/>
        </p:nvSpPr>
        <p:spPr>
          <a:xfrm>
            <a:off x="7605951" y="6423916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B04909-2F73-4B4F-B929-170136EF0C18}" type="datetime1">
              <a:rPr lang="it-IT" sz="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900" b="0" i="0" u="none" strike="noStrike" kern="1200" cap="none" spc="0" baseline="0">
              <a:solidFill>
                <a:srgbClr val="404040"/>
              </a:solidFill>
              <a:uFillTx/>
              <a:latin typeface="Franklin Gothic Book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8BA45B2-E231-4A0D-9249-18BB1824C0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1241014"/>
            <a:ext cx="11029611" cy="707059"/>
          </a:xfrm>
        </p:spPr>
        <p:txBody>
          <a:bodyPr/>
          <a:lstStyle/>
          <a:p>
            <a:pPr lvl="0"/>
            <a:r>
              <a:rPr lang="it-IT" sz="3600"/>
              <a:t>Comparazione dei tre risultati</a:t>
            </a:r>
          </a:p>
        </p:txBody>
      </p:sp>
      <p:graphicFrame>
        <p:nvGraphicFramePr>
          <p:cNvPr id="4" name="Tabella 2">
            <a:extLst>
              <a:ext uri="{FF2B5EF4-FFF2-40B4-BE49-F238E27FC236}">
                <a16:creationId xmlns:a16="http://schemas.microsoft.com/office/drawing/2014/main" id="{68A533B9-8054-4C6E-8E59-4F2CF1CD9537}"/>
              </a:ext>
            </a:extLst>
          </p:cNvPr>
          <p:cNvGraphicFramePr>
            <a:graphicFrameLocks noGrp="1"/>
          </p:cNvGraphicFramePr>
          <p:nvPr/>
        </p:nvGraphicFramePr>
        <p:xfrm>
          <a:off x="1012835" y="2491410"/>
          <a:ext cx="10166332" cy="37503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541583">
                  <a:extLst>
                    <a:ext uri="{9D8B030D-6E8A-4147-A177-3AD203B41FA5}">
                      <a16:colId xmlns:a16="http://schemas.microsoft.com/office/drawing/2014/main" val="1844217605"/>
                    </a:ext>
                  </a:extLst>
                </a:gridCol>
                <a:gridCol w="2541583">
                  <a:extLst>
                    <a:ext uri="{9D8B030D-6E8A-4147-A177-3AD203B41FA5}">
                      <a16:colId xmlns:a16="http://schemas.microsoft.com/office/drawing/2014/main" val="1814161394"/>
                    </a:ext>
                  </a:extLst>
                </a:gridCol>
                <a:gridCol w="2541583">
                  <a:extLst>
                    <a:ext uri="{9D8B030D-6E8A-4147-A177-3AD203B41FA5}">
                      <a16:colId xmlns:a16="http://schemas.microsoft.com/office/drawing/2014/main" val="778788552"/>
                    </a:ext>
                  </a:extLst>
                </a:gridCol>
                <a:gridCol w="2541583">
                  <a:extLst>
                    <a:ext uri="{9D8B030D-6E8A-4147-A177-3AD203B41FA5}">
                      <a16:colId xmlns:a16="http://schemas.microsoft.com/office/drawing/2014/main" val="3005189149"/>
                    </a:ext>
                  </a:extLst>
                </a:gridCol>
              </a:tblGrid>
              <a:tr h="535765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Configurazione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Accuracy senza età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Accuracy con età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Accuracy con tutto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3383"/>
                  </a:ext>
                </a:extLst>
              </a:tr>
              <a:tr h="535765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1 (4C_4S_var4)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78391"/>
                  </a:ext>
                </a:extLst>
              </a:tr>
              <a:tr h="535765">
                <a:tc>
                  <a:txBody>
                    <a:bodyPr/>
                    <a:lstStyle/>
                    <a:p>
                      <a:pPr marL="0" marR="0" lvl="0" indent="0" algn="l" defTabSz="4572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2 (4C_4S_var1)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67101"/>
                  </a:ext>
                </a:extLst>
              </a:tr>
              <a:tr h="535765">
                <a:tc>
                  <a:txBody>
                    <a:bodyPr/>
                    <a:lstStyle/>
                    <a:p>
                      <a:pPr marL="0" marR="0" lvl="0" indent="0" algn="l" defTabSz="4572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3 (4C_4S_var2)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49549"/>
                  </a:ext>
                </a:extLst>
              </a:tr>
              <a:tr h="535765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4 (4C_4S_var3)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618461"/>
                  </a:ext>
                </a:extLst>
              </a:tr>
              <a:tr h="535765">
                <a:tc>
                  <a:txBody>
                    <a:bodyPr/>
                    <a:lstStyle/>
                    <a:p>
                      <a:pPr lvl="0"/>
                      <a:r>
                        <a:rPr lang="it-IT" b="0"/>
                        <a:t>5 (4C_3S_inv)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93"/>
                  </a:ext>
                </a:extLst>
              </a:tr>
              <a:tr h="535765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6 (5C_4S_inv)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752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B4311-5073-41F8-B962-4203302DAD68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/>
              <a:t>conclusioni</a:t>
            </a:r>
          </a:p>
        </p:txBody>
      </p:sp>
      <p:pic>
        <p:nvPicPr>
          <p:cNvPr id="3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461B1A2F-A8CC-443B-B5CA-33158BE019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8732" y="3081866"/>
            <a:ext cx="11260671" cy="331046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AFB1DC-59FF-495C-9FB8-F024728A6E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Landmark e ragnatela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9B326980-598D-41B6-B7C6-D3F9A366EDC9}"/>
              </a:ext>
            </a:extLst>
          </p:cNvPr>
          <p:cNvSpPr txBox="1"/>
          <p:nvPr/>
        </p:nvSpPr>
        <p:spPr>
          <a:xfrm>
            <a:off x="7605951" y="6423916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F47AD5-21CB-4390-9211-2EA2D9B39A18}" type="datetime1">
              <a:rPr lang="it-IT" sz="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900" b="0" i="0" u="none" strike="noStrike" kern="1200" cap="none" spc="0" baseline="0">
              <a:solidFill>
                <a:srgbClr val="404040"/>
              </a:solidFill>
              <a:uFillTx/>
              <a:latin typeface="Franklin Gothic Book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A9568258-28AC-4916-848E-2D93146A3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45" y="2200485"/>
            <a:ext cx="9721306" cy="36525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16C6B31E-492B-40A8-BB6E-CFDBB1139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507" y="6114309"/>
            <a:ext cx="7521900" cy="61921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4">
            <a:extLst>
              <a:ext uri="{FF2B5EF4-FFF2-40B4-BE49-F238E27FC236}">
                <a16:creationId xmlns:a16="http://schemas.microsoft.com/office/drawing/2014/main" id="{46C46EFB-AD96-467C-BE75-731B34AF3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46" y="1060173"/>
            <a:ext cx="5295317" cy="50426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2BA8A3E7-C4B4-4F57-84C9-12136F84D7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3447470" cy="1815751"/>
          </a:xfrm>
        </p:spPr>
        <p:txBody>
          <a:bodyPr/>
          <a:lstStyle/>
          <a:p>
            <a:pPr lvl="0"/>
            <a:r>
              <a:rPr lang="it-IT" sz="3600"/>
              <a:t>StrutturA della </a:t>
            </a:r>
            <a:br>
              <a:rPr lang="it-IT" sz="3600"/>
            </a:br>
            <a:r>
              <a:rPr lang="it-IT" sz="3600"/>
              <a:t>ragnatela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DE1736-7725-4B60-A64E-FA39261EB1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Configurazioni Ragnatela</a:t>
            </a:r>
          </a:p>
        </p:txBody>
      </p:sp>
      <p:pic>
        <p:nvPicPr>
          <p:cNvPr id="3" name="Segnaposto contenuto 5">
            <a:extLst>
              <a:ext uri="{FF2B5EF4-FFF2-40B4-BE49-F238E27FC236}">
                <a16:creationId xmlns:a16="http://schemas.microsoft.com/office/drawing/2014/main" id="{2054F208-E8E1-494E-877D-70A4559BC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1246" y="2175723"/>
            <a:ext cx="8473598" cy="4248192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353FEB-192C-4B48-B4E8-CA72F65043F7}"/>
              </a:ext>
            </a:extLst>
          </p:cNvPr>
          <p:cNvSpPr txBox="1"/>
          <p:nvPr/>
        </p:nvSpPr>
        <p:spPr>
          <a:xfrm>
            <a:off x="7605951" y="6423916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4A738F0-6DA1-459C-9A66-E853AACE8E5C}" type="datetime1">
              <a:rPr lang="it-IT" sz="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900" b="0" i="0" u="none" strike="noStrike" kern="1200" cap="none" spc="0" baseline="0">
              <a:solidFill>
                <a:srgbClr val="404040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A7C46783-B83E-4632-98A6-B02480856B9F}"/>
              </a:ext>
            </a:extLst>
          </p:cNvPr>
          <p:cNvSpPr txBox="1"/>
          <p:nvPr/>
        </p:nvSpPr>
        <p:spPr>
          <a:xfrm>
            <a:off x="7605951" y="6423916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922C35-E2F6-477C-A3C6-6453761F0EEB}" type="datetime1">
              <a:rPr lang="it-IT" sz="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900" b="0" i="0" u="none" strike="noStrike" kern="1200" cap="none" spc="0" baseline="0">
              <a:solidFill>
                <a:srgbClr val="404040"/>
              </a:solidFill>
              <a:uFillTx/>
              <a:latin typeface="Franklin Gothic Book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EDD4B13B-D54F-4785-A213-0024AD96D4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1188720"/>
          </a:xfrm>
        </p:spPr>
        <p:txBody>
          <a:bodyPr/>
          <a:lstStyle/>
          <a:p>
            <a:pPr lvl="0"/>
            <a:r>
              <a:rPr lang="it-IT"/>
              <a:t>Risultati Ragnatela</a:t>
            </a:r>
          </a:p>
        </p:txBody>
      </p:sp>
      <p:sp>
        <p:nvSpPr>
          <p:cNvPr id="4" name="CasellaDiTesto 6">
            <a:extLst>
              <a:ext uri="{FF2B5EF4-FFF2-40B4-BE49-F238E27FC236}">
                <a16:creationId xmlns:a16="http://schemas.microsoft.com/office/drawing/2014/main" id="{89C45642-1565-4E7F-B8E3-595AF7D93482}"/>
              </a:ext>
            </a:extLst>
          </p:cNvPr>
          <p:cNvSpPr txBox="1"/>
          <p:nvPr/>
        </p:nvSpPr>
        <p:spPr>
          <a:xfrm>
            <a:off x="1139689" y="2474887"/>
            <a:ext cx="9912626" cy="19082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Dataset Iniziale: 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100186 immagini </a:t>
            </a:r>
            <a:endParaRPr lang="it-IT" sz="20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Dataset dopo l’esecuzione della ragnatela: 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76304 immagini tra cui 28.687 volti femminili e 47.617 volti maschili  </a:t>
            </a:r>
            <a:endParaRPr lang="it-IT" sz="20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Dataset dopo il bilanciamento(finale): 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57.374 immagini </a:t>
            </a:r>
            <a:endParaRPr lang="it-IT" sz="20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F4CFC3AF-B7B3-40B2-A6C1-966504C7E666}"/>
              </a:ext>
            </a:extLst>
          </p:cNvPr>
          <p:cNvSpPr txBox="1"/>
          <p:nvPr/>
        </p:nvSpPr>
        <p:spPr>
          <a:xfrm>
            <a:off x="7605951" y="6423916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C6788C-7D61-4F4B-A4BC-65A7AFACF01F}" type="datetime1">
              <a:rPr lang="it-IT" sz="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900" b="0" i="0" u="none" strike="noStrike" kern="1200" cap="none" spc="0" baseline="0">
              <a:solidFill>
                <a:srgbClr val="404040"/>
              </a:solidFill>
              <a:uFillTx/>
              <a:latin typeface="Franklin Gothic Book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C6D9231-9FFD-43E5-86DF-A6CF715330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1188720"/>
          </a:xfrm>
        </p:spPr>
        <p:txBody>
          <a:bodyPr/>
          <a:lstStyle/>
          <a:p>
            <a:pPr lvl="0"/>
            <a:r>
              <a:rPr lang="it-IT"/>
              <a:t>Support vector machine (svm)</a:t>
            </a:r>
          </a:p>
        </p:txBody>
      </p:sp>
      <p:graphicFrame>
        <p:nvGraphicFramePr>
          <p:cNvPr id="4" name="Tabella 9">
            <a:extLst>
              <a:ext uri="{FF2B5EF4-FFF2-40B4-BE49-F238E27FC236}">
                <a16:creationId xmlns:a16="http://schemas.microsoft.com/office/drawing/2014/main" id="{D2154DEA-2010-4601-92B4-2C50BE001817}"/>
              </a:ext>
            </a:extLst>
          </p:cNvPr>
          <p:cNvGraphicFramePr>
            <a:graphicFrameLocks noGrp="1"/>
          </p:cNvGraphicFramePr>
          <p:nvPr/>
        </p:nvGraphicFramePr>
        <p:xfrm>
          <a:off x="1453319" y="2129820"/>
          <a:ext cx="8763316" cy="21366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81658">
                  <a:extLst>
                    <a:ext uri="{9D8B030D-6E8A-4147-A177-3AD203B41FA5}">
                      <a16:colId xmlns:a16="http://schemas.microsoft.com/office/drawing/2014/main" val="1663674403"/>
                    </a:ext>
                  </a:extLst>
                </a:gridCol>
                <a:gridCol w="4381658">
                  <a:extLst>
                    <a:ext uri="{9D8B030D-6E8A-4147-A177-3AD203B41FA5}">
                      <a16:colId xmlns:a16="http://schemas.microsoft.com/office/drawing/2014/main" val="2098868634"/>
                    </a:ext>
                  </a:extLst>
                </a:gridCol>
              </a:tblGrid>
              <a:tr h="1068348">
                <a:tc>
                  <a:txBody>
                    <a:bodyPr/>
                    <a:lstStyle/>
                    <a:p>
                      <a:pPr lvl="0"/>
                      <a:r>
                        <a:rPr lang="it-IT" sz="320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sz="3200"/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53662"/>
                  </a:ext>
                </a:extLst>
              </a:tr>
              <a:tr h="1068348">
                <a:tc>
                  <a:txBody>
                    <a:bodyPr/>
                    <a:lstStyle/>
                    <a:p>
                      <a:pPr lvl="0"/>
                      <a:r>
                        <a:rPr lang="it-IT" sz="320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sz="320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870724"/>
                  </a:ext>
                </a:extLst>
              </a:tr>
            </a:tbl>
          </a:graphicData>
        </a:graphic>
      </p:graphicFrame>
      <p:sp>
        <p:nvSpPr>
          <p:cNvPr id="5" name="CasellaDiTesto 6">
            <a:extLst>
              <a:ext uri="{FF2B5EF4-FFF2-40B4-BE49-F238E27FC236}">
                <a16:creationId xmlns:a16="http://schemas.microsoft.com/office/drawing/2014/main" id="{24F21F27-A0A6-4234-902B-507747FE9F05}"/>
              </a:ext>
            </a:extLst>
          </p:cNvPr>
          <p:cNvSpPr txBox="1"/>
          <p:nvPr/>
        </p:nvSpPr>
        <p:spPr>
          <a:xfrm>
            <a:off x="1453319" y="4505459"/>
            <a:ext cx="556591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Tempi di elaborazione &lt; 10min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BD234060-220A-45DE-A5F3-DBD55C2A442A}"/>
              </a:ext>
            </a:extLst>
          </p:cNvPr>
          <p:cNvSpPr txBox="1"/>
          <p:nvPr/>
        </p:nvSpPr>
        <p:spPr>
          <a:xfrm>
            <a:off x="7605951" y="6423916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E1477ED-83EB-4B6A-A858-D98594B1F189}" type="datetime1">
              <a:rPr lang="it-IT" sz="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900" b="0" i="0" u="none" strike="noStrike" kern="1200" cap="none" spc="0" baseline="0">
              <a:solidFill>
                <a:srgbClr val="404040"/>
              </a:solidFill>
              <a:uFillTx/>
              <a:latin typeface="Franklin Gothic Book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5E076BCE-6BA2-4DD5-9A1F-88456870D1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1241014"/>
            <a:ext cx="11029611" cy="707059"/>
          </a:xfrm>
        </p:spPr>
        <p:txBody>
          <a:bodyPr/>
          <a:lstStyle/>
          <a:p>
            <a:pPr lvl="0"/>
            <a:r>
              <a:rPr lang="it-IT" sz="3600"/>
              <a:t>Risultati</a:t>
            </a:r>
          </a:p>
        </p:txBody>
      </p:sp>
      <p:graphicFrame>
        <p:nvGraphicFramePr>
          <p:cNvPr id="4" name="Tabella 9">
            <a:extLst>
              <a:ext uri="{FF2B5EF4-FFF2-40B4-BE49-F238E27FC236}">
                <a16:creationId xmlns:a16="http://schemas.microsoft.com/office/drawing/2014/main" id="{E991309E-270A-462E-A187-5E2021B8AC45}"/>
              </a:ext>
            </a:extLst>
          </p:cNvPr>
          <p:cNvGraphicFramePr>
            <a:graphicFrameLocks noGrp="1"/>
          </p:cNvGraphicFramePr>
          <p:nvPr/>
        </p:nvGraphicFramePr>
        <p:xfrm>
          <a:off x="1060173" y="2131054"/>
          <a:ext cx="9819848" cy="37794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54962">
                  <a:extLst>
                    <a:ext uri="{9D8B030D-6E8A-4147-A177-3AD203B41FA5}">
                      <a16:colId xmlns:a16="http://schemas.microsoft.com/office/drawing/2014/main" val="3261288541"/>
                    </a:ext>
                  </a:extLst>
                </a:gridCol>
                <a:gridCol w="2454962">
                  <a:extLst>
                    <a:ext uri="{9D8B030D-6E8A-4147-A177-3AD203B41FA5}">
                      <a16:colId xmlns:a16="http://schemas.microsoft.com/office/drawing/2014/main" val="1977075742"/>
                    </a:ext>
                  </a:extLst>
                </a:gridCol>
                <a:gridCol w="2454962">
                  <a:extLst>
                    <a:ext uri="{9D8B030D-6E8A-4147-A177-3AD203B41FA5}">
                      <a16:colId xmlns:a16="http://schemas.microsoft.com/office/drawing/2014/main" val="2955342735"/>
                    </a:ext>
                  </a:extLst>
                </a:gridCol>
                <a:gridCol w="2454962">
                  <a:extLst>
                    <a:ext uri="{9D8B030D-6E8A-4147-A177-3AD203B41FA5}">
                      <a16:colId xmlns:a16="http://schemas.microsoft.com/office/drawing/2014/main" val="3483241333"/>
                    </a:ext>
                  </a:extLst>
                </a:gridCol>
              </a:tblGrid>
              <a:tr h="539916">
                <a:tc>
                  <a:txBody>
                    <a:bodyPr/>
                    <a:lstStyle/>
                    <a:p>
                      <a:pPr marL="0" marR="0" lvl="0" indent="0" algn="l" defTabSz="4572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Configurazione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Precision(maschi)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Precision(femmine)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68806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1 (4C_4S_var4)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726838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marL="0" marR="0" lvl="0" indent="0" algn="l" defTabSz="4572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2 (4C_4S_var1)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28162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marL="0" marR="0" lvl="0" indent="0" algn="l" defTabSz="4572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3 (4C_4S_var2)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68229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4 (4C_4S_var3)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64795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5 (4C_3S_inv)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0,71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0,71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b="1"/>
                        <a:t>0,71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45053"/>
                  </a:ext>
                </a:extLst>
              </a:tr>
              <a:tr h="539916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6 (5C_4S_inv)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114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BE99F0-84C4-4C40-88C4-2B201E9C25A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/>
              <a:t>fase2</a:t>
            </a:r>
          </a:p>
        </p:txBody>
      </p:sp>
      <p:pic>
        <p:nvPicPr>
          <p:cNvPr id="3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0BE186E6-2F02-4341-A07C-C06DCA8447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8732" y="3081866"/>
            <a:ext cx="11260671" cy="331046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E4F5A-9069-45B4-8AC4-1EC0489AD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95134"/>
            <a:ext cx="11029611" cy="1219196"/>
          </a:xfrm>
        </p:spPr>
        <p:txBody>
          <a:bodyPr/>
          <a:lstStyle/>
          <a:p>
            <a:pPr lvl="0"/>
            <a:r>
              <a:rPr lang="it-IT"/>
              <a:t>Pre-processing e classificatore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CED1B031-F8F5-4B99-AD19-945ADEF2B28D}"/>
              </a:ext>
            </a:extLst>
          </p:cNvPr>
          <p:cNvSpPr txBox="1"/>
          <p:nvPr/>
        </p:nvSpPr>
        <p:spPr>
          <a:xfrm>
            <a:off x="7605951" y="6423916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339A86-98D8-4966-9114-8222B063ABC4}" type="datetime1">
              <a:rPr lang="it-IT" sz="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11/06/2020</a:t>
            </a:fld>
            <a:endParaRPr lang="en-US" sz="900" b="0" i="0" u="none" strike="noStrike" kern="1200" cap="none" spc="0" baseline="0">
              <a:solidFill>
                <a:srgbClr val="404040"/>
              </a:solidFill>
              <a:uFillTx/>
              <a:latin typeface="Franklin Gothic Book"/>
            </a:endParaRPr>
          </a:p>
        </p:txBody>
      </p:sp>
      <p:sp>
        <p:nvSpPr>
          <p:cNvPr id="4" name="CasellaDiTesto 5">
            <a:extLst>
              <a:ext uri="{FF2B5EF4-FFF2-40B4-BE49-F238E27FC236}">
                <a16:creationId xmlns:a16="http://schemas.microsoft.com/office/drawing/2014/main" id="{DAFAC630-C53D-458E-8CFB-BEA5E0B09D9D}"/>
              </a:ext>
            </a:extLst>
          </p:cNvPr>
          <p:cNvSpPr txBox="1"/>
          <p:nvPr/>
        </p:nvSpPr>
        <p:spPr>
          <a:xfrm>
            <a:off x="581192" y="2828833"/>
            <a:ext cx="8176592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Aggiunta dell’età nel dataset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Creazione di nuovi classificatori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%7b1DA63208-B9E0-4E23-8911-2C7AD8BC8011%7dtf33552983</Template>
  <TotalTime>84</TotalTime>
  <Words>518</Words>
  <Application>Microsoft Office PowerPoint</Application>
  <PresentationFormat>Widescreen</PresentationFormat>
  <Paragraphs>197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Wingdings 2</vt:lpstr>
      <vt:lpstr>DividendVTI</vt:lpstr>
      <vt:lpstr>Gender Classification </vt:lpstr>
      <vt:lpstr>Landmark e ragnatela</vt:lpstr>
      <vt:lpstr>StrutturA della  ragnatela</vt:lpstr>
      <vt:lpstr>Configurazioni Ragnatela</vt:lpstr>
      <vt:lpstr>Risultati Ragnatela</vt:lpstr>
      <vt:lpstr>Support vector machine (svm)</vt:lpstr>
      <vt:lpstr>Risultati</vt:lpstr>
      <vt:lpstr>fase2</vt:lpstr>
      <vt:lpstr>Pre-processing e classificatore</vt:lpstr>
      <vt:lpstr>Risultati con l’età</vt:lpstr>
      <vt:lpstr>Comparazione risultati</vt:lpstr>
      <vt:lpstr>fase3</vt:lpstr>
      <vt:lpstr>Pre-processing e classificatore</vt:lpstr>
      <vt:lpstr>Risultati con tutti gli attributi</vt:lpstr>
      <vt:lpstr>Comparazione dei tre risultati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Classification</dc:title>
  <dc:creator>Daniele Cesarano</dc:creator>
  <cp:lastModifiedBy>Daniele Cesarano</cp:lastModifiedBy>
  <cp:revision>10</cp:revision>
  <dcterms:created xsi:type="dcterms:W3CDTF">2020-06-03T08:44:00Z</dcterms:created>
  <dcterms:modified xsi:type="dcterms:W3CDTF">2020-06-11T07:50:55Z</dcterms:modified>
</cp:coreProperties>
</file>