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328" r:id="rId5"/>
  </p:sldIdLst>
  <p:sldSz cx="6858000" cy="9906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1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orient="horz" pos="4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F0"/>
    <a:srgbClr val="FF7285"/>
    <a:srgbClr val="FF9332"/>
    <a:srgbClr val="FCAF8D"/>
    <a:srgbClr val="E98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821F1-B106-4D69-92D8-1225132AC5F9}" v="89" dt="2020-11-17T17:04:38.849"/>
    <p1510:client id="{36F8C7E3-EE75-4094-B818-B61B3F3476F2}" v="34" dt="2020-11-17T17:33:05.989"/>
    <p1510:client id="{9A952115-E8CF-4D2E-BEA0-8E752AB72D65}" v="8" dt="2020-11-17T17:46:05.887"/>
    <p1510:client id="{A9252FD8-CF59-47FD-AD03-6614FDD90A96}" v="12" dt="2020-11-17T17:33:31.405"/>
    <p1510:client id="{C73CF2E8-B27F-40AD-8FE5-B5E078DBF126}" v="6" dt="2020-11-17T17:33:45.150"/>
    <p1510:client id="{DF594112-B3DA-44C0-9294-ED2D41FD225C}" v="45" dt="2020-11-17T17:18:55.217"/>
    <p1510:client id="{E61A65E2-961C-4A73-8256-CAF893AB39C1}" v="55" dt="2020-11-17T17:32:4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249" autoAdjust="0"/>
  </p:normalViewPr>
  <p:slideViewPr>
    <p:cSldViewPr snapToGrid="0">
      <p:cViewPr varScale="1">
        <p:scale>
          <a:sx n="51" d="100"/>
          <a:sy n="51" d="100"/>
        </p:scale>
        <p:origin x="2286" y="36"/>
      </p:cViewPr>
      <p:guideLst>
        <p:guide orient="horz" pos="2011"/>
        <p:guide pos="3969"/>
        <p:guide orient="horz" pos="45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VALERIA CUTRUFO" userId="S::l.cutrufo@studenti.unisa.it::02d01c5a-3462-4c1f-b9d6-20e252c190a8" providerId="AD" clId="Web-{E61A65E2-961C-4A73-8256-CAF893AB39C1}"/>
    <pc:docChg chg="modSld">
      <pc:chgData name="LUCIAVALERIA CUTRUFO" userId="S::l.cutrufo@studenti.unisa.it::02d01c5a-3462-4c1f-b9d6-20e252c190a8" providerId="AD" clId="Web-{E61A65E2-961C-4A73-8256-CAF893AB39C1}" dt="2020-11-17T17:32:41.997" v="51" actId="1076"/>
      <pc:docMkLst>
        <pc:docMk/>
      </pc:docMkLst>
      <pc:sldChg chg="modSp">
        <pc:chgData name="LUCIAVALERIA CUTRUFO" userId="S::l.cutrufo@studenti.unisa.it::02d01c5a-3462-4c1f-b9d6-20e252c190a8" providerId="AD" clId="Web-{E61A65E2-961C-4A73-8256-CAF893AB39C1}" dt="2020-11-17T17:32:41.997" v="51" actId="1076"/>
        <pc:sldMkLst>
          <pc:docMk/>
          <pc:sldMk cId="3561473475" sldId="310"/>
        </pc:sldMkLst>
        <pc:spChg chg="mod">
          <ac:chgData name="LUCIAVALERIA CUTRUFO" userId="S::l.cutrufo@studenti.unisa.it::02d01c5a-3462-4c1f-b9d6-20e252c190a8" providerId="AD" clId="Web-{E61A65E2-961C-4A73-8256-CAF893AB39C1}" dt="2020-11-17T17:30:10.180" v="49" actId="1076"/>
          <ac:spMkLst>
            <pc:docMk/>
            <pc:sldMk cId="3561473475" sldId="310"/>
            <ac:spMk id="2" creationId="{33656A16-DD4B-420B-AC87-ADAE5D630578}"/>
          </ac:spMkLst>
        </pc:spChg>
        <pc:spChg chg="mod">
          <ac:chgData name="LUCIAVALERIA CUTRUFO" userId="S::l.cutrufo@studenti.unisa.it::02d01c5a-3462-4c1f-b9d6-20e252c190a8" providerId="AD" clId="Web-{E61A65E2-961C-4A73-8256-CAF893AB39C1}" dt="2020-11-17T17:25:25.156" v="9" actId="1076"/>
          <ac:spMkLst>
            <pc:docMk/>
            <pc:sldMk cId="3561473475" sldId="310"/>
            <ac:spMk id="15" creationId="{AA24B5F7-E38E-E646-845A-B2B6EE4342BE}"/>
          </ac:spMkLst>
        </pc:spChg>
        <pc:picChg chg="mod">
          <ac:chgData name="LUCIAVALERIA CUTRUFO" userId="S::l.cutrufo@studenti.unisa.it::02d01c5a-3462-4c1f-b9d6-20e252c190a8" providerId="AD" clId="Web-{E61A65E2-961C-4A73-8256-CAF893AB39C1}" dt="2020-11-17T17:24:56.780" v="3" actId="1076"/>
          <ac:picMkLst>
            <pc:docMk/>
            <pc:sldMk cId="3561473475" sldId="310"/>
            <ac:picMk id="4" creationId="{FC43CE53-B4C6-427B-926A-A9868F0DB44D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32:41.997" v="51" actId="1076"/>
          <ac:picMkLst>
            <pc:docMk/>
            <pc:sldMk cId="3561473475" sldId="310"/>
            <ac:picMk id="5" creationId="{3733CCC0-5A93-4FE6-8383-4DB25D86D79A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29:57.070" v="48" actId="1076"/>
          <ac:picMkLst>
            <pc:docMk/>
            <pc:sldMk cId="3561473475" sldId="310"/>
            <ac:picMk id="6" creationId="{BD15C140-5610-4685-B867-474A8A3B822F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29:28.319" v="44" actId="1076"/>
          <ac:picMkLst>
            <pc:docMk/>
            <pc:sldMk cId="3561473475" sldId="310"/>
            <ac:picMk id="12" creationId="{131E5060-B40E-914A-A521-CB069718CA02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25:28.625" v="10" actId="1076"/>
          <ac:picMkLst>
            <pc:docMk/>
            <pc:sldMk cId="3561473475" sldId="310"/>
            <ac:picMk id="26" creationId="{80F39BEE-F008-E248-AB41-674333D30144}"/>
          </ac:picMkLst>
        </pc:picChg>
      </pc:sldChg>
      <pc:sldChg chg="modSp">
        <pc:chgData name="LUCIAVALERIA CUTRUFO" userId="S::l.cutrufo@studenti.unisa.it::02d01c5a-3462-4c1f-b9d6-20e252c190a8" providerId="AD" clId="Web-{E61A65E2-961C-4A73-8256-CAF893AB39C1}" dt="2020-11-17T17:26:20.798" v="13" actId="20577"/>
        <pc:sldMkLst>
          <pc:docMk/>
          <pc:sldMk cId="3305804850" sldId="316"/>
        </pc:sldMkLst>
        <pc:spChg chg="mod">
          <ac:chgData name="LUCIAVALERIA CUTRUFO" userId="S::l.cutrufo@studenti.unisa.it::02d01c5a-3462-4c1f-b9d6-20e252c190a8" providerId="AD" clId="Web-{E61A65E2-961C-4A73-8256-CAF893AB39C1}" dt="2020-11-17T17:26:20.798" v="13" actId="20577"/>
          <ac:spMkLst>
            <pc:docMk/>
            <pc:sldMk cId="3305804850" sldId="316"/>
            <ac:spMk id="4" creationId="{B0881FA9-F3B0-4912-B0E1-352094195C30}"/>
          </ac:spMkLst>
        </pc:spChg>
      </pc:sldChg>
    </pc:docChg>
  </pc:docChgLst>
  <pc:docChgLst>
    <pc:chgData name="BENEDETTO SOMMESE" userId="S::b.sommese@studenti.unisa.it::2095d120-267a-45c6-a982-557591710f37" providerId="AD" clId="Web-{9A952115-E8CF-4D2E-BEA0-8E752AB72D65}"/>
    <pc:docChg chg="modSld">
      <pc:chgData name="BENEDETTO SOMMESE" userId="S::b.sommese@studenti.unisa.it::2095d120-267a-45c6-a982-557591710f37" providerId="AD" clId="Web-{9A952115-E8CF-4D2E-BEA0-8E752AB72D65}" dt="2020-11-17T17:46:05.887" v="7" actId="1076"/>
      <pc:docMkLst>
        <pc:docMk/>
      </pc:docMkLst>
      <pc:sldChg chg="modSp">
        <pc:chgData name="BENEDETTO SOMMESE" userId="S::b.sommese@studenti.unisa.it::2095d120-267a-45c6-a982-557591710f37" providerId="AD" clId="Web-{9A952115-E8CF-4D2E-BEA0-8E752AB72D65}" dt="2020-11-17T17:46:05.887" v="7" actId="1076"/>
        <pc:sldMkLst>
          <pc:docMk/>
          <pc:sldMk cId="3561473475" sldId="310"/>
        </pc:sldMkLst>
        <pc:spChg chg="mod">
          <ac:chgData name="BENEDETTO SOMMESE" userId="S::b.sommese@studenti.unisa.it::2095d120-267a-45c6-a982-557591710f37" providerId="AD" clId="Web-{9A952115-E8CF-4D2E-BEA0-8E752AB72D65}" dt="2020-11-17T17:46:05.887" v="7" actId="1076"/>
          <ac:spMkLst>
            <pc:docMk/>
            <pc:sldMk cId="3561473475" sldId="310"/>
            <ac:spMk id="15" creationId="{AA24B5F7-E38E-E646-845A-B2B6EE4342BE}"/>
          </ac:spMkLst>
        </pc:spChg>
      </pc:sldChg>
    </pc:docChg>
  </pc:docChgLst>
  <pc:docChgLst>
    <pc:chgData name="LUCIAVALERIA CUTRUFO" userId="S::l.cutrufo@studenti.unisa.it::02d01c5a-3462-4c1f-b9d6-20e252c190a8" providerId="AD" clId="Web-{048821F1-B106-4D69-92D8-1225132AC5F9}"/>
    <pc:docChg chg="modSld">
      <pc:chgData name="LUCIAVALERIA CUTRUFO" userId="S::l.cutrufo@studenti.unisa.it::02d01c5a-3462-4c1f-b9d6-20e252c190a8" providerId="AD" clId="Web-{048821F1-B106-4D69-92D8-1225132AC5F9}" dt="2020-11-17T17:04:38.849" v="86" actId="1076"/>
      <pc:docMkLst>
        <pc:docMk/>
      </pc:docMkLst>
      <pc:sldChg chg="addSp modSp">
        <pc:chgData name="LUCIAVALERIA CUTRUFO" userId="S::l.cutrufo@studenti.unisa.it::02d01c5a-3462-4c1f-b9d6-20e252c190a8" providerId="AD" clId="Web-{048821F1-B106-4D69-92D8-1225132AC5F9}" dt="2020-11-17T17:04:38.849" v="86" actId="1076"/>
        <pc:sldMkLst>
          <pc:docMk/>
          <pc:sldMk cId="3561473475" sldId="310"/>
        </pc:sldMkLst>
        <pc:spChg chg="add mod">
          <ac:chgData name="LUCIAVALERIA CUTRUFO" userId="S::l.cutrufo@studenti.unisa.it::02d01c5a-3462-4c1f-b9d6-20e252c190a8" providerId="AD" clId="Web-{048821F1-B106-4D69-92D8-1225132AC5F9}" dt="2020-11-17T17:04:38.849" v="86" actId="1076"/>
          <ac:spMkLst>
            <pc:docMk/>
            <pc:sldMk cId="3561473475" sldId="310"/>
            <ac:spMk id="2" creationId="{33656A16-DD4B-420B-AC87-ADAE5D630578}"/>
          </ac:spMkLst>
        </pc:spChg>
      </pc:sldChg>
      <pc:sldChg chg="modSp">
        <pc:chgData name="LUCIAVALERIA CUTRUFO" userId="S::l.cutrufo@studenti.unisa.it::02d01c5a-3462-4c1f-b9d6-20e252c190a8" providerId="AD" clId="Web-{048821F1-B106-4D69-92D8-1225132AC5F9}" dt="2020-11-17T17:00:15.234" v="2" actId="20577"/>
        <pc:sldMkLst>
          <pc:docMk/>
          <pc:sldMk cId="3671493109" sldId="318"/>
        </pc:sldMkLst>
        <pc:spChg chg="mod">
          <ac:chgData name="LUCIAVALERIA CUTRUFO" userId="S::l.cutrufo@studenti.unisa.it::02d01c5a-3462-4c1f-b9d6-20e252c190a8" providerId="AD" clId="Web-{048821F1-B106-4D69-92D8-1225132AC5F9}" dt="2020-11-17T17:00:15.234" v="2" actId="20577"/>
          <ac:spMkLst>
            <pc:docMk/>
            <pc:sldMk cId="3671493109" sldId="318"/>
            <ac:spMk id="10" creationId="{8E7EE0DA-1F5F-734B-A3D9-50CD981A0D69}"/>
          </ac:spMkLst>
        </pc:spChg>
      </pc:sldChg>
    </pc:docChg>
  </pc:docChgLst>
  <pc:docChgLst>
    <pc:chgData name="LUCIAVALERIA CUTRUFO" userId="S::l.cutrufo@studenti.unisa.it::02d01c5a-3462-4c1f-b9d6-20e252c190a8" providerId="AD" clId="Web-{DF594112-B3DA-44C0-9294-ED2D41FD225C}"/>
    <pc:docChg chg="modSld">
      <pc:chgData name="LUCIAVALERIA CUTRUFO" userId="S::l.cutrufo@studenti.unisa.it::02d01c5a-3462-4c1f-b9d6-20e252c190a8" providerId="AD" clId="Web-{DF594112-B3DA-44C0-9294-ED2D41FD225C}" dt="2020-11-17T17:18:55.217" v="43" actId="1076"/>
      <pc:docMkLst>
        <pc:docMk/>
      </pc:docMkLst>
      <pc:sldChg chg="modSp">
        <pc:chgData name="LUCIAVALERIA CUTRUFO" userId="S::l.cutrufo@studenti.unisa.it::02d01c5a-3462-4c1f-b9d6-20e252c190a8" providerId="AD" clId="Web-{DF594112-B3DA-44C0-9294-ED2D41FD225C}" dt="2020-11-17T17:18:55.217" v="43" actId="1076"/>
        <pc:sldMkLst>
          <pc:docMk/>
          <pc:sldMk cId="3561473475" sldId="310"/>
        </pc:sldMkLst>
        <pc:spChg chg="mod">
          <ac:chgData name="LUCIAVALERIA CUTRUFO" userId="S::l.cutrufo@studenti.unisa.it::02d01c5a-3462-4c1f-b9d6-20e252c190a8" providerId="AD" clId="Web-{DF594112-B3DA-44C0-9294-ED2D41FD225C}" dt="2020-11-17T17:18:45.201" v="41" actId="1076"/>
          <ac:spMkLst>
            <pc:docMk/>
            <pc:sldMk cId="3561473475" sldId="310"/>
            <ac:spMk id="2" creationId="{33656A16-DD4B-420B-AC87-ADAE5D630578}"/>
          </ac:spMkLst>
        </pc:spChg>
        <pc:spChg chg="mod">
          <ac:chgData name="LUCIAVALERIA CUTRUFO" userId="S::l.cutrufo@studenti.unisa.it::02d01c5a-3462-4c1f-b9d6-20e252c190a8" providerId="AD" clId="Web-{DF594112-B3DA-44C0-9294-ED2D41FD225C}" dt="2020-11-17T17:18:49.201" v="42" actId="1076"/>
          <ac:spMkLst>
            <pc:docMk/>
            <pc:sldMk cId="3561473475" sldId="310"/>
            <ac:spMk id="15" creationId="{AA24B5F7-E38E-E646-845A-B2B6EE4342BE}"/>
          </ac:spMkLst>
        </pc:spChg>
        <pc:picChg chg="mod">
          <ac:chgData name="LUCIAVALERIA CUTRUFO" userId="S::l.cutrufo@studenti.unisa.it::02d01c5a-3462-4c1f-b9d6-20e252c190a8" providerId="AD" clId="Web-{DF594112-B3DA-44C0-9294-ED2D41FD225C}" dt="2020-11-17T17:18:55.217" v="43" actId="1076"/>
          <ac:picMkLst>
            <pc:docMk/>
            <pc:sldMk cId="3561473475" sldId="310"/>
            <ac:picMk id="26" creationId="{80F39BEE-F008-E248-AB41-674333D30144}"/>
          </ac:picMkLst>
        </pc:picChg>
      </pc:sldChg>
    </pc:docChg>
  </pc:docChgLst>
  <pc:docChgLst>
    <pc:chgData name="ANTONELLA ANNUNZIATA" userId="S::a.annunziata85@studenti.unisa.it::77b8b8f7-8d06-4e4c-81f0-dd1969f69325" providerId="AD" clId="Web-{C73CF2E8-B27F-40AD-8FE5-B5E078DBF126}"/>
    <pc:docChg chg="modSld">
      <pc:chgData name="ANTONELLA ANNUNZIATA" userId="S::a.annunziata85@studenti.unisa.it::77b8b8f7-8d06-4e4c-81f0-dd1969f69325" providerId="AD" clId="Web-{C73CF2E8-B27F-40AD-8FE5-B5E078DBF126}" dt="2020-11-17T17:33:45.150" v="5" actId="1076"/>
      <pc:docMkLst>
        <pc:docMk/>
      </pc:docMkLst>
      <pc:sldChg chg="modSp">
        <pc:chgData name="ANTONELLA ANNUNZIATA" userId="S::a.annunziata85@studenti.unisa.it::77b8b8f7-8d06-4e4c-81f0-dd1969f69325" providerId="AD" clId="Web-{C73CF2E8-B27F-40AD-8FE5-B5E078DBF126}" dt="2020-11-17T17:33:45.150" v="5" actId="1076"/>
        <pc:sldMkLst>
          <pc:docMk/>
          <pc:sldMk cId="3561473475" sldId="310"/>
        </pc:sldMkLst>
        <pc:spChg chg="mod">
          <ac:chgData name="ANTONELLA ANNUNZIATA" userId="S::a.annunziata85@studenti.unisa.it::77b8b8f7-8d06-4e4c-81f0-dd1969f69325" providerId="AD" clId="Web-{C73CF2E8-B27F-40AD-8FE5-B5E078DBF126}" dt="2020-11-17T17:24:19.747" v="2" actId="1076"/>
          <ac:spMkLst>
            <pc:docMk/>
            <pc:sldMk cId="3561473475" sldId="310"/>
            <ac:spMk id="15" creationId="{AA24B5F7-E38E-E646-845A-B2B6EE4342BE}"/>
          </ac:spMkLst>
        </pc:spChg>
        <pc:picChg chg="mod">
          <ac:chgData name="ANTONELLA ANNUNZIATA" userId="S::a.annunziata85@studenti.unisa.it::77b8b8f7-8d06-4e4c-81f0-dd1969f69325" providerId="AD" clId="Web-{C73CF2E8-B27F-40AD-8FE5-B5E078DBF126}" dt="2020-11-17T17:33:45.150" v="5" actId="1076"/>
          <ac:picMkLst>
            <pc:docMk/>
            <pc:sldMk cId="3561473475" sldId="310"/>
            <ac:picMk id="6" creationId="{BD15C140-5610-4685-B867-474A8A3B822F}"/>
          </ac:picMkLst>
        </pc:picChg>
        <pc:picChg chg="mod">
          <ac:chgData name="ANTONELLA ANNUNZIATA" userId="S::a.annunziata85@studenti.unisa.it::77b8b8f7-8d06-4e4c-81f0-dd1969f69325" providerId="AD" clId="Web-{C73CF2E8-B27F-40AD-8FE5-B5E078DBF126}" dt="2020-11-17T17:31:13.850" v="3" actId="1076"/>
          <ac:picMkLst>
            <pc:docMk/>
            <pc:sldMk cId="3561473475" sldId="310"/>
            <ac:picMk id="7" creationId="{209A888D-3A6E-460A-B5AF-4321D7D497F3}"/>
          </ac:picMkLst>
        </pc:picChg>
        <pc:picChg chg="mod">
          <ac:chgData name="ANTONELLA ANNUNZIATA" userId="S::a.annunziata85@studenti.unisa.it::77b8b8f7-8d06-4e4c-81f0-dd1969f69325" providerId="AD" clId="Web-{C73CF2E8-B27F-40AD-8FE5-B5E078DBF126}" dt="2020-11-17T17:23:58.028" v="0" actId="1076"/>
          <ac:picMkLst>
            <pc:docMk/>
            <pc:sldMk cId="3561473475" sldId="310"/>
            <ac:picMk id="26" creationId="{80F39BEE-F008-E248-AB41-674333D30144}"/>
          </ac:picMkLst>
        </pc:picChg>
      </pc:sldChg>
    </pc:docChg>
  </pc:docChgLst>
  <pc:docChgLst>
    <pc:chgData name="DANIELE CESARANO" userId="S::d.cesarano7@studenti.unisa.it::a043f50c-7739-49ab-8857-49b217eb734d" providerId="AD" clId="Web-{A9252FD8-CF59-47FD-AD03-6614FDD90A96}"/>
    <pc:docChg chg="modSld">
      <pc:chgData name="DANIELE CESARANO" userId="S::d.cesarano7@studenti.unisa.it::a043f50c-7739-49ab-8857-49b217eb734d" providerId="AD" clId="Web-{A9252FD8-CF59-47FD-AD03-6614FDD90A96}" dt="2020-11-17T17:33:31.405" v="11"/>
      <pc:docMkLst>
        <pc:docMk/>
      </pc:docMkLst>
      <pc:sldChg chg="addSp delSp modSp">
        <pc:chgData name="DANIELE CESARANO" userId="S::d.cesarano7@studenti.unisa.it::a043f50c-7739-49ab-8857-49b217eb734d" providerId="AD" clId="Web-{A9252FD8-CF59-47FD-AD03-6614FDD90A96}" dt="2020-11-17T17:33:31.405" v="11"/>
        <pc:sldMkLst>
          <pc:docMk/>
          <pc:sldMk cId="3561473475" sldId="310"/>
        </pc:sldMkLst>
        <pc:picChg chg="mod">
          <ac:chgData name="DANIELE CESARANO" userId="S::d.cesarano7@studenti.unisa.it::a043f50c-7739-49ab-8857-49b217eb734d" providerId="AD" clId="Web-{A9252FD8-CF59-47FD-AD03-6614FDD90A96}" dt="2020-11-17T17:33:31.405" v="11"/>
          <ac:picMkLst>
            <pc:docMk/>
            <pc:sldMk cId="3561473475" sldId="310"/>
            <ac:picMk id="6" creationId="{BD15C140-5610-4685-B867-474A8A3B822F}"/>
          </ac:picMkLst>
        </pc:picChg>
        <pc:picChg chg="add del mod">
          <ac:chgData name="DANIELE CESARANO" userId="S::d.cesarano7@studenti.unisa.it::a043f50c-7739-49ab-8857-49b217eb734d" providerId="AD" clId="Web-{A9252FD8-CF59-47FD-AD03-6614FDD90A96}" dt="2020-11-17T17:31:39.466" v="9"/>
          <ac:picMkLst>
            <pc:docMk/>
            <pc:sldMk cId="3561473475" sldId="310"/>
            <ac:picMk id="7" creationId="{209A888D-3A6E-460A-B5AF-4321D7D497F3}"/>
          </ac:picMkLst>
        </pc:picChg>
      </pc:sldChg>
    </pc:docChg>
  </pc:docChgLst>
  <pc:docChgLst>
    <pc:chgData name="FRANCESCO AURIEMMA" userId="S::f.auriemma8@studenti.unisa.it::cded4aa9-2495-4eea-9275-cc8aaa01fb73" providerId="AD" clId="Web-{36F8C7E3-EE75-4094-B818-B61B3F3476F2}"/>
    <pc:docChg chg="modSld">
      <pc:chgData name="FRANCESCO AURIEMMA" userId="S::f.auriemma8@studenti.unisa.it::cded4aa9-2495-4eea-9275-cc8aaa01fb73" providerId="AD" clId="Web-{36F8C7E3-EE75-4094-B818-B61B3F3476F2}" dt="2020-11-17T17:33:05.989" v="33"/>
      <pc:docMkLst>
        <pc:docMk/>
      </pc:docMkLst>
      <pc:sldChg chg="addSp modSp">
        <pc:chgData name="FRANCESCO AURIEMMA" userId="S::f.auriemma8@studenti.unisa.it::cded4aa9-2495-4eea-9275-cc8aaa01fb73" providerId="AD" clId="Web-{36F8C7E3-EE75-4094-B818-B61B3F3476F2}" dt="2020-11-17T17:33:05.989" v="33"/>
        <pc:sldMkLst>
          <pc:docMk/>
          <pc:sldMk cId="3561473475" sldId="310"/>
        </pc:sldMkLst>
        <pc:spChg chg="mod">
          <ac:chgData name="FRANCESCO AURIEMMA" userId="S::f.auriemma8@studenti.unisa.it::cded4aa9-2495-4eea-9275-cc8aaa01fb73" providerId="AD" clId="Web-{36F8C7E3-EE75-4094-B818-B61B3F3476F2}" dt="2020-11-17T17:23:06.616" v="14" actId="20577"/>
          <ac:spMkLst>
            <pc:docMk/>
            <pc:sldMk cId="3561473475" sldId="310"/>
            <ac:spMk id="2" creationId="{33656A16-DD4B-420B-AC87-ADAE5D630578}"/>
          </ac:spMkLst>
        </pc:spChg>
        <pc:spChg chg="mod">
          <ac:chgData name="FRANCESCO AURIEMMA" userId="S::f.auriemma8@studenti.unisa.it::cded4aa9-2495-4eea-9275-cc8aaa01fb73" providerId="AD" clId="Web-{36F8C7E3-EE75-4094-B818-B61B3F3476F2}" dt="2020-11-17T17:23:46.289" v="18" actId="1076"/>
          <ac:spMkLst>
            <pc:docMk/>
            <pc:sldMk cId="3561473475" sldId="310"/>
            <ac:spMk id="15" creationId="{AA24B5F7-E38E-E646-845A-B2B6EE4342BE}"/>
          </ac:spMkLst>
        </pc:spChg>
        <pc:picChg chg="add mod">
          <ac:chgData name="FRANCESCO AURIEMMA" userId="S::f.auriemma8@studenti.unisa.it::cded4aa9-2495-4eea-9275-cc8aaa01fb73" providerId="AD" clId="Web-{36F8C7E3-EE75-4094-B818-B61B3F3476F2}" dt="2020-11-17T17:27:53.232" v="23" actId="1076"/>
          <ac:picMkLst>
            <pc:docMk/>
            <pc:sldMk cId="3561473475" sldId="310"/>
            <ac:picMk id="4" creationId="{FC43CE53-B4C6-427B-926A-A9868F0DB44D}"/>
          </ac:picMkLst>
        </pc:picChg>
        <pc:picChg chg="add mod">
          <ac:chgData name="FRANCESCO AURIEMMA" userId="S::f.auriemma8@studenti.unisa.it::cded4aa9-2495-4eea-9275-cc8aaa01fb73" providerId="AD" clId="Web-{36F8C7E3-EE75-4094-B818-B61B3F3476F2}" dt="2020-11-17T17:28:02.998" v="26" actId="1076"/>
          <ac:picMkLst>
            <pc:docMk/>
            <pc:sldMk cId="3561473475" sldId="310"/>
            <ac:picMk id="5" creationId="{3733CCC0-5A93-4FE6-8383-4DB25D86D79A}"/>
          </ac:picMkLst>
        </pc:picChg>
        <pc:picChg chg="add mod ord">
          <ac:chgData name="FRANCESCO AURIEMMA" userId="S::f.auriemma8@studenti.unisa.it::cded4aa9-2495-4eea-9275-cc8aaa01fb73" providerId="AD" clId="Web-{36F8C7E3-EE75-4094-B818-B61B3F3476F2}" dt="2020-11-17T17:33:05.989" v="33"/>
          <ac:picMkLst>
            <pc:docMk/>
            <pc:sldMk cId="3561473475" sldId="310"/>
            <ac:picMk id="6" creationId="{BD15C140-5610-4685-B867-474A8A3B822F}"/>
          </ac:picMkLst>
        </pc:picChg>
        <pc:picChg chg="mod">
          <ac:chgData name="FRANCESCO AURIEMMA" userId="S::f.auriemma8@studenti.unisa.it::cded4aa9-2495-4eea-9275-cc8aaa01fb73" providerId="AD" clId="Web-{36F8C7E3-EE75-4094-B818-B61B3F3476F2}" dt="2020-11-17T17:31:11.783" v="31" actId="1076"/>
          <ac:picMkLst>
            <pc:docMk/>
            <pc:sldMk cId="3561473475" sldId="310"/>
            <ac:picMk id="7" creationId="{209A888D-3A6E-460A-B5AF-4321D7D497F3}"/>
          </ac:picMkLst>
        </pc:picChg>
        <pc:picChg chg="mod">
          <ac:chgData name="FRANCESCO AURIEMMA" userId="S::f.auriemma8@studenti.unisa.it::cded4aa9-2495-4eea-9275-cc8aaa01fb73" providerId="AD" clId="Web-{36F8C7E3-EE75-4094-B818-B61B3F3476F2}" dt="2020-11-17T17:23:40.789" v="17" actId="1076"/>
          <ac:picMkLst>
            <pc:docMk/>
            <pc:sldMk cId="3561473475" sldId="310"/>
            <ac:picMk id="26" creationId="{80F39BEE-F008-E248-AB41-674333D301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08/02/2021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08/02/2021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51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rtlCol="0" anchor="b"/>
          <a:lstStyle>
            <a:lvl1pPr algn="l">
              <a:defRPr sz="3375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 rtlCol="0"/>
          <a:lstStyle>
            <a:lvl1pPr marL="0" indent="0" algn="l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402688" y="1609184"/>
            <a:ext cx="0" cy="828480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673" y="2428347"/>
            <a:ext cx="2561463" cy="1190095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673" y="3618442"/>
            <a:ext cx="2561463" cy="5322183"/>
          </a:xfrm>
        </p:spPr>
        <p:txBody>
          <a:bodyPr rtlCol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6477" y="2428347"/>
            <a:ext cx="2561463" cy="1190095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6477" y="3618442"/>
            <a:ext cx="2561463" cy="5322183"/>
          </a:xfrm>
        </p:spPr>
        <p:txBody>
          <a:bodyPr rtlCol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5910929" y="710965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6456344" y="1524728"/>
            <a:ext cx="71839" cy="18447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6323375" y="645142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39504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673" y="2428347"/>
            <a:ext cx="1594485" cy="1190095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673" y="3618442"/>
            <a:ext cx="1594485" cy="5322183"/>
          </a:xfrm>
        </p:spPr>
        <p:txBody>
          <a:bodyPr rtlCol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3208" y="2428347"/>
            <a:ext cx="1594485" cy="1190095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03208" y="3618442"/>
            <a:ext cx="1594485" cy="5322183"/>
          </a:xfrm>
        </p:spPr>
        <p:txBody>
          <a:bodyPr rtlCol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5910929" y="710965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6456344" y="1524728"/>
            <a:ext cx="71839" cy="18447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6323375" y="645142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8886" y="2555611"/>
            <a:ext cx="1594485" cy="1190095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8886" y="3745706"/>
            <a:ext cx="1594485" cy="5322183"/>
          </a:xfrm>
        </p:spPr>
        <p:txBody>
          <a:bodyPr rtlCol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3157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5306" y="1162304"/>
            <a:ext cx="2494598" cy="1281176"/>
          </a:xfrm>
        </p:spPr>
        <p:txBody>
          <a:bodyPr rtlCol="0" anchor="b"/>
          <a:lstStyle>
            <a:lvl1pPr algn="l">
              <a:defRPr sz="3038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5305" y="2601976"/>
            <a:ext cx="2494598" cy="686816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125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3954463" y="2459203"/>
            <a:ext cx="5124704" cy="205383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6517216" y="5227837"/>
            <a:ext cx="0" cy="467816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3251200" cy="9906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13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448" y="4490720"/>
            <a:ext cx="2936939" cy="49794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448" y="435864"/>
            <a:ext cx="1383602" cy="3618992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2785" y="435864"/>
            <a:ext cx="1383602" cy="3618992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42259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9625" y="588610"/>
            <a:ext cx="1098157" cy="281995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013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84694" y="2849284"/>
            <a:ext cx="1288162" cy="3283947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013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38491" y="6335784"/>
            <a:ext cx="1754602" cy="3557392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013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4759" y="5805196"/>
            <a:ext cx="2167966" cy="4100804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013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405" y="845312"/>
            <a:ext cx="2967800" cy="3288792"/>
          </a:xfrm>
        </p:spPr>
        <p:txBody>
          <a:bodyPr rtlCol="0" anchor="b"/>
          <a:lstStyle>
            <a:lvl1pPr algn="r">
              <a:defRPr sz="2700" b="1" cap="all" spc="225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332" y="290577"/>
            <a:ext cx="1543050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38446" y="2961107"/>
            <a:ext cx="4028440" cy="20538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290577"/>
            <a:ext cx="1543050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828206" y="2685994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1133169" y="4545474"/>
            <a:ext cx="71839" cy="18447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3040268" y="6511982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481564" y="5059935"/>
            <a:ext cx="0" cy="4833241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405" y="4517136"/>
            <a:ext cx="2967800" cy="1624584"/>
          </a:xfrm>
        </p:spPr>
        <p:txBody>
          <a:bodyPr rtlCol="0"/>
          <a:lstStyle>
            <a:lvl1pPr marL="0" indent="0" algn="r">
              <a:buNone/>
              <a:defRPr sz="1013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27592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7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4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 rtlCol="0"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0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 rtlCol="0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377" y="858520"/>
            <a:ext cx="3528441" cy="4107688"/>
          </a:xfrm>
        </p:spPr>
        <p:txBody>
          <a:bodyPr rtlCol="0" anchor="b"/>
          <a:lstStyle>
            <a:lvl1pPr algn="l">
              <a:defRPr sz="3038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539" y="6788912"/>
            <a:ext cx="2864930" cy="1730248"/>
          </a:xfrm>
        </p:spPr>
        <p:txBody>
          <a:bodyPr rtlCol="0">
            <a:normAutofit/>
          </a:bodyPr>
          <a:lstStyle>
            <a:lvl1pPr marL="0" indent="0" algn="r">
              <a:buNone/>
              <a:defRPr sz="1125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731960" y="5050243"/>
            <a:ext cx="0" cy="4842933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4622501" y="4295547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4420689" y="3964344"/>
            <a:ext cx="78209" cy="200833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4411947" y="4619717"/>
            <a:ext cx="71839" cy="184474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59817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618" y="3654529"/>
            <a:ext cx="2085734" cy="5355958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6652" y="845312"/>
            <a:ext cx="3281553" cy="3288792"/>
          </a:xfrm>
        </p:spPr>
        <p:txBody>
          <a:bodyPr rtlCol="0" anchor="b"/>
          <a:lstStyle>
            <a:lvl1pPr algn="r">
              <a:defRPr sz="3375" b="1" cap="all" spc="225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332" y="290577"/>
            <a:ext cx="1543050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38446" y="2961107"/>
            <a:ext cx="4028440" cy="20538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290577"/>
            <a:ext cx="1543050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481564" y="5059935"/>
            <a:ext cx="0" cy="4833241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26652" y="4517136"/>
            <a:ext cx="3281553" cy="4503928"/>
          </a:xfrm>
        </p:spPr>
        <p:txBody>
          <a:bodyPr rtlCol="0"/>
          <a:lstStyle>
            <a:lvl1pPr marL="0" indent="0" algn="r">
              <a:buNone/>
              <a:defRPr sz="1013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2669284" y="3987067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2467471" y="3655864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939368" y="8712271"/>
            <a:ext cx="71839" cy="18447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130188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405751"/>
            <a:ext cx="2400165" cy="616339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1928368"/>
            <a:ext cx="3482150" cy="1703832"/>
          </a:xfrm>
        </p:spPr>
        <p:txBody>
          <a:bodyPr lIns="91440" tIns="45720" rIns="91440" bIns="45720" rtlCol="0" anchor="b"/>
          <a:lstStyle>
            <a:lvl1pPr>
              <a:defRPr sz="3038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5" y="4081272"/>
            <a:ext cx="3482150" cy="4834128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/>
            </a:lvl1pPr>
            <a:lvl2pPr marL="128588">
              <a:defRPr sz="1013"/>
            </a:lvl2pPr>
            <a:lvl3pPr marL="257175">
              <a:defRPr sz="900"/>
            </a:lvl3pPr>
            <a:lvl4pPr marL="385763">
              <a:defRPr sz="788"/>
            </a:lvl4pPr>
            <a:lvl5pPr>
              <a:defRPr sz="788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989" y="898145"/>
            <a:ext cx="2314575" cy="527403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1164901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6345894" y="2990947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6170221" y="2571129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365476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113280"/>
            <a:ext cx="5143500" cy="3381248"/>
          </a:xfrm>
        </p:spPr>
        <p:txBody>
          <a:bodyPr rtlCol="0" anchor="b">
            <a:normAutofit/>
          </a:bodyPr>
          <a:lstStyle>
            <a:lvl1pPr algn="ctr">
              <a:defRPr sz="3375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5" y="5573776"/>
            <a:ext cx="5143500" cy="1915160"/>
          </a:xfrm>
        </p:spPr>
        <p:txBody>
          <a:bodyPr rtlCol="0">
            <a:normAutofit/>
          </a:bodyPr>
          <a:lstStyle>
            <a:lvl1pPr marL="0" indent="0" algn="ctr">
              <a:buNone/>
              <a:defRPr sz="1125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6059400" y="4411852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6032455" y="3633989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6201469" y="4026493"/>
            <a:ext cx="71839" cy="18447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709801" y="3803870"/>
            <a:ext cx="85239" cy="218885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598530" y="4453711"/>
            <a:ext cx="53864" cy="13831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795040" y="5045257"/>
            <a:ext cx="61102" cy="156903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41116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038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5306" y="1215136"/>
            <a:ext cx="2494598" cy="4675632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563"/>
              </a:spcBef>
              <a:defRPr sz="2025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5306" y="6498336"/>
            <a:ext cx="2494595" cy="737351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013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3954463" y="2459203"/>
            <a:ext cx="5124704" cy="205383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6517216" y="5227837"/>
            <a:ext cx="0" cy="467816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3251200" cy="9906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13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448" y="435864"/>
            <a:ext cx="2936939" cy="904748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2959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41" y="527404"/>
            <a:ext cx="6059043" cy="1914702"/>
          </a:xfrm>
        </p:spPr>
        <p:txBody>
          <a:bodyPr rtlCol="0"/>
          <a:lstStyle>
            <a:lvl1pPr>
              <a:defRPr sz="3038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41" y="2637014"/>
            <a:ext cx="6059043" cy="62852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332" y="9181395"/>
            <a:ext cx="1543050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3455" y="1215137"/>
            <a:ext cx="2041970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6301274" y="497009"/>
            <a:ext cx="85239" cy="218885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6504267" y="853537"/>
            <a:ext cx="61102" cy="156903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18834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673" y="2637014"/>
            <a:ext cx="2561463" cy="6285266"/>
          </a:xfrm>
        </p:spPr>
        <p:txBody>
          <a:bodyPr rtlCol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6477" y="2637014"/>
            <a:ext cx="2561463" cy="6285266"/>
          </a:xfrm>
        </p:spPr>
        <p:txBody>
          <a:bodyPr rtlCol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402688" y="515396"/>
            <a:ext cx="0" cy="937859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5910929" y="710965"/>
            <a:ext cx="78209" cy="200834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6456344" y="1524728"/>
            <a:ext cx="71839" cy="18447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6323375" y="645142"/>
            <a:ext cx="51265" cy="13164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sz="1013" noProof="0"/>
          </a:p>
        </p:txBody>
      </p:sp>
    </p:spTree>
    <p:extLst>
      <p:ext uri="{BB962C8B-B14F-4D97-AF65-F5344CB8AC3E}">
        <p14:creationId xmlns:p14="http://schemas.microsoft.com/office/powerpoint/2010/main" val="40092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 cap="all" spc="56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i="0" cap="all" spc="56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 cap="all" spc="56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6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EFC08BD-77D4-4D0B-90C9-0ED897981605}"/>
              </a:ext>
            </a:extLst>
          </p:cNvPr>
          <p:cNvSpPr/>
          <p:nvPr/>
        </p:nvSpPr>
        <p:spPr>
          <a:xfrm>
            <a:off x="417131" y="1178368"/>
            <a:ext cx="6076949" cy="8422832"/>
          </a:xfrm>
          <a:prstGeom prst="rect">
            <a:avLst/>
          </a:prstGeom>
          <a:solidFill>
            <a:schemeClr val="lt1"/>
          </a:solidFill>
          <a:effectLst>
            <a:outerShdw blurRad="901700" dist="50800" dir="9300000" algn="ctr" rotWithShape="0">
              <a:srgbClr val="000000">
                <a:alpha val="85000"/>
              </a:srgbClr>
            </a:outerShdw>
          </a:effectLst>
          <a:scene3d>
            <a:camera prst="orthographicFront"/>
            <a:lightRig rig="threePt" dir="t"/>
          </a:scene3d>
          <a:sp3d>
            <a:bevelT w="95250" prst="ribl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DD126296-3979-4EC5-AF72-5D845FB314E3}"/>
              </a:ext>
            </a:extLst>
          </p:cNvPr>
          <p:cNvSpPr txBox="1">
            <a:spLocks/>
          </p:cNvSpPr>
          <p:nvPr/>
        </p:nvSpPr>
        <p:spPr>
          <a:xfrm>
            <a:off x="1379156" y="1222028"/>
            <a:ext cx="415290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Queue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16E07FA-237C-4B89-A36D-D4092C69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20" y="115968"/>
            <a:ext cx="990557" cy="9716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D92851-3EEC-437A-8EBE-ABF1D7BF3A74}"/>
              </a:ext>
            </a:extLst>
          </p:cNvPr>
          <p:cNvSpPr txBox="1"/>
          <p:nvPr/>
        </p:nvSpPr>
        <p:spPr>
          <a:xfrm>
            <a:off x="1352548" y="3552603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Prendi parte alla coda e gestisci al </a:t>
            </a:r>
          </a:p>
          <a:p>
            <a:pPr algn="ctr"/>
            <a:r>
              <a:rPr lang="it-IT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meglio il tuo tempo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3A9265-3E9D-417E-918D-812C0D131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7" y="7220138"/>
            <a:ext cx="5316981" cy="2266649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AA1F273-C4FC-4935-85FE-1F30674A12DA}"/>
              </a:ext>
            </a:extLst>
          </p:cNvPr>
          <p:cNvSpPr/>
          <p:nvPr/>
        </p:nvSpPr>
        <p:spPr>
          <a:xfrm>
            <a:off x="1452129" y="2288303"/>
            <a:ext cx="3953738" cy="923330"/>
          </a:xfrm>
          <a:prstGeom prst="roundRect">
            <a:avLst/>
          </a:prstGeom>
          <a:effectLst>
            <a:outerShdw blurRad="393700" dist="254000" dir="2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intelligente !</a:t>
            </a:r>
          </a:p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70812C-DB8E-45EA-88B2-0A58F448158E}"/>
              </a:ext>
            </a:extLst>
          </p:cNvPr>
          <p:cNvSpPr txBox="1"/>
          <p:nvPr/>
        </p:nvSpPr>
        <p:spPr>
          <a:xfrm>
            <a:off x="770507" y="6620767"/>
            <a:ext cx="54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Coach: Fabio </a:t>
            </a:r>
            <a:r>
              <a:rPr lang="it-IT" dirty="0" err="1"/>
              <a:t>Spacagna</a:t>
            </a:r>
            <a:r>
              <a:rPr lang="it-IT" dirty="0"/>
              <a:t>   Azienda: </a:t>
            </a:r>
            <a:r>
              <a:rPr lang="it-IT" dirty="0" err="1"/>
              <a:t>Healthware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A4E021A-9938-4A49-98E7-FBBAA3F56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708" y="4225876"/>
            <a:ext cx="3493794" cy="23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14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760EE60954914DA5DE02C41FD7020A" ma:contentTypeVersion="8" ma:contentTypeDescription="Creare un nuovo documento." ma:contentTypeScope="" ma:versionID="9c8f6ac06d04fa7060d09c20bdf6cf00">
  <xsd:schema xmlns:xsd="http://www.w3.org/2001/XMLSchema" xmlns:xs="http://www.w3.org/2001/XMLSchema" xmlns:p="http://schemas.microsoft.com/office/2006/metadata/properties" xmlns:ns2="4da17cf3-c9cd-47d8-899d-72f9080b07f5" targetNamespace="http://schemas.microsoft.com/office/2006/metadata/properties" ma:root="true" ma:fieldsID="0ef291377b4429e4cd30fda9d8c3a27a" ns2:_="">
    <xsd:import namespace="4da17cf3-c9cd-47d8-899d-72f9080b0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7cf3-c9cd-47d8-899d-72f9080b07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EA2916-7FD0-4702-9050-6E17723D6C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17cf3-c9cd-47d8-899d-72f9080b0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25</Words>
  <Application>Microsoft Office PowerPoint</Application>
  <PresentationFormat>A4 (21x29,7 cm)</PresentationFormat>
  <Paragraphs>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Univers</vt:lpstr>
      <vt:lpstr>GradientUnivers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BENEDETTO SOMMESE</dc:creator>
  <cp:lastModifiedBy>Daniele Cesarano</cp:lastModifiedBy>
  <cp:revision>7</cp:revision>
  <dcterms:created xsi:type="dcterms:W3CDTF">2021-02-02T15:43:07Z</dcterms:created>
  <dcterms:modified xsi:type="dcterms:W3CDTF">2021-02-08T11:04:33Z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0x01010042760EE60954914DA5DE02C41FD7020A</vt:lpwstr>
  </property>
</Properties>
</file>