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10" r:id="rId5"/>
    <p:sldId id="308" r:id="rId6"/>
    <p:sldId id="318" r:id="rId7"/>
    <p:sldId id="316" r:id="rId8"/>
    <p:sldId id="314" r:id="rId9"/>
    <p:sldId id="319" r:id="rId10"/>
    <p:sldId id="320" r:id="rId11"/>
    <p:sldId id="325" r:id="rId12"/>
    <p:sldId id="324" r:id="rId13"/>
    <p:sldId id="327" r:id="rId14"/>
    <p:sldId id="323" r:id="rId15"/>
    <p:sldId id="328" r:id="rId16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F0"/>
    <a:srgbClr val="FF7285"/>
    <a:srgbClr val="FF9332"/>
    <a:srgbClr val="FCAF8D"/>
    <a:srgbClr val="E98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821F1-B106-4D69-92D8-1225132AC5F9}" v="89" dt="2020-11-17T17:04:38.849"/>
    <p1510:client id="{36F8C7E3-EE75-4094-B818-B61B3F3476F2}" v="34" dt="2020-11-17T17:33:05.989"/>
    <p1510:client id="{9A952115-E8CF-4D2E-BEA0-8E752AB72D65}" v="8" dt="2020-11-17T17:46:05.887"/>
    <p1510:client id="{A9252FD8-CF59-47FD-AD03-6614FDD90A96}" v="12" dt="2020-11-17T17:33:31.405"/>
    <p1510:client id="{C73CF2E8-B27F-40AD-8FE5-B5E078DBF126}" v="6" dt="2020-11-17T17:33:45.150"/>
    <p1510:client id="{DF594112-B3DA-44C0-9294-ED2D41FD225C}" v="45" dt="2020-11-17T17:18:55.217"/>
    <p1510:client id="{E61A65E2-961C-4A73-8256-CAF893AB39C1}" v="55" dt="2020-11-17T17:32:4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5083" autoAdjust="0"/>
  </p:normalViewPr>
  <p:slideViewPr>
    <p:cSldViewPr snapToGrid="0">
      <p:cViewPr varScale="1">
        <p:scale>
          <a:sx n="51" d="100"/>
          <a:sy n="51" d="100"/>
        </p:scale>
        <p:origin x="2874" y="72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VALERIA CUTRUFO" userId="S::l.cutrufo@studenti.unisa.it::02d01c5a-3462-4c1f-b9d6-20e252c190a8" providerId="AD" clId="Web-{E61A65E2-961C-4A73-8256-CAF893AB39C1}"/>
    <pc:docChg chg="modSld">
      <pc:chgData name="LUCIAVALERIA CUTRUFO" userId="S::l.cutrufo@studenti.unisa.it::02d01c5a-3462-4c1f-b9d6-20e252c190a8" providerId="AD" clId="Web-{E61A65E2-961C-4A73-8256-CAF893AB39C1}" dt="2020-11-17T17:32:41.997" v="51" actId="1076"/>
      <pc:docMkLst>
        <pc:docMk/>
      </pc:docMkLst>
      <pc:sldChg chg="modSp">
        <pc:chgData name="LUCIAVALERIA CUTRUFO" userId="S::l.cutrufo@studenti.unisa.it::02d01c5a-3462-4c1f-b9d6-20e252c190a8" providerId="AD" clId="Web-{E61A65E2-961C-4A73-8256-CAF893AB39C1}" dt="2020-11-17T17:32:41.997" v="51" actId="1076"/>
        <pc:sldMkLst>
          <pc:docMk/>
          <pc:sldMk cId="3561473475" sldId="310"/>
        </pc:sldMkLst>
        <pc:spChg chg="mod">
          <ac:chgData name="LUCIAVALERIA CUTRUFO" userId="S::l.cutrufo@studenti.unisa.it::02d01c5a-3462-4c1f-b9d6-20e252c190a8" providerId="AD" clId="Web-{E61A65E2-961C-4A73-8256-CAF893AB39C1}" dt="2020-11-17T17:30:10.180" v="49" actId="1076"/>
          <ac:spMkLst>
            <pc:docMk/>
            <pc:sldMk cId="3561473475" sldId="310"/>
            <ac:spMk id="2" creationId="{33656A16-DD4B-420B-AC87-ADAE5D630578}"/>
          </ac:spMkLst>
        </pc:spChg>
        <pc:spChg chg="mod">
          <ac:chgData name="LUCIAVALERIA CUTRUFO" userId="S::l.cutrufo@studenti.unisa.it::02d01c5a-3462-4c1f-b9d6-20e252c190a8" providerId="AD" clId="Web-{E61A65E2-961C-4A73-8256-CAF893AB39C1}" dt="2020-11-17T17:25:25.156" v="9" actId="1076"/>
          <ac:spMkLst>
            <pc:docMk/>
            <pc:sldMk cId="3561473475" sldId="310"/>
            <ac:spMk id="15" creationId="{AA24B5F7-E38E-E646-845A-B2B6EE4342BE}"/>
          </ac:spMkLst>
        </pc:spChg>
        <pc:picChg chg="mod">
          <ac:chgData name="LUCIAVALERIA CUTRUFO" userId="S::l.cutrufo@studenti.unisa.it::02d01c5a-3462-4c1f-b9d6-20e252c190a8" providerId="AD" clId="Web-{E61A65E2-961C-4A73-8256-CAF893AB39C1}" dt="2020-11-17T17:24:56.780" v="3" actId="1076"/>
          <ac:picMkLst>
            <pc:docMk/>
            <pc:sldMk cId="3561473475" sldId="310"/>
            <ac:picMk id="4" creationId="{FC43CE53-B4C6-427B-926A-A9868F0DB44D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32:41.997" v="51" actId="1076"/>
          <ac:picMkLst>
            <pc:docMk/>
            <pc:sldMk cId="3561473475" sldId="310"/>
            <ac:picMk id="5" creationId="{3733CCC0-5A93-4FE6-8383-4DB25D86D79A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29:57.070" v="48" actId="1076"/>
          <ac:picMkLst>
            <pc:docMk/>
            <pc:sldMk cId="3561473475" sldId="310"/>
            <ac:picMk id="6" creationId="{BD15C140-5610-4685-B867-474A8A3B822F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29:28.319" v="44" actId="1076"/>
          <ac:picMkLst>
            <pc:docMk/>
            <pc:sldMk cId="3561473475" sldId="310"/>
            <ac:picMk id="12" creationId="{131E5060-B40E-914A-A521-CB069718CA02}"/>
          </ac:picMkLst>
        </pc:picChg>
        <pc:picChg chg="mod">
          <ac:chgData name="LUCIAVALERIA CUTRUFO" userId="S::l.cutrufo@studenti.unisa.it::02d01c5a-3462-4c1f-b9d6-20e252c190a8" providerId="AD" clId="Web-{E61A65E2-961C-4A73-8256-CAF893AB39C1}" dt="2020-11-17T17:25:28.625" v="10" actId="1076"/>
          <ac:picMkLst>
            <pc:docMk/>
            <pc:sldMk cId="3561473475" sldId="310"/>
            <ac:picMk id="26" creationId="{80F39BEE-F008-E248-AB41-674333D30144}"/>
          </ac:picMkLst>
        </pc:picChg>
      </pc:sldChg>
      <pc:sldChg chg="modSp">
        <pc:chgData name="LUCIAVALERIA CUTRUFO" userId="S::l.cutrufo@studenti.unisa.it::02d01c5a-3462-4c1f-b9d6-20e252c190a8" providerId="AD" clId="Web-{E61A65E2-961C-4A73-8256-CAF893AB39C1}" dt="2020-11-17T17:26:20.798" v="13" actId="20577"/>
        <pc:sldMkLst>
          <pc:docMk/>
          <pc:sldMk cId="3305804850" sldId="316"/>
        </pc:sldMkLst>
        <pc:spChg chg="mod">
          <ac:chgData name="LUCIAVALERIA CUTRUFO" userId="S::l.cutrufo@studenti.unisa.it::02d01c5a-3462-4c1f-b9d6-20e252c190a8" providerId="AD" clId="Web-{E61A65E2-961C-4A73-8256-CAF893AB39C1}" dt="2020-11-17T17:26:20.798" v="13" actId="20577"/>
          <ac:spMkLst>
            <pc:docMk/>
            <pc:sldMk cId="3305804850" sldId="316"/>
            <ac:spMk id="4" creationId="{B0881FA9-F3B0-4912-B0E1-352094195C30}"/>
          </ac:spMkLst>
        </pc:spChg>
      </pc:sldChg>
    </pc:docChg>
  </pc:docChgLst>
  <pc:docChgLst>
    <pc:chgData name="BENEDETTO SOMMESE" userId="S::b.sommese@studenti.unisa.it::2095d120-267a-45c6-a982-557591710f37" providerId="AD" clId="Web-{9A952115-E8CF-4D2E-BEA0-8E752AB72D65}"/>
    <pc:docChg chg="modSld">
      <pc:chgData name="BENEDETTO SOMMESE" userId="S::b.sommese@studenti.unisa.it::2095d120-267a-45c6-a982-557591710f37" providerId="AD" clId="Web-{9A952115-E8CF-4D2E-BEA0-8E752AB72D65}" dt="2020-11-17T17:46:05.887" v="7" actId="1076"/>
      <pc:docMkLst>
        <pc:docMk/>
      </pc:docMkLst>
      <pc:sldChg chg="modSp">
        <pc:chgData name="BENEDETTO SOMMESE" userId="S::b.sommese@studenti.unisa.it::2095d120-267a-45c6-a982-557591710f37" providerId="AD" clId="Web-{9A952115-E8CF-4D2E-BEA0-8E752AB72D65}" dt="2020-11-17T17:46:05.887" v="7" actId="1076"/>
        <pc:sldMkLst>
          <pc:docMk/>
          <pc:sldMk cId="3561473475" sldId="310"/>
        </pc:sldMkLst>
        <pc:spChg chg="mod">
          <ac:chgData name="BENEDETTO SOMMESE" userId="S::b.sommese@studenti.unisa.it::2095d120-267a-45c6-a982-557591710f37" providerId="AD" clId="Web-{9A952115-E8CF-4D2E-BEA0-8E752AB72D65}" dt="2020-11-17T17:46:05.887" v="7" actId="1076"/>
          <ac:spMkLst>
            <pc:docMk/>
            <pc:sldMk cId="3561473475" sldId="310"/>
            <ac:spMk id="15" creationId="{AA24B5F7-E38E-E646-845A-B2B6EE4342BE}"/>
          </ac:spMkLst>
        </pc:spChg>
      </pc:sldChg>
    </pc:docChg>
  </pc:docChgLst>
  <pc:docChgLst>
    <pc:chgData name="LUCIAVALERIA CUTRUFO" userId="S::l.cutrufo@studenti.unisa.it::02d01c5a-3462-4c1f-b9d6-20e252c190a8" providerId="AD" clId="Web-{048821F1-B106-4D69-92D8-1225132AC5F9}"/>
    <pc:docChg chg="modSld">
      <pc:chgData name="LUCIAVALERIA CUTRUFO" userId="S::l.cutrufo@studenti.unisa.it::02d01c5a-3462-4c1f-b9d6-20e252c190a8" providerId="AD" clId="Web-{048821F1-B106-4D69-92D8-1225132AC5F9}" dt="2020-11-17T17:04:38.849" v="86" actId="1076"/>
      <pc:docMkLst>
        <pc:docMk/>
      </pc:docMkLst>
      <pc:sldChg chg="addSp modSp">
        <pc:chgData name="LUCIAVALERIA CUTRUFO" userId="S::l.cutrufo@studenti.unisa.it::02d01c5a-3462-4c1f-b9d6-20e252c190a8" providerId="AD" clId="Web-{048821F1-B106-4D69-92D8-1225132AC5F9}" dt="2020-11-17T17:04:38.849" v="86" actId="1076"/>
        <pc:sldMkLst>
          <pc:docMk/>
          <pc:sldMk cId="3561473475" sldId="310"/>
        </pc:sldMkLst>
        <pc:spChg chg="add mod">
          <ac:chgData name="LUCIAVALERIA CUTRUFO" userId="S::l.cutrufo@studenti.unisa.it::02d01c5a-3462-4c1f-b9d6-20e252c190a8" providerId="AD" clId="Web-{048821F1-B106-4D69-92D8-1225132AC5F9}" dt="2020-11-17T17:04:38.849" v="86" actId="1076"/>
          <ac:spMkLst>
            <pc:docMk/>
            <pc:sldMk cId="3561473475" sldId="310"/>
            <ac:spMk id="2" creationId="{33656A16-DD4B-420B-AC87-ADAE5D630578}"/>
          </ac:spMkLst>
        </pc:spChg>
      </pc:sldChg>
      <pc:sldChg chg="modSp">
        <pc:chgData name="LUCIAVALERIA CUTRUFO" userId="S::l.cutrufo@studenti.unisa.it::02d01c5a-3462-4c1f-b9d6-20e252c190a8" providerId="AD" clId="Web-{048821F1-B106-4D69-92D8-1225132AC5F9}" dt="2020-11-17T17:00:15.234" v="2" actId="20577"/>
        <pc:sldMkLst>
          <pc:docMk/>
          <pc:sldMk cId="3671493109" sldId="318"/>
        </pc:sldMkLst>
        <pc:spChg chg="mod">
          <ac:chgData name="LUCIAVALERIA CUTRUFO" userId="S::l.cutrufo@studenti.unisa.it::02d01c5a-3462-4c1f-b9d6-20e252c190a8" providerId="AD" clId="Web-{048821F1-B106-4D69-92D8-1225132AC5F9}" dt="2020-11-17T17:00:15.234" v="2" actId="20577"/>
          <ac:spMkLst>
            <pc:docMk/>
            <pc:sldMk cId="3671493109" sldId="318"/>
            <ac:spMk id="10" creationId="{8E7EE0DA-1F5F-734B-A3D9-50CD981A0D69}"/>
          </ac:spMkLst>
        </pc:spChg>
      </pc:sldChg>
    </pc:docChg>
  </pc:docChgLst>
  <pc:docChgLst>
    <pc:chgData name="LUCIAVALERIA CUTRUFO" userId="S::l.cutrufo@studenti.unisa.it::02d01c5a-3462-4c1f-b9d6-20e252c190a8" providerId="AD" clId="Web-{DF594112-B3DA-44C0-9294-ED2D41FD225C}"/>
    <pc:docChg chg="modSld">
      <pc:chgData name="LUCIAVALERIA CUTRUFO" userId="S::l.cutrufo@studenti.unisa.it::02d01c5a-3462-4c1f-b9d6-20e252c190a8" providerId="AD" clId="Web-{DF594112-B3DA-44C0-9294-ED2D41FD225C}" dt="2020-11-17T17:18:55.217" v="43" actId="1076"/>
      <pc:docMkLst>
        <pc:docMk/>
      </pc:docMkLst>
      <pc:sldChg chg="modSp">
        <pc:chgData name="LUCIAVALERIA CUTRUFO" userId="S::l.cutrufo@studenti.unisa.it::02d01c5a-3462-4c1f-b9d6-20e252c190a8" providerId="AD" clId="Web-{DF594112-B3DA-44C0-9294-ED2D41FD225C}" dt="2020-11-17T17:18:55.217" v="43" actId="1076"/>
        <pc:sldMkLst>
          <pc:docMk/>
          <pc:sldMk cId="3561473475" sldId="310"/>
        </pc:sldMkLst>
        <pc:spChg chg="mod">
          <ac:chgData name="LUCIAVALERIA CUTRUFO" userId="S::l.cutrufo@studenti.unisa.it::02d01c5a-3462-4c1f-b9d6-20e252c190a8" providerId="AD" clId="Web-{DF594112-B3DA-44C0-9294-ED2D41FD225C}" dt="2020-11-17T17:18:45.201" v="41" actId="1076"/>
          <ac:spMkLst>
            <pc:docMk/>
            <pc:sldMk cId="3561473475" sldId="310"/>
            <ac:spMk id="2" creationId="{33656A16-DD4B-420B-AC87-ADAE5D630578}"/>
          </ac:spMkLst>
        </pc:spChg>
        <pc:spChg chg="mod">
          <ac:chgData name="LUCIAVALERIA CUTRUFO" userId="S::l.cutrufo@studenti.unisa.it::02d01c5a-3462-4c1f-b9d6-20e252c190a8" providerId="AD" clId="Web-{DF594112-B3DA-44C0-9294-ED2D41FD225C}" dt="2020-11-17T17:18:49.201" v="42" actId="1076"/>
          <ac:spMkLst>
            <pc:docMk/>
            <pc:sldMk cId="3561473475" sldId="310"/>
            <ac:spMk id="15" creationId="{AA24B5F7-E38E-E646-845A-B2B6EE4342BE}"/>
          </ac:spMkLst>
        </pc:spChg>
        <pc:picChg chg="mod">
          <ac:chgData name="LUCIAVALERIA CUTRUFO" userId="S::l.cutrufo@studenti.unisa.it::02d01c5a-3462-4c1f-b9d6-20e252c190a8" providerId="AD" clId="Web-{DF594112-B3DA-44C0-9294-ED2D41FD225C}" dt="2020-11-17T17:18:55.217" v="43" actId="1076"/>
          <ac:picMkLst>
            <pc:docMk/>
            <pc:sldMk cId="3561473475" sldId="310"/>
            <ac:picMk id="26" creationId="{80F39BEE-F008-E248-AB41-674333D30144}"/>
          </ac:picMkLst>
        </pc:picChg>
      </pc:sldChg>
    </pc:docChg>
  </pc:docChgLst>
  <pc:docChgLst>
    <pc:chgData name="ANTONELLA ANNUNZIATA" userId="S::a.annunziata85@studenti.unisa.it::77b8b8f7-8d06-4e4c-81f0-dd1969f69325" providerId="AD" clId="Web-{C73CF2E8-B27F-40AD-8FE5-B5E078DBF126}"/>
    <pc:docChg chg="modSld">
      <pc:chgData name="ANTONELLA ANNUNZIATA" userId="S::a.annunziata85@studenti.unisa.it::77b8b8f7-8d06-4e4c-81f0-dd1969f69325" providerId="AD" clId="Web-{C73CF2E8-B27F-40AD-8FE5-B5E078DBF126}" dt="2020-11-17T17:33:45.150" v="5" actId="1076"/>
      <pc:docMkLst>
        <pc:docMk/>
      </pc:docMkLst>
      <pc:sldChg chg="modSp">
        <pc:chgData name="ANTONELLA ANNUNZIATA" userId="S::a.annunziata85@studenti.unisa.it::77b8b8f7-8d06-4e4c-81f0-dd1969f69325" providerId="AD" clId="Web-{C73CF2E8-B27F-40AD-8FE5-B5E078DBF126}" dt="2020-11-17T17:33:45.150" v="5" actId="1076"/>
        <pc:sldMkLst>
          <pc:docMk/>
          <pc:sldMk cId="3561473475" sldId="310"/>
        </pc:sldMkLst>
        <pc:spChg chg="mod">
          <ac:chgData name="ANTONELLA ANNUNZIATA" userId="S::a.annunziata85@studenti.unisa.it::77b8b8f7-8d06-4e4c-81f0-dd1969f69325" providerId="AD" clId="Web-{C73CF2E8-B27F-40AD-8FE5-B5E078DBF126}" dt="2020-11-17T17:24:19.747" v="2" actId="1076"/>
          <ac:spMkLst>
            <pc:docMk/>
            <pc:sldMk cId="3561473475" sldId="310"/>
            <ac:spMk id="15" creationId="{AA24B5F7-E38E-E646-845A-B2B6EE4342BE}"/>
          </ac:spMkLst>
        </pc:spChg>
        <pc:picChg chg="mod">
          <ac:chgData name="ANTONELLA ANNUNZIATA" userId="S::a.annunziata85@studenti.unisa.it::77b8b8f7-8d06-4e4c-81f0-dd1969f69325" providerId="AD" clId="Web-{C73CF2E8-B27F-40AD-8FE5-B5E078DBF126}" dt="2020-11-17T17:33:45.150" v="5" actId="1076"/>
          <ac:picMkLst>
            <pc:docMk/>
            <pc:sldMk cId="3561473475" sldId="310"/>
            <ac:picMk id="6" creationId="{BD15C140-5610-4685-B867-474A8A3B822F}"/>
          </ac:picMkLst>
        </pc:picChg>
        <pc:picChg chg="mod">
          <ac:chgData name="ANTONELLA ANNUNZIATA" userId="S::a.annunziata85@studenti.unisa.it::77b8b8f7-8d06-4e4c-81f0-dd1969f69325" providerId="AD" clId="Web-{C73CF2E8-B27F-40AD-8FE5-B5E078DBF126}" dt="2020-11-17T17:31:13.850" v="3" actId="1076"/>
          <ac:picMkLst>
            <pc:docMk/>
            <pc:sldMk cId="3561473475" sldId="310"/>
            <ac:picMk id="7" creationId="{209A888D-3A6E-460A-B5AF-4321D7D497F3}"/>
          </ac:picMkLst>
        </pc:picChg>
        <pc:picChg chg="mod">
          <ac:chgData name="ANTONELLA ANNUNZIATA" userId="S::a.annunziata85@studenti.unisa.it::77b8b8f7-8d06-4e4c-81f0-dd1969f69325" providerId="AD" clId="Web-{C73CF2E8-B27F-40AD-8FE5-B5E078DBF126}" dt="2020-11-17T17:23:58.028" v="0" actId="1076"/>
          <ac:picMkLst>
            <pc:docMk/>
            <pc:sldMk cId="3561473475" sldId="310"/>
            <ac:picMk id="26" creationId="{80F39BEE-F008-E248-AB41-674333D30144}"/>
          </ac:picMkLst>
        </pc:picChg>
      </pc:sldChg>
    </pc:docChg>
  </pc:docChgLst>
  <pc:docChgLst>
    <pc:chgData name="DANIELE CESARANO" userId="S::d.cesarano7@studenti.unisa.it::a043f50c-7739-49ab-8857-49b217eb734d" providerId="AD" clId="Web-{A9252FD8-CF59-47FD-AD03-6614FDD90A96}"/>
    <pc:docChg chg="modSld">
      <pc:chgData name="DANIELE CESARANO" userId="S::d.cesarano7@studenti.unisa.it::a043f50c-7739-49ab-8857-49b217eb734d" providerId="AD" clId="Web-{A9252FD8-CF59-47FD-AD03-6614FDD90A96}" dt="2020-11-17T17:33:31.405" v="11"/>
      <pc:docMkLst>
        <pc:docMk/>
      </pc:docMkLst>
      <pc:sldChg chg="addSp delSp modSp">
        <pc:chgData name="DANIELE CESARANO" userId="S::d.cesarano7@studenti.unisa.it::a043f50c-7739-49ab-8857-49b217eb734d" providerId="AD" clId="Web-{A9252FD8-CF59-47FD-AD03-6614FDD90A96}" dt="2020-11-17T17:33:31.405" v="11"/>
        <pc:sldMkLst>
          <pc:docMk/>
          <pc:sldMk cId="3561473475" sldId="310"/>
        </pc:sldMkLst>
        <pc:picChg chg="mod">
          <ac:chgData name="DANIELE CESARANO" userId="S::d.cesarano7@studenti.unisa.it::a043f50c-7739-49ab-8857-49b217eb734d" providerId="AD" clId="Web-{A9252FD8-CF59-47FD-AD03-6614FDD90A96}" dt="2020-11-17T17:33:31.405" v="11"/>
          <ac:picMkLst>
            <pc:docMk/>
            <pc:sldMk cId="3561473475" sldId="310"/>
            <ac:picMk id="6" creationId="{BD15C140-5610-4685-B867-474A8A3B822F}"/>
          </ac:picMkLst>
        </pc:picChg>
        <pc:picChg chg="add del mod">
          <ac:chgData name="DANIELE CESARANO" userId="S::d.cesarano7@studenti.unisa.it::a043f50c-7739-49ab-8857-49b217eb734d" providerId="AD" clId="Web-{A9252FD8-CF59-47FD-AD03-6614FDD90A96}" dt="2020-11-17T17:31:39.466" v="9"/>
          <ac:picMkLst>
            <pc:docMk/>
            <pc:sldMk cId="3561473475" sldId="310"/>
            <ac:picMk id="7" creationId="{209A888D-3A6E-460A-B5AF-4321D7D497F3}"/>
          </ac:picMkLst>
        </pc:picChg>
      </pc:sldChg>
    </pc:docChg>
  </pc:docChgLst>
  <pc:docChgLst>
    <pc:chgData name="FRANCESCO AURIEMMA" userId="S::f.auriemma8@studenti.unisa.it::cded4aa9-2495-4eea-9275-cc8aaa01fb73" providerId="AD" clId="Web-{36F8C7E3-EE75-4094-B818-B61B3F3476F2}"/>
    <pc:docChg chg="modSld">
      <pc:chgData name="FRANCESCO AURIEMMA" userId="S::f.auriemma8@studenti.unisa.it::cded4aa9-2495-4eea-9275-cc8aaa01fb73" providerId="AD" clId="Web-{36F8C7E3-EE75-4094-B818-B61B3F3476F2}" dt="2020-11-17T17:33:05.989" v="33"/>
      <pc:docMkLst>
        <pc:docMk/>
      </pc:docMkLst>
      <pc:sldChg chg="addSp modSp">
        <pc:chgData name="FRANCESCO AURIEMMA" userId="S::f.auriemma8@studenti.unisa.it::cded4aa9-2495-4eea-9275-cc8aaa01fb73" providerId="AD" clId="Web-{36F8C7E3-EE75-4094-B818-B61B3F3476F2}" dt="2020-11-17T17:33:05.989" v="33"/>
        <pc:sldMkLst>
          <pc:docMk/>
          <pc:sldMk cId="3561473475" sldId="310"/>
        </pc:sldMkLst>
        <pc:spChg chg="mod">
          <ac:chgData name="FRANCESCO AURIEMMA" userId="S::f.auriemma8@studenti.unisa.it::cded4aa9-2495-4eea-9275-cc8aaa01fb73" providerId="AD" clId="Web-{36F8C7E3-EE75-4094-B818-B61B3F3476F2}" dt="2020-11-17T17:23:06.616" v="14" actId="20577"/>
          <ac:spMkLst>
            <pc:docMk/>
            <pc:sldMk cId="3561473475" sldId="310"/>
            <ac:spMk id="2" creationId="{33656A16-DD4B-420B-AC87-ADAE5D630578}"/>
          </ac:spMkLst>
        </pc:spChg>
        <pc:spChg chg="mod">
          <ac:chgData name="FRANCESCO AURIEMMA" userId="S::f.auriemma8@studenti.unisa.it::cded4aa9-2495-4eea-9275-cc8aaa01fb73" providerId="AD" clId="Web-{36F8C7E3-EE75-4094-B818-B61B3F3476F2}" dt="2020-11-17T17:23:46.289" v="18" actId="1076"/>
          <ac:spMkLst>
            <pc:docMk/>
            <pc:sldMk cId="3561473475" sldId="310"/>
            <ac:spMk id="15" creationId="{AA24B5F7-E38E-E646-845A-B2B6EE4342BE}"/>
          </ac:spMkLst>
        </pc:spChg>
        <pc:picChg chg="add mod">
          <ac:chgData name="FRANCESCO AURIEMMA" userId="S::f.auriemma8@studenti.unisa.it::cded4aa9-2495-4eea-9275-cc8aaa01fb73" providerId="AD" clId="Web-{36F8C7E3-EE75-4094-B818-B61B3F3476F2}" dt="2020-11-17T17:27:53.232" v="23" actId="1076"/>
          <ac:picMkLst>
            <pc:docMk/>
            <pc:sldMk cId="3561473475" sldId="310"/>
            <ac:picMk id="4" creationId="{FC43CE53-B4C6-427B-926A-A9868F0DB44D}"/>
          </ac:picMkLst>
        </pc:picChg>
        <pc:picChg chg="add mod">
          <ac:chgData name="FRANCESCO AURIEMMA" userId="S::f.auriemma8@studenti.unisa.it::cded4aa9-2495-4eea-9275-cc8aaa01fb73" providerId="AD" clId="Web-{36F8C7E3-EE75-4094-B818-B61B3F3476F2}" dt="2020-11-17T17:28:02.998" v="26" actId="1076"/>
          <ac:picMkLst>
            <pc:docMk/>
            <pc:sldMk cId="3561473475" sldId="310"/>
            <ac:picMk id="5" creationId="{3733CCC0-5A93-4FE6-8383-4DB25D86D79A}"/>
          </ac:picMkLst>
        </pc:picChg>
        <pc:picChg chg="add mod ord">
          <ac:chgData name="FRANCESCO AURIEMMA" userId="S::f.auriemma8@studenti.unisa.it::cded4aa9-2495-4eea-9275-cc8aaa01fb73" providerId="AD" clId="Web-{36F8C7E3-EE75-4094-B818-B61B3F3476F2}" dt="2020-11-17T17:33:05.989" v="33"/>
          <ac:picMkLst>
            <pc:docMk/>
            <pc:sldMk cId="3561473475" sldId="310"/>
            <ac:picMk id="6" creationId="{BD15C140-5610-4685-B867-474A8A3B822F}"/>
          </ac:picMkLst>
        </pc:picChg>
        <pc:picChg chg="mod">
          <ac:chgData name="FRANCESCO AURIEMMA" userId="S::f.auriemma8@studenti.unisa.it::cded4aa9-2495-4eea-9275-cc8aaa01fb73" providerId="AD" clId="Web-{36F8C7E3-EE75-4094-B818-B61B3F3476F2}" dt="2020-11-17T17:31:11.783" v="31" actId="1076"/>
          <ac:picMkLst>
            <pc:docMk/>
            <pc:sldMk cId="3561473475" sldId="310"/>
            <ac:picMk id="7" creationId="{209A888D-3A6E-460A-B5AF-4321D7D497F3}"/>
          </ac:picMkLst>
        </pc:picChg>
        <pc:picChg chg="mod">
          <ac:chgData name="FRANCESCO AURIEMMA" userId="S::f.auriemma8@studenti.unisa.it::cded4aa9-2495-4eea-9275-cc8aaa01fb73" providerId="AD" clId="Web-{36F8C7E3-EE75-4094-B818-B61B3F3476F2}" dt="2020-11-17T17:23:40.789" v="17" actId="1076"/>
          <ac:picMkLst>
            <pc:docMk/>
            <pc:sldMk cId="3561473475" sldId="310"/>
            <ac:picMk id="26" creationId="{80F39BEE-F008-E248-AB41-674333D3014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19/11/2020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19/11/2020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009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36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51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22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289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84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3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4931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62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t-IT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850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13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jpe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BD15C140-5610-4685-B867-474A8A3B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5677" y="5370011"/>
            <a:ext cx="1228069" cy="1253053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sz="1800"/>
              <a:t>Walt Disney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1</a:t>
            </a:fld>
            <a:endParaRPr lang="it-IT"/>
          </a:p>
        </p:txBody>
      </p:sp>
      <p:pic>
        <p:nvPicPr>
          <p:cNvPr id="12" name="Segnaposto immagine 11" descr="Immagine che contiene sedendo, computer, tavolo, tenendo&#10;&#10;Descrizione generata automaticamente">
            <a:extLst>
              <a:ext uri="{FF2B5EF4-FFF2-40B4-BE49-F238E27FC236}">
                <a16:creationId xmlns:a16="http://schemas.microsoft.com/office/drawing/2014/main" id="{131E5060-B40E-914A-A521-CB069718CA02}"/>
              </a:ext>
            </a:extLst>
          </p:cNvPr>
          <p:cNvPicPr preferRelativeResize="0">
            <a:picLocks noGrp="1" noChangeAspect="1"/>
          </p:cNvPicPr>
          <p:nvPr>
            <p:ph type="pic" sz="quarter" idx="13"/>
          </p:nvPr>
        </p:nvPicPr>
        <p:blipFill>
          <a:blip r:embed="rId4"/>
          <a:stretch>
            <a:fillRect/>
          </a:stretch>
        </p:blipFill>
        <p:spPr>
          <a:xfrm>
            <a:off x="6319463" y="998827"/>
            <a:ext cx="5034337" cy="4203427"/>
          </a:xfrm>
        </p:spPr>
      </p:pic>
      <p:sp>
        <p:nvSpPr>
          <p:cNvPr id="14" name="Titolo 1">
            <a:extLst>
              <a:ext uri="{FF2B5EF4-FFF2-40B4-BE49-F238E27FC236}">
                <a16:creationId xmlns:a16="http://schemas.microsoft.com/office/drawing/2014/main" id="{15BDD725-7131-DF44-9B6C-27A4F7F9FCF9}"/>
              </a:ext>
            </a:extLst>
          </p:cNvPr>
          <p:cNvSpPr txBox="1">
            <a:spLocks/>
          </p:cNvSpPr>
          <p:nvPr/>
        </p:nvSpPr>
        <p:spPr>
          <a:xfrm>
            <a:off x="194852" y="1086679"/>
            <a:ext cx="5357810" cy="1067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None/>
              <a:defRPr sz="3600" b="0" i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6000">
                <a:solidFill>
                  <a:schemeClr val="bg1"/>
                </a:solidFill>
              </a:rPr>
              <a:t>Smart Queue</a:t>
            </a:r>
          </a:p>
        </p:txBody>
      </p:sp>
      <p:sp>
        <p:nvSpPr>
          <p:cNvPr id="15" name="Sottotitolo 2">
            <a:extLst>
              <a:ext uri="{FF2B5EF4-FFF2-40B4-BE49-F238E27FC236}">
                <a16:creationId xmlns:a16="http://schemas.microsoft.com/office/drawing/2014/main" id="{AA24B5F7-E38E-E646-845A-B2B6EE4342BE}"/>
              </a:ext>
            </a:extLst>
          </p:cNvPr>
          <p:cNvSpPr txBox="1">
            <a:spLocks/>
          </p:cNvSpPr>
          <p:nvPr/>
        </p:nvSpPr>
        <p:spPr>
          <a:xfrm>
            <a:off x="3347589" y="3686061"/>
            <a:ext cx="2116969" cy="21225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Annunziata Antonella</a:t>
            </a:r>
          </a:p>
          <a:p>
            <a:pPr algn="just"/>
            <a:r>
              <a:rPr lang="it-IT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Auriemma</a:t>
            </a:r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Francesco</a:t>
            </a:r>
          </a:p>
          <a:p>
            <a:pPr algn="just"/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Cesarano Daniele</a:t>
            </a:r>
          </a:p>
          <a:p>
            <a:pPr algn="just"/>
            <a:r>
              <a:rPr lang="it-IT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Cutrufo</a:t>
            </a:r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Luciavaleria</a:t>
            </a:r>
            <a:endParaRPr lang="it-IT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Lanzieri Sabino</a:t>
            </a:r>
          </a:p>
          <a:p>
            <a:pPr algn="just"/>
            <a:r>
              <a:rPr lang="it-IT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Sommese Benedetto </a:t>
            </a:r>
          </a:p>
          <a:p>
            <a:endParaRPr lang="it-IT"/>
          </a:p>
        </p:txBody>
      </p: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3EF7B35B-AE89-7E4B-93C1-6106F78E661E}"/>
              </a:ext>
            </a:extLst>
          </p:cNvPr>
          <p:cNvCxnSpPr>
            <a:cxnSpLocks/>
          </p:cNvCxnSpPr>
          <p:nvPr/>
        </p:nvCxnSpPr>
        <p:spPr>
          <a:xfrm>
            <a:off x="313728" y="2253627"/>
            <a:ext cx="48209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25" descr="Immagine che contiene sedendo, tavolo, giocattolo, computer&#10;&#10;Descrizione generata automaticamente">
            <a:extLst>
              <a:ext uri="{FF2B5EF4-FFF2-40B4-BE49-F238E27FC236}">
                <a16:creationId xmlns:a16="http://schemas.microsoft.com/office/drawing/2014/main" id="{80F39BEE-F008-E248-AB41-674333D3014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29234" y="3903767"/>
            <a:ext cx="2860470" cy="169655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56A16-DD4B-420B-AC87-ADAE5D630578}"/>
              </a:ext>
            </a:extLst>
          </p:cNvPr>
          <p:cNvSpPr txBox="1"/>
          <p:nvPr/>
        </p:nvSpPr>
        <p:spPr>
          <a:xfrm>
            <a:off x="6031482" y="5875744"/>
            <a:ext cx="33661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b="1">
                <a:latin typeface="Times New Roman"/>
                <a:cs typeface="Times New Roman"/>
              </a:rPr>
              <a:t>Tutor aziendale</a:t>
            </a:r>
            <a:r>
              <a:rPr lang="it-IT" sz="1400">
                <a:latin typeface="Times New Roman"/>
                <a:cs typeface="Times New Roman"/>
              </a:rPr>
              <a:t>: </a:t>
            </a:r>
            <a:r>
              <a:rPr lang="it-IT" sz="1400" err="1">
                <a:latin typeface="Times New Roman"/>
                <a:cs typeface="Times New Roman"/>
              </a:rPr>
              <a:t>Spacagna</a:t>
            </a:r>
            <a:r>
              <a:rPr lang="it-IT" sz="1400">
                <a:latin typeface="Times New Roman"/>
                <a:cs typeface="Times New Roman"/>
              </a:rPr>
              <a:t> Fabio </a:t>
            </a:r>
          </a:p>
          <a:p>
            <a:r>
              <a:rPr lang="it-IT" sz="1400" b="1">
                <a:latin typeface="Times New Roman"/>
                <a:cs typeface="Times New Roman"/>
              </a:rPr>
              <a:t>Tutor accademico</a:t>
            </a:r>
            <a:r>
              <a:rPr lang="it-IT" sz="1400">
                <a:latin typeface="Times New Roman"/>
                <a:cs typeface="Times New Roman"/>
              </a:rPr>
              <a:t>: Rassega Valter</a:t>
            </a:r>
          </a:p>
          <a:p>
            <a:r>
              <a:rPr lang="it-IT" sz="1400" b="1">
                <a:latin typeface="Times New Roman"/>
                <a:cs typeface="Times New Roman"/>
              </a:rPr>
              <a:t>Docenti</a:t>
            </a:r>
            <a:r>
              <a:rPr lang="it-IT" sz="1400">
                <a:latin typeface="Times New Roman"/>
                <a:cs typeface="Times New Roman"/>
              </a:rPr>
              <a:t>: </a:t>
            </a:r>
            <a:r>
              <a:rPr lang="it-IT" sz="1400" err="1">
                <a:latin typeface="Times New Roman"/>
                <a:cs typeface="Times New Roman"/>
              </a:rPr>
              <a:t>Vesci</a:t>
            </a:r>
            <a:r>
              <a:rPr lang="it-IT" sz="1400">
                <a:latin typeface="Times New Roman"/>
                <a:cs typeface="Times New Roman"/>
              </a:rPr>
              <a:t> Massimiliano, Francese Rita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C43CE53-B4C6-427B-926A-A9868F0DB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4620" y="2492"/>
            <a:ext cx="937366" cy="92692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733CCC0-5A93-4FE6-8383-4DB25D86D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062" y="4854"/>
            <a:ext cx="1093941" cy="10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286" y="68799"/>
            <a:ext cx="5493870" cy="573589"/>
          </a:xfrm>
        </p:spPr>
        <p:txBody>
          <a:bodyPr rtlCol="0"/>
          <a:lstStyle/>
          <a:p>
            <a:r>
              <a:rPr lang="it-IT" sz="3200">
                <a:cs typeface="Times New Roman" panose="02020603050405020304" pitchFamily="18" charset="0"/>
              </a:rPr>
              <a:t>Scenario d’uso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60F7BD-A275-A04F-8287-FCEC6DC20501}"/>
              </a:ext>
            </a:extLst>
          </p:cNvPr>
          <p:cNvSpPr/>
          <p:nvPr/>
        </p:nvSpPr>
        <p:spPr>
          <a:xfrm>
            <a:off x="10944665" y="1631852"/>
            <a:ext cx="562707" cy="69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1ACB548-8D45-4931-A6A1-FB50A5B2C9AC}"/>
              </a:ext>
            </a:extLst>
          </p:cNvPr>
          <p:cNvSpPr txBox="1"/>
          <p:nvPr/>
        </p:nvSpPr>
        <p:spPr>
          <a:xfrm>
            <a:off x="5501148" y="1781859"/>
            <a:ext cx="5852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Il Cliente clicca su Avanti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Scannerizza il QR-code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FDB928B-FF86-483A-94E0-3CE01E50F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" y="1072385"/>
            <a:ext cx="2710046" cy="5400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093EDFA-4169-4B00-88DB-F5C23F9E4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32" y="1072385"/>
            <a:ext cx="2710046" cy="5400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F14B36E-FA36-4DBA-811E-EC6772C64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32" y="1084732"/>
            <a:ext cx="2710046" cy="545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1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286" y="68799"/>
            <a:ext cx="5450300" cy="573589"/>
          </a:xfrm>
        </p:spPr>
        <p:txBody>
          <a:bodyPr rtlCol="0"/>
          <a:lstStyle/>
          <a:p>
            <a:r>
              <a:rPr lang="it-IT" sz="3200">
                <a:cs typeface="Times New Roman" panose="02020603050405020304" pitchFamily="18" charset="0"/>
              </a:rPr>
              <a:t>Scenario d’uso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60F7BD-A275-A04F-8287-FCEC6DC20501}"/>
              </a:ext>
            </a:extLst>
          </p:cNvPr>
          <p:cNvSpPr/>
          <p:nvPr/>
        </p:nvSpPr>
        <p:spPr>
          <a:xfrm>
            <a:off x="10944665" y="1631852"/>
            <a:ext cx="562707" cy="69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1ACB548-8D45-4931-A6A1-FB50A5B2C9AC}"/>
              </a:ext>
            </a:extLst>
          </p:cNvPr>
          <p:cNvSpPr txBox="1"/>
          <p:nvPr/>
        </p:nvSpPr>
        <p:spPr>
          <a:xfrm>
            <a:off x="5501148" y="1781859"/>
            <a:ext cx="58526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/>
              <a:t>Il dipendente fa avanzare la coda.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B7DC375-FE24-4808-95E4-A4BEF35E6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9" y="1030123"/>
            <a:ext cx="2902170" cy="56913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11C18DA-EDD0-417C-8917-D4E4E628D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83" y="1030123"/>
            <a:ext cx="2845676" cy="569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6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7BC93-4D12-4831-9917-C7C82D17E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2503998"/>
            <a:ext cx="8772940" cy="1850003"/>
          </a:xfrm>
        </p:spPr>
        <p:txBody>
          <a:bodyPr/>
          <a:lstStyle/>
          <a:p>
            <a:r>
              <a:rPr lang="it-IT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67198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ge13image4991344">
            <a:extLst>
              <a:ext uri="{FF2B5EF4-FFF2-40B4-BE49-F238E27FC236}">
                <a16:creationId xmlns:a16="http://schemas.microsoft.com/office/drawing/2014/main" id="{A0B38E8D-2E73-1546-A744-92F466AA9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282" y="48838"/>
            <a:ext cx="3062581" cy="24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" descr="page13image4987808">
            <a:extLst>
              <a:ext uri="{FF2B5EF4-FFF2-40B4-BE49-F238E27FC236}">
                <a16:creationId xmlns:a16="http://schemas.microsoft.com/office/drawing/2014/main" id="{458B41AC-B937-EA4D-BEBD-304104E8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36" y="990410"/>
            <a:ext cx="3204291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595A9AAD-70BC-CC4C-81C1-ADEAC5A99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746" y="3326524"/>
            <a:ext cx="4599994" cy="306484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74" y="727261"/>
            <a:ext cx="6190488" cy="1179576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3600">
                <a:solidFill>
                  <a:schemeClr val="accent4"/>
                </a:solidFill>
              </a:rPr>
              <a:t>Cos’è «Smart Queue»?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59" y="2183343"/>
            <a:ext cx="5223099" cy="3346704"/>
          </a:xfrm>
        </p:spPr>
        <p:txBody>
          <a:bodyPr rtlCol="0"/>
          <a:lstStyle/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Un’</a:t>
            </a: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applicazione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 che si occupa della </a:t>
            </a: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gestione delle code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in numerose attività commerciali. 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296332"/>
            <a:ext cx="4114800" cy="365125"/>
          </a:xfrm>
        </p:spPr>
        <p:txBody>
          <a:bodyPr rtlCol="0"/>
          <a:lstStyle/>
          <a:p>
            <a:pPr rtl="0"/>
            <a:r>
              <a:rPr lang="it-IT" sz="1800"/>
              <a:t>BUSINESS IDEA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35102256-4176-A743-9C59-5F81F81BDE20}"/>
              </a:ext>
            </a:extLst>
          </p:cNvPr>
          <p:cNvSpPr txBox="1">
            <a:spLocks/>
          </p:cNvSpPr>
          <p:nvPr/>
        </p:nvSpPr>
        <p:spPr>
          <a:xfrm>
            <a:off x="838200" y="1317049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/>
          </a:p>
        </p:txBody>
      </p:sp>
      <p:sp>
        <p:nvSpPr>
          <p:cNvPr id="17" name="Titolo 2">
            <a:extLst>
              <a:ext uri="{FF2B5EF4-FFF2-40B4-BE49-F238E27FC236}">
                <a16:creationId xmlns:a16="http://schemas.microsoft.com/office/drawing/2014/main" id="{71554822-CEC0-214B-A2C9-D40A727F6DF1}"/>
              </a:ext>
            </a:extLst>
          </p:cNvPr>
          <p:cNvSpPr txBox="1">
            <a:spLocks/>
          </p:cNvSpPr>
          <p:nvPr/>
        </p:nvSpPr>
        <p:spPr>
          <a:xfrm>
            <a:off x="3191027" y="4269159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>
              <a:solidFill>
                <a:schemeClr val="accent4"/>
              </a:solidFill>
            </a:endParaRPr>
          </a:p>
        </p:txBody>
      </p:sp>
      <p:sp>
        <p:nvSpPr>
          <p:cNvPr id="42" name="Titolo 2">
            <a:extLst>
              <a:ext uri="{FF2B5EF4-FFF2-40B4-BE49-F238E27FC236}">
                <a16:creationId xmlns:a16="http://schemas.microsoft.com/office/drawing/2014/main" id="{4F405E6F-61E7-894F-81C1-F75B2A229FA3}"/>
              </a:ext>
            </a:extLst>
          </p:cNvPr>
          <p:cNvSpPr txBox="1">
            <a:spLocks/>
          </p:cNvSpPr>
          <p:nvPr/>
        </p:nvSpPr>
        <p:spPr>
          <a:xfrm>
            <a:off x="6846436" y="4059612"/>
            <a:ext cx="7187559" cy="1027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4"/>
                </a:solidFill>
              </a:rPr>
              <a:t>Obiettivo: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51525A2-A709-784E-B70D-E25AF62924B8}"/>
              </a:ext>
            </a:extLst>
          </p:cNvPr>
          <p:cNvSpPr txBox="1"/>
          <p:nvPr/>
        </p:nvSpPr>
        <p:spPr>
          <a:xfrm>
            <a:off x="6959390" y="5214066"/>
            <a:ext cx="40717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Ottimizzazione dei tempi </a:t>
            </a:r>
            <a:r>
              <a:rPr lang="it-IT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dei consumatori per lo svolgimento delle attività quotidiane.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921398-9A72-FD48-B9D3-DD00716D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47" y="1813444"/>
            <a:ext cx="6073898" cy="1851018"/>
          </a:xfrm>
        </p:spPr>
        <p:txBody>
          <a:bodyPr/>
          <a:lstStyle/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Il mercato di riferimento dell’applicazione “Smart Queue” è rappresentato dal </a:t>
            </a:r>
            <a:r>
              <a:rPr lang="it-IT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Message Queue (MQ)</a:t>
            </a:r>
            <a:r>
              <a:rPr lang="it-IT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che, nell’ultimo periodo, ha assistito a una </a:t>
            </a: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crescita esponenziale 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su larga scala.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F290BE-2757-6F49-B67B-1AC40076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320675"/>
            <a:ext cx="4114800" cy="365125"/>
          </a:xfrm>
        </p:spPr>
        <p:txBody>
          <a:bodyPr/>
          <a:lstStyle/>
          <a:p>
            <a:pPr rtl="0"/>
            <a:r>
              <a:rPr lang="it-IT" sz="1800" noProof="0"/>
              <a:t>Analisi di mercato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DDAB2F-3733-5A48-BC1A-94C7AC4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3</a:t>
            </a:fld>
            <a:endParaRPr lang="it-IT" noProof="0"/>
          </a:p>
        </p:txBody>
      </p:sp>
      <p:sp>
        <p:nvSpPr>
          <p:cNvPr id="8" name="Titolo 2">
            <a:extLst>
              <a:ext uri="{FF2B5EF4-FFF2-40B4-BE49-F238E27FC236}">
                <a16:creationId xmlns:a16="http://schemas.microsoft.com/office/drawing/2014/main" id="{474D4A42-E577-E94D-8530-669C83B8442D}"/>
              </a:ext>
            </a:extLst>
          </p:cNvPr>
          <p:cNvSpPr txBox="1">
            <a:spLocks/>
          </p:cNvSpPr>
          <p:nvPr/>
        </p:nvSpPr>
        <p:spPr>
          <a:xfrm>
            <a:off x="579057" y="493761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4"/>
                </a:solidFill>
              </a:rPr>
              <a:t>Dove opera?</a:t>
            </a:r>
          </a:p>
        </p:txBody>
      </p:sp>
      <p:sp>
        <p:nvSpPr>
          <p:cNvPr id="9" name="Titolo 2">
            <a:extLst>
              <a:ext uri="{FF2B5EF4-FFF2-40B4-BE49-F238E27FC236}">
                <a16:creationId xmlns:a16="http://schemas.microsoft.com/office/drawing/2014/main" id="{547ECE20-7281-7F45-801E-8A5DBB6FE097}"/>
              </a:ext>
            </a:extLst>
          </p:cNvPr>
          <p:cNvSpPr txBox="1">
            <a:spLocks/>
          </p:cNvSpPr>
          <p:nvPr/>
        </p:nvSpPr>
        <p:spPr>
          <a:xfrm>
            <a:off x="7591483" y="3749945"/>
            <a:ext cx="5352288" cy="873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4"/>
                </a:solidFill>
              </a:rPr>
              <a:t>Bisogni rilevati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7EE0DA-1F5F-734B-A3D9-50CD981A0D69}"/>
              </a:ext>
            </a:extLst>
          </p:cNvPr>
          <p:cNvSpPr txBox="1"/>
          <p:nvPr/>
        </p:nvSpPr>
        <p:spPr>
          <a:xfrm>
            <a:off x="7591483" y="4622946"/>
            <a:ext cx="47814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endParaRPr lang="it-I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rispetto del distanziamento sociale </a:t>
            </a:r>
          </a:p>
          <a:p>
            <a:pPr algn="just"/>
            <a:endParaRPr lang="it-I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ottimizzazione dei tempi</a:t>
            </a:r>
          </a:p>
          <a:p>
            <a:pPr algn="just"/>
            <a:endParaRPr lang="it-IT" sz="2000" b="1">
              <a:latin typeface="Times New Roman"/>
              <a:cs typeface="Times New Roman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it-I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semplicità di utilizzo</a:t>
            </a:r>
            <a:endParaRPr lang="it-I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magine 11" descr="Immagine che contiene persona, tenendo, uomo, mano&#10;&#10;Descrizione generata automaticamente">
            <a:extLst>
              <a:ext uri="{FF2B5EF4-FFF2-40B4-BE49-F238E27FC236}">
                <a16:creationId xmlns:a16="http://schemas.microsoft.com/office/drawing/2014/main" id="{BC7948CB-2211-6645-9D54-BF2BF11B8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52" y="685800"/>
            <a:ext cx="4268201" cy="3196094"/>
          </a:xfrm>
          <a:prstGeom prst="rect">
            <a:avLst/>
          </a:prstGeom>
        </p:spPr>
      </p:pic>
      <p:pic>
        <p:nvPicPr>
          <p:cNvPr id="14" name="Immagine 13" descr="Immagine che contiene interni, tenendo, sedendo, specchio&#10;&#10;Descrizione generata automaticamente">
            <a:extLst>
              <a:ext uri="{FF2B5EF4-FFF2-40B4-BE49-F238E27FC236}">
                <a16:creationId xmlns:a16="http://schemas.microsoft.com/office/drawing/2014/main" id="{4EFFFF33-7F86-904E-AED6-52167449E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408" y="3208557"/>
            <a:ext cx="2257928" cy="2737828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9E3BA57C-B74D-094B-9623-EEB88B1DA462}"/>
              </a:ext>
            </a:extLst>
          </p:cNvPr>
          <p:cNvSpPr/>
          <p:nvPr/>
        </p:nvSpPr>
        <p:spPr>
          <a:xfrm>
            <a:off x="835982" y="4147678"/>
            <a:ext cx="32552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>
                <a:solidFill>
                  <a:schemeClr val="accent4"/>
                </a:solidFill>
              </a:rPr>
              <a:t>Questionario</a:t>
            </a:r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D1FDD66-A19C-374B-A62B-F261CFAFB5F8}"/>
              </a:ext>
            </a:extLst>
          </p:cNvPr>
          <p:cNvSpPr txBox="1"/>
          <p:nvPr/>
        </p:nvSpPr>
        <p:spPr>
          <a:xfrm>
            <a:off x="1196455" y="4814001"/>
            <a:ext cx="28948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Campione: 110 individui</a:t>
            </a:r>
          </a:p>
          <a:p>
            <a:endParaRPr lang="it-IT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>
                <a:latin typeface="Times New Roman" panose="02020603050405020304" pitchFamily="18" charset="0"/>
                <a:cs typeface="Times New Roman" panose="02020603050405020304" pitchFamily="18" charset="0"/>
              </a:rPr>
              <a:t>Età: </a:t>
            </a:r>
            <a:r>
              <a:rPr lang="it-I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16-55+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14931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E9E3E888-89AE-EB48-87DB-07B953D0E95B}"/>
              </a:ext>
            </a:extLst>
          </p:cNvPr>
          <p:cNvSpPr/>
          <p:nvPr/>
        </p:nvSpPr>
        <p:spPr>
          <a:xfrm>
            <a:off x="10944665" y="1631852"/>
            <a:ext cx="562707" cy="69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9" y="586338"/>
            <a:ext cx="6190488" cy="1179576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3600">
                <a:solidFill>
                  <a:schemeClr val="accent4"/>
                </a:solidFill>
              </a:rPr>
              <a:t>A chi ci rivolgiamo?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8" y="1915073"/>
            <a:ext cx="10978864" cy="10046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it-IT" sz="2200">
                <a:latin typeface="Times New Roman"/>
                <a:cs typeface="Times New Roman"/>
              </a:rPr>
              <a:t>«Smart Queue» è rivolta al segmento degli </a:t>
            </a:r>
            <a:r>
              <a:rPr lang="it-IT" sz="2200" b="1">
                <a:latin typeface="Times New Roman"/>
                <a:cs typeface="Times New Roman"/>
              </a:rPr>
              <a:t>“organizzati”, </a:t>
            </a:r>
            <a:r>
              <a:rPr lang="it-IT" sz="2200">
                <a:latin typeface="Times New Roman"/>
                <a:cs typeface="Times New Roman"/>
              </a:rPr>
              <a:t>cioè coloro che di solito dispongono di tempo limitato per svolgere le attività quotidiane e necessitano di organizzare il proprio tempo. Essi si distinguono in:  </a:t>
            </a:r>
            <a:endParaRPr lang="it-IT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" y="287877"/>
            <a:ext cx="4114800" cy="365125"/>
          </a:xfrm>
        </p:spPr>
        <p:txBody>
          <a:bodyPr rtlCol="0"/>
          <a:lstStyle/>
          <a:p>
            <a:pPr rtl="0"/>
            <a:r>
              <a:rPr lang="it-IT" sz="1800"/>
              <a:t>Segmentazione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13" name="Titolo 2">
            <a:extLst>
              <a:ext uri="{FF2B5EF4-FFF2-40B4-BE49-F238E27FC236}">
                <a16:creationId xmlns:a16="http://schemas.microsoft.com/office/drawing/2014/main" id="{35102256-4176-A743-9C59-5F81F81BDE20}"/>
              </a:ext>
            </a:extLst>
          </p:cNvPr>
          <p:cNvSpPr txBox="1">
            <a:spLocks/>
          </p:cNvSpPr>
          <p:nvPr/>
        </p:nvSpPr>
        <p:spPr>
          <a:xfrm>
            <a:off x="838200" y="1317049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200"/>
          </a:p>
        </p:txBody>
      </p:sp>
      <p:pic>
        <p:nvPicPr>
          <p:cNvPr id="3073" name="Picture 1" descr="page11image4789328">
            <a:extLst>
              <a:ext uri="{FF2B5EF4-FFF2-40B4-BE49-F238E27FC236}">
                <a16:creationId xmlns:a16="http://schemas.microsoft.com/office/drawing/2014/main" id="{C27DA443-F860-CB4C-BF1A-30582AB2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28" y="3052394"/>
            <a:ext cx="4846938" cy="27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11image4789120">
            <a:extLst>
              <a:ext uri="{FF2B5EF4-FFF2-40B4-BE49-F238E27FC236}">
                <a16:creationId xmlns:a16="http://schemas.microsoft.com/office/drawing/2014/main" id="{D8E824E1-ED3F-E74F-A796-7EFBBC33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34" y="3052394"/>
            <a:ext cx="4846938" cy="251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BE68EE-9750-2443-99F2-C3F34A44AE58}"/>
              </a:ext>
            </a:extLst>
          </p:cNvPr>
          <p:cNvSpPr txBox="1"/>
          <p:nvPr/>
        </p:nvSpPr>
        <p:spPr>
          <a:xfrm>
            <a:off x="1348260" y="5963163"/>
            <a:ext cx="3094891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>
                <a:solidFill>
                  <a:schemeClr val="bg1"/>
                </a:solidFill>
              </a:rPr>
              <a:t>INTERATTIVI</a:t>
            </a:r>
            <a:r>
              <a:rPr lang="it-IT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BDE8A2B-227B-1D49-AA4D-473E2145E69E}"/>
              </a:ext>
            </a:extLst>
          </p:cNvPr>
          <p:cNvSpPr txBox="1"/>
          <p:nvPr/>
        </p:nvSpPr>
        <p:spPr>
          <a:xfrm>
            <a:off x="7468464" y="6012210"/>
            <a:ext cx="323087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400">
                <a:solidFill>
                  <a:schemeClr val="bg1"/>
                </a:solidFill>
              </a:rPr>
              <a:t>PASSIVI </a:t>
            </a:r>
          </a:p>
        </p:txBody>
      </p:sp>
    </p:spTree>
    <p:extLst>
      <p:ext uri="{BB962C8B-B14F-4D97-AF65-F5344CB8AC3E}">
        <p14:creationId xmlns:p14="http://schemas.microsoft.com/office/powerpoint/2010/main" val="33058048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>
            <a:extLst>
              <a:ext uri="{FF2B5EF4-FFF2-40B4-BE49-F238E27FC236}">
                <a16:creationId xmlns:a16="http://schemas.microsoft.com/office/drawing/2014/main" id="{0FC63462-90B0-DD40-BCB9-F877E6444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16" y="3742815"/>
            <a:ext cx="2614485" cy="2774722"/>
          </a:xfrm>
          <a:prstGeom prst="rect">
            <a:avLst/>
          </a:prstGeom>
        </p:spPr>
      </p:pic>
      <p:pic>
        <p:nvPicPr>
          <p:cNvPr id="24" name="Immagine 23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E74FFB07-C63B-0F4F-9D13-F1C05DC6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315" y="547355"/>
            <a:ext cx="3860494" cy="2422919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471928C0-1DA2-2048-B514-11FCA07FE6DF}"/>
              </a:ext>
            </a:extLst>
          </p:cNvPr>
          <p:cNvSpPr/>
          <p:nvPr/>
        </p:nvSpPr>
        <p:spPr>
          <a:xfrm>
            <a:off x="2479318" y="3221810"/>
            <a:ext cx="6740268" cy="284086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770" y="1630150"/>
            <a:ext cx="5281888" cy="1782774"/>
          </a:xfrm>
        </p:spPr>
        <p:txBody>
          <a:bodyPr rtlCol="0">
            <a:normAutofit/>
          </a:bodyPr>
          <a:lstStyle/>
          <a:p>
            <a:pPr algn="just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La caratteristica distintiva di «Smart Queue» consiste soprattutto nella </a:t>
            </a: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praticità di utilizzo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04605" y="-245271"/>
            <a:ext cx="5272608" cy="1362138"/>
          </a:xfrm>
        </p:spPr>
        <p:txBody>
          <a:bodyPr rtlCol="0"/>
          <a:lstStyle/>
          <a:p>
            <a:pPr rtl="0"/>
            <a:r>
              <a:rPr lang="it-IT" sz="1800">
                <a:latin typeface="+mj-lt"/>
                <a:cs typeface="Times New Roman" panose="02020603050405020304" pitchFamily="18" charset="0"/>
              </a:rPr>
              <a:t>Analisi della Concorrenza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5</a:t>
            </a:fld>
            <a:endParaRPr lang="it-IT"/>
          </a:p>
        </p:txBody>
      </p:sp>
      <p:sp>
        <p:nvSpPr>
          <p:cNvPr id="14" name="Titolo 2">
            <a:extLst>
              <a:ext uri="{FF2B5EF4-FFF2-40B4-BE49-F238E27FC236}">
                <a16:creationId xmlns:a16="http://schemas.microsoft.com/office/drawing/2014/main" id="{6ED10555-0174-7E47-9128-2615CD16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92" y="639551"/>
            <a:ext cx="6579638" cy="1029969"/>
          </a:xfrm>
        </p:spPr>
        <p:txBody>
          <a:bodyPr rtlCol="0">
            <a:no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it-IT" sz="3600">
                <a:solidFill>
                  <a:schemeClr val="accent4"/>
                </a:solidFill>
              </a:rPr>
              <a:t>In cosa ci differenziamo?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4FA758-1E9E-6B44-8389-EC1249C80D98}"/>
              </a:ext>
            </a:extLst>
          </p:cNvPr>
          <p:cNvSpPr txBox="1"/>
          <p:nvPr/>
        </p:nvSpPr>
        <p:spPr>
          <a:xfrm>
            <a:off x="2977542" y="3984488"/>
            <a:ext cx="23313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Smart Queue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>
                <a:latin typeface="Times New Roman" panose="02020603050405020304" pitchFamily="18" charset="0"/>
                <a:cs typeface="Times New Roman" panose="02020603050405020304" pitchFamily="18" charset="0"/>
              </a:rPr>
              <a:t>Ufirst</a:t>
            </a:r>
          </a:p>
          <a:p>
            <a:endParaRPr lang="it-IT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>
                <a:latin typeface="Times New Roman" panose="02020603050405020304" pitchFamily="18" charset="0"/>
                <a:cs typeface="Times New Roman" panose="02020603050405020304" pitchFamily="18" charset="0"/>
              </a:rPr>
              <a:t>Qoda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8FE7300-8FFD-C742-BA7B-D44F8A66A01D}"/>
              </a:ext>
            </a:extLst>
          </p:cNvPr>
          <p:cNvSpPr txBox="1"/>
          <p:nvPr/>
        </p:nvSpPr>
        <p:spPr>
          <a:xfrm>
            <a:off x="5334467" y="3373057"/>
            <a:ext cx="5099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Praticità </a:t>
            </a:r>
            <a:r>
              <a:rPr lang="it-IT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it-IT" sz="20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</a:t>
            </a:r>
          </a:p>
        </p:txBody>
      </p:sp>
      <p:pic>
        <p:nvPicPr>
          <p:cNvPr id="17" name="Elemento grafico 16" descr="Segno di spunta">
            <a:extLst>
              <a:ext uri="{FF2B5EF4-FFF2-40B4-BE49-F238E27FC236}">
                <a16:creationId xmlns:a16="http://schemas.microsoft.com/office/drawing/2014/main" id="{DBF5DB56-6829-D14F-A534-B153EF91CE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6935" y="3910793"/>
            <a:ext cx="546095" cy="546095"/>
          </a:xfrm>
          <a:prstGeom prst="rect">
            <a:avLst/>
          </a:prstGeom>
        </p:spPr>
      </p:pic>
      <p:pic>
        <p:nvPicPr>
          <p:cNvPr id="23" name="Elemento grafico 22" descr="Segno di spunta">
            <a:extLst>
              <a:ext uri="{FF2B5EF4-FFF2-40B4-BE49-F238E27FC236}">
                <a16:creationId xmlns:a16="http://schemas.microsoft.com/office/drawing/2014/main" id="{AAA93D21-2049-114B-8C94-5CDCC81B5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7922" y="3899508"/>
            <a:ext cx="546096" cy="546096"/>
          </a:xfrm>
          <a:prstGeom prst="rect">
            <a:avLst/>
          </a:prstGeom>
        </p:spPr>
      </p:pic>
      <p:pic>
        <p:nvPicPr>
          <p:cNvPr id="22" name="Elemento grafico 21" descr="Segno di spunta">
            <a:extLst>
              <a:ext uri="{FF2B5EF4-FFF2-40B4-BE49-F238E27FC236}">
                <a16:creationId xmlns:a16="http://schemas.microsoft.com/office/drawing/2014/main" id="{BBAAC0F2-E4A7-5044-A67E-10A8623BCA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8123" y="4475264"/>
            <a:ext cx="544063" cy="544063"/>
          </a:xfrm>
          <a:prstGeom prst="rect">
            <a:avLst/>
          </a:prstGeom>
        </p:spPr>
      </p:pic>
      <p:pic>
        <p:nvPicPr>
          <p:cNvPr id="27" name="Elemento grafico 26" descr="Segno di spunta">
            <a:extLst>
              <a:ext uri="{FF2B5EF4-FFF2-40B4-BE49-F238E27FC236}">
                <a16:creationId xmlns:a16="http://schemas.microsoft.com/office/drawing/2014/main" id="{3B6419A0-EDD1-0240-BF57-C300E4280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6565" y="5152742"/>
            <a:ext cx="544063" cy="544063"/>
          </a:xfrm>
          <a:prstGeom prst="rect">
            <a:avLst/>
          </a:prstGeom>
        </p:spPr>
      </p:pic>
      <p:pic>
        <p:nvPicPr>
          <p:cNvPr id="28" name="Elemento grafico 27" descr="Segno di spunta">
            <a:extLst>
              <a:ext uri="{FF2B5EF4-FFF2-40B4-BE49-F238E27FC236}">
                <a16:creationId xmlns:a16="http://schemas.microsoft.com/office/drawing/2014/main" id="{E52EE248-C536-8A48-BBEE-2EFC5C5F7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730" y="5130176"/>
            <a:ext cx="544063" cy="544063"/>
          </a:xfrm>
          <a:prstGeom prst="rect">
            <a:avLst/>
          </a:prstGeom>
        </p:spPr>
      </p:pic>
      <p:pic>
        <p:nvPicPr>
          <p:cNvPr id="29" name="Elemento grafico 28" descr="Segno di spunta">
            <a:extLst>
              <a:ext uri="{FF2B5EF4-FFF2-40B4-BE49-F238E27FC236}">
                <a16:creationId xmlns:a16="http://schemas.microsoft.com/office/drawing/2014/main" id="{9D6BC442-CE8B-F643-AFD5-F8EEA3AE6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07190" y="4503143"/>
            <a:ext cx="544063" cy="544063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185B6DC-D703-9341-9985-46795A71AA80}"/>
              </a:ext>
            </a:extLst>
          </p:cNvPr>
          <p:cNvSpPr txBox="1"/>
          <p:nvPr/>
        </p:nvSpPr>
        <p:spPr>
          <a:xfrm>
            <a:off x="3050116" y="3373327"/>
            <a:ext cx="207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it-IT" sz="20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salta-coda</a:t>
            </a:r>
          </a:p>
        </p:txBody>
      </p:sp>
      <p:pic>
        <p:nvPicPr>
          <p:cNvPr id="33" name="Elemento grafico 32" descr="Segno di spunta">
            <a:extLst>
              <a:ext uri="{FF2B5EF4-FFF2-40B4-BE49-F238E27FC236}">
                <a16:creationId xmlns:a16="http://schemas.microsoft.com/office/drawing/2014/main" id="{936C7B54-4A7A-3A40-B12D-FE9FC0B54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1855" y="4724729"/>
            <a:ext cx="294598" cy="294598"/>
          </a:xfrm>
          <a:prstGeom prst="rect">
            <a:avLst/>
          </a:prstGeom>
        </p:spPr>
      </p:pic>
      <p:pic>
        <p:nvPicPr>
          <p:cNvPr id="34" name="Elemento grafico 33" descr="Segno di spunta">
            <a:extLst>
              <a:ext uri="{FF2B5EF4-FFF2-40B4-BE49-F238E27FC236}">
                <a16:creationId xmlns:a16="http://schemas.microsoft.com/office/drawing/2014/main" id="{C4A45194-814A-CA4A-B90A-AC6B54940C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11855" y="5642062"/>
            <a:ext cx="294598" cy="294598"/>
          </a:xfrm>
          <a:prstGeom prst="rect">
            <a:avLst/>
          </a:prstGeom>
        </p:spPr>
      </p:pic>
      <p:pic>
        <p:nvPicPr>
          <p:cNvPr id="35" name="Elemento grafico 34" descr="Segno di spunta">
            <a:extLst>
              <a:ext uri="{FF2B5EF4-FFF2-40B4-BE49-F238E27FC236}">
                <a16:creationId xmlns:a16="http://schemas.microsoft.com/office/drawing/2014/main" id="{D8E3C8FB-9D9E-CD4F-ACD2-8DE0A71C34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11855" y="5130176"/>
            <a:ext cx="294598" cy="294598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EDC6B15-114C-2247-8CFA-19F0BBC6A692}"/>
              </a:ext>
            </a:extLst>
          </p:cNvPr>
          <p:cNvSpPr txBox="1"/>
          <p:nvPr/>
        </p:nvSpPr>
        <p:spPr>
          <a:xfrm>
            <a:off x="10580869" y="4711845"/>
            <a:ext cx="153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Livello elevato 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CD8CE88-9D94-D242-9FAB-8E70FE7518E5}"/>
              </a:ext>
            </a:extLst>
          </p:cNvPr>
          <p:cNvSpPr txBox="1"/>
          <p:nvPr/>
        </p:nvSpPr>
        <p:spPr>
          <a:xfrm>
            <a:off x="10554980" y="5177633"/>
            <a:ext cx="1441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Livello medio 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9CBCB01-1007-3E40-A461-E4CD1A2BD3A3}"/>
              </a:ext>
            </a:extLst>
          </p:cNvPr>
          <p:cNvSpPr txBox="1"/>
          <p:nvPr/>
        </p:nvSpPr>
        <p:spPr>
          <a:xfrm>
            <a:off x="10580869" y="5649181"/>
            <a:ext cx="137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Livello basso </a:t>
            </a:r>
          </a:p>
        </p:txBody>
      </p:sp>
    </p:spTree>
    <p:extLst>
      <p:ext uri="{BB962C8B-B14F-4D97-AF65-F5344CB8AC3E}">
        <p14:creationId xmlns:p14="http://schemas.microsoft.com/office/powerpoint/2010/main" val="126957939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sedendo, monitor, donna, orologio&#10;&#10;Descrizione generata automaticamente">
            <a:extLst>
              <a:ext uri="{FF2B5EF4-FFF2-40B4-BE49-F238E27FC236}">
                <a16:creationId xmlns:a16="http://schemas.microsoft.com/office/drawing/2014/main" id="{938480FC-448F-7348-A0A3-E7F5D0096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07" y="1108804"/>
            <a:ext cx="6276206" cy="5749196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1C9DC1B3-7B52-7C42-9B4A-684DD8E0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26" y="1065640"/>
            <a:ext cx="3925921" cy="922816"/>
          </a:xfrm>
        </p:spPr>
        <p:txBody>
          <a:bodyPr>
            <a:normAutofit fontScale="90000"/>
          </a:bodyPr>
          <a:lstStyle/>
          <a:p>
            <a:r>
              <a:rPr lang="it-IT" sz="3600">
                <a:solidFill>
                  <a:schemeClr val="accent4"/>
                </a:solidFill>
              </a:rPr>
              <a:t>Quale valore offre?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35AD62-F36D-EE4C-A8A9-D0B45BA4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309" y="2956812"/>
            <a:ext cx="5964797" cy="3346704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it-IT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Praticità</a:t>
            </a:r>
            <a:r>
              <a:rPr lang="it-IT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utilizzo;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management;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Registrazione </a:t>
            </a:r>
            <a:r>
              <a:rPr lang="it-IT" b="1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;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79CF2A-4EFD-D84B-8F87-6F097769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501" y="281476"/>
            <a:ext cx="4114800" cy="365125"/>
          </a:xfrm>
        </p:spPr>
        <p:txBody>
          <a:bodyPr/>
          <a:lstStyle/>
          <a:p>
            <a:pPr rtl="0"/>
            <a:r>
              <a:rPr lang="it-IT" sz="1800" noProof="0"/>
              <a:t>Value proposition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CB4EA7-B585-BA47-A930-53D840CE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it-IT" noProof="0" smtClean="0"/>
              <a:pPr rtl="0"/>
              <a:t>6</a:t>
            </a:fld>
            <a:endParaRPr lang="it-IT" noProof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3C613B-4D6B-344B-8883-ACE74BB1C74E}"/>
              </a:ext>
            </a:extLst>
          </p:cNvPr>
          <p:cNvSpPr txBox="1"/>
          <p:nvPr/>
        </p:nvSpPr>
        <p:spPr>
          <a:xfrm>
            <a:off x="3936078" y="5188425"/>
            <a:ext cx="2878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2000" b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novità</a:t>
            </a:r>
            <a:r>
              <a:rPr lang="it-IT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 data dal servizio</a:t>
            </a:r>
            <a:r>
              <a:rPr lang="it-IT" sz="20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2000" b="1" i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signage</a:t>
            </a:r>
            <a:r>
              <a:rPr lang="it-IT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it-IT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6F5C42A1-C1BA-144A-A6A8-F90F37C8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580" y="479027"/>
            <a:ext cx="3879075" cy="3013337"/>
          </a:xfrm>
          <a:prstGeom prst="rect">
            <a:avLst/>
          </a:prstGeom>
        </p:spPr>
      </p:pic>
      <p:pic>
        <p:nvPicPr>
          <p:cNvPr id="35" name="Elemento grafico 34" descr="Tablet">
            <a:extLst>
              <a:ext uri="{FF2B5EF4-FFF2-40B4-BE49-F238E27FC236}">
                <a16:creationId xmlns:a16="http://schemas.microsoft.com/office/drawing/2014/main" id="{A29A2B23-AE52-C94F-84EE-0C6CA5EC8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8878" y="4420760"/>
            <a:ext cx="914400" cy="91440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459DFA2F-9259-544F-AB00-B1A656B3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433" y="178400"/>
            <a:ext cx="3879076" cy="2936283"/>
          </a:xfrm>
          <a:prstGeom prst="rect">
            <a:avLst/>
          </a:prstGeom>
        </p:spPr>
      </p:pic>
      <p:pic>
        <p:nvPicPr>
          <p:cNvPr id="39" name="Immagine 38" descr="Immagine che contiene orologio, fotografia, persone, tavolo&#10;&#10;Descrizione generata automaticamente">
            <a:extLst>
              <a:ext uri="{FF2B5EF4-FFF2-40B4-BE49-F238E27FC236}">
                <a16:creationId xmlns:a16="http://schemas.microsoft.com/office/drawing/2014/main" id="{2BD83F77-DB91-B048-A3C7-EEB7FA9BF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444" y="3572566"/>
            <a:ext cx="3239125" cy="32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11986-BEC4-43B4-A5D3-555D9B9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691"/>
            <a:ext cx="7285383" cy="602284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it-IT" sz="3200" b="1" cap="all" spc="100">
                <a:solidFill>
                  <a:srgbClr val="243FFF"/>
                </a:solidFill>
                <a:latin typeface="Univers"/>
                <a:ea typeface="+mn-ea"/>
                <a:cs typeface="Times New Roman" panose="02020603050405020304" pitchFamily="18" charset="0"/>
              </a:rPr>
              <a:t>Attori e</a:t>
            </a:r>
            <a:r>
              <a:rPr kumimoji="0" lang="it-IT" sz="3200" b="1" i="0" u="none" strike="noStrike" kern="1200" cap="all" spc="100" normalizeH="0" baseline="0" noProof="0">
                <a:ln>
                  <a:noFill/>
                </a:ln>
                <a:solidFill>
                  <a:srgbClr val="243FFF"/>
                </a:solidFill>
                <a:effectLst/>
                <a:uLnTx/>
                <a:uFillTx/>
                <a:latin typeface="Univers"/>
                <a:ea typeface="+mn-ea"/>
                <a:cs typeface="Times New Roman" panose="02020603050405020304" pitchFamily="18" charset="0"/>
              </a:rPr>
              <a:t> Requisiti funzionali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97B605-8279-4BF2-9C05-72E97C92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2724" y="1899476"/>
            <a:ext cx="1712181" cy="602284"/>
          </a:xfrm>
        </p:spPr>
        <p:txBody>
          <a:bodyPr>
            <a:normAutofit/>
          </a:bodyPr>
          <a:lstStyle/>
          <a:p>
            <a:r>
              <a:rPr lang="it-IT" sz="2400">
                <a:solidFill>
                  <a:schemeClr val="accent4"/>
                </a:solidFill>
              </a:rPr>
              <a:t>CLIENTE</a:t>
            </a:r>
            <a:endParaRPr lang="it-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E71F063-2B67-4199-A883-02474F0C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83826" y="2823954"/>
            <a:ext cx="2834640" cy="1847851"/>
          </a:xfrm>
        </p:spPr>
        <p:txBody>
          <a:bodyPr>
            <a:norm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Scansionare QR code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Visualizzare stima tempo attesa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Visualizzare posizione in coda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67189D-F38A-411E-907D-DE25BCAF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7915" y="1899477"/>
            <a:ext cx="2146189" cy="602283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accent4"/>
                </a:solidFill>
              </a:rPr>
              <a:t>G</a:t>
            </a:r>
            <a:r>
              <a:rPr lang="it-IT" sz="2400">
                <a:solidFill>
                  <a:schemeClr val="accent4"/>
                </a:solidFill>
              </a:rPr>
              <a:t>ESTORE</a:t>
            </a:r>
            <a:r>
              <a:rPr lang="it-IT"/>
              <a:t>	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F52C98-D0B5-43D6-A42A-2BC19C758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73534" y="2823954"/>
            <a:ext cx="2834640" cy="3325191"/>
          </a:xfrm>
        </p:spPr>
        <p:txBody>
          <a:bodyPr/>
          <a:lstStyle/>
          <a:p>
            <a:r>
              <a:rPr lang="it-IT" dirty="0"/>
              <a:t>Registrazione</a:t>
            </a:r>
          </a:p>
          <a:p>
            <a:r>
              <a:rPr lang="it-IT" dirty="0"/>
              <a:t>Login</a:t>
            </a:r>
          </a:p>
          <a:p>
            <a:r>
              <a:rPr lang="it-IT" dirty="0"/>
              <a:t>Aggiungere dipendenti</a:t>
            </a:r>
          </a:p>
          <a:p>
            <a:r>
              <a:rPr lang="it-IT" dirty="0"/>
              <a:t>Rimuovere dipendenti</a:t>
            </a:r>
          </a:p>
          <a:p>
            <a:r>
              <a:rPr lang="it-IT" dirty="0"/>
              <a:t>Generare QR code</a:t>
            </a:r>
          </a:p>
          <a:p>
            <a:r>
              <a:rPr lang="it-IT" dirty="0"/>
              <a:t>Visualizzare avanzamento coda</a:t>
            </a:r>
          </a:p>
          <a:p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1E6F9A7-3F82-401A-BC9C-4ECE2F66F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4590" y="1903891"/>
            <a:ext cx="2280036" cy="602284"/>
          </a:xfrm>
        </p:spPr>
        <p:txBody>
          <a:bodyPr/>
          <a:lstStyle/>
          <a:p>
            <a:r>
              <a:rPr lang="it-IT" sz="2400">
                <a:solidFill>
                  <a:schemeClr val="accent4"/>
                </a:solidFill>
              </a:rPr>
              <a:t>DIPENDENTE</a:t>
            </a:r>
            <a:endParaRPr lang="it-IT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9C6B222-3DE3-4FB5-AA99-98363EEF3B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891" y="2971556"/>
            <a:ext cx="2834640" cy="1514993"/>
          </a:xfrm>
        </p:spPr>
        <p:txBody>
          <a:bodyPr/>
          <a:lstStyle/>
          <a:p>
            <a:r>
              <a:rPr lang="it-IT" dirty="0"/>
              <a:t>Login</a:t>
            </a:r>
          </a:p>
          <a:p>
            <a:r>
              <a:rPr lang="it-IT" dirty="0"/>
              <a:t>Generare QR code</a:t>
            </a:r>
          </a:p>
          <a:p>
            <a:r>
              <a:rPr lang="it-IT" dirty="0"/>
              <a:t>Visualizzare avanzamento coda</a:t>
            </a:r>
          </a:p>
          <a:p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9442EF-8819-4DEF-B53F-A27E20B0A0A5}"/>
              </a:ext>
            </a:extLst>
          </p:cNvPr>
          <p:cNvSpPr/>
          <p:nvPr/>
        </p:nvSpPr>
        <p:spPr>
          <a:xfrm>
            <a:off x="10469217" y="291548"/>
            <a:ext cx="1510748" cy="10866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23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286" y="68799"/>
            <a:ext cx="5493870" cy="573589"/>
          </a:xfrm>
        </p:spPr>
        <p:txBody>
          <a:bodyPr rtlCol="0"/>
          <a:lstStyle/>
          <a:p>
            <a:pPr rtl="0"/>
            <a:r>
              <a:rPr lang="it-IT" sz="3200">
                <a:latin typeface="+mj-lt"/>
                <a:cs typeface="Times New Roman" panose="02020603050405020304" pitchFamily="18" charset="0"/>
              </a:rPr>
              <a:t>Scenario d’uso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60F7BD-A275-A04F-8287-FCEC6DC20501}"/>
              </a:ext>
            </a:extLst>
          </p:cNvPr>
          <p:cNvSpPr/>
          <p:nvPr/>
        </p:nvSpPr>
        <p:spPr>
          <a:xfrm>
            <a:off x="10944665" y="1631852"/>
            <a:ext cx="562707" cy="69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04CEB3-ED51-4239-9072-EA46501B0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874"/>
            <a:ext cx="12192000" cy="527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367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660F7BD-A275-A04F-8287-FCEC6DC20501}"/>
              </a:ext>
            </a:extLst>
          </p:cNvPr>
          <p:cNvSpPr/>
          <p:nvPr/>
        </p:nvSpPr>
        <p:spPr>
          <a:xfrm>
            <a:off x="10944665" y="1631852"/>
            <a:ext cx="562707" cy="69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C61B74-C0C4-4EB8-94A0-C075E3944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79" y="947635"/>
            <a:ext cx="7953154" cy="5773840"/>
          </a:xfrm>
          <a:prstGeom prst="rect">
            <a:avLst/>
          </a:prstGeom>
        </p:spPr>
      </p:pic>
      <p:sp>
        <p:nvSpPr>
          <p:cNvPr id="16" name="Segnaposto piè di pagina 9">
            <a:extLst>
              <a:ext uri="{FF2B5EF4-FFF2-40B4-BE49-F238E27FC236}">
                <a16:creationId xmlns:a16="http://schemas.microsoft.com/office/drawing/2014/main" id="{10B832EB-9524-4781-9A4E-96660B68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286" y="68799"/>
            <a:ext cx="5493870" cy="573589"/>
          </a:xfrm>
        </p:spPr>
        <p:txBody>
          <a:bodyPr rtlCol="0"/>
          <a:lstStyle/>
          <a:p>
            <a:pPr rtl="0"/>
            <a:r>
              <a:rPr lang="it-IT" sz="3200">
                <a:latin typeface="+mj-lt"/>
                <a:cs typeface="Times New Roman" panose="02020603050405020304" pitchFamily="18" charset="0"/>
              </a:rPr>
              <a:t>Scenario d’uso</a:t>
            </a:r>
          </a:p>
        </p:txBody>
      </p:sp>
    </p:spTree>
    <p:extLst>
      <p:ext uri="{BB962C8B-B14F-4D97-AF65-F5344CB8AC3E}">
        <p14:creationId xmlns:p14="http://schemas.microsoft.com/office/powerpoint/2010/main" val="15695691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0C102774CC343B14B44E209154F29" ma:contentTypeVersion="6" ma:contentTypeDescription="Creare un nuovo documento." ma:contentTypeScope="" ma:versionID="31fc1c36130d8167e236fe7908007cab">
  <xsd:schema xmlns:xsd="http://www.w3.org/2001/XMLSchema" xmlns:xs="http://www.w3.org/2001/XMLSchema" xmlns:p="http://schemas.microsoft.com/office/2006/metadata/properties" xmlns:ns2="e86a63c2-7291-4cd2-9ba5-95d203bf00ef" targetNamespace="http://schemas.microsoft.com/office/2006/metadata/properties" ma:root="true" ma:fieldsID="45aa54b50abec586a36dff0b5345026d" ns2:_="">
    <xsd:import namespace="e86a63c2-7291-4cd2-9ba5-95d203bf00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a63c2-7291-4cd2-9ba5-95d203bf0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E8B5F-F749-4C9E-B79E-62A623E12B16}">
  <ds:schemaRefs>
    <ds:schemaRef ds:uri="e86a63c2-7291-4cd2-9ba5-95d203bf00e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61</TotalTime>
  <Words>328</Words>
  <Application>Microsoft Office PowerPoint</Application>
  <PresentationFormat>Widescreen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Univers</vt:lpstr>
      <vt:lpstr>Wingdings</vt:lpstr>
      <vt:lpstr>GradientUnivers</vt:lpstr>
      <vt:lpstr>Presentazione standard di PowerPoint</vt:lpstr>
      <vt:lpstr>Cos’è «Smart Queue»?</vt:lpstr>
      <vt:lpstr>Presentazione standard di PowerPoint</vt:lpstr>
      <vt:lpstr>A chi ci rivolgiamo?</vt:lpstr>
      <vt:lpstr>In cosa ci differenziamo?</vt:lpstr>
      <vt:lpstr>Quale valore offre?</vt:lpstr>
      <vt:lpstr>Attori e Requisiti funzionali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Francesco Auriemma</dc:creator>
  <cp:lastModifiedBy>Benny</cp:lastModifiedBy>
  <cp:revision>21</cp:revision>
  <dcterms:created xsi:type="dcterms:W3CDTF">2020-11-12T18:23:31Z</dcterms:created>
  <dcterms:modified xsi:type="dcterms:W3CDTF">2020-11-19T19:22:22Z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0x010100EF10C102774CC343B14B44E209154F29</vt:lpwstr>
  </property>
</Properties>
</file>