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7197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9042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780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2617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398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0772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76598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776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9653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469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4334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4693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767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013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9104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7822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2E0A-9512-4182-8C71-A18509FA030E}" type="datetimeFigureOut">
              <a:rPr lang="es-PA" smtClean="0"/>
              <a:t>6/9/16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391E45-15A4-4733-9C43-43D09BC14FF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745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 smtClean="0"/>
              <a:t>INFORMÁTICA EDUCATIVA</a:t>
            </a:r>
            <a:endParaRPr lang="es-PA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A" dirty="0" smtClean="0"/>
              <a:t>Profesor: Leo Bósquez B.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6689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 smtClean="0"/>
              <a:t>CONCEPTO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PA" sz="2900" dirty="0" smtClean="0"/>
              <a:t>Es </a:t>
            </a:r>
            <a:r>
              <a:rPr lang="es-PA" sz="2900" dirty="0"/>
              <a:t>una disciplina que estudia el uso, efectos y consecuencias de las tecnologías de la información y el proceso educativo. </a:t>
            </a:r>
            <a:endParaRPr lang="es-PA" sz="2900" dirty="0" smtClean="0"/>
          </a:p>
          <a:p>
            <a:pPr marL="0" indent="0" algn="just">
              <a:buNone/>
            </a:pPr>
            <a:endParaRPr lang="es-PA" sz="2900" dirty="0" smtClean="0"/>
          </a:p>
          <a:p>
            <a:pPr marL="0" indent="0" algn="just">
              <a:buNone/>
            </a:pPr>
            <a:r>
              <a:rPr lang="es-PA" sz="2900" dirty="0" smtClean="0"/>
              <a:t>Esta </a:t>
            </a:r>
            <a:r>
              <a:rPr lang="es-PA" sz="2900" dirty="0"/>
              <a:t>disciplina intenta acercar al </a:t>
            </a:r>
            <a:r>
              <a:rPr lang="es-PA" sz="2900" dirty="0" smtClean="0"/>
              <a:t>aprendiz </a:t>
            </a:r>
            <a:r>
              <a:rPr lang="es-PA" sz="2900" dirty="0"/>
              <a:t>al conocimiento y manejo de modernas herramientas </a:t>
            </a:r>
            <a:r>
              <a:rPr lang="es-PA" sz="2900" dirty="0" smtClean="0"/>
              <a:t>tecnológicas. Utiliza las tecnologías para contribuir </a:t>
            </a:r>
            <a:r>
              <a:rPr lang="es-PA" sz="2900" dirty="0"/>
              <a:t>a potenciar y expandir la mente, de manera que los aprendizajes sean más significativos y creativos. </a:t>
            </a:r>
          </a:p>
        </p:txBody>
      </p:sp>
    </p:spTree>
    <p:extLst>
      <p:ext uri="{BB962C8B-B14F-4D97-AF65-F5344CB8AC3E}">
        <p14:creationId xmlns:p14="http://schemas.microsoft.com/office/powerpoint/2010/main" val="51795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…Cont.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A" dirty="0"/>
              <a:t>Es la ciencia que integra la educación y las herramientas </a:t>
            </a:r>
            <a:r>
              <a:rPr lang="es-PA" dirty="0" smtClean="0"/>
              <a:t>informáticas</a:t>
            </a:r>
            <a:r>
              <a:rPr lang="es-PA" dirty="0"/>
              <a:t> </a:t>
            </a:r>
            <a:r>
              <a:rPr lang="es-PA" dirty="0" smtClean="0"/>
              <a:t>para </a:t>
            </a:r>
            <a:r>
              <a:rPr lang="es-PA" dirty="0"/>
              <a:t>enriquecer el proceso de enseñanza aprendizaje. </a:t>
            </a:r>
            <a:endParaRPr lang="es-PA" dirty="0" smtClean="0"/>
          </a:p>
          <a:p>
            <a:pPr marL="0" indent="0" algn="just">
              <a:buNone/>
            </a:pPr>
            <a:r>
              <a:rPr lang="es-PA" dirty="0"/>
              <a:t/>
            </a:r>
            <a:br>
              <a:rPr lang="es-PA" dirty="0"/>
            </a:br>
            <a:r>
              <a:rPr lang="es-PA" dirty="0"/>
              <a:t>Es la </a:t>
            </a:r>
            <a:r>
              <a:rPr lang="es-PA" dirty="0" smtClean="0"/>
              <a:t>utilización </a:t>
            </a:r>
            <a:r>
              <a:rPr lang="es-PA" dirty="0"/>
              <a:t>de la computadora como herramienta mediadora para el aprendizaje.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101" y="4534235"/>
            <a:ext cx="1791030" cy="1777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623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A" dirty="0"/>
              <a:t>Ventajas de la informática </a:t>
            </a:r>
            <a:r>
              <a:rPr lang="es-PA" dirty="0" smtClean="0"/>
              <a:t>educativa.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A" dirty="0"/>
              <a:t>La interacción que se produce entre la computadora  y el </a:t>
            </a:r>
            <a:r>
              <a:rPr lang="es-PA" dirty="0" smtClean="0"/>
              <a:t>alumno/estudiante, </a:t>
            </a:r>
            <a:r>
              <a:rPr lang="es-PA" dirty="0"/>
              <a:t>la cuál  permite </a:t>
            </a:r>
            <a:r>
              <a:rPr lang="es-PA" dirty="0" smtClean="0"/>
              <a:t>la participación activa </a:t>
            </a:r>
            <a:r>
              <a:rPr lang="es-PA" dirty="0"/>
              <a:t>en el proceso de aprendizaje</a:t>
            </a:r>
            <a:r>
              <a:rPr lang="es-PA" dirty="0" smtClean="0"/>
              <a:t>.</a:t>
            </a:r>
          </a:p>
          <a:p>
            <a:pPr marL="0" indent="0" algn="just">
              <a:buNone/>
            </a:pPr>
            <a:endParaRPr lang="es-PA" dirty="0" smtClean="0"/>
          </a:p>
          <a:p>
            <a:pPr algn="just"/>
            <a:r>
              <a:rPr lang="es-PA" dirty="0" smtClean="0"/>
              <a:t>Existe la </a:t>
            </a:r>
            <a:r>
              <a:rPr lang="es-PA" dirty="0"/>
              <a:t>posibilidad de dar una atención individual al estudiante. Partiendo de que cada aprendiz tienen su propio ritmo de aprendizaje y experiencias previas, la computadora facilitará el problema de estas diferencias individuales a la hora de </a:t>
            </a:r>
            <a:r>
              <a:rPr lang="es-PA" dirty="0" smtClean="0"/>
              <a:t>aprender.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64773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A" dirty="0"/>
              <a:t>Ventajas de la informática </a:t>
            </a:r>
            <a:r>
              <a:rPr lang="es-PA" dirty="0" smtClean="0"/>
              <a:t>educativa.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A" dirty="0" smtClean="0"/>
              <a:t>El alumno puede controlar </a:t>
            </a:r>
            <a:r>
              <a:rPr lang="es-PA" dirty="0"/>
              <a:t>su propio ritmo del aprendizaje</a:t>
            </a:r>
            <a:r>
              <a:rPr lang="es-PA" dirty="0" smtClean="0"/>
              <a:t>.</a:t>
            </a:r>
          </a:p>
          <a:p>
            <a:pPr marL="0" indent="0" algn="just">
              <a:buNone/>
            </a:pPr>
            <a:endParaRPr lang="es-PA" dirty="0"/>
          </a:p>
          <a:p>
            <a:pPr algn="just"/>
            <a:r>
              <a:rPr lang="es-PA" dirty="0" smtClean="0"/>
              <a:t>Nos permite desarrollar experiencias innovadoras con la ayuda de herramientas tecnológicas.</a:t>
            </a:r>
          </a:p>
          <a:p>
            <a:pPr marL="0" indent="0" algn="just">
              <a:buNone/>
            </a:pPr>
            <a:endParaRPr lang="es-PA" dirty="0"/>
          </a:p>
          <a:p>
            <a:pPr algn="just"/>
            <a:r>
              <a:rPr lang="es-PA" dirty="0" smtClean="0"/>
              <a:t>Otras.</a:t>
            </a:r>
          </a:p>
          <a:p>
            <a:pPr marL="0" indent="0" algn="just">
              <a:buNone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15546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¿</a:t>
            </a:r>
            <a:r>
              <a:rPr lang="es-PA" dirty="0" smtClean="0"/>
              <a:t>Qué nos Espera?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A" dirty="0" smtClean="0"/>
              <a:t>Nuevos Desafíos…</a:t>
            </a:r>
          </a:p>
          <a:p>
            <a:pPr marL="0" indent="0">
              <a:buNone/>
            </a:pPr>
            <a:endParaRPr lang="es-PA" dirty="0" smtClean="0"/>
          </a:p>
          <a:p>
            <a:pPr marL="0" indent="0">
              <a:buNone/>
            </a:pPr>
            <a:r>
              <a:rPr lang="es-PA" dirty="0" smtClean="0"/>
              <a:t>Procesos Dinámicos</a:t>
            </a:r>
            <a:r>
              <a:rPr lang="es-PA" dirty="0" smtClean="0"/>
              <a:t>.</a:t>
            </a:r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r>
              <a:rPr lang="es-PA" dirty="0" smtClean="0"/>
              <a:t>Impacto de la Virtualidad en los Aprendizajes</a:t>
            </a:r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r>
              <a:rPr lang="es-PA" dirty="0" smtClean="0"/>
              <a:t>Redes Sociales</a:t>
            </a:r>
            <a:endParaRPr lang="es-PA" dirty="0" smtClean="0"/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endParaRPr lang="es-PA" dirty="0" smtClean="0"/>
          </a:p>
          <a:p>
            <a:pPr marL="0" indent="0">
              <a:buNone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8734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90500"/>
            <a:ext cx="8353425" cy="1139825"/>
          </a:xfrm>
        </p:spPr>
        <p:txBody>
          <a:bodyPr>
            <a:normAutofit fontScale="90000"/>
          </a:bodyPr>
          <a:lstStyle/>
          <a:p>
            <a:pPr algn="just" eaLnBrk="1" hangingPunct="1"/>
            <a:r>
              <a:rPr lang="es-ES" sz="3600" b="1" smtClean="0"/>
              <a:t>Ventajas que ofrecen las Tic a las Instituciones de Formación: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73238"/>
            <a:ext cx="8353425" cy="4392612"/>
          </a:xfrm>
        </p:spPr>
        <p:txBody>
          <a:bodyPr/>
          <a:lstStyle/>
          <a:p>
            <a:pPr algn="just" eaLnBrk="1" hangingPunct="1"/>
            <a:r>
              <a:rPr lang="es-ES" sz="2600" smtClean="0"/>
              <a:t>Posibilidad de ofrecer experiencias de aprendizaje a quien le interese, virtualmente en cualquier lugar y en cualquier momento.</a:t>
            </a:r>
          </a:p>
          <a:p>
            <a:pPr algn="just" eaLnBrk="1" hangingPunct="1"/>
            <a:r>
              <a:rPr lang="es-ES" sz="2600" smtClean="0"/>
              <a:t>Posibilidad de establecer nuevas formas de comunicación y de relación entre docentes y participantes</a:t>
            </a:r>
          </a:p>
          <a:p>
            <a:pPr algn="just" eaLnBrk="1" hangingPunct="1"/>
            <a:r>
              <a:rPr lang="es-ES" sz="2600" smtClean="0"/>
              <a:t>Oportunidad de realizar procesos de aprendizaje “a medida” de acuerdo a las necesidades de formación de las organizaciones y los individuos.</a:t>
            </a:r>
          </a:p>
        </p:txBody>
      </p:sp>
    </p:spTree>
    <p:extLst>
      <p:ext uri="{BB962C8B-B14F-4D97-AF65-F5344CB8AC3E}">
        <p14:creationId xmlns:p14="http://schemas.microsoft.com/office/powerpoint/2010/main" val="21353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Asignaciones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A" dirty="0" smtClean="0"/>
              <a:t>Crear un Google </a:t>
            </a:r>
            <a:r>
              <a:rPr lang="es-PA" dirty="0" err="1" smtClean="0"/>
              <a:t>Site</a:t>
            </a:r>
            <a:r>
              <a:rPr lang="es-PA" dirty="0" smtClean="0"/>
              <a:t>----Individual</a:t>
            </a:r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r>
              <a:rPr lang="es-PA" dirty="0" smtClean="0"/>
              <a:t>Hacer una Tabla Comparativa de las Ventajas y Desventajas de 10 Herramientas que nos ayudan a desarrollar contenidos Pedagógicos.</a:t>
            </a:r>
          </a:p>
          <a:p>
            <a:pPr marL="0" indent="0">
              <a:buNone/>
            </a:pPr>
            <a:r>
              <a:rPr lang="es-PA" dirty="0" smtClean="0"/>
              <a:t>En Equipo de dos (2) Estudiantes </a:t>
            </a:r>
          </a:p>
          <a:p>
            <a:pPr marL="0" indent="0">
              <a:buNone/>
            </a:pPr>
            <a:endParaRPr lang="es-PA" dirty="0" smtClean="0"/>
          </a:p>
          <a:p>
            <a:pPr marL="0" indent="0">
              <a:buNone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9233127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242</Words>
  <Application>Microsoft Office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INFORMÁTICA EDUCATIVA</vt:lpstr>
      <vt:lpstr>CONCEPTO</vt:lpstr>
      <vt:lpstr>…Cont.</vt:lpstr>
      <vt:lpstr>Ventajas de la informática educativa.</vt:lpstr>
      <vt:lpstr>Ventajas de la informática educativa.</vt:lpstr>
      <vt:lpstr>¿Qué nos Espera?</vt:lpstr>
      <vt:lpstr>Ventajas que ofrecen las Tic a las Instituciones de Formación:</vt:lpstr>
      <vt:lpstr>Asignaciones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EDUCATIVA</dc:title>
  <dc:creator>LEO BOSQUEZ</dc:creator>
  <cp:lastModifiedBy>LEO BOSQUEZ</cp:lastModifiedBy>
  <cp:revision>9</cp:revision>
  <dcterms:created xsi:type="dcterms:W3CDTF">2016-09-06T12:19:58Z</dcterms:created>
  <dcterms:modified xsi:type="dcterms:W3CDTF">2016-09-06T22:39:25Z</dcterms:modified>
</cp:coreProperties>
</file>