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11"/>
  </p:notesMasterIdLst>
  <p:handoutMasterIdLst>
    <p:handoutMasterId r:id="rId12"/>
  </p:handoutMasterIdLst>
  <p:sldIdLst>
    <p:sldId id="532" r:id="rId4"/>
    <p:sldId id="589" r:id="rId5"/>
    <p:sldId id="590" r:id="rId6"/>
    <p:sldId id="591" r:id="rId7"/>
    <p:sldId id="592" r:id="rId8"/>
    <p:sldId id="593" r:id="rId9"/>
    <p:sldId id="594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3947"/>
    <a:srgbClr val="2400D0"/>
    <a:srgbClr val="9E0068"/>
    <a:srgbClr val="006640"/>
    <a:srgbClr val="004B5A"/>
    <a:srgbClr val="336F7B"/>
    <a:srgbClr val="001C22"/>
    <a:srgbClr val="4C818B"/>
    <a:srgbClr val="003C4A"/>
    <a:srgbClr val="66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74253" autoAdjust="0"/>
  </p:normalViewPr>
  <p:slideViewPr>
    <p:cSldViewPr snapToGrid="0">
      <p:cViewPr>
        <p:scale>
          <a:sx n="229" d="100"/>
          <a:sy n="229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4220737" y="334963"/>
            <a:ext cx="4544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AUTOMATIC DETECTION AND SEGMENTATION OF BRAIN TUMOR USING RANDOM FOREST APPROACH</a:t>
            </a:r>
          </a:p>
        </p:txBody>
      </p:sp>
    </p:spTree>
    <p:extLst>
      <p:ext uri="{BB962C8B-B14F-4D97-AF65-F5344CB8AC3E}">
        <p14:creationId xmlns:p14="http://schemas.microsoft.com/office/powerpoint/2010/main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 dirty="0">
              <a:latin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27.10.20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4" name="Picture 2" descr="C:\Users\werner\Documents\My Dropbox\Vorlagen\IMI eng invers1200dp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029167" cy="788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3079" y="1412487"/>
            <a:ext cx="7855302" cy="1193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4000"/>
              </a:lnSpc>
            </a:pPr>
            <a:r>
              <a:rPr lang="de-DE" sz="3200" dirty="0" err="1"/>
              <a:t>Automatic</a:t>
            </a:r>
            <a:r>
              <a:rPr lang="de-DE" sz="3200" dirty="0"/>
              <a:t> </a:t>
            </a:r>
            <a:r>
              <a:rPr lang="de-DE" sz="3200" dirty="0" err="1"/>
              <a:t>Detection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Segmentation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dirty="0"/>
              <a:t>B</a:t>
            </a:r>
            <a:r>
              <a:rPr lang="de-DE" sz="3200" dirty="0"/>
              <a:t>rain Tumor </a:t>
            </a:r>
            <a:r>
              <a:rPr lang="de-DE" sz="3200" dirty="0" err="1"/>
              <a:t>Using</a:t>
            </a:r>
            <a:r>
              <a:rPr lang="de-DE" sz="3200" dirty="0"/>
              <a:t> Random </a:t>
            </a:r>
            <a:r>
              <a:rPr lang="de-DE" sz="3200" dirty="0" err="1"/>
              <a:t>Forest</a:t>
            </a:r>
            <a:r>
              <a:rPr lang="de-DE" sz="3200" dirty="0"/>
              <a:t> Approach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77538" y="3363643"/>
            <a:ext cx="6206400" cy="215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Bachelor Seminar WS 2020/21</a:t>
            </a:r>
          </a:p>
          <a:p>
            <a:pPr algn="ctr"/>
            <a:r>
              <a:rPr lang="en-US" sz="1800" dirty="0">
                <a:latin typeface="+mn-lt"/>
              </a:rPr>
              <a:t>“Medical Image Computing and e-Health”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08.01.2020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Prof. Dr. Heinz </a:t>
            </a:r>
            <a:r>
              <a:rPr lang="en-US" sz="1800" dirty="0" err="1">
                <a:latin typeface="+mn-lt"/>
              </a:rPr>
              <a:t>Handels</a:t>
            </a:r>
            <a:r>
              <a:rPr lang="en-US" sz="1800" dirty="0">
                <a:latin typeface="+mn-lt"/>
              </a:rPr>
              <a:t>, Prof. Dr. Josef </a:t>
            </a:r>
            <a:r>
              <a:rPr lang="en-US" sz="1800" dirty="0" err="1">
                <a:latin typeface="+mn-lt"/>
              </a:rPr>
              <a:t>Ingenerf</a:t>
            </a:r>
            <a:r>
              <a:rPr lang="en-US" sz="1800" dirty="0">
                <a:latin typeface="+mn-lt"/>
              </a:rPr>
              <a:t>, Prof. Dr.-Ing. Marcin </a:t>
            </a:r>
            <a:r>
              <a:rPr lang="en-US" sz="1800" dirty="0" err="1">
                <a:latin typeface="+mn-lt"/>
              </a:rPr>
              <a:t>Grzegorzek</a:t>
            </a:r>
            <a:r>
              <a:rPr lang="en-US" sz="1800" dirty="0">
                <a:latin typeface="+mn-lt"/>
              </a:rPr>
              <a:t> and coworkers</a:t>
            </a:r>
            <a:endParaRPr lang="en-US" sz="1600" dirty="0">
              <a:latin typeface="+mn-lt"/>
            </a:endParaRP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Institute of Medical Informatics</a:t>
            </a:r>
          </a:p>
          <a:p>
            <a:pPr algn="ctr"/>
            <a:r>
              <a:rPr lang="en-US" sz="1800" dirty="0" err="1">
                <a:latin typeface="+mn-lt"/>
              </a:rPr>
              <a:t>Universität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zu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Lübeck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 err="1"/>
              <a:t>Motiavtion</a:t>
            </a:r>
            <a:endParaRPr lang="de-DE" dirty="0"/>
          </a:p>
          <a:p>
            <a:pPr lvl="2"/>
            <a:r>
              <a:rPr lang="de-DE" dirty="0" err="1"/>
              <a:t>Subtopic</a:t>
            </a:r>
            <a:r>
              <a:rPr lang="de-DE" dirty="0"/>
              <a:t> 1.1.1</a:t>
            </a:r>
          </a:p>
          <a:p>
            <a:pPr lvl="1"/>
            <a:r>
              <a:rPr lang="de-DE" dirty="0" err="1"/>
              <a:t>Subtopic</a:t>
            </a:r>
            <a:r>
              <a:rPr lang="de-DE" dirty="0"/>
              <a:t> 1.2</a:t>
            </a:r>
          </a:p>
          <a:p>
            <a:r>
              <a:rPr lang="de-DE" dirty="0"/>
              <a:t>Topic 2</a:t>
            </a:r>
          </a:p>
          <a:p>
            <a:pPr lvl="1"/>
            <a:r>
              <a:rPr lang="de-DE" dirty="0" err="1"/>
              <a:t>Subtopic</a:t>
            </a:r>
            <a:r>
              <a:rPr lang="de-DE" dirty="0"/>
              <a:t> 2.1</a:t>
            </a:r>
          </a:p>
          <a:p>
            <a:pPr lvl="1"/>
            <a:r>
              <a:rPr lang="de-DE" dirty="0" err="1"/>
              <a:t>Subtopic</a:t>
            </a:r>
            <a:r>
              <a:rPr lang="de-DE" dirty="0"/>
              <a:t> 2.2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0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is the method important? </a:t>
            </a:r>
            <a:br>
              <a:rPr lang="en-US" dirty="0"/>
            </a:br>
            <a:r>
              <a:rPr lang="en-US" dirty="0"/>
              <a:t>Where could it be used / what are the fields of application?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5333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229904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276775774"/>
      </p:ext>
    </p:extLst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117</Words>
  <Application>Microsoft Macintosh PowerPoint</Application>
  <PresentationFormat>Bildschirmpräsentation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Myriad Pro</vt:lpstr>
      <vt:lpstr>Times New Roman</vt:lpstr>
      <vt:lpstr>Wingdings</vt:lpstr>
      <vt:lpstr>IMI-Slidemaster_eng</vt:lpstr>
      <vt:lpstr>Automatic Detection and Segmentation of Brain Tumor Using Random Forest Approach</vt:lpstr>
      <vt:lpstr>Outline</vt:lpstr>
      <vt:lpstr>Motivation </vt:lpstr>
      <vt:lpstr>Basics</vt:lpstr>
      <vt:lpstr>Methods</vt:lpstr>
      <vt:lpstr>Results</vt:lpstr>
      <vt:lpstr>Conclusion</vt:lpstr>
    </vt:vector>
  </TitlesOfParts>
  <Company>Institute of Medical Informatics, University of Lübeck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IMI-PPT-Layout</dc:title>
  <dc:creator>Alexander Schmidt-Richberg</dc:creator>
  <cp:lastModifiedBy>Leonard Brenk</cp:lastModifiedBy>
  <cp:revision>1164</cp:revision>
  <cp:lastPrinted>2011-01-28T09:40:46Z</cp:lastPrinted>
  <dcterms:created xsi:type="dcterms:W3CDTF">2003-04-11T03:28:50Z</dcterms:created>
  <dcterms:modified xsi:type="dcterms:W3CDTF">2020-10-29T18:49:59Z</dcterms:modified>
</cp:coreProperties>
</file>