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/>
    <p:restoredTop sz="97882"/>
  </p:normalViewPr>
  <p:slideViewPr>
    <p:cSldViewPr snapToGrid="0" snapToObjects="1">
      <p:cViewPr>
        <p:scale>
          <a:sx n="110" d="100"/>
          <a:sy n="110" d="100"/>
        </p:scale>
        <p:origin x="336" y="2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381CB-9906-2A41-A848-EDC0D473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49799F-3243-BA43-A992-2A9E4633B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24B76-A341-5541-B412-CCDEDE91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05718-C56A-8D4E-B571-0C8A0D2B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78F2D-5FC8-744C-BB67-6A8404E9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Universität zu Lübeck – Wikipedia">
            <a:extLst>
              <a:ext uri="{FF2B5EF4-FFF2-40B4-BE49-F238E27FC236}">
                <a16:creationId xmlns:a16="http://schemas.microsoft.com/office/drawing/2014/main" id="{6E72F0EE-7473-5947-84D8-921F32E322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23" y="1052789"/>
            <a:ext cx="3960354" cy="4752422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BDB32-CF47-7A4D-A2B2-BE708988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C64D7B-A74C-6B44-ADFB-63DD8BC7B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72D11-4D4C-6546-B92A-BA0BF04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B8A24-1A4E-E340-88ED-0FAD36AE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B07E0-9545-834A-9ED8-DADA2C48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5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A1C135-CDF5-8844-A7B2-017B91828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93DF71-941A-FE45-93D9-B57CC4916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E9D1F-4785-344F-8B6C-7CD3FD08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4CF71-FAC5-384C-92DC-B7429BA7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848F2-CD9C-B84A-B65E-308EA465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4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07512-EB52-9E40-A0F0-BBF137CC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262EF-F8D9-6C4D-8140-AC222A54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F0859-BC43-704A-9031-2E8430A8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961D4-053C-3541-8FB1-06B216F4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D3335-82DE-2E4A-B375-1E4EDC85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79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F6FC0-4D0F-D34D-BB01-698B282E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18FDF-FED8-AF44-8A5C-DC5AD9A5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7AD32-DF73-C749-B597-CA5E062C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FFB096-71D7-1C4F-B1E7-58B5E38C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8DA65-EBF9-4144-8D38-41B311E5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E684F-83D4-414B-9BCA-8B7D9C5A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1A1B0F-5FB3-6C49-AFB2-223D91913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EB238D-E00C-B246-BCE0-F674AD5D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DB6ED-6F0F-674A-A18A-94499ECA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F016A3-F617-A54E-93AC-7DF1F0BA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89EC0B-09F3-C64C-9210-88F2F1E4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2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34A74-A75F-7944-BF20-9784448C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241F9-75CE-F549-A758-FB7BB504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38CF2E-B28D-B74D-8510-773F1A606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90282B-1628-7D42-818B-17120FE4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90A88F-E45D-2743-B63B-CBE1B510E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313092-6CDF-4F4F-AB27-3F38504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FE26AD-58AA-DC48-98F1-22EFD3D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798803-2F5C-8347-AB1B-501344BB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524BF-7C82-7F47-BA00-AF3CB7D6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CAF8DC-A832-AD4C-9F09-B8F7A88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368E3-F031-D641-80B4-35D1DA9E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1C580-A0AE-224E-BFBD-5AA69018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7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9A188E-F9E9-4743-8614-51DABD69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0204E8-6CE1-794F-B724-B74FF2F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264CDF-22C8-4743-93C3-857F615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7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B91A2-DACD-8A4D-A377-35425BA0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729E2-7F5E-C542-B393-9AD57A72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D1A38-4011-9C4E-B3DB-CCFAE9A6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6CF9C-7FCA-3145-BEEB-563D6172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78DB40-4288-BC4B-AE89-F390EECA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8D2AD-64D5-6A43-AFB5-43AC5BD1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83F0B-41E6-3F4A-A12B-B4227EF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4196F-A7A3-3347-B460-F89685B6F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0234A6-EEEB-754F-AE2C-C67E96D7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43AC2-8BAE-6541-9DBF-49E847F1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980996F-0C8E-8640-9616-C5045E6CD6B5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697F5-8A1E-054E-BE38-A421785C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DF1B6-47FC-884A-8693-C63273DF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347"/>
            <a:ext cx="2743200" cy="365125"/>
          </a:xfrm>
          <a:prstGeom prst="rect">
            <a:avLst/>
          </a:prstGeom>
        </p:spPr>
        <p:txBody>
          <a:bodyPr/>
          <a:lstStyle/>
          <a:p>
            <a:fld id="{C1FA3F22-4140-BA47-9076-409A4E684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B8F1FE4-5546-D843-85F1-D7AD89474CD6}"/>
              </a:ext>
            </a:extLst>
          </p:cNvPr>
          <p:cNvSpPr/>
          <p:nvPr userDrawn="1"/>
        </p:nvSpPr>
        <p:spPr>
          <a:xfrm>
            <a:off x="-34383" y="6614558"/>
            <a:ext cx="12295149" cy="244872"/>
          </a:xfrm>
          <a:prstGeom prst="rect">
            <a:avLst/>
          </a:prstGeom>
          <a:solidFill>
            <a:srgbClr val="004B5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1A8AE6-2036-E44E-8BF7-DBB353DC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37453"/>
            <a:ext cx="10465993" cy="670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816895-DF46-2B4C-93F3-0AC784D78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51" y="1779856"/>
            <a:ext cx="10479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1E8F27C-A9C4-FC41-8778-FCC952C4C8F7}"/>
              </a:ext>
            </a:extLst>
          </p:cNvPr>
          <p:cNvCxnSpPr>
            <a:cxnSpLocks/>
          </p:cNvCxnSpPr>
          <p:nvPr userDrawn="1"/>
        </p:nvCxnSpPr>
        <p:spPr>
          <a:xfrm>
            <a:off x="0" y="658020"/>
            <a:ext cx="12260766" cy="0"/>
          </a:xfrm>
          <a:prstGeom prst="line">
            <a:avLst/>
          </a:prstGeom>
          <a:ln w="38100">
            <a:solidFill>
              <a:srgbClr val="004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niversität zu Lübeck – Wikipedia">
            <a:extLst>
              <a:ext uri="{FF2B5EF4-FFF2-40B4-BE49-F238E27FC236}">
                <a16:creationId xmlns:a16="http://schemas.microsoft.com/office/drawing/2014/main" id="{6E552F97-B9B8-014D-BEF0-AAFE47E9CC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389" y="28256"/>
            <a:ext cx="524803" cy="62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C48CB8F-C981-7343-BFD3-C9DCE29EB254}"/>
              </a:ext>
            </a:extLst>
          </p:cNvPr>
          <p:cNvSpPr txBox="1"/>
          <p:nvPr userDrawn="1"/>
        </p:nvSpPr>
        <p:spPr>
          <a:xfrm>
            <a:off x="752892" y="196951"/>
            <a:ext cx="3443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0" dirty="0">
                <a:solidFill>
                  <a:srgbClr val="004B55"/>
                </a:solidFill>
                <a:latin typeface="Avenir Book" panose="02000503020000020003" pitchFamily="2" charset="0"/>
              </a:rPr>
              <a:t>Bachelor-Seminar Medizinische Informatik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173621-DBEA-9A46-A34E-C24567E5115D}"/>
              </a:ext>
            </a:extLst>
          </p:cNvPr>
          <p:cNvSpPr txBox="1"/>
          <p:nvPr userDrawn="1"/>
        </p:nvSpPr>
        <p:spPr>
          <a:xfrm>
            <a:off x="3494915" y="6614558"/>
            <a:ext cx="5627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0" i="0" spc="0" dirty="0">
                <a:ln>
                  <a:solidFill>
                    <a:schemeClr val="bg1"/>
                  </a:solidFill>
                </a:ln>
                <a:solidFill>
                  <a:srgbClr val="004B55"/>
                </a:solidFill>
                <a:latin typeface="Avenir Book" panose="02000503020000020003" pitchFamily="2" charset="0"/>
              </a:rPr>
              <a:t>Thema 1	–	 Thema 2 	–	 Thema 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AA783B-CC19-314D-9FD3-4209A7CE22B7}"/>
              </a:ext>
            </a:extLst>
          </p:cNvPr>
          <p:cNvSpPr txBox="1"/>
          <p:nvPr userDrawn="1"/>
        </p:nvSpPr>
        <p:spPr>
          <a:xfrm>
            <a:off x="9122112" y="381255"/>
            <a:ext cx="1601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Leonard </a:t>
            </a:r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Brenk</a:t>
            </a:r>
            <a:endParaRPr lang="de-DE" sz="1100" b="0" i="0" dirty="0">
              <a:solidFill>
                <a:srgbClr val="004B55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6920F5D-8ED6-DE4A-8F9C-4AB210FB93F7}"/>
              </a:ext>
            </a:extLst>
          </p:cNvPr>
          <p:cNvCxnSpPr>
            <a:cxnSpLocks/>
          </p:cNvCxnSpPr>
          <p:nvPr userDrawn="1"/>
        </p:nvCxnSpPr>
        <p:spPr>
          <a:xfrm>
            <a:off x="-34383" y="726806"/>
            <a:ext cx="12260766" cy="0"/>
          </a:xfrm>
          <a:prstGeom prst="line">
            <a:avLst/>
          </a:prstGeom>
          <a:ln w="19050">
            <a:solidFill>
              <a:srgbClr val="004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6284804-F00C-D84A-999F-80D8FC12D92D}"/>
              </a:ext>
            </a:extLst>
          </p:cNvPr>
          <p:cNvSpPr txBox="1"/>
          <p:nvPr userDrawn="1"/>
        </p:nvSpPr>
        <p:spPr>
          <a:xfrm>
            <a:off x="752892" y="381255"/>
            <a:ext cx="583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Automatic</a:t>
            </a:r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 </a:t>
            </a:r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Detection</a:t>
            </a:r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 </a:t>
            </a:r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and</a:t>
            </a:r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 Segmentation </a:t>
            </a:r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of</a:t>
            </a:r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 Brain Tumor </a:t>
            </a:r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Using</a:t>
            </a:r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 Random </a:t>
            </a:r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Forest</a:t>
            </a:r>
            <a:r>
              <a:rPr lang="de-DE" sz="1100" b="0" i="0" dirty="0">
                <a:solidFill>
                  <a:srgbClr val="004B55"/>
                </a:solidFill>
                <a:latin typeface="Avenir Book" panose="02000503020000020003" pitchFamily="2" charset="0"/>
              </a:rPr>
              <a:t> Approach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00403E-7338-E449-B9B7-3E049EDC1A9C}"/>
              </a:ext>
            </a:extLst>
          </p:cNvPr>
          <p:cNvSpPr txBox="1"/>
          <p:nvPr userDrawn="1"/>
        </p:nvSpPr>
        <p:spPr>
          <a:xfrm>
            <a:off x="9122112" y="196951"/>
            <a:ext cx="1601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0" i="0" dirty="0" err="1">
                <a:solidFill>
                  <a:srgbClr val="004B55"/>
                </a:solidFill>
                <a:latin typeface="Avenir Book" panose="02000503020000020003" pitchFamily="2" charset="0"/>
              </a:rPr>
              <a:t>dd.mm.yyyy</a:t>
            </a:r>
            <a:endParaRPr lang="de-DE" sz="1100" b="0" i="0" dirty="0">
              <a:solidFill>
                <a:srgbClr val="004B55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1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 userDrawn="1">
          <p15:clr>
            <a:srgbClr val="F26B43"/>
          </p15:clr>
        </p15:guide>
        <p15:guide id="2" pos="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9A2D7-D39A-0042-8675-FBF57EF71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Atomatic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4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6792C-4398-0F49-9A6C-0A3CC53F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C8D8A-237D-5B4F-BB16-4DBF369B6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Garfbarb</a:t>
            </a:r>
            <a:endParaRPr lang="de-DE" dirty="0"/>
          </a:p>
          <a:p>
            <a:r>
              <a:rPr lang="de-DE" dirty="0" err="1"/>
              <a:t>Adfb</a:t>
            </a:r>
            <a:endParaRPr lang="de-DE" dirty="0"/>
          </a:p>
          <a:p>
            <a:r>
              <a:rPr lang="de-DE" dirty="0" err="1"/>
              <a:t>adfb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8348AE-A441-2D49-BCEC-41AB52B114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Abfadfbdbf</a:t>
            </a:r>
            <a:endParaRPr lang="de-DE" dirty="0"/>
          </a:p>
          <a:p>
            <a:r>
              <a:rPr lang="de-DE" dirty="0" err="1"/>
              <a:t>Afdbadfb</a:t>
            </a:r>
            <a:endParaRPr lang="de-DE" dirty="0"/>
          </a:p>
          <a:p>
            <a:r>
              <a:rPr lang="de-DE" dirty="0" err="1"/>
              <a:t>adfbaf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46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Avenir Book</vt:lpstr>
      <vt:lpstr>Calibri</vt:lpstr>
      <vt:lpstr>Office</vt:lpstr>
      <vt:lpstr>Atomatic 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Brenk</dc:creator>
  <cp:lastModifiedBy>Leonard Brenk</cp:lastModifiedBy>
  <cp:revision>6</cp:revision>
  <dcterms:created xsi:type="dcterms:W3CDTF">2020-10-27T11:26:32Z</dcterms:created>
  <dcterms:modified xsi:type="dcterms:W3CDTF">2020-10-27T12:04:31Z</dcterms:modified>
</cp:coreProperties>
</file>