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8"/>
  </p:notesMasterIdLst>
  <p:handoutMasterIdLst>
    <p:handoutMasterId r:id="rId9"/>
  </p:handoutMasterIdLst>
  <p:sldIdLst>
    <p:sldId id="532" r:id="rId4"/>
    <p:sldId id="589" r:id="rId5"/>
    <p:sldId id="590" r:id="rId6"/>
    <p:sldId id="591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3947"/>
    <a:srgbClr val="2400D0"/>
    <a:srgbClr val="9E0068"/>
    <a:srgbClr val="006640"/>
    <a:srgbClr val="004B5A"/>
    <a:srgbClr val="336F7B"/>
    <a:srgbClr val="001C22"/>
    <a:srgbClr val="4C818B"/>
    <a:srgbClr val="003C4A"/>
    <a:srgbClr val="66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74253" autoAdjust="0"/>
  </p:normalViewPr>
  <p:slideViewPr>
    <p:cSldViewPr snapToGrid="0">
      <p:cViewPr varScale="1">
        <p:scale>
          <a:sx n="128" d="100"/>
          <a:sy n="128" d="100"/>
        </p:scale>
        <p:origin x="1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4275138" y="334963"/>
            <a:ext cx="44899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Topic </a:t>
            </a: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of</a:t>
            </a: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 </a:t>
            </a: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Presentation</a:t>
            </a:r>
            <a:endParaRPr lang="de-DE" sz="800" kern="800" cap="all" spc="80" noProof="0" dirty="0">
              <a:solidFill>
                <a:srgbClr val="DDDDDD"/>
              </a:solidFill>
              <a:latin typeface="Myriad Pro" pitchFamily="34" charset="0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>
              <a:latin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27.10.20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4" name="Picture 2" descr="C:\Users\werner\Documents\My Dropbox\Vorlagen\IMI eng invers12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29167" cy="788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52600"/>
            <a:ext cx="8628063" cy="1193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de-DE" sz="3200" dirty="0"/>
              <a:t>The </a:t>
            </a:r>
            <a:r>
              <a:rPr lang="de-DE" sz="3200" dirty="0" err="1"/>
              <a:t>fancy</a:t>
            </a:r>
            <a:r>
              <a:rPr lang="de-DE" sz="3200" dirty="0"/>
              <a:t> </a:t>
            </a:r>
            <a:r>
              <a:rPr lang="de-DE" sz="3200" dirty="0" err="1"/>
              <a:t>long</a:t>
            </a:r>
            <a:r>
              <a:rPr lang="de-DE" sz="3200" dirty="0"/>
              <a:t> title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dirty="0" err="1"/>
              <a:t>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30695" y="2645201"/>
            <a:ext cx="50826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+mn-lt"/>
              </a:rPr>
              <a:t>Bachelor Seminar WS 2015/16</a:t>
            </a:r>
          </a:p>
          <a:p>
            <a:pPr algn="ctr"/>
            <a:r>
              <a:rPr lang="en-US" sz="2200" dirty="0">
                <a:latin typeface="+mn-lt"/>
              </a:rPr>
              <a:t>“Medical Image Computing and e-Health”</a:t>
            </a:r>
          </a:p>
          <a:p>
            <a:pPr algn="ctr"/>
            <a:endParaRPr lang="en-US" sz="2200" dirty="0">
              <a:latin typeface="+mn-lt"/>
            </a:endParaRPr>
          </a:p>
          <a:p>
            <a:pPr algn="ctr"/>
            <a:r>
              <a:rPr lang="en-US" sz="2200" dirty="0">
                <a:latin typeface="+mn-lt"/>
              </a:rPr>
              <a:t>22.01.2016</a:t>
            </a:r>
          </a:p>
          <a:p>
            <a:pPr algn="ctr"/>
            <a:endParaRPr lang="en-US" sz="2200" dirty="0">
              <a:latin typeface="+mn-lt"/>
            </a:endParaRPr>
          </a:p>
          <a:p>
            <a:pPr algn="ctr"/>
            <a:r>
              <a:rPr lang="en-US" sz="2200" dirty="0">
                <a:latin typeface="+mn-lt"/>
              </a:rPr>
              <a:t>Dr. </a:t>
            </a:r>
            <a:r>
              <a:rPr lang="en-US" sz="2200" dirty="0" err="1">
                <a:latin typeface="+mn-lt"/>
              </a:rPr>
              <a:t>rer</a:t>
            </a:r>
            <a:r>
              <a:rPr lang="en-US" sz="2200" dirty="0">
                <a:latin typeface="+mn-lt"/>
              </a:rPr>
              <a:t>. nat. Jan </a:t>
            </a:r>
            <a:r>
              <a:rPr lang="en-US" sz="2200" dirty="0" err="1">
                <a:latin typeface="+mn-lt"/>
              </a:rPr>
              <a:t>Ehrhardt</a:t>
            </a:r>
            <a:endParaRPr lang="en-US" sz="2200" dirty="0">
              <a:latin typeface="+mn-lt"/>
            </a:endParaRPr>
          </a:p>
          <a:p>
            <a:pPr algn="ctr"/>
            <a:r>
              <a:rPr lang="en-US" sz="2000" dirty="0">
                <a:latin typeface="+mn-lt"/>
              </a:rPr>
              <a:t>Supervisor: M.Sc. Oskar Maier</a:t>
            </a:r>
          </a:p>
          <a:p>
            <a:pPr algn="ctr"/>
            <a:endParaRPr lang="en-US" sz="2200" dirty="0">
              <a:latin typeface="+mn-lt"/>
            </a:endParaRPr>
          </a:p>
          <a:p>
            <a:pPr algn="ctr"/>
            <a:r>
              <a:rPr lang="en-US" sz="2200" dirty="0">
                <a:latin typeface="+mn-lt"/>
              </a:rPr>
              <a:t>Institute of Medical Informatics</a:t>
            </a:r>
          </a:p>
          <a:p>
            <a:pPr algn="ctr"/>
            <a:r>
              <a:rPr lang="en-US" sz="2200" dirty="0" err="1">
                <a:latin typeface="+mn-lt"/>
              </a:rPr>
              <a:t>Universität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zu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Lübeck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Topic 1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1.1</a:t>
            </a:r>
          </a:p>
          <a:p>
            <a:pPr lvl="2"/>
            <a:r>
              <a:rPr lang="de-DE" dirty="0" err="1"/>
              <a:t>Subtopic</a:t>
            </a:r>
            <a:r>
              <a:rPr lang="de-DE" dirty="0"/>
              <a:t> 1.1.1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1.2</a:t>
            </a:r>
          </a:p>
          <a:p>
            <a:r>
              <a:rPr lang="de-DE" dirty="0"/>
              <a:t>Topic 2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2.1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2.2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is the method important? </a:t>
            </a:r>
            <a:br>
              <a:rPr lang="en-US" dirty="0"/>
            </a:br>
            <a:r>
              <a:rPr lang="en-US" dirty="0"/>
              <a:t>Where could it be used / what are the fields of application?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86</Words>
  <Application>Microsoft Macintosh PowerPoint</Application>
  <PresentationFormat>Bildschirmpräsentation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Myriad Pro</vt:lpstr>
      <vt:lpstr>Times New Roman</vt:lpstr>
      <vt:lpstr>Wingdings</vt:lpstr>
      <vt:lpstr>IMI-Slidemaster_eng</vt:lpstr>
      <vt:lpstr>The fancy long title of your work</vt:lpstr>
      <vt:lpstr>Outline</vt:lpstr>
      <vt:lpstr>Introduction</vt:lpstr>
      <vt:lpstr>Methods</vt:lpstr>
    </vt:vector>
  </TitlesOfParts>
  <Company>Institute of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IMI-PPT-Layout</dc:title>
  <dc:creator>Alexander Schmidt-Richberg</dc:creator>
  <cp:lastModifiedBy>Leonard Brenk</cp:lastModifiedBy>
  <cp:revision>1162</cp:revision>
  <cp:lastPrinted>2011-01-28T09:40:46Z</cp:lastPrinted>
  <dcterms:created xsi:type="dcterms:W3CDTF">2003-04-11T03:28:50Z</dcterms:created>
  <dcterms:modified xsi:type="dcterms:W3CDTF">2020-10-27T12:06:46Z</dcterms:modified>
</cp:coreProperties>
</file>