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>
        <p:scale>
          <a:sx n="100" d="100"/>
          <a:sy n="100" d="100"/>
        </p:scale>
        <p:origin x="-282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3E30-BB9F-CBAB-79B7-432CFDD5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DD9A6-8F06-A701-9CA4-84F48184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F054-7918-7713-DFDE-AC26C9E4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5E67-04A9-9783-85C7-346F8754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3537-F006-F1D8-FF00-3556FB2A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6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5B43-7B3F-367F-B391-544E1C4D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007CB-E87C-56F3-F787-FFCC42835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C841-25FB-8320-3AF6-AC4D6CBB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2F5E-18BA-B401-2654-394E750A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5E1D-4EE2-B80E-68EE-9CFFA52C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2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352EE-C4DE-0AE1-DD9C-0A2F75F6B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FB213-5DF5-CA82-5F9B-923B2462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0851-FA25-DE53-7ACA-AB93E875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EC0D-927E-E0D1-768E-5C50E541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03DE-5FF3-5659-5C51-22B42F96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0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55C1-D35F-7CD9-5B69-98A5A3E6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C4A8-91F8-6B7D-BF6E-FEB39CE6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B944-46AD-3453-723D-4B6F4DA6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0797-812C-E61E-7F5E-19E54930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2117-1A04-2FED-8D62-281A20E1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BCEF-0694-F2E2-5E62-1575FE75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4093-760D-5F70-CCD5-208E485D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54B18-5608-D4F5-9063-A706AD99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42AA-69E2-9C22-95A0-3467966F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F594-7CB2-3638-20AC-778FEC9F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31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EA43-ED24-1859-73CF-37CFDDF3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6428-B7DA-418E-5720-A5029E698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DB889-BB72-0627-8682-414B5D68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8B04-F798-FE6C-EF97-230CF5FC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EC7C-0D10-B6AC-434A-38C2AF4D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F9AE7-CC19-71A3-0408-E8AA67F1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0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D102-1B5A-C64E-17E2-89D3176D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063C-C9EB-1345-DED0-91B9D135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DEAD8-C8A1-813C-7E43-A5465918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0C196-0085-0A5B-AD67-A47D9F0DE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D7BEC-A678-B143-CA80-4C47D64F4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5564F-0E07-0DB1-AFC8-960EB6DD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506D-5135-1838-5ABE-D34B88E9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18068-F5FA-E31B-514B-B5720343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65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E8CF-8FA4-BDD5-6966-B175CD2E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AB571-919B-CBAD-FEC7-97E2468B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92C8-DAAA-AB55-D519-B3932C55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302BA-FEA7-AF8C-B067-57B85C7E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12D65-BB42-A8ED-535C-540D6F6C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35CE0-A9DD-1645-3C14-9E48BDDF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C604-99FE-74D7-FF3C-3BB73AA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0B5C-9057-0293-9FF8-073F2FF6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AF83-EEBB-D321-FC1E-E6B8B994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7378-DEF4-F3D3-3A6B-CA2C78A60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22FF-E555-B192-5192-3FA04BC9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C5FF-40C9-40A3-8751-0DD65AF8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EAD10-CFD1-5673-A638-AE3AC786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5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62FA-E36B-B4A6-A926-BAEB7E65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0A205-140F-AA78-16BE-55FEDE9B6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48B84-96A8-D127-6BF1-DA893CB7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0F6E9-9FF0-8CCC-254A-EF38E2DE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0B0C-595F-8E8A-A16F-684D3E0E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578A2-FB62-568D-6F62-ADC2AD43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3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2B027-065B-7BF5-EA68-E13D8424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DB780-E313-020E-5E85-4417949E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B228-018E-8C4F-D8A5-26D0020D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64DC-59F6-40E0-9C23-F31E73A35A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6C93-B310-1D00-9A6F-B1F5058E1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BC5C-7C0F-6172-4338-FCEFCD9A9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EA4-6335-46DC-8BC4-556A54F21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D64CE0-FBC1-9E28-381F-AACD5BE81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843" t="28723" r="24843" b="28723"/>
          <a:stretch/>
        </p:blipFill>
        <p:spPr>
          <a:xfrm>
            <a:off x="7545840" y="411840"/>
            <a:ext cx="2880000" cy="288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2B60DF-A944-A591-A1FA-467159810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4000" y="3291840"/>
            <a:ext cx="2880360" cy="28803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B1AEDF-18F4-F6BF-B161-9A16D4473A0D}"/>
              </a:ext>
            </a:extLst>
          </p:cNvPr>
          <p:cNvSpPr/>
          <p:nvPr/>
        </p:nvSpPr>
        <p:spPr>
          <a:xfrm>
            <a:off x="2118360" y="1036320"/>
            <a:ext cx="2705640" cy="513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6786770-AB41-E373-126E-1666946F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5480" y="3291840"/>
            <a:ext cx="288036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Bugeja</dc:creator>
  <cp:lastModifiedBy>Leo Bugeja</cp:lastModifiedBy>
  <cp:revision>1</cp:revision>
  <dcterms:created xsi:type="dcterms:W3CDTF">2023-03-13T21:25:22Z</dcterms:created>
  <dcterms:modified xsi:type="dcterms:W3CDTF">2023-03-13T21:37:11Z</dcterms:modified>
</cp:coreProperties>
</file>