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C53215-7A6C-4E25-8706-7B0F2C1A075A}">
  <a:tblStyle styleId="{7BC53215-7A6C-4E25-8706-7B0F2C1A07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44d7c7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44d7c7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42902d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42902d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5e1451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5e1451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4a6814a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4a6814a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4a6814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4a6814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4a6814a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4a6814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4a6814a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4a6814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4a6814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4a6814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42902d8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42902d8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08800"/>
            <a:ext cx="8520600" cy="12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do ZERO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Capítulo 05 - Pre-processamento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Agora veremos na prática como utilizar as técnicas de pre-processamento e modelagem de dados com Python.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9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pic>
        <p:nvPicPr>
          <p:cNvPr descr="Minerando Dados-04.jpg"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00" y="3054825"/>
            <a:ext cx="4894375" cy="18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07300" y="70950"/>
            <a:ext cx="7255800" cy="8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05050" y="893550"/>
            <a:ext cx="88287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600"/>
              <a:t>Neste capítulo veremos técnicas poderosas para fazer o pré-processamento de nossos dados de forma que consigamos obter melhores resultados.</a:t>
            </a:r>
            <a:endParaRPr sz="1600"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600"/>
              <a:t>A Etapa de pré-processamento de dados é de vital importância para qualquer projeto Data Science.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 de Dados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/>
              <a:t>Técnicas de Pre-Processamento de Dados</a:t>
            </a:r>
            <a:endParaRPr b="1"/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600"/>
              <a:t>Detecção de Anomalias</a:t>
            </a:r>
            <a:endParaRPr sz="16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/>
              <a:t>Discretização ou Binarização</a:t>
            </a:r>
            <a:endParaRPr sz="16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/>
              <a:t>Normalização</a:t>
            </a:r>
            <a:endParaRPr sz="16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/>
              <a:t>Standartization</a:t>
            </a:r>
            <a:endParaRPr sz="1600"/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Modelagem de dados</a:t>
            </a:r>
            <a:endParaRPr sz="1600"/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Bag of Words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 de Dados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/>
              <a:t>Detecção de Anomalias</a:t>
            </a:r>
            <a:endParaRPr b="1"/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600"/>
              <a:t>Detectar anomalias nos conjuntos de dados é de extrema importância para o sucesso de qualquer projeto Data Science.</a:t>
            </a:r>
            <a:endParaRPr sz="1600"/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600"/>
              <a:t>Anomalias nada mais são que valores discrepantes.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 de Dados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75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Discretização</a:t>
            </a:r>
            <a:endParaRPr b="1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Discretização de dados é um técnica que consiste em transformar valores numéricos em valores nominais ou discretos que possam representar melhor os dados.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Através da Discretização é possível utilizar algoritmos que não trabalham com valores numéricos já que os dados são transformados em valores discretos.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19" y="1253500"/>
            <a:ext cx="2822006" cy="3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 de Dados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71427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Normalização</a:t>
            </a:r>
            <a:endParaRPr b="1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Normalizar dados de forma bem simples significa aplicar uma mesma norma ao dados.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Um passo importante antes de executar algoritmos de Machine Learning.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 de Dados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6632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Standartization</a:t>
            </a:r>
            <a:endParaRPr b="1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Standartization ou padronização é a re-escala dos dados numéricos dentro de uma faixa baseado em alguns critérios.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Essa técnica na prática ignora a forma da distribuição e transforma o dado para forma com média próxima de zero e um desvio padrão próximo a um, ou seja, assume que não temos valores discrepantes nos dados.</a:t>
            </a:r>
            <a:endParaRPr sz="16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925" y="1152475"/>
            <a:ext cx="3342400" cy="33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de Dados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Formato Bag of Words (Saco de palavras)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Representação simples onde as palavras em uma sentença são representadas através de um vetor.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Exemplo: Com as sentenças abaixo: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Este celular é um produto excelente.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 celular do João é um iphone.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Formato Bag of Words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1369750" y="313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{7BC53215-7A6C-4E25-8706-7B0F2C1A075A}</a:tableStyleId>
              </a:tblPr>
              <a:tblGrid>
                <a:gridCol w="603250"/>
                <a:gridCol w="691525"/>
                <a:gridCol w="735375"/>
                <a:gridCol w="382850"/>
                <a:gridCol w="418700"/>
                <a:gridCol w="811875"/>
                <a:gridCol w="514975"/>
                <a:gridCol w="547075"/>
                <a:gridCol w="723625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Este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Celular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produto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é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excelente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do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João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iphone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de Dados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Formato Bag of Words (Saco de palavras)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/>
              <a:t>Variação N-gram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Este celular é um produto excelente.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celular do João é um iphone.</a:t>
            </a:r>
            <a:endParaRPr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788000" y="26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{7BC53215-7A6C-4E25-8706-7B0F2C1A075A}</a:tableStyleId>
              </a:tblPr>
              <a:tblGrid>
                <a:gridCol w="1502725"/>
                <a:gridCol w="797350"/>
                <a:gridCol w="534550"/>
                <a:gridCol w="584600"/>
                <a:gridCol w="724325"/>
                <a:gridCol w="1128300"/>
                <a:gridCol w="382850"/>
                <a:gridCol w="1391375"/>
              </a:tblGrid>
              <a:tr h="4719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Este,celular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roduto,é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um,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excelente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o,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do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joão,iphone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