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4CFCB5-7752-47B4-83F1-314AC88F29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9C282A8-1F8B-47FB-A3B1-193C6DCA6B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5905D55-97E9-452D-AEE1-B14059FCF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F3361-12D8-4783-BA6F-5CFAC8A13ABC}" type="datetimeFigureOut">
              <a:rPr lang="pt-BR" smtClean="0"/>
              <a:t>29/10/2020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82A559B-397E-4590-AE29-D44057649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FFD8462-BC96-4D60-92BF-1FD789BEC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FB420-A73D-4DA6-9540-C5D573F3E1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0163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4149CD-938C-4E3E-9385-A69B6550A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B37C989-553E-424E-A133-BA1311002D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ED031C9-B397-4A59-AC4D-7350CFADC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F3361-12D8-4783-BA6F-5CFAC8A13ABC}" type="datetimeFigureOut">
              <a:rPr lang="pt-BR" smtClean="0"/>
              <a:t>29/10/2020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60CC1BC-95C1-4F26-8F7B-8FF9055EB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B7DDD73-6D62-4F6E-93EE-247892206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FB420-A73D-4DA6-9540-C5D573F3E1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8518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385DA90-75D3-466A-8E8C-42295AD1A4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3236C5C-8245-4522-B8D5-69D6C1EB42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C8474BB-CB49-4049-AC99-C009B3F3B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F3361-12D8-4783-BA6F-5CFAC8A13ABC}" type="datetimeFigureOut">
              <a:rPr lang="pt-BR" smtClean="0"/>
              <a:t>29/10/2020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9E9EEE7-0737-4273-9A17-50A82C76F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7426949-BFC2-4C7E-9C16-4CE74BA00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FB420-A73D-4DA6-9540-C5D573F3E1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5677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E0A5E9-7318-4C29-8458-F0D829A3F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56D5070-DBC5-4281-BD14-1FB349F90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FCE84DD-E9DB-4095-ABFD-0D5B05C6D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F3361-12D8-4783-BA6F-5CFAC8A13ABC}" type="datetimeFigureOut">
              <a:rPr lang="pt-BR" smtClean="0"/>
              <a:t>29/10/2020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0981AF0-C515-4026-AB3A-6F426DDB6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285CBA5-F37F-4FC4-A73D-23ACD38DC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FB420-A73D-4DA6-9540-C5D573F3E1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3812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27A9B2-0178-402C-89F8-3058240EE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1F33E14-5391-449F-9C5B-E8EE9DACAE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F71B468-C0F2-43F8-A498-D2AC5CFC3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F3361-12D8-4783-BA6F-5CFAC8A13ABC}" type="datetimeFigureOut">
              <a:rPr lang="pt-BR" smtClean="0"/>
              <a:t>29/10/2020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2B2BF92-FAED-4431-80FE-1EBA9C82F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84298E9-6372-46D6-A0AD-4BD15B1D9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FB420-A73D-4DA6-9540-C5D573F3E1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508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4F345B-0A40-46D7-9363-D48C345D0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5B8AB73-9C1F-4674-8EB0-4A825B0044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CA28B96-03A9-43AA-B46B-392A0E7342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F19CA2F-4A85-4CF4-92DD-892C96441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F3361-12D8-4783-BA6F-5CFAC8A13ABC}" type="datetimeFigureOut">
              <a:rPr lang="pt-BR" smtClean="0"/>
              <a:t>29/10/2020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2186EBE-3C8F-4D85-841C-0A31033D1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874AD25-836C-4111-A761-4CF522F4A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FB420-A73D-4DA6-9540-C5D573F3E1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5108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2A3F5C-5C14-4A00-BD54-54F0E4421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24CDA74-674D-4648-AC8A-4779A59686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F17BD9C-1465-44B7-B43D-FE54F14939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68B6A43-B9E4-4940-A193-E029C24ADD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90325F4-BA3C-44E8-80EA-553D375D9E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C98393C-36B5-4AA0-8798-94A4FB0AD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F3361-12D8-4783-BA6F-5CFAC8A13ABC}" type="datetimeFigureOut">
              <a:rPr lang="pt-BR" smtClean="0"/>
              <a:t>29/10/2020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763D3D1-5F68-4043-B133-0B9B1E348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841FE58-C938-4AB3-865C-F8C37D0CE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FB420-A73D-4DA6-9540-C5D573F3E1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7281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F6B6C9-1119-4B34-A4CE-8A3D30014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2BC1139-5F05-43AE-B126-2C9B7C559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F3361-12D8-4783-BA6F-5CFAC8A13ABC}" type="datetimeFigureOut">
              <a:rPr lang="pt-BR" smtClean="0"/>
              <a:t>29/10/2020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B46BF98-BD53-45EE-A284-4D8389128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2CEC778-BA93-48BB-80EB-2DAD1EA5B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FB420-A73D-4DA6-9540-C5D573F3E1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2905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B37FDF1-F740-47D4-B81F-BE8B57439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F3361-12D8-4783-BA6F-5CFAC8A13ABC}" type="datetimeFigureOut">
              <a:rPr lang="pt-BR" smtClean="0"/>
              <a:t>29/10/2020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1539BE7-9EA1-4971-B426-A83933CAC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63AE955-5268-4F14-B650-9686B2E78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FB420-A73D-4DA6-9540-C5D573F3E1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2756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426A84-C09B-4979-AE04-45E4EA5CF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220C1EA-155D-47DF-8613-466D0EA73E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E6A35AA-B8D3-41C0-8BD8-F2ACC55DDC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B05A086-3CC3-4A8B-82B0-ADE4D772A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F3361-12D8-4783-BA6F-5CFAC8A13ABC}" type="datetimeFigureOut">
              <a:rPr lang="pt-BR" smtClean="0"/>
              <a:t>29/10/2020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6355E35-7BF8-4941-9721-5037C81AC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9314C38-41B3-4DE5-A6FD-F457B0676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FB420-A73D-4DA6-9540-C5D573F3E1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7482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A45723-21C7-42D4-9ADD-C1E3A6781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6A59F93-C4C1-4110-A6DA-47DFE8904A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385E168-B33C-433B-90DF-338C4C2FD4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EDEF818-F51A-4A01-8FA0-950CC7305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F3361-12D8-4783-BA6F-5CFAC8A13ABC}" type="datetimeFigureOut">
              <a:rPr lang="pt-BR" smtClean="0"/>
              <a:t>29/10/2020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2EE24D3-9ADD-4ECE-ADB6-D4C1F34A0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817534F-48B0-4AB7-B86D-EFD9889EB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FB420-A73D-4DA6-9540-C5D573F3E1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4546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A195D06-3E60-4529-BB4F-BDD64AAF1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B152B5C-790C-4C14-84D8-73381406CE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2B2B42B-71CB-4EFC-88D3-576645D9F0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F3361-12D8-4783-BA6F-5CFAC8A13ABC}" type="datetimeFigureOut">
              <a:rPr lang="pt-BR" smtClean="0"/>
              <a:t>29/10/2020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AF2F6AA-CCC2-4C1E-A2DA-2EC15D027B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C825AE4-99DD-4A72-9B6D-1F6655DD78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FB420-A73D-4DA6-9540-C5D573F3E1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419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5DBF67-1B46-4754-87FA-47DC48D471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sz="5300" dirty="0">
                <a:solidFill>
                  <a:srgbClr val="FF0000"/>
                </a:solidFill>
              </a:rPr>
              <a:t>Exercício de Acidentes e Incidentes Causados por Softwares</a:t>
            </a:r>
            <a:br>
              <a:rPr lang="pt-BR" dirty="0"/>
            </a:br>
            <a:br>
              <a:rPr lang="pt-BR" dirty="0"/>
            </a:b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E44F795-CFD0-40AD-8A01-780EA30F46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Aluno: Leonardo Campelo Gomes dos Santos</a:t>
            </a:r>
          </a:p>
        </p:txBody>
      </p:sp>
    </p:spTree>
    <p:extLst>
      <p:ext uri="{BB962C8B-B14F-4D97-AF65-F5344CB8AC3E}">
        <p14:creationId xmlns:p14="http://schemas.microsoft.com/office/powerpoint/2010/main" val="3438893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67D2C4-930C-440A-9166-CA9482411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0000"/>
                </a:solidFill>
              </a:rPr>
              <a:t>Acidentes e Incidentes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D864B77-583A-4B51-925F-A90A36AAB756}"/>
              </a:ext>
            </a:extLst>
          </p:cNvPr>
          <p:cNvSpPr txBox="1"/>
          <p:nvPr/>
        </p:nvSpPr>
        <p:spPr>
          <a:xfrm>
            <a:off x="838200" y="1895475"/>
            <a:ext cx="6587894" cy="29546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1 - Violação do painel eletrônico do Senado;</a:t>
            </a:r>
          </a:p>
          <a:p>
            <a:r>
              <a:rPr lang="pt-BR" sz="2800" dirty="0"/>
              <a:t>2 - HSBC;</a:t>
            </a:r>
          </a:p>
          <a:p>
            <a:r>
              <a:rPr lang="pt-BR" sz="2800" dirty="0"/>
              <a:t>3 - Privacidade do e-mail na Epson;</a:t>
            </a:r>
          </a:p>
          <a:p>
            <a:r>
              <a:rPr lang="pt-BR" sz="2800" dirty="0"/>
              <a:t>4 - </a:t>
            </a:r>
            <a:r>
              <a:rPr lang="pt-BR" sz="2800" dirty="0" err="1"/>
              <a:t>Glitch</a:t>
            </a:r>
            <a:r>
              <a:rPr lang="pt-BR" sz="2800" dirty="0"/>
              <a:t>;</a:t>
            </a:r>
          </a:p>
          <a:p>
            <a:r>
              <a:rPr lang="pt-BR" sz="2800" dirty="0"/>
              <a:t>5 - Falha de segurança no Facebook;</a:t>
            </a:r>
          </a:p>
          <a:p>
            <a:r>
              <a:rPr lang="pt-BR" sz="2800" dirty="0"/>
              <a:t>6 - Falha do sistema SISU; </a:t>
            </a:r>
          </a:p>
          <a:p>
            <a:r>
              <a:rPr lang="pt-BR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54292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C2A007-BFA9-4C7D-AEE9-08DCEA72B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/>
              <a:t>Violação do painel eletrônico do Senado - </a:t>
            </a:r>
            <a:r>
              <a:rPr lang="pt-BR" sz="4000" dirty="0">
                <a:solidFill>
                  <a:srgbClr val="FF0000"/>
                </a:solidFill>
              </a:rPr>
              <a:t>2001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E233A67-6022-4DBE-AAC2-7419BBC13E8B}"/>
              </a:ext>
            </a:extLst>
          </p:cNvPr>
          <p:cNvSpPr txBox="1"/>
          <p:nvPr/>
        </p:nvSpPr>
        <p:spPr>
          <a:xfrm>
            <a:off x="1085850" y="2208937"/>
            <a:ext cx="100203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Em 2001, foi instaurada no Senado uma investigação no Conselho de Ética e Decoro Parlamentar para apurar o envolvimento do senador Antônio Carlos Magalhães num episódio em que ele insinua que teve acesso às informações sigilosas de como votaram os senadores numa sessão secreta.</a:t>
            </a:r>
          </a:p>
          <a:p>
            <a:r>
              <a:rPr lang="pt-BR" dirty="0"/>
              <a:t>Passaram-se meses de apuração, que tiveram, inclusive, perícia da Unicamp (</a:t>
            </a:r>
            <a:r>
              <a:rPr lang="pt-BR" dirty="0" err="1"/>
              <a:t>Universida</a:t>
            </a:r>
            <a:r>
              <a:rPr lang="pt-BR" dirty="0"/>
              <a:t> de Campinas) para comprovar que a voz na conversa com Luiz Francisco era mesmo de ACM e que o painel fora de fato violado.</a:t>
            </a:r>
          </a:p>
        </p:txBody>
      </p:sp>
    </p:spTree>
    <p:extLst>
      <p:ext uri="{BB962C8B-B14F-4D97-AF65-F5344CB8AC3E}">
        <p14:creationId xmlns:p14="http://schemas.microsoft.com/office/powerpoint/2010/main" val="1964749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C2A007-BFA9-4C7D-AEE9-08DCEA72B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/>
              <a:t>HSBC - </a:t>
            </a:r>
            <a:r>
              <a:rPr lang="pt-BR" sz="4000" dirty="0">
                <a:solidFill>
                  <a:srgbClr val="FF0000"/>
                </a:solidFill>
              </a:rPr>
              <a:t>2016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E233A67-6022-4DBE-AAC2-7419BBC13E8B}"/>
              </a:ext>
            </a:extLst>
          </p:cNvPr>
          <p:cNvSpPr txBox="1"/>
          <p:nvPr/>
        </p:nvSpPr>
        <p:spPr>
          <a:xfrm>
            <a:off x="1085850" y="2208937"/>
            <a:ext cx="100203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No início de 2016, o HSBC sofreu uma grande interrupção de TI. Milhões de clientes do banco não conseguiram acessar contas on-line, sendo que os serviços só retornaram ao normal após uma interrupção de dois dias. O diretor de operações do banco, Jack Hackett, culpou uma "questão técnica complexa" em seus sistemas internos.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4533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C2A007-BFA9-4C7D-AEE9-08DCEA72B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/>
              <a:t>Privacidade do e-mail na Epson - </a:t>
            </a:r>
            <a:r>
              <a:rPr lang="pt-BR" sz="4000" dirty="0">
                <a:solidFill>
                  <a:srgbClr val="FF0000"/>
                </a:solidFill>
              </a:rPr>
              <a:t>2016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E233A67-6022-4DBE-AAC2-7419BBC13E8B}"/>
              </a:ext>
            </a:extLst>
          </p:cNvPr>
          <p:cNvSpPr txBox="1"/>
          <p:nvPr/>
        </p:nvSpPr>
        <p:spPr>
          <a:xfrm>
            <a:off x="1085850" y="2208937"/>
            <a:ext cx="100203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Em março de 1990, a administradora de e-mail da EPSON, Alana </a:t>
            </a:r>
            <a:r>
              <a:rPr lang="pt-BR" dirty="0" err="1"/>
              <a:t>Shoars</a:t>
            </a:r>
            <a:r>
              <a:rPr lang="pt-BR" dirty="0"/>
              <a:t>, demandou judicialmente seu (</a:t>
            </a:r>
            <a:r>
              <a:rPr lang="pt-BR" dirty="0" err="1"/>
              <a:t>ex</a:t>
            </a:r>
            <a:r>
              <a:rPr lang="pt-BR" dirty="0"/>
              <a:t>) empregador numa Corte Superior de Los Angeles, alegando invasão de privacidade de seu empregador Epson </a:t>
            </a:r>
            <a:r>
              <a:rPr lang="pt-BR" dirty="0" err="1"/>
              <a:t>America</a:t>
            </a:r>
            <a:r>
              <a:rPr lang="pt-BR" dirty="0"/>
              <a:t> Inc. Ela pediu 1.000.000 US$ em perdas. Em julho de 1990, Alana liderou um pedido de 700 empregados e aproximadamente 1.800 usuários externos, solicitando 75.000.000 US$ de indenização, porque eles tinham tido seus E-mails monitorados pela Epson.</a:t>
            </a:r>
          </a:p>
        </p:txBody>
      </p:sp>
    </p:spTree>
    <p:extLst>
      <p:ext uri="{BB962C8B-B14F-4D97-AF65-F5344CB8AC3E}">
        <p14:creationId xmlns:p14="http://schemas.microsoft.com/office/powerpoint/2010/main" val="967269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C2A007-BFA9-4C7D-AEE9-08DCEA72B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 err="1"/>
              <a:t>Glitch</a:t>
            </a:r>
            <a:r>
              <a:rPr lang="pt-BR" sz="4000" dirty="0"/>
              <a:t> - </a:t>
            </a:r>
            <a:r>
              <a:rPr lang="pt-BR" sz="4000" dirty="0">
                <a:solidFill>
                  <a:srgbClr val="FF0000"/>
                </a:solidFill>
              </a:rPr>
              <a:t>2015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E233A67-6022-4DBE-AAC2-7419BBC13E8B}"/>
              </a:ext>
            </a:extLst>
          </p:cNvPr>
          <p:cNvSpPr txBox="1"/>
          <p:nvPr/>
        </p:nvSpPr>
        <p:spPr>
          <a:xfrm>
            <a:off x="1085850" y="2208937"/>
            <a:ext cx="100203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Em dezembro de 2015, uma falha causou a libertação antecipada de mais de 3,2 mil prisioneiros americanos. O problema aconteceu após o software que calcula a sentença de um preso dependendo do bom ou mau comportamento tenha tido um erro. A ferramenta foi introduzida em 2002. Estima-se que, em média, os prisioneiros foram libertados com 49 dias de antecedência.</a:t>
            </a:r>
          </a:p>
        </p:txBody>
      </p:sp>
    </p:spTree>
    <p:extLst>
      <p:ext uri="{BB962C8B-B14F-4D97-AF65-F5344CB8AC3E}">
        <p14:creationId xmlns:p14="http://schemas.microsoft.com/office/powerpoint/2010/main" val="30295199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C2A007-BFA9-4C7D-AEE9-08DCEA72B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/>
              <a:t>Falha de segurança no Facebook - </a:t>
            </a:r>
            <a:r>
              <a:rPr lang="pt-BR" sz="4000" dirty="0">
                <a:solidFill>
                  <a:srgbClr val="FF0000"/>
                </a:solidFill>
              </a:rPr>
              <a:t>2018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E233A67-6022-4DBE-AAC2-7419BBC13E8B}"/>
              </a:ext>
            </a:extLst>
          </p:cNvPr>
          <p:cNvSpPr txBox="1"/>
          <p:nvPr/>
        </p:nvSpPr>
        <p:spPr>
          <a:xfrm>
            <a:off x="1085850" y="2208937"/>
            <a:ext cx="100203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Em setembro de 2018, uma falha no Facebook permitiu a visualização dos dados de mais de 50 milhões de perfis. Segundo a rede social, hackers descobriram uma brecha no recurso “visualizar como”, que permitiu o roubo das chaves digitais que dão acesso à plataforma, possibilitando a invasão das contas e deixando informações pessoais desprotegidas.</a:t>
            </a:r>
          </a:p>
        </p:txBody>
      </p:sp>
    </p:spTree>
    <p:extLst>
      <p:ext uri="{BB962C8B-B14F-4D97-AF65-F5344CB8AC3E}">
        <p14:creationId xmlns:p14="http://schemas.microsoft.com/office/powerpoint/2010/main" val="697414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C2A007-BFA9-4C7D-AEE9-08DCEA72B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/>
              <a:t>Falha do sistema SISU - </a:t>
            </a:r>
            <a:r>
              <a:rPr lang="pt-BR" sz="4000" dirty="0">
                <a:solidFill>
                  <a:srgbClr val="FF0000"/>
                </a:solidFill>
              </a:rPr>
              <a:t>2019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E233A67-6022-4DBE-AAC2-7419BBC13E8B}"/>
              </a:ext>
            </a:extLst>
          </p:cNvPr>
          <p:cNvSpPr txBox="1"/>
          <p:nvPr/>
        </p:nvSpPr>
        <p:spPr>
          <a:xfrm>
            <a:off x="1085850" y="2208937"/>
            <a:ext cx="100203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Em 2019, estudantes que tentaram fazer a inscrição em faculdades pelo Sistema de Seleção Unificada (SISU) encontraram uma série de instabilidades no site do programa. Durante o primeiro dia, houve picos de até 500 mil usuários simultâneos na página, o que causou sobrecarga e fez com que muitos alunos não conseguissem se inscrever por conta da lentidão e intermitência na plataforma.</a:t>
            </a:r>
          </a:p>
        </p:txBody>
      </p:sp>
    </p:spTree>
    <p:extLst>
      <p:ext uri="{BB962C8B-B14F-4D97-AF65-F5344CB8AC3E}">
        <p14:creationId xmlns:p14="http://schemas.microsoft.com/office/powerpoint/2010/main" val="385354290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522</Words>
  <Application>Microsoft Office PowerPoint</Application>
  <PresentationFormat>Widescreen</PresentationFormat>
  <Paragraphs>23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do Office</vt:lpstr>
      <vt:lpstr>Exercício de Acidentes e Incidentes Causados por Softwares  </vt:lpstr>
      <vt:lpstr>Acidentes e Incidentes</vt:lpstr>
      <vt:lpstr>Violação do painel eletrônico do Senado - 2001</vt:lpstr>
      <vt:lpstr>HSBC - 2016</vt:lpstr>
      <vt:lpstr>Privacidade do e-mail na Epson - 2016</vt:lpstr>
      <vt:lpstr>Glitch - 2015</vt:lpstr>
      <vt:lpstr>Falha de segurança no Facebook - 2018</vt:lpstr>
      <vt:lpstr>Falha do sistema SISU - 2019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Exercício de Acidentes e Incidentes Causados por Software</dc:title>
  <dc:creator>Leonardo Campelo</dc:creator>
  <cp:lastModifiedBy>Leonardo Campelo</cp:lastModifiedBy>
  <cp:revision>4</cp:revision>
  <dcterms:created xsi:type="dcterms:W3CDTF">2020-10-29T17:52:14Z</dcterms:created>
  <dcterms:modified xsi:type="dcterms:W3CDTF">2020-10-29T18:27:33Z</dcterms:modified>
</cp:coreProperties>
</file>