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19034963382944"/>
          <c:y val="0.031501023783273"/>
          <c:w val="0.693214032600992"/>
          <c:h val="0.7441591851735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Smartcard data</c:v>
                </c:pt>
              </c:strCache>
            </c:strRef>
          </c:tx>
          <c:spPr>
            <a:solidFill>
              <a:srgbClr val="0d0d0d">
                <a:alpha val="52000"/>
              </a:srgbClr>
            </a:solidFill>
            <a:ln>
              <a:noFill/>
            </a:ln>
          </c:spPr>
          <c:invertIfNegative val="0"/>
          <c:dLbls>
            <c:numFmt formatCode="0.00%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77"/>
                <c:pt idx="0">
                  <c:v>00:00-00:05</c:v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>01:00-01:05</c:v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>02:00-02:05</c:v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>03:00-03:05</c:v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>04:00-04:05</c:v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>05:00-05:05</c:v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>06:00-06:05</c:v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>07:00-07:05</c:v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>08:00-08:05</c:v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>09:00-09:05</c:v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>10:00-10:05</c:v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>11:00-11:05</c:v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>12:00-12:05</c:v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>13:00-13:05</c:v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>14:00-14:05</c:v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>15:00-15:05</c:v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>16:00-16:05</c:v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>17:00-17:05</c:v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>18:00-18:05</c:v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>19:00-19:05</c:v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/>
                </c:pt>
                <c:pt idx="238">
                  <c:v/>
                </c:pt>
                <c:pt idx="239">
                  <c:v/>
                </c:pt>
                <c:pt idx="240">
                  <c:v>20:00-20:05</c:v>
                </c:pt>
                <c:pt idx="241">
                  <c:v/>
                </c:pt>
                <c:pt idx="242">
                  <c:v/>
                </c:pt>
                <c:pt idx="243">
                  <c:v/>
                </c:pt>
                <c:pt idx="244">
                  <c:v/>
                </c:pt>
                <c:pt idx="245">
                  <c:v/>
                </c:pt>
                <c:pt idx="246">
                  <c:v/>
                </c:pt>
                <c:pt idx="247">
                  <c:v/>
                </c:pt>
                <c:pt idx="248">
                  <c:v/>
                </c:pt>
                <c:pt idx="249">
                  <c:v/>
                </c:pt>
                <c:pt idx="250">
                  <c:v/>
                </c:pt>
                <c:pt idx="251">
                  <c:v/>
                </c:pt>
                <c:pt idx="252">
                  <c:v>21:00-21:05</c:v>
                </c:pt>
                <c:pt idx="253">
                  <c:v/>
                </c:pt>
                <c:pt idx="254">
                  <c:v/>
                </c:pt>
                <c:pt idx="255">
                  <c:v/>
                </c:pt>
                <c:pt idx="256">
                  <c:v/>
                </c:pt>
                <c:pt idx="257">
                  <c:v/>
                </c:pt>
                <c:pt idx="258">
                  <c:v/>
                </c:pt>
                <c:pt idx="259">
                  <c:v/>
                </c:pt>
                <c:pt idx="260">
                  <c:v/>
                </c:pt>
                <c:pt idx="261">
                  <c:v/>
                </c:pt>
                <c:pt idx="262">
                  <c:v/>
                </c:pt>
                <c:pt idx="263">
                  <c:v/>
                </c:pt>
                <c:pt idx="264">
                  <c:v>22:00-22:05</c:v>
                </c:pt>
                <c:pt idx="265">
                  <c:v/>
                </c:pt>
                <c:pt idx="266">
                  <c:v/>
                </c:pt>
                <c:pt idx="267">
                  <c:v/>
                </c:pt>
                <c:pt idx="268">
                  <c:v/>
                </c:pt>
                <c:pt idx="269">
                  <c:v/>
                </c:pt>
                <c:pt idx="270">
                  <c:v/>
                </c:pt>
                <c:pt idx="271">
                  <c:v/>
                </c:pt>
                <c:pt idx="272">
                  <c:v/>
                </c:pt>
                <c:pt idx="273">
                  <c:v/>
                </c:pt>
                <c:pt idx="274">
                  <c:v/>
                </c:pt>
                <c:pt idx="275">
                  <c:v/>
                </c:pt>
                <c:pt idx="276">
                  <c:v>23:00-23:05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88"/>
                <c:pt idx="0">
                  <c:v>0.000236777350200404</c:v>
                </c:pt>
                <c:pt idx="1">
                  <c:v>0.000218574562252935</c:v>
                </c:pt>
                <c:pt idx="2">
                  <c:v>0.000198219894334933</c:v>
                </c:pt>
                <c:pt idx="3">
                  <c:v>0.000188695179711257</c:v>
                </c:pt>
                <c:pt idx="4">
                  <c:v>0.000162272915810765</c:v>
                </c:pt>
                <c:pt idx="5">
                  <c:v>0.000146433668158801</c:v>
                </c:pt>
                <c:pt idx="6">
                  <c:v>0.000134545413239621</c:v>
                </c:pt>
                <c:pt idx="7">
                  <c:v>0.000123927120270265</c:v>
                </c:pt>
                <c:pt idx="8">
                  <c:v>0.000103889942839718</c:v>
                </c:pt>
                <c:pt idx="9">
                  <c:v>9.43652282160428E-005</c:v>
                </c:pt>
                <c:pt idx="10">
                  <c:v>7.82084900766232E-005</c:v>
                </c:pt>
                <c:pt idx="11">
                  <c:v>6.89659892195752E-005</c:v>
                </c:pt>
                <c:pt idx="12">
                  <c:v>7.47513714354373E-005</c:v>
                </c:pt>
                <c:pt idx="13">
                  <c:v>5.95118280375567E-005</c:v>
                </c:pt>
                <c:pt idx="14">
                  <c:v>5.88062936209882E-005</c:v>
                </c:pt>
                <c:pt idx="15">
                  <c:v>4.79057868850042E-005</c:v>
                </c:pt>
                <c:pt idx="16">
                  <c:v>3.7569707682275E-005</c:v>
                </c:pt>
                <c:pt idx="17">
                  <c:v>3.78871981697308E-005</c:v>
                </c:pt>
                <c:pt idx="18">
                  <c:v>3.96863109319806E-005</c:v>
                </c:pt>
                <c:pt idx="19">
                  <c:v>3.09024074457022E-005</c:v>
                </c:pt>
                <c:pt idx="20">
                  <c:v>2.93502317292514E-005</c:v>
                </c:pt>
                <c:pt idx="21">
                  <c:v>2.6422263900492E-005</c:v>
                </c:pt>
                <c:pt idx="22">
                  <c:v>2.50817485090118E-005</c:v>
                </c:pt>
                <c:pt idx="23">
                  <c:v>2.11660324970563E-005</c:v>
                </c:pt>
                <c:pt idx="24">
                  <c:v>2.18715669136249E-005</c:v>
                </c:pt>
                <c:pt idx="25">
                  <c:v>1.82380646682969E-005</c:v>
                </c:pt>
                <c:pt idx="26">
                  <c:v>1.87672154807233E-005</c:v>
                </c:pt>
                <c:pt idx="27">
                  <c:v>1.44634555396552E-005</c:v>
                </c:pt>
                <c:pt idx="28">
                  <c:v>1.50984365145669E-005</c:v>
                </c:pt>
                <c:pt idx="29">
                  <c:v>1.26996194982338E-005</c:v>
                </c:pt>
                <c:pt idx="30">
                  <c:v>1.70386561601303E-005</c:v>
                </c:pt>
                <c:pt idx="31">
                  <c:v>1.16060411525526E-005</c:v>
                </c:pt>
                <c:pt idx="32">
                  <c:v>1.0653569690185E-005</c:v>
                </c:pt>
                <c:pt idx="33">
                  <c:v>9.63054478616063E-006</c:v>
                </c:pt>
                <c:pt idx="34">
                  <c:v>8.6780733237931E-006</c:v>
                </c:pt>
                <c:pt idx="35">
                  <c:v>1.09710601776409E-005</c:v>
                </c:pt>
                <c:pt idx="36">
                  <c:v>1.03008024819007E-005</c:v>
                </c:pt>
                <c:pt idx="37">
                  <c:v>9.91275855278805E-006</c:v>
                </c:pt>
                <c:pt idx="38">
                  <c:v>8.74862676544995E-006</c:v>
                </c:pt>
                <c:pt idx="39">
                  <c:v>1.11121670609546E-005</c:v>
                </c:pt>
                <c:pt idx="40">
                  <c:v>9.31305429870479E-006</c:v>
                </c:pt>
                <c:pt idx="41">
                  <c:v>9.8422051111312E-006</c:v>
                </c:pt>
                <c:pt idx="42">
                  <c:v>1.14649342692388E-005</c:v>
                </c:pt>
                <c:pt idx="43">
                  <c:v>1.15707644317241E-005</c:v>
                </c:pt>
                <c:pt idx="44">
                  <c:v>1.07593998526703E-005</c:v>
                </c:pt>
                <c:pt idx="45">
                  <c:v>7.9019854655677E-006</c:v>
                </c:pt>
                <c:pt idx="46">
                  <c:v>7.97253890722455E-006</c:v>
                </c:pt>
                <c:pt idx="47">
                  <c:v>1.29465565440328E-005</c:v>
                </c:pt>
                <c:pt idx="48">
                  <c:v>1.75678069725568E-005</c:v>
                </c:pt>
                <c:pt idx="49">
                  <c:v>1.64742286268755E-005</c:v>
                </c:pt>
                <c:pt idx="50">
                  <c:v>1.35109840772876E-005</c:v>
                </c:pt>
                <c:pt idx="51">
                  <c:v>1.63331217435618E-005</c:v>
                </c:pt>
                <c:pt idx="52">
                  <c:v>1.73914233684146E-005</c:v>
                </c:pt>
                <c:pt idx="53">
                  <c:v>1.80969577849832E-005</c:v>
                </c:pt>
                <c:pt idx="54">
                  <c:v>2.86094205918545E-005</c:v>
                </c:pt>
                <c:pt idx="55">
                  <c:v>2.9561892054222E-005</c:v>
                </c:pt>
                <c:pt idx="56">
                  <c:v>3.35481615078343E-005</c:v>
                </c:pt>
                <c:pt idx="57">
                  <c:v>3.88043929112699E-005</c:v>
                </c:pt>
                <c:pt idx="58">
                  <c:v>4.06740591151766E-005</c:v>
                </c:pt>
                <c:pt idx="59">
                  <c:v>4.87524281848864E-005</c:v>
                </c:pt>
                <c:pt idx="60">
                  <c:v>0.000103113854981493</c:v>
                </c:pt>
                <c:pt idx="61">
                  <c:v>0.000121175536045648</c:v>
                </c:pt>
                <c:pt idx="62">
                  <c:v>0.000145728133742233</c:v>
                </c:pt>
                <c:pt idx="63">
                  <c:v>0.000162555129577393</c:v>
                </c:pt>
                <c:pt idx="64">
                  <c:v>0.00019963096316807</c:v>
                </c:pt>
                <c:pt idx="65">
                  <c:v>0.000243479927157805</c:v>
                </c:pt>
                <c:pt idx="66">
                  <c:v>0.000503681019988284</c:v>
                </c:pt>
                <c:pt idx="67">
                  <c:v>0.000837222415421063</c:v>
                </c:pt>
                <c:pt idx="68">
                  <c:v>0.00103092688948996</c:v>
                </c:pt>
                <c:pt idx="69">
                  <c:v>0.00126244800828693</c:v>
                </c:pt>
                <c:pt idx="70">
                  <c:v>0.0015684382847527</c:v>
                </c:pt>
                <c:pt idx="71">
                  <c:v>0.00191884195274147</c:v>
                </c:pt>
                <c:pt idx="72">
                  <c:v>0.00212665711514173</c:v>
                </c:pt>
                <c:pt idx="73">
                  <c:v>0.00243109521589106</c:v>
                </c:pt>
                <c:pt idx="74">
                  <c:v>0.0026851581592974</c:v>
                </c:pt>
                <c:pt idx="75">
                  <c:v>0.00298278785292683</c:v>
                </c:pt>
                <c:pt idx="76">
                  <c:v>0.00329950225252445</c:v>
                </c:pt>
                <c:pt idx="77">
                  <c:v>0.00362993929652433</c:v>
                </c:pt>
                <c:pt idx="78">
                  <c:v>0.00408095217231578</c:v>
                </c:pt>
                <c:pt idx="79">
                  <c:v>0.00463906517254232</c:v>
                </c:pt>
                <c:pt idx="80">
                  <c:v>0.00502506305184697</c:v>
                </c:pt>
                <c:pt idx="81">
                  <c:v>0.00550218070105145</c:v>
                </c:pt>
                <c:pt idx="82">
                  <c:v>0.00592155035825979</c:v>
                </c:pt>
                <c:pt idx="83">
                  <c:v>0.00645733319420195</c:v>
                </c:pt>
                <c:pt idx="84">
                  <c:v>0.00682357610984268</c:v>
                </c:pt>
                <c:pt idx="85">
                  <c:v>0.00739142548501787</c:v>
                </c:pt>
                <c:pt idx="86">
                  <c:v>0.00795119649112335</c:v>
                </c:pt>
                <c:pt idx="87">
                  <c:v>0.00828071634038169</c:v>
                </c:pt>
                <c:pt idx="88">
                  <c:v>0.0086281920405417</c:v>
                </c:pt>
                <c:pt idx="89">
                  <c:v>0.00877018084187612</c:v>
                </c:pt>
                <c:pt idx="90">
                  <c:v>0.00891664978675575</c:v>
                </c:pt>
                <c:pt idx="91">
                  <c:v>0.00905257099210768</c:v>
                </c:pt>
                <c:pt idx="92">
                  <c:v>0.00912781623763472</c:v>
                </c:pt>
                <c:pt idx="93">
                  <c:v>0.00909201036599386</c:v>
                </c:pt>
                <c:pt idx="94">
                  <c:v>0.00902618400492802</c:v>
                </c:pt>
                <c:pt idx="95">
                  <c:v>0.00896663690016963</c:v>
                </c:pt>
                <c:pt idx="96">
                  <c:v>0.00903376849990613</c:v>
                </c:pt>
                <c:pt idx="97">
                  <c:v>0.00913550656277531</c:v>
                </c:pt>
                <c:pt idx="98">
                  <c:v>0.00913367217329223</c:v>
                </c:pt>
                <c:pt idx="99">
                  <c:v>0.0088671918241543</c:v>
                </c:pt>
                <c:pt idx="100">
                  <c:v>0.00847011705450952</c:v>
                </c:pt>
                <c:pt idx="101">
                  <c:v>0.00798396856477296</c:v>
                </c:pt>
                <c:pt idx="102">
                  <c:v>0.00762728564047674</c:v>
                </c:pt>
                <c:pt idx="103">
                  <c:v>0.00725645675112831</c:v>
                </c:pt>
                <c:pt idx="104">
                  <c:v>0.00700532177555074</c:v>
                </c:pt>
                <c:pt idx="105">
                  <c:v>0.00662239297095816</c:v>
                </c:pt>
                <c:pt idx="106">
                  <c:v>0.00612319209451508</c:v>
                </c:pt>
                <c:pt idx="107">
                  <c:v>0.00574262683021801</c:v>
                </c:pt>
                <c:pt idx="108">
                  <c:v>0.00564356979813179</c:v>
                </c:pt>
                <c:pt idx="109">
                  <c:v>0.00532117584648079</c:v>
                </c:pt>
                <c:pt idx="110">
                  <c:v>0.00529327196030551</c:v>
                </c:pt>
                <c:pt idx="111">
                  <c:v>0.00507723732195222</c:v>
                </c:pt>
                <c:pt idx="112">
                  <c:v>0.00503423499926236</c:v>
                </c:pt>
                <c:pt idx="113">
                  <c:v>0.00480860509284374</c:v>
                </c:pt>
                <c:pt idx="114">
                  <c:v>0.00465444582282352</c:v>
                </c:pt>
                <c:pt idx="115">
                  <c:v>0.00453238836875716</c:v>
                </c:pt>
                <c:pt idx="116">
                  <c:v>0.00438524916618179</c:v>
                </c:pt>
                <c:pt idx="117">
                  <c:v>0.00420650202174415</c:v>
                </c:pt>
                <c:pt idx="118">
                  <c:v>0.00407146273441293</c:v>
                </c:pt>
                <c:pt idx="119">
                  <c:v>0.00385599252359289</c:v>
                </c:pt>
                <c:pt idx="120">
                  <c:v>0.00378769679206906</c:v>
                </c:pt>
                <c:pt idx="121">
                  <c:v>0.00373837993635092</c:v>
                </c:pt>
                <c:pt idx="122">
                  <c:v>0.00371107575442972</c:v>
                </c:pt>
                <c:pt idx="123">
                  <c:v>0.00366267609345311</c:v>
                </c:pt>
                <c:pt idx="124">
                  <c:v>0.00362736409590386</c:v>
                </c:pt>
                <c:pt idx="125">
                  <c:v>0.00353874897318285</c:v>
                </c:pt>
                <c:pt idx="126">
                  <c:v>0.00349260702233927</c:v>
                </c:pt>
                <c:pt idx="127">
                  <c:v>0.00352188670062686</c:v>
                </c:pt>
                <c:pt idx="128">
                  <c:v>0.00345295598812811</c:v>
                </c:pt>
                <c:pt idx="129">
                  <c:v>0.0034499574668577</c:v>
                </c:pt>
                <c:pt idx="130">
                  <c:v>0.00338123841468392</c:v>
                </c:pt>
                <c:pt idx="131">
                  <c:v>0.00334451534830153</c:v>
                </c:pt>
                <c:pt idx="132">
                  <c:v>0.00335322869834615</c:v>
                </c:pt>
                <c:pt idx="133">
                  <c:v>0.00336215370871574</c:v>
                </c:pt>
                <c:pt idx="134">
                  <c:v>0.00335827326942461</c:v>
                </c:pt>
                <c:pt idx="135">
                  <c:v>0.00338039177338404</c:v>
                </c:pt>
                <c:pt idx="136">
                  <c:v>0.00338561272806665</c:v>
                </c:pt>
                <c:pt idx="137">
                  <c:v>0.00341524517356252</c:v>
                </c:pt>
                <c:pt idx="138">
                  <c:v>0.00342857977403567</c:v>
                </c:pt>
                <c:pt idx="139">
                  <c:v>0.00337446528428486</c:v>
                </c:pt>
                <c:pt idx="140">
                  <c:v>0.00342247690133235</c:v>
                </c:pt>
                <c:pt idx="141">
                  <c:v>0.00339256224206985</c:v>
                </c:pt>
                <c:pt idx="142">
                  <c:v>0.00332694754132897</c:v>
                </c:pt>
                <c:pt idx="143">
                  <c:v>0.00328362772815166</c:v>
                </c:pt>
                <c:pt idx="144">
                  <c:v>0.00332116215911311</c:v>
                </c:pt>
                <c:pt idx="145">
                  <c:v>0.00335492198094591</c:v>
                </c:pt>
                <c:pt idx="146">
                  <c:v>0.00342177136691578</c:v>
                </c:pt>
                <c:pt idx="147">
                  <c:v>0.0034484758445829</c:v>
                </c:pt>
                <c:pt idx="148">
                  <c:v>0.00343824559554266</c:v>
                </c:pt>
                <c:pt idx="149">
                  <c:v>0.00344149105385887</c:v>
                </c:pt>
                <c:pt idx="150">
                  <c:v>0.00349179565776021</c:v>
                </c:pt>
                <c:pt idx="151">
                  <c:v>0.00361681635637616</c:v>
                </c:pt>
                <c:pt idx="152">
                  <c:v>0.00362962180603688</c:v>
                </c:pt>
                <c:pt idx="153">
                  <c:v>0.00364020482228541</c:v>
                </c:pt>
                <c:pt idx="154">
                  <c:v>0.00369664757561089</c:v>
                </c:pt>
                <c:pt idx="155">
                  <c:v>0.00373940296125494</c:v>
                </c:pt>
                <c:pt idx="156">
                  <c:v>0.00389003455919233</c:v>
                </c:pt>
                <c:pt idx="157">
                  <c:v>0.00410169488416289</c:v>
                </c:pt>
                <c:pt idx="158">
                  <c:v>0.00421112327217267</c:v>
                </c:pt>
                <c:pt idx="159">
                  <c:v>0.00421556813899705</c:v>
                </c:pt>
                <c:pt idx="160">
                  <c:v>0.00424375423893897</c:v>
                </c:pt>
                <c:pt idx="161">
                  <c:v>0.00414709602386908</c:v>
                </c:pt>
                <c:pt idx="162">
                  <c:v>0.00414173396230316</c:v>
                </c:pt>
                <c:pt idx="163">
                  <c:v>0.0041797622673562</c:v>
                </c:pt>
                <c:pt idx="164">
                  <c:v>0.00412406032516811</c:v>
                </c:pt>
                <c:pt idx="165">
                  <c:v>0.00404976755110345</c:v>
                </c:pt>
                <c:pt idx="166">
                  <c:v>0.0039867986044247</c:v>
                </c:pt>
                <c:pt idx="167">
                  <c:v>0.00389398555192511</c:v>
                </c:pt>
                <c:pt idx="168">
                  <c:v>0.00388414334681398</c:v>
                </c:pt>
                <c:pt idx="169">
                  <c:v>0.00401861820661194</c:v>
                </c:pt>
                <c:pt idx="170">
                  <c:v>0.00402592048782343</c:v>
                </c:pt>
                <c:pt idx="171">
                  <c:v>0.00392178360793791</c:v>
                </c:pt>
                <c:pt idx="172">
                  <c:v>0.00384262264639892</c:v>
                </c:pt>
                <c:pt idx="173">
                  <c:v>0.00373262983085588</c:v>
                </c:pt>
                <c:pt idx="174">
                  <c:v>0.00367262412872673</c:v>
                </c:pt>
                <c:pt idx="175">
                  <c:v>0.00366158251510743</c:v>
                </c:pt>
                <c:pt idx="176">
                  <c:v>0.00365720820172471</c:v>
                </c:pt>
                <c:pt idx="177">
                  <c:v>0.0035922990354004</c:v>
                </c:pt>
                <c:pt idx="178">
                  <c:v>0.00352223946783514</c:v>
                </c:pt>
                <c:pt idx="179">
                  <c:v>0.00344173799090467</c:v>
                </c:pt>
                <c:pt idx="180">
                  <c:v>0.00349292451282672</c:v>
                </c:pt>
                <c:pt idx="181">
                  <c:v>0.00359258124916703</c:v>
                </c:pt>
                <c:pt idx="182">
                  <c:v>0.00368609983608319</c:v>
                </c:pt>
                <c:pt idx="183">
                  <c:v>0.00371615560222901</c:v>
                </c:pt>
                <c:pt idx="184">
                  <c:v>0.00374850435522868</c:v>
                </c:pt>
                <c:pt idx="185">
                  <c:v>0.00372190570772404</c:v>
                </c:pt>
                <c:pt idx="186">
                  <c:v>0.0037356283521263</c:v>
                </c:pt>
                <c:pt idx="187">
                  <c:v>0.00375633578725259</c:v>
                </c:pt>
                <c:pt idx="188">
                  <c:v>0.00380148998991297</c:v>
                </c:pt>
                <c:pt idx="189">
                  <c:v>0.00382015137523121</c:v>
                </c:pt>
                <c:pt idx="190">
                  <c:v>0.00379538711720966</c:v>
                </c:pt>
                <c:pt idx="191">
                  <c:v>0.0037696351110049</c:v>
                </c:pt>
                <c:pt idx="192">
                  <c:v>0.00379439936902646</c:v>
                </c:pt>
                <c:pt idx="193">
                  <c:v>0.00399780494132317</c:v>
                </c:pt>
                <c:pt idx="194">
                  <c:v>0.00406687676070523</c:v>
                </c:pt>
                <c:pt idx="195">
                  <c:v>0.0040894185853146</c:v>
                </c:pt>
                <c:pt idx="196">
                  <c:v>0.0041785275821272</c:v>
                </c:pt>
                <c:pt idx="197">
                  <c:v>0.00418840506395916</c:v>
                </c:pt>
                <c:pt idx="198">
                  <c:v>0.00419711841400379</c:v>
                </c:pt>
                <c:pt idx="199">
                  <c:v>0.00434111798842543</c:v>
                </c:pt>
                <c:pt idx="200">
                  <c:v>0.00438912960547292</c:v>
                </c:pt>
                <c:pt idx="201">
                  <c:v>0.00440094730695044</c:v>
                </c:pt>
                <c:pt idx="202">
                  <c:v>0.0043987954269799</c:v>
                </c:pt>
                <c:pt idx="203">
                  <c:v>0.00440916678290346</c:v>
                </c:pt>
                <c:pt idx="204">
                  <c:v>0.00455912812314511</c:v>
                </c:pt>
                <c:pt idx="205">
                  <c:v>0.00486053242590319</c:v>
                </c:pt>
                <c:pt idx="206">
                  <c:v>0.00514927238588386</c:v>
                </c:pt>
                <c:pt idx="207">
                  <c:v>0.00522691644842723</c:v>
                </c:pt>
                <c:pt idx="208">
                  <c:v>0.00531232138955286</c:v>
                </c:pt>
                <c:pt idx="209">
                  <c:v>0.00531094559744055</c:v>
                </c:pt>
                <c:pt idx="210">
                  <c:v>0.00553957402512958</c:v>
                </c:pt>
                <c:pt idx="211">
                  <c:v>0.0059167174475063</c:v>
                </c:pt>
                <c:pt idx="212">
                  <c:v>0.00622143776202225</c:v>
                </c:pt>
                <c:pt idx="213">
                  <c:v>0.00621110168281952</c:v>
                </c:pt>
                <c:pt idx="214">
                  <c:v>0.00635545402444945</c:v>
                </c:pt>
                <c:pt idx="215">
                  <c:v>0.00642882960377258</c:v>
                </c:pt>
                <c:pt idx="216">
                  <c:v>0.00666634776511038</c:v>
                </c:pt>
                <c:pt idx="217">
                  <c:v>0.00747785345104752</c:v>
                </c:pt>
                <c:pt idx="218">
                  <c:v>0.00804277485839395</c:v>
                </c:pt>
                <c:pt idx="219">
                  <c:v>0.00815770641485297</c:v>
                </c:pt>
                <c:pt idx="220">
                  <c:v>0.00818345842105772</c:v>
                </c:pt>
                <c:pt idx="221">
                  <c:v>0.00809170367018298</c:v>
                </c:pt>
                <c:pt idx="222">
                  <c:v>0.00800199496911629</c:v>
                </c:pt>
                <c:pt idx="223">
                  <c:v>0.00819767493955158</c:v>
                </c:pt>
                <c:pt idx="224">
                  <c:v>0.00818857354557784</c:v>
                </c:pt>
                <c:pt idx="225">
                  <c:v>0.00793817938113766</c:v>
                </c:pt>
                <c:pt idx="226">
                  <c:v>0.00771801736644745</c:v>
                </c:pt>
                <c:pt idx="227">
                  <c:v>0.00740881690838629</c:v>
                </c:pt>
                <c:pt idx="228">
                  <c:v>0.00719094788054992</c:v>
                </c:pt>
                <c:pt idx="229">
                  <c:v>0.00727825776460028</c:v>
                </c:pt>
                <c:pt idx="230">
                  <c:v>0.00733074952519298</c:v>
                </c:pt>
                <c:pt idx="231">
                  <c:v>0.00718759659207122</c:v>
                </c:pt>
                <c:pt idx="232">
                  <c:v>0.00689737500981575</c:v>
                </c:pt>
                <c:pt idx="233">
                  <c:v>0.0065535680886219</c:v>
                </c:pt>
                <c:pt idx="234">
                  <c:v>0.00637517371139254</c:v>
                </c:pt>
                <c:pt idx="235">
                  <c:v>0.00623537206674948</c:v>
                </c:pt>
                <c:pt idx="236">
                  <c:v>0.00594395107598584</c:v>
                </c:pt>
                <c:pt idx="237">
                  <c:v>0.00580439636838859</c:v>
                </c:pt>
                <c:pt idx="238">
                  <c:v>0.00556786595523398</c:v>
                </c:pt>
                <c:pt idx="239">
                  <c:v>0.00534865641200614</c:v>
                </c:pt>
                <c:pt idx="240">
                  <c:v>0.00551784356509927</c:v>
                </c:pt>
                <c:pt idx="241">
                  <c:v>0.00546101276784468</c:v>
                </c:pt>
                <c:pt idx="242">
                  <c:v>0.00534541095368992</c:v>
                </c:pt>
                <c:pt idx="243">
                  <c:v>0.00519523795312331</c:v>
                </c:pt>
                <c:pt idx="244">
                  <c:v>0.0050265799508426</c:v>
                </c:pt>
                <c:pt idx="245">
                  <c:v>0.0047144868016735</c:v>
                </c:pt>
                <c:pt idx="246">
                  <c:v>0.00459472233446099</c:v>
                </c:pt>
                <c:pt idx="247">
                  <c:v>0.00441883260441045</c:v>
                </c:pt>
                <c:pt idx="248">
                  <c:v>0.00429712791755238</c:v>
                </c:pt>
                <c:pt idx="249">
                  <c:v>0.00414049927707416</c:v>
                </c:pt>
                <c:pt idx="250">
                  <c:v>0.00388961123854239</c:v>
                </c:pt>
                <c:pt idx="251">
                  <c:v>0.00372215264476984</c:v>
                </c:pt>
                <c:pt idx="252">
                  <c:v>0.00374645830542063</c:v>
                </c:pt>
                <c:pt idx="253">
                  <c:v>0.00392206582170454</c:v>
                </c:pt>
                <c:pt idx="254">
                  <c:v>0.00379418770870149</c:v>
                </c:pt>
                <c:pt idx="255">
                  <c:v>0.00378558018881935</c:v>
                </c:pt>
                <c:pt idx="256">
                  <c:v>0.00359057047607981</c:v>
                </c:pt>
                <c:pt idx="257">
                  <c:v>0.00338734128738724</c:v>
                </c:pt>
                <c:pt idx="258">
                  <c:v>0.00325420694298075</c:v>
                </c:pt>
                <c:pt idx="259">
                  <c:v>0.00326415497825437</c:v>
                </c:pt>
                <c:pt idx="260">
                  <c:v>0.00315726651414424</c:v>
                </c:pt>
                <c:pt idx="261">
                  <c:v>0.0030621604747908</c:v>
                </c:pt>
                <c:pt idx="262">
                  <c:v>0.00292317019472679</c:v>
                </c:pt>
                <c:pt idx="263">
                  <c:v>0.00285868434905243</c:v>
                </c:pt>
                <c:pt idx="264">
                  <c:v>0.00287346529507954</c:v>
                </c:pt>
                <c:pt idx="265">
                  <c:v>0.00296765413969144</c:v>
                </c:pt>
                <c:pt idx="266">
                  <c:v>0.00296116322305901</c:v>
                </c:pt>
                <c:pt idx="267">
                  <c:v>0.0027925052207783</c:v>
                </c:pt>
                <c:pt idx="268">
                  <c:v>0.00257110852085909</c:v>
                </c:pt>
                <c:pt idx="269">
                  <c:v>0.00246499614460718</c:v>
                </c:pt>
                <c:pt idx="270">
                  <c:v>0.00239091503086748</c:v>
                </c:pt>
                <c:pt idx="271">
                  <c:v>0.00228476737789475</c:v>
                </c:pt>
                <c:pt idx="272">
                  <c:v>0.00219019048935373</c:v>
                </c:pt>
                <c:pt idx="273">
                  <c:v>0.0020128191370284</c:v>
                </c:pt>
                <c:pt idx="274">
                  <c:v>0.00184211508493964</c:v>
                </c:pt>
                <c:pt idx="275">
                  <c:v>0.00160636075964326</c:v>
                </c:pt>
                <c:pt idx="276">
                  <c:v>0.0013702536671386</c:v>
                </c:pt>
                <c:pt idx="277">
                  <c:v>0.00117573782849065</c:v>
                </c:pt>
                <c:pt idx="278">
                  <c:v>0.00103262017208972</c:v>
                </c:pt>
                <c:pt idx="279">
                  <c:v>0.000892289376634238</c:v>
                </c:pt>
                <c:pt idx="280">
                  <c:v>0.000806778605346131</c:v>
                </c:pt>
                <c:pt idx="281">
                  <c:v>0.000740246709863717</c:v>
                </c:pt>
                <c:pt idx="282">
                  <c:v>0.000621787481321858</c:v>
                </c:pt>
                <c:pt idx="283">
                  <c:v>0.000534830364479785</c:v>
                </c:pt>
                <c:pt idx="284">
                  <c:v>0.000478775655083414</c:v>
                </c:pt>
                <c:pt idx="285">
                  <c:v>0.000412208482880172</c:v>
                </c:pt>
                <c:pt idx="286">
                  <c:v>0.000378413384326539</c:v>
                </c:pt>
                <c:pt idx="287">
                  <c:v>0.000322746718859281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St. Dv. = 33 mins</c:v>
                </c:pt>
              </c:strCache>
            </c:strRef>
          </c:tx>
          <c:spPr>
            <a:solidFill>
              <a:srgbClr val="c00000">
                <a:alpha val="58000"/>
              </a:srgbClr>
            </a:solidFill>
            <a:ln>
              <a:noFill/>
            </a:ln>
          </c:spPr>
          <c:invertIfNegative val="0"/>
          <c:dLbls>
            <c:numFmt formatCode="0.00%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77"/>
                <c:pt idx="0">
                  <c:v>00:00-00:05</c:v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>01:00-01:05</c:v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>02:00-02:05</c:v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>03:00-03:05</c:v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>04:00-04:05</c:v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>05:00-05:05</c:v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>06:00-06:05</c:v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>07:00-07:05</c:v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>08:00-08:05</c:v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>09:00-09:05</c:v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>10:00-10:05</c:v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>11:00-11:05</c:v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>12:00-12:05</c:v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>13:00-13:05</c:v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>14:00-14:05</c:v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>15:00-15:05</c:v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>16:00-16:05</c:v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>17:00-17:05</c:v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>18:00-18:05</c:v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>19:00-19:05</c:v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/>
                </c:pt>
                <c:pt idx="238">
                  <c:v/>
                </c:pt>
                <c:pt idx="239">
                  <c:v/>
                </c:pt>
                <c:pt idx="240">
                  <c:v>20:00-20:05</c:v>
                </c:pt>
                <c:pt idx="241">
                  <c:v/>
                </c:pt>
                <c:pt idx="242">
                  <c:v/>
                </c:pt>
                <c:pt idx="243">
                  <c:v/>
                </c:pt>
                <c:pt idx="244">
                  <c:v/>
                </c:pt>
                <c:pt idx="245">
                  <c:v/>
                </c:pt>
                <c:pt idx="246">
                  <c:v/>
                </c:pt>
                <c:pt idx="247">
                  <c:v/>
                </c:pt>
                <c:pt idx="248">
                  <c:v/>
                </c:pt>
                <c:pt idx="249">
                  <c:v/>
                </c:pt>
                <c:pt idx="250">
                  <c:v/>
                </c:pt>
                <c:pt idx="251">
                  <c:v/>
                </c:pt>
                <c:pt idx="252">
                  <c:v>21:00-21:05</c:v>
                </c:pt>
                <c:pt idx="253">
                  <c:v/>
                </c:pt>
                <c:pt idx="254">
                  <c:v/>
                </c:pt>
                <c:pt idx="255">
                  <c:v/>
                </c:pt>
                <c:pt idx="256">
                  <c:v/>
                </c:pt>
                <c:pt idx="257">
                  <c:v/>
                </c:pt>
                <c:pt idx="258">
                  <c:v/>
                </c:pt>
                <c:pt idx="259">
                  <c:v/>
                </c:pt>
                <c:pt idx="260">
                  <c:v/>
                </c:pt>
                <c:pt idx="261">
                  <c:v/>
                </c:pt>
                <c:pt idx="262">
                  <c:v/>
                </c:pt>
                <c:pt idx="263">
                  <c:v/>
                </c:pt>
                <c:pt idx="264">
                  <c:v>22:00-22:05</c:v>
                </c:pt>
                <c:pt idx="265">
                  <c:v/>
                </c:pt>
                <c:pt idx="266">
                  <c:v/>
                </c:pt>
                <c:pt idx="267">
                  <c:v/>
                </c:pt>
                <c:pt idx="268">
                  <c:v/>
                </c:pt>
                <c:pt idx="269">
                  <c:v/>
                </c:pt>
                <c:pt idx="270">
                  <c:v/>
                </c:pt>
                <c:pt idx="271">
                  <c:v/>
                </c:pt>
                <c:pt idx="272">
                  <c:v/>
                </c:pt>
                <c:pt idx="273">
                  <c:v/>
                </c:pt>
                <c:pt idx="274">
                  <c:v/>
                </c:pt>
                <c:pt idx="275">
                  <c:v/>
                </c:pt>
                <c:pt idx="276">
                  <c:v>23:00-23:05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88"/>
                <c:pt idx="0">
                  <c:v>2.00271167160335E-006</c:v>
                </c:pt>
                <c:pt idx="1">
                  <c:v>0</c:v>
                </c:pt>
                <c:pt idx="2">
                  <c:v>2.00271167160335E-006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8.0108466864134E-006</c:v>
                </c:pt>
                <c:pt idx="7">
                  <c:v>4.0054233432067E-006</c:v>
                </c:pt>
                <c:pt idx="8">
                  <c:v>4.0054233432067E-006</c:v>
                </c:pt>
                <c:pt idx="9">
                  <c:v>4.0054233432067E-006</c:v>
                </c:pt>
                <c:pt idx="10">
                  <c:v>6.00813501481005E-006</c:v>
                </c:pt>
                <c:pt idx="11">
                  <c:v>6.00813501481005E-006</c:v>
                </c:pt>
                <c:pt idx="12">
                  <c:v>4.0054233432067E-006</c:v>
                </c:pt>
                <c:pt idx="13">
                  <c:v>1.00135583580168E-005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8.0108466864134E-006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2.00271167160335E-006</c:v>
                </c:pt>
                <c:pt idx="30">
                  <c:v>2.00271167160335E-006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2.00271167160335E-006</c:v>
                </c:pt>
                <c:pt idx="37">
                  <c:v>4.0054233432067E-006</c:v>
                </c:pt>
                <c:pt idx="38">
                  <c:v>1.00135583580168E-005</c:v>
                </c:pt>
                <c:pt idx="39">
                  <c:v>2.00271167160335E-006</c:v>
                </c:pt>
                <c:pt idx="40">
                  <c:v>8.0108466864134E-006</c:v>
                </c:pt>
                <c:pt idx="41">
                  <c:v>2.00271167160335E-006</c:v>
                </c:pt>
                <c:pt idx="42">
                  <c:v>1.80244050444302E-005</c:v>
                </c:pt>
                <c:pt idx="43">
                  <c:v>1.40189817012235E-005</c:v>
                </c:pt>
                <c:pt idx="44">
                  <c:v>1.60216933728268E-005</c:v>
                </c:pt>
                <c:pt idx="45">
                  <c:v>3.60488100888603E-005</c:v>
                </c:pt>
                <c:pt idx="46">
                  <c:v>3.4046098417257E-005</c:v>
                </c:pt>
                <c:pt idx="47">
                  <c:v>4.60623684468771E-005</c:v>
                </c:pt>
                <c:pt idx="48">
                  <c:v>6.20840618197039E-005</c:v>
                </c:pt>
                <c:pt idx="49">
                  <c:v>5.40732151332905E-005</c:v>
                </c:pt>
                <c:pt idx="50">
                  <c:v>9.01220252221508E-005</c:v>
                </c:pt>
                <c:pt idx="51">
                  <c:v>9.61301602369608E-005</c:v>
                </c:pt>
                <c:pt idx="52">
                  <c:v>0.000148200663698648</c:v>
                </c:pt>
                <c:pt idx="53">
                  <c:v>0.000148200663698648</c:v>
                </c:pt>
                <c:pt idx="54">
                  <c:v>0.000212287437189955</c:v>
                </c:pt>
                <c:pt idx="55">
                  <c:v>0.00032844471414295</c:v>
                </c:pt>
                <c:pt idx="56">
                  <c:v>0.00037050165924662</c:v>
                </c:pt>
                <c:pt idx="57">
                  <c:v>0.000414561316021894</c:v>
                </c:pt>
                <c:pt idx="58">
                  <c:v>0.000476645377841598</c:v>
                </c:pt>
                <c:pt idx="59">
                  <c:v>0.000604818924824212</c:v>
                </c:pt>
                <c:pt idx="60">
                  <c:v>0.00077104399356729</c:v>
                </c:pt>
                <c:pt idx="61">
                  <c:v>0.000821111785357374</c:v>
                </c:pt>
                <c:pt idx="62">
                  <c:v>0.00101938024084611</c:v>
                </c:pt>
                <c:pt idx="63">
                  <c:v>0.00126571377645332</c:v>
                </c:pt>
                <c:pt idx="64">
                  <c:v>0.0013758629183915</c:v>
                </c:pt>
                <c:pt idx="65">
                  <c:v>0.00154409069880618</c:v>
                </c:pt>
                <c:pt idx="66">
                  <c:v>0.00187053270127753</c:v>
                </c:pt>
                <c:pt idx="67">
                  <c:v>0.00201072251828976</c:v>
                </c:pt>
                <c:pt idx="68">
                  <c:v>0.00255345738129427</c:v>
                </c:pt>
                <c:pt idx="69">
                  <c:v>0.00271367431502254</c:v>
                </c:pt>
                <c:pt idx="70">
                  <c:v>0.00298203767901739</c:v>
                </c:pt>
                <c:pt idx="71">
                  <c:v>0.00335454204993561</c:v>
                </c:pt>
                <c:pt idx="72">
                  <c:v>0.00374106540255506</c:v>
                </c:pt>
                <c:pt idx="73">
                  <c:v>0.0040014179198635</c:v>
                </c:pt>
                <c:pt idx="74">
                  <c:v>0.00451611481946556</c:v>
                </c:pt>
                <c:pt idx="75">
                  <c:v>0.00501479002569479</c:v>
                </c:pt>
                <c:pt idx="76">
                  <c:v>0.00568369572401031</c:v>
                </c:pt>
                <c:pt idx="77">
                  <c:v>0.00589197773785706</c:v>
                </c:pt>
                <c:pt idx="78">
                  <c:v>0.00655888072450097</c:v>
                </c:pt>
                <c:pt idx="79">
                  <c:v>0.0069333878070908</c:v>
                </c:pt>
                <c:pt idx="80">
                  <c:v>0.00747812538176691</c:v>
                </c:pt>
                <c:pt idx="81">
                  <c:v>0.0080108466864134</c:v>
                </c:pt>
                <c:pt idx="82">
                  <c:v>0.00833328326554154</c:v>
                </c:pt>
                <c:pt idx="83">
                  <c:v>0.00884998287681521</c:v>
                </c:pt>
                <c:pt idx="84">
                  <c:v>0.00924852249946427</c:v>
                </c:pt>
                <c:pt idx="85">
                  <c:v>0.00945880722498263</c:v>
                </c:pt>
                <c:pt idx="86">
                  <c:v>0.00989740108106376</c:v>
                </c:pt>
                <c:pt idx="87">
                  <c:v>0.00988137938769093</c:v>
                </c:pt>
                <c:pt idx="88">
                  <c:v>0.00987336854100452</c:v>
                </c:pt>
                <c:pt idx="89">
                  <c:v>0.010133721058313</c:v>
                </c:pt>
                <c:pt idx="90">
                  <c:v>0.00992744175613781</c:v>
                </c:pt>
                <c:pt idx="91">
                  <c:v>0.0100656288614784</c:v>
                </c:pt>
                <c:pt idx="92">
                  <c:v>0.00982129803754283</c:v>
                </c:pt>
                <c:pt idx="93">
                  <c:v>0.00950687230510111</c:v>
                </c:pt>
                <c:pt idx="94">
                  <c:v>0.00938670960480491</c:v>
                </c:pt>
                <c:pt idx="95">
                  <c:v>0.0088439747418004</c:v>
                </c:pt>
                <c:pt idx="96">
                  <c:v>0.00867975238472892</c:v>
                </c:pt>
                <c:pt idx="97">
                  <c:v>0.00820711243023053</c:v>
                </c:pt>
                <c:pt idx="98">
                  <c:v>0.00774048061074695</c:v>
                </c:pt>
                <c:pt idx="99">
                  <c:v>0.00769441824230008</c:v>
                </c:pt>
                <c:pt idx="100">
                  <c:v>0.00716970778434</c:v>
                </c:pt>
                <c:pt idx="101">
                  <c:v>0.00673712206327367</c:v>
                </c:pt>
                <c:pt idx="102">
                  <c:v>0.00662897563300709</c:v>
                </c:pt>
                <c:pt idx="103">
                  <c:v>0.00608023263498777</c:v>
                </c:pt>
                <c:pt idx="104">
                  <c:v>0.00588596960284225</c:v>
                </c:pt>
                <c:pt idx="105">
                  <c:v>0.00574177436248681</c:v>
                </c:pt>
                <c:pt idx="106">
                  <c:v>0.00539530524329943</c:v>
                </c:pt>
                <c:pt idx="107">
                  <c:v>0.00529717237139086</c:v>
                </c:pt>
                <c:pt idx="108">
                  <c:v>0.00517700967109466</c:v>
                </c:pt>
                <c:pt idx="109">
                  <c:v>0.004902638172085</c:v>
                </c:pt>
                <c:pt idx="110">
                  <c:v>0.00480250258850484</c:v>
                </c:pt>
                <c:pt idx="111">
                  <c:v>0.00468634531155184</c:v>
                </c:pt>
                <c:pt idx="112">
                  <c:v>0.00444802262263104</c:v>
                </c:pt>
                <c:pt idx="113">
                  <c:v>0.0044199846592286</c:v>
                </c:pt>
                <c:pt idx="114">
                  <c:v>0.00438393584913974</c:v>
                </c:pt>
                <c:pt idx="115">
                  <c:v>0.00420769722203864</c:v>
                </c:pt>
                <c:pt idx="116">
                  <c:v>0.00418967281699421</c:v>
                </c:pt>
                <c:pt idx="117">
                  <c:v>0.00409354265675725</c:v>
                </c:pt>
                <c:pt idx="118">
                  <c:v>0.00414160773687573</c:v>
                </c:pt>
                <c:pt idx="119">
                  <c:v>0.00392932029968577</c:v>
                </c:pt>
                <c:pt idx="120">
                  <c:v>0.0038832579312389</c:v>
                </c:pt>
                <c:pt idx="121">
                  <c:v>0.00390528775962653</c:v>
                </c:pt>
                <c:pt idx="122">
                  <c:v>0.0037650979426143</c:v>
                </c:pt>
                <c:pt idx="123">
                  <c:v>0.00375308167258468</c:v>
                </c:pt>
                <c:pt idx="124">
                  <c:v>0.00391730402965615</c:v>
                </c:pt>
                <c:pt idx="125">
                  <c:v>0.00386122810285126</c:v>
                </c:pt>
                <c:pt idx="126">
                  <c:v>0.00362090270225886</c:v>
                </c:pt>
                <c:pt idx="127">
                  <c:v>0.00372103828583903</c:v>
                </c:pt>
                <c:pt idx="128">
                  <c:v>0.00354680237040953</c:v>
                </c:pt>
                <c:pt idx="129">
                  <c:v>0.00359687016219962</c:v>
                </c:pt>
                <c:pt idx="130">
                  <c:v>0.00365494880067612</c:v>
                </c:pt>
                <c:pt idx="131">
                  <c:v>0.00341061797674051</c:v>
                </c:pt>
                <c:pt idx="132">
                  <c:v>0.00347470475023181</c:v>
                </c:pt>
                <c:pt idx="133">
                  <c:v>0.00349673457861945</c:v>
                </c:pt>
                <c:pt idx="134">
                  <c:v>0.00357283762214038</c:v>
                </c:pt>
                <c:pt idx="135">
                  <c:v>0.00339259357169608</c:v>
                </c:pt>
                <c:pt idx="136">
                  <c:v>0.003468696615217</c:v>
                </c:pt>
                <c:pt idx="137">
                  <c:v>0.00353278338870831</c:v>
                </c:pt>
                <c:pt idx="138">
                  <c:v>0.00356682948712557</c:v>
                </c:pt>
                <c:pt idx="139">
                  <c:v>0.00346268848020219</c:v>
                </c:pt>
                <c:pt idx="140">
                  <c:v>0.00355681592876755</c:v>
                </c:pt>
                <c:pt idx="141">
                  <c:v>0.00361289185557244</c:v>
                </c:pt>
                <c:pt idx="142">
                  <c:v>0.00385521996783645</c:v>
                </c:pt>
                <c:pt idx="143">
                  <c:v>0.00357884575715519</c:v>
                </c:pt>
                <c:pt idx="144">
                  <c:v>0.00371302743915261</c:v>
                </c:pt>
                <c:pt idx="145">
                  <c:v>0.00387724979622409</c:v>
                </c:pt>
                <c:pt idx="146">
                  <c:v>0.00368699218742177</c:v>
                </c:pt>
                <c:pt idx="147">
                  <c:v>0.0038832579312389</c:v>
                </c:pt>
                <c:pt idx="148">
                  <c:v>0.00386122810285126</c:v>
                </c:pt>
                <c:pt idx="149">
                  <c:v>0.00387724979622409</c:v>
                </c:pt>
                <c:pt idx="150">
                  <c:v>0.00407952367505603</c:v>
                </c:pt>
                <c:pt idx="151">
                  <c:v>0.00402344774825113</c:v>
                </c:pt>
                <c:pt idx="152">
                  <c:v>0.00413359689018932</c:v>
                </c:pt>
                <c:pt idx="153">
                  <c:v>0.00432986263400645</c:v>
                </c:pt>
                <c:pt idx="154">
                  <c:v>0.00417164841194978</c:v>
                </c:pt>
                <c:pt idx="155">
                  <c:v>0.00425976772550033</c:v>
                </c:pt>
                <c:pt idx="156">
                  <c:v>0.0044800660093767</c:v>
                </c:pt>
                <c:pt idx="157">
                  <c:v>0.00455016091788281</c:v>
                </c:pt>
                <c:pt idx="158">
                  <c:v>0.00449608770274952</c:v>
                </c:pt>
                <c:pt idx="159">
                  <c:v>0.0044820687210483</c:v>
                </c:pt>
                <c:pt idx="160">
                  <c:v>0.00466832090650741</c:v>
                </c:pt>
                <c:pt idx="161">
                  <c:v>0.00461024226803091</c:v>
                </c:pt>
                <c:pt idx="162">
                  <c:v>0.00447005245101868</c:v>
                </c:pt>
                <c:pt idx="163">
                  <c:v>0.00441397652421379</c:v>
                </c:pt>
                <c:pt idx="164">
                  <c:v>0.00451411210779395</c:v>
                </c:pt>
                <c:pt idx="165">
                  <c:v>0.0043619060207521</c:v>
                </c:pt>
                <c:pt idx="166">
                  <c:v>0.00421370535705345</c:v>
                </c:pt>
                <c:pt idx="167">
                  <c:v>0.00435790059740889</c:v>
                </c:pt>
                <c:pt idx="168">
                  <c:v>0.00427979484221636</c:v>
                </c:pt>
                <c:pt idx="169">
                  <c:v>0.00422371891541147</c:v>
                </c:pt>
                <c:pt idx="170">
                  <c:v>0.00417765654696459</c:v>
                </c:pt>
                <c:pt idx="171">
                  <c:v>0.00427779213054476</c:v>
                </c:pt>
                <c:pt idx="172">
                  <c:v>0.00421170264538185</c:v>
                </c:pt>
                <c:pt idx="173">
                  <c:v>0.00411156706180168</c:v>
                </c:pt>
                <c:pt idx="174">
                  <c:v>0.00425776501382872</c:v>
                </c:pt>
                <c:pt idx="175">
                  <c:v>0.00412758875517451</c:v>
                </c:pt>
                <c:pt idx="176">
                  <c:v>0.00414561316021894</c:v>
                </c:pt>
                <c:pt idx="177">
                  <c:v>0.00437191957911011</c:v>
                </c:pt>
                <c:pt idx="178">
                  <c:v>0.00429982195893239</c:v>
                </c:pt>
                <c:pt idx="179">
                  <c:v>0.00448807685606311</c:v>
                </c:pt>
                <c:pt idx="180">
                  <c:v>0.00442799550591501</c:v>
                </c:pt>
                <c:pt idx="181">
                  <c:v>0.00438593856081134</c:v>
                </c:pt>
                <c:pt idx="182">
                  <c:v>0.00461224497970252</c:v>
                </c:pt>
                <c:pt idx="183">
                  <c:v>0.00450209583776433</c:v>
                </c:pt>
                <c:pt idx="184">
                  <c:v>0.00452813108949518</c:v>
                </c:pt>
                <c:pt idx="185">
                  <c:v>0.00462025582638893</c:v>
                </c:pt>
                <c:pt idx="186">
                  <c:v>0.0047824754717888</c:v>
                </c:pt>
                <c:pt idx="187">
                  <c:v>0.00494669782886028</c:v>
                </c:pt>
                <c:pt idx="188">
                  <c:v>0.00491465444211462</c:v>
                </c:pt>
                <c:pt idx="189">
                  <c:v>0.00509289578088732</c:v>
                </c:pt>
                <c:pt idx="190">
                  <c:v>0.00510691476258855</c:v>
                </c:pt>
                <c:pt idx="191">
                  <c:v>0.00511692832094656</c:v>
                </c:pt>
                <c:pt idx="192">
                  <c:v>0.0051389581493342</c:v>
                </c:pt>
                <c:pt idx="193">
                  <c:v>0.00524510186792918</c:v>
                </c:pt>
                <c:pt idx="194">
                  <c:v>0.00545939201679074</c:v>
                </c:pt>
                <c:pt idx="195">
                  <c:v>0.0053792835499266</c:v>
                </c:pt>
                <c:pt idx="196">
                  <c:v>0.00539730795497103</c:v>
                </c:pt>
                <c:pt idx="197">
                  <c:v>0.00545939201679074</c:v>
                </c:pt>
                <c:pt idx="198">
                  <c:v>0.00565365504893626</c:v>
                </c:pt>
                <c:pt idx="199">
                  <c:v>0.00552548150195365</c:v>
                </c:pt>
                <c:pt idx="200">
                  <c:v>0.00591000214290149</c:v>
                </c:pt>
                <c:pt idx="201">
                  <c:v>0.00606220822994334</c:v>
                </c:pt>
                <c:pt idx="202">
                  <c:v>0.00611828415674824</c:v>
                </c:pt>
                <c:pt idx="203">
                  <c:v>0.00642469904250355</c:v>
                </c:pt>
                <c:pt idx="204">
                  <c:v>0.00659092411124663</c:v>
                </c:pt>
                <c:pt idx="205">
                  <c:v>0.00640467192578752</c:v>
                </c:pt>
                <c:pt idx="206">
                  <c:v>0.00661896207464908</c:v>
                </c:pt>
                <c:pt idx="207">
                  <c:v>0.00676315731500452</c:v>
                </c:pt>
                <c:pt idx="208">
                  <c:v>0.00702150712064135</c:v>
                </c:pt>
                <c:pt idx="209">
                  <c:v>0.00721176472944367</c:v>
                </c:pt>
                <c:pt idx="210">
                  <c:v>0.00749214436346814</c:v>
                </c:pt>
                <c:pt idx="211">
                  <c:v>0.00739601420323118</c:v>
                </c:pt>
                <c:pt idx="212">
                  <c:v>0.00752018232687058</c:v>
                </c:pt>
                <c:pt idx="213">
                  <c:v>0.0074721172467521</c:v>
                </c:pt>
                <c:pt idx="214">
                  <c:v>0.00766838299056923</c:v>
                </c:pt>
                <c:pt idx="215">
                  <c:v>0.00780456738423826</c:v>
                </c:pt>
                <c:pt idx="216">
                  <c:v>0.00778654297919383</c:v>
                </c:pt>
                <c:pt idx="217">
                  <c:v>0.00802686837978623</c:v>
                </c:pt>
                <c:pt idx="218">
                  <c:v>0.00781057551925307</c:v>
                </c:pt>
                <c:pt idx="219">
                  <c:v>0.00775650230411978</c:v>
                </c:pt>
                <c:pt idx="220">
                  <c:v>0.00745008741836447</c:v>
                </c:pt>
                <c:pt idx="221">
                  <c:v>0.00738800335654476</c:v>
                </c:pt>
                <c:pt idx="222">
                  <c:v>0.00703953152568578</c:v>
                </c:pt>
                <c:pt idx="223">
                  <c:v>0.00662497020966389</c:v>
                </c:pt>
                <c:pt idx="224">
                  <c:v>0.00647276412262203</c:v>
                </c:pt>
                <c:pt idx="225">
                  <c:v>0.00630453634220735</c:v>
                </c:pt>
                <c:pt idx="226">
                  <c:v>0.00586994790946942</c:v>
                </c:pt>
                <c:pt idx="227">
                  <c:v>0.00566767403063748</c:v>
                </c:pt>
                <c:pt idx="228">
                  <c:v>0.0054373621884031</c:v>
                </c:pt>
                <c:pt idx="229">
                  <c:v>0.00514897170769222</c:v>
                </c:pt>
                <c:pt idx="230">
                  <c:v>0.00491665715378623</c:v>
                </c:pt>
                <c:pt idx="231">
                  <c:v>0.00461224497970252</c:v>
                </c:pt>
                <c:pt idx="232">
                  <c:v>0.00435990330908049</c:v>
                </c:pt>
                <c:pt idx="233">
                  <c:v>0.0042417433204559</c:v>
                </c:pt>
                <c:pt idx="234">
                  <c:v>0.00411957790848809</c:v>
                </c:pt>
                <c:pt idx="235">
                  <c:v>0.00372904913252544</c:v>
                </c:pt>
                <c:pt idx="236">
                  <c:v>0.00369099761076498</c:v>
                </c:pt>
                <c:pt idx="237">
                  <c:v>0.00339459628336768</c:v>
                </c:pt>
                <c:pt idx="238">
                  <c:v>0.00332249866318996</c:v>
                </c:pt>
                <c:pt idx="239">
                  <c:v>0.003110211226</c:v>
                </c:pt>
                <c:pt idx="240">
                  <c:v>0.00312222749602962</c:v>
                </c:pt>
                <c:pt idx="241">
                  <c:v>0.00297402683233098</c:v>
                </c:pt>
                <c:pt idx="242">
                  <c:v>0.00292195632886929</c:v>
                </c:pt>
                <c:pt idx="243">
                  <c:v>0.00273169872006697</c:v>
                </c:pt>
                <c:pt idx="244">
                  <c:v>0.00244731366269929</c:v>
                </c:pt>
                <c:pt idx="245">
                  <c:v>0.00248937060780297</c:v>
                </c:pt>
                <c:pt idx="246">
                  <c:v>0.00224704249553896</c:v>
                </c:pt>
                <c:pt idx="247">
                  <c:v>0.00219897741542048</c:v>
                </c:pt>
                <c:pt idx="248">
                  <c:v>0.0020307496350058</c:v>
                </c:pt>
                <c:pt idx="249">
                  <c:v>0.00204476861670702</c:v>
                </c:pt>
                <c:pt idx="250">
                  <c:v>0.00189456524133677</c:v>
                </c:pt>
                <c:pt idx="251">
                  <c:v>0.00187253541294913</c:v>
                </c:pt>
                <c:pt idx="252">
                  <c:v>0.00177840796438378</c:v>
                </c:pt>
                <c:pt idx="253">
                  <c:v>0.00178441609939859</c:v>
                </c:pt>
                <c:pt idx="254">
                  <c:v>0.00162019374232711</c:v>
                </c:pt>
                <c:pt idx="255">
                  <c:v>0.00162419916567032</c:v>
                </c:pt>
                <c:pt idx="256">
                  <c:v>0.00162219645399871</c:v>
                </c:pt>
                <c:pt idx="257">
                  <c:v>0.00158614764390985</c:v>
                </c:pt>
                <c:pt idx="258">
                  <c:v>0.00139989545845074</c:v>
                </c:pt>
                <c:pt idx="259">
                  <c:v>0.00147599850197167</c:v>
                </c:pt>
                <c:pt idx="260">
                  <c:v>0.00137986834173471</c:v>
                </c:pt>
                <c:pt idx="261">
                  <c:v>0.00147599850197167</c:v>
                </c:pt>
                <c:pt idx="262">
                  <c:v>0.00148801477200129</c:v>
                </c:pt>
                <c:pt idx="263">
                  <c:v>0.00136985478337669</c:v>
                </c:pt>
                <c:pt idx="264">
                  <c:v>0.00133180326161623</c:v>
                </c:pt>
                <c:pt idx="265">
                  <c:v>0.00124568665973728</c:v>
                </c:pt>
                <c:pt idx="266">
                  <c:v>0.00130777072155699</c:v>
                </c:pt>
                <c:pt idx="267">
                  <c:v>0.00110149141938184</c:v>
                </c:pt>
                <c:pt idx="268">
                  <c:v>0.00110149141938184</c:v>
                </c:pt>
                <c:pt idx="269">
                  <c:v>0.001075456167651</c:v>
                </c:pt>
                <c:pt idx="270">
                  <c:v>0.00110549684272505</c:v>
                </c:pt>
                <c:pt idx="271">
                  <c:v>0.000981328719085642</c:v>
                </c:pt>
                <c:pt idx="272">
                  <c:v>0.000975320584070832</c:v>
                </c:pt>
                <c:pt idx="273">
                  <c:v>0.000921247368937541</c:v>
                </c:pt>
                <c:pt idx="274">
                  <c:v>0.00081910907368577</c:v>
                </c:pt>
                <c:pt idx="275">
                  <c:v>0.000694940950046363</c:v>
                </c:pt>
                <c:pt idx="276">
                  <c:v>0.000608824348167419</c:v>
                </c:pt>
                <c:pt idx="277">
                  <c:v>0.000516699611273665</c:v>
                </c:pt>
                <c:pt idx="278">
                  <c:v>0.000560759268048938</c:v>
                </c:pt>
                <c:pt idx="279">
                  <c:v>0.000452612837782357</c:v>
                </c:pt>
                <c:pt idx="280">
                  <c:v>0.000354479965873793</c:v>
                </c:pt>
                <c:pt idx="281">
                  <c:v>0.000314425732441726</c:v>
                </c:pt>
                <c:pt idx="282">
                  <c:v>0.000266360652323246</c:v>
                </c:pt>
                <c:pt idx="283">
                  <c:v>0.000198268455488732</c:v>
                </c:pt>
                <c:pt idx="284">
                  <c:v>0.000160216933728268</c:v>
                </c:pt>
                <c:pt idx="285">
                  <c:v>0.000130176258654218</c:v>
                </c:pt>
                <c:pt idx="286">
                  <c:v>0.000118159988624598</c:v>
                </c:pt>
                <c:pt idx="287">
                  <c:v>8.21111785357374E-005</c:v>
                </c:pt>
              </c:numCache>
            </c:numRef>
          </c:val>
        </c:ser>
        <c:gapWidth val="0"/>
        <c:overlap val="100"/>
        <c:axId val="36113480"/>
        <c:axId val="20390164"/>
      </c:barChart>
      <c:catAx>
        <c:axId val="36113480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 rot="-5400000"/>
          <a:lstStyle/>
          <a:p>
            <a:pPr>
              <a:defRPr b="0" sz="1800" spc="-1" strike="noStrike">
                <a:solidFill>
                  <a:srgbClr val="000000"/>
                </a:solidFill>
                <a:latin typeface="LM Roman 12"/>
                <a:ea typeface="DejaVu Sans"/>
              </a:defRPr>
            </a:pPr>
          </a:p>
        </c:txPr>
        <c:crossAx val="20390164"/>
        <c:crosses val="autoZero"/>
        <c:auto val="1"/>
        <c:lblAlgn val="ctr"/>
        <c:lblOffset val="100"/>
      </c:catAx>
      <c:valAx>
        <c:axId val="2039016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sz="2200" spc="-1" strike="noStrike">
                    <a:solidFill>
                      <a:srgbClr val="000000"/>
                    </a:solidFill>
                    <a:latin typeface="LM Roman 12"/>
                    <a:ea typeface="DejaVu Sans"/>
                  </a:defRPr>
                </a:pPr>
                <a:r>
                  <a:rPr b="0" sz="2200" spc="-1" strike="noStrike">
                    <a:solidFill>
                      <a:srgbClr val="000000"/>
                    </a:solidFill>
                    <a:latin typeface="LM Roman 12"/>
                    <a:ea typeface="DejaVu Sans"/>
                  </a:rPr>
                  <a:t>Relative frequency</a:t>
                </a:r>
              </a:p>
            </c:rich>
          </c:tx>
          <c:layout>
            <c:manualLayout>
              <c:xMode val="edge"/>
              <c:yMode val="edge"/>
              <c:x val="2.95298842428538E-005"/>
              <c:y val="0.605502178820812"/>
            </c:manualLayout>
          </c:layout>
          <c:overlay val="0"/>
        </c:title>
        <c:numFmt formatCode="0.00%" sourceLinked="0"/>
        <c:majorTickMark val="out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000000"/>
                </a:solidFill>
                <a:latin typeface="LM Roman 12"/>
                <a:ea typeface="DejaVu Sans"/>
              </a:defRPr>
            </a:pPr>
          </a:p>
        </c:txPr>
        <c:crossAx val="36113480"/>
        <c:crossesAt val="1"/>
      </c:valAx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000000"/>
              </a:solidFill>
              <a:latin typeface="LM Roman 12"/>
              <a:ea typeface="DejaVu Sans"/>
            </a:defRPr>
          </a:pPr>
        </a:p>
      </c:txPr>
    </c:legend>
    <c:plotVisOnly val="1"/>
    <c:dispBlanksAs val="gap"/>
  </c:chart>
  <c:spPr>
    <a:noFill/>
    <a:ln w="648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1 Gráfico"/>
          <p:cNvGraphicFramePr/>
          <p:nvPr/>
        </p:nvGraphicFramePr>
        <p:xfrm>
          <a:off x="0" y="0"/>
          <a:ext cx="12190680" cy="685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LibreOffice/6.0.3.2$Linux_X86_64 LibreOffice_project/00m0$Build-2</Application>
  <Words>4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2017-03-28T23:41:42Z</dcterms:created>
  <dc:creator>Leonardo Camus</dc:creator>
  <dc:description/>
  <dc:language>en-US</dc:language>
  <cp:lastModifiedBy/>
  <dcterms:modified xsi:type="dcterms:W3CDTF">2019-03-03T17:06:09Z</dcterms:modified>
  <cp:revision>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