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6" r:id="rId1"/>
    <p:sldMasterId id="2147483698" r:id="rId2"/>
    <p:sldMasterId id="2147483710" r:id="rId3"/>
  </p:sldMasterIdLst>
  <p:notesMasterIdLst>
    <p:notesMasterId r:id="rId32"/>
  </p:notesMasterIdLst>
  <p:handoutMasterIdLst>
    <p:handoutMasterId r:id="rId33"/>
  </p:handoutMasterIdLst>
  <p:sldIdLst>
    <p:sldId id="305" r:id="rId4"/>
    <p:sldId id="256" r:id="rId5"/>
    <p:sldId id="262" r:id="rId6"/>
    <p:sldId id="264" r:id="rId7"/>
    <p:sldId id="271" r:id="rId8"/>
    <p:sldId id="272" r:id="rId9"/>
    <p:sldId id="274" r:id="rId10"/>
    <p:sldId id="275" r:id="rId11"/>
    <p:sldId id="276" r:id="rId12"/>
    <p:sldId id="277" r:id="rId13"/>
    <p:sldId id="286" r:id="rId14"/>
    <p:sldId id="288" r:id="rId15"/>
    <p:sldId id="289" r:id="rId16"/>
    <p:sldId id="290" r:id="rId17"/>
    <p:sldId id="291" r:id="rId18"/>
    <p:sldId id="292" r:id="rId19"/>
    <p:sldId id="293" r:id="rId20"/>
    <p:sldId id="279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2" r:id="rId29"/>
    <p:sldId id="301" r:id="rId30"/>
    <p:sldId id="303" r:id="rId31"/>
  </p:sldIdLst>
  <p:sldSz cx="12190413" cy="6858000"/>
  <p:notesSz cx="6858000" cy="9144000"/>
  <p:embeddedFontLst>
    <p:embeddedFont>
      <p:font typeface="FZLanTingKanHei-R-GBK" panose="02010600030101010101" charset="-122"/>
      <p:regular r:id="rId34"/>
    </p:embeddedFont>
    <p:embeddedFont>
      <p:font typeface="方正兰亭细黑_GBK" panose="02010600030101010101" charset="-122"/>
      <p:regular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Montserrat" panose="02010600030101010101" charset="0"/>
      <p:regular r:id="rId40"/>
      <p:bold r:id="rId41"/>
    </p:embeddedFont>
    <p:embeddedFont>
      <p:font typeface="MyriadSetPro-Semibold" panose="02010600030101010101" charset="0"/>
      <p:bold r:id="rId42"/>
    </p:embeddedFont>
    <p:embeddedFont>
      <p:font typeface="MyriadSetPro-Thin" panose="02010600030101010101" charset="0"/>
      <p:regular r:id="rId43"/>
    </p:embeddedFont>
    <p:embeddedFont>
      <p:font typeface="Segoe UI" panose="020B0502040204020203" pitchFamily="34" charset="0"/>
      <p:regular r:id="rId44"/>
      <p:bold r:id="rId45"/>
      <p:italic r:id="rId46"/>
      <p:boldItalic r:id="rId47"/>
    </p:embeddedFont>
    <p:embeddedFont>
      <p:font typeface="微软雅黑" panose="020B0503020204020204" pitchFamily="34" charset="-122"/>
      <p:regular r:id="rId48"/>
      <p:bold r:id="rId4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621">
          <p15:clr>
            <a:srgbClr val="A4A3A4"/>
          </p15:clr>
        </p15:guide>
        <p15:guide id="3" orient="horz" pos="2699">
          <p15:clr>
            <a:srgbClr val="A4A3A4"/>
          </p15:clr>
        </p15:guide>
        <p15:guide id="4" pos="3839">
          <p15:clr>
            <a:srgbClr val="A4A3A4"/>
          </p15:clr>
        </p15:guide>
        <p15:guide id="5" pos="2932">
          <p15:clr>
            <a:srgbClr val="A4A3A4"/>
          </p15:clr>
        </p15:guide>
        <p15:guide id="6" pos="4746">
          <p15:clr>
            <a:srgbClr val="A4A3A4"/>
          </p15:clr>
        </p15:guide>
        <p15:guide id="7" pos="210">
          <p15:clr>
            <a:srgbClr val="A4A3A4"/>
          </p15:clr>
        </p15:guide>
        <p15:guide id="8" pos="74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6"/>
    <a:srgbClr val="BFBFB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3" autoAdjust="0"/>
    <p:restoredTop sz="94660"/>
  </p:normalViewPr>
  <p:slideViewPr>
    <p:cSldViewPr>
      <p:cViewPr varScale="1">
        <p:scale>
          <a:sx n="108" d="100"/>
          <a:sy n="108" d="100"/>
        </p:scale>
        <p:origin x="906" y="102"/>
      </p:cViewPr>
      <p:guideLst>
        <p:guide orient="horz" pos="2160"/>
        <p:guide orient="horz" pos="1621"/>
        <p:guide orient="horz" pos="2699"/>
        <p:guide pos="3839"/>
        <p:guide pos="2932"/>
        <p:guide pos="4746"/>
        <p:guide pos="210"/>
        <p:guide pos="74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11.fntdata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5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459825028077398E-2"/>
          <c:y val="2.5784607899540072E-2"/>
          <c:w val="0.97708034994384518"/>
          <c:h val="0.939054563146541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7CD-4351-8BF9-DC613253C293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7CD-4351-8BF9-DC613253C29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7CD-4351-8BF9-DC613253C29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1424</c:v>
                </c:pt>
                <c:pt idx="1">
                  <c:v>2000</c:v>
                </c:pt>
                <c:pt idx="2">
                  <c:v>3500</c:v>
                </c:pt>
                <c:pt idx="3">
                  <c:v>3800</c:v>
                </c:pt>
                <c:pt idx="4">
                  <c:v>4309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7CD-4351-8BF9-DC613253C2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68"/>
        <c:axId val="216193664"/>
        <c:axId val="216195456"/>
      </c:barChart>
      <c:catAx>
        <c:axId val="216193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216195456"/>
        <c:crosses val="autoZero"/>
        <c:auto val="1"/>
        <c:lblAlgn val="ctr"/>
        <c:lblOffset val="100"/>
        <c:noMultiLvlLbl val="0"/>
      </c:catAx>
      <c:valAx>
        <c:axId val="21619545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21619366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>
          <a:solidFill>
            <a:schemeClr val="bg1"/>
          </a:solidFill>
        </a:defRPr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9233F-B0BB-44DE-A7B3-17CA56738593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83086-5DC3-4A1A-BC99-636994B65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7272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218B8-0759-4EF6-915F-DEF35E047769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66438-32C0-4A55-81A6-6429864AD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4198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1613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281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568D-62A3-428D-9EAF-2462161BCA07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D9C64D6C-817B-41DF-B312-244F9FBF88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568D-62A3-428D-9EAF-2462161BCA07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D9C64D6C-817B-41DF-B312-244F9FBF88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161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568D-62A3-428D-9EAF-2462161BCA07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D9C64D6C-817B-41DF-B312-244F9FBF88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694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704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60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505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907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66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407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28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568D-62A3-428D-9EAF-2462161BCA07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D9C64D6C-817B-41DF-B312-244F9FBF88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8366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7163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2571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363"/>
            <a:ext cx="914281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038"/>
            <a:ext cx="9142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4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7" indent="0" algn="ctr">
              <a:buNone/>
              <a:defRPr sz="1600"/>
            </a:lvl5pPr>
            <a:lvl6pPr marL="2285771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6D79-27B6-4A7C-B79D-0978D232CA73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418F-6359-46C3-B343-E4235E84C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776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6D79-27B6-4A7C-B79D-0978D232CA73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418F-6359-46C3-B343-E4235E84C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7249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3" y="1709741"/>
            <a:ext cx="10514231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3" y="4589466"/>
            <a:ext cx="1051423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6D79-27B6-4A7C-B79D-0978D232CA73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418F-6359-46C3-B343-E4235E84C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4177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5625"/>
            <a:ext cx="5180926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5625"/>
            <a:ext cx="5180926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6D79-27B6-4A7C-B79D-0978D232CA73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418F-6359-46C3-B343-E4235E84C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0635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128"/>
            <a:ext cx="1051423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163"/>
            <a:ext cx="51571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075"/>
            <a:ext cx="51571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8" y="1681163"/>
            <a:ext cx="51825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8" y="2505075"/>
            <a:ext cx="5182513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6D79-27B6-4A7C-B79D-0978D232CA73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418F-6359-46C3-B343-E4235E84C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9984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6D79-27B6-4A7C-B79D-0978D232CA73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418F-6359-46C3-B343-E4235E84C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9531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6D79-27B6-4A7C-B79D-0978D232CA73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418F-6359-46C3-B343-E4235E84C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35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161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161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568D-62A3-428D-9EAF-2462161BCA07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D9C64D6C-817B-41DF-B312-244F9FBF88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428"/>
            <a:ext cx="617139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6D79-27B6-4A7C-B79D-0978D232CA73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418F-6359-46C3-B343-E4235E84C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000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428"/>
            <a:ext cx="617139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6D79-27B6-4A7C-B79D-0978D232CA73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418F-6359-46C3-B343-E4235E84C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7155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6D79-27B6-4A7C-B79D-0978D232CA73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418F-6359-46C3-B343-E4235E84C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1656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5" y="365125"/>
            <a:ext cx="2628558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2" y="365125"/>
            <a:ext cx="7733293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6D79-27B6-4A7C-B79D-0978D232CA73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418F-6359-46C3-B343-E4235E84C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0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086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3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568D-62A3-428D-9EAF-2462161BCA07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D9C64D6C-817B-41DF-B312-244F9FBF88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7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7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568D-62A3-428D-9EAF-2462161BCA07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D9C64D6C-817B-41DF-B312-244F9FBF88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568D-62A3-428D-9EAF-2462161BCA07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D9C64D6C-817B-41DF-B312-244F9FBF88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00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5" y="273050"/>
            <a:ext cx="68151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002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568D-62A3-428D-9EAF-2462161BCA07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D9C64D6C-817B-41DF-B312-244F9FBF88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568D-62A3-428D-9EAF-2462161BCA07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D9C64D6C-817B-41DF-B312-244F9FBF88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4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121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1568D-62A3-428D-9EAF-2462161BCA07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90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128"/>
            <a:ext cx="10514231" cy="561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028700"/>
            <a:ext cx="10514231" cy="519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6353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FE6D79-27B6-4A7C-B79D-0978D232CA73}" type="datetimeFigureOut">
              <a:rPr lang="zh-CN" altLang="en-US" smtClean="0"/>
              <a:pPr/>
              <a:t>2019/4/7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6353"/>
            <a:ext cx="4114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6353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746418F-6359-46C3-B343-E4235E84C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03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731" indent="-228577" algn="l" defTabSz="914309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2886" indent="-228577" algn="l" defTabSz="914309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040" indent="-228577" algn="l" defTabSz="914309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194" indent="-228577" algn="l" defTabSz="914309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2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3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18522" y="2508671"/>
            <a:ext cx="2622709" cy="1130853"/>
          </a:xfrm>
        </p:spPr>
        <p:txBody>
          <a:bodyPr anchor="ctr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This is</a:t>
            </a:r>
            <a:b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</a:rPr>
              <a:t>My Time</a:t>
            </a:r>
            <a:endParaRPr lang="zh-CN" altLang="en-US" sz="3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818522" y="3639523"/>
            <a:ext cx="2622709" cy="471619"/>
          </a:xfrm>
        </p:spPr>
        <p:txBody>
          <a:bodyPr anchor="ctr">
            <a:no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雨厚新生奖学金答辩</a:t>
            </a:r>
          </a:p>
        </p:txBody>
      </p:sp>
      <p:sp>
        <p:nvSpPr>
          <p:cNvPr id="15" name="任意多边形 14"/>
          <p:cNvSpPr/>
          <p:nvPr/>
        </p:nvSpPr>
        <p:spPr>
          <a:xfrm rot="10800000">
            <a:off x="4018027" y="2293986"/>
            <a:ext cx="4154359" cy="2270031"/>
          </a:xfrm>
          <a:custGeom>
            <a:avLst/>
            <a:gdLst>
              <a:gd name="connsiteX0" fmla="*/ 144000 w 4154900"/>
              <a:gd name="connsiteY0" fmla="*/ 720000 h 2270327"/>
              <a:gd name="connsiteX1" fmla="*/ 0 w 4154900"/>
              <a:gd name="connsiteY1" fmla="*/ 720000 h 2270327"/>
              <a:gd name="connsiteX2" fmla="*/ 0 w 4154900"/>
              <a:gd name="connsiteY2" fmla="*/ 144000 h 2270327"/>
              <a:gd name="connsiteX3" fmla="*/ 0 w 4154900"/>
              <a:gd name="connsiteY3" fmla="*/ 0 h 2270327"/>
              <a:gd name="connsiteX4" fmla="*/ 144000 w 4154900"/>
              <a:gd name="connsiteY4" fmla="*/ 0 h 2270327"/>
              <a:gd name="connsiteX5" fmla="*/ 2160000 w 4154900"/>
              <a:gd name="connsiteY5" fmla="*/ 0 h 2270327"/>
              <a:gd name="connsiteX6" fmla="*/ 2160000 w 4154900"/>
              <a:gd name="connsiteY6" fmla="*/ 144000 h 2270327"/>
              <a:gd name="connsiteX7" fmla="*/ 144000 w 4154900"/>
              <a:gd name="connsiteY7" fmla="*/ 144000 h 2270327"/>
              <a:gd name="connsiteX8" fmla="*/ 4154900 w 4154900"/>
              <a:gd name="connsiteY8" fmla="*/ 2270327 h 2270327"/>
              <a:gd name="connsiteX9" fmla="*/ 4010900 w 4154900"/>
              <a:gd name="connsiteY9" fmla="*/ 2270327 h 2270327"/>
              <a:gd name="connsiteX10" fmla="*/ 1994900 w 4154900"/>
              <a:gd name="connsiteY10" fmla="*/ 2270327 h 2270327"/>
              <a:gd name="connsiteX11" fmla="*/ 1994900 w 4154900"/>
              <a:gd name="connsiteY11" fmla="*/ 2126327 h 2270327"/>
              <a:gd name="connsiteX12" fmla="*/ 4010900 w 4154900"/>
              <a:gd name="connsiteY12" fmla="*/ 2126327 h 2270327"/>
              <a:gd name="connsiteX13" fmla="*/ 4010900 w 4154900"/>
              <a:gd name="connsiteY13" fmla="*/ 1550327 h 2270327"/>
              <a:gd name="connsiteX14" fmla="*/ 4154900 w 4154900"/>
              <a:gd name="connsiteY14" fmla="*/ 1550327 h 2270327"/>
              <a:gd name="connsiteX15" fmla="*/ 4154900 w 4154900"/>
              <a:gd name="connsiteY15" fmla="*/ 2126327 h 2270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54900" h="2270327">
                <a:moveTo>
                  <a:pt x="144000" y="720000"/>
                </a:moveTo>
                <a:lnTo>
                  <a:pt x="0" y="720000"/>
                </a:lnTo>
                <a:lnTo>
                  <a:pt x="0" y="144000"/>
                </a:lnTo>
                <a:lnTo>
                  <a:pt x="0" y="0"/>
                </a:lnTo>
                <a:lnTo>
                  <a:pt x="144000" y="0"/>
                </a:lnTo>
                <a:lnTo>
                  <a:pt x="2160000" y="0"/>
                </a:lnTo>
                <a:lnTo>
                  <a:pt x="2160000" y="144000"/>
                </a:lnTo>
                <a:lnTo>
                  <a:pt x="144000" y="144000"/>
                </a:lnTo>
                <a:close/>
                <a:moveTo>
                  <a:pt x="4154900" y="2270327"/>
                </a:moveTo>
                <a:lnTo>
                  <a:pt x="4010900" y="2270327"/>
                </a:lnTo>
                <a:lnTo>
                  <a:pt x="1994900" y="2270327"/>
                </a:lnTo>
                <a:lnTo>
                  <a:pt x="1994900" y="2126327"/>
                </a:lnTo>
                <a:lnTo>
                  <a:pt x="4010900" y="2126327"/>
                </a:lnTo>
                <a:lnTo>
                  <a:pt x="4010900" y="1550327"/>
                </a:lnTo>
                <a:lnTo>
                  <a:pt x="4154900" y="1550327"/>
                </a:lnTo>
                <a:lnTo>
                  <a:pt x="4154900" y="212632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80677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/>
          </p:cNvSpPr>
          <p:nvPr/>
        </p:nvSpPr>
        <p:spPr bwMode="auto">
          <a:xfrm>
            <a:off x="4638398" y="3041000"/>
            <a:ext cx="2913619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" rIns="45720" anchor="ctr">
            <a:spAutoFit/>
          </a:bodyPr>
          <a:lstStyle>
            <a:lvl1pPr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9pPr>
          </a:lstStyle>
          <a:p>
            <a:pPr algn="ctr"/>
            <a:r>
              <a:rPr lang="zh-CN" altLang="zh-CN" sz="5500" dirty="0">
                <a:solidFill>
                  <a:schemeClr val="tx1"/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  <a:sym typeface="FZLanTingKanHei-R-GBK" charset="0"/>
              </a:rPr>
              <a:t>公司</a:t>
            </a:r>
            <a:r>
              <a:rPr lang="zh-CN" altLang="en-US" sz="5500" dirty="0">
                <a:solidFill>
                  <a:schemeClr val="tx1"/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  <a:sym typeface="FZLanTingKanHei-R-GBK" charset="0"/>
              </a:rPr>
              <a:t>规模</a:t>
            </a:r>
            <a:endParaRPr lang="zh-CN" altLang="zh-CN" sz="5500" dirty="0">
              <a:solidFill>
                <a:schemeClr val="tx1"/>
              </a:solidFill>
              <a:latin typeface="FZLanTingKanHei-R-GBK" panose="02000000000000000000" pitchFamily="2" charset="-122"/>
              <a:ea typeface="FZLanTingKanHei-R-GBK" panose="02000000000000000000" pitchFamily="2" charset="-122"/>
              <a:sym typeface="FZLanTingKanHei-R-GBK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6140" y="3865112"/>
            <a:ext cx="13981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100" dirty="0">
                <a:latin typeface="MyriadSetPro-Semibold" panose="02000400000000000000" pitchFamily="2" charset="0"/>
                <a:ea typeface="微软雅黑" pitchFamily="34" charset="-122"/>
                <a:sym typeface="Gotham" charset="0"/>
              </a:rPr>
              <a:t>KEY STARS</a:t>
            </a:r>
            <a:endParaRPr lang="zh-CN" altLang="zh-CN" sz="2100" dirty="0">
              <a:latin typeface="MyriadSetPro-Semibold" panose="02000400000000000000" pitchFamily="2" charset="0"/>
              <a:ea typeface="微软雅黑" pitchFamily="34" charset="-122"/>
              <a:sym typeface="Gotham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383953" y="2302741"/>
            <a:ext cx="541194" cy="541194"/>
          </a:xfrm>
          <a:prstGeom prst="roundRect">
            <a:avLst>
              <a:gd name="adj" fmla="val 2213"/>
            </a:avLst>
          </a:prstGeom>
          <a:gradFill flip="none" rotWithShape="1">
            <a:gsLst>
              <a:gs pos="48000">
                <a:srgbClr val="FF0000"/>
              </a:gs>
              <a:gs pos="0">
                <a:srgbClr val="FF0000"/>
              </a:gs>
              <a:gs pos="100000">
                <a:srgbClr val="C00000"/>
              </a:gs>
            </a:gsLst>
            <a:lin ang="2700000" scaled="1"/>
            <a:tileRect/>
          </a:gradFill>
          <a:ln>
            <a:noFill/>
          </a:ln>
          <a:effectLst>
            <a:outerShdw blurRad="76200" dist="25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prstClr val="white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2</a:t>
            </a:r>
            <a:endParaRPr lang="zh-CN" altLang="en-US" sz="3200" dirty="0">
              <a:solidFill>
                <a:prstClr val="white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800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000">
        <p14:switch dir="r"/>
      </p:transition>
    </mc:Choice>
    <mc:Fallback xmlns="">
      <p:transition spd="slow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0" y="6297613"/>
            <a:ext cx="360363" cy="365125"/>
          </a:xfrm>
          <a:prstGeom prst="rect">
            <a:avLst/>
          </a:prstGeom>
        </p:spPr>
        <p:txBody>
          <a:bodyPr/>
          <a:lstStyle/>
          <a:p>
            <a:fld id="{70F89A6E-6157-44CB-BFDA-F65D0184ED3E}" type="slidenum">
              <a:rPr lang="zh-CN" altLang="en-US" smtClean="0">
                <a:solidFill>
                  <a:schemeClr val="tx1"/>
                </a:solidFill>
              </a:rPr>
              <a:pPr/>
              <a:t>11</a:t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Rectangle 66"/>
          <p:cNvSpPr>
            <a:spLocks/>
          </p:cNvSpPr>
          <p:nvPr/>
        </p:nvSpPr>
        <p:spPr bwMode="auto">
          <a:xfrm>
            <a:off x="10537825" y="6346825"/>
            <a:ext cx="1016000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 anchor="ctr"/>
          <a:lstStyle/>
          <a:p>
            <a:pPr algn="ctr" eaLnBrk="1"/>
            <a:r>
              <a:rPr lang="zh-CN" altLang="zh-CN" sz="1000" dirty="0">
                <a:latin typeface="微软雅黑" pitchFamily="34" charset="-122"/>
                <a:ea typeface="微软雅黑" pitchFamily="34" charset="-122"/>
                <a:sym typeface="FZLanTingHeiS-DB1-GBK" charset="0"/>
              </a:rPr>
              <a:t>公司规模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2005694" y="262542"/>
            <a:ext cx="7498754" cy="6091783"/>
            <a:chOff x="-2005694" y="143635"/>
            <a:chExt cx="7498754" cy="6091783"/>
          </a:xfrm>
        </p:grpSpPr>
        <p:sp>
          <p:nvSpPr>
            <p:cNvPr id="5" name="内蒙古"/>
            <p:cNvSpPr>
              <a:spLocks/>
            </p:cNvSpPr>
            <p:nvPr/>
          </p:nvSpPr>
          <p:spPr bwMode="auto">
            <a:xfrm>
              <a:off x="1066768" y="208823"/>
              <a:ext cx="3355843" cy="2731406"/>
            </a:xfrm>
            <a:custGeom>
              <a:avLst/>
              <a:gdLst>
                <a:gd name="T0" fmla="*/ 3037 w 8497"/>
                <a:gd name="T1" fmla="*/ 6400 h 7037"/>
                <a:gd name="T2" fmla="*/ 2793 w 8497"/>
                <a:gd name="T3" fmla="*/ 6311 h 7037"/>
                <a:gd name="T4" fmla="*/ 2585 w 8497"/>
                <a:gd name="T5" fmla="*/ 6887 h 7037"/>
                <a:gd name="T6" fmla="*/ 2116 w 8497"/>
                <a:gd name="T7" fmla="*/ 7024 h 7037"/>
                <a:gd name="T8" fmla="*/ 1852 w 8497"/>
                <a:gd name="T9" fmla="*/ 6611 h 7037"/>
                <a:gd name="T10" fmla="*/ 2048 w 8497"/>
                <a:gd name="T11" fmla="*/ 6147 h 7037"/>
                <a:gd name="T12" fmla="*/ 1341 w 8497"/>
                <a:gd name="T13" fmla="*/ 6249 h 7037"/>
                <a:gd name="T14" fmla="*/ 1134 w 8497"/>
                <a:gd name="T15" fmla="*/ 6306 h 7037"/>
                <a:gd name="T16" fmla="*/ 856 w 8497"/>
                <a:gd name="T17" fmla="*/ 5986 h 7037"/>
                <a:gd name="T18" fmla="*/ 822 w 8497"/>
                <a:gd name="T19" fmla="*/ 5621 h 7037"/>
                <a:gd name="T20" fmla="*/ 443 w 8497"/>
                <a:gd name="T21" fmla="*/ 5430 h 7037"/>
                <a:gd name="T22" fmla="*/ 184 w 8497"/>
                <a:gd name="T23" fmla="*/ 5245 h 7037"/>
                <a:gd name="T24" fmla="*/ 123 w 8497"/>
                <a:gd name="T25" fmla="*/ 4497 h 7037"/>
                <a:gd name="T26" fmla="*/ 1476 w 8497"/>
                <a:gd name="T27" fmla="*/ 4787 h 7037"/>
                <a:gd name="T28" fmla="*/ 2334 w 8497"/>
                <a:gd name="T29" fmla="*/ 5189 h 7037"/>
                <a:gd name="T30" fmla="*/ 3262 w 8497"/>
                <a:gd name="T31" fmla="*/ 4881 h 7037"/>
                <a:gd name="T32" fmla="*/ 4097 w 8497"/>
                <a:gd name="T33" fmla="*/ 4763 h 7037"/>
                <a:gd name="T34" fmla="*/ 4531 w 8497"/>
                <a:gd name="T35" fmla="*/ 4161 h 7037"/>
                <a:gd name="T36" fmla="*/ 5111 w 8497"/>
                <a:gd name="T37" fmla="*/ 3848 h 7037"/>
                <a:gd name="T38" fmla="*/ 5838 w 8497"/>
                <a:gd name="T39" fmla="*/ 3413 h 7037"/>
                <a:gd name="T40" fmla="*/ 6310 w 8497"/>
                <a:gd name="T41" fmla="*/ 2990 h 7037"/>
                <a:gd name="T42" fmla="*/ 6874 w 8497"/>
                <a:gd name="T43" fmla="*/ 2918 h 7037"/>
                <a:gd name="T44" fmla="*/ 6779 w 8497"/>
                <a:gd name="T45" fmla="*/ 2573 h 7037"/>
                <a:gd name="T46" fmla="*/ 6193 w 8497"/>
                <a:gd name="T47" fmla="*/ 2525 h 7037"/>
                <a:gd name="T48" fmla="*/ 5720 w 8497"/>
                <a:gd name="T49" fmla="*/ 2216 h 7037"/>
                <a:gd name="T50" fmla="*/ 6283 w 8497"/>
                <a:gd name="T51" fmla="*/ 1669 h 7037"/>
                <a:gd name="T52" fmla="*/ 6621 w 8497"/>
                <a:gd name="T53" fmla="*/ 1322 h 7037"/>
                <a:gd name="T54" fmla="*/ 6818 w 8497"/>
                <a:gd name="T55" fmla="*/ 786 h 7037"/>
                <a:gd name="T56" fmla="*/ 6937 w 8497"/>
                <a:gd name="T57" fmla="*/ 349 h 7037"/>
                <a:gd name="T58" fmla="*/ 6993 w 8497"/>
                <a:gd name="T59" fmla="*/ 35 h 7037"/>
                <a:gd name="T60" fmla="*/ 7108 w 8497"/>
                <a:gd name="T61" fmla="*/ 346 h 7037"/>
                <a:gd name="T62" fmla="*/ 7530 w 8497"/>
                <a:gd name="T63" fmla="*/ 419 h 7037"/>
                <a:gd name="T64" fmla="*/ 7725 w 8497"/>
                <a:gd name="T65" fmla="*/ 815 h 7037"/>
                <a:gd name="T66" fmla="*/ 8106 w 8497"/>
                <a:gd name="T67" fmla="*/ 709 h 7037"/>
                <a:gd name="T68" fmla="*/ 8491 w 8497"/>
                <a:gd name="T69" fmla="*/ 842 h 7037"/>
                <a:gd name="T70" fmla="*/ 8330 w 8497"/>
                <a:gd name="T71" fmla="*/ 1414 h 7037"/>
                <a:gd name="T72" fmla="*/ 8223 w 8497"/>
                <a:gd name="T73" fmla="*/ 2079 h 7037"/>
                <a:gd name="T74" fmla="*/ 7691 w 8497"/>
                <a:gd name="T75" fmla="*/ 2500 h 7037"/>
                <a:gd name="T76" fmla="*/ 7983 w 8497"/>
                <a:gd name="T77" fmla="*/ 2670 h 7037"/>
                <a:gd name="T78" fmla="*/ 7968 w 8497"/>
                <a:gd name="T79" fmla="*/ 2801 h 7037"/>
                <a:gd name="T80" fmla="*/ 7799 w 8497"/>
                <a:gd name="T81" fmla="*/ 3172 h 7037"/>
                <a:gd name="T82" fmla="*/ 7559 w 8497"/>
                <a:gd name="T83" fmla="*/ 3236 h 7037"/>
                <a:gd name="T84" fmla="*/ 7718 w 8497"/>
                <a:gd name="T85" fmla="*/ 3627 h 7037"/>
                <a:gd name="T86" fmla="*/ 8068 w 8497"/>
                <a:gd name="T87" fmla="*/ 3722 h 7037"/>
                <a:gd name="T88" fmla="*/ 8207 w 8497"/>
                <a:gd name="T89" fmla="*/ 4165 h 7037"/>
                <a:gd name="T90" fmla="*/ 8061 w 8497"/>
                <a:gd name="T91" fmla="*/ 4497 h 7037"/>
                <a:gd name="T92" fmla="*/ 7779 w 8497"/>
                <a:gd name="T93" fmla="*/ 4600 h 7037"/>
                <a:gd name="T94" fmla="*/ 7318 w 8497"/>
                <a:gd name="T95" fmla="*/ 4915 h 7037"/>
                <a:gd name="T96" fmla="*/ 6971 w 8497"/>
                <a:gd name="T97" fmla="*/ 4840 h 7037"/>
                <a:gd name="T98" fmla="*/ 7017 w 8497"/>
                <a:gd name="T99" fmla="*/ 5229 h 7037"/>
                <a:gd name="T100" fmla="*/ 6632 w 8497"/>
                <a:gd name="T101" fmla="*/ 5051 h 7037"/>
                <a:gd name="T102" fmla="*/ 6525 w 8497"/>
                <a:gd name="T103" fmla="*/ 4756 h 7037"/>
                <a:gd name="T104" fmla="*/ 6218 w 8497"/>
                <a:gd name="T105" fmla="*/ 4978 h 7037"/>
                <a:gd name="T106" fmla="*/ 5883 w 8497"/>
                <a:gd name="T107" fmla="*/ 5056 h 7037"/>
                <a:gd name="T108" fmla="*/ 5575 w 8497"/>
                <a:gd name="T109" fmla="*/ 5022 h 7037"/>
                <a:gd name="T110" fmla="*/ 5310 w 8497"/>
                <a:gd name="T111" fmla="*/ 5262 h 7037"/>
                <a:gd name="T112" fmla="*/ 5258 w 8497"/>
                <a:gd name="T113" fmla="*/ 5721 h 7037"/>
                <a:gd name="T114" fmla="*/ 4683 w 8497"/>
                <a:gd name="T115" fmla="*/ 6112 h 7037"/>
                <a:gd name="T116" fmla="*/ 4410 w 8497"/>
                <a:gd name="T117" fmla="*/ 6157 h 7037"/>
                <a:gd name="T118" fmla="*/ 4101 w 8497"/>
                <a:gd name="T119" fmla="*/ 6279 h 7037"/>
                <a:gd name="T120" fmla="*/ 3769 w 8497"/>
                <a:gd name="T121" fmla="*/ 6592 h 7037"/>
                <a:gd name="T122" fmla="*/ 3634 w 8497"/>
                <a:gd name="T123" fmla="*/ 6961 h 7037"/>
                <a:gd name="T124" fmla="*/ 3048 w 8497"/>
                <a:gd name="T125" fmla="*/ 6779 h 7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97" h="7037">
                  <a:moveTo>
                    <a:pt x="3012" y="6774"/>
                  </a:moveTo>
                  <a:lnTo>
                    <a:pt x="2998" y="6768"/>
                  </a:lnTo>
                  <a:lnTo>
                    <a:pt x="2981" y="6761"/>
                  </a:lnTo>
                  <a:lnTo>
                    <a:pt x="2978" y="6760"/>
                  </a:lnTo>
                  <a:lnTo>
                    <a:pt x="2975" y="6758"/>
                  </a:lnTo>
                  <a:lnTo>
                    <a:pt x="2961" y="6752"/>
                  </a:lnTo>
                  <a:lnTo>
                    <a:pt x="2943" y="6742"/>
                  </a:lnTo>
                  <a:lnTo>
                    <a:pt x="2934" y="6735"/>
                  </a:lnTo>
                  <a:lnTo>
                    <a:pt x="2925" y="6730"/>
                  </a:lnTo>
                  <a:lnTo>
                    <a:pt x="2915" y="6724"/>
                  </a:lnTo>
                  <a:lnTo>
                    <a:pt x="2901" y="6716"/>
                  </a:lnTo>
                  <a:lnTo>
                    <a:pt x="2892" y="6710"/>
                  </a:lnTo>
                  <a:lnTo>
                    <a:pt x="2885" y="6704"/>
                  </a:lnTo>
                  <a:lnTo>
                    <a:pt x="2881" y="6702"/>
                  </a:lnTo>
                  <a:lnTo>
                    <a:pt x="2879" y="6698"/>
                  </a:lnTo>
                  <a:lnTo>
                    <a:pt x="2879" y="6698"/>
                  </a:lnTo>
                  <a:lnTo>
                    <a:pt x="2879" y="6697"/>
                  </a:lnTo>
                  <a:lnTo>
                    <a:pt x="2879" y="6697"/>
                  </a:lnTo>
                  <a:lnTo>
                    <a:pt x="2878" y="6696"/>
                  </a:lnTo>
                  <a:lnTo>
                    <a:pt x="2878" y="6693"/>
                  </a:lnTo>
                  <a:lnTo>
                    <a:pt x="2876" y="6691"/>
                  </a:lnTo>
                  <a:lnTo>
                    <a:pt x="2876" y="6689"/>
                  </a:lnTo>
                  <a:lnTo>
                    <a:pt x="2878" y="6684"/>
                  </a:lnTo>
                  <a:lnTo>
                    <a:pt x="2880" y="6678"/>
                  </a:lnTo>
                  <a:lnTo>
                    <a:pt x="2884" y="6672"/>
                  </a:lnTo>
                  <a:lnTo>
                    <a:pt x="2887" y="6668"/>
                  </a:lnTo>
                  <a:lnTo>
                    <a:pt x="2891" y="6664"/>
                  </a:lnTo>
                  <a:lnTo>
                    <a:pt x="2894" y="6661"/>
                  </a:lnTo>
                  <a:lnTo>
                    <a:pt x="2897" y="6659"/>
                  </a:lnTo>
                  <a:lnTo>
                    <a:pt x="2904" y="6653"/>
                  </a:lnTo>
                  <a:lnTo>
                    <a:pt x="2911" y="6647"/>
                  </a:lnTo>
                  <a:lnTo>
                    <a:pt x="2917" y="6640"/>
                  </a:lnTo>
                  <a:lnTo>
                    <a:pt x="2923" y="6632"/>
                  </a:lnTo>
                  <a:lnTo>
                    <a:pt x="2925" y="6627"/>
                  </a:lnTo>
                  <a:lnTo>
                    <a:pt x="2926" y="6620"/>
                  </a:lnTo>
                  <a:lnTo>
                    <a:pt x="2926" y="6614"/>
                  </a:lnTo>
                  <a:lnTo>
                    <a:pt x="2926" y="6607"/>
                  </a:lnTo>
                  <a:lnTo>
                    <a:pt x="2925" y="6597"/>
                  </a:lnTo>
                  <a:lnTo>
                    <a:pt x="2924" y="6589"/>
                  </a:lnTo>
                  <a:lnTo>
                    <a:pt x="2922" y="6580"/>
                  </a:lnTo>
                  <a:lnTo>
                    <a:pt x="2918" y="6571"/>
                  </a:lnTo>
                  <a:lnTo>
                    <a:pt x="2916" y="6565"/>
                  </a:lnTo>
                  <a:lnTo>
                    <a:pt x="2915" y="6560"/>
                  </a:lnTo>
                  <a:lnTo>
                    <a:pt x="2915" y="6556"/>
                  </a:lnTo>
                  <a:lnTo>
                    <a:pt x="2915" y="6551"/>
                  </a:lnTo>
                  <a:lnTo>
                    <a:pt x="2916" y="6545"/>
                  </a:lnTo>
                  <a:lnTo>
                    <a:pt x="2919" y="6540"/>
                  </a:lnTo>
                  <a:lnTo>
                    <a:pt x="2922" y="6534"/>
                  </a:lnTo>
                  <a:lnTo>
                    <a:pt x="2926" y="6529"/>
                  </a:lnTo>
                  <a:lnTo>
                    <a:pt x="2934" y="6521"/>
                  </a:lnTo>
                  <a:lnTo>
                    <a:pt x="2942" y="6510"/>
                  </a:lnTo>
                  <a:lnTo>
                    <a:pt x="2947" y="6501"/>
                  </a:lnTo>
                  <a:lnTo>
                    <a:pt x="2951" y="6491"/>
                  </a:lnTo>
                  <a:lnTo>
                    <a:pt x="2956" y="6482"/>
                  </a:lnTo>
                  <a:lnTo>
                    <a:pt x="2962" y="6474"/>
                  </a:lnTo>
                  <a:lnTo>
                    <a:pt x="2970" y="6463"/>
                  </a:lnTo>
                  <a:lnTo>
                    <a:pt x="2979" y="6454"/>
                  </a:lnTo>
                  <a:lnTo>
                    <a:pt x="2986" y="6447"/>
                  </a:lnTo>
                  <a:lnTo>
                    <a:pt x="2993" y="6443"/>
                  </a:lnTo>
                  <a:lnTo>
                    <a:pt x="3007" y="6430"/>
                  </a:lnTo>
                  <a:lnTo>
                    <a:pt x="3018" y="6420"/>
                  </a:lnTo>
                  <a:lnTo>
                    <a:pt x="3023" y="6416"/>
                  </a:lnTo>
                  <a:lnTo>
                    <a:pt x="3026" y="6413"/>
                  </a:lnTo>
                  <a:lnTo>
                    <a:pt x="3029" y="6411"/>
                  </a:lnTo>
                  <a:lnTo>
                    <a:pt x="3031" y="6409"/>
                  </a:lnTo>
                  <a:lnTo>
                    <a:pt x="3032" y="6406"/>
                  </a:lnTo>
                  <a:lnTo>
                    <a:pt x="3035" y="6403"/>
                  </a:lnTo>
                  <a:lnTo>
                    <a:pt x="3037" y="6400"/>
                  </a:lnTo>
                  <a:lnTo>
                    <a:pt x="3039" y="6395"/>
                  </a:lnTo>
                  <a:lnTo>
                    <a:pt x="3041" y="6393"/>
                  </a:lnTo>
                  <a:lnTo>
                    <a:pt x="3044" y="6387"/>
                  </a:lnTo>
                  <a:lnTo>
                    <a:pt x="3044" y="6386"/>
                  </a:lnTo>
                  <a:lnTo>
                    <a:pt x="3045" y="6384"/>
                  </a:lnTo>
                  <a:lnTo>
                    <a:pt x="3046" y="6383"/>
                  </a:lnTo>
                  <a:lnTo>
                    <a:pt x="3046" y="6382"/>
                  </a:lnTo>
                  <a:lnTo>
                    <a:pt x="3046" y="6382"/>
                  </a:lnTo>
                  <a:lnTo>
                    <a:pt x="3045" y="6381"/>
                  </a:lnTo>
                  <a:lnTo>
                    <a:pt x="3045" y="6380"/>
                  </a:lnTo>
                  <a:lnTo>
                    <a:pt x="3045" y="6378"/>
                  </a:lnTo>
                  <a:lnTo>
                    <a:pt x="3045" y="6374"/>
                  </a:lnTo>
                  <a:lnTo>
                    <a:pt x="3043" y="6374"/>
                  </a:lnTo>
                  <a:lnTo>
                    <a:pt x="3041" y="6372"/>
                  </a:lnTo>
                  <a:lnTo>
                    <a:pt x="3039" y="6371"/>
                  </a:lnTo>
                  <a:lnTo>
                    <a:pt x="3038" y="6371"/>
                  </a:lnTo>
                  <a:lnTo>
                    <a:pt x="3036" y="6371"/>
                  </a:lnTo>
                  <a:lnTo>
                    <a:pt x="3027" y="6367"/>
                  </a:lnTo>
                  <a:lnTo>
                    <a:pt x="3016" y="6361"/>
                  </a:lnTo>
                  <a:lnTo>
                    <a:pt x="3005" y="6352"/>
                  </a:lnTo>
                  <a:lnTo>
                    <a:pt x="2993" y="6343"/>
                  </a:lnTo>
                  <a:lnTo>
                    <a:pt x="2992" y="6334"/>
                  </a:lnTo>
                  <a:lnTo>
                    <a:pt x="2989" y="6321"/>
                  </a:lnTo>
                  <a:lnTo>
                    <a:pt x="2987" y="6312"/>
                  </a:lnTo>
                  <a:lnTo>
                    <a:pt x="2983" y="6301"/>
                  </a:lnTo>
                  <a:lnTo>
                    <a:pt x="2981" y="6290"/>
                  </a:lnTo>
                  <a:lnTo>
                    <a:pt x="2978" y="6279"/>
                  </a:lnTo>
                  <a:lnTo>
                    <a:pt x="2978" y="6269"/>
                  </a:lnTo>
                  <a:lnTo>
                    <a:pt x="2979" y="6260"/>
                  </a:lnTo>
                  <a:lnTo>
                    <a:pt x="2981" y="6251"/>
                  </a:lnTo>
                  <a:lnTo>
                    <a:pt x="2982" y="6243"/>
                  </a:lnTo>
                  <a:lnTo>
                    <a:pt x="2981" y="6237"/>
                  </a:lnTo>
                  <a:lnTo>
                    <a:pt x="2980" y="6231"/>
                  </a:lnTo>
                  <a:lnTo>
                    <a:pt x="2979" y="6229"/>
                  </a:lnTo>
                  <a:lnTo>
                    <a:pt x="2976" y="6226"/>
                  </a:lnTo>
                  <a:lnTo>
                    <a:pt x="2974" y="6225"/>
                  </a:lnTo>
                  <a:lnTo>
                    <a:pt x="2972" y="6224"/>
                  </a:lnTo>
                  <a:lnTo>
                    <a:pt x="2958" y="6224"/>
                  </a:lnTo>
                  <a:lnTo>
                    <a:pt x="2949" y="6224"/>
                  </a:lnTo>
                  <a:lnTo>
                    <a:pt x="2938" y="6225"/>
                  </a:lnTo>
                  <a:lnTo>
                    <a:pt x="2930" y="6225"/>
                  </a:lnTo>
                  <a:lnTo>
                    <a:pt x="2922" y="6227"/>
                  </a:lnTo>
                  <a:lnTo>
                    <a:pt x="2915" y="6231"/>
                  </a:lnTo>
                  <a:lnTo>
                    <a:pt x="2909" y="6233"/>
                  </a:lnTo>
                  <a:lnTo>
                    <a:pt x="2903" y="6238"/>
                  </a:lnTo>
                  <a:lnTo>
                    <a:pt x="2895" y="6243"/>
                  </a:lnTo>
                  <a:lnTo>
                    <a:pt x="2888" y="6246"/>
                  </a:lnTo>
                  <a:lnTo>
                    <a:pt x="2884" y="6248"/>
                  </a:lnTo>
                  <a:lnTo>
                    <a:pt x="2879" y="6248"/>
                  </a:lnTo>
                  <a:lnTo>
                    <a:pt x="2869" y="6248"/>
                  </a:lnTo>
                  <a:lnTo>
                    <a:pt x="2860" y="6248"/>
                  </a:lnTo>
                  <a:lnTo>
                    <a:pt x="2852" y="6248"/>
                  </a:lnTo>
                  <a:lnTo>
                    <a:pt x="2842" y="6248"/>
                  </a:lnTo>
                  <a:lnTo>
                    <a:pt x="2838" y="6248"/>
                  </a:lnTo>
                  <a:lnTo>
                    <a:pt x="2835" y="6249"/>
                  </a:lnTo>
                  <a:lnTo>
                    <a:pt x="2830" y="6251"/>
                  </a:lnTo>
                  <a:lnTo>
                    <a:pt x="2827" y="6254"/>
                  </a:lnTo>
                  <a:lnTo>
                    <a:pt x="2821" y="6261"/>
                  </a:lnTo>
                  <a:lnTo>
                    <a:pt x="2817" y="6269"/>
                  </a:lnTo>
                  <a:lnTo>
                    <a:pt x="2816" y="6276"/>
                  </a:lnTo>
                  <a:lnTo>
                    <a:pt x="2815" y="6287"/>
                  </a:lnTo>
                  <a:lnTo>
                    <a:pt x="2815" y="6294"/>
                  </a:lnTo>
                  <a:lnTo>
                    <a:pt x="2815" y="6300"/>
                  </a:lnTo>
                  <a:lnTo>
                    <a:pt x="2812" y="6306"/>
                  </a:lnTo>
                  <a:lnTo>
                    <a:pt x="2810" y="6309"/>
                  </a:lnTo>
                  <a:lnTo>
                    <a:pt x="2805" y="6312"/>
                  </a:lnTo>
                  <a:lnTo>
                    <a:pt x="2799" y="6312"/>
                  </a:lnTo>
                  <a:lnTo>
                    <a:pt x="2793" y="6311"/>
                  </a:lnTo>
                  <a:lnTo>
                    <a:pt x="2787" y="6309"/>
                  </a:lnTo>
                  <a:lnTo>
                    <a:pt x="2780" y="6308"/>
                  </a:lnTo>
                  <a:lnTo>
                    <a:pt x="2774" y="6308"/>
                  </a:lnTo>
                  <a:lnTo>
                    <a:pt x="2768" y="6309"/>
                  </a:lnTo>
                  <a:lnTo>
                    <a:pt x="2764" y="6312"/>
                  </a:lnTo>
                  <a:lnTo>
                    <a:pt x="2759" y="6319"/>
                  </a:lnTo>
                  <a:lnTo>
                    <a:pt x="2755" y="6326"/>
                  </a:lnTo>
                  <a:lnTo>
                    <a:pt x="2753" y="6334"/>
                  </a:lnTo>
                  <a:lnTo>
                    <a:pt x="2749" y="6343"/>
                  </a:lnTo>
                  <a:lnTo>
                    <a:pt x="2745" y="6355"/>
                  </a:lnTo>
                  <a:lnTo>
                    <a:pt x="2739" y="6367"/>
                  </a:lnTo>
                  <a:lnTo>
                    <a:pt x="2733" y="6378"/>
                  </a:lnTo>
                  <a:lnTo>
                    <a:pt x="2727" y="6390"/>
                  </a:lnTo>
                  <a:lnTo>
                    <a:pt x="2716" y="6408"/>
                  </a:lnTo>
                  <a:lnTo>
                    <a:pt x="2702" y="6426"/>
                  </a:lnTo>
                  <a:lnTo>
                    <a:pt x="2695" y="6435"/>
                  </a:lnTo>
                  <a:lnTo>
                    <a:pt x="2689" y="6446"/>
                  </a:lnTo>
                  <a:lnTo>
                    <a:pt x="2684" y="6458"/>
                  </a:lnTo>
                  <a:lnTo>
                    <a:pt x="2680" y="6470"/>
                  </a:lnTo>
                  <a:lnTo>
                    <a:pt x="2679" y="6482"/>
                  </a:lnTo>
                  <a:lnTo>
                    <a:pt x="2679" y="6494"/>
                  </a:lnTo>
                  <a:lnTo>
                    <a:pt x="2678" y="6506"/>
                  </a:lnTo>
                  <a:lnTo>
                    <a:pt x="2677" y="6516"/>
                  </a:lnTo>
                  <a:lnTo>
                    <a:pt x="2674" y="6526"/>
                  </a:lnTo>
                  <a:lnTo>
                    <a:pt x="2671" y="6534"/>
                  </a:lnTo>
                  <a:lnTo>
                    <a:pt x="2666" y="6544"/>
                  </a:lnTo>
                  <a:lnTo>
                    <a:pt x="2664" y="6553"/>
                  </a:lnTo>
                  <a:lnTo>
                    <a:pt x="2661" y="6566"/>
                  </a:lnTo>
                  <a:lnTo>
                    <a:pt x="2660" y="6579"/>
                  </a:lnTo>
                  <a:lnTo>
                    <a:pt x="2659" y="6594"/>
                  </a:lnTo>
                  <a:lnTo>
                    <a:pt x="2659" y="6608"/>
                  </a:lnTo>
                  <a:lnTo>
                    <a:pt x="2660" y="6620"/>
                  </a:lnTo>
                  <a:lnTo>
                    <a:pt x="2660" y="6632"/>
                  </a:lnTo>
                  <a:lnTo>
                    <a:pt x="2660" y="6643"/>
                  </a:lnTo>
                  <a:lnTo>
                    <a:pt x="2659" y="6655"/>
                  </a:lnTo>
                  <a:lnTo>
                    <a:pt x="2655" y="6667"/>
                  </a:lnTo>
                  <a:lnTo>
                    <a:pt x="2651" y="6678"/>
                  </a:lnTo>
                  <a:lnTo>
                    <a:pt x="2646" y="6689"/>
                  </a:lnTo>
                  <a:lnTo>
                    <a:pt x="2641" y="6701"/>
                  </a:lnTo>
                  <a:lnTo>
                    <a:pt x="2638" y="6711"/>
                  </a:lnTo>
                  <a:lnTo>
                    <a:pt x="2635" y="6722"/>
                  </a:lnTo>
                  <a:lnTo>
                    <a:pt x="2634" y="6733"/>
                  </a:lnTo>
                  <a:lnTo>
                    <a:pt x="2634" y="6743"/>
                  </a:lnTo>
                  <a:lnTo>
                    <a:pt x="2634" y="6761"/>
                  </a:lnTo>
                  <a:lnTo>
                    <a:pt x="2635" y="6779"/>
                  </a:lnTo>
                  <a:lnTo>
                    <a:pt x="2636" y="6797"/>
                  </a:lnTo>
                  <a:lnTo>
                    <a:pt x="2638" y="6813"/>
                  </a:lnTo>
                  <a:lnTo>
                    <a:pt x="2636" y="6830"/>
                  </a:lnTo>
                  <a:lnTo>
                    <a:pt x="2635" y="6844"/>
                  </a:lnTo>
                  <a:lnTo>
                    <a:pt x="2632" y="6857"/>
                  </a:lnTo>
                  <a:lnTo>
                    <a:pt x="2629" y="6869"/>
                  </a:lnTo>
                  <a:lnTo>
                    <a:pt x="2624" y="6878"/>
                  </a:lnTo>
                  <a:lnTo>
                    <a:pt x="2620" y="6885"/>
                  </a:lnTo>
                  <a:lnTo>
                    <a:pt x="2619" y="6886"/>
                  </a:lnTo>
                  <a:lnTo>
                    <a:pt x="2616" y="6888"/>
                  </a:lnTo>
                  <a:lnTo>
                    <a:pt x="2616" y="6888"/>
                  </a:lnTo>
                  <a:lnTo>
                    <a:pt x="2615" y="6888"/>
                  </a:lnTo>
                  <a:lnTo>
                    <a:pt x="2615" y="6890"/>
                  </a:lnTo>
                  <a:lnTo>
                    <a:pt x="2614" y="6890"/>
                  </a:lnTo>
                  <a:lnTo>
                    <a:pt x="2614" y="6890"/>
                  </a:lnTo>
                  <a:lnTo>
                    <a:pt x="2613" y="6890"/>
                  </a:lnTo>
                  <a:lnTo>
                    <a:pt x="2611" y="6890"/>
                  </a:lnTo>
                  <a:lnTo>
                    <a:pt x="2609" y="6890"/>
                  </a:lnTo>
                  <a:lnTo>
                    <a:pt x="2607" y="6888"/>
                  </a:lnTo>
                  <a:lnTo>
                    <a:pt x="2604" y="6887"/>
                  </a:lnTo>
                  <a:lnTo>
                    <a:pt x="2602" y="6887"/>
                  </a:lnTo>
                  <a:lnTo>
                    <a:pt x="2599" y="6887"/>
                  </a:lnTo>
                  <a:lnTo>
                    <a:pt x="2585" y="6887"/>
                  </a:lnTo>
                  <a:lnTo>
                    <a:pt x="2571" y="6890"/>
                  </a:lnTo>
                  <a:lnTo>
                    <a:pt x="2563" y="6891"/>
                  </a:lnTo>
                  <a:lnTo>
                    <a:pt x="2557" y="6893"/>
                  </a:lnTo>
                  <a:lnTo>
                    <a:pt x="2557" y="6894"/>
                  </a:lnTo>
                  <a:lnTo>
                    <a:pt x="2556" y="6895"/>
                  </a:lnTo>
                  <a:lnTo>
                    <a:pt x="2556" y="6897"/>
                  </a:lnTo>
                  <a:lnTo>
                    <a:pt x="2556" y="6898"/>
                  </a:lnTo>
                  <a:lnTo>
                    <a:pt x="2556" y="6899"/>
                  </a:lnTo>
                  <a:lnTo>
                    <a:pt x="2557" y="6903"/>
                  </a:lnTo>
                  <a:lnTo>
                    <a:pt x="2557" y="6906"/>
                  </a:lnTo>
                  <a:lnTo>
                    <a:pt x="2558" y="6911"/>
                  </a:lnTo>
                  <a:lnTo>
                    <a:pt x="2557" y="6916"/>
                  </a:lnTo>
                  <a:lnTo>
                    <a:pt x="2553" y="6918"/>
                  </a:lnTo>
                  <a:lnTo>
                    <a:pt x="2548" y="6920"/>
                  </a:lnTo>
                  <a:lnTo>
                    <a:pt x="2542" y="6920"/>
                  </a:lnTo>
                  <a:lnTo>
                    <a:pt x="2535" y="6920"/>
                  </a:lnTo>
                  <a:lnTo>
                    <a:pt x="2528" y="6919"/>
                  </a:lnTo>
                  <a:lnTo>
                    <a:pt x="2519" y="6917"/>
                  </a:lnTo>
                  <a:lnTo>
                    <a:pt x="2509" y="6914"/>
                  </a:lnTo>
                  <a:lnTo>
                    <a:pt x="2500" y="6911"/>
                  </a:lnTo>
                  <a:lnTo>
                    <a:pt x="2491" y="6909"/>
                  </a:lnTo>
                  <a:lnTo>
                    <a:pt x="2487" y="6907"/>
                  </a:lnTo>
                  <a:lnTo>
                    <a:pt x="2482" y="6906"/>
                  </a:lnTo>
                  <a:lnTo>
                    <a:pt x="2475" y="6905"/>
                  </a:lnTo>
                  <a:lnTo>
                    <a:pt x="2468" y="6906"/>
                  </a:lnTo>
                  <a:lnTo>
                    <a:pt x="2456" y="6912"/>
                  </a:lnTo>
                  <a:lnTo>
                    <a:pt x="2443" y="6920"/>
                  </a:lnTo>
                  <a:lnTo>
                    <a:pt x="2434" y="6925"/>
                  </a:lnTo>
                  <a:lnTo>
                    <a:pt x="2425" y="6931"/>
                  </a:lnTo>
                  <a:lnTo>
                    <a:pt x="2421" y="6933"/>
                  </a:lnTo>
                  <a:lnTo>
                    <a:pt x="2416" y="6935"/>
                  </a:lnTo>
                  <a:lnTo>
                    <a:pt x="2407" y="6939"/>
                  </a:lnTo>
                  <a:lnTo>
                    <a:pt x="2397" y="6942"/>
                  </a:lnTo>
                  <a:lnTo>
                    <a:pt x="2388" y="6945"/>
                  </a:lnTo>
                  <a:lnTo>
                    <a:pt x="2377" y="6950"/>
                  </a:lnTo>
                  <a:lnTo>
                    <a:pt x="2369" y="6956"/>
                  </a:lnTo>
                  <a:lnTo>
                    <a:pt x="2358" y="6963"/>
                  </a:lnTo>
                  <a:lnTo>
                    <a:pt x="2347" y="6972"/>
                  </a:lnTo>
                  <a:lnTo>
                    <a:pt x="2337" y="6977"/>
                  </a:lnTo>
                  <a:lnTo>
                    <a:pt x="2331" y="6981"/>
                  </a:lnTo>
                  <a:lnTo>
                    <a:pt x="2325" y="6985"/>
                  </a:lnTo>
                  <a:lnTo>
                    <a:pt x="2318" y="6987"/>
                  </a:lnTo>
                  <a:lnTo>
                    <a:pt x="2311" y="6988"/>
                  </a:lnTo>
                  <a:lnTo>
                    <a:pt x="2299" y="6989"/>
                  </a:lnTo>
                  <a:lnTo>
                    <a:pt x="2287" y="6988"/>
                  </a:lnTo>
                  <a:lnTo>
                    <a:pt x="2275" y="6989"/>
                  </a:lnTo>
                  <a:lnTo>
                    <a:pt x="2263" y="6989"/>
                  </a:lnTo>
                  <a:lnTo>
                    <a:pt x="2251" y="6991"/>
                  </a:lnTo>
                  <a:lnTo>
                    <a:pt x="2239" y="6989"/>
                  </a:lnTo>
                  <a:lnTo>
                    <a:pt x="2224" y="6988"/>
                  </a:lnTo>
                  <a:lnTo>
                    <a:pt x="2208" y="6986"/>
                  </a:lnTo>
                  <a:lnTo>
                    <a:pt x="2197" y="6986"/>
                  </a:lnTo>
                  <a:lnTo>
                    <a:pt x="2185" y="6986"/>
                  </a:lnTo>
                  <a:lnTo>
                    <a:pt x="2173" y="6987"/>
                  </a:lnTo>
                  <a:lnTo>
                    <a:pt x="2162" y="6989"/>
                  </a:lnTo>
                  <a:lnTo>
                    <a:pt x="2157" y="6991"/>
                  </a:lnTo>
                  <a:lnTo>
                    <a:pt x="2153" y="6993"/>
                  </a:lnTo>
                  <a:lnTo>
                    <a:pt x="2149" y="6996"/>
                  </a:lnTo>
                  <a:lnTo>
                    <a:pt x="2145" y="7001"/>
                  </a:lnTo>
                  <a:lnTo>
                    <a:pt x="2144" y="7011"/>
                  </a:lnTo>
                  <a:lnTo>
                    <a:pt x="2142" y="7019"/>
                  </a:lnTo>
                  <a:lnTo>
                    <a:pt x="2141" y="7019"/>
                  </a:lnTo>
                  <a:lnTo>
                    <a:pt x="2139" y="7019"/>
                  </a:lnTo>
                  <a:lnTo>
                    <a:pt x="2138" y="7019"/>
                  </a:lnTo>
                  <a:lnTo>
                    <a:pt x="2136" y="7020"/>
                  </a:lnTo>
                  <a:lnTo>
                    <a:pt x="2131" y="7021"/>
                  </a:lnTo>
                  <a:lnTo>
                    <a:pt x="2126" y="7023"/>
                  </a:lnTo>
                  <a:lnTo>
                    <a:pt x="2116" y="7024"/>
                  </a:lnTo>
                  <a:lnTo>
                    <a:pt x="2106" y="7027"/>
                  </a:lnTo>
                  <a:lnTo>
                    <a:pt x="2101" y="7030"/>
                  </a:lnTo>
                  <a:lnTo>
                    <a:pt x="2097" y="7032"/>
                  </a:lnTo>
                  <a:lnTo>
                    <a:pt x="2095" y="7035"/>
                  </a:lnTo>
                  <a:lnTo>
                    <a:pt x="2093" y="7037"/>
                  </a:lnTo>
                  <a:lnTo>
                    <a:pt x="2081" y="7035"/>
                  </a:lnTo>
                  <a:lnTo>
                    <a:pt x="2069" y="7032"/>
                  </a:lnTo>
                  <a:lnTo>
                    <a:pt x="2060" y="7030"/>
                  </a:lnTo>
                  <a:lnTo>
                    <a:pt x="2049" y="7025"/>
                  </a:lnTo>
                  <a:lnTo>
                    <a:pt x="2038" y="7020"/>
                  </a:lnTo>
                  <a:lnTo>
                    <a:pt x="2029" y="7013"/>
                  </a:lnTo>
                  <a:lnTo>
                    <a:pt x="2019" y="7006"/>
                  </a:lnTo>
                  <a:lnTo>
                    <a:pt x="2011" y="6996"/>
                  </a:lnTo>
                  <a:lnTo>
                    <a:pt x="2002" y="6988"/>
                  </a:lnTo>
                  <a:lnTo>
                    <a:pt x="1993" y="6980"/>
                  </a:lnTo>
                  <a:lnTo>
                    <a:pt x="1987" y="6975"/>
                  </a:lnTo>
                  <a:lnTo>
                    <a:pt x="1983" y="6969"/>
                  </a:lnTo>
                  <a:lnTo>
                    <a:pt x="1968" y="6954"/>
                  </a:lnTo>
                  <a:lnTo>
                    <a:pt x="1958" y="6938"/>
                  </a:lnTo>
                  <a:lnTo>
                    <a:pt x="1948" y="6926"/>
                  </a:lnTo>
                  <a:lnTo>
                    <a:pt x="1939" y="6910"/>
                  </a:lnTo>
                  <a:lnTo>
                    <a:pt x="1934" y="6900"/>
                  </a:lnTo>
                  <a:lnTo>
                    <a:pt x="1929" y="6892"/>
                  </a:lnTo>
                  <a:lnTo>
                    <a:pt x="1924" y="6885"/>
                  </a:lnTo>
                  <a:lnTo>
                    <a:pt x="1918" y="6880"/>
                  </a:lnTo>
                  <a:lnTo>
                    <a:pt x="1912" y="6876"/>
                  </a:lnTo>
                  <a:lnTo>
                    <a:pt x="1906" y="6873"/>
                  </a:lnTo>
                  <a:lnTo>
                    <a:pt x="1895" y="6868"/>
                  </a:lnTo>
                  <a:lnTo>
                    <a:pt x="1883" y="6863"/>
                  </a:lnTo>
                  <a:lnTo>
                    <a:pt x="1872" y="6860"/>
                  </a:lnTo>
                  <a:lnTo>
                    <a:pt x="1860" y="6856"/>
                  </a:lnTo>
                  <a:lnTo>
                    <a:pt x="1849" y="6853"/>
                  </a:lnTo>
                  <a:lnTo>
                    <a:pt x="1839" y="6850"/>
                  </a:lnTo>
                  <a:lnTo>
                    <a:pt x="1830" y="6848"/>
                  </a:lnTo>
                  <a:lnTo>
                    <a:pt x="1824" y="6844"/>
                  </a:lnTo>
                  <a:lnTo>
                    <a:pt x="1820" y="6840"/>
                  </a:lnTo>
                  <a:lnTo>
                    <a:pt x="1816" y="6834"/>
                  </a:lnTo>
                  <a:lnTo>
                    <a:pt x="1814" y="6828"/>
                  </a:lnTo>
                  <a:lnTo>
                    <a:pt x="1811" y="6822"/>
                  </a:lnTo>
                  <a:lnTo>
                    <a:pt x="1810" y="6808"/>
                  </a:lnTo>
                  <a:lnTo>
                    <a:pt x="1809" y="6793"/>
                  </a:lnTo>
                  <a:lnTo>
                    <a:pt x="1809" y="6777"/>
                  </a:lnTo>
                  <a:lnTo>
                    <a:pt x="1810" y="6761"/>
                  </a:lnTo>
                  <a:lnTo>
                    <a:pt x="1811" y="6748"/>
                  </a:lnTo>
                  <a:lnTo>
                    <a:pt x="1815" y="6737"/>
                  </a:lnTo>
                  <a:lnTo>
                    <a:pt x="1817" y="6733"/>
                  </a:lnTo>
                  <a:lnTo>
                    <a:pt x="1821" y="6728"/>
                  </a:lnTo>
                  <a:lnTo>
                    <a:pt x="1826" y="6722"/>
                  </a:lnTo>
                  <a:lnTo>
                    <a:pt x="1833" y="6717"/>
                  </a:lnTo>
                  <a:lnTo>
                    <a:pt x="1847" y="6714"/>
                  </a:lnTo>
                  <a:lnTo>
                    <a:pt x="1860" y="6710"/>
                  </a:lnTo>
                  <a:lnTo>
                    <a:pt x="1867" y="6708"/>
                  </a:lnTo>
                  <a:lnTo>
                    <a:pt x="1872" y="6705"/>
                  </a:lnTo>
                  <a:lnTo>
                    <a:pt x="1874" y="6703"/>
                  </a:lnTo>
                  <a:lnTo>
                    <a:pt x="1877" y="6702"/>
                  </a:lnTo>
                  <a:lnTo>
                    <a:pt x="1878" y="6698"/>
                  </a:lnTo>
                  <a:lnTo>
                    <a:pt x="1878" y="6695"/>
                  </a:lnTo>
                  <a:lnTo>
                    <a:pt x="1878" y="6691"/>
                  </a:lnTo>
                  <a:lnTo>
                    <a:pt x="1877" y="6686"/>
                  </a:lnTo>
                  <a:lnTo>
                    <a:pt x="1872" y="6671"/>
                  </a:lnTo>
                  <a:lnTo>
                    <a:pt x="1864" y="6654"/>
                  </a:lnTo>
                  <a:lnTo>
                    <a:pt x="1861" y="6642"/>
                  </a:lnTo>
                  <a:lnTo>
                    <a:pt x="1860" y="6630"/>
                  </a:lnTo>
                  <a:lnTo>
                    <a:pt x="1859" y="6623"/>
                  </a:lnTo>
                  <a:lnTo>
                    <a:pt x="1857" y="6617"/>
                  </a:lnTo>
                  <a:lnTo>
                    <a:pt x="1854" y="6615"/>
                  </a:lnTo>
                  <a:lnTo>
                    <a:pt x="1852" y="6613"/>
                  </a:lnTo>
                  <a:lnTo>
                    <a:pt x="1852" y="6611"/>
                  </a:lnTo>
                  <a:lnTo>
                    <a:pt x="1851" y="6610"/>
                  </a:lnTo>
                  <a:lnTo>
                    <a:pt x="1847" y="6608"/>
                  </a:lnTo>
                  <a:lnTo>
                    <a:pt x="1843" y="6604"/>
                  </a:lnTo>
                  <a:lnTo>
                    <a:pt x="1842" y="6601"/>
                  </a:lnTo>
                  <a:lnTo>
                    <a:pt x="1842" y="6597"/>
                  </a:lnTo>
                  <a:lnTo>
                    <a:pt x="1845" y="6592"/>
                  </a:lnTo>
                  <a:lnTo>
                    <a:pt x="1848" y="6589"/>
                  </a:lnTo>
                  <a:lnTo>
                    <a:pt x="1858" y="6584"/>
                  </a:lnTo>
                  <a:lnTo>
                    <a:pt x="1868" y="6580"/>
                  </a:lnTo>
                  <a:lnTo>
                    <a:pt x="1883" y="6573"/>
                  </a:lnTo>
                  <a:lnTo>
                    <a:pt x="1898" y="6564"/>
                  </a:lnTo>
                  <a:lnTo>
                    <a:pt x="1922" y="6551"/>
                  </a:lnTo>
                  <a:lnTo>
                    <a:pt x="1948" y="6537"/>
                  </a:lnTo>
                  <a:lnTo>
                    <a:pt x="1960" y="6528"/>
                  </a:lnTo>
                  <a:lnTo>
                    <a:pt x="1973" y="6520"/>
                  </a:lnTo>
                  <a:lnTo>
                    <a:pt x="1985" y="6510"/>
                  </a:lnTo>
                  <a:lnTo>
                    <a:pt x="1997" y="6501"/>
                  </a:lnTo>
                  <a:lnTo>
                    <a:pt x="2002" y="6496"/>
                  </a:lnTo>
                  <a:lnTo>
                    <a:pt x="2006" y="6490"/>
                  </a:lnTo>
                  <a:lnTo>
                    <a:pt x="2011" y="6483"/>
                  </a:lnTo>
                  <a:lnTo>
                    <a:pt x="2015" y="6476"/>
                  </a:lnTo>
                  <a:lnTo>
                    <a:pt x="2022" y="6459"/>
                  </a:lnTo>
                  <a:lnTo>
                    <a:pt x="2029" y="6443"/>
                  </a:lnTo>
                  <a:lnTo>
                    <a:pt x="2036" y="6426"/>
                  </a:lnTo>
                  <a:lnTo>
                    <a:pt x="2043" y="6411"/>
                  </a:lnTo>
                  <a:lnTo>
                    <a:pt x="2047" y="6405"/>
                  </a:lnTo>
                  <a:lnTo>
                    <a:pt x="2051" y="6399"/>
                  </a:lnTo>
                  <a:lnTo>
                    <a:pt x="2055" y="6394"/>
                  </a:lnTo>
                  <a:lnTo>
                    <a:pt x="2060" y="6390"/>
                  </a:lnTo>
                  <a:lnTo>
                    <a:pt x="2066" y="6387"/>
                  </a:lnTo>
                  <a:lnTo>
                    <a:pt x="2074" y="6383"/>
                  </a:lnTo>
                  <a:lnTo>
                    <a:pt x="2080" y="6381"/>
                  </a:lnTo>
                  <a:lnTo>
                    <a:pt x="2085" y="6378"/>
                  </a:lnTo>
                  <a:lnTo>
                    <a:pt x="2090" y="6375"/>
                  </a:lnTo>
                  <a:lnTo>
                    <a:pt x="2094" y="6371"/>
                  </a:lnTo>
                  <a:lnTo>
                    <a:pt x="2098" y="6365"/>
                  </a:lnTo>
                  <a:lnTo>
                    <a:pt x="2101" y="6359"/>
                  </a:lnTo>
                  <a:lnTo>
                    <a:pt x="2105" y="6352"/>
                  </a:lnTo>
                  <a:lnTo>
                    <a:pt x="2107" y="6345"/>
                  </a:lnTo>
                  <a:lnTo>
                    <a:pt x="2110" y="6332"/>
                  </a:lnTo>
                  <a:lnTo>
                    <a:pt x="2111" y="6321"/>
                  </a:lnTo>
                  <a:lnTo>
                    <a:pt x="2111" y="6313"/>
                  </a:lnTo>
                  <a:lnTo>
                    <a:pt x="2111" y="6304"/>
                  </a:lnTo>
                  <a:lnTo>
                    <a:pt x="2110" y="6294"/>
                  </a:lnTo>
                  <a:lnTo>
                    <a:pt x="2107" y="6285"/>
                  </a:lnTo>
                  <a:lnTo>
                    <a:pt x="2103" y="6276"/>
                  </a:lnTo>
                  <a:lnTo>
                    <a:pt x="2097" y="6269"/>
                  </a:lnTo>
                  <a:lnTo>
                    <a:pt x="2087" y="6256"/>
                  </a:lnTo>
                  <a:lnTo>
                    <a:pt x="2078" y="6244"/>
                  </a:lnTo>
                  <a:lnTo>
                    <a:pt x="2069" y="6235"/>
                  </a:lnTo>
                  <a:lnTo>
                    <a:pt x="2063" y="6225"/>
                  </a:lnTo>
                  <a:lnTo>
                    <a:pt x="2063" y="6220"/>
                  </a:lnTo>
                  <a:lnTo>
                    <a:pt x="2062" y="6216"/>
                  </a:lnTo>
                  <a:lnTo>
                    <a:pt x="2063" y="6211"/>
                  </a:lnTo>
                  <a:lnTo>
                    <a:pt x="2063" y="6206"/>
                  </a:lnTo>
                  <a:lnTo>
                    <a:pt x="2067" y="6197"/>
                  </a:lnTo>
                  <a:lnTo>
                    <a:pt x="2070" y="6187"/>
                  </a:lnTo>
                  <a:lnTo>
                    <a:pt x="2075" y="6179"/>
                  </a:lnTo>
                  <a:lnTo>
                    <a:pt x="2078" y="6170"/>
                  </a:lnTo>
                  <a:lnTo>
                    <a:pt x="2079" y="6168"/>
                  </a:lnTo>
                  <a:lnTo>
                    <a:pt x="2078" y="6164"/>
                  </a:lnTo>
                  <a:lnTo>
                    <a:pt x="2076" y="6162"/>
                  </a:lnTo>
                  <a:lnTo>
                    <a:pt x="2074" y="6160"/>
                  </a:lnTo>
                  <a:lnTo>
                    <a:pt x="2072" y="6157"/>
                  </a:lnTo>
                  <a:lnTo>
                    <a:pt x="2068" y="6155"/>
                  </a:lnTo>
                  <a:lnTo>
                    <a:pt x="2062" y="6151"/>
                  </a:lnTo>
                  <a:lnTo>
                    <a:pt x="2055" y="6149"/>
                  </a:lnTo>
                  <a:lnTo>
                    <a:pt x="2048" y="6147"/>
                  </a:lnTo>
                  <a:lnTo>
                    <a:pt x="2041" y="6145"/>
                  </a:lnTo>
                  <a:lnTo>
                    <a:pt x="2022" y="6144"/>
                  </a:lnTo>
                  <a:lnTo>
                    <a:pt x="2004" y="6144"/>
                  </a:lnTo>
                  <a:lnTo>
                    <a:pt x="1987" y="6144"/>
                  </a:lnTo>
                  <a:lnTo>
                    <a:pt x="1974" y="6145"/>
                  </a:lnTo>
                  <a:lnTo>
                    <a:pt x="1962" y="6145"/>
                  </a:lnTo>
                  <a:lnTo>
                    <a:pt x="1950" y="6147"/>
                  </a:lnTo>
                  <a:lnTo>
                    <a:pt x="1937" y="6149"/>
                  </a:lnTo>
                  <a:lnTo>
                    <a:pt x="1924" y="6151"/>
                  </a:lnTo>
                  <a:lnTo>
                    <a:pt x="1911" y="6155"/>
                  </a:lnTo>
                  <a:lnTo>
                    <a:pt x="1898" y="6160"/>
                  </a:lnTo>
                  <a:lnTo>
                    <a:pt x="1885" y="6166"/>
                  </a:lnTo>
                  <a:lnTo>
                    <a:pt x="1872" y="6172"/>
                  </a:lnTo>
                  <a:lnTo>
                    <a:pt x="1865" y="6175"/>
                  </a:lnTo>
                  <a:lnTo>
                    <a:pt x="1857" y="6181"/>
                  </a:lnTo>
                  <a:lnTo>
                    <a:pt x="1849" y="6186"/>
                  </a:lnTo>
                  <a:lnTo>
                    <a:pt x="1842" y="6193"/>
                  </a:lnTo>
                  <a:lnTo>
                    <a:pt x="1829" y="6206"/>
                  </a:lnTo>
                  <a:lnTo>
                    <a:pt x="1815" y="6218"/>
                  </a:lnTo>
                  <a:lnTo>
                    <a:pt x="1810" y="6222"/>
                  </a:lnTo>
                  <a:lnTo>
                    <a:pt x="1803" y="6225"/>
                  </a:lnTo>
                  <a:lnTo>
                    <a:pt x="1794" y="6229"/>
                  </a:lnTo>
                  <a:lnTo>
                    <a:pt x="1784" y="6233"/>
                  </a:lnTo>
                  <a:lnTo>
                    <a:pt x="1778" y="6236"/>
                  </a:lnTo>
                  <a:lnTo>
                    <a:pt x="1772" y="6239"/>
                  </a:lnTo>
                  <a:lnTo>
                    <a:pt x="1761" y="6246"/>
                  </a:lnTo>
                  <a:lnTo>
                    <a:pt x="1754" y="6252"/>
                  </a:lnTo>
                  <a:lnTo>
                    <a:pt x="1752" y="6255"/>
                  </a:lnTo>
                  <a:lnTo>
                    <a:pt x="1748" y="6257"/>
                  </a:lnTo>
                  <a:lnTo>
                    <a:pt x="1742" y="6261"/>
                  </a:lnTo>
                  <a:lnTo>
                    <a:pt x="1738" y="6264"/>
                  </a:lnTo>
                  <a:lnTo>
                    <a:pt x="1732" y="6268"/>
                  </a:lnTo>
                  <a:lnTo>
                    <a:pt x="1726" y="6270"/>
                  </a:lnTo>
                  <a:lnTo>
                    <a:pt x="1714" y="6270"/>
                  </a:lnTo>
                  <a:lnTo>
                    <a:pt x="1703" y="6270"/>
                  </a:lnTo>
                  <a:lnTo>
                    <a:pt x="1690" y="6268"/>
                  </a:lnTo>
                  <a:lnTo>
                    <a:pt x="1677" y="6264"/>
                  </a:lnTo>
                  <a:lnTo>
                    <a:pt x="1659" y="6257"/>
                  </a:lnTo>
                  <a:lnTo>
                    <a:pt x="1640" y="6250"/>
                  </a:lnTo>
                  <a:lnTo>
                    <a:pt x="1621" y="6241"/>
                  </a:lnTo>
                  <a:lnTo>
                    <a:pt x="1603" y="6231"/>
                  </a:lnTo>
                  <a:lnTo>
                    <a:pt x="1590" y="6224"/>
                  </a:lnTo>
                  <a:lnTo>
                    <a:pt x="1578" y="6216"/>
                  </a:lnTo>
                  <a:lnTo>
                    <a:pt x="1571" y="6211"/>
                  </a:lnTo>
                  <a:lnTo>
                    <a:pt x="1565" y="6205"/>
                  </a:lnTo>
                  <a:lnTo>
                    <a:pt x="1558" y="6201"/>
                  </a:lnTo>
                  <a:lnTo>
                    <a:pt x="1552" y="6199"/>
                  </a:lnTo>
                  <a:lnTo>
                    <a:pt x="1545" y="6199"/>
                  </a:lnTo>
                  <a:lnTo>
                    <a:pt x="1537" y="6199"/>
                  </a:lnTo>
                  <a:lnTo>
                    <a:pt x="1530" y="6200"/>
                  </a:lnTo>
                  <a:lnTo>
                    <a:pt x="1522" y="6201"/>
                  </a:lnTo>
                  <a:lnTo>
                    <a:pt x="1508" y="6206"/>
                  </a:lnTo>
                  <a:lnTo>
                    <a:pt x="1493" y="6210"/>
                  </a:lnTo>
                  <a:lnTo>
                    <a:pt x="1469" y="6216"/>
                  </a:lnTo>
                  <a:lnTo>
                    <a:pt x="1446" y="6219"/>
                  </a:lnTo>
                  <a:lnTo>
                    <a:pt x="1423" y="6223"/>
                  </a:lnTo>
                  <a:lnTo>
                    <a:pt x="1401" y="6227"/>
                  </a:lnTo>
                  <a:lnTo>
                    <a:pt x="1388" y="6229"/>
                  </a:lnTo>
                  <a:lnTo>
                    <a:pt x="1376" y="6231"/>
                  </a:lnTo>
                  <a:lnTo>
                    <a:pt x="1364" y="6233"/>
                  </a:lnTo>
                  <a:lnTo>
                    <a:pt x="1355" y="6236"/>
                  </a:lnTo>
                  <a:lnTo>
                    <a:pt x="1349" y="6237"/>
                  </a:lnTo>
                  <a:lnTo>
                    <a:pt x="1344" y="6238"/>
                  </a:lnTo>
                  <a:lnTo>
                    <a:pt x="1342" y="6239"/>
                  </a:lnTo>
                  <a:lnTo>
                    <a:pt x="1341" y="6241"/>
                  </a:lnTo>
                  <a:lnTo>
                    <a:pt x="1339" y="6244"/>
                  </a:lnTo>
                  <a:lnTo>
                    <a:pt x="1339" y="6246"/>
                  </a:lnTo>
                  <a:lnTo>
                    <a:pt x="1341" y="6249"/>
                  </a:lnTo>
                  <a:lnTo>
                    <a:pt x="1342" y="6252"/>
                  </a:lnTo>
                  <a:lnTo>
                    <a:pt x="1347" y="6260"/>
                  </a:lnTo>
                  <a:lnTo>
                    <a:pt x="1351" y="6267"/>
                  </a:lnTo>
                  <a:lnTo>
                    <a:pt x="1360" y="6277"/>
                  </a:lnTo>
                  <a:lnTo>
                    <a:pt x="1368" y="6288"/>
                  </a:lnTo>
                  <a:lnTo>
                    <a:pt x="1379" y="6299"/>
                  </a:lnTo>
                  <a:lnTo>
                    <a:pt x="1389" y="6311"/>
                  </a:lnTo>
                  <a:lnTo>
                    <a:pt x="1396" y="6318"/>
                  </a:lnTo>
                  <a:lnTo>
                    <a:pt x="1404" y="6325"/>
                  </a:lnTo>
                  <a:lnTo>
                    <a:pt x="1408" y="6330"/>
                  </a:lnTo>
                  <a:lnTo>
                    <a:pt x="1412" y="6334"/>
                  </a:lnTo>
                  <a:lnTo>
                    <a:pt x="1414" y="6338"/>
                  </a:lnTo>
                  <a:lnTo>
                    <a:pt x="1414" y="6344"/>
                  </a:lnTo>
                  <a:lnTo>
                    <a:pt x="1414" y="6348"/>
                  </a:lnTo>
                  <a:lnTo>
                    <a:pt x="1412" y="6351"/>
                  </a:lnTo>
                  <a:lnTo>
                    <a:pt x="1408" y="6355"/>
                  </a:lnTo>
                  <a:lnTo>
                    <a:pt x="1405" y="6358"/>
                  </a:lnTo>
                  <a:lnTo>
                    <a:pt x="1389" y="6371"/>
                  </a:lnTo>
                  <a:lnTo>
                    <a:pt x="1377" y="6381"/>
                  </a:lnTo>
                  <a:lnTo>
                    <a:pt x="1369" y="6390"/>
                  </a:lnTo>
                  <a:lnTo>
                    <a:pt x="1361" y="6401"/>
                  </a:lnTo>
                  <a:lnTo>
                    <a:pt x="1354" y="6412"/>
                  </a:lnTo>
                  <a:lnTo>
                    <a:pt x="1349" y="6419"/>
                  </a:lnTo>
                  <a:lnTo>
                    <a:pt x="1345" y="6424"/>
                  </a:lnTo>
                  <a:lnTo>
                    <a:pt x="1341" y="6428"/>
                  </a:lnTo>
                  <a:lnTo>
                    <a:pt x="1336" y="6431"/>
                  </a:lnTo>
                  <a:lnTo>
                    <a:pt x="1331" y="6433"/>
                  </a:lnTo>
                  <a:lnTo>
                    <a:pt x="1324" y="6434"/>
                  </a:lnTo>
                  <a:lnTo>
                    <a:pt x="1316" y="6434"/>
                  </a:lnTo>
                  <a:lnTo>
                    <a:pt x="1307" y="6433"/>
                  </a:lnTo>
                  <a:lnTo>
                    <a:pt x="1297" y="6432"/>
                  </a:lnTo>
                  <a:lnTo>
                    <a:pt x="1285" y="6431"/>
                  </a:lnTo>
                  <a:lnTo>
                    <a:pt x="1272" y="6432"/>
                  </a:lnTo>
                  <a:lnTo>
                    <a:pt x="1265" y="6433"/>
                  </a:lnTo>
                  <a:lnTo>
                    <a:pt x="1256" y="6433"/>
                  </a:lnTo>
                  <a:lnTo>
                    <a:pt x="1250" y="6430"/>
                  </a:lnTo>
                  <a:lnTo>
                    <a:pt x="1244" y="6425"/>
                  </a:lnTo>
                  <a:lnTo>
                    <a:pt x="1240" y="6420"/>
                  </a:lnTo>
                  <a:lnTo>
                    <a:pt x="1235" y="6414"/>
                  </a:lnTo>
                  <a:lnTo>
                    <a:pt x="1228" y="6408"/>
                  </a:lnTo>
                  <a:lnTo>
                    <a:pt x="1219" y="6402"/>
                  </a:lnTo>
                  <a:lnTo>
                    <a:pt x="1211" y="6396"/>
                  </a:lnTo>
                  <a:lnTo>
                    <a:pt x="1202" y="6392"/>
                  </a:lnTo>
                  <a:lnTo>
                    <a:pt x="1190" y="6386"/>
                  </a:lnTo>
                  <a:lnTo>
                    <a:pt x="1179" y="6382"/>
                  </a:lnTo>
                  <a:lnTo>
                    <a:pt x="1177" y="6381"/>
                  </a:lnTo>
                  <a:lnTo>
                    <a:pt x="1174" y="6380"/>
                  </a:lnTo>
                  <a:lnTo>
                    <a:pt x="1168" y="6377"/>
                  </a:lnTo>
                  <a:lnTo>
                    <a:pt x="1165" y="6375"/>
                  </a:lnTo>
                  <a:lnTo>
                    <a:pt x="1161" y="6371"/>
                  </a:lnTo>
                  <a:lnTo>
                    <a:pt x="1160" y="6367"/>
                  </a:lnTo>
                  <a:lnTo>
                    <a:pt x="1160" y="6364"/>
                  </a:lnTo>
                  <a:lnTo>
                    <a:pt x="1160" y="6362"/>
                  </a:lnTo>
                  <a:lnTo>
                    <a:pt x="1161" y="6356"/>
                  </a:lnTo>
                  <a:lnTo>
                    <a:pt x="1161" y="6349"/>
                  </a:lnTo>
                  <a:lnTo>
                    <a:pt x="1160" y="6346"/>
                  </a:lnTo>
                  <a:lnTo>
                    <a:pt x="1160" y="6343"/>
                  </a:lnTo>
                  <a:lnTo>
                    <a:pt x="1159" y="6342"/>
                  </a:lnTo>
                  <a:lnTo>
                    <a:pt x="1156" y="6339"/>
                  </a:lnTo>
                  <a:lnTo>
                    <a:pt x="1154" y="6337"/>
                  </a:lnTo>
                  <a:lnTo>
                    <a:pt x="1149" y="6336"/>
                  </a:lnTo>
                  <a:lnTo>
                    <a:pt x="1147" y="6334"/>
                  </a:lnTo>
                  <a:lnTo>
                    <a:pt x="1146" y="6333"/>
                  </a:lnTo>
                  <a:lnTo>
                    <a:pt x="1143" y="6331"/>
                  </a:lnTo>
                  <a:lnTo>
                    <a:pt x="1141" y="6327"/>
                  </a:lnTo>
                  <a:lnTo>
                    <a:pt x="1137" y="6319"/>
                  </a:lnTo>
                  <a:lnTo>
                    <a:pt x="1135" y="6311"/>
                  </a:lnTo>
                  <a:lnTo>
                    <a:pt x="1134" y="6306"/>
                  </a:lnTo>
                  <a:lnTo>
                    <a:pt x="1133" y="6301"/>
                  </a:lnTo>
                  <a:lnTo>
                    <a:pt x="1129" y="6295"/>
                  </a:lnTo>
                  <a:lnTo>
                    <a:pt x="1124" y="6289"/>
                  </a:lnTo>
                  <a:lnTo>
                    <a:pt x="1117" y="6286"/>
                  </a:lnTo>
                  <a:lnTo>
                    <a:pt x="1111" y="6285"/>
                  </a:lnTo>
                  <a:lnTo>
                    <a:pt x="1108" y="6283"/>
                  </a:lnTo>
                  <a:lnTo>
                    <a:pt x="1104" y="6283"/>
                  </a:lnTo>
                  <a:lnTo>
                    <a:pt x="1099" y="6285"/>
                  </a:lnTo>
                  <a:lnTo>
                    <a:pt x="1095" y="6286"/>
                  </a:lnTo>
                  <a:lnTo>
                    <a:pt x="1084" y="6289"/>
                  </a:lnTo>
                  <a:lnTo>
                    <a:pt x="1073" y="6292"/>
                  </a:lnTo>
                  <a:lnTo>
                    <a:pt x="1067" y="6293"/>
                  </a:lnTo>
                  <a:lnTo>
                    <a:pt x="1061" y="6293"/>
                  </a:lnTo>
                  <a:lnTo>
                    <a:pt x="1059" y="6292"/>
                  </a:lnTo>
                  <a:lnTo>
                    <a:pt x="1055" y="6290"/>
                  </a:lnTo>
                  <a:lnTo>
                    <a:pt x="1049" y="6283"/>
                  </a:lnTo>
                  <a:lnTo>
                    <a:pt x="1045" y="6275"/>
                  </a:lnTo>
                  <a:lnTo>
                    <a:pt x="1041" y="6268"/>
                  </a:lnTo>
                  <a:lnTo>
                    <a:pt x="1037" y="6260"/>
                  </a:lnTo>
                  <a:lnTo>
                    <a:pt x="1030" y="6243"/>
                  </a:lnTo>
                  <a:lnTo>
                    <a:pt x="1024" y="6225"/>
                  </a:lnTo>
                  <a:lnTo>
                    <a:pt x="1022" y="6206"/>
                  </a:lnTo>
                  <a:lnTo>
                    <a:pt x="1021" y="6191"/>
                  </a:lnTo>
                  <a:lnTo>
                    <a:pt x="1020" y="6167"/>
                  </a:lnTo>
                  <a:lnTo>
                    <a:pt x="1021" y="6142"/>
                  </a:lnTo>
                  <a:lnTo>
                    <a:pt x="1023" y="6119"/>
                  </a:lnTo>
                  <a:lnTo>
                    <a:pt x="1026" y="6100"/>
                  </a:lnTo>
                  <a:lnTo>
                    <a:pt x="1028" y="6093"/>
                  </a:lnTo>
                  <a:lnTo>
                    <a:pt x="1028" y="6087"/>
                  </a:lnTo>
                  <a:lnTo>
                    <a:pt x="1028" y="6085"/>
                  </a:lnTo>
                  <a:lnTo>
                    <a:pt x="1028" y="6084"/>
                  </a:lnTo>
                  <a:lnTo>
                    <a:pt x="1028" y="6082"/>
                  </a:lnTo>
                  <a:lnTo>
                    <a:pt x="1027" y="6082"/>
                  </a:lnTo>
                  <a:lnTo>
                    <a:pt x="1023" y="6082"/>
                  </a:lnTo>
                  <a:lnTo>
                    <a:pt x="1018" y="6082"/>
                  </a:lnTo>
                  <a:lnTo>
                    <a:pt x="1004" y="6081"/>
                  </a:lnTo>
                  <a:lnTo>
                    <a:pt x="986" y="6080"/>
                  </a:lnTo>
                  <a:lnTo>
                    <a:pt x="976" y="6079"/>
                  </a:lnTo>
                  <a:lnTo>
                    <a:pt x="964" y="6079"/>
                  </a:lnTo>
                  <a:lnTo>
                    <a:pt x="951" y="6078"/>
                  </a:lnTo>
                  <a:lnTo>
                    <a:pt x="938" y="6077"/>
                  </a:lnTo>
                  <a:lnTo>
                    <a:pt x="932" y="6077"/>
                  </a:lnTo>
                  <a:lnTo>
                    <a:pt x="926" y="6075"/>
                  </a:lnTo>
                  <a:lnTo>
                    <a:pt x="920" y="6074"/>
                  </a:lnTo>
                  <a:lnTo>
                    <a:pt x="915" y="6071"/>
                  </a:lnTo>
                  <a:lnTo>
                    <a:pt x="911" y="6066"/>
                  </a:lnTo>
                  <a:lnTo>
                    <a:pt x="909" y="6059"/>
                  </a:lnTo>
                  <a:lnTo>
                    <a:pt x="908" y="6052"/>
                  </a:lnTo>
                  <a:lnTo>
                    <a:pt x="906" y="6044"/>
                  </a:lnTo>
                  <a:lnTo>
                    <a:pt x="906" y="6042"/>
                  </a:lnTo>
                  <a:lnTo>
                    <a:pt x="904" y="6040"/>
                  </a:lnTo>
                  <a:lnTo>
                    <a:pt x="903" y="6038"/>
                  </a:lnTo>
                  <a:lnTo>
                    <a:pt x="902" y="6037"/>
                  </a:lnTo>
                  <a:lnTo>
                    <a:pt x="901" y="6036"/>
                  </a:lnTo>
                  <a:lnTo>
                    <a:pt x="898" y="6035"/>
                  </a:lnTo>
                  <a:lnTo>
                    <a:pt x="895" y="6035"/>
                  </a:lnTo>
                  <a:lnTo>
                    <a:pt x="891" y="6034"/>
                  </a:lnTo>
                  <a:lnTo>
                    <a:pt x="883" y="6034"/>
                  </a:lnTo>
                  <a:lnTo>
                    <a:pt x="875" y="6033"/>
                  </a:lnTo>
                  <a:lnTo>
                    <a:pt x="870" y="6031"/>
                  </a:lnTo>
                  <a:lnTo>
                    <a:pt x="866" y="6030"/>
                  </a:lnTo>
                  <a:lnTo>
                    <a:pt x="863" y="6028"/>
                  </a:lnTo>
                  <a:lnTo>
                    <a:pt x="862" y="6027"/>
                  </a:lnTo>
                  <a:lnTo>
                    <a:pt x="859" y="6022"/>
                  </a:lnTo>
                  <a:lnTo>
                    <a:pt x="858" y="6017"/>
                  </a:lnTo>
                  <a:lnTo>
                    <a:pt x="857" y="6008"/>
                  </a:lnTo>
                  <a:lnTo>
                    <a:pt x="857" y="5997"/>
                  </a:lnTo>
                  <a:lnTo>
                    <a:pt x="856" y="5986"/>
                  </a:lnTo>
                  <a:lnTo>
                    <a:pt x="854" y="5977"/>
                  </a:lnTo>
                  <a:lnTo>
                    <a:pt x="851" y="5965"/>
                  </a:lnTo>
                  <a:lnTo>
                    <a:pt x="845" y="5953"/>
                  </a:lnTo>
                  <a:lnTo>
                    <a:pt x="841" y="5947"/>
                  </a:lnTo>
                  <a:lnTo>
                    <a:pt x="837" y="5941"/>
                  </a:lnTo>
                  <a:lnTo>
                    <a:pt x="832" y="5936"/>
                  </a:lnTo>
                  <a:lnTo>
                    <a:pt x="826" y="5933"/>
                  </a:lnTo>
                  <a:lnTo>
                    <a:pt x="819" y="5929"/>
                  </a:lnTo>
                  <a:lnTo>
                    <a:pt x="812" y="5927"/>
                  </a:lnTo>
                  <a:lnTo>
                    <a:pt x="804" y="5926"/>
                  </a:lnTo>
                  <a:lnTo>
                    <a:pt x="797" y="5924"/>
                  </a:lnTo>
                  <a:lnTo>
                    <a:pt x="785" y="5921"/>
                  </a:lnTo>
                  <a:lnTo>
                    <a:pt x="775" y="5915"/>
                  </a:lnTo>
                  <a:lnTo>
                    <a:pt x="764" y="5910"/>
                  </a:lnTo>
                  <a:lnTo>
                    <a:pt x="755" y="5905"/>
                  </a:lnTo>
                  <a:lnTo>
                    <a:pt x="750" y="5903"/>
                  </a:lnTo>
                  <a:lnTo>
                    <a:pt x="746" y="5901"/>
                  </a:lnTo>
                  <a:lnTo>
                    <a:pt x="738" y="5895"/>
                  </a:lnTo>
                  <a:lnTo>
                    <a:pt x="731" y="5889"/>
                  </a:lnTo>
                  <a:lnTo>
                    <a:pt x="721" y="5878"/>
                  </a:lnTo>
                  <a:lnTo>
                    <a:pt x="715" y="5869"/>
                  </a:lnTo>
                  <a:lnTo>
                    <a:pt x="706" y="5855"/>
                  </a:lnTo>
                  <a:lnTo>
                    <a:pt x="697" y="5844"/>
                  </a:lnTo>
                  <a:lnTo>
                    <a:pt x="688" y="5834"/>
                  </a:lnTo>
                  <a:lnTo>
                    <a:pt x="681" y="5829"/>
                  </a:lnTo>
                  <a:lnTo>
                    <a:pt x="677" y="5828"/>
                  </a:lnTo>
                  <a:lnTo>
                    <a:pt x="673" y="5827"/>
                  </a:lnTo>
                  <a:lnTo>
                    <a:pt x="670" y="5827"/>
                  </a:lnTo>
                  <a:lnTo>
                    <a:pt x="668" y="5827"/>
                  </a:lnTo>
                  <a:lnTo>
                    <a:pt x="665" y="5827"/>
                  </a:lnTo>
                  <a:lnTo>
                    <a:pt x="663" y="5827"/>
                  </a:lnTo>
                  <a:lnTo>
                    <a:pt x="659" y="5827"/>
                  </a:lnTo>
                  <a:lnTo>
                    <a:pt x="655" y="5828"/>
                  </a:lnTo>
                  <a:lnTo>
                    <a:pt x="651" y="5828"/>
                  </a:lnTo>
                  <a:lnTo>
                    <a:pt x="648" y="5829"/>
                  </a:lnTo>
                  <a:lnTo>
                    <a:pt x="636" y="5830"/>
                  </a:lnTo>
                  <a:lnTo>
                    <a:pt x="625" y="5833"/>
                  </a:lnTo>
                  <a:lnTo>
                    <a:pt x="612" y="5835"/>
                  </a:lnTo>
                  <a:lnTo>
                    <a:pt x="600" y="5835"/>
                  </a:lnTo>
                  <a:lnTo>
                    <a:pt x="598" y="5834"/>
                  </a:lnTo>
                  <a:lnTo>
                    <a:pt x="596" y="5833"/>
                  </a:lnTo>
                  <a:lnTo>
                    <a:pt x="599" y="5829"/>
                  </a:lnTo>
                  <a:lnTo>
                    <a:pt x="605" y="5826"/>
                  </a:lnTo>
                  <a:lnTo>
                    <a:pt x="612" y="5822"/>
                  </a:lnTo>
                  <a:lnTo>
                    <a:pt x="620" y="5819"/>
                  </a:lnTo>
                  <a:lnTo>
                    <a:pt x="637" y="5814"/>
                  </a:lnTo>
                  <a:lnTo>
                    <a:pt x="655" y="5808"/>
                  </a:lnTo>
                  <a:lnTo>
                    <a:pt x="667" y="5803"/>
                  </a:lnTo>
                  <a:lnTo>
                    <a:pt x="680" y="5798"/>
                  </a:lnTo>
                  <a:lnTo>
                    <a:pt x="692" y="5792"/>
                  </a:lnTo>
                  <a:lnTo>
                    <a:pt x="703" y="5788"/>
                  </a:lnTo>
                  <a:lnTo>
                    <a:pt x="719" y="5781"/>
                  </a:lnTo>
                  <a:lnTo>
                    <a:pt x="732" y="5775"/>
                  </a:lnTo>
                  <a:lnTo>
                    <a:pt x="743" y="5769"/>
                  </a:lnTo>
                  <a:lnTo>
                    <a:pt x="749" y="5765"/>
                  </a:lnTo>
                  <a:lnTo>
                    <a:pt x="759" y="5754"/>
                  </a:lnTo>
                  <a:lnTo>
                    <a:pt x="772" y="5739"/>
                  </a:lnTo>
                  <a:lnTo>
                    <a:pt x="780" y="5728"/>
                  </a:lnTo>
                  <a:lnTo>
                    <a:pt x="788" y="5719"/>
                  </a:lnTo>
                  <a:lnTo>
                    <a:pt x="795" y="5707"/>
                  </a:lnTo>
                  <a:lnTo>
                    <a:pt x="801" y="5696"/>
                  </a:lnTo>
                  <a:lnTo>
                    <a:pt x="808" y="5680"/>
                  </a:lnTo>
                  <a:lnTo>
                    <a:pt x="814" y="5664"/>
                  </a:lnTo>
                  <a:lnTo>
                    <a:pt x="819" y="5651"/>
                  </a:lnTo>
                  <a:lnTo>
                    <a:pt x="820" y="5642"/>
                  </a:lnTo>
                  <a:lnTo>
                    <a:pt x="821" y="5633"/>
                  </a:lnTo>
                  <a:lnTo>
                    <a:pt x="822" y="5626"/>
                  </a:lnTo>
                  <a:lnTo>
                    <a:pt x="822" y="5621"/>
                  </a:lnTo>
                  <a:lnTo>
                    <a:pt x="822" y="5617"/>
                  </a:lnTo>
                  <a:lnTo>
                    <a:pt x="823" y="5609"/>
                  </a:lnTo>
                  <a:lnTo>
                    <a:pt x="825" y="5603"/>
                  </a:lnTo>
                  <a:lnTo>
                    <a:pt x="827" y="5598"/>
                  </a:lnTo>
                  <a:lnTo>
                    <a:pt x="829" y="5593"/>
                  </a:lnTo>
                  <a:lnTo>
                    <a:pt x="835" y="5586"/>
                  </a:lnTo>
                  <a:lnTo>
                    <a:pt x="841" y="5580"/>
                  </a:lnTo>
                  <a:lnTo>
                    <a:pt x="851" y="5570"/>
                  </a:lnTo>
                  <a:lnTo>
                    <a:pt x="859" y="5559"/>
                  </a:lnTo>
                  <a:lnTo>
                    <a:pt x="865" y="5550"/>
                  </a:lnTo>
                  <a:lnTo>
                    <a:pt x="871" y="5539"/>
                  </a:lnTo>
                  <a:lnTo>
                    <a:pt x="875" y="5529"/>
                  </a:lnTo>
                  <a:lnTo>
                    <a:pt x="877" y="5517"/>
                  </a:lnTo>
                  <a:lnTo>
                    <a:pt x="878" y="5505"/>
                  </a:lnTo>
                  <a:lnTo>
                    <a:pt x="877" y="5492"/>
                  </a:lnTo>
                  <a:lnTo>
                    <a:pt x="875" y="5479"/>
                  </a:lnTo>
                  <a:lnTo>
                    <a:pt x="870" y="5466"/>
                  </a:lnTo>
                  <a:lnTo>
                    <a:pt x="867" y="5455"/>
                  </a:lnTo>
                  <a:lnTo>
                    <a:pt x="864" y="5445"/>
                  </a:lnTo>
                  <a:lnTo>
                    <a:pt x="860" y="5436"/>
                  </a:lnTo>
                  <a:lnTo>
                    <a:pt x="856" y="5428"/>
                  </a:lnTo>
                  <a:lnTo>
                    <a:pt x="853" y="5426"/>
                  </a:lnTo>
                  <a:lnTo>
                    <a:pt x="851" y="5423"/>
                  </a:lnTo>
                  <a:lnTo>
                    <a:pt x="843" y="5417"/>
                  </a:lnTo>
                  <a:lnTo>
                    <a:pt x="829" y="5411"/>
                  </a:lnTo>
                  <a:lnTo>
                    <a:pt x="819" y="5407"/>
                  </a:lnTo>
                  <a:lnTo>
                    <a:pt x="806" y="5404"/>
                  </a:lnTo>
                  <a:lnTo>
                    <a:pt x="793" y="5400"/>
                  </a:lnTo>
                  <a:lnTo>
                    <a:pt x="780" y="5397"/>
                  </a:lnTo>
                  <a:lnTo>
                    <a:pt x="768" y="5394"/>
                  </a:lnTo>
                  <a:lnTo>
                    <a:pt x="756" y="5391"/>
                  </a:lnTo>
                  <a:lnTo>
                    <a:pt x="744" y="5387"/>
                  </a:lnTo>
                  <a:lnTo>
                    <a:pt x="733" y="5385"/>
                  </a:lnTo>
                  <a:lnTo>
                    <a:pt x="724" y="5382"/>
                  </a:lnTo>
                  <a:lnTo>
                    <a:pt x="714" y="5379"/>
                  </a:lnTo>
                  <a:lnTo>
                    <a:pt x="706" y="5376"/>
                  </a:lnTo>
                  <a:lnTo>
                    <a:pt x="697" y="5375"/>
                  </a:lnTo>
                  <a:lnTo>
                    <a:pt x="693" y="5376"/>
                  </a:lnTo>
                  <a:lnTo>
                    <a:pt x="688" y="5379"/>
                  </a:lnTo>
                  <a:lnTo>
                    <a:pt x="686" y="5384"/>
                  </a:lnTo>
                  <a:lnTo>
                    <a:pt x="682" y="5390"/>
                  </a:lnTo>
                  <a:lnTo>
                    <a:pt x="677" y="5398"/>
                  </a:lnTo>
                  <a:lnTo>
                    <a:pt x="673" y="5404"/>
                  </a:lnTo>
                  <a:lnTo>
                    <a:pt x="668" y="5407"/>
                  </a:lnTo>
                  <a:lnTo>
                    <a:pt x="662" y="5410"/>
                  </a:lnTo>
                  <a:lnTo>
                    <a:pt x="650" y="5412"/>
                  </a:lnTo>
                  <a:lnTo>
                    <a:pt x="637" y="5413"/>
                  </a:lnTo>
                  <a:lnTo>
                    <a:pt x="626" y="5413"/>
                  </a:lnTo>
                  <a:lnTo>
                    <a:pt x="614" y="5411"/>
                  </a:lnTo>
                  <a:lnTo>
                    <a:pt x="599" y="5407"/>
                  </a:lnTo>
                  <a:lnTo>
                    <a:pt x="582" y="5403"/>
                  </a:lnTo>
                  <a:lnTo>
                    <a:pt x="574" y="5399"/>
                  </a:lnTo>
                  <a:lnTo>
                    <a:pt x="564" y="5394"/>
                  </a:lnTo>
                  <a:lnTo>
                    <a:pt x="560" y="5393"/>
                  </a:lnTo>
                  <a:lnTo>
                    <a:pt x="555" y="5393"/>
                  </a:lnTo>
                  <a:lnTo>
                    <a:pt x="550" y="5392"/>
                  </a:lnTo>
                  <a:lnTo>
                    <a:pt x="545" y="5393"/>
                  </a:lnTo>
                  <a:lnTo>
                    <a:pt x="541" y="5394"/>
                  </a:lnTo>
                  <a:lnTo>
                    <a:pt x="535" y="5395"/>
                  </a:lnTo>
                  <a:lnTo>
                    <a:pt x="524" y="5398"/>
                  </a:lnTo>
                  <a:lnTo>
                    <a:pt x="514" y="5403"/>
                  </a:lnTo>
                  <a:lnTo>
                    <a:pt x="505" y="5406"/>
                  </a:lnTo>
                  <a:lnTo>
                    <a:pt x="495" y="5410"/>
                  </a:lnTo>
                  <a:lnTo>
                    <a:pt x="484" y="5414"/>
                  </a:lnTo>
                  <a:lnTo>
                    <a:pt x="473" y="5418"/>
                  </a:lnTo>
                  <a:lnTo>
                    <a:pt x="462" y="5423"/>
                  </a:lnTo>
                  <a:lnTo>
                    <a:pt x="453" y="5426"/>
                  </a:lnTo>
                  <a:lnTo>
                    <a:pt x="443" y="5430"/>
                  </a:lnTo>
                  <a:lnTo>
                    <a:pt x="435" y="5433"/>
                  </a:lnTo>
                  <a:lnTo>
                    <a:pt x="428" y="5438"/>
                  </a:lnTo>
                  <a:lnTo>
                    <a:pt x="421" y="5443"/>
                  </a:lnTo>
                  <a:lnTo>
                    <a:pt x="410" y="5453"/>
                  </a:lnTo>
                  <a:lnTo>
                    <a:pt x="403" y="5461"/>
                  </a:lnTo>
                  <a:lnTo>
                    <a:pt x="400" y="5463"/>
                  </a:lnTo>
                  <a:lnTo>
                    <a:pt x="398" y="5464"/>
                  </a:lnTo>
                  <a:lnTo>
                    <a:pt x="397" y="5464"/>
                  </a:lnTo>
                  <a:lnTo>
                    <a:pt x="397" y="5464"/>
                  </a:lnTo>
                  <a:lnTo>
                    <a:pt x="394" y="5462"/>
                  </a:lnTo>
                  <a:lnTo>
                    <a:pt x="392" y="5460"/>
                  </a:lnTo>
                  <a:lnTo>
                    <a:pt x="388" y="5453"/>
                  </a:lnTo>
                  <a:lnTo>
                    <a:pt x="385" y="5445"/>
                  </a:lnTo>
                  <a:lnTo>
                    <a:pt x="380" y="5433"/>
                  </a:lnTo>
                  <a:lnTo>
                    <a:pt x="377" y="5426"/>
                  </a:lnTo>
                  <a:lnTo>
                    <a:pt x="374" y="5419"/>
                  </a:lnTo>
                  <a:lnTo>
                    <a:pt x="372" y="5414"/>
                  </a:lnTo>
                  <a:lnTo>
                    <a:pt x="371" y="5412"/>
                  </a:lnTo>
                  <a:lnTo>
                    <a:pt x="368" y="5411"/>
                  </a:lnTo>
                  <a:lnTo>
                    <a:pt x="367" y="5410"/>
                  </a:lnTo>
                  <a:lnTo>
                    <a:pt x="365" y="5410"/>
                  </a:lnTo>
                  <a:lnTo>
                    <a:pt x="358" y="5410"/>
                  </a:lnTo>
                  <a:lnTo>
                    <a:pt x="350" y="5411"/>
                  </a:lnTo>
                  <a:lnTo>
                    <a:pt x="342" y="5413"/>
                  </a:lnTo>
                  <a:lnTo>
                    <a:pt x="337" y="5418"/>
                  </a:lnTo>
                  <a:lnTo>
                    <a:pt x="336" y="5419"/>
                  </a:lnTo>
                  <a:lnTo>
                    <a:pt x="335" y="5422"/>
                  </a:lnTo>
                  <a:lnTo>
                    <a:pt x="337" y="5429"/>
                  </a:lnTo>
                  <a:lnTo>
                    <a:pt x="343" y="5439"/>
                  </a:lnTo>
                  <a:lnTo>
                    <a:pt x="348" y="5449"/>
                  </a:lnTo>
                  <a:lnTo>
                    <a:pt x="350" y="5456"/>
                  </a:lnTo>
                  <a:lnTo>
                    <a:pt x="350" y="5461"/>
                  </a:lnTo>
                  <a:lnTo>
                    <a:pt x="348" y="5463"/>
                  </a:lnTo>
                  <a:lnTo>
                    <a:pt x="319" y="5477"/>
                  </a:lnTo>
                  <a:lnTo>
                    <a:pt x="296" y="5487"/>
                  </a:lnTo>
                  <a:lnTo>
                    <a:pt x="280" y="5492"/>
                  </a:lnTo>
                  <a:lnTo>
                    <a:pt x="272" y="5493"/>
                  </a:lnTo>
                  <a:lnTo>
                    <a:pt x="271" y="5492"/>
                  </a:lnTo>
                  <a:lnTo>
                    <a:pt x="270" y="5491"/>
                  </a:lnTo>
                  <a:lnTo>
                    <a:pt x="268" y="5489"/>
                  </a:lnTo>
                  <a:lnTo>
                    <a:pt x="268" y="5487"/>
                  </a:lnTo>
                  <a:lnTo>
                    <a:pt x="272" y="5476"/>
                  </a:lnTo>
                  <a:lnTo>
                    <a:pt x="274" y="5464"/>
                  </a:lnTo>
                  <a:lnTo>
                    <a:pt x="273" y="5449"/>
                  </a:lnTo>
                  <a:lnTo>
                    <a:pt x="272" y="5441"/>
                  </a:lnTo>
                  <a:lnTo>
                    <a:pt x="272" y="5432"/>
                  </a:lnTo>
                  <a:lnTo>
                    <a:pt x="272" y="5422"/>
                  </a:lnTo>
                  <a:lnTo>
                    <a:pt x="274" y="5411"/>
                  </a:lnTo>
                  <a:lnTo>
                    <a:pt x="277" y="5400"/>
                  </a:lnTo>
                  <a:lnTo>
                    <a:pt x="280" y="5387"/>
                  </a:lnTo>
                  <a:lnTo>
                    <a:pt x="281" y="5376"/>
                  </a:lnTo>
                  <a:lnTo>
                    <a:pt x="283" y="5367"/>
                  </a:lnTo>
                  <a:lnTo>
                    <a:pt x="284" y="5359"/>
                  </a:lnTo>
                  <a:lnTo>
                    <a:pt x="283" y="5348"/>
                  </a:lnTo>
                  <a:lnTo>
                    <a:pt x="280" y="5342"/>
                  </a:lnTo>
                  <a:lnTo>
                    <a:pt x="272" y="5330"/>
                  </a:lnTo>
                  <a:lnTo>
                    <a:pt x="262" y="5321"/>
                  </a:lnTo>
                  <a:lnTo>
                    <a:pt x="253" y="5312"/>
                  </a:lnTo>
                  <a:lnTo>
                    <a:pt x="242" y="5303"/>
                  </a:lnTo>
                  <a:lnTo>
                    <a:pt x="231" y="5291"/>
                  </a:lnTo>
                  <a:lnTo>
                    <a:pt x="221" y="5279"/>
                  </a:lnTo>
                  <a:lnTo>
                    <a:pt x="210" y="5267"/>
                  </a:lnTo>
                  <a:lnTo>
                    <a:pt x="199" y="5256"/>
                  </a:lnTo>
                  <a:lnTo>
                    <a:pt x="197" y="5253"/>
                  </a:lnTo>
                  <a:lnTo>
                    <a:pt x="193" y="5249"/>
                  </a:lnTo>
                  <a:lnTo>
                    <a:pt x="190" y="5247"/>
                  </a:lnTo>
                  <a:lnTo>
                    <a:pt x="186" y="5246"/>
                  </a:lnTo>
                  <a:lnTo>
                    <a:pt x="184" y="5245"/>
                  </a:lnTo>
                  <a:lnTo>
                    <a:pt x="180" y="5246"/>
                  </a:lnTo>
                  <a:lnTo>
                    <a:pt x="178" y="5247"/>
                  </a:lnTo>
                  <a:lnTo>
                    <a:pt x="174" y="5247"/>
                  </a:lnTo>
                  <a:lnTo>
                    <a:pt x="170" y="5245"/>
                  </a:lnTo>
                  <a:lnTo>
                    <a:pt x="167" y="5241"/>
                  </a:lnTo>
                  <a:lnTo>
                    <a:pt x="164" y="5236"/>
                  </a:lnTo>
                  <a:lnTo>
                    <a:pt x="161" y="5231"/>
                  </a:lnTo>
                  <a:lnTo>
                    <a:pt x="157" y="5223"/>
                  </a:lnTo>
                  <a:lnTo>
                    <a:pt x="151" y="5212"/>
                  </a:lnTo>
                  <a:lnTo>
                    <a:pt x="145" y="5201"/>
                  </a:lnTo>
                  <a:lnTo>
                    <a:pt x="138" y="5187"/>
                  </a:lnTo>
                  <a:lnTo>
                    <a:pt x="130" y="5173"/>
                  </a:lnTo>
                  <a:lnTo>
                    <a:pt x="123" y="5158"/>
                  </a:lnTo>
                  <a:lnTo>
                    <a:pt x="115" y="5142"/>
                  </a:lnTo>
                  <a:lnTo>
                    <a:pt x="107" y="5129"/>
                  </a:lnTo>
                  <a:lnTo>
                    <a:pt x="97" y="5113"/>
                  </a:lnTo>
                  <a:lnTo>
                    <a:pt x="88" y="5101"/>
                  </a:lnTo>
                  <a:lnTo>
                    <a:pt x="77" y="5089"/>
                  </a:lnTo>
                  <a:lnTo>
                    <a:pt x="69" y="5076"/>
                  </a:lnTo>
                  <a:lnTo>
                    <a:pt x="69" y="5072"/>
                  </a:lnTo>
                  <a:lnTo>
                    <a:pt x="70" y="5070"/>
                  </a:lnTo>
                  <a:lnTo>
                    <a:pt x="77" y="5063"/>
                  </a:lnTo>
                  <a:lnTo>
                    <a:pt x="85" y="5054"/>
                  </a:lnTo>
                  <a:lnTo>
                    <a:pt x="91" y="5048"/>
                  </a:lnTo>
                  <a:lnTo>
                    <a:pt x="97" y="5042"/>
                  </a:lnTo>
                  <a:lnTo>
                    <a:pt x="107" y="5034"/>
                  </a:lnTo>
                  <a:lnTo>
                    <a:pt x="116" y="5026"/>
                  </a:lnTo>
                  <a:lnTo>
                    <a:pt x="125" y="5017"/>
                  </a:lnTo>
                  <a:lnTo>
                    <a:pt x="134" y="5010"/>
                  </a:lnTo>
                  <a:lnTo>
                    <a:pt x="135" y="5010"/>
                  </a:lnTo>
                  <a:lnTo>
                    <a:pt x="136" y="5009"/>
                  </a:lnTo>
                  <a:lnTo>
                    <a:pt x="145" y="5004"/>
                  </a:lnTo>
                  <a:lnTo>
                    <a:pt x="152" y="5000"/>
                  </a:lnTo>
                  <a:lnTo>
                    <a:pt x="155" y="4996"/>
                  </a:lnTo>
                  <a:lnTo>
                    <a:pt x="157" y="4994"/>
                  </a:lnTo>
                  <a:lnTo>
                    <a:pt x="158" y="4990"/>
                  </a:lnTo>
                  <a:lnTo>
                    <a:pt x="158" y="4985"/>
                  </a:lnTo>
                  <a:lnTo>
                    <a:pt x="154" y="4970"/>
                  </a:lnTo>
                  <a:lnTo>
                    <a:pt x="149" y="4954"/>
                  </a:lnTo>
                  <a:lnTo>
                    <a:pt x="145" y="4938"/>
                  </a:lnTo>
                  <a:lnTo>
                    <a:pt x="139" y="4922"/>
                  </a:lnTo>
                  <a:lnTo>
                    <a:pt x="133" y="4907"/>
                  </a:lnTo>
                  <a:lnTo>
                    <a:pt x="127" y="4890"/>
                  </a:lnTo>
                  <a:lnTo>
                    <a:pt x="119" y="4862"/>
                  </a:lnTo>
                  <a:lnTo>
                    <a:pt x="109" y="4833"/>
                  </a:lnTo>
                  <a:lnTo>
                    <a:pt x="100" y="4805"/>
                  </a:lnTo>
                  <a:lnTo>
                    <a:pt x="91" y="4776"/>
                  </a:lnTo>
                  <a:lnTo>
                    <a:pt x="82" y="4748"/>
                  </a:lnTo>
                  <a:lnTo>
                    <a:pt x="73" y="4720"/>
                  </a:lnTo>
                  <a:lnTo>
                    <a:pt x="65" y="4694"/>
                  </a:lnTo>
                  <a:lnTo>
                    <a:pt x="58" y="4668"/>
                  </a:lnTo>
                  <a:lnTo>
                    <a:pt x="45" y="4624"/>
                  </a:lnTo>
                  <a:lnTo>
                    <a:pt x="33" y="4581"/>
                  </a:lnTo>
                  <a:lnTo>
                    <a:pt x="22" y="4543"/>
                  </a:lnTo>
                  <a:lnTo>
                    <a:pt x="14" y="4510"/>
                  </a:lnTo>
                  <a:lnTo>
                    <a:pt x="10" y="4492"/>
                  </a:lnTo>
                  <a:lnTo>
                    <a:pt x="7" y="4477"/>
                  </a:lnTo>
                  <a:lnTo>
                    <a:pt x="4" y="4464"/>
                  </a:lnTo>
                  <a:lnTo>
                    <a:pt x="1" y="4452"/>
                  </a:lnTo>
                  <a:lnTo>
                    <a:pt x="0" y="4448"/>
                  </a:lnTo>
                  <a:lnTo>
                    <a:pt x="1" y="4446"/>
                  </a:lnTo>
                  <a:lnTo>
                    <a:pt x="10" y="4451"/>
                  </a:lnTo>
                  <a:lnTo>
                    <a:pt x="35" y="4464"/>
                  </a:lnTo>
                  <a:lnTo>
                    <a:pt x="50" y="4470"/>
                  </a:lnTo>
                  <a:lnTo>
                    <a:pt x="66" y="4477"/>
                  </a:lnTo>
                  <a:lnTo>
                    <a:pt x="84" y="4483"/>
                  </a:lnTo>
                  <a:lnTo>
                    <a:pt x="104" y="4490"/>
                  </a:lnTo>
                  <a:lnTo>
                    <a:pt x="123" y="4497"/>
                  </a:lnTo>
                  <a:lnTo>
                    <a:pt x="144" y="4505"/>
                  </a:lnTo>
                  <a:lnTo>
                    <a:pt x="164" y="4514"/>
                  </a:lnTo>
                  <a:lnTo>
                    <a:pt x="186" y="4521"/>
                  </a:lnTo>
                  <a:lnTo>
                    <a:pt x="221" y="4535"/>
                  </a:lnTo>
                  <a:lnTo>
                    <a:pt x="258" y="4549"/>
                  </a:lnTo>
                  <a:lnTo>
                    <a:pt x="277" y="4556"/>
                  </a:lnTo>
                  <a:lnTo>
                    <a:pt x="297" y="4562"/>
                  </a:lnTo>
                  <a:lnTo>
                    <a:pt x="317" y="4568"/>
                  </a:lnTo>
                  <a:lnTo>
                    <a:pt x="340" y="4572"/>
                  </a:lnTo>
                  <a:lnTo>
                    <a:pt x="384" y="4579"/>
                  </a:lnTo>
                  <a:lnTo>
                    <a:pt x="430" y="4588"/>
                  </a:lnTo>
                  <a:lnTo>
                    <a:pt x="476" y="4598"/>
                  </a:lnTo>
                  <a:lnTo>
                    <a:pt x="523" y="4609"/>
                  </a:lnTo>
                  <a:lnTo>
                    <a:pt x="571" y="4619"/>
                  </a:lnTo>
                  <a:lnTo>
                    <a:pt x="619" y="4629"/>
                  </a:lnTo>
                  <a:lnTo>
                    <a:pt x="668" y="4638"/>
                  </a:lnTo>
                  <a:lnTo>
                    <a:pt x="718" y="4645"/>
                  </a:lnTo>
                  <a:lnTo>
                    <a:pt x="738" y="4647"/>
                  </a:lnTo>
                  <a:lnTo>
                    <a:pt x="758" y="4645"/>
                  </a:lnTo>
                  <a:lnTo>
                    <a:pt x="778" y="4644"/>
                  </a:lnTo>
                  <a:lnTo>
                    <a:pt x="797" y="4642"/>
                  </a:lnTo>
                  <a:lnTo>
                    <a:pt x="818" y="4638"/>
                  </a:lnTo>
                  <a:lnTo>
                    <a:pt x="838" y="4636"/>
                  </a:lnTo>
                  <a:lnTo>
                    <a:pt x="858" y="4634"/>
                  </a:lnTo>
                  <a:lnTo>
                    <a:pt x="878" y="4634"/>
                  </a:lnTo>
                  <a:lnTo>
                    <a:pt x="894" y="4635"/>
                  </a:lnTo>
                  <a:lnTo>
                    <a:pt x="908" y="4637"/>
                  </a:lnTo>
                  <a:lnTo>
                    <a:pt x="923" y="4640"/>
                  </a:lnTo>
                  <a:lnTo>
                    <a:pt x="938" y="4640"/>
                  </a:lnTo>
                  <a:lnTo>
                    <a:pt x="947" y="4640"/>
                  </a:lnTo>
                  <a:lnTo>
                    <a:pt x="955" y="4637"/>
                  </a:lnTo>
                  <a:lnTo>
                    <a:pt x="964" y="4636"/>
                  </a:lnTo>
                  <a:lnTo>
                    <a:pt x="972" y="4632"/>
                  </a:lnTo>
                  <a:lnTo>
                    <a:pt x="980" y="4630"/>
                  </a:lnTo>
                  <a:lnTo>
                    <a:pt x="989" y="4628"/>
                  </a:lnTo>
                  <a:lnTo>
                    <a:pt x="997" y="4626"/>
                  </a:lnTo>
                  <a:lnTo>
                    <a:pt x="1005" y="4626"/>
                  </a:lnTo>
                  <a:lnTo>
                    <a:pt x="1020" y="4626"/>
                  </a:lnTo>
                  <a:lnTo>
                    <a:pt x="1035" y="4628"/>
                  </a:lnTo>
                  <a:lnTo>
                    <a:pt x="1048" y="4629"/>
                  </a:lnTo>
                  <a:lnTo>
                    <a:pt x="1061" y="4631"/>
                  </a:lnTo>
                  <a:lnTo>
                    <a:pt x="1074" y="4632"/>
                  </a:lnTo>
                  <a:lnTo>
                    <a:pt x="1087" y="4635"/>
                  </a:lnTo>
                  <a:lnTo>
                    <a:pt x="1099" y="4636"/>
                  </a:lnTo>
                  <a:lnTo>
                    <a:pt x="1111" y="4638"/>
                  </a:lnTo>
                  <a:lnTo>
                    <a:pt x="1124" y="4641"/>
                  </a:lnTo>
                  <a:lnTo>
                    <a:pt x="1135" y="4644"/>
                  </a:lnTo>
                  <a:lnTo>
                    <a:pt x="1173" y="4656"/>
                  </a:lnTo>
                  <a:lnTo>
                    <a:pt x="1209" y="4669"/>
                  </a:lnTo>
                  <a:lnTo>
                    <a:pt x="1242" y="4682"/>
                  </a:lnTo>
                  <a:lnTo>
                    <a:pt x="1274" y="4694"/>
                  </a:lnTo>
                  <a:lnTo>
                    <a:pt x="1304" y="4706"/>
                  </a:lnTo>
                  <a:lnTo>
                    <a:pt x="1331" y="4717"/>
                  </a:lnTo>
                  <a:lnTo>
                    <a:pt x="1356" y="4726"/>
                  </a:lnTo>
                  <a:lnTo>
                    <a:pt x="1380" y="4735"/>
                  </a:lnTo>
                  <a:lnTo>
                    <a:pt x="1392" y="4737"/>
                  </a:lnTo>
                  <a:lnTo>
                    <a:pt x="1402" y="4739"/>
                  </a:lnTo>
                  <a:lnTo>
                    <a:pt x="1413" y="4741"/>
                  </a:lnTo>
                  <a:lnTo>
                    <a:pt x="1423" y="4742"/>
                  </a:lnTo>
                  <a:lnTo>
                    <a:pt x="1431" y="4743"/>
                  </a:lnTo>
                  <a:lnTo>
                    <a:pt x="1439" y="4744"/>
                  </a:lnTo>
                  <a:lnTo>
                    <a:pt x="1446" y="4745"/>
                  </a:lnTo>
                  <a:lnTo>
                    <a:pt x="1451" y="4748"/>
                  </a:lnTo>
                  <a:lnTo>
                    <a:pt x="1456" y="4751"/>
                  </a:lnTo>
                  <a:lnTo>
                    <a:pt x="1461" y="4757"/>
                  </a:lnTo>
                  <a:lnTo>
                    <a:pt x="1464" y="4763"/>
                  </a:lnTo>
                  <a:lnTo>
                    <a:pt x="1469" y="4770"/>
                  </a:lnTo>
                  <a:lnTo>
                    <a:pt x="1476" y="4787"/>
                  </a:lnTo>
                  <a:lnTo>
                    <a:pt x="1484" y="4804"/>
                  </a:lnTo>
                  <a:lnTo>
                    <a:pt x="1490" y="4815"/>
                  </a:lnTo>
                  <a:lnTo>
                    <a:pt x="1496" y="4827"/>
                  </a:lnTo>
                  <a:lnTo>
                    <a:pt x="1502" y="4839"/>
                  </a:lnTo>
                  <a:lnTo>
                    <a:pt x="1508" y="4850"/>
                  </a:lnTo>
                  <a:lnTo>
                    <a:pt x="1512" y="4861"/>
                  </a:lnTo>
                  <a:lnTo>
                    <a:pt x="1515" y="4870"/>
                  </a:lnTo>
                  <a:lnTo>
                    <a:pt x="1518" y="4875"/>
                  </a:lnTo>
                  <a:lnTo>
                    <a:pt x="1520" y="4878"/>
                  </a:lnTo>
                  <a:lnTo>
                    <a:pt x="1522" y="4881"/>
                  </a:lnTo>
                  <a:lnTo>
                    <a:pt x="1526" y="4883"/>
                  </a:lnTo>
                  <a:lnTo>
                    <a:pt x="1559" y="4897"/>
                  </a:lnTo>
                  <a:lnTo>
                    <a:pt x="1583" y="4908"/>
                  </a:lnTo>
                  <a:lnTo>
                    <a:pt x="1595" y="4911"/>
                  </a:lnTo>
                  <a:lnTo>
                    <a:pt x="1607" y="4913"/>
                  </a:lnTo>
                  <a:lnTo>
                    <a:pt x="1621" y="4913"/>
                  </a:lnTo>
                  <a:lnTo>
                    <a:pt x="1639" y="4913"/>
                  </a:lnTo>
                  <a:lnTo>
                    <a:pt x="1651" y="4912"/>
                  </a:lnTo>
                  <a:lnTo>
                    <a:pt x="1663" y="4913"/>
                  </a:lnTo>
                  <a:lnTo>
                    <a:pt x="1673" y="4914"/>
                  </a:lnTo>
                  <a:lnTo>
                    <a:pt x="1683" y="4915"/>
                  </a:lnTo>
                  <a:lnTo>
                    <a:pt x="1703" y="4920"/>
                  </a:lnTo>
                  <a:lnTo>
                    <a:pt x="1721" y="4927"/>
                  </a:lnTo>
                  <a:lnTo>
                    <a:pt x="1736" y="4935"/>
                  </a:lnTo>
                  <a:lnTo>
                    <a:pt x="1753" y="4945"/>
                  </a:lnTo>
                  <a:lnTo>
                    <a:pt x="1769" y="4954"/>
                  </a:lnTo>
                  <a:lnTo>
                    <a:pt x="1784" y="4965"/>
                  </a:lnTo>
                  <a:lnTo>
                    <a:pt x="1824" y="4990"/>
                  </a:lnTo>
                  <a:lnTo>
                    <a:pt x="1864" y="5014"/>
                  </a:lnTo>
                  <a:lnTo>
                    <a:pt x="1899" y="5037"/>
                  </a:lnTo>
                  <a:lnTo>
                    <a:pt x="1931" y="5057"/>
                  </a:lnTo>
                  <a:lnTo>
                    <a:pt x="1960" y="5073"/>
                  </a:lnTo>
                  <a:lnTo>
                    <a:pt x="1985" y="5086"/>
                  </a:lnTo>
                  <a:lnTo>
                    <a:pt x="2003" y="5096"/>
                  </a:lnTo>
                  <a:lnTo>
                    <a:pt x="2015" y="5101"/>
                  </a:lnTo>
                  <a:lnTo>
                    <a:pt x="2038" y="5105"/>
                  </a:lnTo>
                  <a:lnTo>
                    <a:pt x="2059" y="5109"/>
                  </a:lnTo>
                  <a:lnTo>
                    <a:pt x="2069" y="5110"/>
                  </a:lnTo>
                  <a:lnTo>
                    <a:pt x="2081" y="5110"/>
                  </a:lnTo>
                  <a:lnTo>
                    <a:pt x="2092" y="5110"/>
                  </a:lnTo>
                  <a:lnTo>
                    <a:pt x="2105" y="5110"/>
                  </a:lnTo>
                  <a:lnTo>
                    <a:pt x="2129" y="5107"/>
                  </a:lnTo>
                  <a:lnTo>
                    <a:pt x="2154" y="5104"/>
                  </a:lnTo>
                  <a:lnTo>
                    <a:pt x="2179" y="5101"/>
                  </a:lnTo>
                  <a:lnTo>
                    <a:pt x="2201" y="5096"/>
                  </a:lnTo>
                  <a:lnTo>
                    <a:pt x="2230" y="5091"/>
                  </a:lnTo>
                  <a:lnTo>
                    <a:pt x="2254" y="5089"/>
                  </a:lnTo>
                  <a:lnTo>
                    <a:pt x="2264" y="5089"/>
                  </a:lnTo>
                  <a:lnTo>
                    <a:pt x="2273" y="5089"/>
                  </a:lnTo>
                  <a:lnTo>
                    <a:pt x="2279" y="5090"/>
                  </a:lnTo>
                  <a:lnTo>
                    <a:pt x="2282" y="5091"/>
                  </a:lnTo>
                  <a:lnTo>
                    <a:pt x="2284" y="5094"/>
                  </a:lnTo>
                  <a:lnTo>
                    <a:pt x="2286" y="5096"/>
                  </a:lnTo>
                  <a:lnTo>
                    <a:pt x="2287" y="5100"/>
                  </a:lnTo>
                  <a:lnTo>
                    <a:pt x="2288" y="5103"/>
                  </a:lnTo>
                  <a:lnTo>
                    <a:pt x="2288" y="5114"/>
                  </a:lnTo>
                  <a:lnTo>
                    <a:pt x="2288" y="5124"/>
                  </a:lnTo>
                  <a:lnTo>
                    <a:pt x="2288" y="5138"/>
                  </a:lnTo>
                  <a:lnTo>
                    <a:pt x="2288" y="5151"/>
                  </a:lnTo>
                  <a:lnTo>
                    <a:pt x="2288" y="5164"/>
                  </a:lnTo>
                  <a:lnTo>
                    <a:pt x="2288" y="5173"/>
                  </a:lnTo>
                  <a:lnTo>
                    <a:pt x="2289" y="5178"/>
                  </a:lnTo>
                  <a:lnTo>
                    <a:pt x="2292" y="5182"/>
                  </a:lnTo>
                  <a:lnTo>
                    <a:pt x="2294" y="5185"/>
                  </a:lnTo>
                  <a:lnTo>
                    <a:pt x="2299" y="5186"/>
                  </a:lnTo>
                  <a:lnTo>
                    <a:pt x="2308" y="5187"/>
                  </a:lnTo>
                  <a:lnTo>
                    <a:pt x="2318" y="5189"/>
                  </a:lnTo>
                  <a:lnTo>
                    <a:pt x="2334" y="5189"/>
                  </a:lnTo>
                  <a:lnTo>
                    <a:pt x="2351" y="5186"/>
                  </a:lnTo>
                  <a:lnTo>
                    <a:pt x="2368" y="5185"/>
                  </a:lnTo>
                  <a:lnTo>
                    <a:pt x="2384" y="5185"/>
                  </a:lnTo>
                  <a:lnTo>
                    <a:pt x="2394" y="5187"/>
                  </a:lnTo>
                  <a:lnTo>
                    <a:pt x="2403" y="5191"/>
                  </a:lnTo>
                  <a:lnTo>
                    <a:pt x="2413" y="5197"/>
                  </a:lnTo>
                  <a:lnTo>
                    <a:pt x="2421" y="5205"/>
                  </a:lnTo>
                  <a:lnTo>
                    <a:pt x="2426" y="5211"/>
                  </a:lnTo>
                  <a:lnTo>
                    <a:pt x="2431" y="5216"/>
                  </a:lnTo>
                  <a:lnTo>
                    <a:pt x="2433" y="5217"/>
                  </a:lnTo>
                  <a:lnTo>
                    <a:pt x="2435" y="5218"/>
                  </a:lnTo>
                  <a:lnTo>
                    <a:pt x="2439" y="5218"/>
                  </a:lnTo>
                  <a:lnTo>
                    <a:pt x="2441" y="5217"/>
                  </a:lnTo>
                  <a:lnTo>
                    <a:pt x="2452" y="5210"/>
                  </a:lnTo>
                  <a:lnTo>
                    <a:pt x="2460" y="5203"/>
                  </a:lnTo>
                  <a:lnTo>
                    <a:pt x="2469" y="5196"/>
                  </a:lnTo>
                  <a:lnTo>
                    <a:pt x="2475" y="5189"/>
                  </a:lnTo>
                  <a:lnTo>
                    <a:pt x="2482" y="5183"/>
                  </a:lnTo>
                  <a:lnTo>
                    <a:pt x="2489" y="5176"/>
                  </a:lnTo>
                  <a:lnTo>
                    <a:pt x="2496" y="5170"/>
                  </a:lnTo>
                  <a:lnTo>
                    <a:pt x="2504" y="5164"/>
                  </a:lnTo>
                  <a:lnTo>
                    <a:pt x="2514" y="5159"/>
                  </a:lnTo>
                  <a:lnTo>
                    <a:pt x="2525" y="5154"/>
                  </a:lnTo>
                  <a:lnTo>
                    <a:pt x="2535" y="5149"/>
                  </a:lnTo>
                  <a:lnTo>
                    <a:pt x="2546" y="5145"/>
                  </a:lnTo>
                  <a:lnTo>
                    <a:pt x="2563" y="5134"/>
                  </a:lnTo>
                  <a:lnTo>
                    <a:pt x="2578" y="5124"/>
                  </a:lnTo>
                  <a:lnTo>
                    <a:pt x="2595" y="5114"/>
                  </a:lnTo>
                  <a:lnTo>
                    <a:pt x="2611" y="5103"/>
                  </a:lnTo>
                  <a:lnTo>
                    <a:pt x="2630" y="5094"/>
                  </a:lnTo>
                  <a:lnTo>
                    <a:pt x="2649" y="5085"/>
                  </a:lnTo>
                  <a:lnTo>
                    <a:pt x="2670" y="5077"/>
                  </a:lnTo>
                  <a:lnTo>
                    <a:pt x="2689" y="5069"/>
                  </a:lnTo>
                  <a:lnTo>
                    <a:pt x="2715" y="5057"/>
                  </a:lnTo>
                  <a:lnTo>
                    <a:pt x="2740" y="5046"/>
                  </a:lnTo>
                  <a:lnTo>
                    <a:pt x="2765" y="5037"/>
                  </a:lnTo>
                  <a:lnTo>
                    <a:pt x="2788" y="5027"/>
                  </a:lnTo>
                  <a:lnTo>
                    <a:pt x="2811" y="5019"/>
                  </a:lnTo>
                  <a:lnTo>
                    <a:pt x="2834" y="5010"/>
                  </a:lnTo>
                  <a:lnTo>
                    <a:pt x="2855" y="5002"/>
                  </a:lnTo>
                  <a:lnTo>
                    <a:pt x="2875" y="4994"/>
                  </a:lnTo>
                  <a:lnTo>
                    <a:pt x="2922" y="4976"/>
                  </a:lnTo>
                  <a:lnTo>
                    <a:pt x="2960" y="4960"/>
                  </a:lnTo>
                  <a:lnTo>
                    <a:pt x="2991" y="4947"/>
                  </a:lnTo>
                  <a:lnTo>
                    <a:pt x="3013" y="4940"/>
                  </a:lnTo>
                  <a:lnTo>
                    <a:pt x="3024" y="4938"/>
                  </a:lnTo>
                  <a:lnTo>
                    <a:pt x="3033" y="4937"/>
                  </a:lnTo>
                  <a:lnTo>
                    <a:pt x="3041" y="4935"/>
                  </a:lnTo>
                  <a:lnTo>
                    <a:pt x="3046" y="4935"/>
                  </a:lnTo>
                  <a:lnTo>
                    <a:pt x="3054" y="4935"/>
                  </a:lnTo>
                  <a:lnTo>
                    <a:pt x="3061" y="4935"/>
                  </a:lnTo>
                  <a:lnTo>
                    <a:pt x="3070" y="4934"/>
                  </a:lnTo>
                  <a:lnTo>
                    <a:pt x="3082" y="4931"/>
                  </a:lnTo>
                  <a:lnTo>
                    <a:pt x="3108" y="4925"/>
                  </a:lnTo>
                  <a:lnTo>
                    <a:pt x="3133" y="4916"/>
                  </a:lnTo>
                  <a:lnTo>
                    <a:pt x="3146" y="4913"/>
                  </a:lnTo>
                  <a:lnTo>
                    <a:pt x="3157" y="4907"/>
                  </a:lnTo>
                  <a:lnTo>
                    <a:pt x="3169" y="4901"/>
                  </a:lnTo>
                  <a:lnTo>
                    <a:pt x="3181" y="4894"/>
                  </a:lnTo>
                  <a:lnTo>
                    <a:pt x="3191" y="4887"/>
                  </a:lnTo>
                  <a:lnTo>
                    <a:pt x="3201" y="4881"/>
                  </a:lnTo>
                  <a:lnTo>
                    <a:pt x="3211" y="4876"/>
                  </a:lnTo>
                  <a:lnTo>
                    <a:pt x="3219" y="4872"/>
                  </a:lnTo>
                  <a:lnTo>
                    <a:pt x="3227" y="4870"/>
                  </a:lnTo>
                  <a:lnTo>
                    <a:pt x="3235" y="4870"/>
                  </a:lnTo>
                  <a:lnTo>
                    <a:pt x="3243" y="4870"/>
                  </a:lnTo>
                  <a:lnTo>
                    <a:pt x="3250" y="4874"/>
                  </a:lnTo>
                  <a:lnTo>
                    <a:pt x="3262" y="4881"/>
                  </a:lnTo>
                  <a:lnTo>
                    <a:pt x="3270" y="4886"/>
                  </a:lnTo>
                  <a:lnTo>
                    <a:pt x="3275" y="4888"/>
                  </a:lnTo>
                  <a:lnTo>
                    <a:pt x="3282" y="4890"/>
                  </a:lnTo>
                  <a:lnTo>
                    <a:pt x="3289" y="4892"/>
                  </a:lnTo>
                  <a:lnTo>
                    <a:pt x="3300" y="4892"/>
                  </a:lnTo>
                  <a:lnTo>
                    <a:pt x="3327" y="4890"/>
                  </a:lnTo>
                  <a:lnTo>
                    <a:pt x="3356" y="4890"/>
                  </a:lnTo>
                  <a:lnTo>
                    <a:pt x="3370" y="4890"/>
                  </a:lnTo>
                  <a:lnTo>
                    <a:pt x="3384" y="4889"/>
                  </a:lnTo>
                  <a:lnTo>
                    <a:pt x="3397" y="4887"/>
                  </a:lnTo>
                  <a:lnTo>
                    <a:pt x="3409" y="4883"/>
                  </a:lnTo>
                  <a:lnTo>
                    <a:pt x="3421" y="4880"/>
                  </a:lnTo>
                  <a:lnTo>
                    <a:pt x="3430" y="4877"/>
                  </a:lnTo>
                  <a:lnTo>
                    <a:pt x="3441" y="4876"/>
                  </a:lnTo>
                  <a:lnTo>
                    <a:pt x="3451" y="4875"/>
                  </a:lnTo>
                  <a:lnTo>
                    <a:pt x="3460" y="4874"/>
                  </a:lnTo>
                  <a:lnTo>
                    <a:pt x="3470" y="4874"/>
                  </a:lnTo>
                  <a:lnTo>
                    <a:pt x="3479" y="4875"/>
                  </a:lnTo>
                  <a:lnTo>
                    <a:pt x="3490" y="4876"/>
                  </a:lnTo>
                  <a:lnTo>
                    <a:pt x="3511" y="4880"/>
                  </a:lnTo>
                  <a:lnTo>
                    <a:pt x="3534" y="4883"/>
                  </a:lnTo>
                  <a:lnTo>
                    <a:pt x="3556" y="4886"/>
                  </a:lnTo>
                  <a:lnTo>
                    <a:pt x="3578" y="4890"/>
                  </a:lnTo>
                  <a:lnTo>
                    <a:pt x="3598" y="4894"/>
                  </a:lnTo>
                  <a:lnTo>
                    <a:pt x="3616" y="4897"/>
                  </a:lnTo>
                  <a:lnTo>
                    <a:pt x="3624" y="4899"/>
                  </a:lnTo>
                  <a:lnTo>
                    <a:pt x="3633" y="4899"/>
                  </a:lnTo>
                  <a:lnTo>
                    <a:pt x="3642" y="4899"/>
                  </a:lnTo>
                  <a:lnTo>
                    <a:pt x="3652" y="4897"/>
                  </a:lnTo>
                  <a:lnTo>
                    <a:pt x="3662" y="4896"/>
                  </a:lnTo>
                  <a:lnTo>
                    <a:pt x="3672" y="4893"/>
                  </a:lnTo>
                  <a:lnTo>
                    <a:pt x="3681" y="4889"/>
                  </a:lnTo>
                  <a:lnTo>
                    <a:pt x="3690" y="4886"/>
                  </a:lnTo>
                  <a:lnTo>
                    <a:pt x="3698" y="4881"/>
                  </a:lnTo>
                  <a:lnTo>
                    <a:pt x="3706" y="4877"/>
                  </a:lnTo>
                  <a:lnTo>
                    <a:pt x="3715" y="4875"/>
                  </a:lnTo>
                  <a:lnTo>
                    <a:pt x="3724" y="4874"/>
                  </a:lnTo>
                  <a:lnTo>
                    <a:pt x="3737" y="4875"/>
                  </a:lnTo>
                  <a:lnTo>
                    <a:pt x="3750" y="4877"/>
                  </a:lnTo>
                  <a:lnTo>
                    <a:pt x="3764" y="4878"/>
                  </a:lnTo>
                  <a:lnTo>
                    <a:pt x="3778" y="4880"/>
                  </a:lnTo>
                  <a:lnTo>
                    <a:pt x="3789" y="4881"/>
                  </a:lnTo>
                  <a:lnTo>
                    <a:pt x="3801" y="4883"/>
                  </a:lnTo>
                  <a:lnTo>
                    <a:pt x="3818" y="4887"/>
                  </a:lnTo>
                  <a:lnTo>
                    <a:pt x="3836" y="4888"/>
                  </a:lnTo>
                  <a:lnTo>
                    <a:pt x="3844" y="4888"/>
                  </a:lnTo>
                  <a:lnTo>
                    <a:pt x="3852" y="4886"/>
                  </a:lnTo>
                  <a:lnTo>
                    <a:pt x="3860" y="4883"/>
                  </a:lnTo>
                  <a:lnTo>
                    <a:pt x="3867" y="4880"/>
                  </a:lnTo>
                  <a:lnTo>
                    <a:pt x="3882" y="4868"/>
                  </a:lnTo>
                  <a:lnTo>
                    <a:pt x="3900" y="4852"/>
                  </a:lnTo>
                  <a:lnTo>
                    <a:pt x="3920" y="4836"/>
                  </a:lnTo>
                  <a:lnTo>
                    <a:pt x="3940" y="4821"/>
                  </a:lnTo>
                  <a:lnTo>
                    <a:pt x="3958" y="4811"/>
                  </a:lnTo>
                  <a:lnTo>
                    <a:pt x="3976" y="4802"/>
                  </a:lnTo>
                  <a:lnTo>
                    <a:pt x="3984" y="4800"/>
                  </a:lnTo>
                  <a:lnTo>
                    <a:pt x="3995" y="4798"/>
                  </a:lnTo>
                  <a:lnTo>
                    <a:pt x="4006" y="4798"/>
                  </a:lnTo>
                  <a:lnTo>
                    <a:pt x="4018" y="4798"/>
                  </a:lnTo>
                  <a:lnTo>
                    <a:pt x="4031" y="4796"/>
                  </a:lnTo>
                  <a:lnTo>
                    <a:pt x="4043" y="4795"/>
                  </a:lnTo>
                  <a:lnTo>
                    <a:pt x="4053" y="4792"/>
                  </a:lnTo>
                  <a:lnTo>
                    <a:pt x="4063" y="4788"/>
                  </a:lnTo>
                  <a:lnTo>
                    <a:pt x="4071" y="4783"/>
                  </a:lnTo>
                  <a:lnTo>
                    <a:pt x="4079" y="4777"/>
                  </a:lnTo>
                  <a:lnTo>
                    <a:pt x="4085" y="4773"/>
                  </a:lnTo>
                  <a:lnTo>
                    <a:pt x="4091" y="4767"/>
                  </a:lnTo>
                  <a:lnTo>
                    <a:pt x="4097" y="4763"/>
                  </a:lnTo>
                  <a:lnTo>
                    <a:pt x="4103" y="4760"/>
                  </a:lnTo>
                  <a:lnTo>
                    <a:pt x="4110" y="4756"/>
                  </a:lnTo>
                  <a:lnTo>
                    <a:pt x="4118" y="4754"/>
                  </a:lnTo>
                  <a:lnTo>
                    <a:pt x="4132" y="4748"/>
                  </a:lnTo>
                  <a:lnTo>
                    <a:pt x="4148" y="4739"/>
                  </a:lnTo>
                  <a:lnTo>
                    <a:pt x="4156" y="4735"/>
                  </a:lnTo>
                  <a:lnTo>
                    <a:pt x="4160" y="4729"/>
                  </a:lnTo>
                  <a:lnTo>
                    <a:pt x="4165" y="4722"/>
                  </a:lnTo>
                  <a:lnTo>
                    <a:pt x="4170" y="4716"/>
                  </a:lnTo>
                  <a:lnTo>
                    <a:pt x="4173" y="4708"/>
                  </a:lnTo>
                  <a:lnTo>
                    <a:pt x="4177" y="4703"/>
                  </a:lnTo>
                  <a:lnTo>
                    <a:pt x="4181" y="4695"/>
                  </a:lnTo>
                  <a:lnTo>
                    <a:pt x="4186" y="4689"/>
                  </a:lnTo>
                  <a:lnTo>
                    <a:pt x="4198" y="4679"/>
                  </a:lnTo>
                  <a:lnTo>
                    <a:pt x="4210" y="4667"/>
                  </a:lnTo>
                  <a:lnTo>
                    <a:pt x="4221" y="4654"/>
                  </a:lnTo>
                  <a:lnTo>
                    <a:pt x="4230" y="4641"/>
                  </a:lnTo>
                  <a:lnTo>
                    <a:pt x="4244" y="4622"/>
                  </a:lnTo>
                  <a:lnTo>
                    <a:pt x="4261" y="4599"/>
                  </a:lnTo>
                  <a:lnTo>
                    <a:pt x="4278" y="4578"/>
                  </a:lnTo>
                  <a:lnTo>
                    <a:pt x="4289" y="4562"/>
                  </a:lnTo>
                  <a:lnTo>
                    <a:pt x="4299" y="4548"/>
                  </a:lnTo>
                  <a:lnTo>
                    <a:pt x="4316" y="4527"/>
                  </a:lnTo>
                  <a:lnTo>
                    <a:pt x="4324" y="4515"/>
                  </a:lnTo>
                  <a:lnTo>
                    <a:pt x="4335" y="4505"/>
                  </a:lnTo>
                  <a:lnTo>
                    <a:pt x="4345" y="4497"/>
                  </a:lnTo>
                  <a:lnTo>
                    <a:pt x="4353" y="4491"/>
                  </a:lnTo>
                  <a:lnTo>
                    <a:pt x="4372" y="4484"/>
                  </a:lnTo>
                  <a:lnTo>
                    <a:pt x="4391" y="4477"/>
                  </a:lnTo>
                  <a:lnTo>
                    <a:pt x="4400" y="4473"/>
                  </a:lnTo>
                  <a:lnTo>
                    <a:pt x="4410" y="4468"/>
                  </a:lnTo>
                  <a:lnTo>
                    <a:pt x="4418" y="4464"/>
                  </a:lnTo>
                  <a:lnTo>
                    <a:pt x="4427" y="4458"/>
                  </a:lnTo>
                  <a:lnTo>
                    <a:pt x="4438" y="4447"/>
                  </a:lnTo>
                  <a:lnTo>
                    <a:pt x="4450" y="4437"/>
                  </a:lnTo>
                  <a:lnTo>
                    <a:pt x="4456" y="4434"/>
                  </a:lnTo>
                  <a:lnTo>
                    <a:pt x="4462" y="4430"/>
                  </a:lnTo>
                  <a:lnTo>
                    <a:pt x="4469" y="4429"/>
                  </a:lnTo>
                  <a:lnTo>
                    <a:pt x="4478" y="4428"/>
                  </a:lnTo>
                  <a:lnTo>
                    <a:pt x="4493" y="4427"/>
                  </a:lnTo>
                  <a:lnTo>
                    <a:pt x="4505" y="4426"/>
                  </a:lnTo>
                  <a:lnTo>
                    <a:pt x="4511" y="4424"/>
                  </a:lnTo>
                  <a:lnTo>
                    <a:pt x="4516" y="4421"/>
                  </a:lnTo>
                  <a:lnTo>
                    <a:pt x="4522" y="4417"/>
                  </a:lnTo>
                  <a:lnTo>
                    <a:pt x="4526" y="4410"/>
                  </a:lnTo>
                  <a:lnTo>
                    <a:pt x="4541" y="4396"/>
                  </a:lnTo>
                  <a:lnTo>
                    <a:pt x="4557" y="4379"/>
                  </a:lnTo>
                  <a:lnTo>
                    <a:pt x="4576" y="4363"/>
                  </a:lnTo>
                  <a:lnTo>
                    <a:pt x="4594" y="4347"/>
                  </a:lnTo>
                  <a:lnTo>
                    <a:pt x="4610" y="4335"/>
                  </a:lnTo>
                  <a:lnTo>
                    <a:pt x="4624" y="4327"/>
                  </a:lnTo>
                  <a:lnTo>
                    <a:pt x="4629" y="4322"/>
                  </a:lnTo>
                  <a:lnTo>
                    <a:pt x="4633" y="4316"/>
                  </a:lnTo>
                  <a:lnTo>
                    <a:pt x="4637" y="4309"/>
                  </a:lnTo>
                  <a:lnTo>
                    <a:pt x="4639" y="4300"/>
                  </a:lnTo>
                  <a:lnTo>
                    <a:pt x="4639" y="4289"/>
                  </a:lnTo>
                  <a:lnTo>
                    <a:pt x="4638" y="4279"/>
                  </a:lnTo>
                  <a:lnTo>
                    <a:pt x="4636" y="4271"/>
                  </a:lnTo>
                  <a:lnTo>
                    <a:pt x="4633" y="4264"/>
                  </a:lnTo>
                  <a:lnTo>
                    <a:pt x="4625" y="4251"/>
                  </a:lnTo>
                  <a:lnTo>
                    <a:pt x="4617" y="4240"/>
                  </a:lnTo>
                  <a:lnTo>
                    <a:pt x="4607" y="4228"/>
                  </a:lnTo>
                  <a:lnTo>
                    <a:pt x="4593" y="4214"/>
                  </a:lnTo>
                  <a:lnTo>
                    <a:pt x="4579" y="4200"/>
                  </a:lnTo>
                  <a:lnTo>
                    <a:pt x="4564" y="4189"/>
                  </a:lnTo>
                  <a:lnTo>
                    <a:pt x="4551" y="4180"/>
                  </a:lnTo>
                  <a:lnTo>
                    <a:pt x="4538" y="4168"/>
                  </a:lnTo>
                  <a:lnTo>
                    <a:pt x="4531" y="4161"/>
                  </a:lnTo>
                  <a:lnTo>
                    <a:pt x="4525" y="4152"/>
                  </a:lnTo>
                  <a:lnTo>
                    <a:pt x="4519" y="4144"/>
                  </a:lnTo>
                  <a:lnTo>
                    <a:pt x="4513" y="4133"/>
                  </a:lnTo>
                  <a:lnTo>
                    <a:pt x="4506" y="4114"/>
                  </a:lnTo>
                  <a:lnTo>
                    <a:pt x="4501" y="4099"/>
                  </a:lnTo>
                  <a:lnTo>
                    <a:pt x="4499" y="4093"/>
                  </a:lnTo>
                  <a:lnTo>
                    <a:pt x="4497" y="4087"/>
                  </a:lnTo>
                  <a:lnTo>
                    <a:pt x="4493" y="4081"/>
                  </a:lnTo>
                  <a:lnTo>
                    <a:pt x="4488" y="4076"/>
                  </a:lnTo>
                  <a:lnTo>
                    <a:pt x="4480" y="4070"/>
                  </a:lnTo>
                  <a:lnTo>
                    <a:pt x="4472" y="4062"/>
                  </a:lnTo>
                  <a:lnTo>
                    <a:pt x="4468" y="4052"/>
                  </a:lnTo>
                  <a:lnTo>
                    <a:pt x="4466" y="4042"/>
                  </a:lnTo>
                  <a:lnTo>
                    <a:pt x="4465" y="4031"/>
                  </a:lnTo>
                  <a:lnTo>
                    <a:pt x="4466" y="4020"/>
                  </a:lnTo>
                  <a:lnTo>
                    <a:pt x="4469" y="4010"/>
                  </a:lnTo>
                  <a:lnTo>
                    <a:pt x="4477" y="3995"/>
                  </a:lnTo>
                  <a:lnTo>
                    <a:pt x="4485" y="3979"/>
                  </a:lnTo>
                  <a:lnTo>
                    <a:pt x="4493" y="3960"/>
                  </a:lnTo>
                  <a:lnTo>
                    <a:pt x="4498" y="3947"/>
                  </a:lnTo>
                  <a:lnTo>
                    <a:pt x="4501" y="3932"/>
                  </a:lnTo>
                  <a:lnTo>
                    <a:pt x="4506" y="3918"/>
                  </a:lnTo>
                  <a:lnTo>
                    <a:pt x="4510" y="3904"/>
                  </a:lnTo>
                  <a:lnTo>
                    <a:pt x="4515" y="3888"/>
                  </a:lnTo>
                  <a:lnTo>
                    <a:pt x="4519" y="3872"/>
                  </a:lnTo>
                  <a:lnTo>
                    <a:pt x="4524" y="3856"/>
                  </a:lnTo>
                  <a:lnTo>
                    <a:pt x="4529" y="3840"/>
                  </a:lnTo>
                  <a:lnTo>
                    <a:pt x="4540" y="3815"/>
                  </a:lnTo>
                  <a:lnTo>
                    <a:pt x="4551" y="3792"/>
                  </a:lnTo>
                  <a:lnTo>
                    <a:pt x="4563" y="3771"/>
                  </a:lnTo>
                  <a:lnTo>
                    <a:pt x="4576" y="3754"/>
                  </a:lnTo>
                  <a:lnTo>
                    <a:pt x="4589" y="3746"/>
                  </a:lnTo>
                  <a:lnTo>
                    <a:pt x="4601" y="3739"/>
                  </a:lnTo>
                  <a:lnTo>
                    <a:pt x="4616" y="3727"/>
                  </a:lnTo>
                  <a:lnTo>
                    <a:pt x="4629" y="3720"/>
                  </a:lnTo>
                  <a:lnTo>
                    <a:pt x="4635" y="3717"/>
                  </a:lnTo>
                  <a:lnTo>
                    <a:pt x="4641" y="3716"/>
                  </a:lnTo>
                  <a:lnTo>
                    <a:pt x="4647" y="3716"/>
                  </a:lnTo>
                  <a:lnTo>
                    <a:pt x="4654" y="3716"/>
                  </a:lnTo>
                  <a:lnTo>
                    <a:pt x="4670" y="3718"/>
                  </a:lnTo>
                  <a:lnTo>
                    <a:pt x="4685" y="3721"/>
                  </a:lnTo>
                  <a:lnTo>
                    <a:pt x="4699" y="3722"/>
                  </a:lnTo>
                  <a:lnTo>
                    <a:pt x="4719" y="3723"/>
                  </a:lnTo>
                  <a:lnTo>
                    <a:pt x="4742" y="3722"/>
                  </a:lnTo>
                  <a:lnTo>
                    <a:pt x="4763" y="3723"/>
                  </a:lnTo>
                  <a:lnTo>
                    <a:pt x="4771" y="3724"/>
                  </a:lnTo>
                  <a:lnTo>
                    <a:pt x="4780" y="3725"/>
                  </a:lnTo>
                  <a:lnTo>
                    <a:pt x="4787" y="3729"/>
                  </a:lnTo>
                  <a:lnTo>
                    <a:pt x="4792" y="3734"/>
                  </a:lnTo>
                  <a:lnTo>
                    <a:pt x="4801" y="3748"/>
                  </a:lnTo>
                  <a:lnTo>
                    <a:pt x="4809" y="3764"/>
                  </a:lnTo>
                  <a:lnTo>
                    <a:pt x="4815" y="3772"/>
                  </a:lnTo>
                  <a:lnTo>
                    <a:pt x="4821" y="3780"/>
                  </a:lnTo>
                  <a:lnTo>
                    <a:pt x="4830" y="3787"/>
                  </a:lnTo>
                  <a:lnTo>
                    <a:pt x="4839" y="3793"/>
                  </a:lnTo>
                  <a:lnTo>
                    <a:pt x="4850" y="3798"/>
                  </a:lnTo>
                  <a:lnTo>
                    <a:pt x="4863" y="3804"/>
                  </a:lnTo>
                  <a:lnTo>
                    <a:pt x="4877" y="3809"/>
                  </a:lnTo>
                  <a:lnTo>
                    <a:pt x="4891" y="3815"/>
                  </a:lnTo>
                  <a:lnTo>
                    <a:pt x="4920" y="3823"/>
                  </a:lnTo>
                  <a:lnTo>
                    <a:pt x="4943" y="3827"/>
                  </a:lnTo>
                  <a:lnTo>
                    <a:pt x="4963" y="3830"/>
                  </a:lnTo>
                  <a:lnTo>
                    <a:pt x="4990" y="3835"/>
                  </a:lnTo>
                  <a:lnTo>
                    <a:pt x="5019" y="3838"/>
                  </a:lnTo>
                  <a:lnTo>
                    <a:pt x="5044" y="3841"/>
                  </a:lnTo>
                  <a:lnTo>
                    <a:pt x="5067" y="3842"/>
                  </a:lnTo>
                  <a:lnTo>
                    <a:pt x="5091" y="3846"/>
                  </a:lnTo>
                  <a:lnTo>
                    <a:pt x="5111" y="3848"/>
                  </a:lnTo>
                  <a:lnTo>
                    <a:pt x="5128" y="3849"/>
                  </a:lnTo>
                  <a:lnTo>
                    <a:pt x="5135" y="3849"/>
                  </a:lnTo>
                  <a:lnTo>
                    <a:pt x="5141" y="3849"/>
                  </a:lnTo>
                  <a:lnTo>
                    <a:pt x="5147" y="3847"/>
                  </a:lnTo>
                  <a:lnTo>
                    <a:pt x="5153" y="3844"/>
                  </a:lnTo>
                  <a:lnTo>
                    <a:pt x="5159" y="3841"/>
                  </a:lnTo>
                  <a:lnTo>
                    <a:pt x="5165" y="3837"/>
                  </a:lnTo>
                  <a:lnTo>
                    <a:pt x="5171" y="3831"/>
                  </a:lnTo>
                  <a:lnTo>
                    <a:pt x="5178" y="3824"/>
                  </a:lnTo>
                  <a:lnTo>
                    <a:pt x="5191" y="3809"/>
                  </a:lnTo>
                  <a:lnTo>
                    <a:pt x="5205" y="3794"/>
                  </a:lnTo>
                  <a:lnTo>
                    <a:pt x="5214" y="3788"/>
                  </a:lnTo>
                  <a:lnTo>
                    <a:pt x="5222" y="3783"/>
                  </a:lnTo>
                  <a:lnTo>
                    <a:pt x="5230" y="3778"/>
                  </a:lnTo>
                  <a:lnTo>
                    <a:pt x="5239" y="3773"/>
                  </a:lnTo>
                  <a:lnTo>
                    <a:pt x="5255" y="3767"/>
                  </a:lnTo>
                  <a:lnTo>
                    <a:pt x="5268" y="3760"/>
                  </a:lnTo>
                  <a:lnTo>
                    <a:pt x="5274" y="3756"/>
                  </a:lnTo>
                  <a:lnTo>
                    <a:pt x="5280" y="3752"/>
                  </a:lnTo>
                  <a:lnTo>
                    <a:pt x="5285" y="3746"/>
                  </a:lnTo>
                  <a:lnTo>
                    <a:pt x="5291" y="3739"/>
                  </a:lnTo>
                  <a:lnTo>
                    <a:pt x="5300" y="3725"/>
                  </a:lnTo>
                  <a:lnTo>
                    <a:pt x="5307" y="3716"/>
                  </a:lnTo>
                  <a:lnTo>
                    <a:pt x="5316" y="3708"/>
                  </a:lnTo>
                  <a:lnTo>
                    <a:pt x="5329" y="3696"/>
                  </a:lnTo>
                  <a:lnTo>
                    <a:pt x="5344" y="3682"/>
                  </a:lnTo>
                  <a:lnTo>
                    <a:pt x="5360" y="3666"/>
                  </a:lnTo>
                  <a:lnTo>
                    <a:pt x="5373" y="3651"/>
                  </a:lnTo>
                  <a:lnTo>
                    <a:pt x="5384" y="3636"/>
                  </a:lnTo>
                  <a:lnTo>
                    <a:pt x="5392" y="3623"/>
                  </a:lnTo>
                  <a:lnTo>
                    <a:pt x="5398" y="3609"/>
                  </a:lnTo>
                  <a:lnTo>
                    <a:pt x="5404" y="3595"/>
                  </a:lnTo>
                  <a:lnTo>
                    <a:pt x="5407" y="3580"/>
                  </a:lnTo>
                  <a:lnTo>
                    <a:pt x="5409" y="3573"/>
                  </a:lnTo>
                  <a:lnTo>
                    <a:pt x="5412" y="3567"/>
                  </a:lnTo>
                  <a:lnTo>
                    <a:pt x="5416" y="3561"/>
                  </a:lnTo>
                  <a:lnTo>
                    <a:pt x="5420" y="3557"/>
                  </a:lnTo>
                  <a:lnTo>
                    <a:pt x="5425" y="3552"/>
                  </a:lnTo>
                  <a:lnTo>
                    <a:pt x="5431" y="3548"/>
                  </a:lnTo>
                  <a:lnTo>
                    <a:pt x="5437" y="3545"/>
                  </a:lnTo>
                  <a:lnTo>
                    <a:pt x="5442" y="3542"/>
                  </a:lnTo>
                  <a:lnTo>
                    <a:pt x="5454" y="3539"/>
                  </a:lnTo>
                  <a:lnTo>
                    <a:pt x="5469" y="3538"/>
                  </a:lnTo>
                  <a:lnTo>
                    <a:pt x="5477" y="3538"/>
                  </a:lnTo>
                  <a:lnTo>
                    <a:pt x="5486" y="3539"/>
                  </a:lnTo>
                  <a:lnTo>
                    <a:pt x="5495" y="3540"/>
                  </a:lnTo>
                  <a:lnTo>
                    <a:pt x="5504" y="3544"/>
                  </a:lnTo>
                  <a:lnTo>
                    <a:pt x="5523" y="3548"/>
                  </a:lnTo>
                  <a:lnTo>
                    <a:pt x="5543" y="3552"/>
                  </a:lnTo>
                  <a:lnTo>
                    <a:pt x="5552" y="3553"/>
                  </a:lnTo>
                  <a:lnTo>
                    <a:pt x="5562" y="3554"/>
                  </a:lnTo>
                  <a:lnTo>
                    <a:pt x="5571" y="3554"/>
                  </a:lnTo>
                  <a:lnTo>
                    <a:pt x="5580" y="3553"/>
                  </a:lnTo>
                  <a:lnTo>
                    <a:pt x="5599" y="3548"/>
                  </a:lnTo>
                  <a:lnTo>
                    <a:pt x="5622" y="3544"/>
                  </a:lnTo>
                  <a:lnTo>
                    <a:pt x="5646" y="3538"/>
                  </a:lnTo>
                  <a:lnTo>
                    <a:pt x="5668" y="3534"/>
                  </a:lnTo>
                  <a:lnTo>
                    <a:pt x="5688" y="3532"/>
                  </a:lnTo>
                  <a:lnTo>
                    <a:pt x="5712" y="3526"/>
                  </a:lnTo>
                  <a:lnTo>
                    <a:pt x="5725" y="3521"/>
                  </a:lnTo>
                  <a:lnTo>
                    <a:pt x="5737" y="3514"/>
                  </a:lnTo>
                  <a:lnTo>
                    <a:pt x="5747" y="3507"/>
                  </a:lnTo>
                  <a:lnTo>
                    <a:pt x="5758" y="3496"/>
                  </a:lnTo>
                  <a:lnTo>
                    <a:pt x="5778" y="3475"/>
                  </a:lnTo>
                  <a:lnTo>
                    <a:pt x="5798" y="3452"/>
                  </a:lnTo>
                  <a:lnTo>
                    <a:pt x="5816" y="3433"/>
                  </a:lnTo>
                  <a:lnTo>
                    <a:pt x="5832" y="3418"/>
                  </a:lnTo>
                  <a:lnTo>
                    <a:pt x="5838" y="3413"/>
                  </a:lnTo>
                  <a:lnTo>
                    <a:pt x="5845" y="3408"/>
                  </a:lnTo>
                  <a:lnTo>
                    <a:pt x="5851" y="3405"/>
                  </a:lnTo>
                  <a:lnTo>
                    <a:pt x="5857" y="3402"/>
                  </a:lnTo>
                  <a:lnTo>
                    <a:pt x="5867" y="3401"/>
                  </a:lnTo>
                  <a:lnTo>
                    <a:pt x="5876" y="3401"/>
                  </a:lnTo>
                  <a:lnTo>
                    <a:pt x="5879" y="3400"/>
                  </a:lnTo>
                  <a:lnTo>
                    <a:pt x="5883" y="3399"/>
                  </a:lnTo>
                  <a:lnTo>
                    <a:pt x="5888" y="3395"/>
                  </a:lnTo>
                  <a:lnTo>
                    <a:pt x="5894" y="3392"/>
                  </a:lnTo>
                  <a:lnTo>
                    <a:pt x="5898" y="3386"/>
                  </a:lnTo>
                  <a:lnTo>
                    <a:pt x="5904" y="3380"/>
                  </a:lnTo>
                  <a:lnTo>
                    <a:pt x="5909" y="3371"/>
                  </a:lnTo>
                  <a:lnTo>
                    <a:pt x="5914" y="3364"/>
                  </a:lnTo>
                  <a:lnTo>
                    <a:pt x="5916" y="3356"/>
                  </a:lnTo>
                  <a:lnTo>
                    <a:pt x="5917" y="3349"/>
                  </a:lnTo>
                  <a:lnTo>
                    <a:pt x="5917" y="3343"/>
                  </a:lnTo>
                  <a:lnTo>
                    <a:pt x="5916" y="3337"/>
                  </a:lnTo>
                  <a:lnTo>
                    <a:pt x="5911" y="3324"/>
                  </a:lnTo>
                  <a:lnTo>
                    <a:pt x="5908" y="3308"/>
                  </a:lnTo>
                  <a:lnTo>
                    <a:pt x="5909" y="3299"/>
                  </a:lnTo>
                  <a:lnTo>
                    <a:pt x="5911" y="3286"/>
                  </a:lnTo>
                  <a:lnTo>
                    <a:pt x="5917" y="3273"/>
                  </a:lnTo>
                  <a:lnTo>
                    <a:pt x="5923" y="3257"/>
                  </a:lnTo>
                  <a:lnTo>
                    <a:pt x="5932" y="3242"/>
                  </a:lnTo>
                  <a:lnTo>
                    <a:pt x="5940" y="3227"/>
                  </a:lnTo>
                  <a:lnTo>
                    <a:pt x="5948" y="3213"/>
                  </a:lnTo>
                  <a:lnTo>
                    <a:pt x="5957" y="3201"/>
                  </a:lnTo>
                  <a:lnTo>
                    <a:pt x="5971" y="3179"/>
                  </a:lnTo>
                  <a:lnTo>
                    <a:pt x="5984" y="3157"/>
                  </a:lnTo>
                  <a:lnTo>
                    <a:pt x="5991" y="3148"/>
                  </a:lnTo>
                  <a:lnTo>
                    <a:pt x="5998" y="3138"/>
                  </a:lnTo>
                  <a:lnTo>
                    <a:pt x="6006" y="3130"/>
                  </a:lnTo>
                  <a:lnTo>
                    <a:pt x="6015" y="3123"/>
                  </a:lnTo>
                  <a:lnTo>
                    <a:pt x="6035" y="3112"/>
                  </a:lnTo>
                  <a:lnTo>
                    <a:pt x="6055" y="3103"/>
                  </a:lnTo>
                  <a:lnTo>
                    <a:pt x="6066" y="3099"/>
                  </a:lnTo>
                  <a:lnTo>
                    <a:pt x="6075" y="3097"/>
                  </a:lnTo>
                  <a:lnTo>
                    <a:pt x="6084" y="3094"/>
                  </a:lnTo>
                  <a:lnTo>
                    <a:pt x="6092" y="3093"/>
                  </a:lnTo>
                  <a:lnTo>
                    <a:pt x="6110" y="3093"/>
                  </a:lnTo>
                  <a:lnTo>
                    <a:pt x="6132" y="3092"/>
                  </a:lnTo>
                  <a:lnTo>
                    <a:pt x="6155" y="3092"/>
                  </a:lnTo>
                  <a:lnTo>
                    <a:pt x="6173" y="3091"/>
                  </a:lnTo>
                  <a:lnTo>
                    <a:pt x="6188" y="3091"/>
                  </a:lnTo>
                  <a:lnTo>
                    <a:pt x="6205" y="3088"/>
                  </a:lnTo>
                  <a:lnTo>
                    <a:pt x="6213" y="3086"/>
                  </a:lnTo>
                  <a:lnTo>
                    <a:pt x="6220" y="3082"/>
                  </a:lnTo>
                  <a:lnTo>
                    <a:pt x="6226" y="3078"/>
                  </a:lnTo>
                  <a:lnTo>
                    <a:pt x="6231" y="3071"/>
                  </a:lnTo>
                  <a:lnTo>
                    <a:pt x="6233" y="3063"/>
                  </a:lnTo>
                  <a:lnTo>
                    <a:pt x="6236" y="3054"/>
                  </a:lnTo>
                  <a:lnTo>
                    <a:pt x="6237" y="3043"/>
                  </a:lnTo>
                  <a:lnTo>
                    <a:pt x="6238" y="3034"/>
                  </a:lnTo>
                  <a:lnTo>
                    <a:pt x="6239" y="3023"/>
                  </a:lnTo>
                  <a:lnTo>
                    <a:pt x="6242" y="3014"/>
                  </a:lnTo>
                  <a:lnTo>
                    <a:pt x="6244" y="3004"/>
                  </a:lnTo>
                  <a:lnTo>
                    <a:pt x="6248" y="2997"/>
                  </a:lnTo>
                  <a:lnTo>
                    <a:pt x="6253" y="2991"/>
                  </a:lnTo>
                  <a:lnTo>
                    <a:pt x="6258" y="2986"/>
                  </a:lnTo>
                  <a:lnTo>
                    <a:pt x="6264" y="2984"/>
                  </a:lnTo>
                  <a:lnTo>
                    <a:pt x="6270" y="2981"/>
                  </a:lnTo>
                  <a:lnTo>
                    <a:pt x="6282" y="2979"/>
                  </a:lnTo>
                  <a:lnTo>
                    <a:pt x="6292" y="2977"/>
                  </a:lnTo>
                  <a:lnTo>
                    <a:pt x="6295" y="2975"/>
                  </a:lnTo>
                  <a:lnTo>
                    <a:pt x="6298" y="2977"/>
                  </a:lnTo>
                  <a:lnTo>
                    <a:pt x="6301" y="2979"/>
                  </a:lnTo>
                  <a:lnTo>
                    <a:pt x="6304" y="2983"/>
                  </a:lnTo>
                  <a:lnTo>
                    <a:pt x="6310" y="2990"/>
                  </a:lnTo>
                  <a:lnTo>
                    <a:pt x="6317" y="2998"/>
                  </a:lnTo>
                  <a:lnTo>
                    <a:pt x="6321" y="3000"/>
                  </a:lnTo>
                  <a:lnTo>
                    <a:pt x="6329" y="3003"/>
                  </a:lnTo>
                  <a:lnTo>
                    <a:pt x="6336" y="3005"/>
                  </a:lnTo>
                  <a:lnTo>
                    <a:pt x="6343" y="3006"/>
                  </a:lnTo>
                  <a:lnTo>
                    <a:pt x="6351" y="3008"/>
                  </a:lnTo>
                  <a:lnTo>
                    <a:pt x="6358" y="3005"/>
                  </a:lnTo>
                  <a:lnTo>
                    <a:pt x="6365" y="3003"/>
                  </a:lnTo>
                  <a:lnTo>
                    <a:pt x="6371" y="2997"/>
                  </a:lnTo>
                  <a:lnTo>
                    <a:pt x="6380" y="2986"/>
                  </a:lnTo>
                  <a:lnTo>
                    <a:pt x="6387" y="2977"/>
                  </a:lnTo>
                  <a:lnTo>
                    <a:pt x="6395" y="2967"/>
                  </a:lnTo>
                  <a:lnTo>
                    <a:pt x="6408" y="2956"/>
                  </a:lnTo>
                  <a:lnTo>
                    <a:pt x="6428" y="2943"/>
                  </a:lnTo>
                  <a:lnTo>
                    <a:pt x="6453" y="2930"/>
                  </a:lnTo>
                  <a:lnTo>
                    <a:pt x="6478" y="2917"/>
                  </a:lnTo>
                  <a:lnTo>
                    <a:pt x="6497" y="2910"/>
                  </a:lnTo>
                  <a:lnTo>
                    <a:pt x="6510" y="2907"/>
                  </a:lnTo>
                  <a:lnTo>
                    <a:pt x="6522" y="2904"/>
                  </a:lnTo>
                  <a:lnTo>
                    <a:pt x="6535" y="2904"/>
                  </a:lnTo>
                  <a:lnTo>
                    <a:pt x="6550" y="2907"/>
                  </a:lnTo>
                  <a:lnTo>
                    <a:pt x="6565" y="2909"/>
                  </a:lnTo>
                  <a:lnTo>
                    <a:pt x="6577" y="2909"/>
                  </a:lnTo>
                  <a:lnTo>
                    <a:pt x="6588" y="2909"/>
                  </a:lnTo>
                  <a:lnTo>
                    <a:pt x="6597" y="2908"/>
                  </a:lnTo>
                  <a:lnTo>
                    <a:pt x="6604" y="2908"/>
                  </a:lnTo>
                  <a:lnTo>
                    <a:pt x="6610" y="2907"/>
                  </a:lnTo>
                  <a:lnTo>
                    <a:pt x="6616" y="2905"/>
                  </a:lnTo>
                  <a:lnTo>
                    <a:pt x="6623" y="2902"/>
                  </a:lnTo>
                  <a:lnTo>
                    <a:pt x="6629" y="2893"/>
                  </a:lnTo>
                  <a:lnTo>
                    <a:pt x="6635" y="2883"/>
                  </a:lnTo>
                  <a:lnTo>
                    <a:pt x="6639" y="2877"/>
                  </a:lnTo>
                  <a:lnTo>
                    <a:pt x="6644" y="2872"/>
                  </a:lnTo>
                  <a:lnTo>
                    <a:pt x="6650" y="2869"/>
                  </a:lnTo>
                  <a:lnTo>
                    <a:pt x="6657" y="2865"/>
                  </a:lnTo>
                  <a:lnTo>
                    <a:pt x="6664" y="2864"/>
                  </a:lnTo>
                  <a:lnTo>
                    <a:pt x="6671" y="2864"/>
                  </a:lnTo>
                  <a:lnTo>
                    <a:pt x="6678" y="2865"/>
                  </a:lnTo>
                  <a:lnTo>
                    <a:pt x="6684" y="2866"/>
                  </a:lnTo>
                  <a:lnTo>
                    <a:pt x="6694" y="2870"/>
                  </a:lnTo>
                  <a:lnTo>
                    <a:pt x="6699" y="2874"/>
                  </a:lnTo>
                  <a:lnTo>
                    <a:pt x="6714" y="2884"/>
                  </a:lnTo>
                  <a:lnTo>
                    <a:pt x="6734" y="2899"/>
                  </a:lnTo>
                  <a:lnTo>
                    <a:pt x="6743" y="2910"/>
                  </a:lnTo>
                  <a:lnTo>
                    <a:pt x="6753" y="2917"/>
                  </a:lnTo>
                  <a:lnTo>
                    <a:pt x="6757" y="2920"/>
                  </a:lnTo>
                  <a:lnTo>
                    <a:pt x="6761" y="2921"/>
                  </a:lnTo>
                  <a:lnTo>
                    <a:pt x="6766" y="2921"/>
                  </a:lnTo>
                  <a:lnTo>
                    <a:pt x="6770" y="2918"/>
                  </a:lnTo>
                  <a:lnTo>
                    <a:pt x="6778" y="2913"/>
                  </a:lnTo>
                  <a:lnTo>
                    <a:pt x="6785" y="2908"/>
                  </a:lnTo>
                  <a:lnTo>
                    <a:pt x="6795" y="2903"/>
                  </a:lnTo>
                  <a:lnTo>
                    <a:pt x="6808" y="2898"/>
                  </a:lnTo>
                  <a:lnTo>
                    <a:pt x="6811" y="2898"/>
                  </a:lnTo>
                  <a:lnTo>
                    <a:pt x="6815" y="2898"/>
                  </a:lnTo>
                  <a:lnTo>
                    <a:pt x="6817" y="2899"/>
                  </a:lnTo>
                  <a:lnTo>
                    <a:pt x="6821" y="2901"/>
                  </a:lnTo>
                  <a:lnTo>
                    <a:pt x="6827" y="2904"/>
                  </a:lnTo>
                  <a:lnTo>
                    <a:pt x="6833" y="2909"/>
                  </a:lnTo>
                  <a:lnTo>
                    <a:pt x="6837" y="2914"/>
                  </a:lnTo>
                  <a:lnTo>
                    <a:pt x="6845" y="2917"/>
                  </a:lnTo>
                  <a:lnTo>
                    <a:pt x="6848" y="2917"/>
                  </a:lnTo>
                  <a:lnTo>
                    <a:pt x="6852" y="2918"/>
                  </a:lnTo>
                  <a:lnTo>
                    <a:pt x="6855" y="2918"/>
                  </a:lnTo>
                  <a:lnTo>
                    <a:pt x="6860" y="2917"/>
                  </a:lnTo>
                  <a:lnTo>
                    <a:pt x="6866" y="2916"/>
                  </a:lnTo>
                  <a:lnTo>
                    <a:pt x="6871" y="2917"/>
                  </a:lnTo>
                  <a:lnTo>
                    <a:pt x="6874" y="2918"/>
                  </a:lnTo>
                  <a:lnTo>
                    <a:pt x="6878" y="2921"/>
                  </a:lnTo>
                  <a:lnTo>
                    <a:pt x="6884" y="2927"/>
                  </a:lnTo>
                  <a:lnTo>
                    <a:pt x="6888" y="2930"/>
                  </a:lnTo>
                  <a:lnTo>
                    <a:pt x="6896" y="2932"/>
                  </a:lnTo>
                  <a:lnTo>
                    <a:pt x="6900" y="2930"/>
                  </a:lnTo>
                  <a:lnTo>
                    <a:pt x="6903" y="2927"/>
                  </a:lnTo>
                  <a:lnTo>
                    <a:pt x="6905" y="2923"/>
                  </a:lnTo>
                  <a:lnTo>
                    <a:pt x="6908" y="2918"/>
                  </a:lnTo>
                  <a:lnTo>
                    <a:pt x="6911" y="2915"/>
                  </a:lnTo>
                  <a:lnTo>
                    <a:pt x="6916" y="2911"/>
                  </a:lnTo>
                  <a:lnTo>
                    <a:pt x="6924" y="2910"/>
                  </a:lnTo>
                  <a:lnTo>
                    <a:pt x="6928" y="2909"/>
                  </a:lnTo>
                  <a:lnTo>
                    <a:pt x="6931" y="2908"/>
                  </a:lnTo>
                  <a:lnTo>
                    <a:pt x="6934" y="2907"/>
                  </a:lnTo>
                  <a:lnTo>
                    <a:pt x="6935" y="2904"/>
                  </a:lnTo>
                  <a:lnTo>
                    <a:pt x="6937" y="2901"/>
                  </a:lnTo>
                  <a:lnTo>
                    <a:pt x="6938" y="2895"/>
                  </a:lnTo>
                  <a:lnTo>
                    <a:pt x="6940" y="2890"/>
                  </a:lnTo>
                  <a:lnTo>
                    <a:pt x="6942" y="2885"/>
                  </a:lnTo>
                  <a:lnTo>
                    <a:pt x="6943" y="2884"/>
                  </a:lnTo>
                  <a:lnTo>
                    <a:pt x="6947" y="2883"/>
                  </a:lnTo>
                  <a:lnTo>
                    <a:pt x="6950" y="2882"/>
                  </a:lnTo>
                  <a:lnTo>
                    <a:pt x="6955" y="2882"/>
                  </a:lnTo>
                  <a:lnTo>
                    <a:pt x="6960" y="2882"/>
                  </a:lnTo>
                  <a:lnTo>
                    <a:pt x="6963" y="2880"/>
                  </a:lnTo>
                  <a:lnTo>
                    <a:pt x="6967" y="2878"/>
                  </a:lnTo>
                  <a:lnTo>
                    <a:pt x="6971" y="2876"/>
                  </a:lnTo>
                  <a:lnTo>
                    <a:pt x="6975" y="2871"/>
                  </a:lnTo>
                  <a:lnTo>
                    <a:pt x="6978" y="2863"/>
                  </a:lnTo>
                  <a:lnTo>
                    <a:pt x="6979" y="2854"/>
                  </a:lnTo>
                  <a:lnTo>
                    <a:pt x="6980" y="2845"/>
                  </a:lnTo>
                  <a:lnTo>
                    <a:pt x="6980" y="2835"/>
                  </a:lnTo>
                  <a:lnTo>
                    <a:pt x="6979" y="2826"/>
                  </a:lnTo>
                  <a:lnTo>
                    <a:pt x="6979" y="2816"/>
                  </a:lnTo>
                  <a:lnTo>
                    <a:pt x="6978" y="2808"/>
                  </a:lnTo>
                  <a:lnTo>
                    <a:pt x="6975" y="2800"/>
                  </a:lnTo>
                  <a:lnTo>
                    <a:pt x="6973" y="2792"/>
                  </a:lnTo>
                  <a:lnTo>
                    <a:pt x="6971" y="2787"/>
                  </a:lnTo>
                  <a:lnTo>
                    <a:pt x="6967" y="2781"/>
                  </a:lnTo>
                  <a:lnTo>
                    <a:pt x="6962" y="2775"/>
                  </a:lnTo>
                  <a:lnTo>
                    <a:pt x="6957" y="2770"/>
                  </a:lnTo>
                  <a:lnTo>
                    <a:pt x="6949" y="2759"/>
                  </a:lnTo>
                  <a:lnTo>
                    <a:pt x="6942" y="2747"/>
                  </a:lnTo>
                  <a:lnTo>
                    <a:pt x="6936" y="2735"/>
                  </a:lnTo>
                  <a:lnTo>
                    <a:pt x="6931" y="2722"/>
                  </a:lnTo>
                  <a:lnTo>
                    <a:pt x="6928" y="2710"/>
                  </a:lnTo>
                  <a:lnTo>
                    <a:pt x="6924" y="2699"/>
                  </a:lnTo>
                  <a:lnTo>
                    <a:pt x="6921" y="2693"/>
                  </a:lnTo>
                  <a:lnTo>
                    <a:pt x="6917" y="2685"/>
                  </a:lnTo>
                  <a:lnTo>
                    <a:pt x="6911" y="2680"/>
                  </a:lnTo>
                  <a:lnTo>
                    <a:pt x="6905" y="2672"/>
                  </a:lnTo>
                  <a:lnTo>
                    <a:pt x="6897" y="2665"/>
                  </a:lnTo>
                  <a:lnTo>
                    <a:pt x="6890" y="2661"/>
                  </a:lnTo>
                  <a:lnTo>
                    <a:pt x="6881" y="2656"/>
                  </a:lnTo>
                  <a:lnTo>
                    <a:pt x="6874" y="2652"/>
                  </a:lnTo>
                  <a:lnTo>
                    <a:pt x="6867" y="2650"/>
                  </a:lnTo>
                  <a:lnTo>
                    <a:pt x="6861" y="2646"/>
                  </a:lnTo>
                  <a:lnTo>
                    <a:pt x="6856" y="2643"/>
                  </a:lnTo>
                  <a:lnTo>
                    <a:pt x="6852" y="2638"/>
                  </a:lnTo>
                  <a:lnTo>
                    <a:pt x="6843" y="2627"/>
                  </a:lnTo>
                  <a:lnTo>
                    <a:pt x="6831" y="2615"/>
                  </a:lnTo>
                  <a:lnTo>
                    <a:pt x="6818" y="2603"/>
                  </a:lnTo>
                  <a:lnTo>
                    <a:pt x="6806" y="2594"/>
                  </a:lnTo>
                  <a:lnTo>
                    <a:pt x="6796" y="2588"/>
                  </a:lnTo>
                  <a:lnTo>
                    <a:pt x="6786" y="2583"/>
                  </a:lnTo>
                  <a:lnTo>
                    <a:pt x="6784" y="2580"/>
                  </a:lnTo>
                  <a:lnTo>
                    <a:pt x="6780" y="2577"/>
                  </a:lnTo>
                  <a:lnTo>
                    <a:pt x="6779" y="2573"/>
                  </a:lnTo>
                  <a:lnTo>
                    <a:pt x="6778" y="2568"/>
                  </a:lnTo>
                  <a:lnTo>
                    <a:pt x="6777" y="2564"/>
                  </a:lnTo>
                  <a:lnTo>
                    <a:pt x="6776" y="2561"/>
                  </a:lnTo>
                  <a:lnTo>
                    <a:pt x="6773" y="2557"/>
                  </a:lnTo>
                  <a:lnTo>
                    <a:pt x="6770" y="2555"/>
                  </a:lnTo>
                  <a:lnTo>
                    <a:pt x="6764" y="2552"/>
                  </a:lnTo>
                  <a:lnTo>
                    <a:pt x="6755" y="2548"/>
                  </a:lnTo>
                  <a:lnTo>
                    <a:pt x="6746" y="2544"/>
                  </a:lnTo>
                  <a:lnTo>
                    <a:pt x="6736" y="2539"/>
                  </a:lnTo>
                  <a:lnTo>
                    <a:pt x="6732" y="2535"/>
                  </a:lnTo>
                  <a:lnTo>
                    <a:pt x="6727" y="2529"/>
                  </a:lnTo>
                  <a:lnTo>
                    <a:pt x="6722" y="2521"/>
                  </a:lnTo>
                  <a:lnTo>
                    <a:pt x="6719" y="2512"/>
                  </a:lnTo>
                  <a:lnTo>
                    <a:pt x="6715" y="2502"/>
                  </a:lnTo>
                  <a:lnTo>
                    <a:pt x="6710" y="2494"/>
                  </a:lnTo>
                  <a:lnTo>
                    <a:pt x="6705" y="2488"/>
                  </a:lnTo>
                  <a:lnTo>
                    <a:pt x="6701" y="2483"/>
                  </a:lnTo>
                  <a:lnTo>
                    <a:pt x="6695" y="2479"/>
                  </a:lnTo>
                  <a:lnTo>
                    <a:pt x="6689" y="2476"/>
                  </a:lnTo>
                  <a:lnTo>
                    <a:pt x="6683" y="2473"/>
                  </a:lnTo>
                  <a:lnTo>
                    <a:pt x="6676" y="2470"/>
                  </a:lnTo>
                  <a:lnTo>
                    <a:pt x="6660" y="2464"/>
                  </a:lnTo>
                  <a:lnTo>
                    <a:pt x="6645" y="2460"/>
                  </a:lnTo>
                  <a:lnTo>
                    <a:pt x="6632" y="2455"/>
                  </a:lnTo>
                  <a:lnTo>
                    <a:pt x="6621" y="2451"/>
                  </a:lnTo>
                  <a:lnTo>
                    <a:pt x="6612" y="2450"/>
                  </a:lnTo>
                  <a:lnTo>
                    <a:pt x="6602" y="2448"/>
                  </a:lnTo>
                  <a:lnTo>
                    <a:pt x="6597" y="2445"/>
                  </a:lnTo>
                  <a:lnTo>
                    <a:pt x="6591" y="2442"/>
                  </a:lnTo>
                  <a:lnTo>
                    <a:pt x="6588" y="2437"/>
                  </a:lnTo>
                  <a:lnTo>
                    <a:pt x="6583" y="2431"/>
                  </a:lnTo>
                  <a:lnTo>
                    <a:pt x="6572" y="2414"/>
                  </a:lnTo>
                  <a:lnTo>
                    <a:pt x="6558" y="2395"/>
                  </a:lnTo>
                  <a:lnTo>
                    <a:pt x="6544" y="2376"/>
                  </a:lnTo>
                  <a:lnTo>
                    <a:pt x="6534" y="2365"/>
                  </a:lnTo>
                  <a:lnTo>
                    <a:pt x="6529" y="2361"/>
                  </a:lnTo>
                  <a:lnTo>
                    <a:pt x="6525" y="2357"/>
                  </a:lnTo>
                  <a:lnTo>
                    <a:pt x="6520" y="2356"/>
                  </a:lnTo>
                  <a:lnTo>
                    <a:pt x="6514" y="2354"/>
                  </a:lnTo>
                  <a:lnTo>
                    <a:pt x="6501" y="2351"/>
                  </a:lnTo>
                  <a:lnTo>
                    <a:pt x="6484" y="2351"/>
                  </a:lnTo>
                  <a:lnTo>
                    <a:pt x="6477" y="2350"/>
                  </a:lnTo>
                  <a:lnTo>
                    <a:pt x="6468" y="2349"/>
                  </a:lnTo>
                  <a:lnTo>
                    <a:pt x="6458" y="2350"/>
                  </a:lnTo>
                  <a:lnTo>
                    <a:pt x="6447" y="2350"/>
                  </a:lnTo>
                  <a:lnTo>
                    <a:pt x="6436" y="2348"/>
                  </a:lnTo>
                  <a:lnTo>
                    <a:pt x="6423" y="2347"/>
                  </a:lnTo>
                  <a:lnTo>
                    <a:pt x="6412" y="2349"/>
                  </a:lnTo>
                  <a:lnTo>
                    <a:pt x="6402" y="2351"/>
                  </a:lnTo>
                  <a:lnTo>
                    <a:pt x="6387" y="2353"/>
                  </a:lnTo>
                  <a:lnTo>
                    <a:pt x="6370" y="2354"/>
                  </a:lnTo>
                  <a:lnTo>
                    <a:pt x="6355" y="2355"/>
                  </a:lnTo>
                  <a:lnTo>
                    <a:pt x="6344" y="2356"/>
                  </a:lnTo>
                  <a:lnTo>
                    <a:pt x="6336" y="2359"/>
                  </a:lnTo>
                  <a:lnTo>
                    <a:pt x="6327" y="2361"/>
                  </a:lnTo>
                  <a:lnTo>
                    <a:pt x="6321" y="2363"/>
                  </a:lnTo>
                  <a:lnTo>
                    <a:pt x="6316" y="2367"/>
                  </a:lnTo>
                  <a:lnTo>
                    <a:pt x="6305" y="2376"/>
                  </a:lnTo>
                  <a:lnTo>
                    <a:pt x="6295" y="2387"/>
                  </a:lnTo>
                  <a:lnTo>
                    <a:pt x="6283" y="2404"/>
                  </a:lnTo>
                  <a:lnTo>
                    <a:pt x="6268" y="2426"/>
                  </a:lnTo>
                  <a:lnTo>
                    <a:pt x="6254" y="2449"/>
                  </a:lnTo>
                  <a:lnTo>
                    <a:pt x="6241" y="2467"/>
                  </a:lnTo>
                  <a:lnTo>
                    <a:pt x="6229" y="2482"/>
                  </a:lnTo>
                  <a:lnTo>
                    <a:pt x="6217" y="2499"/>
                  </a:lnTo>
                  <a:lnTo>
                    <a:pt x="6205" y="2513"/>
                  </a:lnTo>
                  <a:lnTo>
                    <a:pt x="6197" y="2523"/>
                  </a:lnTo>
                  <a:lnTo>
                    <a:pt x="6193" y="2525"/>
                  </a:lnTo>
                  <a:lnTo>
                    <a:pt x="6190" y="2525"/>
                  </a:lnTo>
                  <a:lnTo>
                    <a:pt x="6185" y="2525"/>
                  </a:lnTo>
                  <a:lnTo>
                    <a:pt x="6180" y="2524"/>
                  </a:lnTo>
                  <a:lnTo>
                    <a:pt x="6170" y="2518"/>
                  </a:lnTo>
                  <a:lnTo>
                    <a:pt x="6162" y="2510"/>
                  </a:lnTo>
                  <a:lnTo>
                    <a:pt x="6148" y="2498"/>
                  </a:lnTo>
                  <a:lnTo>
                    <a:pt x="6125" y="2480"/>
                  </a:lnTo>
                  <a:lnTo>
                    <a:pt x="6100" y="2461"/>
                  </a:lnTo>
                  <a:lnTo>
                    <a:pt x="6078" y="2447"/>
                  </a:lnTo>
                  <a:lnTo>
                    <a:pt x="6067" y="2441"/>
                  </a:lnTo>
                  <a:lnTo>
                    <a:pt x="6055" y="2437"/>
                  </a:lnTo>
                  <a:lnTo>
                    <a:pt x="6042" y="2434"/>
                  </a:lnTo>
                  <a:lnTo>
                    <a:pt x="6028" y="2432"/>
                  </a:lnTo>
                  <a:lnTo>
                    <a:pt x="6014" y="2432"/>
                  </a:lnTo>
                  <a:lnTo>
                    <a:pt x="6001" y="2434"/>
                  </a:lnTo>
                  <a:lnTo>
                    <a:pt x="5986" y="2436"/>
                  </a:lnTo>
                  <a:lnTo>
                    <a:pt x="5973" y="2441"/>
                  </a:lnTo>
                  <a:lnTo>
                    <a:pt x="5952" y="2450"/>
                  </a:lnTo>
                  <a:lnTo>
                    <a:pt x="5936" y="2457"/>
                  </a:lnTo>
                  <a:lnTo>
                    <a:pt x="5929" y="2460"/>
                  </a:lnTo>
                  <a:lnTo>
                    <a:pt x="5922" y="2461"/>
                  </a:lnTo>
                  <a:lnTo>
                    <a:pt x="5915" y="2461"/>
                  </a:lnTo>
                  <a:lnTo>
                    <a:pt x="5905" y="2460"/>
                  </a:lnTo>
                  <a:lnTo>
                    <a:pt x="5888" y="2456"/>
                  </a:lnTo>
                  <a:lnTo>
                    <a:pt x="5872" y="2454"/>
                  </a:lnTo>
                  <a:lnTo>
                    <a:pt x="5864" y="2454"/>
                  </a:lnTo>
                  <a:lnTo>
                    <a:pt x="5857" y="2455"/>
                  </a:lnTo>
                  <a:lnTo>
                    <a:pt x="5850" y="2458"/>
                  </a:lnTo>
                  <a:lnTo>
                    <a:pt x="5844" y="2462"/>
                  </a:lnTo>
                  <a:lnTo>
                    <a:pt x="5836" y="2469"/>
                  </a:lnTo>
                  <a:lnTo>
                    <a:pt x="5828" y="2477"/>
                  </a:lnTo>
                  <a:lnTo>
                    <a:pt x="5820" y="2488"/>
                  </a:lnTo>
                  <a:lnTo>
                    <a:pt x="5813" y="2499"/>
                  </a:lnTo>
                  <a:lnTo>
                    <a:pt x="5798" y="2519"/>
                  </a:lnTo>
                  <a:lnTo>
                    <a:pt x="5789" y="2531"/>
                  </a:lnTo>
                  <a:lnTo>
                    <a:pt x="5787" y="2533"/>
                  </a:lnTo>
                  <a:lnTo>
                    <a:pt x="5783" y="2535"/>
                  </a:lnTo>
                  <a:lnTo>
                    <a:pt x="5779" y="2535"/>
                  </a:lnTo>
                  <a:lnTo>
                    <a:pt x="5776" y="2533"/>
                  </a:lnTo>
                  <a:lnTo>
                    <a:pt x="5764" y="2527"/>
                  </a:lnTo>
                  <a:lnTo>
                    <a:pt x="5748" y="2517"/>
                  </a:lnTo>
                  <a:lnTo>
                    <a:pt x="5731" y="2502"/>
                  </a:lnTo>
                  <a:lnTo>
                    <a:pt x="5710" y="2487"/>
                  </a:lnTo>
                  <a:lnTo>
                    <a:pt x="5690" y="2470"/>
                  </a:lnTo>
                  <a:lnTo>
                    <a:pt x="5674" y="2453"/>
                  </a:lnTo>
                  <a:lnTo>
                    <a:pt x="5666" y="2443"/>
                  </a:lnTo>
                  <a:lnTo>
                    <a:pt x="5661" y="2431"/>
                  </a:lnTo>
                  <a:lnTo>
                    <a:pt x="5656" y="2419"/>
                  </a:lnTo>
                  <a:lnTo>
                    <a:pt x="5653" y="2406"/>
                  </a:lnTo>
                  <a:lnTo>
                    <a:pt x="5651" y="2394"/>
                  </a:lnTo>
                  <a:lnTo>
                    <a:pt x="5650" y="2382"/>
                  </a:lnTo>
                  <a:lnTo>
                    <a:pt x="5650" y="2371"/>
                  </a:lnTo>
                  <a:lnTo>
                    <a:pt x="5651" y="2362"/>
                  </a:lnTo>
                  <a:lnTo>
                    <a:pt x="5652" y="2354"/>
                  </a:lnTo>
                  <a:lnTo>
                    <a:pt x="5656" y="2347"/>
                  </a:lnTo>
                  <a:lnTo>
                    <a:pt x="5662" y="2341"/>
                  </a:lnTo>
                  <a:lnTo>
                    <a:pt x="5669" y="2335"/>
                  </a:lnTo>
                  <a:lnTo>
                    <a:pt x="5684" y="2323"/>
                  </a:lnTo>
                  <a:lnTo>
                    <a:pt x="5699" y="2313"/>
                  </a:lnTo>
                  <a:lnTo>
                    <a:pt x="5710" y="2305"/>
                  </a:lnTo>
                  <a:lnTo>
                    <a:pt x="5719" y="2297"/>
                  </a:lnTo>
                  <a:lnTo>
                    <a:pt x="5722" y="2292"/>
                  </a:lnTo>
                  <a:lnTo>
                    <a:pt x="5725" y="2287"/>
                  </a:lnTo>
                  <a:lnTo>
                    <a:pt x="5726" y="2283"/>
                  </a:lnTo>
                  <a:lnTo>
                    <a:pt x="5727" y="2278"/>
                  </a:lnTo>
                  <a:lnTo>
                    <a:pt x="5726" y="2261"/>
                  </a:lnTo>
                  <a:lnTo>
                    <a:pt x="5722" y="2240"/>
                  </a:lnTo>
                  <a:lnTo>
                    <a:pt x="5720" y="2216"/>
                  </a:lnTo>
                  <a:lnTo>
                    <a:pt x="5718" y="2196"/>
                  </a:lnTo>
                  <a:lnTo>
                    <a:pt x="5718" y="2186"/>
                  </a:lnTo>
                  <a:lnTo>
                    <a:pt x="5720" y="2177"/>
                  </a:lnTo>
                  <a:lnTo>
                    <a:pt x="5724" y="2167"/>
                  </a:lnTo>
                  <a:lnTo>
                    <a:pt x="5728" y="2158"/>
                  </a:lnTo>
                  <a:lnTo>
                    <a:pt x="5739" y="2139"/>
                  </a:lnTo>
                  <a:lnTo>
                    <a:pt x="5750" y="2123"/>
                  </a:lnTo>
                  <a:lnTo>
                    <a:pt x="5759" y="2107"/>
                  </a:lnTo>
                  <a:lnTo>
                    <a:pt x="5771" y="2090"/>
                  </a:lnTo>
                  <a:lnTo>
                    <a:pt x="5776" y="2082"/>
                  </a:lnTo>
                  <a:lnTo>
                    <a:pt x="5779" y="2075"/>
                  </a:lnTo>
                  <a:lnTo>
                    <a:pt x="5783" y="2067"/>
                  </a:lnTo>
                  <a:lnTo>
                    <a:pt x="5784" y="2061"/>
                  </a:lnTo>
                  <a:lnTo>
                    <a:pt x="5783" y="2051"/>
                  </a:lnTo>
                  <a:lnTo>
                    <a:pt x="5781" y="2038"/>
                  </a:lnTo>
                  <a:lnTo>
                    <a:pt x="5781" y="2029"/>
                  </a:lnTo>
                  <a:lnTo>
                    <a:pt x="5781" y="2020"/>
                  </a:lnTo>
                  <a:lnTo>
                    <a:pt x="5782" y="2010"/>
                  </a:lnTo>
                  <a:lnTo>
                    <a:pt x="5785" y="1998"/>
                  </a:lnTo>
                  <a:lnTo>
                    <a:pt x="5797" y="1963"/>
                  </a:lnTo>
                  <a:lnTo>
                    <a:pt x="5815" y="1918"/>
                  </a:lnTo>
                  <a:lnTo>
                    <a:pt x="5833" y="1872"/>
                  </a:lnTo>
                  <a:lnTo>
                    <a:pt x="5847" y="1839"/>
                  </a:lnTo>
                  <a:lnTo>
                    <a:pt x="5860" y="1809"/>
                  </a:lnTo>
                  <a:lnTo>
                    <a:pt x="5876" y="1771"/>
                  </a:lnTo>
                  <a:lnTo>
                    <a:pt x="5891" y="1735"/>
                  </a:lnTo>
                  <a:lnTo>
                    <a:pt x="5902" y="1710"/>
                  </a:lnTo>
                  <a:lnTo>
                    <a:pt x="5911" y="1685"/>
                  </a:lnTo>
                  <a:lnTo>
                    <a:pt x="5923" y="1649"/>
                  </a:lnTo>
                  <a:lnTo>
                    <a:pt x="5936" y="1613"/>
                  </a:lnTo>
                  <a:lnTo>
                    <a:pt x="5943" y="1592"/>
                  </a:lnTo>
                  <a:lnTo>
                    <a:pt x="5946" y="1587"/>
                  </a:lnTo>
                  <a:lnTo>
                    <a:pt x="5948" y="1584"/>
                  </a:lnTo>
                  <a:lnTo>
                    <a:pt x="5952" y="1582"/>
                  </a:lnTo>
                  <a:lnTo>
                    <a:pt x="5955" y="1582"/>
                  </a:lnTo>
                  <a:lnTo>
                    <a:pt x="5960" y="1584"/>
                  </a:lnTo>
                  <a:lnTo>
                    <a:pt x="5965" y="1587"/>
                  </a:lnTo>
                  <a:lnTo>
                    <a:pt x="5971" y="1591"/>
                  </a:lnTo>
                  <a:lnTo>
                    <a:pt x="5977" y="1597"/>
                  </a:lnTo>
                  <a:lnTo>
                    <a:pt x="5985" y="1604"/>
                  </a:lnTo>
                  <a:lnTo>
                    <a:pt x="5995" y="1611"/>
                  </a:lnTo>
                  <a:lnTo>
                    <a:pt x="6006" y="1619"/>
                  </a:lnTo>
                  <a:lnTo>
                    <a:pt x="6020" y="1626"/>
                  </a:lnTo>
                  <a:lnTo>
                    <a:pt x="6046" y="1641"/>
                  </a:lnTo>
                  <a:lnTo>
                    <a:pt x="6068" y="1653"/>
                  </a:lnTo>
                  <a:lnTo>
                    <a:pt x="6079" y="1659"/>
                  </a:lnTo>
                  <a:lnTo>
                    <a:pt x="6088" y="1662"/>
                  </a:lnTo>
                  <a:lnTo>
                    <a:pt x="6098" y="1664"/>
                  </a:lnTo>
                  <a:lnTo>
                    <a:pt x="6107" y="1667"/>
                  </a:lnTo>
                  <a:lnTo>
                    <a:pt x="6129" y="1669"/>
                  </a:lnTo>
                  <a:lnTo>
                    <a:pt x="6151" y="1669"/>
                  </a:lnTo>
                  <a:lnTo>
                    <a:pt x="6162" y="1670"/>
                  </a:lnTo>
                  <a:lnTo>
                    <a:pt x="6173" y="1670"/>
                  </a:lnTo>
                  <a:lnTo>
                    <a:pt x="6181" y="1673"/>
                  </a:lnTo>
                  <a:lnTo>
                    <a:pt x="6190" y="1675"/>
                  </a:lnTo>
                  <a:lnTo>
                    <a:pt x="6204" y="1682"/>
                  </a:lnTo>
                  <a:lnTo>
                    <a:pt x="6217" y="1691"/>
                  </a:lnTo>
                  <a:lnTo>
                    <a:pt x="6225" y="1698"/>
                  </a:lnTo>
                  <a:lnTo>
                    <a:pt x="6231" y="1703"/>
                  </a:lnTo>
                  <a:lnTo>
                    <a:pt x="6235" y="1704"/>
                  </a:lnTo>
                  <a:lnTo>
                    <a:pt x="6237" y="1703"/>
                  </a:lnTo>
                  <a:lnTo>
                    <a:pt x="6242" y="1700"/>
                  </a:lnTo>
                  <a:lnTo>
                    <a:pt x="6245" y="1695"/>
                  </a:lnTo>
                  <a:lnTo>
                    <a:pt x="6254" y="1697"/>
                  </a:lnTo>
                  <a:lnTo>
                    <a:pt x="6261" y="1699"/>
                  </a:lnTo>
                  <a:lnTo>
                    <a:pt x="6268" y="1686"/>
                  </a:lnTo>
                  <a:lnTo>
                    <a:pt x="6275" y="1674"/>
                  </a:lnTo>
                  <a:lnTo>
                    <a:pt x="6283" y="1669"/>
                  </a:lnTo>
                  <a:lnTo>
                    <a:pt x="6294" y="1664"/>
                  </a:lnTo>
                  <a:lnTo>
                    <a:pt x="6301" y="1663"/>
                  </a:lnTo>
                  <a:lnTo>
                    <a:pt x="6307" y="1664"/>
                  </a:lnTo>
                  <a:lnTo>
                    <a:pt x="6312" y="1664"/>
                  </a:lnTo>
                  <a:lnTo>
                    <a:pt x="6317" y="1664"/>
                  </a:lnTo>
                  <a:lnTo>
                    <a:pt x="6323" y="1664"/>
                  </a:lnTo>
                  <a:lnTo>
                    <a:pt x="6327" y="1663"/>
                  </a:lnTo>
                  <a:lnTo>
                    <a:pt x="6332" y="1661"/>
                  </a:lnTo>
                  <a:lnTo>
                    <a:pt x="6338" y="1659"/>
                  </a:lnTo>
                  <a:lnTo>
                    <a:pt x="6343" y="1655"/>
                  </a:lnTo>
                  <a:lnTo>
                    <a:pt x="6348" y="1650"/>
                  </a:lnTo>
                  <a:lnTo>
                    <a:pt x="6360" y="1638"/>
                  </a:lnTo>
                  <a:lnTo>
                    <a:pt x="6374" y="1624"/>
                  </a:lnTo>
                  <a:lnTo>
                    <a:pt x="6387" y="1609"/>
                  </a:lnTo>
                  <a:lnTo>
                    <a:pt x="6399" y="1597"/>
                  </a:lnTo>
                  <a:lnTo>
                    <a:pt x="6407" y="1586"/>
                  </a:lnTo>
                  <a:lnTo>
                    <a:pt x="6414" y="1575"/>
                  </a:lnTo>
                  <a:lnTo>
                    <a:pt x="6417" y="1572"/>
                  </a:lnTo>
                  <a:lnTo>
                    <a:pt x="6420" y="1568"/>
                  </a:lnTo>
                  <a:lnTo>
                    <a:pt x="6423" y="1566"/>
                  </a:lnTo>
                  <a:lnTo>
                    <a:pt x="6426" y="1565"/>
                  </a:lnTo>
                  <a:lnTo>
                    <a:pt x="6431" y="1565"/>
                  </a:lnTo>
                  <a:lnTo>
                    <a:pt x="6436" y="1562"/>
                  </a:lnTo>
                  <a:lnTo>
                    <a:pt x="6439" y="1559"/>
                  </a:lnTo>
                  <a:lnTo>
                    <a:pt x="6442" y="1553"/>
                  </a:lnTo>
                  <a:lnTo>
                    <a:pt x="6447" y="1543"/>
                  </a:lnTo>
                  <a:lnTo>
                    <a:pt x="6457" y="1531"/>
                  </a:lnTo>
                  <a:lnTo>
                    <a:pt x="6463" y="1524"/>
                  </a:lnTo>
                  <a:lnTo>
                    <a:pt x="6469" y="1519"/>
                  </a:lnTo>
                  <a:lnTo>
                    <a:pt x="6475" y="1515"/>
                  </a:lnTo>
                  <a:lnTo>
                    <a:pt x="6480" y="1514"/>
                  </a:lnTo>
                  <a:lnTo>
                    <a:pt x="6491" y="1511"/>
                  </a:lnTo>
                  <a:lnTo>
                    <a:pt x="6507" y="1508"/>
                  </a:lnTo>
                  <a:lnTo>
                    <a:pt x="6526" y="1504"/>
                  </a:lnTo>
                  <a:lnTo>
                    <a:pt x="6544" y="1500"/>
                  </a:lnTo>
                  <a:lnTo>
                    <a:pt x="6552" y="1497"/>
                  </a:lnTo>
                  <a:lnTo>
                    <a:pt x="6560" y="1493"/>
                  </a:lnTo>
                  <a:lnTo>
                    <a:pt x="6566" y="1490"/>
                  </a:lnTo>
                  <a:lnTo>
                    <a:pt x="6572" y="1486"/>
                  </a:lnTo>
                  <a:lnTo>
                    <a:pt x="6577" y="1483"/>
                  </a:lnTo>
                  <a:lnTo>
                    <a:pt x="6582" y="1479"/>
                  </a:lnTo>
                  <a:lnTo>
                    <a:pt x="6588" y="1477"/>
                  </a:lnTo>
                  <a:lnTo>
                    <a:pt x="6594" y="1475"/>
                  </a:lnTo>
                  <a:lnTo>
                    <a:pt x="6604" y="1473"/>
                  </a:lnTo>
                  <a:lnTo>
                    <a:pt x="6615" y="1470"/>
                  </a:lnTo>
                  <a:lnTo>
                    <a:pt x="6620" y="1467"/>
                  </a:lnTo>
                  <a:lnTo>
                    <a:pt x="6625" y="1464"/>
                  </a:lnTo>
                  <a:lnTo>
                    <a:pt x="6628" y="1459"/>
                  </a:lnTo>
                  <a:lnTo>
                    <a:pt x="6633" y="1454"/>
                  </a:lnTo>
                  <a:lnTo>
                    <a:pt x="6644" y="1441"/>
                  </a:lnTo>
                  <a:lnTo>
                    <a:pt x="6657" y="1424"/>
                  </a:lnTo>
                  <a:lnTo>
                    <a:pt x="6664" y="1417"/>
                  </a:lnTo>
                  <a:lnTo>
                    <a:pt x="6669" y="1410"/>
                  </a:lnTo>
                  <a:lnTo>
                    <a:pt x="6672" y="1404"/>
                  </a:lnTo>
                  <a:lnTo>
                    <a:pt x="6675" y="1399"/>
                  </a:lnTo>
                  <a:lnTo>
                    <a:pt x="6675" y="1390"/>
                  </a:lnTo>
                  <a:lnTo>
                    <a:pt x="6673" y="1378"/>
                  </a:lnTo>
                  <a:lnTo>
                    <a:pt x="6672" y="1365"/>
                  </a:lnTo>
                  <a:lnTo>
                    <a:pt x="6673" y="1352"/>
                  </a:lnTo>
                  <a:lnTo>
                    <a:pt x="6675" y="1340"/>
                  </a:lnTo>
                  <a:lnTo>
                    <a:pt x="6675" y="1332"/>
                  </a:lnTo>
                  <a:lnTo>
                    <a:pt x="6672" y="1328"/>
                  </a:lnTo>
                  <a:lnTo>
                    <a:pt x="6670" y="1326"/>
                  </a:lnTo>
                  <a:lnTo>
                    <a:pt x="6666" y="1325"/>
                  </a:lnTo>
                  <a:lnTo>
                    <a:pt x="6661" y="1325"/>
                  </a:lnTo>
                  <a:lnTo>
                    <a:pt x="6648" y="1325"/>
                  </a:lnTo>
                  <a:lnTo>
                    <a:pt x="6635" y="1325"/>
                  </a:lnTo>
                  <a:lnTo>
                    <a:pt x="6621" y="1322"/>
                  </a:lnTo>
                  <a:lnTo>
                    <a:pt x="6612" y="1320"/>
                  </a:lnTo>
                  <a:lnTo>
                    <a:pt x="6608" y="1316"/>
                  </a:lnTo>
                  <a:lnTo>
                    <a:pt x="6607" y="1313"/>
                  </a:lnTo>
                  <a:lnTo>
                    <a:pt x="6607" y="1308"/>
                  </a:lnTo>
                  <a:lnTo>
                    <a:pt x="6609" y="1302"/>
                  </a:lnTo>
                  <a:lnTo>
                    <a:pt x="6612" y="1296"/>
                  </a:lnTo>
                  <a:lnTo>
                    <a:pt x="6615" y="1291"/>
                  </a:lnTo>
                  <a:lnTo>
                    <a:pt x="6619" y="1287"/>
                  </a:lnTo>
                  <a:lnTo>
                    <a:pt x="6623" y="1283"/>
                  </a:lnTo>
                  <a:lnTo>
                    <a:pt x="6628" y="1279"/>
                  </a:lnTo>
                  <a:lnTo>
                    <a:pt x="6632" y="1276"/>
                  </a:lnTo>
                  <a:lnTo>
                    <a:pt x="6635" y="1272"/>
                  </a:lnTo>
                  <a:lnTo>
                    <a:pt x="6638" y="1267"/>
                  </a:lnTo>
                  <a:lnTo>
                    <a:pt x="6639" y="1263"/>
                  </a:lnTo>
                  <a:lnTo>
                    <a:pt x="6640" y="1257"/>
                  </a:lnTo>
                  <a:lnTo>
                    <a:pt x="6640" y="1251"/>
                  </a:lnTo>
                  <a:lnTo>
                    <a:pt x="6640" y="1244"/>
                  </a:lnTo>
                  <a:lnTo>
                    <a:pt x="6639" y="1232"/>
                  </a:lnTo>
                  <a:lnTo>
                    <a:pt x="6641" y="1220"/>
                  </a:lnTo>
                  <a:lnTo>
                    <a:pt x="6642" y="1215"/>
                  </a:lnTo>
                  <a:lnTo>
                    <a:pt x="6645" y="1210"/>
                  </a:lnTo>
                  <a:lnTo>
                    <a:pt x="6647" y="1207"/>
                  </a:lnTo>
                  <a:lnTo>
                    <a:pt x="6651" y="1203"/>
                  </a:lnTo>
                  <a:lnTo>
                    <a:pt x="6660" y="1194"/>
                  </a:lnTo>
                  <a:lnTo>
                    <a:pt x="6672" y="1181"/>
                  </a:lnTo>
                  <a:lnTo>
                    <a:pt x="6678" y="1174"/>
                  </a:lnTo>
                  <a:lnTo>
                    <a:pt x="6683" y="1166"/>
                  </a:lnTo>
                  <a:lnTo>
                    <a:pt x="6686" y="1159"/>
                  </a:lnTo>
                  <a:lnTo>
                    <a:pt x="6689" y="1152"/>
                  </a:lnTo>
                  <a:lnTo>
                    <a:pt x="6691" y="1134"/>
                  </a:lnTo>
                  <a:lnTo>
                    <a:pt x="6694" y="1111"/>
                  </a:lnTo>
                  <a:lnTo>
                    <a:pt x="6696" y="1087"/>
                  </a:lnTo>
                  <a:lnTo>
                    <a:pt x="6701" y="1070"/>
                  </a:lnTo>
                  <a:lnTo>
                    <a:pt x="6703" y="1064"/>
                  </a:lnTo>
                  <a:lnTo>
                    <a:pt x="6707" y="1059"/>
                  </a:lnTo>
                  <a:lnTo>
                    <a:pt x="6711" y="1054"/>
                  </a:lnTo>
                  <a:lnTo>
                    <a:pt x="6716" y="1049"/>
                  </a:lnTo>
                  <a:lnTo>
                    <a:pt x="6726" y="1040"/>
                  </a:lnTo>
                  <a:lnTo>
                    <a:pt x="6734" y="1033"/>
                  </a:lnTo>
                  <a:lnTo>
                    <a:pt x="6740" y="1026"/>
                  </a:lnTo>
                  <a:lnTo>
                    <a:pt x="6746" y="1014"/>
                  </a:lnTo>
                  <a:lnTo>
                    <a:pt x="6749" y="1008"/>
                  </a:lnTo>
                  <a:lnTo>
                    <a:pt x="6752" y="1001"/>
                  </a:lnTo>
                  <a:lnTo>
                    <a:pt x="6754" y="994"/>
                  </a:lnTo>
                  <a:lnTo>
                    <a:pt x="6755" y="988"/>
                  </a:lnTo>
                  <a:lnTo>
                    <a:pt x="6755" y="976"/>
                  </a:lnTo>
                  <a:lnTo>
                    <a:pt x="6755" y="967"/>
                  </a:lnTo>
                  <a:lnTo>
                    <a:pt x="6754" y="958"/>
                  </a:lnTo>
                  <a:lnTo>
                    <a:pt x="6754" y="951"/>
                  </a:lnTo>
                  <a:lnTo>
                    <a:pt x="6754" y="945"/>
                  </a:lnTo>
                  <a:lnTo>
                    <a:pt x="6755" y="938"/>
                  </a:lnTo>
                  <a:lnTo>
                    <a:pt x="6760" y="929"/>
                  </a:lnTo>
                  <a:lnTo>
                    <a:pt x="6768" y="918"/>
                  </a:lnTo>
                  <a:lnTo>
                    <a:pt x="6778" y="907"/>
                  </a:lnTo>
                  <a:lnTo>
                    <a:pt x="6785" y="899"/>
                  </a:lnTo>
                  <a:lnTo>
                    <a:pt x="6789" y="894"/>
                  </a:lnTo>
                  <a:lnTo>
                    <a:pt x="6791" y="891"/>
                  </a:lnTo>
                  <a:lnTo>
                    <a:pt x="6792" y="887"/>
                  </a:lnTo>
                  <a:lnTo>
                    <a:pt x="6792" y="884"/>
                  </a:lnTo>
                  <a:lnTo>
                    <a:pt x="6792" y="876"/>
                  </a:lnTo>
                  <a:lnTo>
                    <a:pt x="6793" y="867"/>
                  </a:lnTo>
                  <a:lnTo>
                    <a:pt x="6797" y="857"/>
                  </a:lnTo>
                  <a:lnTo>
                    <a:pt x="6802" y="847"/>
                  </a:lnTo>
                  <a:lnTo>
                    <a:pt x="6806" y="836"/>
                  </a:lnTo>
                  <a:lnTo>
                    <a:pt x="6810" y="825"/>
                  </a:lnTo>
                  <a:lnTo>
                    <a:pt x="6814" y="813"/>
                  </a:lnTo>
                  <a:lnTo>
                    <a:pt x="6816" y="800"/>
                  </a:lnTo>
                  <a:lnTo>
                    <a:pt x="6818" y="786"/>
                  </a:lnTo>
                  <a:lnTo>
                    <a:pt x="6821" y="769"/>
                  </a:lnTo>
                  <a:lnTo>
                    <a:pt x="6823" y="755"/>
                  </a:lnTo>
                  <a:lnTo>
                    <a:pt x="6824" y="745"/>
                  </a:lnTo>
                  <a:lnTo>
                    <a:pt x="6824" y="741"/>
                  </a:lnTo>
                  <a:lnTo>
                    <a:pt x="6825" y="736"/>
                  </a:lnTo>
                  <a:lnTo>
                    <a:pt x="6828" y="733"/>
                  </a:lnTo>
                  <a:lnTo>
                    <a:pt x="6830" y="729"/>
                  </a:lnTo>
                  <a:lnTo>
                    <a:pt x="6839" y="723"/>
                  </a:lnTo>
                  <a:lnTo>
                    <a:pt x="6847" y="717"/>
                  </a:lnTo>
                  <a:lnTo>
                    <a:pt x="6856" y="709"/>
                  </a:lnTo>
                  <a:lnTo>
                    <a:pt x="6865" y="699"/>
                  </a:lnTo>
                  <a:lnTo>
                    <a:pt x="6872" y="690"/>
                  </a:lnTo>
                  <a:lnTo>
                    <a:pt x="6878" y="682"/>
                  </a:lnTo>
                  <a:lnTo>
                    <a:pt x="6885" y="673"/>
                  </a:lnTo>
                  <a:lnTo>
                    <a:pt x="6892" y="666"/>
                  </a:lnTo>
                  <a:lnTo>
                    <a:pt x="6899" y="660"/>
                  </a:lnTo>
                  <a:lnTo>
                    <a:pt x="6905" y="657"/>
                  </a:lnTo>
                  <a:lnTo>
                    <a:pt x="6910" y="654"/>
                  </a:lnTo>
                  <a:lnTo>
                    <a:pt x="6915" y="651"/>
                  </a:lnTo>
                  <a:lnTo>
                    <a:pt x="6921" y="645"/>
                  </a:lnTo>
                  <a:lnTo>
                    <a:pt x="6925" y="638"/>
                  </a:lnTo>
                  <a:lnTo>
                    <a:pt x="6929" y="632"/>
                  </a:lnTo>
                  <a:lnTo>
                    <a:pt x="6934" y="626"/>
                  </a:lnTo>
                  <a:lnTo>
                    <a:pt x="6940" y="622"/>
                  </a:lnTo>
                  <a:lnTo>
                    <a:pt x="6944" y="621"/>
                  </a:lnTo>
                  <a:lnTo>
                    <a:pt x="6953" y="617"/>
                  </a:lnTo>
                  <a:lnTo>
                    <a:pt x="6961" y="611"/>
                  </a:lnTo>
                  <a:lnTo>
                    <a:pt x="6971" y="603"/>
                  </a:lnTo>
                  <a:lnTo>
                    <a:pt x="6976" y="596"/>
                  </a:lnTo>
                  <a:lnTo>
                    <a:pt x="6978" y="591"/>
                  </a:lnTo>
                  <a:lnTo>
                    <a:pt x="6979" y="588"/>
                  </a:lnTo>
                  <a:lnTo>
                    <a:pt x="6979" y="583"/>
                  </a:lnTo>
                  <a:lnTo>
                    <a:pt x="6979" y="579"/>
                  </a:lnTo>
                  <a:lnTo>
                    <a:pt x="6978" y="572"/>
                  </a:lnTo>
                  <a:lnTo>
                    <a:pt x="6975" y="565"/>
                  </a:lnTo>
                  <a:lnTo>
                    <a:pt x="6974" y="560"/>
                  </a:lnTo>
                  <a:lnTo>
                    <a:pt x="6974" y="556"/>
                  </a:lnTo>
                  <a:lnTo>
                    <a:pt x="6976" y="550"/>
                  </a:lnTo>
                  <a:lnTo>
                    <a:pt x="6981" y="542"/>
                  </a:lnTo>
                  <a:lnTo>
                    <a:pt x="6986" y="534"/>
                  </a:lnTo>
                  <a:lnTo>
                    <a:pt x="6990" y="526"/>
                  </a:lnTo>
                  <a:lnTo>
                    <a:pt x="6991" y="516"/>
                  </a:lnTo>
                  <a:lnTo>
                    <a:pt x="6991" y="504"/>
                  </a:lnTo>
                  <a:lnTo>
                    <a:pt x="6991" y="497"/>
                  </a:lnTo>
                  <a:lnTo>
                    <a:pt x="6990" y="491"/>
                  </a:lnTo>
                  <a:lnTo>
                    <a:pt x="6987" y="487"/>
                  </a:lnTo>
                  <a:lnTo>
                    <a:pt x="6985" y="482"/>
                  </a:lnTo>
                  <a:lnTo>
                    <a:pt x="6982" y="477"/>
                  </a:lnTo>
                  <a:lnTo>
                    <a:pt x="6979" y="474"/>
                  </a:lnTo>
                  <a:lnTo>
                    <a:pt x="6975" y="471"/>
                  </a:lnTo>
                  <a:lnTo>
                    <a:pt x="6972" y="469"/>
                  </a:lnTo>
                  <a:lnTo>
                    <a:pt x="6962" y="464"/>
                  </a:lnTo>
                  <a:lnTo>
                    <a:pt x="6953" y="457"/>
                  </a:lnTo>
                  <a:lnTo>
                    <a:pt x="6949" y="453"/>
                  </a:lnTo>
                  <a:lnTo>
                    <a:pt x="6946" y="449"/>
                  </a:lnTo>
                  <a:lnTo>
                    <a:pt x="6943" y="444"/>
                  </a:lnTo>
                  <a:lnTo>
                    <a:pt x="6942" y="439"/>
                  </a:lnTo>
                  <a:lnTo>
                    <a:pt x="6943" y="428"/>
                  </a:lnTo>
                  <a:lnTo>
                    <a:pt x="6948" y="419"/>
                  </a:lnTo>
                  <a:lnTo>
                    <a:pt x="6952" y="409"/>
                  </a:lnTo>
                  <a:lnTo>
                    <a:pt x="6954" y="402"/>
                  </a:lnTo>
                  <a:lnTo>
                    <a:pt x="6954" y="393"/>
                  </a:lnTo>
                  <a:lnTo>
                    <a:pt x="6955" y="381"/>
                  </a:lnTo>
                  <a:lnTo>
                    <a:pt x="6955" y="370"/>
                  </a:lnTo>
                  <a:lnTo>
                    <a:pt x="6954" y="363"/>
                  </a:lnTo>
                  <a:lnTo>
                    <a:pt x="6952" y="358"/>
                  </a:lnTo>
                  <a:lnTo>
                    <a:pt x="6946" y="353"/>
                  </a:lnTo>
                  <a:lnTo>
                    <a:pt x="6937" y="349"/>
                  </a:lnTo>
                  <a:lnTo>
                    <a:pt x="6929" y="344"/>
                  </a:lnTo>
                  <a:lnTo>
                    <a:pt x="6919" y="339"/>
                  </a:lnTo>
                  <a:lnTo>
                    <a:pt x="6910" y="334"/>
                  </a:lnTo>
                  <a:lnTo>
                    <a:pt x="6899" y="331"/>
                  </a:lnTo>
                  <a:lnTo>
                    <a:pt x="6888" y="327"/>
                  </a:lnTo>
                  <a:lnTo>
                    <a:pt x="6883" y="327"/>
                  </a:lnTo>
                  <a:lnTo>
                    <a:pt x="6877" y="326"/>
                  </a:lnTo>
                  <a:lnTo>
                    <a:pt x="6871" y="327"/>
                  </a:lnTo>
                  <a:lnTo>
                    <a:pt x="6865" y="329"/>
                  </a:lnTo>
                  <a:lnTo>
                    <a:pt x="6854" y="332"/>
                  </a:lnTo>
                  <a:lnTo>
                    <a:pt x="6842" y="337"/>
                  </a:lnTo>
                  <a:lnTo>
                    <a:pt x="6833" y="344"/>
                  </a:lnTo>
                  <a:lnTo>
                    <a:pt x="6822" y="351"/>
                  </a:lnTo>
                  <a:lnTo>
                    <a:pt x="6812" y="357"/>
                  </a:lnTo>
                  <a:lnTo>
                    <a:pt x="6801" y="362"/>
                  </a:lnTo>
                  <a:lnTo>
                    <a:pt x="6795" y="363"/>
                  </a:lnTo>
                  <a:lnTo>
                    <a:pt x="6789" y="363"/>
                  </a:lnTo>
                  <a:lnTo>
                    <a:pt x="6783" y="363"/>
                  </a:lnTo>
                  <a:lnTo>
                    <a:pt x="6777" y="362"/>
                  </a:lnTo>
                  <a:lnTo>
                    <a:pt x="6772" y="359"/>
                  </a:lnTo>
                  <a:lnTo>
                    <a:pt x="6768" y="357"/>
                  </a:lnTo>
                  <a:lnTo>
                    <a:pt x="6766" y="353"/>
                  </a:lnTo>
                  <a:lnTo>
                    <a:pt x="6766" y="349"/>
                  </a:lnTo>
                  <a:lnTo>
                    <a:pt x="6767" y="337"/>
                  </a:lnTo>
                  <a:lnTo>
                    <a:pt x="6770" y="324"/>
                  </a:lnTo>
                  <a:lnTo>
                    <a:pt x="6770" y="318"/>
                  </a:lnTo>
                  <a:lnTo>
                    <a:pt x="6770" y="312"/>
                  </a:lnTo>
                  <a:lnTo>
                    <a:pt x="6768" y="307"/>
                  </a:lnTo>
                  <a:lnTo>
                    <a:pt x="6766" y="304"/>
                  </a:lnTo>
                  <a:lnTo>
                    <a:pt x="6762" y="301"/>
                  </a:lnTo>
                  <a:lnTo>
                    <a:pt x="6760" y="298"/>
                  </a:lnTo>
                  <a:lnTo>
                    <a:pt x="6758" y="294"/>
                  </a:lnTo>
                  <a:lnTo>
                    <a:pt x="6758" y="289"/>
                  </a:lnTo>
                  <a:lnTo>
                    <a:pt x="6758" y="286"/>
                  </a:lnTo>
                  <a:lnTo>
                    <a:pt x="6760" y="281"/>
                  </a:lnTo>
                  <a:lnTo>
                    <a:pt x="6762" y="277"/>
                  </a:lnTo>
                  <a:lnTo>
                    <a:pt x="6766" y="274"/>
                  </a:lnTo>
                  <a:lnTo>
                    <a:pt x="6779" y="268"/>
                  </a:lnTo>
                  <a:lnTo>
                    <a:pt x="6793" y="262"/>
                  </a:lnTo>
                  <a:lnTo>
                    <a:pt x="6802" y="258"/>
                  </a:lnTo>
                  <a:lnTo>
                    <a:pt x="6809" y="255"/>
                  </a:lnTo>
                  <a:lnTo>
                    <a:pt x="6816" y="250"/>
                  </a:lnTo>
                  <a:lnTo>
                    <a:pt x="6822" y="245"/>
                  </a:lnTo>
                  <a:lnTo>
                    <a:pt x="6831" y="233"/>
                  </a:lnTo>
                  <a:lnTo>
                    <a:pt x="6841" y="222"/>
                  </a:lnTo>
                  <a:lnTo>
                    <a:pt x="6847" y="211"/>
                  </a:lnTo>
                  <a:lnTo>
                    <a:pt x="6852" y="201"/>
                  </a:lnTo>
                  <a:lnTo>
                    <a:pt x="6855" y="192"/>
                  </a:lnTo>
                  <a:lnTo>
                    <a:pt x="6861" y="180"/>
                  </a:lnTo>
                  <a:lnTo>
                    <a:pt x="6868" y="168"/>
                  </a:lnTo>
                  <a:lnTo>
                    <a:pt x="6878" y="156"/>
                  </a:lnTo>
                  <a:lnTo>
                    <a:pt x="6890" y="145"/>
                  </a:lnTo>
                  <a:lnTo>
                    <a:pt x="6899" y="138"/>
                  </a:lnTo>
                  <a:lnTo>
                    <a:pt x="6903" y="135"/>
                  </a:lnTo>
                  <a:lnTo>
                    <a:pt x="6906" y="131"/>
                  </a:lnTo>
                  <a:lnTo>
                    <a:pt x="6909" y="128"/>
                  </a:lnTo>
                  <a:lnTo>
                    <a:pt x="6911" y="123"/>
                  </a:lnTo>
                  <a:lnTo>
                    <a:pt x="6916" y="113"/>
                  </a:lnTo>
                  <a:lnTo>
                    <a:pt x="6922" y="101"/>
                  </a:lnTo>
                  <a:lnTo>
                    <a:pt x="6930" y="90"/>
                  </a:lnTo>
                  <a:lnTo>
                    <a:pt x="6938" y="78"/>
                  </a:lnTo>
                  <a:lnTo>
                    <a:pt x="6946" y="65"/>
                  </a:lnTo>
                  <a:lnTo>
                    <a:pt x="6953" y="52"/>
                  </a:lnTo>
                  <a:lnTo>
                    <a:pt x="6957" y="46"/>
                  </a:lnTo>
                  <a:lnTo>
                    <a:pt x="6962" y="41"/>
                  </a:lnTo>
                  <a:lnTo>
                    <a:pt x="6969" y="37"/>
                  </a:lnTo>
                  <a:lnTo>
                    <a:pt x="6976" y="36"/>
                  </a:lnTo>
                  <a:lnTo>
                    <a:pt x="6993" y="35"/>
                  </a:lnTo>
                  <a:lnTo>
                    <a:pt x="7006" y="35"/>
                  </a:lnTo>
                  <a:lnTo>
                    <a:pt x="7019" y="35"/>
                  </a:lnTo>
                  <a:lnTo>
                    <a:pt x="7032" y="35"/>
                  </a:lnTo>
                  <a:lnTo>
                    <a:pt x="7048" y="34"/>
                  </a:lnTo>
                  <a:lnTo>
                    <a:pt x="7062" y="31"/>
                  </a:lnTo>
                  <a:lnTo>
                    <a:pt x="7076" y="29"/>
                  </a:lnTo>
                  <a:lnTo>
                    <a:pt x="7086" y="25"/>
                  </a:lnTo>
                  <a:lnTo>
                    <a:pt x="7097" y="18"/>
                  </a:lnTo>
                  <a:lnTo>
                    <a:pt x="7110" y="8"/>
                  </a:lnTo>
                  <a:lnTo>
                    <a:pt x="7116" y="4"/>
                  </a:lnTo>
                  <a:lnTo>
                    <a:pt x="7119" y="2"/>
                  </a:lnTo>
                  <a:lnTo>
                    <a:pt x="7123" y="0"/>
                  </a:lnTo>
                  <a:lnTo>
                    <a:pt x="7125" y="2"/>
                  </a:lnTo>
                  <a:lnTo>
                    <a:pt x="7129" y="6"/>
                  </a:lnTo>
                  <a:lnTo>
                    <a:pt x="7135" y="14"/>
                  </a:lnTo>
                  <a:lnTo>
                    <a:pt x="7144" y="19"/>
                  </a:lnTo>
                  <a:lnTo>
                    <a:pt x="7154" y="24"/>
                  </a:lnTo>
                  <a:lnTo>
                    <a:pt x="7162" y="29"/>
                  </a:lnTo>
                  <a:lnTo>
                    <a:pt x="7170" y="36"/>
                  </a:lnTo>
                  <a:lnTo>
                    <a:pt x="7174" y="41"/>
                  </a:lnTo>
                  <a:lnTo>
                    <a:pt x="7177" y="46"/>
                  </a:lnTo>
                  <a:lnTo>
                    <a:pt x="7180" y="50"/>
                  </a:lnTo>
                  <a:lnTo>
                    <a:pt x="7181" y="56"/>
                  </a:lnTo>
                  <a:lnTo>
                    <a:pt x="7181" y="62"/>
                  </a:lnTo>
                  <a:lnTo>
                    <a:pt x="7182" y="66"/>
                  </a:lnTo>
                  <a:lnTo>
                    <a:pt x="7184" y="69"/>
                  </a:lnTo>
                  <a:lnTo>
                    <a:pt x="7187" y="72"/>
                  </a:lnTo>
                  <a:lnTo>
                    <a:pt x="7192" y="75"/>
                  </a:lnTo>
                  <a:lnTo>
                    <a:pt x="7199" y="77"/>
                  </a:lnTo>
                  <a:lnTo>
                    <a:pt x="7206" y="78"/>
                  </a:lnTo>
                  <a:lnTo>
                    <a:pt x="7214" y="81"/>
                  </a:lnTo>
                  <a:lnTo>
                    <a:pt x="7218" y="84"/>
                  </a:lnTo>
                  <a:lnTo>
                    <a:pt x="7221" y="87"/>
                  </a:lnTo>
                  <a:lnTo>
                    <a:pt x="7224" y="92"/>
                  </a:lnTo>
                  <a:lnTo>
                    <a:pt x="7226" y="98"/>
                  </a:lnTo>
                  <a:lnTo>
                    <a:pt x="7227" y="109"/>
                  </a:lnTo>
                  <a:lnTo>
                    <a:pt x="7226" y="116"/>
                  </a:lnTo>
                  <a:lnTo>
                    <a:pt x="7225" y="119"/>
                  </a:lnTo>
                  <a:lnTo>
                    <a:pt x="7223" y="122"/>
                  </a:lnTo>
                  <a:lnTo>
                    <a:pt x="7220" y="124"/>
                  </a:lnTo>
                  <a:lnTo>
                    <a:pt x="7215" y="125"/>
                  </a:lnTo>
                  <a:lnTo>
                    <a:pt x="7212" y="129"/>
                  </a:lnTo>
                  <a:lnTo>
                    <a:pt x="7208" y="132"/>
                  </a:lnTo>
                  <a:lnTo>
                    <a:pt x="7205" y="137"/>
                  </a:lnTo>
                  <a:lnTo>
                    <a:pt x="7202" y="143"/>
                  </a:lnTo>
                  <a:lnTo>
                    <a:pt x="7200" y="156"/>
                  </a:lnTo>
                  <a:lnTo>
                    <a:pt x="7200" y="168"/>
                  </a:lnTo>
                  <a:lnTo>
                    <a:pt x="7199" y="180"/>
                  </a:lnTo>
                  <a:lnTo>
                    <a:pt x="7196" y="193"/>
                  </a:lnTo>
                  <a:lnTo>
                    <a:pt x="7192" y="207"/>
                  </a:lnTo>
                  <a:lnTo>
                    <a:pt x="7182" y="226"/>
                  </a:lnTo>
                  <a:lnTo>
                    <a:pt x="7176" y="237"/>
                  </a:lnTo>
                  <a:lnTo>
                    <a:pt x="7170" y="246"/>
                  </a:lnTo>
                  <a:lnTo>
                    <a:pt x="7163" y="256"/>
                  </a:lnTo>
                  <a:lnTo>
                    <a:pt x="7155" y="266"/>
                  </a:lnTo>
                  <a:lnTo>
                    <a:pt x="7139" y="283"/>
                  </a:lnTo>
                  <a:lnTo>
                    <a:pt x="7125" y="300"/>
                  </a:lnTo>
                  <a:lnTo>
                    <a:pt x="7112" y="313"/>
                  </a:lnTo>
                  <a:lnTo>
                    <a:pt x="7102" y="324"/>
                  </a:lnTo>
                  <a:lnTo>
                    <a:pt x="7099" y="327"/>
                  </a:lnTo>
                  <a:lnTo>
                    <a:pt x="7097" y="332"/>
                  </a:lnTo>
                  <a:lnTo>
                    <a:pt x="7094" y="336"/>
                  </a:lnTo>
                  <a:lnTo>
                    <a:pt x="7094" y="339"/>
                  </a:lnTo>
                  <a:lnTo>
                    <a:pt x="7095" y="343"/>
                  </a:lnTo>
                  <a:lnTo>
                    <a:pt x="7097" y="345"/>
                  </a:lnTo>
                  <a:lnTo>
                    <a:pt x="7098" y="346"/>
                  </a:lnTo>
                  <a:lnTo>
                    <a:pt x="7100" y="346"/>
                  </a:lnTo>
                  <a:lnTo>
                    <a:pt x="7108" y="346"/>
                  </a:lnTo>
                  <a:lnTo>
                    <a:pt x="7123" y="345"/>
                  </a:lnTo>
                  <a:lnTo>
                    <a:pt x="7131" y="344"/>
                  </a:lnTo>
                  <a:lnTo>
                    <a:pt x="7137" y="345"/>
                  </a:lnTo>
                  <a:lnTo>
                    <a:pt x="7143" y="346"/>
                  </a:lnTo>
                  <a:lnTo>
                    <a:pt x="7146" y="349"/>
                  </a:lnTo>
                  <a:lnTo>
                    <a:pt x="7155" y="355"/>
                  </a:lnTo>
                  <a:lnTo>
                    <a:pt x="7163" y="362"/>
                  </a:lnTo>
                  <a:lnTo>
                    <a:pt x="7173" y="368"/>
                  </a:lnTo>
                  <a:lnTo>
                    <a:pt x="7184" y="371"/>
                  </a:lnTo>
                  <a:lnTo>
                    <a:pt x="7199" y="375"/>
                  </a:lnTo>
                  <a:lnTo>
                    <a:pt x="7218" y="378"/>
                  </a:lnTo>
                  <a:lnTo>
                    <a:pt x="7227" y="381"/>
                  </a:lnTo>
                  <a:lnTo>
                    <a:pt x="7233" y="384"/>
                  </a:lnTo>
                  <a:lnTo>
                    <a:pt x="7238" y="388"/>
                  </a:lnTo>
                  <a:lnTo>
                    <a:pt x="7243" y="392"/>
                  </a:lnTo>
                  <a:lnTo>
                    <a:pt x="7247" y="402"/>
                  </a:lnTo>
                  <a:lnTo>
                    <a:pt x="7253" y="413"/>
                  </a:lnTo>
                  <a:lnTo>
                    <a:pt x="7262" y="422"/>
                  </a:lnTo>
                  <a:lnTo>
                    <a:pt x="7271" y="431"/>
                  </a:lnTo>
                  <a:lnTo>
                    <a:pt x="7276" y="433"/>
                  </a:lnTo>
                  <a:lnTo>
                    <a:pt x="7280" y="435"/>
                  </a:lnTo>
                  <a:lnTo>
                    <a:pt x="7284" y="437"/>
                  </a:lnTo>
                  <a:lnTo>
                    <a:pt x="7288" y="438"/>
                  </a:lnTo>
                  <a:lnTo>
                    <a:pt x="7296" y="437"/>
                  </a:lnTo>
                  <a:lnTo>
                    <a:pt x="7306" y="435"/>
                  </a:lnTo>
                  <a:lnTo>
                    <a:pt x="7311" y="433"/>
                  </a:lnTo>
                  <a:lnTo>
                    <a:pt x="7314" y="431"/>
                  </a:lnTo>
                  <a:lnTo>
                    <a:pt x="7318" y="428"/>
                  </a:lnTo>
                  <a:lnTo>
                    <a:pt x="7321" y="424"/>
                  </a:lnTo>
                  <a:lnTo>
                    <a:pt x="7328" y="411"/>
                  </a:lnTo>
                  <a:lnTo>
                    <a:pt x="7337" y="394"/>
                  </a:lnTo>
                  <a:lnTo>
                    <a:pt x="7346" y="376"/>
                  </a:lnTo>
                  <a:lnTo>
                    <a:pt x="7352" y="362"/>
                  </a:lnTo>
                  <a:lnTo>
                    <a:pt x="7358" y="348"/>
                  </a:lnTo>
                  <a:lnTo>
                    <a:pt x="7366" y="329"/>
                  </a:lnTo>
                  <a:lnTo>
                    <a:pt x="7370" y="320"/>
                  </a:lnTo>
                  <a:lnTo>
                    <a:pt x="7374" y="313"/>
                  </a:lnTo>
                  <a:lnTo>
                    <a:pt x="7377" y="308"/>
                  </a:lnTo>
                  <a:lnTo>
                    <a:pt x="7379" y="307"/>
                  </a:lnTo>
                  <a:lnTo>
                    <a:pt x="7387" y="313"/>
                  </a:lnTo>
                  <a:lnTo>
                    <a:pt x="7395" y="324"/>
                  </a:lnTo>
                  <a:lnTo>
                    <a:pt x="7402" y="336"/>
                  </a:lnTo>
                  <a:lnTo>
                    <a:pt x="7407" y="349"/>
                  </a:lnTo>
                  <a:lnTo>
                    <a:pt x="7409" y="358"/>
                  </a:lnTo>
                  <a:lnTo>
                    <a:pt x="7413" y="364"/>
                  </a:lnTo>
                  <a:lnTo>
                    <a:pt x="7416" y="368"/>
                  </a:lnTo>
                  <a:lnTo>
                    <a:pt x="7423" y="370"/>
                  </a:lnTo>
                  <a:lnTo>
                    <a:pt x="7427" y="371"/>
                  </a:lnTo>
                  <a:lnTo>
                    <a:pt x="7429" y="374"/>
                  </a:lnTo>
                  <a:lnTo>
                    <a:pt x="7432" y="376"/>
                  </a:lnTo>
                  <a:lnTo>
                    <a:pt x="7434" y="378"/>
                  </a:lnTo>
                  <a:lnTo>
                    <a:pt x="7437" y="386"/>
                  </a:lnTo>
                  <a:lnTo>
                    <a:pt x="7438" y="394"/>
                  </a:lnTo>
                  <a:lnTo>
                    <a:pt x="7439" y="397"/>
                  </a:lnTo>
                  <a:lnTo>
                    <a:pt x="7441" y="401"/>
                  </a:lnTo>
                  <a:lnTo>
                    <a:pt x="7445" y="403"/>
                  </a:lnTo>
                  <a:lnTo>
                    <a:pt x="7450" y="405"/>
                  </a:lnTo>
                  <a:lnTo>
                    <a:pt x="7460" y="406"/>
                  </a:lnTo>
                  <a:lnTo>
                    <a:pt x="7471" y="406"/>
                  </a:lnTo>
                  <a:lnTo>
                    <a:pt x="7484" y="405"/>
                  </a:lnTo>
                  <a:lnTo>
                    <a:pt x="7502" y="401"/>
                  </a:lnTo>
                  <a:lnTo>
                    <a:pt x="7519" y="397"/>
                  </a:lnTo>
                  <a:lnTo>
                    <a:pt x="7529" y="396"/>
                  </a:lnTo>
                  <a:lnTo>
                    <a:pt x="7532" y="396"/>
                  </a:lnTo>
                  <a:lnTo>
                    <a:pt x="7533" y="399"/>
                  </a:lnTo>
                  <a:lnTo>
                    <a:pt x="7533" y="403"/>
                  </a:lnTo>
                  <a:lnTo>
                    <a:pt x="7533" y="408"/>
                  </a:lnTo>
                  <a:lnTo>
                    <a:pt x="7530" y="419"/>
                  </a:lnTo>
                  <a:lnTo>
                    <a:pt x="7526" y="430"/>
                  </a:lnTo>
                  <a:lnTo>
                    <a:pt x="7515" y="446"/>
                  </a:lnTo>
                  <a:lnTo>
                    <a:pt x="7505" y="462"/>
                  </a:lnTo>
                  <a:lnTo>
                    <a:pt x="7504" y="466"/>
                  </a:lnTo>
                  <a:lnTo>
                    <a:pt x="7504" y="471"/>
                  </a:lnTo>
                  <a:lnTo>
                    <a:pt x="7505" y="475"/>
                  </a:lnTo>
                  <a:lnTo>
                    <a:pt x="7507" y="479"/>
                  </a:lnTo>
                  <a:lnTo>
                    <a:pt x="7509" y="484"/>
                  </a:lnTo>
                  <a:lnTo>
                    <a:pt x="7513" y="489"/>
                  </a:lnTo>
                  <a:lnTo>
                    <a:pt x="7516" y="494"/>
                  </a:lnTo>
                  <a:lnTo>
                    <a:pt x="7521" y="498"/>
                  </a:lnTo>
                  <a:lnTo>
                    <a:pt x="7526" y="503"/>
                  </a:lnTo>
                  <a:lnTo>
                    <a:pt x="7529" y="508"/>
                  </a:lnTo>
                  <a:lnTo>
                    <a:pt x="7532" y="514"/>
                  </a:lnTo>
                  <a:lnTo>
                    <a:pt x="7534" y="520"/>
                  </a:lnTo>
                  <a:lnTo>
                    <a:pt x="7536" y="532"/>
                  </a:lnTo>
                  <a:lnTo>
                    <a:pt x="7536" y="545"/>
                  </a:lnTo>
                  <a:lnTo>
                    <a:pt x="7536" y="551"/>
                  </a:lnTo>
                  <a:lnTo>
                    <a:pt x="7536" y="556"/>
                  </a:lnTo>
                  <a:lnTo>
                    <a:pt x="7538" y="559"/>
                  </a:lnTo>
                  <a:lnTo>
                    <a:pt x="7540" y="563"/>
                  </a:lnTo>
                  <a:lnTo>
                    <a:pt x="7545" y="570"/>
                  </a:lnTo>
                  <a:lnTo>
                    <a:pt x="7552" y="576"/>
                  </a:lnTo>
                  <a:lnTo>
                    <a:pt x="7555" y="580"/>
                  </a:lnTo>
                  <a:lnTo>
                    <a:pt x="7558" y="585"/>
                  </a:lnTo>
                  <a:lnTo>
                    <a:pt x="7560" y="591"/>
                  </a:lnTo>
                  <a:lnTo>
                    <a:pt x="7561" y="598"/>
                  </a:lnTo>
                  <a:lnTo>
                    <a:pt x="7564" y="610"/>
                  </a:lnTo>
                  <a:lnTo>
                    <a:pt x="7568" y="621"/>
                  </a:lnTo>
                  <a:lnTo>
                    <a:pt x="7573" y="632"/>
                  </a:lnTo>
                  <a:lnTo>
                    <a:pt x="7582" y="645"/>
                  </a:lnTo>
                  <a:lnTo>
                    <a:pt x="7589" y="658"/>
                  </a:lnTo>
                  <a:lnTo>
                    <a:pt x="7595" y="671"/>
                  </a:lnTo>
                  <a:lnTo>
                    <a:pt x="7597" y="676"/>
                  </a:lnTo>
                  <a:lnTo>
                    <a:pt x="7599" y="680"/>
                  </a:lnTo>
                  <a:lnTo>
                    <a:pt x="7602" y="683"/>
                  </a:lnTo>
                  <a:lnTo>
                    <a:pt x="7604" y="686"/>
                  </a:lnTo>
                  <a:lnTo>
                    <a:pt x="7611" y="690"/>
                  </a:lnTo>
                  <a:lnTo>
                    <a:pt x="7617" y="692"/>
                  </a:lnTo>
                  <a:lnTo>
                    <a:pt x="7620" y="695"/>
                  </a:lnTo>
                  <a:lnTo>
                    <a:pt x="7621" y="698"/>
                  </a:lnTo>
                  <a:lnTo>
                    <a:pt x="7621" y="703"/>
                  </a:lnTo>
                  <a:lnTo>
                    <a:pt x="7620" y="709"/>
                  </a:lnTo>
                  <a:lnTo>
                    <a:pt x="7617" y="722"/>
                  </a:lnTo>
                  <a:lnTo>
                    <a:pt x="7614" y="736"/>
                  </a:lnTo>
                  <a:lnTo>
                    <a:pt x="7614" y="742"/>
                  </a:lnTo>
                  <a:lnTo>
                    <a:pt x="7615" y="747"/>
                  </a:lnTo>
                  <a:lnTo>
                    <a:pt x="7616" y="750"/>
                  </a:lnTo>
                  <a:lnTo>
                    <a:pt x="7617" y="754"/>
                  </a:lnTo>
                  <a:lnTo>
                    <a:pt x="7623" y="759"/>
                  </a:lnTo>
                  <a:lnTo>
                    <a:pt x="7630" y="762"/>
                  </a:lnTo>
                  <a:lnTo>
                    <a:pt x="7637" y="766"/>
                  </a:lnTo>
                  <a:lnTo>
                    <a:pt x="7643" y="771"/>
                  </a:lnTo>
                  <a:lnTo>
                    <a:pt x="7648" y="777"/>
                  </a:lnTo>
                  <a:lnTo>
                    <a:pt x="7652" y="783"/>
                  </a:lnTo>
                  <a:lnTo>
                    <a:pt x="7655" y="790"/>
                  </a:lnTo>
                  <a:lnTo>
                    <a:pt x="7660" y="796"/>
                  </a:lnTo>
                  <a:lnTo>
                    <a:pt x="7662" y="797"/>
                  </a:lnTo>
                  <a:lnTo>
                    <a:pt x="7666" y="799"/>
                  </a:lnTo>
                  <a:lnTo>
                    <a:pt x="7671" y="799"/>
                  </a:lnTo>
                  <a:lnTo>
                    <a:pt x="7678" y="799"/>
                  </a:lnTo>
                  <a:lnTo>
                    <a:pt x="7684" y="798"/>
                  </a:lnTo>
                  <a:lnTo>
                    <a:pt x="7690" y="798"/>
                  </a:lnTo>
                  <a:lnTo>
                    <a:pt x="7694" y="799"/>
                  </a:lnTo>
                  <a:lnTo>
                    <a:pt x="7700" y="800"/>
                  </a:lnTo>
                  <a:lnTo>
                    <a:pt x="7710" y="805"/>
                  </a:lnTo>
                  <a:lnTo>
                    <a:pt x="7721" y="811"/>
                  </a:lnTo>
                  <a:lnTo>
                    <a:pt x="7725" y="815"/>
                  </a:lnTo>
                  <a:lnTo>
                    <a:pt x="7730" y="816"/>
                  </a:lnTo>
                  <a:lnTo>
                    <a:pt x="7735" y="816"/>
                  </a:lnTo>
                  <a:lnTo>
                    <a:pt x="7740" y="816"/>
                  </a:lnTo>
                  <a:lnTo>
                    <a:pt x="7748" y="812"/>
                  </a:lnTo>
                  <a:lnTo>
                    <a:pt x="7755" y="806"/>
                  </a:lnTo>
                  <a:lnTo>
                    <a:pt x="7763" y="799"/>
                  </a:lnTo>
                  <a:lnTo>
                    <a:pt x="7775" y="790"/>
                  </a:lnTo>
                  <a:lnTo>
                    <a:pt x="7787" y="781"/>
                  </a:lnTo>
                  <a:lnTo>
                    <a:pt x="7799" y="773"/>
                  </a:lnTo>
                  <a:lnTo>
                    <a:pt x="7804" y="771"/>
                  </a:lnTo>
                  <a:lnTo>
                    <a:pt x="7806" y="767"/>
                  </a:lnTo>
                  <a:lnTo>
                    <a:pt x="7810" y="765"/>
                  </a:lnTo>
                  <a:lnTo>
                    <a:pt x="7811" y="761"/>
                  </a:lnTo>
                  <a:lnTo>
                    <a:pt x="7813" y="753"/>
                  </a:lnTo>
                  <a:lnTo>
                    <a:pt x="7816" y="743"/>
                  </a:lnTo>
                  <a:lnTo>
                    <a:pt x="7817" y="739"/>
                  </a:lnTo>
                  <a:lnTo>
                    <a:pt x="7818" y="735"/>
                  </a:lnTo>
                  <a:lnTo>
                    <a:pt x="7822" y="731"/>
                  </a:lnTo>
                  <a:lnTo>
                    <a:pt x="7824" y="729"/>
                  </a:lnTo>
                  <a:lnTo>
                    <a:pt x="7828" y="728"/>
                  </a:lnTo>
                  <a:lnTo>
                    <a:pt x="7831" y="728"/>
                  </a:lnTo>
                  <a:lnTo>
                    <a:pt x="7834" y="729"/>
                  </a:lnTo>
                  <a:lnTo>
                    <a:pt x="7837" y="731"/>
                  </a:lnTo>
                  <a:lnTo>
                    <a:pt x="7844" y="736"/>
                  </a:lnTo>
                  <a:lnTo>
                    <a:pt x="7854" y="741"/>
                  </a:lnTo>
                  <a:lnTo>
                    <a:pt x="7866" y="747"/>
                  </a:lnTo>
                  <a:lnTo>
                    <a:pt x="7880" y="753"/>
                  </a:lnTo>
                  <a:lnTo>
                    <a:pt x="7887" y="755"/>
                  </a:lnTo>
                  <a:lnTo>
                    <a:pt x="7894" y="756"/>
                  </a:lnTo>
                  <a:lnTo>
                    <a:pt x="7901" y="758"/>
                  </a:lnTo>
                  <a:lnTo>
                    <a:pt x="7908" y="758"/>
                  </a:lnTo>
                  <a:lnTo>
                    <a:pt x="7914" y="758"/>
                  </a:lnTo>
                  <a:lnTo>
                    <a:pt x="7922" y="756"/>
                  </a:lnTo>
                  <a:lnTo>
                    <a:pt x="7926" y="755"/>
                  </a:lnTo>
                  <a:lnTo>
                    <a:pt x="7931" y="753"/>
                  </a:lnTo>
                  <a:lnTo>
                    <a:pt x="7942" y="747"/>
                  </a:lnTo>
                  <a:lnTo>
                    <a:pt x="7956" y="743"/>
                  </a:lnTo>
                  <a:lnTo>
                    <a:pt x="7963" y="742"/>
                  </a:lnTo>
                  <a:lnTo>
                    <a:pt x="7970" y="742"/>
                  </a:lnTo>
                  <a:lnTo>
                    <a:pt x="7977" y="745"/>
                  </a:lnTo>
                  <a:lnTo>
                    <a:pt x="7983" y="748"/>
                  </a:lnTo>
                  <a:lnTo>
                    <a:pt x="7989" y="752"/>
                  </a:lnTo>
                  <a:lnTo>
                    <a:pt x="7995" y="754"/>
                  </a:lnTo>
                  <a:lnTo>
                    <a:pt x="8000" y="755"/>
                  </a:lnTo>
                  <a:lnTo>
                    <a:pt x="8006" y="756"/>
                  </a:lnTo>
                  <a:lnTo>
                    <a:pt x="8011" y="756"/>
                  </a:lnTo>
                  <a:lnTo>
                    <a:pt x="8014" y="755"/>
                  </a:lnTo>
                  <a:lnTo>
                    <a:pt x="8019" y="754"/>
                  </a:lnTo>
                  <a:lnTo>
                    <a:pt x="8023" y="752"/>
                  </a:lnTo>
                  <a:lnTo>
                    <a:pt x="8026" y="749"/>
                  </a:lnTo>
                  <a:lnTo>
                    <a:pt x="8029" y="746"/>
                  </a:lnTo>
                  <a:lnTo>
                    <a:pt x="8030" y="741"/>
                  </a:lnTo>
                  <a:lnTo>
                    <a:pt x="8031" y="736"/>
                  </a:lnTo>
                  <a:lnTo>
                    <a:pt x="8032" y="725"/>
                  </a:lnTo>
                  <a:lnTo>
                    <a:pt x="8033" y="716"/>
                  </a:lnTo>
                  <a:lnTo>
                    <a:pt x="8034" y="712"/>
                  </a:lnTo>
                  <a:lnTo>
                    <a:pt x="8037" y="709"/>
                  </a:lnTo>
                  <a:lnTo>
                    <a:pt x="8040" y="708"/>
                  </a:lnTo>
                  <a:lnTo>
                    <a:pt x="8043" y="706"/>
                  </a:lnTo>
                  <a:lnTo>
                    <a:pt x="8050" y="708"/>
                  </a:lnTo>
                  <a:lnTo>
                    <a:pt x="8056" y="710"/>
                  </a:lnTo>
                  <a:lnTo>
                    <a:pt x="8064" y="714"/>
                  </a:lnTo>
                  <a:lnTo>
                    <a:pt x="8072" y="717"/>
                  </a:lnTo>
                  <a:lnTo>
                    <a:pt x="8078" y="718"/>
                  </a:lnTo>
                  <a:lnTo>
                    <a:pt x="8083" y="718"/>
                  </a:lnTo>
                  <a:lnTo>
                    <a:pt x="8088" y="717"/>
                  </a:lnTo>
                  <a:lnTo>
                    <a:pt x="8093" y="716"/>
                  </a:lnTo>
                  <a:lnTo>
                    <a:pt x="8106" y="709"/>
                  </a:lnTo>
                  <a:lnTo>
                    <a:pt x="8122" y="698"/>
                  </a:lnTo>
                  <a:lnTo>
                    <a:pt x="8139" y="687"/>
                  </a:lnTo>
                  <a:lnTo>
                    <a:pt x="8150" y="678"/>
                  </a:lnTo>
                  <a:lnTo>
                    <a:pt x="8153" y="676"/>
                  </a:lnTo>
                  <a:lnTo>
                    <a:pt x="8156" y="671"/>
                  </a:lnTo>
                  <a:lnTo>
                    <a:pt x="8158" y="667"/>
                  </a:lnTo>
                  <a:lnTo>
                    <a:pt x="8158" y="663"/>
                  </a:lnTo>
                  <a:lnTo>
                    <a:pt x="8158" y="653"/>
                  </a:lnTo>
                  <a:lnTo>
                    <a:pt x="8156" y="643"/>
                  </a:lnTo>
                  <a:lnTo>
                    <a:pt x="8155" y="639"/>
                  </a:lnTo>
                  <a:lnTo>
                    <a:pt x="8156" y="635"/>
                  </a:lnTo>
                  <a:lnTo>
                    <a:pt x="8158" y="632"/>
                  </a:lnTo>
                  <a:lnTo>
                    <a:pt x="8162" y="628"/>
                  </a:lnTo>
                  <a:lnTo>
                    <a:pt x="8170" y="622"/>
                  </a:lnTo>
                  <a:lnTo>
                    <a:pt x="8179" y="617"/>
                  </a:lnTo>
                  <a:lnTo>
                    <a:pt x="8183" y="614"/>
                  </a:lnTo>
                  <a:lnTo>
                    <a:pt x="8184" y="610"/>
                  </a:lnTo>
                  <a:lnTo>
                    <a:pt x="8185" y="605"/>
                  </a:lnTo>
                  <a:lnTo>
                    <a:pt x="8187" y="600"/>
                  </a:lnTo>
                  <a:lnTo>
                    <a:pt x="8185" y="589"/>
                  </a:lnTo>
                  <a:lnTo>
                    <a:pt x="8184" y="578"/>
                  </a:lnTo>
                  <a:lnTo>
                    <a:pt x="8184" y="573"/>
                  </a:lnTo>
                  <a:lnTo>
                    <a:pt x="8185" y="570"/>
                  </a:lnTo>
                  <a:lnTo>
                    <a:pt x="8187" y="569"/>
                  </a:lnTo>
                  <a:lnTo>
                    <a:pt x="8189" y="567"/>
                  </a:lnTo>
                  <a:lnTo>
                    <a:pt x="8195" y="566"/>
                  </a:lnTo>
                  <a:lnTo>
                    <a:pt x="8202" y="567"/>
                  </a:lnTo>
                  <a:lnTo>
                    <a:pt x="8206" y="567"/>
                  </a:lnTo>
                  <a:lnTo>
                    <a:pt x="8210" y="566"/>
                  </a:lnTo>
                  <a:lnTo>
                    <a:pt x="8215" y="564"/>
                  </a:lnTo>
                  <a:lnTo>
                    <a:pt x="8219" y="561"/>
                  </a:lnTo>
                  <a:lnTo>
                    <a:pt x="8225" y="559"/>
                  </a:lnTo>
                  <a:lnTo>
                    <a:pt x="8229" y="557"/>
                  </a:lnTo>
                  <a:lnTo>
                    <a:pt x="8235" y="556"/>
                  </a:lnTo>
                  <a:lnTo>
                    <a:pt x="8241" y="556"/>
                  </a:lnTo>
                  <a:lnTo>
                    <a:pt x="8250" y="563"/>
                  </a:lnTo>
                  <a:lnTo>
                    <a:pt x="8269" y="578"/>
                  </a:lnTo>
                  <a:lnTo>
                    <a:pt x="8284" y="588"/>
                  </a:lnTo>
                  <a:lnTo>
                    <a:pt x="8298" y="600"/>
                  </a:lnTo>
                  <a:lnTo>
                    <a:pt x="8310" y="611"/>
                  </a:lnTo>
                  <a:lnTo>
                    <a:pt x="8321" y="624"/>
                  </a:lnTo>
                  <a:lnTo>
                    <a:pt x="8332" y="639"/>
                  </a:lnTo>
                  <a:lnTo>
                    <a:pt x="8346" y="658"/>
                  </a:lnTo>
                  <a:lnTo>
                    <a:pt x="8354" y="667"/>
                  </a:lnTo>
                  <a:lnTo>
                    <a:pt x="8363" y="676"/>
                  </a:lnTo>
                  <a:lnTo>
                    <a:pt x="8371" y="685"/>
                  </a:lnTo>
                  <a:lnTo>
                    <a:pt x="8379" y="692"/>
                  </a:lnTo>
                  <a:lnTo>
                    <a:pt x="8396" y="706"/>
                  </a:lnTo>
                  <a:lnTo>
                    <a:pt x="8409" y="721"/>
                  </a:lnTo>
                  <a:lnTo>
                    <a:pt x="8418" y="733"/>
                  </a:lnTo>
                  <a:lnTo>
                    <a:pt x="8429" y="743"/>
                  </a:lnTo>
                  <a:lnTo>
                    <a:pt x="8436" y="750"/>
                  </a:lnTo>
                  <a:lnTo>
                    <a:pt x="8442" y="756"/>
                  </a:lnTo>
                  <a:lnTo>
                    <a:pt x="8448" y="762"/>
                  </a:lnTo>
                  <a:lnTo>
                    <a:pt x="8455" y="766"/>
                  </a:lnTo>
                  <a:lnTo>
                    <a:pt x="8464" y="768"/>
                  </a:lnTo>
                  <a:lnTo>
                    <a:pt x="8471" y="772"/>
                  </a:lnTo>
                  <a:lnTo>
                    <a:pt x="8477" y="778"/>
                  </a:lnTo>
                  <a:lnTo>
                    <a:pt x="8484" y="786"/>
                  </a:lnTo>
                  <a:lnTo>
                    <a:pt x="8487" y="791"/>
                  </a:lnTo>
                  <a:lnTo>
                    <a:pt x="8491" y="797"/>
                  </a:lnTo>
                  <a:lnTo>
                    <a:pt x="8493" y="804"/>
                  </a:lnTo>
                  <a:lnTo>
                    <a:pt x="8494" y="811"/>
                  </a:lnTo>
                  <a:lnTo>
                    <a:pt x="8496" y="817"/>
                  </a:lnTo>
                  <a:lnTo>
                    <a:pt x="8497" y="823"/>
                  </a:lnTo>
                  <a:lnTo>
                    <a:pt x="8497" y="829"/>
                  </a:lnTo>
                  <a:lnTo>
                    <a:pt x="8496" y="834"/>
                  </a:lnTo>
                  <a:lnTo>
                    <a:pt x="8491" y="842"/>
                  </a:lnTo>
                  <a:lnTo>
                    <a:pt x="8484" y="854"/>
                  </a:lnTo>
                  <a:lnTo>
                    <a:pt x="8475" y="866"/>
                  </a:lnTo>
                  <a:lnTo>
                    <a:pt x="8471" y="875"/>
                  </a:lnTo>
                  <a:lnTo>
                    <a:pt x="8466" y="885"/>
                  </a:lnTo>
                  <a:lnTo>
                    <a:pt x="8460" y="893"/>
                  </a:lnTo>
                  <a:lnTo>
                    <a:pt x="8454" y="900"/>
                  </a:lnTo>
                  <a:lnTo>
                    <a:pt x="8448" y="905"/>
                  </a:lnTo>
                  <a:lnTo>
                    <a:pt x="8445" y="911"/>
                  </a:lnTo>
                  <a:lnTo>
                    <a:pt x="8442" y="919"/>
                  </a:lnTo>
                  <a:lnTo>
                    <a:pt x="8441" y="923"/>
                  </a:lnTo>
                  <a:lnTo>
                    <a:pt x="8441" y="929"/>
                  </a:lnTo>
                  <a:lnTo>
                    <a:pt x="8441" y="934"/>
                  </a:lnTo>
                  <a:lnTo>
                    <a:pt x="8442" y="939"/>
                  </a:lnTo>
                  <a:lnTo>
                    <a:pt x="8446" y="951"/>
                  </a:lnTo>
                  <a:lnTo>
                    <a:pt x="8449" y="966"/>
                  </a:lnTo>
                  <a:lnTo>
                    <a:pt x="8452" y="980"/>
                  </a:lnTo>
                  <a:lnTo>
                    <a:pt x="8453" y="992"/>
                  </a:lnTo>
                  <a:lnTo>
                    <a:pt x="8452" y="1002"/>
                  </a:lnTo>
                  <a:lnTo>
                    <a:pt x="8448" y="1012"/>
                  </a:lnTo>
                  <a:lnTo>
                    <a:pt x="8442" y="1023"/>
                  </a:lnTo>
                  <a:lnTo>
                    <a:pt x="8434" y="1033"/>
                  </a:lnTo>
                  <a:lnTo>
                    <a:pt x="8424" y="1042"/>
                  </a:lnTo>
                  <a:lnTo>
                    <a:pt x="8416" y="1049"/>
                  </a:lnTo>
                  <a:lnTo>
                    <a:pt x="8408" y="1052"/>
                  </a:lnTo>
                  <a:lnTo>
                    <a:pt x="8402" y="1056"/>
                  </a:lnTo>
                  <a:lnTo>
                    <a:pt x="8396" y="1061"/>
                  </a:lnTo>
                  <a:lnTo>
                    <a:pt x="8391" y="1065"/>
                  </a:lnTo>
                  <a:lnTo>
                    <a:pt x="8390" y="1069"/>
                  </a:lnTo>
                  <a:lnTo>
                    <a:pt x="8389" y="1073"/>
                  </a:lnTo>
                  <a:lnTo>
                    <a:pt x="8389" y="1077"/>
                  </a:lnTo>
                  <a:lnTo>
                    <a:pt x="8389" y="1082"/>
                  </a:lnTo>
                  <a:lnTo>
                    <a:pt x="8390" y="1095"/>
                  </a:lnTo>
                  <a:lnTo>
                    <a:pt x="8389" y="1111"/>
                  </a:lnTo>
                  <a:lnTo>
                    <a:pt x="8386" y="1126"/>
                  </a:lnTo>
                  <a:lnTo>
                    <a:pt x="8383" y="1139"/>
                  </a:lnTo>
                  <a:lnTo>
                    <a:pt x="8378" y="1151"/>
                  </a:lnTo>
                  <a:lnTo>
                    <a:pt x="8372" y="1161"/>
                  </a:lnTo>
                  <a:lnTo>
                    <a:pt x="8366" y="1171"/>
                  </a:lnTo>
                  <a:lnTo>
                    <a:pt x="8361" y="1183"/>
                  </a:lnTo>
                  <a:lnTo>
                    <a:pt x="8358" y="1196"/>
                  </a:lnTo>
                  <a:lnTo>
                    <a:pt x="8352" y="1209"/>
                  </a:lnTo>
                  <a:lnTo>
                    <a:pt x="8347" y="1221"/>
                  </a:lnTo>
                  <a:lnTo>
                    <a:pt x="8342" y="1232"/>
                  </a:lnTo>
                  <a:lnTo>
                    <a:pt x="8340" y="1245"/>
                  </a:lnTo>
                  <a:lnTo>
                    <a:pt x="8336" y="1259"/>
                  </a:lnTo>
                  <a:lnTo>
                    <a:pt x="8335" y="1275"/>
                  </a:lnTo>
                  <a:lnTo>
                    <a:pt x="8335" y="1291"/>
                  </a:lnTo>
                  <a:lnTo>
                    <a:pt x="8336" y="1307"/>
                  </a:lnTo>
                  <a:lnTo>
                    <a:pt x="8338" y="1319"/>
                  </a:lnTo>
                  <a:lnTo>
                    <a:pt x="8338" y="1328"/>
                  </a:lnTo>
                  <a:lnTo>
                    <a:pt x="8338" y="1336"/>
                  </a:lnTo>
                  <a:lnTo>
                    <a:pt x="8339" y="1344"/>
                  </a:lnTo>
                  <a:lnTo>
                    <a:pt x="8340" y="1351"/>
                  </a:lnTo>
                  <a:lnTo>
                    <a:pt x="8341" y="1357"/>
                  </a:lnTo>
                  <a:lnTo>
                    <a:pt x="8344" y="1364"/>
                  </a:lnTo>
                  <a:lnTo>
                    <a:pt x="8346" y="1371"/>
                  </a:lnTo>
                  <a:lnTo>
                    <a:pt x="8347" y="1378"/>
                  </a:lnTo>
                  <a:lnTo>
                    <a:pt x="8348" y="1386"/>
                  </a:lnTo>
                  <a:lnTo>
                    <a:pt x="8348" y="1397"/>
                  </a:lnTo>
                  <a:lnTo>
                    <a:pt x="8348" y="1401"/>
                  </a:lnTo>
                  <a:lnTo>
                    <a:pt x="8347" y="1404"/>
                  </a:lnTo>
                  <a:lnTo>
                    <a:pt x="8346" y="1407"/>
                  </a:lnTo>
                  <a:lnTo>
                    <a:pt x="8345" y="1408"/>
                  </a:lnTo>
                  <a:lnTo>
                    <a:pt x="8341" y="1409"/>
                  </a:lnTo>
                  <a:lnTo>
                    <a:pt x="8336" y="1410"/>
                  </a:lnTo>
                  <a:lnTo>
                    <a:pt x="8334" y="1411"/>
                  </a:lnTo>
                  <a:lnTo>
                    <a:pt x="8332" y="1413"/>
                  </a:lnTo>
                  <a:lnTo>
                    <a:pt x="8330" y="1414"/>
                  </a:lnTo>
                  <a:lnTo>
                    <a:pt x="8330" y="1416"/>
                  </a:lnTo>
                  <a:lnTo>
                    <a:pt x="8332" y="1422"/>
                  </a:lnTo>
                  <a:lnTo>
                    <a:pt x="8338" y="1430"/>
                  </a:lnTo>
                  <a:lnTo>
                    <a:pt x="8346" y="1441"/>
                  </a:lnTo>
                  <a:lnTo>
                    <a:pt x="8357" y="1455"/>
                  </a:lnTo>
                  <a:lnTo>
                    <a:pt x="8367" y="1472"/>
                  </a:lnTo>
                  <a:lnTo>
                    <a:pt x="8376" y="1487"/>
                  </a:lnTo>
                  <a:lnTo>
                    <a:pt x="8379" y="1495"/>
                  </a:lnTo>
                  <a:lnTo>
                    <a:pt x="8382" y="1503"/>
                  </a:lnTo>
                  <a:lnTo>
                    <a:pt x="8383" y="1511"/>
                  </a:lnTo>
                  <a:lnTo>
                    <a:pt x="8384" y="1519"/>
                  </a:lnTo>
                  <a:lnTo>
                    <a:pt x="8384" y="1536"/>
                  </a:lnTo>
                  <a:lnTo>
                    <a:pt x="8384" y="1553"/>
                  </a:lnTo>
                  <a:lnTo>
                    <a:pt x="8382" y="1572"/>
                  </a:lnTo>
                  <a:lnTo>
                    <a:pt x="8377" y="1592"/>
                  </a:lnTo>
                  <a:lnTo>
                    <a:pt x="8374" y="1601"/>
                  </a:lnTo>
                  <a:lnTo>
                    <a:pt x="8371" y="1611"/>
                  </a:lnTo>
                  <a:lnTo>
                    <a:pt x="8368" y="1618"/>
                  </a:lnTo>
                  <a:lnTo>
                    <a:pt x="8365" y="1623"/>
                  </a:lnTo>
                  <a:lnTo>
                    <a:pt x="8361" y="1626"/>
                  </a:lnTo>
                  <a:lnTo>
                    <a:pt x="8358" y="1629"/>
                  </a:lnTo>
                  <a:lnTo>
                    <a:pt x="8353" y="1631"/>
                  </a:lnTo>
                  <a:lnTo>
                    <a:pt x="8349" y="1632"/>
                  </a:lnTo>
                  <a:lnTo>
                    <a:pt x="8339" y="1632"/>
                  </a:lnTo>
                  <a:lnTo>
                    <a:pt x="8327" y="1632"/>
                  </a:lnTo>
                  <a:lnTo>
                    <a:pt x="8313" y="1631"/>
                  </a:lnTo>
                  <a:lnTo>
                    <a:pt x="8300" y="1632"/>
                  </a:lnTo>
                  <a:lnTo>
                    <a:pt x="8292" y="1635"/>
                  </a:lnTo>
                  <a:lnTo>
                    <a:pt x="8286" y="1638"/>
                  </a:lnTo>
                  <a:lnTo>
                    <a:pt x="8283" y="1643"/>
                  </a:lnTo>
                  <a:lnTo>
                    <a:pt x="8279" y="1649"/>
                  </a:lnTo>
                  <a:lnTo>
                    <a:pt x="8275" y="1664"/>
                  </a:lnTo>
                  <a:lnTo>
                    <a:pt x="8272" y="1684"/>
                  </a:lnTo>
                  <a:lnTo>
                    <a:pt x="8269" y="1704"/>
                  </a:lnTo>
                  <a:lnTo>
                    <a:pt x="8264" y="1725"/>
                  </a:lnTo>
                  <a:lnTo>
                    <a:pt x="8257" y="1749"/>
                  </a:lnTo>
                  <a:lnTo>
                    <a:pt x="8251" y="1774"/>
                  </a:lnTo>
                  <a:lnTo>
                    <a:pt x="8245" y="1798"/>
                  </a:lnTo>
                  <a:lnTo>
                    <a:pt x="8241" y="1819"/>
                  </a:lnTo>
                  <a:lnTo>
                    <a:pt x="8239" y="1844"/>
                  </a:lnTo>
                  <a:lnTo>
                    <a:pt x="8237" y="1875"/>
                  </a:lnTo>
                  <a:lnTo>
                    <a:pt x="8234" y="1905"/>
                  </a:lnTo>
                  <a:lnTo>
                    <a:pt x="8234" y="1927"/>
                  </a:lnTo>
                  <a:lnTo>
                    <a:pt x="8235" y="1945"/>
                  </a:lnTo>
                  <a:lnTo>
                    <a:pt x="8239" y="1962"/>
                  </a:lnTo>
                  <a:lnTo>
                    <a:pt x="8244" y="1978"/>
                  </a:lnTo>
                  <a:lnTo>
                    <a:pt x="8247" y="1991"/>
                  </a:lnTo>
                  <a:lnTo>
                    <a:pt x="8252" y="2002"/>
                  </a:lnTo>
                  <a:lnTo>
                    <a:pt x="8257" y="2010"/>
                  </a:lnTo>
                  <a:lnTo>
                    <a:pt x="8258" y="2015"/>
                  </a:lnTo>
                  <a:lnTo>
                    <a:pt x="8259" y="2020"/>
                  </a:lnTo>
                  <a:lnTo>
                    <a:pt x="8259" y="2025"/>
                  </a:lnTo>
                  <a:lnTo>
                    <a:pt x="8259" y="2032"/>
                  </a:lnTo>
                  <a:lnTo>
                    <a:pt x="8256" y="2042"/>
                  </a:lnTo>
                  <a:lnTo>
                    <a:pt x="8253" y="2051"/>
                  </a:lnTo>
                  <a:lnTo>
                    <a:pt x="8251" y="2058"/>
                  </a:lnTo>
                  <a:lnTo>
                    <a:pt x="8248" y="2067"/>
                  </a:lnTo>
                  <a:lnTo>
                    <a:pt x="8247" y="2077"/>
                  </a:lnTo>
                  <a:lnTo>
                    <a:pt x="8246" y="2086"/>
                  </a:lnTo>
                  <a:lnTo>
                    <a:pt x="8242" y="2094"/>
                  </a:lnTo>
                  <a:lnTo>
                    <a:pt x="8238" y="2102"/>
                  </a:lnTo>
                  <a:lnTo>
                    <a:pt x="8232" y="2109"/>
                  </a:lnTo>
                  <a:lnTo>
                    <a:pt x="8229" y="2111"/>
                  </a:lnTo>
                  <a:lnTo>
                    <a:pt x="8229" y="2108"/>
                  </a:lnTo>
                  <a:lnTo>
                    <a:pt x="8229" y="2100"/>
                  </a:lnTo>
                  <a:lnTo>
                    <a:pt x="8228" y="2091"/>
                  </a:lnTo>
                  <a:lnTo>
                    <a:pt x="8226" y="2084"/>
                  </a:lnTo>
                  <a:lnTo>
                    <a:pt x="8223" y="2079"/>
                  </a:lnTo>
                  <a:lnTo>
                    <a:pt x="8220" y="2075"/>
                  </a:lnTo>
                  <a:lnTo>
                    <a:pt x="8214" y="2069"/>
                  </a:lnTo>
                  <a:lnTo>
                    <a:pt x="8208" y="2061"/>
                  </a:lnTo>
                  <a:lnTo>
                    <a:pt x="8203" y="2053"/>
                  </a:lnTo>
                  <a:lnTo>
                    <a:pt x="8198" y="2044"/>
                  </a:lnTo>
                  <a:lnTo>
                    <a:pt x="8194" y="2032"/>
                  </a:lnTo>
                  <a:lnTo>
                    <a:pt x="8188" y="2016"/>
                  </a:lnTo>
                  <a:lnTo>
                    <a:pt x="8182" y="2001"/>
                  </a:lnTo>
                  <a:lnTo>
                    <a:pt x="8177" y="1988"/>
                  </a:lnTo>
                  <a:lnTo>
                    <a:pt x="8174" y="1977"/>
                  </a:lnTo>
                  <a:lnTo>
                    <a:pt x="8169" y="1964"/>
                  </a:lnTo>
                  <a:lnTo>
                    <a:pt x="8164" y="1951"/>
                  </a:lnTo>
                  <a:lnTo>
                    <a:pt x="8159" y="1940"/>
                  </a:lnTo>
                  <a:lnTo>
                    <a:pt x="8157" y="1935"/>
                  </a:lnTo>
                  <a:lnTo>
                    <a:pt x="8155" y="1933"/>
                  </a:lnTo>
                  <a:lnTo>
                    <a:pt x="8153" y="1933"/>
                  </a:lnTo>
                  <a:lnTo>
                    <a:pt x="8151" y="1933"/>
                  </a:lnTo>
                  <a:lnTo>
                    <a:pt x="8146" y="1935"/>
                  </a:lnTo>
                  <a:lnTo>
                    <a:pt x="8140" y="1941"/>
                  </a:lnTo>
                  <a:lnTo>
                    <a:pt x="8125" y="1957"/>
                  </a:lnTo>
                  <a:lnTo>
                    <a:pt x="8109" y="1975"/>
                  </a:lnTo>
                  <a:lnTo>
                    <a:pt x="8094" y="1994"/>
                  </a:lnTo>
                  <a:lnTo>
                    <a:pt x="8081" y="2010"/>
                  </a:lnTo>
                  <a:lnTo>
                    <a:pt x="8065" y="2032"/>
                  </a:lnTo>
                  <a:lnTo>
                    <a:pt x="8049" y="2054"/>
                  </a:lnTo>
                  <a:lnTo>
                    <a:pt x="8032" y="2076"/>
                  </a:lnTo>
                  <a:lnTo>
                    <a:pt x="8019" y="2097"/>
                  </a:lnTo>
                  <a:lnTo>
                    <a:pt x="8008" y="2116"/>
                  </a:lnTo>
                  <a:lnTo>
                    <a:pt x="8001" y="2135"/>
                  </a:lnTo>
                  <a:lnTo>
                    <a:pt x="7995" y="2152"/>
                  </a:lnTo>
                  <a:lnTo>
                    <a:pt x="7988" y="2164"/>
                  </a:lnTo>
                  <a:lnTo>
                    <a:pt x="7977" y="2176"/>
                  </a:lnTo>
                  <a:lnTo>
                    <a:pt x="7963" y="2187"/>
                  </a:lnTo>
                  <a:lnTo>
                    <a:pt x="7955" y="2193"/>
                  </a:lnTo>
                  <a:lnTo>
                    <a:pt x="7946" y="2198"/>
                  </a:lnTo>
                  <a:lnTo>
                    <a:pt x="7939" y="2202"/>
                  </a:lnTo>
                  <a:lnTo>
                    <a:pt x="7933" y="2204"/>
                  </a:lnTo>
                  <a:lnTo>
                    <a:pt x="7927" y="2206"/>
                  </a:lnTo>
                  <a:lnTo>
                    <a:pt x="7922" y="2209"/>
                  </a:lnTo>
                  <a:lnTo>
                    <a:pt x="7917" y="2211"/>
                  </a:lnTo>
                  <a:lnTo>
                    <a:pt x="7912" y="2215"/>
                  </a:lnTo>
                  <a:lnTo>
                    <a:pt x="7908" y="2220"/>
                  </a:lnTo>
                  <a:lnTo>
                    <a:pt x="7905" y="2224"/>
                  </a:lnTo>
                  <a:lnTo>
                    <a:pt x="7903" y="2230"/>
                  </a:lnTo>
                  <a:lnTo>
                    <a:pt x="7900" y="2236"/>
                  </a:lnTo>
                  <a:lnTo>
                    <a:pt x="7897" y="2250"/>
                  </a:lnTo>
                  <a:lnTo>
                    <a:pt x="7893" y="2266"/>
                  </a:lnTo>
                  <a:lnTo>
                    <a:pt x="7891" y="2273"/>
                  </a:lnTo>
                  <a:lnTo>
                    <a:pt x="7887" y="2280"/>
                  </a:lnTo>
                  <a:lnTo>
                    <a:pt x="7883" y="2286"/>
                  </a:lnTo>
                  <a:lnTo>
                    <a:pt x="7879" y="2291"/>
                  </a:lnTo>
                  <a:lnTo>
                    <a:pt x="7867" y="2300"/>
                  </a:lnTo>
                  <a:lnTo>
                    <a:pt x="7851" y="2310"/>
                  </a:lnTo>
                  <a:lnTo>
                    <a:pt x="7832" y="2322"/>
                  </a:lnTo>
                  <a:lnTo>
                    <a:pt x="7815" y="2335"/>
                  </a:lnTo>
                  <a:lnTo>
                    <a:pt x="7794" y="2353"/>
                  </a:lnTo>
                  <a:lnTo>
                    <a:pt x="7771" y="2372"/>
                  </a:lnTo>
                  <a:lnTo>
                    <a:pt x="7748" y="2391"/>
                  </a:lnTo>
                  <a:lnTo>
                    <a:pt x="7730" y="2407"/>
                  </a:lnTo>
                  <a:lnTo>
                    <a:pt x="7724" y="2414"/>
                  </a:lnTo>
                  <a:lnTo>
                    <a:pt x="7718" y="2422"/>
                  </a:lnTo>
                  <a:lnTo>
                    <a:pt x="7715" y="2430"/>
                  </a:lnTo>
                  <a:lnTo>
                    <a:pt x="7712" y="2439"/>
                  </a:lnTo>
                  <a:lnTo>
                    <a:pt x="7708" y="2455"/>
                  </a:lnTo>
                  <a:lnTo>
                    <a:pt x="7704" y="2469"/>
                  </a:lnTo>
                  <a:lnTo>
                    <a:pt x="7699" y="2482"/>
                  </a:lnTo>
                  <a:lnTo>
                    <a:pt x="7693" y="2494"/>
                  </a:lnTo>
                  <a:lnTo>
                    <a:pt x="7691" y="2500"/>
                  </a:lnTo>
                  <a:lnTo>
                    <a:pt x="7691" y="2505"/>
                  </a:lnTo>
                  <a:lnTo>
                    <a:pt x="7691" y="2507"/>
                  </a:lnTo>
                  <a:lnTo>
                    <a:pt x="7692" y="2510"/>
                  </a:lnTo>
                  <a:lnTo>
                    <a:pt x="7693" y="2511"/>
                  </a:lnTo>
                  <a:lnTo>
                    <a:pt x="7694" y="2513"/>
                  </a:lnTo>
                  <a:lnTo>
                    <a:pt x="7699" y="2516"/>
                  </a:lnTo>
                  <a:lnTo>
                    <a:pt x="7702" y="2519"/>
                  </a:lnTo>
                  <a:lnTo>
                    <a:pt x="7704" y="2523"/>
                  </a:lnTo>
                  <a:lnTo>
                    <a:pt x="7705" y="2526"/>
                  </a:lnTo>
                  <a:lnTo>
                    <a:pt x="7708" y="2535"/>
                  </a:lnTo>
                  <a:lnTo>
                    <a:pt x="7710" y="2544"/>
                  </a:lnTo>
                  <a:lnTo>
                    <a:pt x="7715" y="2554"/>
                  </a:lnTo>
                  <a:lnTo>
                    <a:pt x="7721" y="2563"/>
                  </a:lnTo>
                  <a:lnTo>
                    <a:pt x="7729" y="2570"/>
                  </a:lnTo>
                  <a:lnTo>
                    <a:pt x="7740" y="2577"/>
                  </a:lnTo>
                  <a:lnTo>
                    <a:pt x="7753" y="2586"/>
                  </a:lnTo>
                  <a:lnTo>
                    <a:pt x="7769" y="2593"/>
                  </a:lnTo>
                  <a:lnTo>
                    <a:pt x="7785" y="2601"/>
                  </a:lnTo>
                  <a:lnTo>
                    <a:pt x="7799" y="2607"/>
                  </a:lnTo>
                  <a:lnTo>
                    <a:pt x="7804" y="2611"/>
                  </a:lnTo>
                  <a:lnTo>
                    <a:pt x="7807" y="2614"/>
                  </a:lnTo>
                  <a:lnTo>
                    <a:pt x="7809" y="2618"/>
                  </a:lnTo>
                  <a:lnTo>
                    <a:pt x="7810" y="2622"/>
                  </a:lnTo>
                  <a:lnTo>
                    <a:pt x="7811" y="2636"/>
                  </a:lnTo>
                  <a:lnTo>
                    <a:pt x="7810" y="2651"/>
                  </a:lnTo>
                  <a:lnTo>
                    <a:pt x="7810" y="2659"/>
                  </a:lnTo>
                  <a:lnTo>
                    <a:pt x="7811" y="2665"/>
                  </a:lnTo>
                  <a:lnTo>
                    <a:pt x="7812" y="2670"/>
                  </a:lnTo>
                  <a:lnTo>
                    <a:pt x="7815" y="2672"/>
                  </a:lnTo>
                  <a:lnTo>
                    <a:pt x="7818" y="2675"/>
                  </a:lnTo>
                  <a:lnTo>
                    <a:pt x="7822" y="2675"/>
                  </a:lnTo>
                  <a:lnTo>
                    <a:pt x="7826" y="2675"/>
                  </a:lnTo>
                  <a:lnTo>
                    <a:pt x="7832" y="2675"/>
                  </a:lnTo>
                  <a:lnTo>
                    <a:pt x="7837" y="2676"/>
                  </a:lnTo>
                  <a:lnTo>
                    <a:pt x="7841" y="2678"/>
                  </a:lnTo>
                  <a:lnTo>
                    <a:pt x="7843" y="2681"/>
                  </a:lnTo>
                  <a:lnTo>
                    <a:pt x="7844" y="2685"/>
                  </a:lnTo>
                  <a:lnTo>
                    <a:pt x="7845" y="2696"/>
                  </a:lnTo>
                  <a:lnTo>
                    <a:pt x="7847" y="2710"/>
                  </a:lnTo>
                  <a:lnTo>
                    <a:pt x="7849" y="2719"/>
                  </a:lnTo>
                  <a:lnTo>
                    <a:pt x="7851" y="2727"/>
                  </a:lnTo>
                  <a:lnTo>
                    <a:pt x="7855" y="2733"/>
                  </a:lnTo>
                  <a:lnTo>
                    <a:pt x="7857" y="2738"/>
                  </a:lnTo>
                  <a:lnTo>
                    <a:pt x="7859" y="2739"/>
                  </a:lnTo>
                  <a:lnTo>
                    <a:pt x="7862" y="2740"/>
                  </a:lnTo>
                  <a:lnTo>
                    <a:pt x="7867" y="2741"/>
                  </a:lnTo>
                  <a:lnTo>
                    <a:pt x="7870" y="2743"/>
                  </a:lnTo>
                  <a:lnTo>
                    <a:pt x="7881" y="2743"/>
                  </a:lnTo>
                  <a:lnTo>
                    <a:pt x="7888" y="2743"/>
                  </a:lnTo>
                  <a:lnTo>
                    <a:pt x="7897" y="2741"/>
                  </a:lnTo>
                  <a:lnTo>
                    <a:pt x="7910" y="2739"/>
                  </a:lnTo>
                  <a:lnTo>
                    <a:pt x="7922" y="2734"/>
                  </a:lnTo>
                  <a:lnTo>
                    <a:pt x="7931" y="2729"/>
                  </a:lnTo>
                  <a:lnTo>
                    <a:pt x="7938" y="2725"/>
                  </a:lnTo>
                  <a:lnTo>
                    <a:pt x="7943" y="2719"/>
                  </a:lnTo>
                  <a:lnTo>
                    <a:pt x="7945" y="2712"/>
                  </a:lnTo>
                  <a:lnTo>
                    <a:pt x="7948" y="2706"/>
                  </a:lnTo>
                  <a:lnTo>
                    <a:pt x="7949" y="2700"/>
                  </a:lnTo>
                  <a:lnTo>
                    <a:pt x="7952" y="2695"/>
                  </a:lnTo>
                  <a:lnTo>
                    <a:pt x="7956" y="2691"/>
                  </a:lnTo>
                  <a:lnTo>
                    <a:pt x="7961" y="2689"/>
                  </a:lnTo>
                  <a:lnTo>
                    <a:pt x="7970" y="2688"/>
                  </a:lnTo>
                  <a:lnTo>
                    <a:pt x="7976" y="2689"/>
                  </a:lnTo>
                  <a:lnTo>
                    <a:pt x="7977" y="2689"/>
                  </a:lnTo>
                  <a:lnTo>
                    <a:pt x="7980" y="2687"/>
                  </a:lnTo>
                  <a:lnTo>
                    <a:pt x="7981" y="2684"/>
                  </a:lnTo>
                  <a:lnTo>
                    <a:pt x="7982" y="2680"/>
                  </a:lnTo>
                  <a:lnTo>
                    <a:pt x="7983" y="2670"/>
                  </a:lnTo>
                  <a:lnTo>
                    <a:pt x="7983" y="2661"/>
                  </a:lnTo>
                  <a:lnTo>
                    <a:pt x="7982" y="2652"/>
                  </a:lnTo>
                  <a:lnTo>
                    <a:pt x="7979" y="2644"/>
                  </a:lnTo>
                  <a:lnTo>
                    <a:pt x="7974" y="2632"/>
                  </a:lnTo>
                  <a:lnTo>
                    <a:pt x="7970" y="2622"/>
                  </a:lnTo>
                  <a:lnTo>
                    <a:pt x="7970" y="2620"/>
                  </a:lnTo>
                  <a:lnTo>
                    <a:pt x="7970" y="2620"/>
                  </a:lnTo>
                  <a:lnTo>
                    <a:pt x="7971" y="2619"/>
                  </a:lnTo>
                  <a:lnTo>
                    <a:pt x="7973" y="2619"/>
                  </a:lnTo>
                  <a:lnTo>
                    <a:pt x="7975" y="2620"/>
                  </a:lnTo>
                  <a:lnTo>
                    <a:pt x="7979" y="2622"/>
                  </a:lnTo>
                  <a:lnTo>
                    <a:pt x="7994" y="2628"/>
                  </a:lnTo>
                  <a:lnTo>
                    <a:pt x="8012" y="2634"/>
                  </a:lnTo>
                  <a:lnTo>
                    <a:pt x="8021" y="2640"/>
                  </a:lnTo>
                  <a:lnTo>
                    <a:pt x="8030" y="2644"/>
                  </a:lnTo>
                  <a:lnTo>
                    <a:pt x="8032" y="2646"/>
                  </a:lnTo>
                  <a:lnTo>
                    <a:pt x="8034" y="2649"/>
                  </a:lnTo>
                  <a:lnTo>
                    <a:pt x="8036" y="2651"/>
                  </a:lnTo>
                  <a:lnTo>
                    <a:pt x="8036" y="2655"/>
                  </a:lnTo>
                  <a:lnTo>
                    <a:pt x="8034" y="2663"/>
                  </a:lnTo>
                  <a:lnTo>
                    <a:pt x="8034" y="2674"/>
                  </a:lnTo>
                  <a:lnTo>
                    <a:pt x="8036" y="2677"/>
                  </a:lnTo>
                  <a:lnTo>
                    <a:pt x="8038" y="2681"/>
                  </a:lnTo>
                  <a:lnTo>
                    <a:pt x="8040" y="2683"/>
                  </a:lnTo>
                  <a:lnTo>
                    <a:pt x="8043" y="2684"/>
                  </a:lnTo>
                  <a:lnTo>
                    <a:pt x="8045" y="2683"/>
                  </a:lnTo>
                  <a:lnTo>
                    <a:pt x="8049" y="2682"/>
                  </a:lnTo>
                  <a:lnTo>
                    <a:pt x="8051" y="2680"/>
                  </a:lnTo>
                  <a:lnTo>
                    <a:pt x="8055" y="2677"/>
                  </a:lnTo>
                  <a:lnTo>
                    <a:pt x="8057" y="2675"/>
                  </a:lnTo>
                  <a:lnTo>
                    <a:pt x="8059" y="2674"/>
                  </a:lnTo>
                  <a:lnTo>
                    <a:pt x="8062" y="2674"/>
                  </a:lnTo>
                  <a:lnTo>
                    <a:pt x="8064" y="2674"/>
                  </a:lnTo>
                  <a:lnTo>
                    <a:pt x="8067" y="2676"/>
                  </a:lnTo>
                  <a:lnTo>
                    <a:pt x="8068" y="2678"/>
                  </a:lnTo>
                  <a:lnTo>
                    <a:pt x="8069" y="2682"/>
                  </a:lnTo>
                  <a:lnTo>
                    <a:pt x="8069" y="2685"/>
                  </a:lnTo>
                  <a:lnTo>
                    <a:pt x="8071" y="2691"/>
                  </a:lnTo>
                  <a:lnTo>
                    <a:pt x="8075" y="2697"/>
                  </a:lnTo>
                  <a:lnTo>
                    <a:pt x="8076" y="2699"/>
                  </a:lnTo>
                  <a:lnTo>
                    <a:pt x="8075" y="2700"/>
                  </a:lnTo>
                  <a:lnTo>
                    <a:pt x="8072" y="2701"/>
                  </a:lnTo>
                  <a:lnTo>
                    <a:pt x="8070" y="2702"/>
                  </a:lnTo>
                  <a:lnTo>
                    <a:pt x="8063" y="2704"/>
                  </a:lnTo>
                  <a:lnTo>
                    <a:pt x="8059" y="2707"/>
                  </a:lnTo>
                  <a:lnTo>
                    <a:pt x="8058" y="2712"/>
                  </a:lnTo>
                  <a:lnTo>
                    <a:pt x="8058" y="2719"/>
                  </a:lnTo>
                  <a:lnTo>
                    <a:pt x="8059" y="2733"/>
                  </a:lnTo>
                  <a:lnTo>
                    <a:pt x="8061" y="2748"/>
                  </a:lnTo>
                  <a:lnTo>
                    <a:pt x="8059" y="2750"/>
                  </a:lnTo>
                  <a:lnTo>
                    <a:pt x="8059" y="2752"/>
                  </a:lnTo>
                  <a:lnTo>
                    <a:pt x="8057" y="2754"/>
                  </a:lnTo>
                  <a:lnTo>
                    <a:pt x="8056" y="2756"/>
                  </a:lnTo>
                  <a:lnTo>
                    <a:pt x="8050" y="2758"/>
                  </a:lnTo>
                  <a:lnTo>
                    <a:pt x="8043" y="2759"/>
                  </a:lnTo>
                  <a:lnTo>
                    <a:pt x="8026" y="2760"/>
                  </a:lnTo>
                  <a:lnTo>
                    <a:pt x="8011" y="2762"/>
                  </a:lnTo>
                  <a:lnTo>
                    <a:pt x="8002" y="2762"/>
                  </a:lnTo>
                  <a:lnTo>
                    <a:pt x="7996" y="2764"/>
                  </a:lnTo>
                  <a:lnTo>
                    <a:pt x="7990" y="2766"/>
                  </a:lnTo>
                  <a:lnTo>
                    <a:pt x="7985" y="2769"/>
                  </a:lnTo>
                  <a:lnTo>
                    <a:pt x="7981" y="2772"/>
                  </a:lnTo>
                  <a:lnTo>
                    <a:pt x="7977" y="2777"/>
                  </a:lnTo>
                  <a:lnTo>
                    <a:pt x="7974" y="2782"/>
                  </a:lnTo>
                  <a:lnTo>
                    <a:pt x="7973" y="2788"/>
                  </a:lnTo>
                  <a:lnTo>
                    <a:pt x="7971" y="2794"/>
                  </a:lnTo>
                  <a:lnTo>
                    <a:pt x="7969" y="2797"/>
                  </a:lnTo>
                  <a:lnTo>
                    <a:pt x="7968" y="2801"/>
                  </a:lnTo>
                  <a:lnTo>
                    <a:pt x="7966" y="2803"/>
                  </a:lnTo>
                  <a:lnTo>
                    <a:pt x="7962" y="2806"/>
                  </a:lnTo>
                  <a:lnTo>
                    <a:pt x="7958" y="2807"/>
                  </a:lnTo>
                  <a:lnTo>
                    <a:pt x="7955" y="2808"/>
                  </a:lnTo>
                  <a:lnTo>
                    <a:pt x="7949" y="2808"/>
                  </a:lnTo>
                  <a:lnTo>
                    <a:pt x="7933" y="2808"/>
                  </a:lnTo>
                  <a:lnTo>
                    <a:pt x="7917" y="2808"/>
                  </a:lnTo>
                  <a:lnTo>
                    <a:pt x="7912" y="2809"/>
                  </a:lnTo>
                  <a:lnTo>
                    <a:pt x="7907" y="2810"/>
                  </a:lnTo>
                  <a:lnTo>
                    <a:pt x="7905" y="2814"/>
                  </a:lnTo>
                  <a:lnTo>
                    <a:pt x="7901" y="2817"/>
                  </a:lnTo>
                  <a:lnTo>
                    <a:pt x="7900" y="2821"/>
                  </a:lnTo>
                  <a:lnTo>
                    <a:pt x="7899" y="2826"/>
                  </a:lnTo>
                  <a:lnTo>
                    <a:pt x="7899" y="2832"/>
                  </a:lnTo>
                  <a:lnTo>
                    <a:pt x="7899" y="2839"/>
                  </a:lnTo>
                  <a:lnTo>
                    <a:pt x="7901" y="2853"/>
                  </a:lnTo>
                  <a:lnTo>
                    <a:pt x="7905" y="2870"/>
                  </a:lnTo>
                  <a:lnTo>
                    <a:pt x="7908" y="2878"/>
                  </a:lnTo>
                  <a:lnTo>
                    <a:pt x="7911" y="2885"/>
                  </a:lnTo>
                  <a:lnTo>
                    <a:pt x="7916" y="2891"/>
                  </a:lnTo>
                  <a:lnTo>
                    <a:pt x="7920" y="2897"/>
                  </a:lnTo>
                  <a:lnTo>
                    <a:pt x="7930" y="2909"/>
                  </a:lnTo>
                  <a:lnTo>
                    <a:pt x="7941" y="2922"/>
                  </a:lnTo>
                  <a:lnTo>
                    <a:pt x="7949" y="2932"/>
                  </a:lnTo>
                  <a:lnTo>
                    <a:pt x="7952" y="2936"/>
                  </a:lnTo>
                  <a:lnTo>
                    <a:pt x="7952" y="2943"/>
                  </a:lnTo>
                  <a:lnTo>
                    <a:pt x="7952" y="2955"/>
                  </a:lnTo>
                  <a:lnTo>
                    <a:pt x="7952" y="2965"/>
                  </a:lnTo>
                  <a:lnTo>
                    <a:pt x="7952" y="2975"/>
                  </a:lnTo>
                  <a:lnTo>
                    <a:pt x="7952" y="2985"/>
                  </a:lnTo>
                  <a:lnTo>
                    <a:pt x="7952" y="2995"/>
                  </a:lnTo>
                  <a:lnTo>
                    <a:pt x="7952" y="3002"/>
                  </a:lnTo>
                  <a:lnTo>
                    <a:pt x="7950" y="3006"/>
                  </a:lnTo>
                  <a:lnTo>
                    <a:pt x="7946" y="3011"/>
                  </a:lnTo>
                  <a:lnTo>
                    <a:pt x="7943" y="3015"/>
                  </a:lnTo>
                  <a:lnTo>
                    <a:pt x="7932" y="3018"/>
                  </a:lnTo>
                  <a:lnTo>
                    <a:pt x="7923" y="3021"/>
                  </a:lnTo>
                  <a:lnTo>
                    <a:pt x="7908" y="3023"/>
                  </a:lnTo>
                  <a:lnTo>
                    <a:pt x="7892" y="3027"/>
                  </a:lnTo>
                  <a:lnTo>
                    <a:pt x="7883" y="3029"/>
                  </a:lnTo>
                  <a:lnTo>
                    <a:pt x="7876" y="3031"/>
                  </a:lnTo>
                  <a:lnTo>
                    <a:pt x="7870" y="3034"/>
                  </a:lnTo>
                  <a:lnTo>
                    <a:pt x="7867" y="3037"/>
                  </a:lnTo>
                  <a:lnTo>
                    <a:pt x="7866" y="3042"/>
                  </a:lnTo>
                  <a:lnTo>
                    <a:pt x="7864" y="3048"/>
                  </a:lnTo>
                  <a:lnTo>
                    <a:pt x="7864" y="3055"/>
                  </a:lnTo>
                  <a:lnTo>
                    <a:pt x="7864" y="3062"/>
                  </a:lnTo>
                  <a:lnTo>
                    <a:pt x="7868" y="3080"/>
                  </a:lnTo>
                  <a:lnTo>
                    <a:pt x="7873" y="3097"/>
                  </a:lnTo>
                  <a:lnTo>
                    <a:pt x="7878" y="3115"/>
                  </a:lnTo>
                  <a:lnTo>
                    <a:pt x="7881" y="3135"/>
                  </a:lnTo>
                  <a:lnTo>
                    <a:pt x="7882" y="3155"/>
                  </a:lnTo>
                  <a:lnTo>
                    <a:pt x="7882" y="3173"/>
                  </a:lnTo>
                  <a:lnTo>
                    <a:pt x="7881" y="3180"/>
                  </a:lnTo>
                  <a:lnTo>
                    <a:pt x="7879" y="3186"/>
                  </a:lnTo>
                  <a:lnTo>
                    <a:pt x="7875" y="3189"/>
                  </a:lnTo>
                  <a:lnTo>
                    <a:pt x="7872" y="3192"/>
                  </a:lnTo>
                  <a:lnTo>
                    <a:pt x="7868" y="3194"/>
                  </a:lnTo>
                  <a:lnTo>
                    <a:pt x="7863" y="3194"/>
                  </a:lnTo>
                  <a:lnTo>
                    <a:pt x="7859" y="3194"/>
                  </a:lnTo>
                  <a:lnTo>
                    <a:pt x="7853" y="3193"/>
                  </a:lnTo>
                  <a:lnTo>
                    <a:pt x="7843" y="3191"/>
                  </a:lnTo>
                  <a:lnTo>
                    <a:pt x="7832" y="3189"/>
                  </a:lnTo>
                  <a:lnTo>
                    <a:pt x="7822" y="3187"/>
                  </a:lnTo>
                  <a:lnTo>
                    <a:pt x="7811" y="3184"/>
                  </a:lnTo>
                  <a:lnTo>
                    <a:pt x="7807" y="3181"/>
                  </a:lnTo>
                  <a:lnTo>
                    <a:pt x="7803" y="3176"/>
                  </a:lnTo>
                  <a:lnTo>
                    <a:pt x="7799" y="3172"/>
                  </a:lnTo>
                  <a:lnTo>
                    <a:pt x="7796" y="3166"/>
                  </a:lnTo>
                  <a:lnTo>
                    <a:pt x="7791" y="3154"/>
                  </a:lnTo>
                  <a:lnTo>
                    <a:pt x="7786" y="3141"/>
                  </a:lnTo>
                  <a:lnTo>
                    <a:pt x="7784" y="3135"/>
                  </a:lnTo>
                  <a:lnTo>
                    <a:pt x="7781" y="3130"/>
                  </a:lnTo>
                  <a:lnTo>
                    <a:pt x="7776" y="3125"/>
                  </a:lnTo>
                  <a:lnTo>
                    <a:pt x="7772" y="3123"/>
                  </a:lnTo>
                  <a:lnTo>
                    <a:pt x="7767" y="3121"/>
                  </a:lnTo>
                  <a:lnTo>
                    <a:pt x="7761" y="3121"/>
                  </a:lnTo>
                  <a:lnTo>
                    <a:pt x="7756" y="3122"/>
                  </a:lnTo>
                  <a:lnTo>
                    <a:pt x="7752" y="3124"/>
                  </a:lnTo>
                  <a:lnTo>
                    <a:pt x="7748" y="3128"/>
                  </a:lnTo>
                  <a:lnTo>
                    <a:pt x="7744" y="3132"/>
                  </a:lnTo>
                  <a:lnTo>
                    <a:pt x="7742" y="3137"/>
                  </a:lnTo>
                  <a:lnTo>
                    <a:pt x="7741" y="3142"/>
                  </a:lnTo>
                  <a:lnTo>
                    <a:pt x="7738" y="3154"/>
                  </a:lnTo>
                  <a:lnTo>
                    <a:pt x="7737" y="3164"/>
                  </a:lnTo>
                  <a:lnTo>
                    <a:pt x="7736" y="3169"/>
                  </a:lnTo>
                  <a:lnTo>
                    <a:pt x="7734" y="3173"/>
                  </a:lnTo>
                  <a:lnTo>
                    <a:pt x="7731" y="3174"/>
                  </a:lnTo>
                  <a:lnTo>
                    <a:pt x="7729" y="3175"/>
                  </a:lnTo>
                  <a:lnTo>
                    <a:pt x="7722" y="3173"/>
                  </a:lnTo>
                  <a:lnTo>
                    <a:pt x="7713" y="3168"/>
                  </a:lnTo>
                  <a:lnTo>
                    <a:pt x="7705" y="3162"/>
                  </a:lnTo>
                  <a:lnTo>
                    <a:pt x="7696" y="3157"/>
                  </a:lnTo>
                  <a:lnTo>
                    <a:pt x="7685" y="3153"/>
                  </a:lnTo>
                  <a:lnTo>
                    <a:pt x="7673" y="3147"/>
                  </a:lnTo>
                  <a:lnTo>
                    <a:pt x="7666" y="3143"/>
                  </a:lnTo>
                  <a:lnTo>
                    <a:pt x="7660" y="3138"/>
                  </a:lnTo>
                  <a:lnTo>
                    <a:pt x="7654" y="3132"/>
                  </a:lnTo>
                  <a:lnTo>
                    <a:pt x="7649" y="3126"/>
                  </a:lnTo>
                  <a:lnTo>
                    <a:pt x="7640" y="3115"/>
                  </a:lnTo>
                  <a:lnTo>
                    <a:pt x="7633" y="3104"/>
                  </a:lnTo>
                  <a:lnTo>
                    <a:pt x="7629" y="3099"/>
                  </a:lnTo>
                  <a:lnTo>
                    <a:pt x="7627" y="3097"/>
                  </a:lnTo>
                  <a:lnTo>
                    <a:pt x="7626" y="3096"/>
                  </a:lnTo>
                  <a:lnTo>
                    <a:pt x="7623" y="3094"/>
                  </a:lnTo>
                  <a:lnTo>
                    <a:pt x="7617" y="3096"/>
                  </a:lnTo>
                  <a:lnTo>
                    <a:pt x="7608" y="3098"/>
                  </a:lnTo>
                  <a:lnTo>
                    <a:pt x="7598" y="3099"/>
                  </a:lnTo>
                  <a:lnTo>
                    <a:pt x="7589" y="3098"/>
                  </a:lnTo>
                  <a:lnTo>
                    <a:pt x="7580" y="3097"/>
                  </a:lnTo>
                  <a:lnTo>
                    <a:pt x="7572" y="3098"/>
                  </a:lnTo>
                  <a:lnTo>
                    <a:pt x="7568" y="3099"/>
                  </a:lnTo>
                  <a:lnTo>
                    <a:pt x="7567" y="3101"/>
                  </a:lnTo>
                  <a:lnTo>
                    <a:pt x="7567" y="3105"/>
                  </a:lnTo>
                  <a:lnTo>
                    <a:pt x="7568" y="3109"/>
                  </a:lnTo>
                  <a:lnTo>
                    <a:pt x="7573" y="3116"/>
                  </a:lnTo>
                  <a:lnTo>
                    <a:pt x="7580" y="3123"/>
                  </a:lnTo>
                  <a:lnTo>
                    <a:pt x="7583" y="3128"/>
                  </a:lnTo>
                  <a:lnTo>
                    <a:pt x="7584" y="3132"/>
                  </a:lnTo>
                  <a:lnTo>
                    <a:pt x="7585" y="3138"/>
                  </a:lnTo>
                  <a:lnTo>
                    <a:pt x="7585" y="3144"/>
                  </a:lnTo>
                  <a:lnTo>
                    <a:pt x="7585" y="3157"/>
                  </a:lnTo>
                  <a:lnTo>
                    <a:pt x="7584" y="3168"/>
                  </a:lnTo>
                  <a:lnTo>
                    <a:pt x="7584" y="3173"/>
                  </a:lnTo>
                  <a:lnTo>
                    <a:pt x="7582" y="3178"/>
                  </a:lnTo>
                  <a:lnTo>
                    <a:pt x="7579" y="3182"/>
                  </a:lnTo>
                  <a:lnTo>
                    <a:pt x="7576" y="3187"/>
                  </a:lnTo>
                  <a:lnTo>
                    <a:pt x="7567" y="3197"/>
                  </a:lnTo>
                  <a:lnTo>
                    <a:pt x="7559" y="3203"/>
                  </a:lnTo>
                  <a:lnTo>
                    <a:pt x="7552" y="3208"/>
                  </a:lnTo>
                  <a:lnTo>
                    <a:pt x="7546" y="3214"/>
                  </a:lnTo>
                  <a:lnTo>
                    <a:pt x="7545" y="3218"/>
                  </a:lnTo>
                  <a:lnTo>
                    <a:pt x="7545" y="3222"/>
                  </a:lnTo>
                  <a:lnTo>
                    <a:pt x="7547" y="3225"/>
                  </a:lnTo>
                  <a:lnTo>
                    <a:pt x="7549" y="3230"/>
                  </a:lnTo>
                  <a:lnTo>
                    <a:pt x="7559" y="3236"/>
                  </a:lnTo>
                  <a:lnTo>
                    <a:pt x="7567" y="3239"/>
                  </a:lnTo>
                  <a:lnTo>
                    <a:pt x="7576" y="3242"/>
                  </a:lnTo>
                  <a:lnTo>
                    <a:pt x="7582" y="3243"/>
                  </a:lnTo>
                  <a:lnTo>
                    <a:pt x="7589" y="3241"/>
                  </a:lnTo>
                  <a:lnTo>
                    <a:pt x="7598" y="3236"/>
                  </a:lnTo>
                  <a:lnTo>
                    <a:pt x="7608" y="3231"/>
                  </a:lnTo>
                  <a:lnTo>
                    <a:pt x="7615" y="3226"/>
                  </a:lnTo>
                  <a:lnTo>
                    <a:pt x="7618" y="3225"/>
                  </a:lnTo>
                  <a:lnTo>
                    <a:pt x="7622" y="3224"/>
                  </a:lnTo>
                  <a:lnTo>
                    <a:pt x="7626" y="3224"/>
                  </a:lnTo>
                  <a:lnTo>
                    <a:pt x="7629" y="3225"/>
                  </a:lnTo>
                  <a:lnTo>
                    <a:pt x="7633" y="3227"/>
                  </a:lnTo>
                  <a:lnTo>
                    <a:pt x="7636" y="3231"/>
                  </a:lnTo>
                  <a:lnTo>
                    <a:pt x="7640" y="3237"/>
                  </a:lnTo>
                  <a:lnTo>
                    <a:pt x="7643" y="3244"/>
                  </a:lnTo>
                  <a:lnTo>
                    <a:pt x="7646" y="3252"/>
                  </a:lnTo>
                  <a:lnTo>
                    <a:pt x="7647" y="3260"/>
                  </a:lnTo>
                  <a:lnTo>
                    <a:pt x="7647" y="3267"/>
                  </a:lnTo>
                  <a:lnTo>
                    <a:pt x="7647" y="3273"/>
                  </a:lnTo>
                  <a:lnTo>
                    <a:pt x="7647" y="3282"/>
                  </a:lnTo>
                  <a:lnTo>
                    <a:pt x="7649" y="3290"/>
                  </a:lnTo>
                  <a:lnTo>
                    <a:pt x="7654" y="3299"/>
                  </a:lnTo>
                  <a:lnTo>
                    <a:pt x="7661" y="3306"/>
                  </a:lnTo>
                  <a:lnTo>
                    <a:pt x="7672" y="3315"/>
                  </a:lnTo>
                  <a:lnTo>
                    <a:pt x="7685" y="3326"/>
                  </a:lnTo>
                  <a:lnTo>
                    <a:pt x="7691" y="3331"/>
                  </a:lnTo>
                  <a:lnTo>
                    <a:pt x="7697" y="3336"/>
                  </a:lnTo>
                  <a:lnTo>
                    <a:pt x="7700" y="3340"/>
                  </a:lnTo>
                  <a:lnTo>
                    <a:pt x="7704" y="3346"/>
                  </a:lnTo>
                  <a:lnTo>
                    <a:pt x="7706" y="3351"/>
                  </a:lnTo>
                  <a:lnTo>
                    <a:pt x="7708" y="3357"/>
                  </a:lnTo>
                  <a:lnTo>
                    <a:pt x="7709" y="3363"/>
                  </a:lnTo>
                  <a:lnTo>
                    <a:pt x="7709" y="3369"/>
                  </a:lnTo>
                  <a:lnTo>
                    <a:pt x="7709" y="3375"/>
                  </a:lnTo>
                  <a:lnTo>
                    <a:pt x="7710" y="3381"/>
                  </a:lnTo>
                  <a:lnTo>
                    <a:pt x="7711" y="3386"/>
                  </a:lnTo>
                  <a:lnTo>
                    <a:pt x="7713" y="3390"/>
                  </a:lnTo>
                  <a:lnTo>
                    <a:pt x="7718" y="3396"/>
                  </a:lnTo>
                  <a:lnTo>
                    <a:pt x="7725" y="3402"/>
                  </a:lnTo>
                  <a:lnTo>
                    <a:pt x="7729" y="3406"/>
                  </a:lnTo>
                  <a:lnTo>
                    <a:pt x="7733" y="3408"/>
                  </a:lnTo>
                  <a:lnTo>
                    <a:pt x="7734" y="3412"/>
                  </a:lnTo>
                  <a:lnTo>
                    <a:pt x="7736" y="3416"/>
                  </a:lnTo>
                  <a:lnTo>
                    <a:pt x="7737" y="3425"/>
                  </a:lnTo>
                  <a:lnTo>
                    <a:pt x="7736" y="3435"/>
                  </a:lnTo>
                  <a:lnTo>
                    <a:pt x="7735" y="3441"/>
                  </a:lnTo>
                  <a:lnTo>
                    <a:pt x="7733" y="3446"/>
                  </a:lnTo>
                  <a:lnTo>
                    <a:pt x="7730" y="3450"/>
                  </a:lnTo>
                  <a:lnTo>
                    <a:pt x="7727" y="3454"/>
                  </a:lnTo>
                  <a:lnTo>
                    <a:pt x="7719" y="3462"/>
                  </a:lnTo>
                  <a:lnTo>
                    <a:pt x="7712" y="3469"/>
                  </a:lnTo>
                  <a:lnTo>
                    <a:pt x="7710" y="3474"/>
                  </a:lnTo>
                  <a:lnTo>
                    <a:pt x="7709" y="3478"/>
                  </a:lnTo>
                  <a:lnTo>
                    <a:pt x="7708" y="3483"/>
                  </a:lnTo>
                  <a:lnTo>
                    <a:pt x="7706" y="3489"/>
                  </a:lnTo>
                  <a:lnTo>
                    <a:pt x="7705" y="3502"/>
                  </a:lnTo>
                  <a:lnTo>
                    <a:pt x="7705" y="3513"/>
                  </a:lnTo>
                  <a:lnTo>
                    <a:pt x="7708" y="3527"/>
                  </a:lnTo>
                  <a:lnTo>
                    <a:pt x="7709" y="3544"/>
                  </a:lnTo>
                  <a:lnTo>
                    <a:pt x="7710" y="3560"/>
                  </a:lnTo>
                  <a:lnTo>
                    <a:pt x="7709" y="3573"/>
                  </a:lnTo>
                  <a:lnTo>
                    <a:pt x="7706" y="3586"/>
                  </a:lnTo>
                  <a:lnTo>
                    <a:pt x="7706" y="3601"/>
                  </a:lnTo>
                  <a:lnTo>
                    <a:pt x="7706" y="3608"/>
                  </a:lnTo>
                  <a:lnTo>
                    <a:pt x="7708" y="3614"/>
                  </a:lnTo>
                  <a:lnTo>
                    <a:pt x="7710" y="3619"/>
                  </a:lnTo>
                  <a:lnTo>
                    <a:pt x="7712" y="3622"/>
                  </a:lnTo>
                  <a:lnTo>
                    <a:pt x="7718" y="3627"/>
                  </a:lnTo>
                  <a:lnTo>
                    <a:pt x="7723" y="3632"/>
                  </a:lnTo>
                  <a:lnTo>
                    <a:pt x="7725" y="3635"/>
                  </a:lnTo>
                  <a:lnTo>
                    <a:pt x="7727" y="3638"/>
                  </a:lnTo>
                  <a:lnTo>
                    <a:pt x="7727" y="3641"/>
                  </a:lnTo>
                  <a:lnTo>
                    <a:pt x="7727" y="3643"/>
                  </a:lnTo>
                  <a:lnTo>
                    <a:pt x="7723" y="3648"/>
                  </a:lnTo>
                  <a:lnTo>
                    <a:pt x="7722" y="3652"/>
                  </a:lnTo>
                  <a:lnTo>
                    <a:pt x="7722" y="3654"/>
                  </a:lnTo>
                  <a:lnTo>
                    <a:pt x="7723" y="3655"/>
                  </a:lnTo>
                  <a:lnTo>
                    <a:pt x="7724" y="3655"/>
                  </a:lnTo>
                  <a:lnTo>
                    <a:pt x="7727" y="3657"/>
                  </a:lnTo>
                  <a:lnTo>
                    <a:pt x="7729" y="3657"/>
                  </a:lnTo>
                  <a:lnTo>
                    <a:pt x="7731" y="3658"/>
                  </a:lnTo>
                  <a:lnTo>
                    <a:pt x="7731" y="3659"/>
                  </a:lnTo>
                  <a:lnTo>
                    <a:pt x="7733" y="3661"/>
                  </a:lnTo>
                  <a:lnTo>
                    <a:pt x="7731" y="3666"/>
                  </a:lnTo>
                  <a:lnTo>
                    <a:pt x="7730" y="3674"/>
                  </a:lnTo>
                  <a:lnTo>
                    <a:pt x="7729" y="3678"/>
                  </a:lnTo>
                  <a:lnTo>
                    <a:pt x="7729" y="3683"/>
                  </a:lnTo>
                  <a:lnTo>
                    <a:pt x="7729" y="3689"/>
                  </a:lnTo>
                  <a:lnTo>
                    <a:pt x="7730" y="3693"/>
                  </a:lnTo>
                  <a:lnTo>
                    <a:pt x="7733" y="3699"/>
                  </a:lnTo>
                  <a:lnTo>
                    <a:pt x="7735" y="3705"/>
                  </a:lnTo>
                  <a:lnTo>
                    <a:pt x="7738" y="3711"/>
                  </a:lnTo>
                  <a:lnTo>
                    <a:pt x="7743" y="3718"/>
                  </a:lnTo>
                  <a:lnTo>
                    <a:pt x="7754" y="3731"/>
                  </a:lnTo>
                  <a:lnTo>
                    <a:pt x="7766" y="3742"/>
                  </a:lnTo>
                  <a:lnTo>
                    <a:pt x="7778" y="3752"/>
                  </a:lnTo>
                  <a:lnTo>
                    <a:pt x="7790" y="3758"/>
                  </a:lnTo>
                  <a:lnTo>
                    <a:pt x="7794" y="3761"/>
                  </a:lnTo>
                  <a:lnTo>
                    <a:pt x="7798" y="3766"/>
                  </a:lnTo>
                  <a:lnTo>
                    <a:pt x="7800" y="3769"/>
                  </a:lnTo>
                  <a:lnTo>
                    <a:pt x="7801" y="3774"/>
                  </a:lnTo>
                  <a:lnTo>
                    <a:pt x="7801" y="3786"/>
                  </a:lnTo>
                  <a:lnTo>
                    <a:pt x="7801" y="3798"/>
                  </a:lnTo>
                  <a:lnTo>
                    <a:pt x="7800" y="3811"/>
                  </a:lnTo>
                  <a:lnTo>
                    <a:pt x="7801" y="3827"/>
                  </a:lnTo>
                  <a:lnTo>
                    <a:pt x="7803" y="3835"/>
                  </a:lnTo>
                  <a:lnTo>
                    <a:pt x="7804" y="3842"/>
                  </a:lnTo>
                  <a:lnTo>
                    <a:pt x="7806" y="3849"/>
                  </a:lnTo>
                  <a:lnTo>
                    <a:pt x="7810" y="3855"/>
                  </a:lnTo>
                  <a:lnTo>
                    <a:pt x="7815" y="3860"/>
                  </a:lnTo>
                  <a:lnTo>
                    <a:pt x="7820" y="3863"/>
                  </a:lnTo>
                  <a:lnTo>
                    <a:pt x="7826" y="3866"/>
                  </a:lnTo>
                  <a:lnTo>
                    <a:pt x="7831" y="3868"/>
                  </a:lnTo>
                  <a:lnTo>
                    <a:pt x="7837" y="3868"/>
                  </a:lnTo>
                  <a:lnTo>
                    <a:pt x="7843" y="3868"/>
                  </a:lnTo>
                  <a:lnTo>
                    <a:pt x="7848" y="3867"/>
                  </a:lnTo>
                  <a:lnTo>
                    <a:pt x="7851" y="3866"/>
                  </a:lnTo>
                  <a:lnTo>
                    <a:pt x="7862" y="3857"/>
                  </a:lnTo>
                  <a:lnTo>
                    <a:pt x="7880" y="3846"/>
                  </a:lnTo>
                  <a:lnTo>
                    <a:pt x="7900" y="3830"/>
                  </a:lnTo>
                  <a:lnTo>
                    <a:pt x="7920" y="3815"/>
                  </a:lnTo>
                  <a:lnTo>
                    <a:pt x="7939" y="3797"/>
                  </a:lnTo>
                  <a:lnTo>
                    <a:pt x="7961" y="3775"/>
                  </a:lnTo>
                  <a:lnTo>
                    <a:pt x="7981" y="3754"/>
                  </a:lnTo>
                  <a:lnTo>
                    <a:pt x="7996" y="3739"/>
                  </a:lnTo>
                  <a:lnTo>
                    <a:pt x="8009" y="3728"/>
                  </a:lnTo>
                  <a:lnTo>
                    <a:pt x="8023" y="3717"/>
                  </a:lnTo>
                  <a:lnTo>
                    <a:pt x="8034" y="3709"/>
                  </a:lnTo>
                  <a:lnTo>
                    <a:pt x="8046" y="3703"/>
                  </a:lnTo>
                  <a:lnTo>
                    <a:pt x="8057" y="3698"/>
                  </a:lnTo>
                  <a:lnTo>
                    <a:pt x="8065" y="3697"/>
                  </a:lnTo>
                  <a:lnTo>
                    <a:pt x="8069" y="3698"/>
                  </a:lnTo>
                  <a:lnTo>
                    <a:pt x="8070" y="3701"/>
                  </a:lnTo>
                  <a:lnTo>
                    <a:pt x="8071" y="3704"/>
                  </a:lnTo>
                  <a:lnTo>
                    <a:pt x="8071" y="3709"/>
                  </a:lnTo>
                  <a:lnTo>
                    <a:pt x="8068" y="3722"/>
                  </a:lnTo>
                  <a:lnTo>
                    <a:pt x="8064" y="3736"/>
                  </a:lnTo>
                  <a:lnTo>
                    <a:pt x="8063" y="3745"/>
                  </a:lnTo>
                  <a:lnTo>
                    <a:pt x="8064" y="3750"/>
                  </a:lnTo>
                  <a:lnTo>
                    <a:pt x="8065" y="3758"/>
                  </a:lnTo>
                  <a:lnTo>
                    <a:pt x="8068" y="3764"/>
                  </a:lnTo>
                  <a:lnTo>
                    <a:pt x="8075" y="3773"/>
                  </a:lnTo>
                  <a:lnTo>
                    <a:pt x="8082" y="3784"/>
                  </a:lnTo>
                  <a:lnTo>
                    <a:pt x="8090" y="3793"/>
                  </a:lnTo>
                  <a:lnTo>
                    <a:pt x="8099" y="3804"/>
                  </a:lnTo>
                  <a:lnTo>
                    <a:pt x="8108" y="3817"/>
                  </a:lnTo>
                  <a:lnTo>
                    <a:pt x="8119" y="3829"/>
                  </a:lnTo>
                  <a:lnTo>
                    <a:pt x="8128" y="3841"/>
                  </a:lnTo>
                  <a:lnTo>
                    <a:pt x="8138" y="3850"/>
                  </a:lnTo>
                  <a:lnTo>
                    <a:pt x="8141" y="3855"/>
                  </a:lnTo>
                  <a:lnTo>
                    <a:pt x="8144" y="3861"/>
                  </a:lnTo>
                  <a:lnTo>
                    <a:pt x="8144" y="3867"/>
                  </a:lnTo>
                  <a:lnTo>
                    <a:pt x="8144" y="3873"/>
                  </a:lnTo>
                  <a:lnTo>
                    <a:pt x="8141" y="3885"/>
                  </a:lnTo>
                  <a:lnTo>
                    <a:pt x="8140" y="3897"/>
                  </a:lnTo>
                  <a:lnTo>
                    <a:pt x="8140" y="3901"/>
                  </a:lnTo>
                  <a:lnTo>
                    <a:pt x="8140" y="3906"/>
                  </a:lnTo>
                  <a:lnTo>
                    <a:pt x="8141" y="3911"/>
                  </a:lnTo>
                  <a:lnTo>
                    <a:pt x="8144" y="3914"/>
                  </a:lnTo>
                  <a:lnTo>
                    <a:pt x="8151" y="3923"/>
                  </a:lnTo>
                  <a:lnTo>
                    <a:pt x="8160" y="3931"/>
                  </a:lnTo>
                  <a:lnTo>
                    <a:pt x="8165" y="3936"/>
                  </a:lnTo>
                  <a:lnTo>
                    <a:pt x="8170" y="3941"/>
                  </a:lnTo>
                  <a:lnTo>
                    <a:pt x="8174" y="3947"/>
                  </a:lnTo>
                  <a:lnTo>
                    <a:pt x="8177" y="3953"/>
                  </a:lnTo>
                  <a:lnTo>
                    <a:pt x="8182" y="3967"/>
                  </a:lnTo>
                  <a:lnTo>
                    <a:pt x="8184" y="3981"/>
                  </a:lnTo>
                  <a:lnTo>
                    <a:pt x="8185" y="3989"/>
                  </a:lnTo>
                  <a:lnTo>
                    <a:pt x="8188" y="3998"/>
                  </a:lnTo>
                  <a:lnTo>
                    <a:pt x="8191" y="4006"/>
                  </a:lnTo>
                  <a:lnTo>
                    <a:pt x="8195" y="4013"/>
                  </a:lnTo>
                  <a:lnTo>
                    <a:pt x="8198" y="4021"/>
                  </a:lnTo>
                  <a:lnTo>
                    <a:pt x="8202" y="4029"/>
                  </a:lnTo>
                  <a:lnTo>
                    <a:pt x="8207" y="4036"/>
                  </a:lnTo>
                  <a:lnTo>
                    <a:pt x="8212" y="4042"/>
                  </a:lnTo>
                  <a:lnTo>
                    <a:pt x="8216" y="4048"/>
                  </a:lnTo>
                  <a:lnTo>
                    <a:pt x="8219" y="4055"/>
                  </a:lnTo>
                  <a:lnTo>
                    <a:pt x="8221" y="4063"/>
                  </a:lnTo>
                  <a:lnTo>
                    <a:pt x="8221" y="4070"/>
                  </a:lnTo>
                  <a:lnTo>
                    <a:pt x="8222" y="4081"/>
                  </a:lnTo>
                  <a:lnTo>
                    <a:pt x="8222" y="4093"/>
                  </a:lnTo>
                  <a:lnTo>
                    <a:pt x="8222" y="4095"/>
                  </a:lnTo>
                  <a:lnTo>
                    <a:pt x="8221" y="4095"/>
                  </a:lnTo>
                  <a:lnTo>
                    <a:pt x="8219" y="4094"/>
                  </a:lnTo>
                  <a:lnTo>
                    <a:pt x="8216" y="4093"/>
                  </a:lnTo>
                  <a:lnTo>
                    <a:pt x="8212" y="4090"/>
                  </a:lnTo>
                  <a:lnTo>
                    <a:pt x="8209" y="4090"/>
                  </a:lnTo>
                  <a:lnTo>
                    <a:pt x="8206" y="4093"/>
                  </a:lnTo>
                  <a:lnTo>
                    <a:pt x="8201" y="4096"/>
                  </a:lnTo>
                  <a:lnTo>
                    <a:pt x="8191" y="4102"/>
                  </a:lnTo>
                  <a:lnTo>
                    <a:pt x="8182" y="4109"/>
                  </a:lnTo>
                  <a:lnTo>
                    <a:pt x="8178" y="4113"/>
                  </a:lnTo>
                  <a:lnTo>
                    <a:pt x="8174" y="4117"/>
                  </a:lnTo>
                  <a:lnTo>
                    <a:pt x="8171" y="4120"/>
                  </a:lnTo>
                  <a:lnTo>
                    <a:pt x="8169" y="4125"/>
                  </a:lnTo>
                  <a:lnTo>
                    <a:pt x="8168" y="4130"/>
                  </a:lnTo>
                  <a:lnTo>
                    <a:pt x="8168" y="4136"/>
                  </a:lnTo>
                  <a:lnTo>
                    <a:pt x="8169" y="4142"/>
                  </a:lnTo>
                  <a:lnTo>
                    <a:pt x="8171" y="4147"/>
                  </a:lnTo>
                  <a:lnTo>
                    <a:pt x="8176" y="4152"/>
                  </a:lnTo>
                  <a:lnTo>
                    <a:pt x="8181" y="4157"/>
                  </a:lnTo>
                  <a:lnTo>
                    <a:pt x="8187" y="4159"/>
                  </a:lnTo>
                  <a:lnTo>
                    <a:pt x="8193" y="4162"/>
                  </a:lnTo>
                  <a:lnTo>
                    <a:pt x="8207" y="4165"/>
                  </a:lnTo>
                  <a:lnTo>
                    <a:pt x="8221" y="4169"/>
                  </a:lnTo>
                  <a:lnTo>
                    <a:pt x="8239" y="4172"/>
                  </a:lnTo>
                  <a:lnTo>
                    <a:pt x="8258" y="4177"/>
                  </a:lnTo>
                  <a:lnTo>
                    <a:pt x="8277" y="4181"/>
                  </a:lnTo>
                  <a:lnTo>
                    <a:pt x="8289" y="4185"/>
                  </a:lnTo>
                  <a:lnTo>
                    <a:pt x="8292" y="4189"/>
                  </a:lnTo>
                  <a:lnTo>
                    <a:pt x="8295" y="4193"/>
                  </a:lnTo>
                  <a:lnTo>
                    <a:pt x="8296" y="4199"/>
                  </a:lnTo>
                  <a:lnTo>
                    <a:pt x="8296" y="4206"/>
                  </a:lnTo>
                  <a:lnTo>
                    <a:pt x="8294" y="4220"/>
                  </a:lnTo>
                  <a:lnTo>
                    <a:pt x="8291" y="4232"/>
                  </a:lnTo>
                  <a:lnTo>
                    <a:pt x="8290" y="4254"/>
                  </a:lnTo>
                  <a:lnTo>
                    <a:pt x="8288" y="4282"/>
                  </a:lnTo>
                  <a:lnTo>
                    <a:pt x="8286" y="4295"/>
                  </a:lnTo>
                  <a:lnTo>
                    <a:pt x="8285" y="4308"/>
                  </a:lnTo>
                  <a:lnTo>
                    <a:pt x="8283" y="4319"/>
                  </a:lnTo>
                  <a:lnTo>
                    <a:pt x="8281" y="4327"/>
                  </a:lnTo>
                  <a:lnTo>
                    <a:pt x="8277" y="4332"/>
                  </a:lnTo>
                  <a:lnTo>
                    <a:pt x="8273" y="4335"/>
                  </a:lnTo>
                  <a:lnTo>
                    <a:pt x="8270" y="4338"/>
                  </a:lnTo>
                  <a:lnTo>
                    <a:pt x="8266" y="4338"/>
                  </a:lnTo>
                  <a:lnTo>
                    <a:pt x="8263" y="4338"/>
                  </a:lnTo>
                  <a:lnTo>
                    <a:pt x="8260" y="4336"/>
                  </a:lnTo>
                  <a:lnTo>
                    <a:pt x="8258" y="4335"/>
                  </a:lnTo>
                  <a:lnTo>
                    <a:pt x="8257" y="4332"/>
                  </a:lnTo>
                  <a:lnTo>
                    <a:pt x="8257" y="4330"/>
                  </a:lnTo>
                  <a:lnTo>
                    <a:pt x="8256" y="4329"/>
                  </a:lnTo>
                  <a:lnTo>
                    <a:pt x="8252" y="4329"/>
                  </a:lnTo>
                  <a:lnTo>
                    <a:pt x="8250" y="4329"/>
                  </a:lnTo>
                  <a:lnTo>
                    <a:pt x="8241" y="4332"/>
                  </a:lnTo>
                  <a:lnTo>
                    <a:pt x="8232" y="4334"/>
                  </a:lnTo>
                  <a:lnTo>
                    <a:pt x="8213" y="4342"/>
                  </a:lnTo>
                  <a:lnTo>
                    <a:pt x="8197" y="4350"/>
                  </a:lnTo>
                  <a:lnTo>
                    <a:pt x="8191" y="4353"/>
                  </a:lnTo>
                  <a:lnTo>
                    <a:pt x="8185" y="4358"/>
                  </a:lnTo>
                  <a:lnTo>
                    <a:pt x="8179" y="4363"/>
                  </a:lnTo>
                  <a:lnTo>
                    <a:pt x="8174" y="4369"/>
                  </a:lnTo>
                  <a:lnTo>
                    <a:pt x="8169" y="4374"/>
                  </a:lnTo>
                  <a:lnTo>
                    <a:pt x="8164" y="4382"/>
                  </a:lnTo>
                  <a:lnTo>
                    <a:pt x="8160" y="4388"/>
                  </a:lnTo>
                  <a:lnTo>
                    <a:pt x="8158" y="4393"/>
                  </a:lnTo>
                  <a:lnTo>
                    <a:pt x="8156" y="4399"/>
                  </a:lnTo>
                  <a:lnTo>
                    <a:pt x="8157" y="4405"/>
                  </a:lnTo>
                  <a:lnTo>
                    <a:pt x="8158" y="4410"/>
                  </a:lnTo>
                  <a:lnTo>
                    <a:pt x="8162" y="4415"/>
                  </a:lnTo>
                  <a:lnTo>
                    <a:pt x="8169" y="4422"/>
                  </a:lnTo>
                  <a:lnTo>
                    <a:pt x="8177" y="4427"/>
                  </a:lnTo>
                  <a:lnTo>
                    <a:pt x="8179" y="4429"/>
                  </a:lnTo>
                  <a:lnTo>
                    <a:pt x="8181" y="4430"/>
                  </a:lnTo>
                  <a:lnTo>
                    <a:pt x="8179" y="4433"/>
                  </a:lnTo>
                  <a:lnTo>
                    <a:pt x="8178" y="4435"/>
                  </a:lnTo>
                  <a:lnTo>
                    <a:pt x="8171" y="4441"/>
                  </a:lnTo>
                  <a:lnTo>
                    <a:pt x="8159" y="4446"/>
                  </a:lnTo>
                  <a:lnTo>
                    <a:pt x="8141" y="4453"/>
                  </a:lnTo>
                  <a:lnTo>
                    <a:pt x="8125" y="4460"/>
                  </a:lnTo>
                  <a:lnTo>
                    <a:pt x="8119" y="4462"/>
                  </a:lnTo>
                  <a:lnTo>
                    <a:pt x="8113" y="4464"/>
                  </a:lnTo>
                  <a:lnTo>
                    <a:pt x="8103" y="4462"/>
                  </a:lnTo>
                  <a:lnTo>
                    <a:pt x="8092" y="4460"/>
                  </a:lnTo>
                  <a:lnTo>
                    <a:pt x="8089" y="4461"/>
                  </a:lnTo>
                  <a:lnTo>
                    <a:pt x="8084" y="4464"/>
                  </a:lnTo>
                  <a:lnTo>
                    <a:pt x="8080" y="4467"/>
                  </a:lnTo>
                  <a:lnTo>
                    <a:pt x="8076" y="4473"/>
                  </a:lnTo>
                  <a:lnTo>
                    <a:pt x="8068" y="4484"/>
                  </a:lnTo>
                  <a:lnTo>
                    <a:pt x="8064" y="4491"/>
                  </a:lnTo>
                  <a:lnTo>
                    <a:pt x="8063" y="4493"/>
                  </a:lnTo>
                  <a:lnTo>
                    <a:pt x="8062" y="4495"/>
                  </a:lnTo>
                  <a:lnTo>
                    <a:pt x="8061" y="4497"/>
                  </a:lnTo>
                  <a:lnTo>
                    <a:pt x="8058" y="4497"/>
                  </a:lnTo>
                  <a:lnTo>
                    <a:pt x="8055" y="4497"/>
                  </a:lnTo>
                  <a:lnTo>
                    <a:pt x="8051" y="4496"/>
                  </a:lnTo>
                  <a:lnTo>
                    <a:pt x="8048" y="4495"/>
                  </a:lnTo>
                  <a:lnTo>
                    <a:pt x="8044" y="4492"/>
                  </a:lnTo>
                  <a:lnTo>
                    <a:pt x="8034" y="4487"/>
                  </a:lnTo>
                  <a:lnTo>
                    <a:pt x="8026" y="4485"/>
                  </a:lnTo>
                  <a:lnTo>
                    <a:pt x="8018" y="4484"/>
                  </a:lnTo>
                  <a:lnTo>
                    <a:pt x="8012" y="4484"/>
                  </a:lnTo>
                  <a:lnTo>
                    <a:pt x="8005" y="4484"/>
                  </a:lnTo>
                  <a:lnTo>
                    <a:pt x="7995" y="4484"/>
                  </a:lnTo>
                  <a:lnTo>
                    <a:pt x="7986" y="4481"/>
                  </a:lnTo>
                  <a:lnTo>
                    <a:pt x="7977" y="4478"/>
                  </a:lnTo>
                  <a:lnTo>
                    <a:pt x="7969" y="4473"/>
                  </a:lnTo>
                  <a:lnTo>
                    <a:pt x="7963" y="4470"/>
                  </a:lnTo>
                  <a:lnTo>
                    <a:pt x="7954" y="4466"/>
                  </a:lnTo>
                  <a:lnTo>
                    <a:pt x="7941" y="4462"/>
                  </a:lnTo>
                  <a:lnTo>
                    <a:pt x="7932" y="4462"/>
                  </a:lnTo>
                  <a:lnTo>
                    <a:pt x="7924" y="4462"/>
                  </a:lnTo>
                  <a:lnTo>
                    <a:pt x="7918" y="4465"/>
                  </a:lnTo>
                  <a:lnTo>
                    <a:pt x="7912" y="4467"/>
                  </a:lnTo>
                  <a:lnTo>
                    <a:pt x="7907" y="4470"/>
                  </a:lnTo>
                  <a:lnTo>
                    <a:pt x="7905" y="4473"/>
                  </a:lnTo>
                  <a:lnTo>
                    <a:pt x="7903" y="4477"/>
                  </a:lnTo>
                  <a:lnTo>
                    <a:pt x="7903" y="4480"/>
                  </a:lnTo>
                  <a:lnTo>
                    <a:pt x="7904" y="4484"/>
                  </a:lnTo>
                  <a:lnTo>
                    <a:pt x="7906" y="4486"/>
                  </a:lnTo>
                  <a:lnTo>
                    <a:pt x="7910" y="4490"/>
                  </a:lnTo>
                  <a:lnTo>
                    <a:pt x="7913" y="4491"/>
                  </a:lnTo>
                  <a:lnTo>
                    <a:pt x="7923" y="4496"/>
                  </a:lnTo>
                  <a:lnTo>
                    <a:pt x="7932" y="4499"/>
                  </a:lnTo>
                  <a:lnTo>
                    <a:pt x="7936" y="4503"/>
                  </a:lnTo>
                  <a:lnTo>
                    <a:pt x="7937" y="4508"/>
                  </a:lnTo>
                  <a:lnTo>
                    <a:pt x="7936" y="4514"/>
                  </a:lnTo>
                  <a:lnTo>
                    <a:pt x="7935" y="4519"/>
                  </a:lnTo>
                  <a:lnTo>
                    <a:pt x="7932" y="4525"/>
                  </a:lnTo>
                  <a:lnTo>
                    <a:pt x="7929" y="4530"/>
                  </a:lnTo>
                  <a:lnTo>
                    <a:pt x="7924" y="4535"/>
                  </a:lnTo>
                  <a:lnTo>
                    <a:pt x="7918" y="4537"/>
                  </a:lnTo>
                  <a:lnTo>
                    <a:pt x="7913" y="4540"/>
                  </a:lnTo>
                  <a:lnTo>
                    <a:pt x="7907" y="4541"/>
                  </a:lnTo>
                  <a:lnTo>
                    <a:pt x="7901" y="4541"/>
                  </a:lnTo>
                  <a:lnTo>
                    <a:pt x="7895" y="4540"/>
                  </a:lnTo>
                  <a:lnTo>
                    <a:pt x="7889" y="4538"/>
                  </a:lnTo>
                  <a:lnTo>
                    <a:pt x="7885" y="4537"/>
                  </a:lnTo>
                  <a:lnTo>
                    <a:pt x="7879" y="4534"/>
                  </a:lnTo>
                  <a:lnTo>
                    <a:pt x="7874" y="4530"/>
                  </a:lnTo>
                  <a:lnTo>
                    <a:pt x="7869" y="4528"/>
                  </a:lnTo>
                  <a:lnTo>
                    <a:pt x="7866" y="4527"/>
                  </a:lnTo>
                  <a:lnTo>
                    <a:pt x="7863" y="4529"/>
                  </a:lnTo>
                  <a:lnTo>
                    <a:pt x="7861" y="4531"/>
                  </a:lnTo>
                  <a:lnTo>
                    <a:pt x="7859" y="4534"/>
                  </a:lnTo>
                  <a:lnTo>
                    <a:pt x="7855" y="4537"/>
                  </a:lnTo>
                  <a:lnTo>
                    <a:pt x="7851" y="4538"/>
                  </a:lnTo>
                  <a:lnTo>
                    <a:pt x="7844" y="4540"/>
                  </a:lnTo>
                  <a:lnTo>
                    <a:pt x="7836" y="4538"/>
                  </a:lnTo>
                  <a:lnTo>
                    <a:pt x="7826" y="4537"/>
                  </a:lnTo>
                  <a:lnTo>
                    <a:pt x="7816" y="4537"/>
                  </a:lnTo>
                  <a:lnTo>
                    <a:pt x="7807" y="4540"/>
                  </a:lnTo>
                  <a:lnTo>
                    <a:pt x="7804" y="4541"/>
                  </a:lnTo>
                  <a:lnTo>
                    <a:pt x="7800" y="4543"/>
                  </a:lnTo>
                  <a:lnTo>
                    <a:pt x="7798" y="4546"/>
                  </a:lnTo>
                  <a:lnTo>
                    <a:pt x="7797" y="4548"/>
                  </a:lnTo>
                  <a:lnTo>
                    <a:pt x="7792" y="4558"/>
                  </a:lnTo>
                  <a:lnTo>
                    <a:pt x="7788" y="4571"/>
                  </a:lnTo>
                  <a:lnTo>
                    <a:pt x="7785" y="4584"/>
                  </a:lnTo>
                  <a:lnTo>
                    <a:pt x="7781" y="4596"/>
                  </a:lnTo>
                  <a:lnTo>
                    <a:pt x="7779" y="4600"/>
                  </a:lnTo>
                  <a:lnTo>
                    <a:pt x="7774" y="4606"/>
                  </a:lnTo>
                  <a:lnTo>
                    <a:pt x="7769" y="4612"/>
                  </a:lnTo>
                  <a:lnTo>
                    <a:pt x="7765" y="4619"/>
                  </a:lnTo>
                  <a:lnTo>
                    <a:pt x="7754" y="4630"/>
                  </a:lnTo>
                  <a:lnTo>
                    <a:pt x="7747" y="4638"/>
                  </a:lnTo>
                  <a:lnTo>
                    <a:pt x="7740" y="4653"/>
                  </a:lnTo>
                  <a:lnTo>
                    <a:pt x="7733" y="4664"/>
                  </a:lnTo>
                  <a:lnTo>
                    <a:pt x="7730" y="4670"/>
                  </a:lnTo>
                  <a:lnTo>
                    <a:pt x="7727" y="4674"/>
                  </a:lnTo>
                  <a:lnTo>
                    <a:pt x="7724" y="4675"/>
                  </a:lnTo>
                  <a:lnTo>
                    <a:pt x="7722" y="4674"/>
                  </a:lnTo>
                  <a:lnTo>
                    <a:pt x="7718" y="4673"/>
                  </a:lnTo>
                  <a:lnTo>
                    <a:pt x="7716" y="4670"/>
                  </a:lnTo>
                  <a:lnTo>
                    <a:pt x="7705" y="4660"/>
                  </a:lnTo>
                  <a:lnTo>
                    <a:pt x="7696" y="4650"/>
                  </a:lnTo>
                  <a:lnTo>
                    <a:pt x="7692" y="4647"/>
                  </a:lnTo>
                  <a:lnTo>
                    <a:pt x="7690" y="4644"/>
                  </a:lnTo>
                  <a:lnTo>
                    <a:pt x="7685" y="4644"/>
                  </a:lnTo>
                  <a:lnTo>
                    <a:pt x="7680" y="4645"/>
                  </a:lnTo>
                  <a:lnTo>
                    <a:pt x="7672" y="4648"/>
                  </a:lnTo>
                  <a:lnTo>
                    <a:pt x="7664" y="4650"/>
                  </a:lnTo>
                  <a:lnTo>
                    <a:pt x="7654" y="4653"/>
                  </a:lnTo>
                  <a:lnTo>
                    <a:pt x="7643" y="4654"/>
                  </a:lnTo>
                  <a:lnTo>
                    <a:pt x="7639" y="4655"/>
                  </a:lnTo>
                  <a:lnTo>
                    <a:pt x="7633" y="4657"/>
                  </a:lnTo>
                  <a:lnTo>
                    <a:pt x="7627" y="4661"/>
                  </a:lnTo>
                  <a:lnTo>
                    <a:pt x="7620" y="4667"/>
                  </a:lnTo>
                  <a:lnTo>
                    <a:pt x="7605" y="4683"/>
                  </a:lnTo>
                  <a:lnTo>
                    <a:pt x="7590" y="4703"/>
                  </a:lnTo>
                  <a:lnTo>
                    <a:pt x="7574" y="4722"/>
                  </a:lnTo>
                  <a:lnTo>
                    <a:pt x="7563" y="4735"/>
                  </a:lnTo>
                  <a:lnTo>
                    <a:pt x="7548" y="4750"/>
                  </a:lnTo>
                  <a:lnTo>
                    <a:pt x="7533" y="4764"/>
                  </a:lnTo>
                  <a:lnTo>
                    <a:pt x="7524" y="4773"/>
                  </a:lnTo>
                  <a:lnTo>
                    <a:pt x="7517" y="4777"/>
                  </a:lnTo>
                  <a:lnTo>
                    <a:pt x="7515" y="4777"/>
                  </a:lnTo>
                  <a:lnTo>
                    <a:pt x="7511" y="4776"/>
                  </a:lnTo>
                  <a:lnTo>
                    <a:pt x="7508" y="4774"/>
                  </a:lnTo>
                  <a:lnTo>
                    <a:pt x="7503" y="4769"/>
                  </a:lnTo>
                  <a:lnTo>
                    <a:pt x="7501" y="4767"/>
                  </a:lnTo>
                  <a:lnTo>
                    <a:pt x="7500" y="4766"/>
                  </a:lnTo>
                  <a:lnTo>
                    <a:pt x="7496" y="4764"/>
                  </a:lnTo>
                  <a:lnTo>
                    <a:pt x="7494" y="4764"/>
                  </a:lnTo>
                  <a:lnTo>
                    <a:pt x="7491" y="4764"/>
                  </a:lnTo>
                  <a:lnTo>
                    <a:pt x="7488" y="4767"/>
                  </a:lnTo>
                  <a:lnTo>
                    <a:pt x="7483" y="4769"/>
                  </a:lnTo>
                  <a:lnTo>
                    <a:pt x="7478" y="4773"/>
                  </a:lnTo>
                  <a:lnTo>
                    <a:pt x="7467" y="4781"/>
                  </a:lnTo>
                  <a:lnTo>
                    <a:pt x="7456" y="4790"/>
                  </a:lnTo>
                  <a:lnTo>
                    <a:pt x="7445" y="4798"/>
                  </a:lnTo>
                  <a:lnTo>
                    <a:pt x="7437" y="4802"/>
                  </a:lnTo>
                  <a:lnTo>
                    <a:pt x="7421" y="4811"/>
                  </a:lnTo>
                  <a:lnTo>
                    <a:pt x="7398" y="4821"/>
                  </a:lnTo>
                  <a:lnTo>
                    <a:pt x="7377" y="4833"/>
                  </a:lnTo>
                  <a:lnTo>
                    <a:pt x="7362" y="4843"/>
                  </a:lnTo>
                  <a:lnTo>
                    <a:pt x="7357" y="4846"/>
                  </a:lnTo>
                  <a:lnTo>
                    <a:pt x="7356" y="4852"/>
                  </a:lnTo>
                  <a:lnTo>
                    <a:pt x="7354" y="4857"/>
                  </a:lnTo>
                  <a:lnTo>
                    <a:pt x="7354" y="4863"/>
                  </a:lnTo>
                  <a:lnTo>
                    <a:pt x="7356" y="4875"/>
                  </a:lnTo>
                  <a:lnTo>
                    <a:pt x="7357" y="4886"/>
                  </a:lnTo>
                  <a:lnTo>
                    <a:pt x="7356" y="4890"/>
                  </a:lnTo>
                  <a:lnTo>
                    <a:pt x="7353" y="4895"/>
                  </a:lnTo>
                  <a:lnTo>
                    <a:pt x="7349" y="4899"/>
                  </a:lnTo>
                  <a:lnTo>
                    <a:pt x="7344" y="4903"/>
                  </a:lnTo>
                  <a:lnTo>
                    <a:pt x="7334" y="4909"/>
                  </a:lnTo>
                  <a:lnTo>
                    <a:pt x="7325" y="4913"/>
                  </a:lnTo>
                  <a:lnTo>
                    <a:pt x="7318" y="4915"/>
                  </a:lnTo>
                  <a:lnTo>
                    <a:pt x="7311" y="4919"/>
                  </a:lnTo>
                  <a:lnTo>
                    <a:pt x="7305" y="4925"/>
                  </a:lnTo>
                  <a:lnTo>
                    <a:pt x="7300" y="4933"/>
                  </a:lnTo>
                  <a:lnTo>
                    <a:pt x="7295" y="4943"/>
                  </a:lnTo>
                  <a:lnTo>
                    <a:pt x="7289" y="4954"/>
                  </a:lnTo>
                  <a:lnTo>
                    <a:pt x="7282" y="4968"/>
                  </a:lnTo>
                  <a:lnTo>
                    <a:pt x="7271" y="4981"/>
                  </a:lnTo>
                  <a:lnTo>
                    <a:pt x="7267" y="4988"/>
                  </a:lnTo>
                  <a:lnTo>
                    <a:pt x="7263" y="4995"/>
                  </a:lnTo>
                  <a:lnTo>
                    <a:pt x="7261" y="5002"/>
                  </a:lnTo>
                  <a:lnTo>
                    <a:pt x="7259" y="5009"/>
                  </a:lnTo>
                  <a:lnTo>
                    <a:pt x="7259" y="5021"/>
                  </a:lnTo>
                  <a:lnTo>
                    <a:pt x="7261" y="5033"/>
                  </a:lnTo>
                  <a:lnTo>
                    <a:pt x="7259" y="5037"/>
                  </a:lnTo>
                  <a:lnTo>
                    <a:pt x="7257" y="5040"/>
                  </a:lnTo>
                  <a:lnTo>
                    <a:pt x="7253" y="5041"/>
                  </a:lnTo>
                  <a:lnTo>
                    <a:pt x="7250" y="5042"/>
                  </a:lnTo>
                  <a:lnTo>
                    <a:pt x="7240" y="5041"/>
                  </a:lnTo>
                  <a:lnTo>
                    <a:pt x="7232" y="5039"/>
                  </a:lnTo>
                  <a:lnTo>
                    <a:pt x="7228" y="5037"/>
                  </a:lnTo>
                  <a:lnTo>
                    <a:pt x="7226" y="5034"/>
                  </a:lnTo>
                  <a:lnTo>
                    <a:pt x="7225" y="5032"/>
                  </a:lnTo>
                  <a:lnTo>
                    <a:pt x="7224" y="5027"/>
                  </a:lnTo>
                  <a:lnTo>
                    <a:pt x="7224" y="5017"/>
                  </a:lnTo>
                  <a:lnTo>
                    <a:pt x="7224" y="5004"/>
                  </a:lnTo>
                  <a:lnTo>
                    <a:pt x="7223" y="4997"/>
                  </a:lnTo>
                  <a:lnTo>
                    <a:pt x="7221" y="4991"/>
                  </a:lnTo>
                  <a:lnTo>
                    <a:pt x="7219" y="4984"/>
                  </a:lnTo>
                  <a:lnTo>
                    <a:pt x="7217" y="4978"/>
                  </a:lnTo>
                  <a:lnTo>
                    <a:pt x="7209" y="4965"/>
                  </a:lnTo>
                  <a:lnTo>
                    <a:pt x="7200" y="4950"/>
                  </a:lnTo>
                  <a:lnTo>
                    <a:pt x="7190" y="4933"/>
                  </a:lnTo>
                  <a:lnTo>
                    <a:pt x="7181" y="4916"/>
                  </a:lnTo>
                  <a:lnTo>
                    <a:pt x="7171" y="4902"/>
                  </a:lnTo>
                  <a:lnTo>
                    <a:pt x="7163" y="4888"/>
                  </a:lnTo>
                  <a:lnTo>
                    <a:pt x="7157" y="4876"/>
                  </a:lnTo>
                  <a:lnTo>
                    <a:pt x="7155" y="4864"/>
                  </a:lnTo>
                  <a:lnTo>
                    <a:pt x="7152" y="4852"/>
                  </a:lnTo>
                  <a:lnTo>
                    <a:pt x="7150" y="4840"/>
                  </a:lnTo>
                  <a:lnTo>
                    <a:pt x="7148" y="4836"/>
                  </a:lnTo>
                  <a:lnTo>
                    <a:pt x="7145" y="4832"/>
                  </a:lnTo>
                  <a:lnTo>
                    <a:pt x="7141" y="4830"/>
                  </a:lnTo>
                  <a:lnTo>
                    <a:pt x="7136" y="4827"/>
                  </a:lnTo>
                  <a:lnTo>
                    <a:pt x="7124" y="4826"/>
                  </a:lnTo>
                  <a:lnTo>
                    <a:pt x="7111" y="4826"/>
                  </a:lnTo>
                  <a:lnTo>
                    <a:pt x="7104" y="4826"/>
                  </a:lnTo>
                  <a:lnTo>
                    <a:pt x="7097" y="4825"/>
                  </a:lnTo>
                  <a:lnTo>
                    <a:pt x="7091" y="4824"/>
                  </a:lnTo>
                  <a:lnTo>
                    <a:pt x="7085" y="4821"/>
                  </a:lnTo>
                  <a:lnTo>
                    <a:pt x="7079" y="4819"/>
                  </a:lnTo>
                  <a:lnTo>
                    <a:pt x="7073" y="4815"/>
                  </a:lnTo>
                  <a:lnTo>
                    <a:pt x="7068" y="4809"/>
                  </a:lnTo>
                  <a:lnTo>
                    <a:pt x="7064" y="4804"/>
                  </a:lnTo>
                  <a:lnTo>
                    <a:pt x="7057" y="4789"/>
                  </a:lnTo>
                  <a:lnTo>
                    <a:pt x="7051" y="4774"/>
                  </a:lnTo>
                  <a:lnTo>
                    <a:pt x="7048" y="4767"/>
                  </a:lnTo>
                  <a:lnTo>
                    <a:pt x="7045" y="4762"/>
                  </a:lnTo>
                  <a:lnTo>
                    <a:pt x="7044" y="4761"/>
                  </a:lnTo>
                  <a:lnTo>
                    <a:pt x="7042" y="4761"/>
                  </a:lnTo>
                  <a:lnTo>
                    <a:pt x="7038" y="4768"/>
                  </a:lnTo>
                  <a:lnTo>
                    <a:pt x="7031" y="4779"/>
                  </a:lnTo>
                  <a:lnTo>
                    <a:pt x="7019" y="4792"/>
                  </a:lnTo>
                  <a:lnTo>
                    <a:pt x="7006" y="4804"/>
                  </a:lnTo>
                  <a:lnTo>
                    <a:pt x="6993" y="4815"/>
                  </a:lnTo>
                  <a:lnTo>
                    <a:pt x="6982" y="4825"/>
                  </a:lnTo>
                  <a:lnTo>
                    <a:pt x="6978" y="4831"/>
                  </a:lnTo>
                  <a:lnTo>
                    <a:pt x="6973" y="4836"/>
                  </a:lnTo>
                  <a:lnTo>
                    <a:pt x="6971" y="4840"/>
                  </a:lnTo>
                  <a:lnTo>
                    <a:pt x="6969" y="4844"/>
                  </a:lnTo>
                  <a:lnTo>
                    <a:pt x="6969" y="4849"/>
                  </a:lnTo>
                  <a:lnTo>
                    <a:pt x="6971" y="4852"/>
                  </a:lnTo>
                  <a:lnTo>
                    <a:pt x="6972" y="4855"/>
                  </a:lnTo>
                  <a:lnTo>
                    <a:pt x="6974" y="4857"/>
                  </a:lnTo>
                  <a:lnTo>
                    <a:pt x="6979" y="4863"/>
                  </a:lnTo>
                  <a:lnTo>
                    <a:pt x="6986" y="4870"/>
                  </a:lnTo>
                  <a:lnTo>
                    <a:pt x="6993" y="4877"/>
                  </a:lnTo>
                  <a:lnTo>
                    <a:pt x="6999" y="4887"/>
                  </a:lnTo>
                  <a:lnTo>
                    <a:pt x="7004" y="4897"/>
                  </a:lnTo>
                  <a:lnTo>
                    <a:pt x="7007" y="4908"/>
                  </a:lnTo>
                  <a:lnTo>
                    <a:pt x="7009" y="4914"/>
                  </a:lnTo>
                  <a:lnTo>
                    <a:pt x="7009" y="4920"/>
                  </a:lnTo>
                  <a:lnTo>
                    <a:pt x="7007" y="4927"/>
                  </a:lnTo>
                  <a:lnTo>
                    <a:pt x="7006" y="4933"/>
                  </a:lnTo>
                  <a:lnTo>
                    <a:pt x="7004" y="4947"/>
                  </a:lnTo>
                  <a:lnTo>
                    <a:pt x="7003" y="4960"/>
                  </a:lnTo>
                  <a:lnTo>
                    <a:pt x="7003" y="4974"/>
                  </a:lnTo>
                  <a:lnTo>
                    <a:pt x="7004" y="4985"/>
                  </a:lnTo>
                  <a:lnTo>
                    <a:pt x="7005" y="4991"/>
                  </a:lnTo>
                  <a:lnTo>
                    <a:pt x="7005" y="4997"/>
                  </a:lnTo>
                  <a:lnTo>
                    <a:pt x="7005" y="5003"/>
                  </a:lnTo>
                  <a:lnTo>
                    <a:pt x="7004" y="5008"/>
                  </a:lnTo>
                  <a:lnTo>
                    <a:pt x="7000" y="5019"/>
                  </a:lnTo>
                  <a:lnTo>
                    <a:pt x="6999" y="5029"/>
                  </a:lnTo>
                  <a:lnTo>
                    <a:pt x="7000" y="5040"/>
                  </a:lnTo>
                  <a:lnTo>
                    <a:pt x="6999" y="5056"/>
                  </a:lnTo>
                  <a:lnTo>
                    <a:pt x="6999" y="5064"/>
                  </a:lnTo>
                  <a:lnTo>
                    <a:pt x="6999" y="5069"/>
                  </a:lnTo>
                  <a:lnTo>
                    <a:pt x="6999" y="5071"/>
                  </a:lnTo>
                  <a:lnTo>
                    <a:pt x="7000" y="5073"/>
                  </a:lnTo>
                  <a:lnTo>
                    <a:pt x="7005" y="5075"/>
                  </a:lnTo>
                  <a:lnTo>
                    <a:pt x="7016" y="5079"/>
                  </a:lnTo>
                  <a:lnTo>
                    <a:pt x="7022" y="5083"/>
                  </a:lnTo>
                  <a:lnTo>
                    <a:pt x="7028" y="5088"/>
                  </a:lnTo>
                  <a:lnTo>
                    <a:pt x="7031" y="5092"/>
                  </a:lnTo>
                  <a:lnTo>
                    <a:pt x="7034" y="5097"/>
                  </a:lnTo>
                  <a:lnTo>
                    <a:pt x="7035" y="5102"/>
                  </a:lnTo>
                  <a:lnTo>
                    <a:pt x="7036" y="5107"/>
                  </a:lnTo>
                  <a:lnTo>
                    <a:pt x="7035" y="5111"/>
                  </a:lnTo>
                  <a:lnTo>
                    <a:pt x="7034" y="5115"/>
                  </a:lnTo>
                  <a:lnTo>
                    <a:pt x="7031" y="5119"/>
                  </a:lnTo>
                  <a:lnTo>
                    <a:pt x="7031" y="5122"/>
                  </a:lnTo>
                  <a:lnTo>
                    <a:pt x="7031" y="5126"/>
                  </a:lnTo>
                  <a:lnTo>
                    <a:pt x="7032" y="5129"/>
                  </a:lnTo>
                  <a:lnTo>
                    <a:pt x="7035" y="5138"/>
                  </a:lnTo>
                  <a:lnTo>
                    <a:pt x="7039" y="5147"/>
                  </a:lnTo>
                  <a:lnTo>
                    <a:pt x="7041" y="5153"/>
                  </a:lnTo>
                  <a:lnTo>
                    <a:pt x="7042" y="5158"/>
                  </a:lnTo>
                  <a:lnTo>
                    <a:pt x="7041" y="5164"/>
                  </a:lnTo>
                  <a:lnTo>
                    <a:pt x="7039" y="5168"/>
                  </a:lnTo>
                  <a:lnTo>
                    <a:pt x="7038" y="5172"/>
                  </a:lnTo>
                  <a:lnTo>
                    <a:pt x="7036" y="5177"/>
                  </a:lnTo>
                  <a:lnTo>
                    <a:pt x="7034" y="5179"/>
                  </a:lnTo>
                  <a:lnTo>
                    <a:pt x="7030" y="5182"/>
                  </a:lnTo>
                  <a:lnTo>
                    <a:pt x="7025" y="5186"/>
                  </a:lnTo>
                  <a:lnTo>
                    <a:pt x="7020" y="5191"/>
                  </a:lnTo>
                  <a:lnTo>
                    <a:pt x="7019" y="5195"/>
                  </a:lnTo>
                  <a:lnTo>
                    <a:pt x="7019" y="5198"/>
                  </a:lnTo>
                  <a:lnTo>
                    <a:pt x="7019" y="5202"/>
                  </a:lnTo>
                  <a:lnTo>
                    <a:pt x="7022" y="5205"/>
                  </a:lnTo>
                  <a:lnTo>
                    <a:pt x="7023" y="5209"/>
                  </a:lnTo>
                  <a:lnTo>
                    <a:pt x="7025" y="5212"/>
                  </a:lnTo>
                  <a:lnTo>
                    <a:pt x="7025" y="5216"/>
                  </a:lnTo>
                  <a:lnTo>
                    <a:pt x="7025" y="5220"/>
                  </a:lnTo>
                  <a:lnTo>
                    <a:pt x="7024" y="5222"/>
                  </a:lnTo>
                  <a:lnTo>
                    <a:pt x="7020" y="5225"/>
                  </a:lnTo>
                  <a:lnTo>
                    <a:pt x="7017" y="5229"/>
                  </a:lnTo>
                  <a:lnTo>
                    <a:pt x="7012" y="5233"/>
                  </a:lnTo>
                  <a:lnTo>
                    <a:pt x="6999" y="5240"/>
                  </a:lnTo>
                  <a:lnTo>
                    <a:pt x="6982" y="5246"/>
                  </a:lnTo>
                  <a:lnTo>
                    <a:pt x="6962" y="5250"/>
                  </a:lnTo>
                  <a:lnTo>
                    <a:pt x="6942" y="5255"/>
                  </a:lnTo>
                  <a:lnTo>
                    <a:pt x="6931" y="5256"/>
                  </a:lnTo>
                  <a:lnTo>
                    <a:pt x="6922" y="5258"/>
                  </a:lnTo>
                  <a:lnTo>
                    <a:pt x="6912" y="5258"/>
                  </a:lnTo>
                  <a:lnTo>
                    <a:pt x="6904" y="5256"/>
                  </a:lnTo>
                  <a:lnTo>
                    <a:pt x="6897" y="5254"/>
                  </a:lnTo>
                  <a:lnTo>
                    <a:pt x="6890" y="5252"/>
                  </a:lnTo>
                  <a:lnTo>
                    <a:pt x="6883" y="5248"/>
                  </a:lnTo>
                  <a:lnTo>
                    <a:pt x="6877" y="5245"/>
                  </a:lnTo>
                  <a:lnTo>
                    <a:pt x="6871" y="5241"/>
                  </a:lnTo>
                  <a:lnTo>
                    <a:pt x="6865" y="5240"/>
                  </a:lnTo>
                  <a:lnTo>
                    <a:pt x="6858" y="5240"/>
                  </a:lnTo>
                  <a:lnTo>
                    <a:pt x="6849" y="5240"/>
                  </a:lnTo>
                  <a:lnTo>
                    <a:pt x="6833" y="5243"/>
                  </a:lnTo>
                  <a:lnTo>
                    <a:pt x="6814" y="5246"/>
                  </a:lnTo>
                  <a:lnTo>
                    <a:pt x="6796" y="5246"/>
                  </a:lnTo>
                  <a:lnTo>
                    <a:pt x="6782" y="5246"/>
                  </a:lnTo>
                  <a:lnTo>
                    <a:pt x="6768" y="5246"/>
                  </a:lnTo>
                  <a:lnTo>
                    <a:pt x="6755" y="5247"/>
                  </a:lnTo>
                  <a:lnTo>
                    <a:pt x="6749" y="5248"/>
                  </a:lnTo>
                  <a:lnTo>
                    <a:pt x="6743" y="5250"/>
                  </a:lnTo>
                  <a:lnTo>
                    <a:pt x="6739" y="5254"/>
                  </a:lnTo>
                  <a:lnTo>
                    <a:pt x="6734" y="5258"/>
                  </a:lnTo>
                  <a:lnTo>
                    <a:pt x="6729" y="5261"/>
                  </a:lnTo>
                  <a:lnTo>
                    <a:pt x="6726" y="5264"/>
                  </a:lnTo>
                  <a:lnTo>
                    <a:pt x="6722" y="5265"/>
                  </a:lnTo>
                  <a:lnTo>
                    <a:pt x="6719" y="5266"/>
                  </a:lnTo>
                  <a:lnTo>
                    <a:pt x="6716" y="5265"/>
                  </a:lnTo>
                  <a:lnTo>
                    <a:pt x="6714" y="5264"/>
                  </a:lnTo>
                  <a:lnTo>
                    <a:pt x="6711" y="5260"/>
                  </a:lnTo>
                  <a:lnTo>
                    <a:pt x="6710" y="5258"/>
                  </a:lnTo>
                  <a:lnTo>
                    <a:pt x="6709" y="5249"/>
                  </a:lnTo>
                  <a:lnTo>
                    <a:pt x="6708" y="5239"/>
                  </a:lnTo>
                  <a:lnTo>
                    <a:pt x="6708" y="5230"/>
                  </a:lnTo>
                  <a:lnTo>
                    <a:pt x="6707" y="5223"/>
                  </a:lnTo>
                  <a:lnTo>
                    <a:pt x="6703" y="5220"/>
                  </a:lnTo>
                  <a:lnTo>
                    <a:pt x="6696" y="5215"/>
                  </a:lnTo>
                  <a:lnTo>
                    <a:pt x="6692" y="5212"/>
                  </a:lnTo>
                  <a:lnTo>
                    <a:pt x="6690" y="5210"/>
                  </a:lnTo>
                  <a:lnTo>
                    <a:pt x="6688" y="5208"/>
                  </a:lnTo>
                  <a:lnTo>
                    <a:pt x="6686" y="5204"/>
                  </a:lnTo>
                  <a:lnTo>
                    <a:pt x="6686" y="5198"/>
                  </a:lnTo>
                  <a:lnTo>
                    <a:pt x="6688" y="5190"/>
                  </a:lnTo>
                  <a:lnTo>
                    <a:pt x="6690" y="5180"/>
                  </a:lnTo>
                  <a:lnTo>
                    <a:pt x="6689" y="5172"/>
                  </a:lnTo>
                  <a:lnTo>
                    <a:pt x="6688" y="5167"/>
                  </a:lnTo>
                  <a:lnTo>
                    <a:pt x="6686" y="5161"/>
                  </a:lnTo>
                  <a:lnTo>
                    <a:pt x="6684" y="5157"/>
                  </a:lnTo>
                  <a:lnTo>
                    <a:pt x="6679" y="5151"/>
                  </a:lnTo>
                  <a:lnTo>
                    <a:pt x="6669" y="5138"/>
                  </a:lnTo>
                  <a:lnTo>
                    <a:pt x="6657" y="5126"/>
                  </a:lnTo>
                  <a:lnTo>
                    <a:pt x="6645" y="5114"/>
                  </a:lnTo>
                  <a:lnTo>
                    <a:pt x="6635" y="5103"/>
                  </a:lnTo>
                  <a:lnTo>
                    <a:pt x="6631" y="5098"/>
                  </a:lnTo>
                  <a:lnTo>
                    <a:pt x="6627" y="5094"/>
                  </a:lnTo>
                  <a:lnTo>
                    <a:pt x="6625" y="5088"/>
                  </a:lnTo>
                  <a:lnTo>
                    <a:pt x="6622" y="5082"/>
                  </a:lnTo>
                  <a:lnTo>
                    <a:pt x="6621" y="5076"/>
                  </a:lnTo>
                  <a:lnTo>
                    <a:pt x="6621" y="5070"/>
                  </a:lnTo>
                  <a:lnTo>
                    <a:pt x="6621" y="5064"/>
                  </a:lnTo>
                  <a:lnTo>
                    <a:pt x="6623" y="5059"/>
                  </a:lnTo>
                  <a:lnTo>
                    <a:pt x="6626" y="5056"/>
                  </a:lnTo>
                  <a:lnTo>
                    <a:pt x="6629" y="5052"/>
                  </a:lnTo>
                  <a:lnTo>
                    <a:pt x="6632" y="5051"/>
                  </a:lnTo>
                  <a:lnTo>
                    <a:pt x="6635" y="5051"/>
                  </a:lnTo>
                  <a:lnTo>
                    <a:pt x="6644" y="5054"/>
                  </a:lnTo>
                  <a:lnTo>
                    <a:pt x="6651" y="5059"/>
                  </a:lnTo>
                  <a:lnTo>
                    <a:pt x="6659" y="5064"/>
                  </a:lnTo>
                  <a:lnTo>
                    <a:pt x="6667" y="5066"/>
                  </a:lnTo>
                  <a:lnTo>
                    <a:pt x="6671" y="5066"/>
                  </a:lnTo>
                  <a:lnTo>
                    <a:pt x="6673" y="5066"/>
                  </a:lnTo>
                  <a:lnTo>
                    <a:pt x="6677" y="5064"/>
                  </a:lnTo>
                  <a:lnTo>
                    <a:pt x="6679" y="5060"/>
                  </a:lnTo>
                  <a:lnTo>
                    <a:pt x="6683" y="5052"/>
                  </a:lnTo>
                  <a:lnTo>
                    <a:pt x="6684" y="5041"/>
                  </a:lnTo>
                  <a:lnTo>
                    <a:pt x="6685" y="5035"/>
                  </a:lnTo>
                  <a:lnTo>
                    <a:pt x="6684" y="5031"/>
                  </a:lnTo>
                  <a:lnTo>
                    <a:pt x="6684" y="5026"/>
                  </a:lnTo>
                  <a:lnTo>
                    <a:pt x="6682" y="5022"/>
                  </a:lnTo>
                  <a:lnTo>
                    <a:pt x="6678" y="5016"/>
                  </a:lnTo>
                  <a:lnTo>
                    <a:pt x="6676" y="5012"/>
                  </a:lnTo>
                  <a:lnTo>
                    <a:pt x="6673" y="5004"/>
                  </a:lnTo>
                  <a:lnTo>
                    <a:pt x="6673" y="4996"/>
                  </a:lnTo>
                  <a:lnTo>
                    <a:pt x="6675" y="4988"/>
                  </a:lnTo>
                  <a:lnTo>
                    <a:pt x="6675" y="4979"/>
                  </a:lnTo>
                  <a:lnTo>
                    <a:pt x="6673" y="4970"/>
                  </a:lnTo>
                  <a:lnTo>
                    <a:pt x="6672" y="4957"/>
                  </a:lnTo>
                  <a:lnTo>
                    <a:pt x="6671" y="4950"/>
                  </a:lnTo>
                  <a:lnTo>
                    <a:pt x="6669" y="4944"/>
                  </a:lnTo>
                  <a:lnTo>
                    <a:pt x="6665" y="4939"/>
                  </a:lnTo>
                  <a:lnTo>
                    <a:pt x="6660" y="4935"/>
                  </a:lnTo>
                  <a:lnTo>
                    <a:pt x="6656" y="4934"/>
                  </a:lnTo>
                  <a:lnTo>
                    <a:pt x="6651" y="4934"/>
                  </a:lnTo>
                  <a:lnTo>
                    <a:pt x="6646" y="4935"/>
                  </a:lnTo>
                  <a:lnTo>
                    <a:pt x="6640" y="4938"/>
                  </a:lnTo>
                  <a:lnTo>
                    <a:pt x="6635" y="4940"/>
                  </a:lnTo>
                  <a:lnTo>
                    <a:pt x="6631" y="4941"/>
                  </a:lnTo>
                  <a:lnTo>
                    <a:pt x="6626" y="4940"/>
                  </a:lnTo>
                  <a:lnTo>
                    <a:pt x="6621" y="4939"/>
                  </a:lnTo>
                  <a:lnTo>
                    <a:pt x="6617" y="4935"/>
                  </a:lnTo>
                  <a:lnTo>
                    <a:pt x="6614" y="4931"/>
                  </a:lnTo>
                  <a:lnTo>
                    <a:pt x="6610" y="4926"/>
                  </a:lnTo>
                  <a:lnTo>
                    <a:pt x="6608" y="4919"/>
                  </a:lnTo>
                  <a:lnTo>
                    <a:pt x="6606" y="4912"/>
                  </a:lnTo>
                  <a:lnTo>
                    <a:pt x="6603" y="4906"/>
                  </a:lnTo>
                  <a:lnTo>
                    <a:pt x="6600" y="4900"/>
                  </a:lnTo>
                  <a:lnTo>
                    <a:pt x="6595" y="4896"/>
                  </a:lnTo>
                  <a:lnTo>
                    <a:pt x="6587" y="4889"/>
                  </a:lnTo>
                  <a:lnTo>
                    <a:pt x="6578" y="4884"/>
                  </a:lnTo>
                  <a:lnTo>
                    <a:pt x="6571" y="4882"/>
                  </a:lnTo>
                  <a:lnTo>
                    <a:pt x="6565" y="4878"/>
                  </a:lnTo>
                  <a:lnTo>
                    <a:pt x="6563" y="4876"/>
                  </a:lnTo>
                  <a:lnTo>
                    <a:pt x="6562" y="4875"/>
                  </a:lnTo>
                  <a:lnTo>
                    <a:pt x="6563" y="4872"/>
                  </a:lnTo>
                  <a:lnTo>
                    <a:pt x="6564" y="4869"/>
                  </a:lnTo>
                  <a:lnTo>
                    <a:pt x="6569" y="4864"/>
                  </a:lnTo>
                  <a:lnTo>
                    <a:pt x="6573" y="4858"/>
                  </a:lnTo>
                  <a:lnTo>
                    <a:pt x="6575" y="4856"/>
                  </a:lnTo>
                  <a:lnTo>
                    <a:pt x="6577" y="4852"/>
                  </a:lnTo>
                  <a:lnTo>
                    <a:pt x="6578" y="4848"/>
                  </a:lnTo>
                  <a:lnTo>
                    <a:pt x="6579" y="4843"/>
                  </a:lnTo>
                  <a:lnTo>
                    <a:pt x="6579" y="4838"/>
                  </a:lnTo>
                  <a:lnTo>
                    <a:pt x="6579" y="4833"/>
                  </a:lnTo>
                  <a:lnTo>
                    <a:pt x="6578" y="4829"/>
                  </a:lnTo>
                  <a:lnTo>
                    <a:pt x="6576" y="4823"/>
                  </a:lnTo>
                  <a:lnTo>
                    <a:pt x="6572" y="4818"/>
                  </a:lnTo>
                  <a:lnTo>
                    <a:pt x="6569" y="4812"/>
                  </a:lnTo>
                  <a:lnTo>
                    <a:pt x="6565" y="4806"/>
                  </a:lnTo>
                  <a:lnTo>
                    <a:pt x="6559" y="4800"/>
                  </a:lnTo>
                  <a:lnTo>
                    <a:pt x="6547" y="4787"/>
                  </a:lnTo>
                  <a:lnTo>
                    <a:pt x="6537" y="4771"/>
                  </a:lnTo>
                  <a:lnTo>
                    <a:pt x="6525" y="4756"/>
                  </a:lnTo>
                  <a:lnTo>
                    <a:pt x="6516" y="4741"/>
                  </a:lnTo>
                  <a:lnTo>
                    <a:pt x="6512" y="4735"/>
                  </a:lnTo>
                  <a:lnTo>
                    <a:pt x="6507" y="4730"/>
                  </a:lnTo>
                  <a:lnTo>
                    <a:pt x="6502" y="4725"/>
                  </a:lnTo>
                  <a:lnTo>
                    <a:pt x="6496" y="4723"/>
                  </a:lnTo>
                  <a:lnTo>
                    <a:pt x="6489" y="4722"/>
                  </a:lnTo>
                  <a:lnTo>
                    <a:pt x="6481" y="4722"/>
                  </a:lnTo>
                  <a:lnTo>
                    <a:pt x="6471" y="4724"/>
                  </a:lnTo>
                  <a:lnTo>
                    <a:pt x="6461" y="4727"/>
                  </a:lnTo>
                  <a:lnTo>
                    <a:pt x="6449" y="4731"/>
                  </a:lnTo>
                  <a:lnTo>
                    <a:pt x="6440" y="4733"/>
                  </a:lnTo>
                  <a:lnTo>
                    <a:pt x="6432" y="4735"/>
                  </a:lnTo>
                  <a:lnTo>
                    <a:pt x="6425" y="4736"/>
                  </a:lnTo>
                  <a:lnTo>
                    <a:pt x="6412" y="4736"/>
                  </a:lnTo>
                  <a:lnTo>
                    <a:pt x="6399" y="4738"/>
                  </a:lnTo>
                  <a:lnTo>
                    <a:pt x="6393" y="4739"/>
                  </a:lnTo>
                  <a:lnTo>
                    <a:pt x="6389" y="4742"/>
                  </a:lnTo>
                  <a:lnTo>
                    <a:pt x="6387" y="4746"/>
                  </a:lnTo>
                  <a:lnTo>
                    <a:pt x="6386" y="4751"/>
                  </a:lnTo>
                  <a:lnTo>
                    <a:pt x="6384" y="4761"/>
                  </a:lnTo>
                  <a:lnTo>
                    <a:pt x="6382" y="4773"/>
                  </a:lnTo>
                  <a:lnTo>
                    <a:pt x="6381" y="4775"/>
                  </a:lnTo>
                  <a:lnTo>
                    <a:pt x="6379" y="4777"/>
                  </a:lnTo>
                  <a:lnTo>
                    <a:pt x="6375" y="4780"/>
                  </a:lnTo>
                  <a:lnTo>
                    <a:pt x="6371" y="4781"/>
                  </a:lnTo>
                  <a:lnTo>
                    <a:pt x="6362" y="4785"/>
                  </a:lnTo>
                  <a:lnTo>
                    <a:pt x="6351" y="4788"/>
                  </a:lnTo>
                  <a:lnTo>
                    <a:pt x="6339" y="4790"/>
                  </a:lnTo>
                  <a:lnTo>
                    <a:pt x="6327" y="4792"/>
                  </a:lnTo>
                  <a:lnTo>
                    <a:pt x="6314" y="4792"/>
                  </a:lnTo>
                  <a:lnTo>
                    <a:pt x="6304" y="4792"/>
                  </a:lnTo>
                  <a:lnTo>
                    <a:pt x="6285" y="4790"/>
                  </a:lnTo>
                  <a:lnTo>
                    <a:pt x="6269" y="4792"/>
                  </a:lnTo>
                  <a:lnTo>
                    <a:pt x="6262" y="4794"/>
                  </a:lnTo>
                  <a:lnTo>
                    <a:pt x="6256" y="4796"/>
                  </a:lnTo>
                  <a:lnTo>
                    <a:pt x="6250" y="4799"/>
                  </a:lnTo>
                  <a:lnTo>
                    <a:pt x="6243" y="4802"/>
                  </a:lnTo>
                  <a:lnTo>
                    <a:pt x="6231" y="4809"/>
                  </a:lnTo>
                  <a:lnTo>
                    <a:pt x="6220" y="4818"/>
                  </a:lnTo>
                  <a:lnTo>
                    <a:pt x="6216" y="4824"/>
                  </a:lnTo>
                  <a:lnTo>
                    <a:pt x="6213" y="4830"/>
                  </a:lnTo>
                  <a:lnTo>
                    <a:pt x="6211" y="4837"/>
                  </a:lnTo>
                  <a:lnTo>
                    <a:pt x="6210" y="4845"/>
                  </a:lnTo>
                  <a:lnTo>
                    <a:pt x="6212" y="4862"/>
                  </a:lnTo>
                  <a:lnTo>
                    <a:pt x="6214" y="4875"/>
                  </a:lnTo>
                  <a:lnTo>
                    <a:pt x="6218" y="4886"/>
                  </a:lnTo>
                  <a:lnTo>
                    <a:pt x="6222" y="4896"/>
                  </a:lnTo>
                  <a:lnTo>
                    <a:pt x="6223" y="4901"/>
                  </a:lnTo>
                  <a:lnTo>
                    <a:pt x="6222" y="4906"/>
                  </a:lnTo>
                  <a:lnTo>
                    <a:pt x="6220" y="4908"/>
                  </a:lnTo>
                  <a:lnTo>
                    <a:pt x="6218" y="4909"/>
                  </a:lnTo>
                  <a:lnTo>
                    <a:pt x="6216" y="4911"/>
                  </a:lnTo>
                  <a:lnTo>
                    <a:pt x="6212" y="4909"/>
                  </a:lnTo>
                  <a:lnTo>
                    <a:pt x="6209" y="4908"/>
                  </a:lnTo>
                  <a:lnTo>
                    <a:pt x="6204" y="4907"/>
                  </a:lnTo>
                  <a:lnTo>
                    <a:pt x="6199" y="4905"/>
                  </a:lnTo>
                  <a:lnTo>
                    <a:pt x="6195" y="4905"/>
                  </a:lnTo>
                  <a:lnTo>
                    <a:pt x="6193" y="4905"/>
                  </a:lnTo>
                  <a:lnTo>
                    <a:pt x="6191" y="4907"/>
                  </a:lnTo>
                  <a:lnTo>
                    <a:pt x="6190" y="4909"/>
                  </a:lnTo>
                  <a:lnTo>
                    <a:pt x="6190" y="4913"/>
                  </a:lnTo>
                  <a:lnTo>
                    <a:pt x="6191" y="4918"/>
                  </a:lnTo>
                  <a:lnTo>
                    <a:pt x="6192" y="4924"/>
                  </a:lnTo>
                  <a:lnTo>
                    <a:pt x="6197" y="4937"/>
                  </a:lnTo>
                  <a:lnTo>
                    <a:pt x="6203" y="4949"/>
                  </a:lnTo>
                  <a:lnTo>
                    <a:pt x="6210" y="4962"/>
                  </a:lnTo>
                  <a:lnTo>
                    <a:pt x="6216" y="4974"/>
                  </a:lnTo>
                  <a:lnTo>
                    <a:pt x="6218" y="4978"/>
                  </a:lnTo>
                  <a:lnTo>
                    <a:pt x="6218" y="4983"/>
                  </a:lnTo>
                  <a:lnTo>
                    <a:pt x="6217" y="4988"/>
                  </a:lnTo>
                  <a:lnTo>
                    <a:pt x="6214" y="4991"/>
                  </a:lnTo>
                  <a:lnTo>
                    <a:pt x="6206" y="4997"/>
                  </a:lnTo>
                  <a:lnTo>
                    <a:pt x="6197" y="5002"/>
                  </a:lnTo>
                  <a:lnTo>
                    <a:pt x="6187" y="5008"/>
                  </a:lnTo>
                  <a:lnTo>
                    <a:pt x="6178" y="5014"/>
                  </a:lnTo>
                  <a:lnTo>
                    <a:pt x="6167" y="5020"/>
                  </a:lnTo>
                  <a:lnTo>
                    <a:pt x="6155" y="5025"/>
                  </a:lnTo>
                  <a:lnTo>
                    <a:pt x="6142" y="5027"/>
                  </a:lnTo>
                  <a:lnTo>
                    <a:pt x="6129" y="5028"/>
                  </a:lnTo>
                  <a:lnTo>
                    <a:pt x="6123" y="5029"/>
                  </a:lnTo>
                  <a:lnTo>
                    <a:pt x="6117" y="5028"/>
                  </a:lnTo>
                  <a:lnTo>
                    <a:pt x="6111" y="5027"/>
                  </a:lnTo>
                  <a:lnTo>
                    <a:pt x="6106" y="5026"/>
                  </a:lnTo>
                  <a:lnTo>
                    <a:pt x="6100" y="5023"/>
                  </a:lnTo>
                  <a:lnTo>
                    <a:pt x="6097" y="5022"/>
                  </a:lnTo>
                  <a:lnTo>
                    <a:pt x="6093" y="5022"/>
                  </a:lnTo>
                  <a:lnTo>
                    <a:pt x="6090" y="5022"/>
                  </a:lnTo>
                  <a:lnTo>
                    <a:pt x="6086" y="5023"/>
                  </a:lnTo>
                  <a:lnTo>
                    <a:pt x="6084" y="5025"/>
                  </a:lnTo>
                  <a:lnTo>
                    <a:pt x="6081" y="5028"/>
                  </a:lnTo>
                  <a:lnTo>
                    <a:pt x="6078" y="5031"/>
                  </a:lnTo>
                  <a:lnTo>
                    <a:pt x="6075" y="5034"/>
                  </a:lnTo>
                  <a:lnTo>
                    <a:pt x="6073" y="5035"/>
                  </a:lnTo>
                  <a:lnTo>
                    <a:pt x="6071" y="5035"/>
                  </a:lnTo>
                  <a:lnTo>
                    <a:pt x="6069" y="5033"/>
                  </a:lnTo>
                  <a:lnTo>
                    <a:pt x="6066" y="5026"/>
                  </a:lnTo>
                  <a:lnTo>
                    <a:pt x="6065" y="5015"/>
                  </a:lnTo>
                  <a:lnTo>
                    <a:pt x="6064" y="5009"/>
                  </a:lnTo>
                  <a:lnTo>
                    <a:pt x="6061" y="5004"/>
                  </a:lnTo>
                  <a:lnTo>
                    <a:pt x="6058" y="5002"/>
                  </a:lnTo>
                  <a:lnTo>
                    <a:pt x="6054" y="5000"/>
                  </a:lnTo>
                  <a:lnTo>
                    <a:pt x="6049" y="5000"/>
                  </a:lnTo>
                  <a:lnTo>
                    <a:pt x="6043" y="5001"/>
                  </a:lnTo>
                  <a:lnTo>
                    <a:pt x="6037" y="5004"/>
                  </a:lnTo>
                  <a:lnTo>
                    <a:pt x="6033" y="5009"/>
                  </a:lnTo>
                  <a:lnTo>
                    <a:pt x="6027" y="5016"/>
                  </a:lnTo>
                  <a:lnTo>
                    <a:pt x="6022" y="5023"/>
                  </a:lnTo>
                  <a:lnTo>
                    <a:pt x="6018" y="5032"/>
                  </a:lnTo>
                  <a:lnTo>
                    <a:pt x="6015" y="5040"/>
                  </a:lnTo>
                  <a:lnTo>
                    <a:pt x="6011" y="5047"/>
                  </a:lnTo>
                  <a:lnTo>
                    <a:pt x="6008" y="5054"/>
                  </a:lnTo>
                  <a:lnTo>
                    <a:pt x="6004" y="5060"/>
                  </a:lnTo>
                  <a:lnTo>
                    <a:pt x="6001" y="5065"/>
                  </a:lnTo>
                  <a:lnTo>
                    <a:pt x="5993" y="5072"/>
                  </a:lnTo>
                  <a:lnTo>
                    <a:pt x="5985" y="5080"/>
                  </a:lnTo>
                  <a:lnTo>
                    <a:pt x="5978" y="5090"/>
                  </a:lnTo>
                  <a:lnTo>
                    <a:pt x="5971" y="5100"/>
                  </a:lnTo>
                  <a:lnTo>
                    <a:pt x="5966" y="5105"/>
                  </a:lnTo>
                  <a:lnTo>
                    <a:pt x="5961" y="5109"/>
                  </a:lnTo>
                  <a:lnTo>
                    <a:pt x="5955" y="5111"/>
                  </a:lnTo>
                  <a:lnTo>
                    <a:pt x="5951" y="5114"/>
                  </a:lnTo>
                  <a:lnTo>
                    <a:pt x="5945" y="5114"/>
                  </a:lnTo>
                  <a:lnTo>
                    <a:pt x="5940" y="5113"/>
                  </a:lnTo>
                  <a:lnTo>
                    <a:pt x="5936" y="5110"/>
                  </a:lnTo>
                  <a:lnTo>
                    <a:pt x="5933" y="5105"/>
                  </a:lnTo>
                  <a:lnTo>
                    <a:pt x="5929" y="5097"/>
                  </a:lnTo>
                  <a:lnTo>
                    <a:pt x="5926" y="5089"/>
                  </a:lnTo>
                  <a:lnTo>
                    <a:pt x="5922" y="5078"/>
                  </a:lnTo>
                  <a:lnTo>
                    <a:pt x="5917" y="5065"/>
                  </a:lnTo>
                  <a:lnTo>
                    <a:pt x="5913" y="5059"/>
                  </a:lnTo>
                  <a:lnTo>
                    <a:pt x="5909" y="5056"/>
                  </a:lnTo>
                  <a:lnTo>
                    <a:pt x="5904" y="5052"/>
                  </a:lnTo>
                  <a:lnTo>
                    <a:pt x="5899" y="5051"/>
                  </a:lnTo>
                  <a:lnTo>
                    <a:pt x="5894" y="5052"/>
                  </a:lnTo>
                  <a:lnTo>
                    <a:pt x="5889" y="5053"/>
                  </a:lnTo>
                  <a:lnTo>
                    <a:pt x="5883" y="5056"/>
                  </a:lnTo>
                  <a:lnTo>
                    <a:pt x="5876" y="5058"/>
                  </a:lnTo>
                  <a:lnTo>
                    <a:pt x="5863" y="5067"/>
                  </a:lnTo>
                  <a:lnTo>
                    <a:pt x="5848" y="5079"/>
                  </a:lnTo>
                  <a:lnTo>
                    <a:pt x="5833" y="5092"/>
                  </a:lnTo>
                  <a:lnTo>
                    <a:pt x="5817" y="5105"/>
                  </a:lnTo>
                  <a:lnTo>
                    <a:pt x="5800" y="5119"/>
                  </a:lnTo>
                  <a:lnTo>
                    <a:pt x="5781" y="5130"/>
                  </a:lnTo>
                  <a:lnTo>
                    <a:pt x="5770" y="5136"/>
                  </a:lnTo>
                  <a:lnTo>
                    <a:pt x="5762" y="5141"/>
                  </a:lnTo>
                  <a:lnTo>
                    <a:pt x="5753" y="5143"/>
                  </a:lnTo>
                  <a:lnTo>
                    <a:pt x="5746" y="5146"/>
                  </a:lnTo>
                  <a:lnTo>
                    <a:pt x="5741" y="5147"/>
                  </a:lnTo>
                  <a:lnTo>
                    <a:pt x="5738" y="5149"/>
                  </a:lnTo>
                  <a:lnTo>
                    <a:pt x="5735" y="5152"/>
                  </a:lnTo>
                  <a:lnTo>
                    <a:pt x="5735" y="5154"/>
                  </a:lnTo>
                  <a:lnTo>
                    <a:pt x="5735" y="5157"/>
                  </a:lnTo>
                  <a:lnTo>
                    <a:pt x="5735" y="5160"/>
                  </a:lnTo>
                  <a:lnTo>
                    <a:pt x="5738" y="5163"/>
                  </a:lnTo>
                  <a:lnTo>
                    <a:pt x="5740" y="5166"/>
                  </a:lnTo>
                  <a:lnTo>
                    <a:pt x="5741" y="5168"/>
                  </a:lnTo>
                  <a:lnTo>
                    <a:pt x="5743" y="5172"/>
                  </a:lnTo>
                  <a:lnTo>
                    <a:pt x="5743" y="5176"/>
                  </a:lnTo>
                  <a:lnTo>
                    <a:pt x="5743" y="5178"/>
                  </a:lnTo>
                  <a:lnTo>
                    <a:pt x="5740" y="5180"/>
                  </a:lnTo>
                  <a:lnTo>
                    <a:pt x="5738" y="5183"/>
                  </a:lnTo>
                  <a:lnTo>
                    <a:pt x="5734" y="5184"/>
                  </a:lnTo>
                  <a:lnTo>
                    <a:pt x="5731" y="5184"/>
                  </a:lnTo>
                  <a:lnTo>
                    <a:pt x="5726" y="5184"/>
                  </a:lnTo>
                  <a:lnTo>
                    <a:pt x="5722" y="5185"/>
                  </a:lnTo>
                  <a:lnTo>
                    <a:pt x="5720" y="5186"/>
                  </a:lnTo>
                  <a:lnTo>
                    <a:pt x="5718" y="5189"/>
                  </a:lnTo>
                  <a:lnTo>
                    <a:pt x="5715" y="5195"/>
                  </a:lnTo>
                  <a:lnTo>
                    <a:pt x="5713" y="5203"/>
                  </a:lnTo>
                  <a:lnTo>
                    <a:pt x="5712" y="5208"/>
                  </a:lnTo>
                  <a:lnTo>
                    <a:pt x="5709" y="5211"/>
                  </a:lnTo>
                  <a:lnTo>
                    <a:pt x="5707" y="5212"/>
                  </a:lnTo>
                  <a:lnTo>
                    <a:pt x="5705" y="5214"/>
                  </a:lnTo>
                  <a:lnTo>
                    <a:pt x="5701" y="5214"/>
                  </a:lnTo>
                  <a:lnTo>
                    <a:pt x="5697" y="5214"/>
                  </a:lnTo>
                  <a:lnTo>
                    <a:pt x="5694" y="5211"/>
                  </a:lnTo>
                  <a:lnTo>
                    <a:pt x="5688" y="5209"/>
                  </a:lnTo>
                  <a:lnTo>
                    <a:pt x="5682" y="5206"/>
                  </a:lnTo>
                  <a:lnTo>
                    <a:pt x="5672" y="5205"/>
                  </a:lnTo>
                  <a:lnTo>
                    <a:pt x="5662" y="5205"/>
                  </a:lnTo>
                  <a:lnTo>
                    <a:pt x="5651" y="5206"/>
                  </a:lnTo>
                  <a:lnTo>
                    <a:pt x="5630" y="5209"/>
                  </a:lnTo>
                  <a:lnTo>
                    <a:pt x="5613" y="5211"/>
                  </a:lnTo>
                  <a:lnTo>
                    <a:pt x="5603" y="5212"/>
                  </a:lnTo>
                  <a:lnTo>
                    <a:pt x="5598" y="5211"/>
                  </a:lnTo>
                  <a:lnTo>
                    <a:pt x="5595" y="5210"/>
                  </a:lnTo>
                  <a:lnTo>
                    <a:pt x="5594" y="5208"/>
                  </a:lnTo>
                  <a:lnTo>
                    <a:pt x="5593" y="5205"/>
                  </a:lnTo>
                  <a:lnTo>
                    <a:pt x="5593" y="5202"/>
                  </a:lnTo>
                  <a:lnTo>
                    <a:pt x="5593" y="5184"/>
                  </a:lnTo>
                  <a:lnTo>
                    <a:pt x="5593" y="5167"/>
                  </a:lnTo>
                  <a:lnTo>
                    <a:pt x="5593" y="5157"/>
                  </a:lnTo>
                  <a:lnTo>
                    <a:pt x="5593" y="5145"/>
                  </a:lnTo>
                  <a:lnTo>
                    <a:pt x="5593" y="5130"/>
                  </a:lnTo>
                  <a:lnTo>
                    <a:pt x="5594" y="5120"/>
                  </a:lnTo>
                  <a:lnTo>
                    <a:pt x="5595" y="5111"/>
                  </a:lnTo>
                  <a:lnTo>
                    <a:pt x="5596" y="5103"/>
                  </a:lnTo>
                  <a:lnTo>
                    <a:pt x="5598" y="5092"/>
                  </a:lnTo>
                  <a:lnTo>
                    <a:pt x="5596" y="5079"/>
                  </a:lnTo>
                  <a:lnTo>
                    <a:pt x="5593" y="5065"/>
                  </a:lnTo>
                  <a:lnTo>
                    <a:pt x="5589" y="5053"/>
                  </a:lnTo>
                  <a:lnTo>
                    <a:pt x="5583" y="5042"/>
                  </a:lnTo>
                  <a:lnTo>
                    <a:pt x="5578" y="5033"/>
                  </a:lnTo>
                  <a:lnTo>
                    <a:pt x="5575" y="5022"/>
                  </a:lnTo>
                  <a:lnTo>
                    <a:pt x="5574" y="5012"/>
                  </a:lnTo>
                  <a:lnTo>
                    <a:pt x="5574" y="5006"/>
                  </a:lnTo>
                  <a:lnTo>
                    <a:pt x="5574" y="5001"/>
                  </a:lnTo>
                  <a:lnTo>
                    <a:pt x="5575" y="4996"/>
                  </a:lnTo>
                  <a:lnTo>
                    <a:pt x="5576" y="4993"/>
                  </a:lnTo>
                  <a:lnTo>
                    <a:pt x="5580" y="4987"/>
                  </a:lnTo>
                  <a:lnTo>
                    <a:pt x="5582" y="4981"/>
                  </a:lnTo>
                  <a:lnTo>
                    <a:pt x="5583" y="4977"/>
                  </a:lnTo>
                  <a:lnTo>
                    <a:pt x="5583" y="4975"/>
                  </a:lnTo>
                  <a:lnTo>
                    <a:pt x="5581" y="4972"/>
                  </a:lnTo>
                  <a:lnTo>
                    <a:pt x="5578" y="4970"/>
                  </a:lnTo>
                  <a:lnTo>
                    <a:pt x="5576" y="4968"/>
                  </a:lnTo>
                  <a:lnTo>
                    <a:pt x="5574" y="4968"/>
                  </a:lnTo>
                  <a:lnTo>
                    <a:pt x="5570" y="4969"/>
                  </a:lnTo>
                  <a:lnTo>
                    <a:pt x="5568" y="4970"/>
                  </a:lnTo>
                  <a:lnTo>
                    <a:pt x="5562" y="4975"/>
                  </a:lnTo>
                  <a:lnTo>
                    <a:pt x="5555" y="4981"/>
                  </a:lnTo>
                  <a:lnTo>
                    <a:pt x="5550" y="4984"/>
                  </a:lnTo>
                  <a:lnTo>
                    <a:pt x="5546" y="4987"/>
                  </a:lnTo>
                  <a:lnTo>
                    <a:pt x="5542" y="4988"/>
                  </a:lnTo>
                  <a:lnTo>
                    <a:pt x="5537" y="4989"/>
                  </a:lnTo>
                  <a:lnTo>
                    <a:pt x="5526" y="4988"/>
                  </a:lnTo>
                  <a:lnTo>
                    <a:pt x="5514" y="4987"/>
                  </a:lnTo>
                  <a:lnTo>
                    <a:pt x="5502" y="4985"/>
                  </a:lnTo>
                  <a:lnTo>
                    <a:pt x="5491" y="4985"/>
                  </a:lnTo>
                  <a:lnTo>
                    <a:pt x="5485" y="4988"/>
                  </a:lnTo>
                  <a:lnTo>
                    <a:pt x="5479" y="4989"/>
                  </a:lnTo>
                  <a:lnTo>
                    <a:pt x="5474" y="4991"/>
                  </a:lnTo>
                  <a:lnTo>
                    <a:pt x="5470" y="4995"/>
                  </a:lnTo>
                  <a:lnTo>
                    <a:pt x="5467" y="5000"/>
                  </a:lnTo>
                  <a:lnTo>
                    <a:pt x="5464" y="5004"/>
                  </a:lnTo>
                  <a:lnTo>
                    <a:pt x="5463" y="5012"/>
                  </a:lnTo>
                  <a:lnTo>
                    <a:pt x="5463" y="5019"/>
                  </a:lnTo>
                  <a:lnTo>
                    <a:pt x="5463" y="5033"/>
                  </a:lnTo>
                  <a:lnTo>
                    <a:pt x="5463" y="5045"/>
                  </a:lnTo>
                  <a:lnTo>
                    <a:pt x="5463" y="5050"/>
                  </a:lnTo>
                  <a:lnTo>
                    <a:pt x="5461" y="5053"/>
                  </a:lnTo>
                  <a:lnTo>
                    <a:pt x="5458" y="5056"/>
                  </a:lnTo>
                  <a:lnTo>
                    <a:pt x="5456" y="5058"/>
                  </a:lnTo>
                  <a:lnTo>
                    <a:pt x="5447" y="5063"/>
                  </a:lnTo>
                  <a:lnTo>
                    <a:pt x="5435" y="5064"/>
                  </a:lnTo>
                  <a:lnTo>
                    <a:pt x="5429" y="5065"/>
                  </a:lnTo>
                  <a:lnTo>
                    <a:pt x="5422" y="5067"/>
                  </a:lnTo>
                  <a:lnTo>
                    <a:pt x="5416" y="5070"/>
                  </a:lnTo>
                  <a:lnTo>
                    <a:pt x="5410" y="5073"/>
                  </a:lnTo>
                  <a:lnTo>
                    <a:pt x="5405" y="5077"/>
                  </a:lnTo>
                  <a:lnTo>
                    <a:pt x="5399" y="5082"/>
                  </a:lnTo>
                  <a:lnTo>
                    <a:pt x="5395" y="5088"/>
                  </a:lnTo>
                  <a:lnTo>
                    <a:pt x="5391" y="5095"/>
                  </a:lnTo>
                  <a:lnTo>
                    <a:pt x="5385" y="5113"/>
                  </a:lnTo>
                  <a:lnTo>
                    <a:pt x="5381" y="5130"/>
                  </a:lnTo>
                  <a:lnTo>
                    <a:pt x="5379" y="5147"/>
                  </a:lnTo>
                  <a:lnTo>
                    <a:pt x="5378" y="5161"/>
                  </a:lnTo>
                  <a:lnTo>
                    <a:pt x="5379" y="5179"/>
                  </a:lnTo>
                  <a:lnTo>
                    <a:pt x="5382" y="5204"/>
                  </a:lnTo>
                  <a:lnTo>
                    <a:pt x="5386" y="5229"/>
                  </a:lnTo>
                  <a:lnTo>
                    <a:pt x="5388" y="5247"/>
                  </a:lnTo>
                  <a:lnTo>
                    <a:pt x="5388" y="5253"/>
                  </a:lnTo>
                  <a:lnTo>
                    <a:pt x="5388" y="5258"/>
                  </a:lnTo>
                  <a:lnTo>
                    <a:pt x="5387" y="5260"/>
                  </a:lnTo>
                  <a:lnTo>
                    <a:pt x="5385" y="5261"/>
                  </a:lnTo>
                  <a:lnTo>
                    <a:pt x="5375" y="5262"/>
                  </a:lnTo>
                  <a:lnTo>
                    <a:pt x="5359" y="5260"/>
                  </a:lnTo>
                  <a:lnTo>
                    <a:pt x="5341" y="5258"/>
                  </a:lnTo>
                  <a:lnTo>
                    <a:pt x="5326" y="5258"/>
                  </a:lnTo>
                  <a:lnTo>
                    <a:pt x="5321" y="5259"/>
                  </a:lnTo>
                  <a:lnTo>
                    <a:pt x="5316" y="5260"/>
                  </a:lnTo>
                  <a:lnTo>
                    <a:pt x="5310" y="5262"/>
                  </a:lnTo>
                  <a:lnTo>
                    <a:pt x="5304" y="5266"/>
                  </a:lnTo>
                  <a:lnTo>
                    <a:pt x="5298" y="5271"/>
                  </a:lnTo>
                  <a:lnTo>
                    <a:pt x="5293" y="5275"/>
                  </a:lnTo>
                  <a:lnTo>
                    <a:pt x="5290" y="5281"/>
                  </a:lnTo>
                  <a:lnTo>
                    <a:pt x="5286" y="5287"/>
                  </a:lnTo>
                  <a:lnTo>
                    <a:pt x="5284" y="5293"/>
                  </a:lnTo>
                  <a:lnTo>
                    <a:pt x="5284" y="5299"/>
                  </a:lnTo>
                  <a:lnTo>
                    <a:pt x="5284" y="5304"/>
                  </a:lnTo>
                  <a:lnTo>
                    <a:pt x="5285" y="5309"/>
                  </a:lnTo>
                  <a:lnTo>
                    <a:pt x="5290" y="5316"/>
                  </a:lnTo>
                  <a:lnTo>
                    <a:pt x="5296" y="5324"/>
                  </a:lnTo>
                  <a:lnTo>
                    <a:pt x="5297" y="5329"/>
                  </a:lnTo>
                  <a:lnTo>
                    <a:pt x="5298" y="5332"/>
                  </a:lnTo>
                  <a:lnTo>
                    <a:pt x="5298" y="5338"/>
                  </a:lnTo>
                  <a:lnTo>
                    <a:pt x="5297" y="5343"/>
                  </a:lnTo>
                  <a:lnTo>
                    <a:pt x="5294" y="5349"/>
                  </a:lnTo>
                  <a:lnTo>
                    <a:pt x="5294" y="5354"/>
                  </a:lnTo>
                  <a:lnTo>
                    <a:pt x="5296" y="5359"/>
                  </a:lnTo>
                  <a:lnTo>
                    <a:pt x="5298" y="5363"/>
                  </a:lnTo>
                  <a:lnTo>
                    <a:pt x="5305" y="5372"/>
                  </a:lnTo>
                  <a:lnTo>
                    <a:pt x="5313" y="5379"/>
                  </a:lnTo>
                  <a:lnTo>
                    <a:pt x="5318" y="5382"/>
                  </a:lnTo>
                  <a:lnTo>
                    <a:pt x="5321" y="5386"/>
                  </a:lnTo>
                  <a:lnTo>
                    <a:pt x="5322" y="5391"/>
                  </a:lnTo>
                  <a:lnTo>
                    <a:pt x="5322" y="5395"/>
                  </a:lnTo>
                  <a:lnTo>
                    <a:pt x="5321" y="5400"/>
                  </a:lnTo>
                  <a:lnTo>
                    <a:pt x="5318" y="5404"/>
                  </a:lnTo>
                  <a:lnTo>
                    <a:pt x="5315" y="5407"/>
                  </a:lnTo>
                  <a:lnTo>
                    <a:pt x="5311" y="5409"/>
                  </a:lnTo>
                  <a:lnTo>
                    <a:pt x="5303" y="5411"/>
                  </a:lnTo>
                  <a:lnTo>
                    <a:pt x="5294" y="5413"/>
                  </a:lnTo>
                  <a:lnTo>
                    <a:pt x="5291" y="5416"/>
                  </a:lnTo>
                  <a:lnTo>
                    <a:pt x="5287" y="5419"/>
                  </a:lnTo>
                  <a:lnTo>
                    <a:pt x="5284" y="5423"/>
                  </a:lnTo>
                  <a:lnTo>
                    <a:pt x="5279" y="5428"/>
                  </a:lnTo>
                  <a:lnTo>
                    <a:pt x="5277" y="5433"/>
                  </a:lnTo>
                  <a:lnTo>
                    <a:pt x="5274" y="5439"/>
                  </a:lnTo>
                  <a:lnTo>
                    <a:pt x="5274" y="5447"/>
                  </a:lnTo>
                  <a:lnTo>
                    <a:pt x="5275" y="5453"/>
                  </a:lnTo>
                  <a:lnTo>
                    <a:pt x="5278" y="5457"/>
                  </a:lnTo>
                  <a:lnTo>
                    <a:pt x="5280" y="5463"/>
                  </a:lnTo>
                  <a:lnTo>
                    <a:pt x="5284" y="5468"/>
                  </a:lnTo>
                  <a:lnTo>
                    <a:pt x="5288" y="5472"/>
                  </a:lnTo>
                  <a:lnTo>
                    <a:pt x="5298" y="5481"/>
                  </a:lnTo>
                  <a:lnTo>
                    <a:pt x="5307" y="5493"/>
                  </a:lnTo>
                  <a:lnTo>
                    <a:pt x="5317" y="5506"/>
                  </a:lnTo>
                  <a:lnTo>
                    <a:pt x="5328" y="5520"/>
                  </a:lnTo>
                  <a:lnTo>
                    <a:pt x="5338" y="5538"/>
                  </a:lnTo>
                  <a:lnTo>
                    <a:pt x="5350" y="5559"/>
                  </a:lnTo>
                  <a:lnTo>
                    <a:pt x="5356" y="5570"/>
                  </a:lnTo>
                  <a:lnTo>
                    <a:pt x="5361" y="5581"/>
                  </a:lnTo>
                  <a:lnTo>
                    <a:pt x="5365" y="5590"/>
                  </a:lnTo>
                  <a:lnTo>
                    <a:pt x="5367" y="5599"/>
                  </a:lnTo>
                  <a:lnTo>
                    <a:pt x="5363" y="5612"/>
                  </a:lnTo>
                  <a:lnTo>
                    <a:pt x="5356" y="5630"/>
                  </a:lnTo>
                  <a:lnTo>
                    <a:pt x="5351" y="5646"/>
                  </a:lnTo>
                  <a:lnTo>
                    <a:pt x="5345" y="5665"/>
                  </a:lnTo>
                  <a:lnTo>
                    <a:pt x="5341" y="5675"/>
                  </a:lnTo>
                  <a:lnTo>
                    <a:pt x="5336" y="5684"/>
                  </a:lnTo>
                  <a:lnTo>
                    <a:pt x="5330" y="5694"/>
                  </a:lnTo>
                  <a:lnTo>
                    <a:pt x="5323" y="5703"/>
                  </a:lnTo>
                  <a:lnTo>
                    <a:pt x="5316" y="5710"/>
                  </a:lnTo>
                  <a:lnTo>
                    <a:pt x="5307" y="5715"/>
                  </a:lnTo>
                  <a:lnTo>
                    <a:pt x="5299" y="5720"/>
                  </a:lnTo>
                  <a:lnTo>
                    <a:pt x="5291" y="5722"/>
                  </a:lnTo>
                  <a:lnTo>
                    <a:pt x="5277" y="5722"/>
                  </a:lnTo>
                  <a:lnTo>
                    <a:pt x="5263" y="5720"/>
                  </a:lnTo>
                  <a:lnTo>
                    <a:pt x="5258" y="5721"/>
                  </a:lnTo>
                  <a:lnTo>
                    <a:pt x="5253" y="5725"/>
                  </a:lnTo>
                  <a:lnTo>
                    <a:pt x="5248" y="5729"/>
                  </a:lnTo>
                  <a:lnTo>
                    <a:pt x="5244" y="5735"/>
                  </a:lnTo>
                  <a:lnTo>
                    <a:pt x="5237" y="5750"/>
                  </a:lnTo>
                  <a:lnTo>
                    <a:pt x="5228" y="5764"/>
                  </a:lnTo>
                  <a:lnTo>
                    <a:pt x="5222" y="5771"/>
                  </a:lnTo>
                  <a:lnTo>
                    <a:pt x="5215" y="5777"/>
                  </a:lnTo>
                  <a:lnTo>
                    <a:pt x="5206" y="5783"/>
                  </a:lnTo>
                  <a:lnTo>
                    <a:pt x="5198" y="5788"/>
                  </a:lnTo>
                  <a:lnTo>
                    <a:pt x="5190" y="5789"/>
                  </a:lnTo>
                  <a:lnTo>
                    <a:pt x="5181" y="5790"/>
                  </a:lnTo>
                  <a:lnTo>
                    <a:pt x="5173" y="5790"/>
                  </a:lnTo>
                  <a:lnTo>
                    <a:pt x="5165" y="5790"/>
                  </a:lnTo>
                  <a:lnTo>
                    <a:pt x="5146" y="5789"/>
                  </a:lnTo>
                  <a:lnTo>
                    <a:pt x="5127" y="5788"/>
                  </a:lnTo>
                  <a:lnTo>
                    <a:pt x="5099" y="5785"/>
                  </a:lnTo>
                  <a:lnTo>
                    <a:pt x="5078" y="5783"/>
                  </a:lnTo>
                  <a:lnTo>
                    <a:pt x="5067" y="5782"/>
                  </a:lnTo>
                  <a:lnTo>
                    <a:pt x="5055" y="5782"/>
                  </a:lnTo>
                  <a:lnTo>
                    <a:pt x="5041" y="5784"/>
                  </a:lnTo>
                  <a:lnTo>
                    <a:pt x="5023" y="5787"/>
                  </a:lnTo>
                  <a:lnTo>
                    <a:pt x="5015" y="5789"/>
                  </a:lnTo>
                  <a:lnTo>
                    <a:pt x="5007" y="5791"/>
                  </a:lnTo>
                  <a:lnTo>
                    <a:pt x="5000" y="5795"/>
                  </a:lnTo>
                  <a:lnTo>
                    <a:pt x="4994" y="5800"/>
                  </a:lnTo>
                  <a:lnTo>
                    <a:pt x="4989" y="5803"/>
                  </a:lnTo>
                  <a:lnTo>
                    <a:pt x="4985" y="5808"/>
                  </a:lnTo>
                  <a:lnTo>
                    <a:pt x="4982" y="5813"/>
                  </a:lnTo>
                  <a:lnTo>
                    <a:pt x="4978" y="5817"/>
                  </a:lnTo>
                  <a:lnTo>
                    <a:pt x="4970" y="5839"/>
                  </a:lnTo>
                  <a:lnTo>
                    <a:pt x="4964" y="5859"/>
                  </a:lnTo>
                  <a:lnTo>
                    <a:pt x="4962" y="5863"/>
                  </a:lnTo>
                  <a:lnTo>
                    <a:pt x="4958" y="5866"/>
                  </a:lnTo>
                  <a:lnTo>
                    <a:pt x="4956" y="5870"/>
                  </a:lnTo>
                  <a:lnTo>
                    <a:pt x="4951" y="5872"/>
                  </a:lnTo>
                  <a:lnTo>
                    <a:pt x="4943" y="5877"/>
                  </a:lnTo>
                  <a:lnTo>
                    <a:pt x="4933" y="5879"/>
                  </a:lnTo>
                  <a:lnTo>
                    <a:pt x="4923" y="5879"/>
                  </a:lnTo>
                  <a:lnTo>
                    <a:pt x="4913" y="5879"/>
                  </a:lnTo>
                  <a:lnTo>
                    <a:pt x="4904" y="5876"/>
                  </a:lnTo>
                  <a:lnTo>
                    <a:pt x="4897" y="5871"/>
                  </a:lnTo>
                  <a:lnTo>
                    <a:pt x="4881" y="5858"/>
                  </a:lnTo>
                  <a:lnTo>
                    <a:pt x="4860" y="5841"/>
                  </a:lnTo>
                  <a:lnTo>
                    <a:pt x="4849" y="5835"/>
                  </a:lnTo>
                  <a:lnTo>
                    <a:pt x="4837" y="5829"/>
                  </a:lnTo>
                  <a:lnTo>
                    <a:pt x="4831" y="5827"/>
                  </a:lnTo>
                  <a:lnTo>
                    <a:pt x="4825" y="5826"/>
                  </a:lnTo>
                  <a:lnTo>
                    <a:pt x="4819" y="5825"/>
                  </a:lnTo>
                  <a:lnTo>
                    <a:pt x="4813" y="5826"/>
                  </a:lnTo>
                  <a:lnTo>
                    <a:pt x="4807" y="5826"/>
                  </a:lnTo>
                  <a:lnTo>
                    <a:pt x="4802" y="5828"/>
                  </a:lnTo>
                  <a:lnTo>
                    <a:pt x="4797" y="5830"/>
                  </a:lnTo>
                  <a:lnTo>
                    <a:pt x="4793" y="5834"/>
                  </a:lnTo>
                  <a:lnTo>
                    <a:pt x="4787" y="5842"/>
                  </a:lnTo>
                  <a:lnTo>
                    <a:pt x="4781" y="5853"/>
                  </a:lnTo>
                  <a:lnTo>
                    <a:pt x="4773" y="5878"/>
                  </a:lnTo>
                  <a:lnTo>
                    <a:pt x="4764" y="5902"/>
                  </a:lnTo>
                  <a:lnTo>
                    <a:pt x="4750" y="5936"/>
                  </a:lnTo>
                  <a:lnTo>
                    <a:pt x="4730" y="5983"/>
                  </a:lnTo>
                  <a:lnTo>
                    <a:pt x="4711" y="6028"/>
                  </a:lnTo>
                  <a:lnTo>
                    <a:pt x="4699" y="6060"/>
                  </a:lnTo>
                  <a:lnTo>
                    <a:pt x="4695" y="6067"/>
                  </a:lnTo>
                  <a:lnTo>
                    <a:pt x="4692" y="6077"/>
                  </a:lnTo>
                  <a:lnTo>
                    <a:pt x="4688" y="6088"/>
                  </a:lnTo>
                  <a:lnTo>
                    <a:pt x="4687" y="6101"/>
                  </a:lnTo>
                  <a:lnTo>
                    <a:pt x="4686" y="6105"/>
                  </a:lnTo>
                  <a:lnTo>
                    <a:pt x="4686" y="6109"/>
                  </a:lnTo>
                  <a:lnTo>
                    <a:pt x="4683" y="6112"/>
                  </a:lnTo>
                  <a:lnTo>
                    <a:pt x="4682" y="6113"/>
                  </a:lnTo>
                  <a:lnTo>
                    <a:pt x="4679" y="6117"/>
                  </a:lnTo>
                  <a:lnTo>
                    <a:pt x="4675" y="6121"/>
                  </a:lnTo>
                  <a:lnTo>
                    <a:pt x="4670" y="6126"/>
                  </a:lnTo>
                  <a:lnTo>
                    <a:pt x="4667" y="6130"/>
                  </a:lnTo>
                  <a:lnTo>
                    <a:pt x="4662" y="6132"/>
                  </a:lnTo>
                  <a:lnTo>
                    <a:pt x="4658" y="6134"/>
                  </a:lnTo>
                  <a:lnTo>
                    <a:pt x="4651" y="6134"/>
                  </a:lnTo>
                  <a:lnTo>
                    <a:pt x="4644" y="6134"/>
                  </a:lnTo>
                  <a:lnTo>
                    <a:pt x="4632" y="6132"/>
                  </a:lnTo>
                  <a:lnTo>
                    <a:pt x="4620" y="6131"/>
                  </a:lnTo>
                  <a:lnTo>
                    <a:pt x="4607" y="6130"/>
                  </a:lnTo>
                  <a:lnTo>
                    <a:pt x="4594" y="6130"/>
                  </a:lnTo>
                  <a:lnTo>
                    <a:pt x="4581" y="6130"/>
                  </a:lnTo>
                  <a:lnTo>
                    <a:pt x="4570" y="6129"/>
                  </a:lnTo>
                  <a:lnTo>
                    <a:pt x="4555" y="6125"/>
                  </a:lnTo>
                  <a:lnTo>
                    <a:pt x="4544" y="6123"/>
                  </a:lnTo>
                  <a:lnTo>
                    <a:pt x="4540" y="6122"/>
                  </a:lnTo>
                  <a:lnTo>
                    <a:pt x="4536" y="6121"/>
                  </a:lnTo>
                  <a:lnTo>
                    <a:pt x="4534" y="6122"/>
                  </a:lnTo>
                  <a:lnTo>
                    <a:pt x="4530" y="6122"/>
                  </a:lnTo>
                  <a:lnTo>
                    <a:pt x="4519" y="6121"/>
                  </a:lnTo>
                  <a:lnTo>
                    <a:pt x="4506" y="6121"/>
                  </a:lnTo>
                  <a:lnTo>
                    <a:pt x="4505" y="6123"/>
                  </a:lnTo>
                  <a:lnTo>
                    <a:pt x="4504" y="6125"/>
                  </a:lnTo>
                  <a:lnTo>
                    <a:pt x="4504" y="6128"/>
                  </a:lnTo>
                  <a:lnTo>
                    <a:pt x="4504" y="6131"/>
                  </a:lnTo>
                  <a:lnTo>
                    <a:pt x="4505" y="6136"/>
                  </a:lnTo>
                  <a:lnTo>
                    <a:pt x="4506" y="6140"/>
                  </a:lnTo>
                  <a:lnTo>
                    <a:pt x="4507" y="6147"/>
                  </a:lnTo>
                  <a:lnTo>
                    <a:pt x="4510" y="6159"/>
                  </a:lnTo>
                  <a:lnTo>
                    <a:pt x="4510" y="6166"/>
                  </a:lnTo>
                  <a:lnTo>
                    <a:pt x="4509" y="6172"/>
                  </a:lnTo>
                  <a:lnTo>
                    <a:pt x="4507" y="6175"/>
                  </a:lnTo>
                  <a:lnTo>
                    <a:pt x="4505" y="6178"/>
                  </a:lnTo>
                  <a:lnTo>
                    <a:pt x="4503" y="6180"/>
                  </a:lnTo>
                  <a:lnTo>
                    <a:pt x="4500" y="6182"/>
                  </a:lnTo>
                  <a:lnTo>
                    <a:pt x="4494" y="6186"/>
                  </a:lnTo>
                  <a:lnTo>
                    <a:pt x="4490" y="6189"/>
                  </a:lnTo>
                  <a:lnTo>
                    <a:pt x="4487" y="6194"/>
                  </a:lnTo>
                  <a:lnTo>
                    <a:pt x="4485" y="6201"/>
                  </a:lnTo>
                  <a:lnTo>
                    <a:pt x="4482" y="6210"/>
                  </a:lnTo>
                  <a:lnTo>
                    <a:pt x="4480" y="6214"/>
                  </a:lnTo>
                  <a:lnTo>
                    <a:pt x="4478" y="6216"/>
                  </a:lnTo>
                  <a:lnTo>
                    <a:pt x="4474" y="6217"/>
                  </a:lnTo>
                  <a:lnTo>
                    <a:pt x="4469" y="6217"/>
                  </a:lnTo>
                  <a:lnTo>
                    <a:pt x="4463" y="6217"/>
                  </a:lnTo>
                  <a:lnTo>
                    <a:pt x="4449" y="6217"/>
                  </a:lnTo>
                  <a:lnTo>
                    <a:pt x="4434" y="6217"/>
                  </a:lnTo>
                  <a:lnTo>
                    <a:pt x="4419" y="6218"/>
                  </a:lnTo>
                  <a:lnTo>
                    <a:pt x="4406" y="6220"/>
                  </a:lnTo>
                  <a:lnTo>
                    <a:pt x="4399" y="6225"/>
                  </a:lnTo>
                  <a:lnTo>
                    <a:pt x="4393" y="6231"/>
                  </a:lnTo>
                  <a:lnTo>
                    <a:pt x="4391" y="6232"/>
                  </a:lnTo>
                  <a:lnTo>
                    <a:pt x="4389" y="6232"/>
                  </a:lnTo>
                  <a:lnTo>
                    <a:pt x="4386" y="6231"/>
                  </a:lnTo>
                  <a:lnTo>
                    <a:pt x="4383" y="6226"/>
                  </a:lnTo>
                  <a:lnTo>
                    <a:pt x="4381" y="6222"/>
                  </a:lnTo>
                  <a:lnTo>
                    <a:pt x="4381" y="6216"/>
                  </a:lnTo>
                  <a:lnTo>
                    <a:pt x="4384" y="6210"/>
                  </a:lnTo>
                  <a:lnTo>
                    <a:pt x="4387" y="6204"/>
                  </a:lnTo>
                  <a:lnTo>
                    <a:pt x="4394" y="6193"/>
                  </a:lnTo>
                  <a:lnTo>
                    <a:pt x="4402" y="6185"/>
                  </a:lnTo>
                  <a:lnTo>
                    <a:pt x="4406" y="6176"/>
                  </a:lnTo>
                  <a:lnTo>
                    <a:pt x="4410" y="6168"/>
                  </a:lnTo>
                  <a:lnTo>
                    <a:pt x="4411" y="6164"/>
                  </a:lnTo>
                  <a:lnTo>
                    <a:pt x="4411" y="6161"/>
                  </a:lnTo>
                  <a:lnTo>
                    <a:pt x="4410" y="6157"/>
                  </a:lnTo>
                  <a:lnTo>
                    <a:pt x="4409" y="6155"/>
                  </a:lnTo>
                  <a:lnTo>
                    <a:pt x="4405" y="6154"/>
                  </a:lnTo>
                  <a:lnTo>
                    <a:pt x="4402" y="6153"/>
                  </a:lnTo>
                  <a:lnTo>
                    <a:pt x="4397" y="6153"/>
                  </a:lnTo>
                  <a:lnTo>
                    <a:pt x="4391" y="6154"/>
                  </a:lnTo>
                  <a:lnTo>
                    <a:pt x="4378" y="6156"/>
                  </a:lnTo>
                  <a:lnTo>
                    <a:pt x="4364" y="6162"/>
                  </a:lnTo>
                  <a:lnTo>
                    <a:pt x="4347" y="6169"/>
                  </a:lnTo>
                  <a:lnTo>
                    <a:pt x="4330" y="6176"/>
                  </a:lnTo>
                  <a:lnTo>
                    <a:pt x="4322" y="6182"/>
                  </a:lnTo>
                  <a:lnTo>
                    <a:pt x="4315" y="6188"/>
                  </a:lnTo>
                  <a:lnTo>
                    <a:pt x="4307" y="6195"/>
                  </a:lnTo>
                  <a:lnTo>
                    <a:pt x="4301" y="6203"/>
                  </a:lnTo>
                  <a:lnTo>
                    <a:pt x="4290" y="6220"/>
                  </a:lnTo>
                  <a:lnTo>
                    <a:pt x="4280" y="6236"/>
                  </a:lnTo>
                  <a:lnTo>
                    <a:pt x="4273" y="6252"/>
                  </a:lnTo>
                  <a:lnTo>
                    <a:pt x="4266" y="6268"/>
                  </a:lnTo>
                  <a:lnTo>
                    <a:pt x="4264" y="6275"/>
                  </a:lnTo>
                  <a:lnTo>
                    <a:pt x="4260" y="6281"/>
                  </a:lnTo>
                  <a:lnTo>
                    <a:pt x="4255" y="6286"/>
                  </a:lnTo>
                  <a:lnTo>
                    <a:pt x="4252" y="6289"/>
                  </a:lnTo>
                  <a:lnTo>
                    <a:pt x="4248" y="6290"/>
                  </a:lnTo>
                  <a:lnTo>
                    <a:pt x="4244" y="6292"/>
                  </a:lnTo>
                  <a:lnTo>
                    <a:pt x="4240" y="6292"/>
                  </a:lnTo>
                  <a:lnTo>
                    <a:pt x="4236" y="6290"/>
                  </a:lnTo>
                  <a:lnTo>
                    <a:pt x="4233" y="6288"/>
                  </a:lnTo>
                  <a:lnTo>
                    <a:pt x="4229" y="6285"/>
                  </a:lnTo>
                  <a:lnTo>
                    <a:pt x="4226" y="6280"/>
                  </a:lnTo>
                  <a:lnTo>
                    <a:pt x="4222" y="6274"/>
                  </a:lnTo>
                  <a:lnTo>
                    <a:pt x="4215" y="6262"/>
                  </a:lnTo>
                  <a:lnTo>
                    <a:pt x="4209" y="6251"/>
                  </a:lnTo>
                  <a:lnTo>
                    <a:pt x="4207" y="6248"/>
                  </a:lnTo>
                  <a:lnTo>
                    <a:pt x="4202" y="6245"/>
                  </a:lnTo>
                  <a:lnTo>
                    <a:pt x="4196" y="6243"/>
                  </a:lnTo>
                  <a:lnTo>
                    <a:pt x="4191" y="6243"/>
                  </a:lnTo>
                  <a:lnTo>
                    <a:pt x="4185" y="6243"/>
                  </a:lnTo>
                  <a:lnTo>
                    <a:pt x="4181" y="6245"/>
                  </a:lnTo>
                  <a:lnTo>
                    <a:pt x="4176" y="6249"/>
                  </a:lnTo>
                  <a:lnTo>
                    <a:pt x="4172" y="6255"/>
                  </a:lnTo>
                  <a:lnTo>
                    <a:pt x="4170" y="6260"/>
                  </a:lnTo>
                  <a:lnTo>
                    <a:pt x="4166" y="6263"/>
                  </a:lnTo>
                  <a:lnTo>
                    <a:pt x="4164" y="6267"/>
                  </a:lnTo>
                  <a:lnTo>
                    <a:pt x="4162" y="6268"/>
                  </a:lnTo>
                  <a:lnTo>
                    <a:pt x="4158" y="6269"/>
                  </a:lnTo>
                  <a:lnTo>
                    <a:pt x="4156" y="6269"/>
                  </a:lnTo>
                  <a:lnTo>
                    <a:pt x="4152" y="6268"/>
                  </a:lnTo>
                  <a:lnTo>
                    <a:pt x="4148" y="6266"/>
                  </a:lnTo>
                  <a:lnTo>
                    <a:pt x="4140" y="6257"/>
                  </a:lnTo>
                  <a:lnTo>
                    <a:pt x="4132" y="6246"/>
                  </a:lnTo>
                  <a:lnTo>
                    <a:pt x="4122" y="6232"/>
                  </a:lnTo>
                  <a:lnTo>
                    <a:pt x="4114" y="6218"/>
                  </a:lnTo>
                  <a:lnTo>
                    <a:pt x="4108" y="6212"/>
                  </a:lnTo>
                  <a:lnTo>
                    <a:pt x="4103" y="6208"/>
                  </a:lnTo>
                  <a:lnTo>
                    <a:pt x="4097" y="6206"/>
                  </a:lnTo>
                  <a:lnTo>
                    <a:pt x="4089" y="6206"/>
                  </a:lnTo>
                  <a:lnTo>
                    <a:pt x="4077" y="6206"/>
                  </a:lnTo>
                  <a:lnTo>
                    <a:pt x="4070" y="6207"/>
                  </a:lnTo>
                  <a:lnTo>
                    <a:pt x="4069" y="6208"/>
                  </a:lnTo>
                  <a:lnTo>
                    <a:pt x="4068" y="6211"/>
                  </a:lnTo>
                  <a:lnTo>
                    <a:pt x="4069" y="6213"/>
                  </a:lnTo>
                  <a:lnTo>
                    <a:pt x="4071" y="6218"/>
                  </a:lnTo>
                  <a:lnTo>
                    <a:pt x="4076" y="6226"/>
                  </a:lnTo>
                  <a:lnTo>
                    <a:pt x="4081" y="6235"/>
                  </a:lnTo>
                  <a:lnTo>
                    <a:pt x="4085" y="6244"/>
                  </a:lnTo>
                  <a:lnTo>
                    <a:pt x="4091" y="6255"/>
                  </a:lnTo>
                  <a:lnTo>
                    <a:pt x="4097" y="6267"/>
                  </a:lnTo>
                  <a:lnTo>
                    <a:pt x="4101" y="6275"/>
                  </a:lnTo>
                  <a:lnTo>
                    <a:pt x="4101" y="6279"/>
                  </a:lnTo>
                  <a:lnTo>
                    <a:pt x="4099" y="6282"/>
                  </a:lnTo>
                  <a:lnTo>
                    <a:pt x="4095" y="6286"/>
                  </a:lnTo>
                  <a:lnTo>
                    <a:pt x="4090" y="6290"/>
                  </a:lnTo>
                  <a:lnTo>
                    <a:pt x="4081" y="6295"/>
                  </a:lnTo>
                  <a:lnTo>
                    <a:pt x="4072" y="6300"/>
                  </a:lnTo>
                  <a:lnTo>
                    <a:pt x="4064" y="6304"/>
                  </a:lnTo>
                  <a:lnTo>
                    <a:pt x="4058" y="6305"/>
                  </a:lnTo>
                  <a:lnTo>
                    <a:pt x="4052" y="6305"/>
                  </a:lnTo>
                  <a:lnTo>
                    <a:pt x="4045" y="6305"/>
                  </a:lnTo>
                  <a:lnTo>
                    <a:pt x="4038" y="6306"/>
                  </a:lnTo>
                  <a:lnTo>
                    <a:pt x="4027" y="6311"/>
                  </a:lnTo>
                  <a:lnTo>
                    <a:pt x="4021" y="6313"/>
                  </a:lnTo>
                  <a:lnTo>
                    <a:pt x="4015" y="6318"/>
                  </a:lnTo>
                  <a:lnTo>
                    <a:pt x="4009" y="6324"/>
                  </a:lnTo>
                  <a:lnTo>
                    <a:pt x="4003" y="6330"/>
                  </a:lnTo>
                  <a:lnTo>
                    <a:pt x="3994" y="6343"/>
                  </a:lnTo>
                  <a:lnTo>
                    <a:pt x="3986" y="6353"/>
                  </a:lnTo>
                  <a:lnTo>
                    <a:pt x="3981" y="6357"/>
                  </a:lnTo>
                  <a:lnTo>
                    <a:pt x="3977" y="6361"/>
                  </a:lnTo>
                  <a:lnTo>
                    <a:pt x="3971" y="6363"/>
                  </a:lnTo>
                  <a:lnTo>
                    <a:pt x="3967" y="6365"/>
                  </a:lnTo>
                  <a:lnTo>
                    <a:pt x="3956" y="6368"/>
                  </a:lnTo>
                  <a:lnTo>
                    <a:pt x="3945" y="6370"/>
                  </a:lnTo>
                  <a:lnTo>
                    <a:pt x="3940" y="6372"/>
                  </a:lnTo>
                  <a:lnTo>
                    <a:pt x="3938" y="6376"/>
                  </a:lnTo>
                  <a:lnTo>
                    <a:pt x="3936" y="6382"/>
                  </a:lnTo>
                  <a:lnTo>
                    <a:pt x="3934" y="6388"/>
                  </a:lnTo>
                  <a:lnTo>
                    <a:pt x="3934" y="6402"/>
                  </a:lnTo>
                  <a:lnTo>
                    <a:pt x="3934" y="6416"/>
                  </a:lnTo>
                  <a:lnTo>
                    <a:pt x="3934" y="6427"/>
                  </a:lnTo>
                  <a:lnTo>
                    <a:pt x="3934" y="6433"/>
                  </a:lnTo>
                  <a:lnTo>
                    <a:pt x="3931" y="6437"/>
                  </a:lnTo>
                  <a:lnTo>
                    <a:pt x="3925" y="6440"/>
                  </a:lnTo>
                  <a:lnTo>
                    <a:pt x="3918" y="6446"/>
                  </a:lnTo>
                  <a:lnTo>
                    <a:pt x="3912" y="6453"/>
                  </a:lnTo>
                  <a:lnTo>
                    <a:pt x="3907" y="6462"/>
                  </a:lnTo>
                  <a:lnTo>
                    <a:pt x="3904" y="6470"/>
                  </a:lnTo>
                  <a:lnTo>
                    <a:pt x="3902" y="6474"/>
                  </a:lnTo>
                  <a:lnTo>
                    <a:pt x="3900" y="6476"/>
                  </a:lnTo>
                  <a:lnTo>
                    <a:pt x="3898" y="6478"/>
                  </a:lnTo>
                  <a:lnTo>
                    <a:pt x="3895" y="6481"/>
                  </a:lnTo>
                  <a:lnTo>
                    <a:pt x="3886" y="6482"/>
                  </a:lnTo>
                  <a:lnTo>
                    <a:pt x="3873" y="6483"/>
                  </a:lnTo>
                  <a:lnTo>
                    <a:pt x="3867" y="6483"/>
                  </a:lnTo>
                  <a:lnTo>
                    <a:pt x="3861" y="6484"/>
                  </a:lnTo>
                  <a:lnTo>
                    <a:pt x="3857" y="6487"/>
                  </a:lnTo>
                  <a:lnTo>
                    <a:pt x="3855" y="6489"/>
                  </a:lnTo>
                  <a:lnTo>
                    <a:pt x="3851" y="6496"/>
                  </a:lnTo>
                  <a:lnTo>
                    <a:pt x="3848" y="6506"/>
                  </a:lnTo>
                  <a:lnTo>
                    <a:pt x="3846" y="6512"/>
                  </a:lnTo>
                  <a:lnTo>
                    <a:pt x="3844" y="6515"/>
                  </a:lnTo>
                  <a:lnTo>
                    <a:pt x="3842" y="6519"/>
                  </a:lnTo>
                  <a:lnTo>
                    <a:pt x="3839" y="6521"/>
                  </a:lnTo>
                  <a:lnTo>
                    <a:pt x="3833" y="6525"/>
                  </a:lnTo>
                  <a:lnTo>
                    <a:pt x="3826" y="6527"/>
                  </a:lnTo>
                  <a:lnTo>
                    <a:pt x="3823" y="6528"/>
                  </a:lnTo>
                  <a:lnTo>
                    <a:pt x="3820" y="6531"/>
                  </a:lnTo>
                  <a:lnTo>
                    <a:pt x="3819" y="6534"/>
                  </a:lnTo>
                  <a:lnTo>
                    <a:pt x="3819" y="6539"/>
                  </a:lnTo>
                  <a:lnTo>
                    <a:pt x="3820" y="6548"/>
                  </a:lnTo>
                  <a:lnTo>
                    <a:pt x="3820" y="6557"/>
                  </a:lnTo>
                  <a:lnTo>
                    <a:pt x="3820" y="6561"/>
                  </a:lnTo>
                  <a:lnTo>
                    <a:pt x="3818" y="6564"/>
                  </a:lnTo>
                  <a:lnTo>
                    <a:pt x="3814" y="6567"/>
                  </a:lnTo>
                  <a:lnTo>
                    <a:pt x="3811" y="6571"/>
                  </a:lnTo>
                  <a:lnTo>
                    <a:pt x="3799" y="6577"/>
                  </a:lnTo>
                  <a:lnTo>
                    <a:pt x="3783" y="6585"/>
                  </a:lnTo>
                  <a:lnTo>
                    <a:pt x="3769" y="6592"/>
                  </a:lnTo>
                  <a:lnTo>
                    <a:pt x="3760" y="6598"/>
                  </a:lnTo>
                  <a:lnTo>
                    <a:pt x="3756" y="6602"/>
                  </a:lnTo>
                  <a:lnTo>
                    <a:pt x="3754" y="6605"/>
                  </a:lnTo>
                  <a:lnTo>
                    <a:pt x="3751" y="6609"/>
                  </a:lnTo>
                  <a:lnTo>
                    <a:pt x="3749" y="6614"/>
                  </a:lnTo>
                  <a:lnTo>
                    <a:pt x="3742" y="6626"/>
                  </a:lnTo>
                  <a:lnTo>
                    <a:pt x="3734" y="6636"/>
                  </a:lnTo>
                  <a:lnTo>
                    <a:pt x="3725" y="6647"/>
                  </a:lnTo>
                  <a:lnTo>
                    <a:pt x="3719" y="6658"/>
                  </a:lnTo>
                  <a:lnTo>
                    <a:pt x="3717" y="6662"/>
                  </a:lnTo>
                  <a:lnTo>
                    <a:pt x="3715" y="6666"/>
                  </a:lnTo>
                  <a:lnTo>
                    <a:pt x="3712" y="6668"/>
                  </a:lnTo>
                  <a:lnTo>
                    <a:pt x="3710" y="6670"/>
                  </a:lnTo>
                  <a:lnTo>
                    <a:pt x="3704" y="6671"/>
                  </a:lnTo>
                  <a:lnTo>
                    <a:pt x="3696" y="6672"/>
                  </a:lnTo>
                  <a:lnTo>
                    <a:pt x="3692" y="6673"/>
                  </a:lnTo>
                  <a:lnTo>
                    <a:pt x="3690" y="6676"/>
                  </a:lnTo>
                  <a:lnTo>
                    <a:pt x="3688" y="6679"/>
                  </a:lnTo>
                  <a:lnTo>
                    <a:pt x="3687" y="6683"/>
                  </a:lnTo>
                  <a:lnTo>
                    <a:pt x="3687" y="6692"/>
                  </a:lnTo>
                  <a:lnTo>
                    <a:pt x="3687" y="6704"/>
                  </a:lnTo>
                  <a:lnTo>
                    <a:pt x="3687" y="6710"/>
                  </a:lnTo>
                  <a:lnTo>
                    <a:pt x="3686" y="6715"/>
                  </a:lnTo>
                  <a:lnTo>
                    <a:pt x="3685" y="6718"/>
                  </a:lnTo>
                  <a:lnTo>
                    <a:pt x="3684" y="6722"/>
                  </a:lnTo>
                  <a:lnTo>
                    <a:pt x="3679" y="6729"/>
                  </a:lnTo>
                  <a:lnTo>
                    <a:pt x="3675" y="6737"/>
                  </a:lnTo>
                  <a:lnTo>
                    <a:pt x="3674" y="6743"/>
                  </a:lnTo>
                  <a:lnTo>
                    <a:pt x="3675" y="6749"/>
                  </a:lnTo>
                  <a:lnTo>
                    <a:pt x="3679" y="6755"/>
                  </a:lnTo>
                  <a:lnTo>
                    <a:pt x="3684" y="6761"/>
                  </a:lnTo>
                  <a:lnTo>
                    <a:pt x="3688" y="6767"/>
                  </a:lnTo>
                  <a:lnTo>
                    <a:pt x="3694" y="6772"/>
                  </a:lnTo>
                  <a:lnTo>
                    <a:pt x="3700" y="6775"/>
                  </a:lnTo>
                  <a:lnTo>
                    <a:pt x="3706" y="6779"/>
                  </a:lnTo>
                  <a:lnTo>
                    <a:pt x="3715" y="6784"/>
                  </a:lnTo>
                  <a:lnTo>
                    <a:pt x="3720" y="6788"/>
                  </a:lnTo>
                  <a:lnTo>
                    <a:pt x="3723" y="6792"/>
                  </a:lnTo>
                  <a:lnTo>
                    <a:pt x="3724" y="6796"/>
                  </a:lnTo>
                  <a:lnTo>
                    <a:pt x="3724" y="6800"/>
                  </a:lnTo>
                  <a:lnTo>
                    <a:pt x="3724" y="6805"/>
                  </a:lnTo>
                  <a:lnTo>
                    <a:pt x="3720" y="6818"/>
                  </a:lnTo>
                  <a:lnTo>
                    <a:pt x="3717" y="6832"/>
                  </a:lnTo>
                  <a:lnTo>
                    <a:pt x="3712" y="6848"/>
                  </a:lnTo>
                  <a:lnTo>
                    <a:pt x="3705" y="6861"/>
                  </a:lnTo>
                  <a:lnTo>
                    <a:pt x="3699" y="6872"/>
                  </a:lnTo>
                  <a:lnTo>
                    <a:pt x="3694" y="6878"/>
                  </a:lnTo>
                  <a:lnTo>
                    <a:pt x="3692" y="6879"/>
                  </a:lnTo>
                  <a:lnTo>
                    <a:pt x="3688" y="6879"/>
                  </a:lnTo>
                  <a:lnTo>
                    <a:pt x="3686" y="6878"/>
                  </a:lnTo>
                  <a:lnTo>
                    <a:pt x="3684" y="6876"/>
                  </a:lnTo>
                  <a:lnTo>
                    <a:pt x="3671" y="6861"/>
                  </a:lnTo>
                  <a:lnTo>
                    <a:pt x="3656" y="6842"/>
                  </a:lnTo>
                  <a:lnTo>
                    <a:pt x="3654" y="6840"/>
                  </a:lnTo>
                  <a:lnTo>
                    <a:pt x="3650" y="6837"/>
                  </a:lnTo>
                  <a:lnTo>
                    <a:pt x="3647" y="6838"/>
                  </a:lnTo>
                  <a:lnTo>
                    <a:pt x="3643" y="6840"/>
                  </a:lnTo>
                  <a:lnTo>
                    <a:pt x="3640" y="6843"/>
                  </a:lnTo>
                  <a:lnTo>
                    <a:pt x="3637" y="6848"/>
                  </a:lnTo>
                  <a:lnTo>
                    <a:pt x="3634" y="6854"/>
                  </a:lnTo>
                  <a:lnTo>
                    <a:pt x="3633" y="6861"/>
                  </a:lnTo>
                  <a:lnTo>
                    <a:pt x="3630" y="6878"/>
                  </a:lnTo>
                  <a:lnTo>
                    <a:pt x="3630" y="6897"/>
                  </a:lnTo>
                  <a:lnTo>
                    <a:pt x="3631" y="6913"/>
                  </a:lnTo>
                  <a:lnTo>
                    <a:pt x="3631" y="6926"/>
                  </a:lnTo>
                  <a:lnTo>
                    <a:pt x="3633" y="6939"/>
                  </a:lnTo>
                  <a:lnTo>
                    <a:pt x="3634" y="6954"/>
                  </a:lnTo>
                  <a:lnTo>
                    <a:pt x="3634" y="6961"/>
                  </a:lnTo>
                  <a:lnTo>
                    <a:pt x="3633" y="6968"/>
                  </a:lnTo>
                  <a:lnTo>
                    <a:pt x="3630" y="6973"/>
                  </a:lnTo>
                  <a:lnTo>
                    <a:pt x="3627" y="6976"/>
                  </a:lnTo>
                  <a:lnTo>
                    <a:pt x="3621" y="6980"/>
                  </a:lnTo>
                  <a:lnTo>
                    <a:pt x="3616" y="6981"/>
                  </a:lnTo>
                  <a:lnTo>
                    <a:pt x="3609" y="6983"/>
                  </a:lnTo>
                  <a:lnTo>
                    <a:pt x="3602" y="6985"/>
                  </a:lnTo>
                  <a:lnTo>
                    <a:pt x="3586" y="6985"/>
                  </a:lnTo>
                  <a:lnTo>
                    <a:pt x="3566" y="6985"/>
                  </a:lnTo>
                  <a:lnTo>
                    <a:pt x="3547" y="6985"/>
                  </a:lnTo>
                  <a:lnTo>
                    <a:pt x="3531" y="6986"/>
                  </a:lnTo>
                  <a:lnTo>
                    <a:pt x="3517" y="6988"/>
                  </a:lnTo>
                  <a:lnTo>
                    <a:pt x="3502" y="6989"/>
                  </a:lnTo>
                  <a:lnTo>
                    <a:pt x="3485" y="6991"/>
                  </a:lnTo>
                  <a:lnTo>
                    <a:pt x="3470" y="6992"/>
                  </a:lnTo>
                  <a:lnTo>
                    <a:pt x="3455" y="6994"/>
                  </a:lnTo>
                  <a:lnTo>
                    <a:pt x="3445" y="6998"/>
                  </a:lnTo>
                  <a:lnTo>
                    <a:pt x="3433" y="7002"/>
                  </a:lnTo>
                  <a:lnTo>
                    <a:pt x="3420" y="7006"/>
                  </a:lnTo>
                  <a:lnTo>
                    <a:pt x="3413" y="7007"/>
                  </a:lnTo>
                  <a:lnTo>
                    <a:pt x="3405" y="7007"/>
                  </a:lnTo>
                  <a:lnTo>
                    <a:pt x="3400" y="7007"/>
                  </a:lnTo>
                  <a:lnTo>
                    <a:pt x="3392" y="7005"/>
                  </a:lnTo>
                  <a:lnTo>
                    <a:pt x="3388" y="7002"/>
                  </a:lnTo>
                  <a:lnTo>
                    <a:pt x="3383" y="7000"/>
                  </a:lnTo>
                  <a:lnTo>
                    <a:pt x="3379" y="6995"/>
                  </a:lnTo>
                  <a:lnTo>
                    <a:pt x="3376" y="6992"/>
                  </a:lnTo>
                  <a:lnTo>
                    <a:pt x="3372" y="6979"/>
                  </a:lnTo>
                  <a:lnTo>
                    <a:pt x="3369" y="6963"/>
                  </a:lnTo>
                  <a:lnTo>
                    <a:pt x="3365" y="6947"/>
                  </a:lnTo>
                  <a:lnTo>
                    <a:pt x="3360" y="6935"/>
                  </a:lnTo>
                  <a:lnTo>
                    <a:pt x="3358" y="6930"/>
                  </a:lnTo>
                  <a:lnTo>
                    <a:pt x="3353" y="6925"/>
                  </a:lnTo>
                  <a:lnTo>
                    <a:pt x="3348" y="6922"/>
                  </a:lnTo>
                  <a:lnTo>
                    <a:pt x="3341" y="6917"/>
                  </a:lnTo>
                  <a:lnTo>
                    <a:pt x="3333" y="6912"/>
                  </a:lnTo>
                  <a:lnTo>
                    <a:pt x="3322" y="6909"/>
                  </a:lnTo>
                  <a:lnTo>
                    <a:pt x="3312" y="6906"/>
                  </a:lnTo>
                  <a:lnTo>
                    <a:pt x="3301" y="6903"/>
                  </a:lnTo>
                  <a:lnTo>
                    <a:pt x="3281" y="6899"/>
                  </a:lnTo>
                  <a:lnTo>
                    <a:pt x="3266" y="6897"/>
                  </a:lnTo>
                  <a:lnTo>
                    <a:pt x="3257" y="6893"/>
                  </a:lnTo>
                  <a:lnTo>
                    <a:pt x="3247" y="6891"/>
                  </a:lnTo>
                  <a:lnTo>
                    <a:pt x="3238" y="6887"/>
                  </a:lnTo>
                  <a:lnTo>
                    <a:pt x="3228" y="6882"/>
                  </a:lnTo>
                  <a:lnTo>
                    <a:pt x="3218" y="6876"/>
                  </a:lnTo>
                  <a:lnTo>
                    <a:pt x="3208" y="6871"/>
                  </a:lnTo>
                  <a:lnTo>
                    <a:pt x="3200" y="6865"/>
                  </a:lnTo>
                  <a:lnTo>
                    <a:pt x="3193" y="6859"/>
                  </a:lnTo>
                  <a:lnTo>
                    <a:pt x="3187" y="6848"/>
                  </a:lnTo>
                  <a:lnTo>
                    <a:pt x="3182" y="6836"/>
                  </a:lnTo>
                  <a:lnTo>
                    <a:pt x="3177" y="6824"/>
                  </a:lnTo>
                  <a:lnTo>
                    <a:pt x="3171" y="6813"/>
                  </a:lnTo>
                  <a:lnTo>
                    <a:pt x="3162" y="6805"/>
                  </a:lnTo>
                  <a:lnTo>
                    <a:pt x="3148" y="6793"/>
                  </a:lnTo>
                  <a:lnTo>
                    <a:pt x="3139" y="6788"/>
                  </a:lnTo>
                  <a:lnTo>
                    <a:pt x="3130" y="6783"/>
                  </a:lnTo>
                  <a:lnTo>
                    <a:pt x="3119" y="6779"/>
                  </a:lnTo>
                  <a:lnTo>
                    <a:pt x="3108" y="6775"/>
                  </a:lnTo>
                  <a:lnTo>
                    <a:pt x="3107" y="6775"/>
                  </a:lnTo>
                  <a:lnTo>
                    <a:pt x="3105" y="6775"/>
                  </a:lnTo>
                  <a:lnTo>
                    <a:pt x="3096" y="6774"/>
                  </a:lnTo>
                  <a:lnTo>
                    <a:pt x="3088" y="6774"/>
                  </a:lnTo>
                  <a:lnTo>
                    <a:pt x="3080" y="6774"/>
                  </a:lnTo>
                  <a:lnTo>
                    <a:pt x="3071" y="6775"/>
                  </a:lnTo>
                  <a:lnTo>
                    <a:pt x="3064" y="6777"/>
                  </a:lnTo>
                  <a:lnTo>
                    <a:pt x="3057" y="6778"/>
                  </a:lnTo>
                  <a:lnTo>
                    <a:pt x="3048" y="6779"/>
                  </a:lnTo>
                  <a:lnTo>
                    <a:pt x="3038" y="6780"/>
                  </a:lnTo>
                  <a:lnTo>
                    <a:pt x="3033" y="6780"/>
                  </a:lnTo>
                  <a:lnTo>
                    <a:pt x="3029" y="6780"/>
                  </a:lnTo>
                  <a:lnTo>
                    <a:pt x="3026" y="6780"/>
                  </a:lnTo>
                  <a:lnTo>
                    <a:pt x="3024" y="6779"/>
                  </a:lnTo>
                  <a:lnTo>
                    <a:pt x="3018" y="6778"/>
                  </a:lnTo>
                  <a:lnTo>
                    <a:pt x="3012" y="6774"/>
                  </a:lnTo>
                  <a:close/>
                </a:path>
              </a:pathLst>
            </a:custGeom>
            <a:noFill/>
            <a:ln w="3175" cmpd="sng">
              <a:solidFill>
                <a:srgbClr val="BFBFB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10449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Segoe UI"/>
                <a:ea typeface="微软雅黑"/>
              </a:endParaRPr>
            </a:p>
          </p:txBody>
        </p:sp>
        <p:sp>
          <p:nvSpPr>
            <p:cNvPr id="6" name="青海"/>
            <p:cNvSpPr>
              <a:spLocks/>
            </p:cNvSpPr>
            <p:nvPr/>
          </p:nvSpPr>
          <p:spPr bwMode="auto">
            <a:xfrm>
              <a:off x="-146310" y="2473890"/>
              <a:ext cx="1878278" cy="1367195"/>
            </a:xfrm>
            <a:custGeom>
              <a:avLst/>
              <a:gdLst>
                <a:gd name="T0" fmla="*/ 4484 w 4767"/>
                <a:gd name="T1" fmla="*/ 1080 h 3475"/>
                <a:gd name="T2" fmla="*/ 4267 w 4767"/>
                <a:gd name="T3" fmla="*/ 940 h 3475"/>
                <a:gd name="T4" fmla="*/ 3970 w 4767"/>
                <a:gd name="T5" fmla="*/ 724 h 3475"/>
                <a:gd name="T6" fmla="*/ 3855 w 4767"/>
                <a:gd name="T7" fmla="*/ 686 h 3475"/>
                <a:gd name="T8" fmla="*/ 3520 w 4767"/>
                <a:gd name="T9" fmla="*/ 407 h 3475"/>
                <a:gd name="T10" fmla="*/ 3316 w 4767"/>
                <a:gd name="T11" fmla="*/ 341 h 3475"/>
                <a:gd name="T12" fmla="*/ 3107 w 4767"/>
                <a:gd name="T13" fmla="*/ 338 h 3475"/>
                <a:gd name="T14" fmla="*/ 2841 w 4767"/>
                <a:gd name="T15" fmla="*/ 214 h 3475"/>
                <a:gd name="T16" fmla="*/ 2741 w 4767"/>
                <a:gd name="T17" fmla="*/ 462 h 3475"/>
                <a:gd name="T18" fmla="*/ 2572 w 4767"/>
                <a:gd name="T19" fmla="*/ 613 h 3475"/>
                <a:gd name="T20" fmla="*/ 2258 w 4767"/>
                <a:gd name="T21" fmla="*/ 510 h 3475"/>
                <a:gd name="T22" fmla="*/ 1977 w 4767"/>
                <a:gd name="T23" fmla="*/ 266 h 3475"/>
                <a:gd name="T24" fmla="*/ 1714 w 4767"/>
                <a:gd name="T25" fmla="*/ 140 h 3475"/>
                <a:gd name="T26" fmla="*/ 1379 w 4767"/>
                <a:gd name="T27" fmla="*/ 13 h 3475"/>
                <a:gd name="T28" fmla="*/ 995 w 4767"/>
                <a:gd name="T29" fmla="*/ 77 h 3475"/>
                <a:gd name="T30" fmla="*/ 575 w 4767"/>
                <a:gd name="T31" fmla="*/ 226 h 3475"/>
                <a:gd name="T32" fmla="*/ 747 w 4767"/>
                <a:gd name="T33" fmla="*/ 602 h 3475"/>
                <a:gd name="T34" fmla="*/ 637 w 4767"/>
                <a:gd name="T35" fmla="*/ 872 h 3475"/>
                <a:gd name="T36" fmla="*/ 684 w 4767"/>
                <a:gd name="T37" fmla="*/ 1099 h 3475"/>
                <a:gd name="T38" fmla="*/ 620 w 4767"/>
                <a:gd name="T39" fmla="*/ 1228 h 3475"/>
                <a:gd name="T40" fmla="*/ 297 w 4767"/>
                <a:gd name="T41" fmla="*/ 1142 h 3475"/>
                <a:gd name="T42" fmla="*/ 151 w 4767"/>
                <a:gd name="T43" fmla="*/ 1229 h 3475"/>
                <a:gd name="T44" fmla="*/ 160 w 4767"/>
                <a:gd name="T45" fmla="*/ 1402 h 3475"/>
                <a:gd name="T46" fmla="*/ 48 w 4767"/>
                <a:gd name="T47" fmla="*/ 1621 h 3475"/>
                <a:gd name="T48" fmla="*/ 102 w 4767"/>
                <a:gd name="T49" fmla="*/ 1783 h 3475"/>
                <a:gd name="T50" fmla="*/ 25 w 4767"/>
                <a:gd name="T51" fmla="*/ 2058 h 3475"/>
                <a:gd name="T52" fmla="*/ 154 w 4767"/>
                <a:gd name="T53" fmla="*/ 2283 h 3475"/>
                <a:gd name="T54" fmla="*/ 349 w 4767"/>
                <a:gd name="T55" fmla="*/ 2480 h 3475"/>
                <a:gd name="T56" fmla="*/ 535 w 4767"/>
                <a:gd name="T57" fmla="*/ 2458 h 3475"/>
                <a:gd name="T58" fmla="*/ 805 w 4767"/>
                <a:gd name="T59" fmla="*/ 2695 h 3475"/>
                <a:gd name="T60" fmla="*/ 1068 w 4767"/>
                <a:gd name="T61" fmla="*/ 2800 h 3475"/>
                <a:gd name="T62" fmla="*/ 1293 w 4767"/>
                <a:gd name="T63" fmla="*/ 2908 h 3475"/>
                <a:gd name="T64" fmla="*/ 1575 w 4767"/>
                <a:gd name="T65" fmla="*/ 2940 h 3475"/>
                <a:gd name="T66" fmla="*/ 1799 w 4767"/>
                <a:gd name="T67" fmla="*/ 3128 h 3475"/>
                <a:gd name="T68" fmla="*/ 1898 w 4767"/>
                <a:gd name="T69" fmla="*/ 3362 h 3475"/>
                <a:gd name="T70" fmla="*/ 2118 w 4767"/>
                <a:gd name="T71" fmla="*/ 3459 h 3475"/>
                <a:gd name="T72" fmla="*/ 2153 w 4767"/>
                <a:gd name="T73" fmla="*/ 3342 h 3475"/>
                <a:gd name="T74" fmla="*/ 2363 w 4767"/>
                <a:gd name="T75" fmla="*/ 3450 h 3475"/>
                <a:gd name="T76" fmla="*/ 2490 w 4767"/>
                <a:gd name="T77" fmla="*/ 3308 h 3475"/>
                <a:gd name="T78" fmla="*/ 2607 w 4767"/>
                <a:gd name="T79" fmla="*/ 3183 h 3475"/>
                <a:gd name="T80" fmla="*/ 2667 w 4767"/>
                <a:gd name="T81" fmla="*/ 3041 h 3475"/>
                <a:gd name="T82" fmla="*/ 2714 w 4767"/>
                <a:gd name="T83" fmla="*/ 2824 h 3475"/>
                <a:gd name="T84" fmla="*/ 2705 w 4767"/>
                <a:gd name="T85" fmla="*/ 2666 h 3475"/>
                <a:gd name="T86" fmla="*/ 2815 w 4767"/>
                <a:gd name="T87" fmla="*/ 2484 h 3475"/>
                <a:gd name="T88" fmla="*/ 3033 w 4767"/>
                <a:gd name="T89" fmla="*/ 2568 h 3475"/>
                <a:gd name="T90" fmla="*/ 3163 w 4767"/>
                <a:gd name="T91" fmla="*/ 2858 h 3475"/>
                <a:gd name="T92" fmla="*/ 3390 w 4767"/>
                <a:gd name="T93" fmla="*/ 3058 h 3475"/>
                <a:gd name="T94" fmla="*/ 3562 w 4767"/>
                <a:gd name="T95" fmla="*/ 3006 h 3475"/>
                <a:gd name="T96" fmla="*/ 3656 w 4767"/>
                <a:gd name="T97" fmla="*/ 3139 h 3475"/>
                <a:gd name="T98" fmla="*/ 3791 w 4767"/>
                <a:gd name="T99" fmla="*/ 3233 h 3475"/>
                <a:gd name="T100" fmla="*/ 3971 w 4767"/>
                <a:gd name="T101" fmla="*/ 3197 h 3475"/>
                <a:gd name="T102" fmla="*/ 4081 w 4767"/>
                <a:gd name="T103" fmla="*/ 2974 h 3475"/>
                <a:gd name="T104" fmla="*/ 4211 w 4767"/>
                <a:gd name="T105" fmla="*/ 2888 h 3475"/>
                <a:gd name="T106" fmla="*/ 4101 w 4767"/>
                <a:gd name="T107" fmla="*/ 2763 h 3475"/>
                <a:gd name="T108" fmla="*/ 3917 w 4767"/>
                <a:gd name="T109" fmla="*/ 2548 h 3475"/>
                <a:gd name="T110" fmla="*/ 4074 w 4767"/>
                <a:gd name="T111" fmla="*/ 2490 h 3475"/>
                <a:gd name="T112" fmla="*/ 4310 w 4767"/>
                <a:gd name="T113" fmla="*/ 2584 h 3475"/>
                <a:gd name="T114" fmla="*/ 4414 w 4767"/>
                <a:gd name="T115" fmla="*/ 2449 h 3475"/>
                <a:gd name="T116" fmla="*/ 4499 w 4767"/>
                <a:gd name="T117" fmla="*/ 2126 h 3475"/>
                <a:gd name="T118" fmla="*/ 4622 w 4767"/>
                <a:gd name="T119" fmla="*/ 1986 h 3475"/>
                <a:gd name="T120" fmla="*/ 4720 w 4767"/>
                <a:gd name="T121" fmla="*/ 1784 h 3475"/>
                <a:gd name="T122" fmla="*/ 4623 w 4767"/>
                <a:gd name="T123" fmla="*/ 1483 h 3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67" h="3475">
                  <a:moveTo>
                    <a:pt x="4599" y="1319"/>
                  </a:moveTo>
                  <a:lnTo>
                    <a:pt x="4599" y="1311"/>
                  </a:lnTo>
                  <a:lnTo>
                    <a:pt x="4599" y="1304"/>
                  </a:lnTo>
                  <a:lnTo>
                    <a:pt x="4600" y="1301"/>
                  </a:lnTo>
                  <a:lnTo>
                    <a:pt x="4601" y="1299"/>
                  </a:lnTo>
                  <a:lnTo>
                    <a:pt x="4603" y="1298"/>
                  </a:lnTo>
                  <a:lnTo>
                    <a:pt x="4605" y="1297"/>
                  </a:lnTo>
                  <a:lnTo>
                    <a:pt x="4611" y="1297"/>
                  </a:lnTo>
                  <a:lnTo>
                    <a:pt x="4617" y="1297"/>
                  </a:lnTo>
                  <a:lnTo>
                    <a:pt x="4622" y="1295"/>
                  </a:lnTo>
                  <a:lnTo>
                    <a:pt x="4626" y="1293"/>
                  </a:lnTo>
                  <a:lnTo>
                    <a:pt x="4630" y="1288"/>
                  </a:lnTo>
                  <a:lnTo>
                    <a:pt x="4631" y="1281"/>
                  </a:lnTo>
                  <a:lnTo>
                    <a:pt x="4631" y="1277"/>
                  </a:lnTo>
                  <a:lnTo>
                    <a:pt x="4630" y="1273"/>
                  </a:lnTo>
                  <a:lnTo>
                    <a:pt x="4629" y="1269"/>
                  </a:lnTo>
                  <a:lnTo>
                    <a:pt x="4626" y="1263"/>
                  </a:lnTo>
                  <a:lnTo>
                    <a:pt x="4612" y="1253"/>
                  </a:lnTo>
                  <a:lnTo>
                    <a:pt x="4600" y="1241"/>
                  </a:lnTo>
                  <a:lnTo>
                    <a:pt x="4597" y="1231"/>
                  </a:lnTo>
                  <a:lnTo>
                    <a:pt x="4592" y="1224"/>
                  </a:lnTo>
                  <a:lnTo>
                    <a:pt x="4588" y="1220"/>
                  </a:lnTo>
                  <a:lnTo>
                    <a:pt x="4586" y="1217"/>
                  </a:lnTo>
                  <a:lnTo>
                    <a:pt x="4581" y="1214"/>
                  </a:lnTo>
                  <a:lnTo>
                    <a:pt x="4576" y="1212"/>
                  </a:lnTo>
                  <a:lnTo>
                    <a:pt x="4568" y="1207"/>
                  </a:lnTo>
                  <a:lnTo>
                    <a:pt x="4561" y="1203"/>
                  </a:lnTo>
                  <a:lnTo>
                    <a:pt x="4556" y="1197"/>
                  </a:lnTo>
                  <a:lnTo>
                    <a:pt x="4550" y="1188"/>
                  </a:lnTo>
                  <a:lnTo>
                    <a:pt x="4542" y="1179"/>
                  </a:lnTo>
                  <a:lnTo>
                    <a:pt x="4530" y="1168"/>
                  </a:lnTo>
                  <a:lnTo>
                    <a:pt x="4517" y="1159"/>
                  </a:lnTo>
                  <a:lnTo>
                    <a:pt x="4505" y="1150"/>
                  </a:lnTo>
                  <a:lnTo>
                    <a:pt x="4493" y="1141"/>
                  </a:lnTo>
                  <a:lnTo>
                    <a:pt x="4486" y="1134"/>
                  </a:lnTo>
                  <a:lnTo>
                    <a:pt x="4484" y="1130"/>
                  </a:lnTo>
                  <a:lnTo>
                    <a:pt x="4483" y="1128"/>
                  </a:lnTo>
                  <a:lnTo>
                    <a:pt x="4483" y="1123"/>
                  </a:lnTo>
                  <a:lnTo>
                    <a:pt x="4483" y="1119"/>
                  </a:lnTo>
                  <a:lnTo>
                    <a:pt x="4485" y="1109"/>
                  </a:lnTo>
                  <a:lnTo>
                    <a:pt x="4487" y="1098"/>
                  </a:lnTo>
                  <a:lnTo>
                    <a:pt x="4487" y="1093"/>
                  </a:lnTo>
                  <a:lnTo>
                    <a:pt x="4487" y="1088"/>
                  </a:lnTo>
                  <a:lnTo>
                    <a:pt x="4486" y="1084"/>
                  </a:lnTo>
                  <a:lnTo>
                    <a:pt x="4484" y="1080"/>
                  </a:lnTo>
                  <a:lnTo>
                    <a:pt x="4479" y="1073"/>
                  </a:lnTo>
                  <a:lnTo>
                    <a:pt x="4475" y="1066"/>
                  </a:lnTo>
                  <a:lnTo>
                    <a:pt x="4469" y="1055"/>
                  </a:lnTo>
                  <a:lnTo>
                    <a:pt x="4463" y="1042"/>
                  </a:lnTo>
                  <a:lnTo>
                    <a:pt x="4460" y="1036"/>
                  </a:lnTo>
                  <a:lnTo>
                    <a:pt x="4458" y="1029"/>
                  </a:lnTo>
                  <a:lnTo>
                    <a:pt x="4456" y="1023"/>
                  </a:lnTo>
                  <a:lnTo>
                    <a:pt x="4455" y="1017"/>
                  </a:lnTo>
                  <a:lnTo>
                    <a:pt x="4455" y="1009"/>
                  </a:lnTo>
                  <a:lnTo>
                    <a:pt x="4453" y="1002"/>
                  </a:lnTo>
                  <a:lnTo>
                    <a:pt x="4452" y="998"/>
                  </a:lnTo>
                  <a:lnTo>
                    <a:pt x="4450" y="996"/>
                  </a:lnTo>
                  <a:lnTo>
                    <a:pt x="4448" y="995"/>
                  </a:lnTo>
                  <a:lnTo>
                    <a:pt x="4446" y="995"/>
                  </a:lnTo>
                  <a:lnTo>
                    <a:pt x="4443" y="995"/>
                  </a:lnTo>
                  <a:lnTo>
                    <a:pt x="4441" y="996"/>
                  </a:lnTo>
                  <a:lnTo>
                    <a:pt x="4439" y="997"/>
                  </a:lnTo>
                  <a:lnTo>
                    <a:pt x="4436" y="999"/>
                  </a:lnTo>
                  <a:lnTo>
                    <a:pt x="4430" y="1006"/>
                  </a:lnTo>
                  <a:lnTo>
                    <a:pt x="4421" y="1017"/>
                  </a:lnTo>
                  <a:lnTo>
                    <a:pt x="4406" y="1030"/>
                  </a:lnTo>
                  <a:lnTo>
                    <a:pt x="4396" y="1037"/>
                  </a:lnTo>
                  <a:lnTo>
                    <a:pt x="4391" y="1043"/>
                  </a:lnTo>
                  <a:lnTo>
                    <a:pt x="4389" y="1045"/>
                  </a:lnTo>
                  <a:lnTo>
                    <a:pt x="4385" y="1043"/>
                  </a:lnTo>
                  <a:lnTo>
                    <a:pt x="4380" y="1040"/>
                  </a:lnTo>
                  <a:lnTo>
                    <a:pt x="4371" y="1033"/>
                  </a:lnTo>
                  <a:lnTo>
                    <a:pt x="4357" y="1020"/>
                  </a:lnTo>
                  <a:lnTo>
                    <a:pt x="4349" y="1014"/>
                  </a:lnTo>
                  <a:lnTo>
                    <a:pt x="4346" y="1012"/>
                  </a:lnTo>
                  <a:lnTo>
                    <a:pt x="4343" y="1010"/>
                  </a:lnTo>
                  <a:lnTo>
                    <a:pt x="4336" y="1004"/>
                  </a:lnTo>
                  <a:lnTo>
                    <a:pt x="4337" y="998"/>
                  </a:lnTo>
                  <a:lnTo>
                    <a:pt x="4340" y="987"/>
                  </a:lnTo>
                  <a:lnTo>
                    <a:pt x="4333" y="976"/>
                  </a:lnTo>
                  <a:lnTo>
                    <a:pt x="4323" y="965"/>
                  </a:lnTo>
                  <a:lnTo>
                    <a:pt x="4318" y="959"/>
                  </a:lnTo>
                  <a:lnTo>
                    <a:pt x="4314" y="954"/>
                  </a:lnTo>
                  <a:lnTo>
                    <a:pt x="4307" y="951"/>
                  </a:lnTo>
                  <a:lnTo>
                    <a:pt x="4301" y="946"/>
                  </a:lnTo>
                  <a:lnTo>
                    <a:pt x="4289" y="940"/>
                  </a:lnTo>
                  <a:lnTo>
                    <a:pt x="4282" y="935"/>
                  </a:lnTo>
                  <a:lnTo>
                    <a:pt x="4278" y="935"/>
                  </a:lnTo>
                  <a:lnTo>
                    <a:pt x="4273" y="936"/>
                  </a:lnTo>
                  <a:lnTo>
                    <a:pt x="4267" y="940"/>
                  </a:lnTo>
                  <a:lnTo>
                    <a:pt x="4260" y="943"/>
                  </a:lnTo>
                  <a:lnTo>
                    <a:pt x="4253" y="948"/>
                  </a:lnTo>
                  <a:lnTo>
                    <a:pt x="4247" y="952"/>
                  </a:lnTo>
                  <a:lnTo>
                    <a:pt x="4241" y="953"/>
                  </a:lnTo>
                  <a:lnTo>
                    <a:pt x="4236" y="953"/>
                  </a:lnTo>
                  <a:lnTo>
                    <a:pt x="4222" y="943"/>
                  </a:lnTo>
                  <a:lnTo>
                    <a:pt x="4208" y="936"/>
                  </a:lnTo>
                  <a:lnTo>
                    <a:pt x="4200" y="932"/>
                  </a:lnTo>
                  <a:lnTo>
                    <a:pt x="4194" y="926"/>
                  </a:lnTo>
                  <a:lnTo>
                    <a:pt x="4188" y="919"/>
                  </a:lnTo>
                  <a:lnTo>
                    <a:pt x="4181" y="907"/>
                  </a:lnTo>
                  <a:lnTo>
                    <a:pt x="4172" y="895"/>
                  </a:lnTo>
                  <a:lnTo>
                    <a:pt x="4164" y="886"/>
                  </a:lnTo>
                  <a:lnTo>
                    <a:pt x="4156" y="879"/>
                  </a:lnTo>
                  <a:lnTo>
                    <a:pt x="4144" y="871"/>
                  </a:lnTo>
                  <a:lnTo>
                    <a:pt x="4133" y="864"/>
                  </a:lnTo>
                  <a:lnTo>
                    <a:pt x="4122" y="859"/>
                  </a:lnTo>
                  <a:lnTo>
                    <a:pt x="4114" y="857"/>
                  </a:lnTo>
                  <a:lnTo>
                    <a:pt x="4108" y="856"/>
                  </a:lnTo>
                  <a:lnTo>
                    <a:pt x="4101" y="854"/>
                  </a:lnTo>
                  <a:lnTo>
                    <a:pt x="4093" y="850"/>
                  </a:lnTo>
                  <a:lnTo>
                    <a:pt x="4082" y="844"/>
                  </a:lnTo>
                  <a:lnTo>
                    <a:pt x="4071" y="833"/>
                  </a:lnTo>
                  <a:lnTo>
                    <a:pt x="4065" y="828"/>
                  </a:lnTo>
                  <a:lnTo>
                    <a:pt x="4059" y="823"/>
                  </a:lnTo>
                  <a:lnTo>
                    <a:pt x="4052" y="819"/>
                  </a:lnTo>
                  <a:lnTo>
                    <a:pt x="4046" y="815"/>
                  </a:lnTo>
                  <a:lnTo>
                    <a:pt x="4033" y="809"/>
                  </a:lnTo>
                  <a:lnTo>
                    <a:pt x="4024" y="806"/>
                  </a:lnTo>
                  <a:lnTo>
                    <a:pt x="4020" y="803"/>
                  </a:lnTo>
                  <a:lnTo>
                    <a:pt x="4017" y="800"/>
                  </a:lnTo>
                  <a:lnTo>
                    <a:pt x="4015" y="796"/>
                  </a:lnTo>
                  <a:lnTo>
                    <a:pt x="4014" y="793"/>
                  </a:lnTo>
                  <a:lnTo>
                    <a:pt x="4013" y="784"/>
                  </a:lnTo>
                  <a:lnTo>
                    <a:pt x="4013" y="775"/>
                  </a:lnTo>
                  <a:lnTo>
                    <a:pt x="4013" y="764"/>
                  </a:lnTo>
                  <a:lnTo>
                    <a:pt x="4011" y="753"/>
                  </a:lnTo>
                  <a:lnTo>
                    <a:pt x="4008" y="747"/>
                  </a:lnTo>
                  <a:lnTo>
                    <a:pt x="4006" y="743"/>
                  </a:lnTo>
                  <a:lnTo>
                    <a:pt x="4001" y="737"/>
                  </a:lnTo>
                  <a:lnTo>
                    <a:pt x="3996" y="732"/>
                  </a:lnTo>
                  <a:lnTo>
                    <a:pt x="3989" y="728"/>
                  </a:lnTo>
                  <a:lnTo>
                    <a:pt x="3983" y="726"/>
                  </a:lnTo>
                  <a:lnTo>
                    <a:pt x="3976" y="725"/>
                  </a:lnTo>
                  <a:lnTo>
                    <a:pt x="3970" y="724"/>
                  </a:lnTo>
                  <a:lnTo>
                    <a:pt x="3957" y="724"/>
                  </a:lnTo>
                  <a:lnTo>
                    <a:pt x="3946" y="722"/>
                  </a:lnTo>
                  <a:lnTo>
                    <a:pt x="3942" y="720"/>
                  </a:lnTo>
                  <a:lnTo>
                    <a:pt x="3937" y="716"/>
                  </a:lnTo>
                  <a:lnTo>
                    <a:pt x="3932" y="712"/>
                  </a:lnTo>
                  <a:lnTo>
                    <a:pt x="3927" y="707"/>
                  </a:lnTo>
                  <a:lnTo>
                    <a:pt x="3924" y="702"/>
                  </a:lnTo>
                  <a:lnTo>
                    <a:pt x="3921" y="697"/>
                  </a:lnTo>
                  <a:lnTo>
                    <a:pt x="3919" y="693"/>
                  </a:lnTo>
                  <a:lnTo>
                    <a:pt x="3918" y="688"/>
                  </a:lnTo>
                  <a:lnTo>
                    <a:pt x="3917" y="681"/>
                  </a:lnTo>
                  <a:lnTo>
                    <a:pt x="3914" y="675"/>
                  </a:lnTo>
                  <a:lnTo>
                    <a:pt x="3913" y="674"/>
                  </a:lnTo>
                  <a:lnTo>
                    <a:pt x="3911" y="671"/>
                  </a:lnTo>
                  <a:lnTo>
                    <a:pt x="3908" y="671"/>
                  </a:lnTo>
                  <a:lnTo>
                    <a:pt x="3905" y="671"/>
                  </a:lnTo>
                  <a:lnTo>
                    <a:pt x="3901" y="671"/>
                  </a:lnTo>
                  <a:lnTo>
                    <a:pt x="3898" y="670"/>
                  </a:lnTo>
                  <a:lnTo>
                    <a:pt x="3896" y="669"/>
                  </a:lnTo>
                  <a:lnTo>
                    <a:pt x="3895" y="667"/>
                  </a:lnTo>
                  <a:lnTo>
                    <a:pt x="3894" y="661"/>
                  </a:lnTo>
                  <a:lnTo>
                    <a:pt x="3894" y="651"/>
                  </a:lnTo>
                  <a:lnTo>
                    <a:pt x="3893" y="646"/>
                  </a:lnTo>
                  <a:lnTo>
                    <a:pt x="3892" y="642"/>
                  </a:lnTo>
                  <a:lnTo>
                    <a:pt x="3891" y="637"/>
                  </a:lnTo>
                  <a:lnTo>
                    <a:pt x="3888" y="633"/>
                  </a:lnTo>
                  <a:lnTo>
                    <a:pt x="3882" y="626"/>
                  </a:lnTo>
                  <a:lnTo>
                    <a:pt x="3874" y="619"/>
                  </a:lnTo>
                  <a:lnTo>
                    <a:pt x="3869" y="615"/>
                  </a:lnTo>
                  <a:lnTo>
                    <a:pt x="3863" y="613"/>
                  </a:lnTo>
                  <a:lnTo>
                    <a:pt x="3857" y="609"/>
                  </a:lnTo>
                  <a:lnTo>
                    <a:pt x="3850" y="608"/>
                  </a:lnTo>
                  <a:lnTo>
                    <a:pt x="3844" y="607"/>
                  </a:lnTo>
                  <a:lnTo>
                    <a:pt x="3839" y="608"/>
                  </a:lnTo>
                  <a:lnTo>
                    <a:pt x="3837" y="608"/>
                  </a:lnTo>
                  <a:lnTo>
                    <a:pt x="3835" y="609"/>
                  </a:lnTo>
                  <a:lnTo>
                    <a:pt x="3835" y="612"/>
                  </a:lnTo>
                  <a:lnTo>
                    <a:pt x="3833" y="614"/>
                  </a:lnTo>
                  <a:lnTo>
                    <a:pt x="3833" y="624"/>
                  </a:lnTo>
                  <a:lnTo>
                    <a:pt x="3832" y="633"/>
                  </a:lnTo>
                  <a:lnTo>
                    <a:pt x="3832" y="640"/>
                  </a:lnTo>
                  <a:lnTo>
                    <a:pt x="3837" y="651"/>
                  </a:lnTo>
                  <a:lnTo>
                    <a:pt x="3842" y="662"/>
                  </a:lnTo>
                  <a:lnTo>
                    <a:pt x="3847" y="671"/>
                  </a:lnTo>
                  <a:lnTo>
                    <a:pt x="3855" y="686"/>
                  </a:lnTo>
                  <a:lnTo>
                    <a:pt x="3862" y="701"/>
                  </a:lnTo>
                  <a:lnTo>
                    <a:pt x="3864" y="708"/>
                  </a:lnTo>
                  <a:lnTo>
                    <a:pt x="3866" y="713"/>
                  </a:lnTo>
                  <a:lnTo>
                    <a:pt x="3866" y="718"/>
                  </a:lnTo>
                  <a:lnTo>
                    <a:pt x="3864" y="720"/>
                  </a:lnTo>
                  <a:lnTo>
                    <a:pt x="3863" y="721"/>
                  </a:lnTo>
                  <a:lnTo>
                    <a:pt x="3860" y="721"/>
                  </a:lnTo>
                  <a:lnTo>
                    <a:pt x="3856" y="720"/>
                  </a:lnTo>
                  <a:lnTo>
                    <a:pt x="3850" y="718"/>
                  </a:lnTo>
                  <a:lnTo>
                    <a:pt x="3838" y="711"/>
                  </a:lnTo>
                  <a:lnTo>
                    <a:pt x="3826" y="705"/>
                  </a:lnTo>
                  <a:lnTo>
                    <a:pt x="3814" y="697"/>
                  </a:lnTo>
                  <a:lnTo>
                    <a:pt x="3804" y="690"/>
                  </a:lnTo>
                  <a:lnTo>
                    <a:pt x="3789" y="682"/>
                  </a:lnTo>
                  <a:lnTo>
                    <a:pt x="3773" y="672"/>
                  </a:lnTo>
                  <a:lnTo>
                    <a:pt x="3757" y="663"/>
                  </a:lnTo>
                  <a:lnTo>
                    <a:pt x="3744" y="655"/>
                  </a:lnTo>
                  <a:lnTo>
                    <a:pt x="3731" y="645"/>
                  </a:lnTo>
                  <a:lnTo>
                    <a:pt x="3716" y="633"/>
                  </a:lnTo>
                  <a:lnTo>
                    <a:pt x="3700" y="621"/>
                  </a:lnTo>
                  <a:lnTo>
                    <a:pt x="3690" y="612"/>
                  </a:lnTo>
                  <a:lnTo>
                    <a:pt x="3682" y="602"/>
                  </a:lnTo>
                  <a:lnTo>
                    <a:pt x="3675" y="590"/>
                  </a:lnTo>
                  <a:lnTo>
                    <a:pt x="3669" y="579"/>
                  </a:lnTo>
                  <a:lnTo>
                    <a:pt x="3666" y="569"/>
                  </a:lnTo>
                  <a:lnTo>
                    <a:pt x="3665" y="563"/>
                  </a:lnTo>
                  <a:lnTo>
                    <a:pt x="3663" y="558"/>
                  </a:lnTo>
                  <a:lnTo>
                    <a:pt x="3660" y="554"/>
                  </a:lnTo>
                  <a:lnTo>
                    <a:pt x="3653" y="547"/>
                  </a:lnTo>
                  <a:lnTo>
                    <a:pt x="3644" y="538"/>
                  </a:lnTo>
                  <a:lnTo>
                    <a:pt x="3637" y="529"/>
                  </a:lnTo>
                  <a:lnTo>
                    <a:pt x="3631" y="518"/>
                  </a:lnTo>
                  <a:lnTo>
                    <a:pt x="3624" y="505"/>
                  </a:lnTo>
                  <a:lnTo>
                    <a:pt x="3621" y="499"/>
                  </a:lnTo>
                  <a:lnTo>
                    <a:pt x="3616" y="492"/>
                  </a:lnTo>
                  <a:lnTo>
                    <a:pt x="3610" y="486"/>
                  </a:lnTo>
                  <a:lnTo>
                    <a:pt x="3603" y="479"/>
                  </a:lnTo>
                  <a:lnTo>
                    <a:pt x="3589" y="467"/>
                  </a:lnTo>
                  <a:lnTo>
                    <a:pt x="3575" y="456"/>
                  </a:lnTo>
                  <a:lnTo>
                    <a:pt x="3562" y="445"/>
                  </a:lnTo>
                  <a:lnTo>
                    <a:pt x="3547" y="434"/>
                  </a:lnTo>
                  <a:lnTo>
                    <a:pt x="3534" y="423"/>
                  </a:lnTo>
                  <a:lnTo>
                    <a:pt x="3524" y="415"/>
                  </a:lnTo>
                  <a:lnTo>
                    <a:pt x="3521" y="411"/>
                  </a:lnTo>
                  <a:lnTo>
                    <a:pt x="3520" y="407"/>
                  </a:lnTo>
                  <a:lnTo>
                    <a:pt x="3520" y="405"/>
                  </a:lnTo>
                  <a:lnTo>
                    <a:pt x="3520" y="403"/>
                  </a:lnTo>
                  <a:lnTo>
                    <a:pt x="3521" y="398"/>
                  </a:lnTo>
                  <a:lnTo>
                    <a:pt x="3524" y="392"/>
                  </a:lnTo>
                  <a:lnTo>
                    <a:pt x="3526" y="390"/>
                  </a:lnTo>
                  <a:lnTo>
                    <a:pt x="3524" y="386"/>
                  </a:lnTo>
                  <a:lnTo>
                    <a:pt x="3523" y="384"/>
                  </a:lnTo>
                  <a:lnTo>
                    <a:pt x="3522" y="381"/>
                  </a:lnTo>
                  <a:lnTo>
                    <a:pt x="3516" y="378"/>
                  </a:lnTo>
                  <a:lnTo>
                    <a:pt x="3508" y="375"/>
                  </a:lnTo>
                  <a:lnTo>
                    <a:pt x="3497" y="373"/>
                  </a:lnTo>
                  <a:lnTo>
                    <a:pt x="3486" y="369"/>
                  </a:lnTo>
                  <a:lnTo>
                    <a:pt x="3480" y="366"/>
                  </a:lnTo>
                  <a:lnTo>
                    <a:pt x="3476" y="363"/>
                  </a:lnTo>
                  <a:lnTo>
                    <a:pt x="3470" y="360"/>
                  </a:lnTo>
                  <a:lnTo>
                    <a:pt x="3465" y="355"/>
                  </a:lnTo>
                  <a:lnTo>
                    <a:pt x="3461" y="350"/>
                  </a:lnTo>
                  <a:lnTo>
                    <a:pt x="3459" y="346"/>
                  </a:lnTo>
                  <a:lnTo>
                    <a:pt x="3457" y="341"/>
                  </a:lnTo>
                  <a:lnTo>
                    <a:pt x="3455" y="335"/>
                  </a:lnTo>
                  <a:lnTo>
                    <a:pt x="3452" y="325"/>
                  </a:lnTo>
                  <a:lnTo>
                    <a:pt x="3447" y="316"/>
                  </a:lnTo>
                  <a:lnTo>
                    <a:pt x="3444" y="312"/>
                  </a:lnTo>
                  <a:lnTo>
                    <a:pt x="3440" y="310"/>
                  </a:lnTo>
                  <a:lnTo>
                    <a:pt x="3435" y="309"/>
                  </a:lnTo>
                  <a:lnTo>
                    <a:pt x="3432" y="308"/>
                  </a:lnTo>
                  <a:lnTo>
                    <a:pt x="3427" y="309"/>
                  </a:lnTo>
                  <a:lnTo>
                    <a:pt x="3422" y="311"/>
                  </a:lnTo>
                  <a:lnTo>
                    <a:pt x="3417" y="314"/>
                  </a:lnTo>
                  <a:lnTo>
                    <a:pt x="3413" y="318"/>
                  </a:lnTo>
                  <a:lnTo>
                    <a:pt x="3403" y="330"/>
                  </a:lnTo>
                  <a:lnTo>
                    <a:pt x="3392" y="344"/>
                  </a:lnTo>
                  <a:lnTo>
                    <a:pt x="3382" y="356"/>
                  </a:lnTo>
                  <a:lnTo>
                    <a:pt x="3372" y="366"/>
                  </a:lnTo>
                  <a:lnTo>
                    <a:pt x="3367" y="368"/>
                  </a:lnTo>
                  <a:lnTo>
                    <a:pt x="3363" y="368"/>
                  </a:lnTo>
                  <a:lnTo>
                    <a:pt x="3357" y="368"/>
                  </a:lnTo>
                  <a:lnTo>
                    <a:pt x="3350" y="367"/>
                  </a:lnTo>
                  <a:lnTo>
                    <a:pt x="3338" y="363"/>
                  </a:lnTo>
                  <a:lnTo>
                    <a:pt x="3327" y="359"/>
                  </a:lnTo>
                  <a:lnTo>
                    <a:pt x="3323" y="358"/>
                  </a:lnTo>
                  <a:lnTo>
                    <a:pt x="3321" y="355"/>
                  </a:lnTo>
                  <a:lnTo>
                    <a:pt x="3319" y="352"/>
                  </a:lnTo>
                  <a:lnTo>
                    <a:pt x="3318" y="349"/>
                  </a:lnTo>
                  <a:lnTo>
                    <a:pt x="3316" y="341"/>
                  </a:lnTo>
                  <a:lnTo>
                    <a:pt x="3316" y="330"/>
                  </a:lnTo>
                  <a:lnTo>
                    <a:pt x="3315" y="324"/>
                  </a:lnTo>
                  <a:lnTo>
                    <a:pt x="3312" y="321"/>
                  </a:lnTo>
                  <a:lnTo>
                    <a:pt x="3307" y="317"/>
                  </a:lnTo>
                  <a:lnTo>
                    <a:pt x="3301" y="315"/>
                  </a:lnTo>
                  <a:lnTo>
                    <a:pt x="3294" y="314"/>
                  </a:lnTo>
                  <a:lnTo>
                    <a:pt x="3288" y="314"/>
                  </a:lnTo>
                  <a:lnTo>
                    <a:pt x="3281" y="314"/>
                  </a:lnTo>
                  <a:lnTo>
                    <a:pt x="3276" y="315"/>
                  </a:lnTo>
                  <a:lnTo>
                    <a:pt x="3271" y="317"/>
                  </a:lnTo>
                  <a:lnTo>
                    <a:pt x="3269" y="319"/>
                  </a:lnTo>
                  <a:lnTo>
                    <a:pt x="3266" y="323"/>
                  </a:lnTo>
                  <a:lnTo>
                    <a:pt x="3266" y="327"/>
                  </a:lnTo>
                  <a:lnTo>
                    <a:pt x="3266" y="336"/>
                  </a:lnTo>
                  <a:lnTo>
                    <a:pt x="3266" y="346"/>
                  </a:lnTo>
                  <a:lnTo>
                    <a:pt x="3265" y="350"/>
                  </a:lnTo>
                  <a:lnTo>
                    <a:pt x="3264" y="354"/>
                  </a:lnTo>
                  <a:lnTo>
                    <a:pt x="3260" y="358"/>
                  </a:lnTo>
                  <a:lnTo>
                    <a:pt x="3256" y="362"/>
                  </a:lnTo>
                  <a:lnTo>
                    <a:pt x="3243" y="371"/>
                  </a:lnTo>
                  <a:lnTo>
                    <a:pt x="3227" y="381"/>
                  </a:lnTo>
                  <a:lnTo>
                    <a:pt x="3220" y="386"/>
                  </a:lnTo>
                  <a:lnTo>
                    <a:pt x="3214" y="391"/>
                  </a:lnTo>
                  <a:lnTo>
                    <a:pt x="3211" y="394"/>
                  </a:lnTo>
                  <a:lnTo>
                    <a:pt x="3208" y="398"/>
                  </a:lnTo>
                  <a:lnTo>
                    <a:pt x="3207" y="404"/>
                  </a:lnTo>
                  <a:lnTo>
                    <a:pt x="3205" y="410"/>
                  </a:lnTo>
                  <a:lnTo>
                    <a:pt x="3202" y="413"/>
                  </a:lnTo>
                  <a:lnTo>
                    <a:pt x="3200" y="416"/>
                  </a:lnTo>
                  <a:lnTo>
                    <a:pt x="3197" y="417"/>
                  </a:lnTo>
                  <a:lnTo>
                    <a:pt x="3196" y="417"/>
                  </a:lnTo>
                  <a:lnTo>
                    <a:pt x="3194" y="417"/>
                  </a:lnTo>
                  <a:lnTo>
                    <a:pt x="3192" y="415"/>
                  </a:lnTo>
                  <a:lnTo>
                    <a:pt x="3189" y="412"/>
                  </a:lnTo>
                  <a:lnTo>
                    <a:pt x="3187" y="409"/>
                  </a:lnTo>
                  <a:lnTo>
                    <a:pt x="3183" y="401"/>
                  </a:lnTo>
                  <a:lnTo>
                    <a:pt x="3178" y="393"/>
                  </a:lnTo>
                  <a:lnTo>
                    <a:pt x="3174" y="386"/>
                  </a:lnTo>
                  <a:lnTo>
                    <a:pt x="3165" y="380"/>
                  </a:lnTo>
                  <a:lnTo>
                    <a:pt x="3156" y="374"/>
                  </a:lnTo>
                  <a:lnTo>
                    <a:pt x="3146" y="368"/>
                  </a:lnTo>
                  <a:lnTo>
                    <a:pt x="3137" y="361"/>
                  </a:lnTo>
                  <a:lnTo>
                    <a:pt x="3127" y="354"/>
                  </a:lnTo>
                  <a:lnTo>
                    <a:pt x="3118" y="346"/>
                  </a:lnTo>
                  <a:lnTo>
                    <a:pt x="3107" y="338"/>
                  </a:lnTo>
                  <a:lnTo>
                    <a:pt x="3101" y="336"/>
                  </a:lnTo>
                  <a:lnTo>
                    <a:pt x="3095" y="334"/>
                  </a:lnTo>
                  <a:lnTo>
                    <a:pt x="3090" y="331"/>
                  </a:lnTo>
                  <a:lnTo>
                    <a:pt x="3086" y="331"/>
                  </a:lnTo>
                  <a:lnTo>
                    <a:pt x="3081" y="330"/>
                  </a:lnTo>
                  <a:lnTo>
                    <a:pt x="3079" y="330"/>
                  </a:lnTo>
                  <a:lnTo>
                    <a:pt x="3076" y="329"/>
                  </a:lnTo>
                  <a:lnTo>
                    <a:pt x="3074" y="328"/>
                  </a:lnTo>
                  <a:lnTo>
                    <a:pt x="3073" y="323"/>
                  </a:lnTo>
                  <a:lnTo>
                    <a:pt x="3073" y="316"/>
                  </a:lnTo>
                  <a:lnTo>
                    <a:pt x="3071" y="311"/>
                  </a:lnTo>
                  <a:lnTo>
                    <a:pt x="3069" y="308"/>
                  </a:lnTo>
                  <a:lnTo>
                    <a:pt x="3067" y="304"/>
                  </a:lnTo>
                  <a:lnTo>
                    <a:pt x="3063" y="300"/>
                  </a:lnTo>
                  <a:lnTo>
                    <a:pt x="3054" y="292"/>
                  </a:lnTo>
                  <a:lnTo>
                    <a:pt x="3044" y="284"/>
                  </a:lnTo>
                  <a:lnTo>
                    <a:pt x="3036" y="274"/>
                  </a:lnTo>
                  <a:lnTo>
                    <a:pt x="3025" y="264"/>
                  </a:lnTo>
                  <a:lnTo>
                    <a:pt x="3016" y="254"/>
                  </a:lnTo>
                  <a:lnTo>
                    <a:pt x="3007" y="246"/>
                  </a:lnTo>
                  <a:lnTo>
                    <a:pt x="3001" y="239"/>
                  </a:lnTo>
                  <a:lnTo>
                    <a:pt x="2995" y="232"/>
                  </a:lnTo>
                  <a:lnTo>
                    <a:pt x="2991" y="227"/>
                  </a:lnTo>
                  <a:lnTo>
                    <a:pt x="2985" y="224"/>
                  </a:lnTo>
                  <a:lnTo>
                    <a:pt x="2980" y="224"/>
                  </a:lnTo>
                  <a:lnTo>
                    <a:pt x="2976" y="223"/>
                  </a:lnTo>
                  <a:lnTo>
                    <a:pt x="2972" y="221"/>
                  </a:lnTo>
                  <a:lnTo>
                    <a:pt x="2967" y="214"/>
                  </a:lnTo>
                  <a:lnTo>
                    <a:pt x="2963" y="210"/>
                  </a:lnTo>
                  <a:lnTo>
                    <a:pt x="2957" y="207"/>
                  </a:lnTo>
                  <a:lnTo>
                    <a:pt x="2950" y="203"/>
                  </a:lnTo>
                  <a:lnTo>
                    <a:pt x="2943" y="199"/>
                  </a:lnTo>
                  <a:lnTo>
                    <a:pt x="2926" y="195"/>
                  </a:lnTo>
                  <a:lnTo>
                    <a:pt x="2912" y="189"/>
                  </a:lnTo>
                  <a:lnTo>
                    <a:pt x="2905" y="186"/>
                  </a:lnTo>
                  <a:lnTo>
                    <a:pt x="2898" y="185"/>
                  </a:lnTo>
                  <a:lnTo>
                    <a:pt x="2890" y="185"/>
                  </a:lnTo>
                  <a:lnTo>
                    <a:pt x="2882" y="185"/>
                  </a:lnTo>
                  <a:lnTo>
                    <a:pt x="2874" y="186"/>
                  </a:lnTo>
                  <a:lnTo>
                    <a:pt x="2867" y="189"/>
                  </a:lnTo>
                  <a:lnTo>
                    <a:pt x="2860" y="192"/>
                  </a:lnTo>
                  <a:lnTo>
                    <a:pt x="2854" y="197"/>
                  </a:lnTo>
                  <a:lnTo>
                    <a:pt x="2849" y="203"/>
                  </a:lnTo>
                  <a:lnTo>
                    <a:pt x="2844" y="209"/>
                  </a:lnTo>
                  <a:lnTo>
                    <a:pt x="2841" y="214"/>
                  </a:lnTo>
                  <a:lnTo>
                    <a:pt x="2838" y="220"/>
                  </a:lnTo>
                  <a:lnTo>
                    <a:pt x="2837" y="226"/>
                  </a:lnTo>
                  <a:lnTo>
                    <a:pt x="2837" y="232"/>
                  </a:lnTo>
                  <a:lnTo>
                    <a:pt x="2838" y="236"/>
                  </a:lnTo>
                  <a:lnTo>
                    <a:pt x="2840" y="242"/>
                  </a:lnTo>
                  <a:lnTo>
                    <a:pt x="2842" y="248"/>
                  </a:lnTo>
                  <a:lnTo>
                    <a:pt x="2844" y="255"/>
                  </a:lnTo>
                  <a:lnTo>
                    <a:pt x="2846" y="264"/>
                  </a:lnTo>
                  <a:lnTo>
                    <a:pt x="2846" y="272"/>
                  </a:lnTo>
                  <a:lnTo>
                    <a:pt x="2846" y="280"/>
                  </a:lnTo>
                  <a:lnTo>
                    <a:pt x="2844" y="287"/>
                  </a:lnTo>
                  <a:lnTo>
                    <a:pt x="2843" y="295"/>
                  </a:lnTo>
                  <a:lnTo>
                    <a:pt x="2841" y="302"/>
                  </a:lnTo>
                  <a:lnTo>
                    <a:pt x="2838" y="308"/>
                  </a:lnTo>
                  <a:lnTo>
                    <a:pt x="2836" y="316"/>
                  </a:lnTo>
                  <a:lnTo>
                    <a:pt x="2835" y="324"/>
                  </a:lnTo>
                  <a:lnTo>
                    <a:pt x="2835" y="335"/>
                  </a:lnTo>
                  <a:lnTo>
                    <a:pt x="2835" y="355"/>
                  </a:lnTo>
                  <a:lnTo>
                    <a:pt x="2836" y="375"/>
                  </a:lnTo>
                  <a:lnTo>
                    <a:pt x="2837" y="391"/>
                  </a:lnTo>
                  <a:lnTo>
                    <a:pt x="2840" y="404"/>
                  </a:lnTo>
                  <a:lnTo>
                    <a:pt x="2843" y="415"/>
                  </a:lnTo>
                  <a:lnTo>
                    <a:pt x="2847" y="422"/>
                  </a:lnTo>
                  <a:lnTo>
                    <a:pt x="2848" y="436"/>
                  </a:lnTo>
                  <a:lnTo>
                    <a:pt x="2847" y="449"/>
                  </a:lnTo>
                  <a:lnTo>
                    <a:pt x="2846" y="454"/>
                  </a:lnTo>
                  <a:lnTo>
                    <a:pt x="2843" y="460"/>
                  </a:lnTo>
                  <a:lnTo>
                    <a:pt x="2840" y="464"/>
                  </a:lnTo>
                  <a:lnTo>
                    <a:pt x="2834" y="469"/>
                  </a:lnTo>
                  <a:lnTo>
                    <a:pt x="2827" y="472"/>
                  </a:lnTo>
                  <a:lnTo>
                    <a:pt x="2819" y="472"/>
                  </a:lnTo>
                  <a:lnTo>
                    <a:pt x="2815" y="472"/>
                  </a:lnTo>
                  <a:lnTo>
                    <a:pt x="2810" y="470"/>
                  </a:lnTo>
                  <a:lnTo>
                    <a:pt x="2806" y="468"/>
                  </a:lnTo>
                  <a:lnTo>
                    <a:pt x="2802" y="466"/>
                  </a:lnTo>
                  <a:lnTo>
                    <a:pt x="2787" y="457"/>
                  </a:lnTo>
                  <a:lnTo>
                    <a:pt x="2775" y="453"/>
                  </a:lnTo>
                  <a:lnTo>
                    <a:pt x="2764" y="448"/>
                  </a:lnTo>
                  <a:lnTo>
                    <a:pt x="2753" y="444"/>
                  </a:lnTo>
                  <a:lnTo>
                    <a:pt x="2750" y="444"/>
                  </a:lnTo>
                  <a:lnTo>
                    <a:pt x="2748" y="444"/>
                  </a:lnTo>
                  <a:lnTo>
                    <a:pt x="2747" y="445"/>
                  </a:lnTo>
                  <a:lnTo>
                    <a:pt x="2746" y="448"/>
                  </a:lnTo>
                  <a:lnTo>
                    <a:pt x="2743" y="454"/>
                  </a:lnTo>
                  <a:lnTo>
                    <a:pt x="2741" y="462"/>
                  </a:lnTo>
                  <a:lnTo>
                    <a:pt x="2740" y="469"/>
                  </a:lnTo>
                  <a:lnTo>
                    <a:pt x="2739" y="476"/>
                  </a:lnTo>
                  <a:lnTo>
                    <a:pt x="2737" y="482"/>
                  </a:lnTo>
                  <a:lnTo>
                    <a:pt x="2735" y="486"/>
                  </a:lnTo>
                  <a:lnTo>
                    <a:pt x="2728" y="487"/>
                  </a:lnTo>
                  <a:lnTo>
                    <a:pt x="2720" y="489"/>
                  </a:lnTo>
                  <a:lnTo>
                    <a:pt x="2716" y="491"/>
                  </a:lnTo>
                  <a:lnTo>
                    <a:pt x="2712" y="493"/>
                  </a:lnTo>
                  <a:lnTo>
                    <a:pt x="2710" y="495"/>
                  </a:lnTo>
                  <a:lnTo>
                    <a:pt x="2709" y="499"/>
                  </a:lnTo>
                  <a:lnTo>
                    <a:pt x="2710" y="510"/>
                  </a:lnTo>
                  <a:lnTo>
                    <a:pt x="2712" y="519"/>
                  </a:lnTo>
                  <a:lnTo>
                    <a:pt x="2714" y="524"/>
                  </a:lnTo>
                  <a:lnTo>
                    <a:pt x="2714" y="527"/>
                  </a:lnTo>
                  <a:lnTo>
                    <a:pt x="2712" y="531"/>
                  </a:lnTo>
                  <a:lnTo>
                    <a:pt x="2710" y="533"/>
                  </a:lnTo>
                  <a:lnTo>
                    <a:pt x="2705" y="536"/>
                  </a:lnTo>
                  <a:lnTo>
                    <a:pt x="2703" y="538"/>
                  </a:lnTo>
                  <a:lnTo>
                    <a:pt x="2701" y="543"/>
                  </a:lnTo>
                  <a:lnTo>
                    <a:pt x="2698" y="548"/>
                  </a:lnTo>
                  <a:lnTo>
                    <a:pt x="2696" y="561"/>
                  </a:lnTo>
                  <a:lnTo>
                    <a:pt x="2693" y="574"/>
                  </a:lnTo>
                  <a:lnTo>
                    <a:pt x="2692" y="587"/>
                  </a:lnTo>
                  <a:lnTo>
                    <a:pt x="2690" y="599"/>
                  </a:lnTo>
                  <a:lnTo>
                    <a:pt x="2689" y="604"/>
                  </a:lnTo>
                  <a:lnTo>
                    <a:pt x="2686" y="607"/>
                  </a:lnTo>
                  <a:lnTo>
                    <a:pt x="2685" y="611"/>
                  </a:lnTo>
                  <a:lnTo>
                    <a:pt x="2683" y="612"/>
                  </a:lnTo>
                  <a:lnTo>
                    <a:pt x="2677" y="612"/>
                  </a:lnTo>
                  <a:lnTo>
                    <a:pt x="2672" y="612"/>
                  </a:lnTo>
                  <a:lnTo>
                    <a:pt x="2668" y="609"/>
                  </a:lnTo>
                  <a:lnTo>
                    <a:pt x="2665" y="608"/>
                  </a:lnTo>
                  <a:lnTo>
                    <a:pt x="2658" y="602"/>
                  </a:lnTo>
                  <a:lnTo>
                    <a:pt x="2651" y="596"/>
                  </a:lnTo>
                  <a:lnTo>
                    <a:pt x="2642" y="592"/>
                  </a:lnTo>
                  <a:lnTo>
                    <a:pt x="2633" y="587"/>
                  </a:lnTo>
                  <a:lnTo>
                    <a:pt x="2623" y="582"/>
                  </a:lnTo>
                  <a:lnTo>
                    <a:pt x="2614" y="580"/>
                  </a:lnTo>
                  <a:lnTo>
                    <a:pt x="2609" y="580"/>
                  </a:lnTo>
                  <a:lnTo>
                    <a:pt x="2605" y="581"/>
                  </a:lnTo>
                  <a:lnTo>
                    <a:pt x="2601" y="585"/>
                  </a:lnTo>
                  <a:lnTo>
                    <a:pt x="2597" y="588"/>
                  </a:lnTo>
                  <a:lnTo>
                    <a:pt x="2589" y="598"/>
                  </a:lnTo>
                  <a:lnTo>
                    <a:pt x="2579" y="608"/>
                  </a:lnTo>
                  <a:lnTo>
                    <a:pt x="2572" y="613"/>
                  </a:lnTo>
                  <a:lnTo>
                    <a:pt x="2566" y="615"/>
                  </a:lnTo>
                  <a:lnTo>
                    <a:pt x="2560" y="617"/>
                  </a:lnTo>
                  <a:lnTo>
                    <a:pt x="2556" y="617"/>
                  </a:lnTo>
                  <a:lnTo>
                    <a:pt x="2551" y="617"/>
                  </a:lnTo>
                  <a:lnTo>
                    <a:pt x="2548" y="615"/>
                  </a:lnTo>
                  <a:lnTo>
                    <a:pt x="2546" y="613"/>
                  </a:lnTo>
                  <a:lnTo>
                    <a:pt x="2544" y="611"/>
                  </a:lnTo>
                  <a:lnTo>
                    <a:pt x="2540" y="607"/>
                  </a:lnTo>
                  <a:lnTo>
                    <a:pt x="2535" y="604"/>
                  </a:lnTo>
                  <a:lnTo>
                    <a:pt x="2529" y="601"/>
                  </a:lnTo>
                  <a:lnTo>
                    <a:pt x="2521" y="598"/>
                  </a:lnTo>
                  <a:lnTo>
                    <a:pt x="2506" y="592"/>
                  </a:lnTo>
                  <a:lnTo>
                    <a:pt x="2494" y="586"/>
                  </a:lnTo>
                  <a:lnTo>
                    <a:pt x="2483" y="580"/>
                  </a:lnTo>
                  <a:lnTo>
                    <a:pt x="2474" y="573"/>
                  </a:lnTo>
                  <a:lnTo>
                    <a:pt x="2469" y="569"/>
                  </a:lnTo>
                  <a:lnTo>
                    <a:pt x="2464" y="564"/>
                  </a:lnTo>
                  <a:lnTo>
                    <a:pt x="2460" y="558"/>
                  </a:lnTo>
                  <a:lnTo>
                    <a:pt x="2457" y="551"/>
                  </a:lnTo>
                  <a:lnTo>
                    <a:pt x="2451" y="538"/>
                  </a:lnTo>
                  <a:lnTo>
                    <a:pt x="2445" y="526"/>
                  </a:lnTo>
                  <a:lnTo>
                    <a:pt x="2439" y="517"/>
                  </a:lnTo>
                  <a:lnTo>
                    <a:pt x="2432" y="507"/>
                  </a:lnTo>
                  <a:lnTo>
                    <a:pt x="2422" y="500"/>
                  </a:lnTo>
                  <a:lnTo>
                    <a:pt x="2413" y="494"/>
                  </a:lnTo>
                  <a:lnTo>
                    <a:pt x="2408" y="491"/>
                  </a:lnTo>
                  <a:lnTo>
                    <a:pt x="2403" y="489"/>
                  </a:lnTo>
                  <a:lnTo>
                    <a:pt x="2401" y="488"/>
                  </a:lnTo>
                  <a:lnTo>
                    <a:pt x="2397" y="488"/>
                  </a:lnTo>
                  <a:lnTo>
                    <a:pt x="2390" y="491"/>
                  </a:lnTo>
                  <a:lnTo>
                    <a:pt x="2381" y="495"/>
                  </a:lnTo>
                  <a:lnTo>
                    <a:pt x="2368" y="505"/>
                  </a:lnTo>
                  <a:lnTo>
                    <a:pt x="2351" y="516"/>
                  </a:lnTo>
                  <a:lnTo>
                    <a:pt x="2342" y="520"/>
                  </a:lnTo>
                  <a:lnTo>
                    <a:pt x="2331" y="524"/>
                  </a:lnTo>
                  <a:lnTo>
                    <a:pt x="2326" y="525"/>
                  </a:lnTo>
                  <a:lnTo>
                    <a:pt x="2321" y="525"/>
                  </a:lnTo>
                  <a:lnTo>
                    <a:pt x="2315" y="524"/>
                  </a:lnTo>
                  <a:lnTo>
                    <a:pt x="2311" y="523"/>
                  </a:lnTo>
                  <a:lnTo>
                    <a:pt x="2300" y="518"/>
                  </a:lnTo>
                  <a:lnTo>
                    <a:pt x="2290" y="513"/>
                  </a:lnTo>
                  <a:lnTo>
                    <a:pt x="2282" y="511"/>
                  </a:lnTo>
                  <a:lnTo>
                    <a:pt x="2273" y="508"/>
                  </a:lnTo>
                  <a:lnTo>
                    <a:pt x="2264" y="508"/>
                  </a:lnTo>
                  <a:lnTo>
                    <a:pt x="2258" y="510"/>
                  </a:lnTo>
                  <a:lnTo>
                    <a:pt x="2252" y="512"/>
                  </a:lnTo>
                  <a:lnTo>
                    <a:pt x="2249" y="514"/>
                  </a:lnTo>
                  <a:lnTo>
                    <a:pt x="2246" y="514"/>
                  </a:lnTo>
                  <a:lnTo>
                    <a:pt x="2244" y="513"/>
                  </a:lnTo>
                  <a:lnTo>
                    <a:pt x="2242" y="512"/>
                  </a:lnTo>
                  <a:lnTo>
                    <a:pt x="2241" y="508"/>
                  </a:lnTo>
                  <a:lnTo>
                    <a:pt x="2236" y="501"/>
                  </a:lnTo>
                  <a:lnTo>
                    <a:pt x="2232" y="492"/>
                  </a:lnTo>
                  <a:lnTo>
                    <a:pt x="2229" y="482"/>
                  </a:lnTo>
                  <a:lnTo>
                    <a:pt x="2224" y="473"/>
                  </a:lnTo>
                  <a:lnTo>
                    <a:pt x="2220" y="464"/>
                  </a:lnTo>
                  <a:lnTo>
                    <a:pt x="2214" y="461"/>
                  </a:lnTo>
                  <a:lnTo>
                    <a:pt x="2201" y="455"/>
                  </a:lnTo>
                  <a:lnTo>
                    <a:pt x="2183" y="449"/>
                  </a:lnTo>
                  <a:lnTo>
                    <a:pt x="2167" y="443"/>
                  </a:lnTo>
                  <a:lnTo>
                    <a:pt x="2154" y="437"/>
                  </a:lnTo>
                  <a:lnTo>
                    <a:pt x="2148" y="436"/>
                  </a:lnTo>
                  <a:lnTo>
                    <a:pt x="2143" y="437"/>
                  </a:lnTo>
                  <a:lnTo>
                    <a:pt x="2137" y="438"/>
                  </a:lnTo>
                  <a:lnTo>
                    <a:pt x="2132" y="442"/>
                  </a:lnTo>
                  <a:lnTo>
                    <a:pt x="2126" y="445"/>
                  </a:lnTo>
                  <a:lnTo>
                    <a:pt x="2120" y="448"/>
                  </a:lnTo>
                  <a:lnTo>
                    <a:pt x="2116" y="450"/>
                  </a:lnTo>
                  <a:lnTo>
                    <a:pt x="2110" y="450"/>
                  </a:lnTo>
                  <a:lnTo>
                    <a:pt x="2093" y="449"/>
                  </a:lnTo>
                  <a:lnTo>
                    <a:pt x="2067" y="449"/>
                  </a:lnTo>
                  <a:lnTo>
                    <a:pt x="2053" y="448"/>
                  </a:lnTo>
                  <a:lnTo>
                    <a:pt x="2040" y="448"/>
                  </a:lnTo>
                  <a:lnTo>
                    <a:pt x="2027" y="445"/>
                  </a:lnTo>
                  <a:lnTo>
                    <a:pt x="2016" y="443"/>
                  </a:lnTo>
                  <a:lnTo>
                    <a:pt x="2011" y="441"/>
                  </a:lnTo>
                  <a:lnTo>
                    <a:pt x="2008" y="437"/>
                  </a:lnTo>
                  <a:lnTo>
                    <a:pt x="2005" y="434"/>
                  </a:lnTo>
                  <a:lnTo>
                    <a:pt x="2003" y="429"/>
                  </a:lnTo>
                  <a:lnTo>
                    <a:pt x="1999" y="418"/>
                  </a:lnTo>
                  <a:lnTo>
                    <a:pt x="1997" y="406"/>
                  </a:lnTo>
                  <a:lnTo>
                    <a:pt x="1994" y="380"/>
                  </a:lnTo>
                  <a:lnTo>
                    <a:pt x="1992" y="358"/>
                  </a:lnTo>
                  <a:lnTo>
                    <a:pt x="1989" y="349"/>
                  </a:lnTo>
                  <a:lnTo>
                    <a:pt x="1985" y="340"/>
                  </a:lnTo>
                  <a:lnTo>
                    <a:pt x="1983" y="316"/>
                  </a:lnTo>
                  <a:lnTo>
                    <a:pt x="1981" y="293"/>
                  </a:lnTo>
                  <a:lnTo>
                    <a:pt x="1980" y="283"/>
                  </a:lnTo>
                  <a:lnTo>
                    <a:pt x="1978" y="273"/>
                  </a:lnTo>
                  <a:lnTo>
                    <a:pt x="1977" y="266"/>
                  </a:lnTo>
                  <a:lnTo>
                    <a:pt x="1973" y="261"/>
                  </a:lnTo>
                  <a:lnTo>
                    <a:pt x="1969" y="260"/>
                  </a:lnTo>
                  <a:lnTo>
                    <a:pt x="1965" y="259"/>
                  </a:lnTo>
                  <a:lnTo>
                    <a:pt x="1958" y="258"/>
                  </a:lnTo>
                  <a:lnTo>
                    <a:pt x="1948" y="258"/>
                  </a:lnTo>
                  <a:lnTo>
                    <a:pt x="1928" y="258"/>
                  </a:lnTo>
                  <a:lnTo>
                    <a:pt x="1904" y="259"/>
                  </a:lnTo>
                  <a:lnTo>
                    <a:pt x="1879" y="261"/>
                  </a:lnTo>
                  <a:lnTo>
                    <a:pt x="1855" y="262"/>
                  </a:lnTo>
                  <a:lnTo>
                    <a:pt x="1836" y="262"/>
                  </a:lnTo>
                  <a:lnTo>
                    <a:pt x="1822" y="260"/>
                  </a:lnTo>
                  <a:lnTo>
                    <a:pt x="1813" y="258"/>
                  </a:lnTo>
                  <a:lnTo>
                    <a:pt x="1804" y="254"/>
                  </a:lnTo>
                  <a:lnTo>
                    <a:pt x="1797" y="251"/>
                  </a:lnTo>
                  <a:lnTo>
                    <a:pt x="1790" y="246"/>
                  </a:lnTo>
                  <a:lnTo>
                    <a:pt x="1785" y="240"/>
                  </a:lnTo>
                  <a:lnTo>
                    <a:pt x="1780" y="233"/>
                  </a:lnTo>
                  <a:lnTo>
                    <a:pt x="1777" y="224"/>
                  </a:lnTo>
                  <a:lnTo>
                    <a:pt x="1775" y="215"/>
                  </a:lnTo>
                  <a:lnTo>
                    <a:pt x="1773" y="210"/>
                  </a:lnTo>
                  <a:lnTo>
                    <a:pt x="1773" y="208"/>
                  </a:lnTo>
                  <a:lnTo>
                    <a:pt x="1775" y="205"/>
                  </a:lnTo>
                  <a:lnTo>
                    <a:pt x="1776" y="203"/>
                  </a:lnTo>
                  <a:lnTo>
                    <a:pt x="1779" y="202"/>
                  </a:lnTo>
                  <a:lnTo>
                    <a:pt x="1785" y="202"/>
                  </a:lnTo>
                  <a:lnTo>
                    <a:pt x="1791" y="203"/>
                  </a:lnTo>
                  <a:lnTo>
                    <a:pt x="1798" y="204"/>
                  </a:lnTo>
                  <a:lnTo>
                    <a:pt x="1802" y="204"/>
                  </a:lnTo>
                  <a:lnTo>
                    <a:pt x="1804" y="203"/>
                  </a:lnTo>
                  <a:lnTo>
                    <a:pt x="1808" y="203"/>
                  </a:lnTo>
                  <a:lnTo>
                    <a:pt x="1810" y="201"/>
                  </a:lnTo>
                  <a:lnTo>
                    <a:pt x="1817" y="193"/>
                  </a:lnTo>
                  <a:lnTo>
                    <a:pt x="1820" y="189"/>
                  </a:lnTo>
                  <a:lnTo>
                    <a:pt x="1821" y="185"/>
                  </a:lnTo>
                  <a:lnTo>
                    <a:pt x="1820" y="183"/>
                  </a:lnTo>
                  <a:lnTo>
                    <a:pt x="1820" y="180"/>
                  </a:lnTo>
                  <a:lnTo>
                    <a:pt x="1816" y="176"/>
                  </a:lnTo>
                  <a:lnTo>
                    <a:pt x="1809" y="171"/>
                  </a:lnTo>
                  <a:lnTo>
                    <a:pt x="1794" y="163"/>
                  </a:lnTo>
                  <a:lnTo>
                    <a:pt x="1777" y="153"/>
                  </a:lnTo>
                  <a:lnTo>
                    <a:pt x="1760" y="146"/>
                  </a:lnTo>
                  <a:lnTo>
                    <a:pt x="1752" y="144"/>
                  </a:lnTo>
                  <a:lnTo>
                    <a:pt x="1741" y="142"/>
                  </a:lnTo>
                  <a:lnTo>
                    <a:pt x="1728" y="140"/>
                  </a:lnTo>
                  <a:lnTo>
                    <a:pt x="1714" y="140"/>
                  </a:lnTo>
                  <a:lnTo>
                    <a:pt x="1697" y="139"/>
                  </a:lnTo>
                  <a:lnTo>
                    <a:pt x="1681" y="136"/>
                  </a:lnTo>
                  <a:lnTo>
                    <a:pt x="1664" y="133"/>
                  </a:lnTo>
                  <a:lnTo>
                    <a:pt x="1650" y="129"/>
                  </a:lnTo>
                  <a:lnTo>
                    <a:pt x="1635" y="127"/>
                  </a:lnTo>
                  <a:lnTo>
                    <a:pt x="1624" y="125"/>
                  </a:lnTo>
                  <a:lnTo>
                    <a:pt x="1614" y="125"/>
                  </a:lnTo>
                  <a:lnTo>
                    <a:pt x="1608" y="126"/>
                  </a:lnTo>
                  <a:lnTo>
                    <a:pt x="1606" y="127"/>
                  </a:lnTo>
                  <a:lnTo>
                    <a:pt x="1603" y="125"/>
                  </a:lnTo>
                  <a:lnTo>
                    <a:pt x="1602" y="121"/>
                  </a:lnTo>
                  <a:lnTo>
                    <a:pt x="1602" y="116"/>
                  </a:lnTo>
                  <a:lnTo>
                    <a:pt x="1603" y="102"/>
                  </a:lnTo>
                  <a:lnTo>
                    <a:pt x="1605" y="84"/>
                  </a:lnTo>
                  <a:lnTo>
                    <a:pt x="1607" y="66"/>
                  </a:lnTo>
                  <a:lnTo>
                    <a:pt x="1607" y="48"/>
                  </a:lnTo>
                  <a:lnTo>
                    <a:pt x="1607" y="41"/>
                  </a:lnTo>
                  <a:lnTo>
                    <a:pt x="1607" y="34"/>
                  </a:lnTo>
                  <a:lnTo>
                    <a:pt x="1606" y="29"/>
                  </a:lnTo>
                  <a:lnTo>
                    <a:pt x="1605" y="25"/>
                  </a:lnTo>
                  <a:lnTo>
                    <a:pt x="1600" y="19"/>
                  </a:lnTo>
                  <a:lnTo>
                    <a:pt x="1594" y="15"/>
                  </a:lnTo>
                  <a:lnTo>
                    <a:pt x="1589" y="12"/>
                  </a:lnTo>
                  <a:lnTo>
                    <a:pt x="1583" y="9"/>
                  </a:lnTo>
                  <a:lnTo>
                    <a:pt x="1572" y="8"/>
                  </a:lnTo>
                  <a:lnTo>
                    <a:pt x="1561" y="8"/>
                  </a:lnTo>
                  <a:lnTo>
                    <a:pt x="1556" y="8"/>
                  </a:lnTo>
                  <a:lnTo>
                    <a:pt x="1550" y="7"/>
                  </a:lnTo>
                  <a:lnTo>
                    <a:pt x="1545" y="6"/>
                  </a:lnTo>
                  <a:lnTo>
                    <a:pt x="1540" y="5"/>
                  </a:lnTo>
                  <a:lnTo>
                    <a:pt x="1534" y="2"/>
                  </a:lnTo>
                  <a:lnTo>
                    <a:pt x="1528" y="2"/>
                  </a:lnTo>
                  <a:lnTo>
                    <a:pt x="1521" y="1"/>
                  </a:lnTo>
                  <a:lnTo>
                    <a:pt x="1515" y="2"/>
                  </a:lnTo>
                  <a:lnTo>
                    <a:pt x="1494" y="2"/>
                  </a:lnTo>
                  <a:lnTo>
                    <a:pt x="1469" y="1"/>
                  </a:lnTo>
                  <a:lnTo>
                    <a:pt x="1442" y="1"/>
                  </a:lnTo>
                  <a:lnTo>
                    <a:pt x="1417" y="0"/>
                  </a:lnTo>
                  <a:lnTo>
                    <a:pt x="1406" y="0"/>
                  </a:lnTo>
                  <a:lnTo>
                    <a:pt x="1399" y="2"/>
                  </a:lnTo>
                  <a:lnTo>
                    <a:pt x="1393" y="3"/>
                  </a:lnTo>
                  <a:lnTo>
                    <a:pt x="1389" y="6"/>
                  </a:lnTo>
                  <a:lnTo>
                    <a:pt x="1386" y="9"/>
                  </a:lnTo>
                  <a:lnTo>
                    <a:pt x="1382" y="10"/>
                  </a:lnTo>
                  <a:lnTo>
                    <a:pt x="1379" y="13"/>
                  </a:lnTo>
                  <a:lnTo>
                    <a:pt x="1374" y="13"/>
                  </a:lnTo>
                  <a:lnTo>
                    <a:pt x="1368" y="13"/>
                  </a:lnTo>
                  <a:lnTo>
                    <a:pt x="1363" y="13"/>
                  </a:lnTo>
                  <a:lnTo>
                    <a:pt x="1360" y="15"/>
                  </a:lnTo>
                  <a:lnTo>
                    <a:pt x="1356" y="18"/>
                  </a:lnTo>
                  <a:lnTo>
                    <a:pt x="1350" y="22"/>
                  </a:lnTo>
                  <a:lnTo>
                    <a:pt x="1345" y="28"/>
                  </a:lnTo>
                  <a:lnTo>
                    <a:pt x="1343" y="32"/>
                  </a:lnTo>
                  <a:lnTo>
                    <a:pt x="1341" y="33"/>
                  </a:lnTo>
                  <a:lnTo>
                    <a:pt x="1337" y="34"/>
                  </a:lnTo>
                  <a:lnTo>
                    <a:pt x="1334" y="34"/>
                  </a:lnTo>
                  <a:lnTo>
                    <a:pt x="1325" y="32"/>
                  </a:lnTo>
                  <a:lnTo>
                    <a:pt x="1317" y="29"/>
                  </a:lnTo>
                  <a:lnTo>
                    <a:pt x="1312" y="28"/>
                  </a:lnTo>
                  <a:lnTo>
                    <a:pt x="1307" y="28"/>
                  </a:lnTo>
                  <a:lnTo>
                    <a:pt x="1303" y="28"/>
                  </a:lnTo>
                  <a:lnTo>
                    <a:pt x="1297" y="28"/>
                  </a:lnTo>
                  <a:lnTo>
                    <a:pt x="1285" y="31"/>
                  </a:lnTo>
                  <a:lnTo>
                    <a:pt x="1273" y="35"/>
                  </a:lnTo>
                  <a:lnTo>
                    <a:pt x="1262" y="40"/>
                  </a:lnTo>
                  <a:lnTo>
                    <a:pt x="1254" y="41"/>
                  </a:lnTo>
                  <a:lnTo>
                    <a:pt x="1244" y="43"/>
                  </a:lnTo>
                  <a:lnTo>
                    <a:pt x="1232" y="43"/>
                  </a:lnTo>
                  <a:lnTo>
                    <a:pt x="1219" y="44"/>
                  </a:lnTo>
                  <a:lnTo>
                    <a:pt x="1209" y="45"/>
                  </a:lnTo>
                  <a:lnTo>
                    <a:pt x="1198" y="50"/>
                  </a:lnTo>
                  <a:lnTo>
                    <a:pt x="1187" y="56"/>
                  </a:lnTo>
                  <a:lnTo>
                    <a:pt x="1180" y="59"/>
                  </a:lnTo>
                  <a:lnTo>
                    <a:pt x="1172" y="63"/>
                  </a:lnTo>
                  <a:lnTo>
                    <a:pt x="1164" y="66"/>
                  </a:lnTo>
                  <a:lnTo>
                    <a:pt x="1154" y="68"/>
                  </a:lnTo>
                  <a:lnTo>
                    <a:pt x="1144" y="70"/>
                  </a:lnTo>
                  <a:lnTo>
                    <a:pt x="1135" y="71"/>
                  </a:lnTo>
                  <a:lnTo>
                    <a:pt x="1127" y="71"/>
                  </a:lnTo>
                  <a:lnTo>
                    <a:pt x="1120" y="71"/>
                  </a:lnTo>
                  <a:lnTo>
                    <a:pt x="1103" y="69"/>
                  </a:lnTo>
                  <a:lnTo>
                    <a:pt x="1084" y="65"/>
                  </a:lnTo>
                  <a:lnTo>
                    <a:pt x="1073" y="64"/>
                  </a:lnTo>
                  <a:lnTo>
                    <a:pt x="1062" y="64"/>
                  </a:lnTo>
                  <a:lnTo>
                    <a:pt x="1052" y="64"/>
                  </a:lnTo>
                  <a:lnTo>
                    <a:pt x="1040" y="64"/>
                  </a:lnTo>
                  <a:lnTo>
                    <a:pt x="1029" y="66"/>
                  </a:lnTo>
                  <a:lnTo>
                    <a:pt x="1017" y="69"/>
                  </a:lnTo>
                  <a:lnTo>
                    <a:pt x="1007" y="72"/>
                  </a:lnTo>
                  <a:lnTo>
                    <a:pt x="995" y="77"/>
                  </a:lnTo>
                  <a:lnTo>
                    <a:pt x="976" y="84"/>
                  </a:lnTo>
                  <a:lnTo>
                    <a:pt x="963" y="88"/>
                  </a:lnTo>
                  <a:lnTo>
                    <a:pt x="948" y="90"/>
                  </a:lnTo>
                  <a:lnTo>
                    <a:pt x="927" y="91"/>
                  </a:lnTo>
                  <a:lnTo>
                    <a:pt x="901" y="92"/>
                  </a:lnTo>
                  <a:lnTo>
                    <a:pt x="875" y="94"/>
                  </a:lnTo>
                  <a:lnTo>
                    <a:pt x="851" y="95"/>
                  </a:lnTo>
                  <a:lnTo>
                    <a:pt x="826" y="94"/>
                  </a:lnTo>
                  <a:lnTo>
                    <a:pt x="802" y="92"/>
                  </a:lnTo>
                  <a:lnTo>
                    <a:pt x="782" y="90"/>
                  </a:lnTo>
                  <a:lnTo>
                    <a:pt x="774" y="90"/>
                  </a:lnTo>
                  <a:lnTo>
                    <a:pt x="764" y="91"/>
                  </a:lnTo>
                  <a:lnTo>
                    <a:pt x="755" y="94"/>
                  </a:lnTo>
                  <a:lnTo>
                    <a:pt x="745" y="97"/>
                  </a:lnTo>
                  <a:lnTo>
                    <a:pt x="726" y="107"/>
                  </a:lnTo>
                  <a:lnTo>
                    <a:pt x="705" y="119"/>
                  </a:lnTo>
                  <a:lnTo>
                    <a:pt x="683" y="130"/>
                  </a:lnTo>
                  <a:lnTo>
                    <a:pt x="665" y="138"/>
                  </a:lnTo>
                  <a:lnTo>
                    <a:pt x="649" y="144"/>
                  </a:lnTo>
                  <a:lnTo>
                    <a:pt x="633" y="146"/>
                  </a:lnTo>
                  <a:lnTo>
                    <a:pt x="625" y="147"/>
                  </a:lnTo>
                  <a:lnTo>
                    <a:pt x="618" y="146"/>
                  </a:lnTo>
                  <a:lnTo>
                    <a:pt x="611" y="145"/>
                  </a:lnTo>
                  <a:lnTo>
                    <a:pt x="604" y="142"/>
                  </a:lnTo>
                  <a:lnTo>
                    <a:pt x="598" y="141"/>
                  </a:lnTo>
                  <a:lnTo>
                    <a:pt x="592" y="140"/>
                  </a:lnTo>
                  <a:lnTo>
                    <a:pt x="586" y="140"/>
                  </a:lnTo>
                  <a:lnTo>
                    <a:pt x="580" y="141"/>
                  </a:lnTo>
                  <a:lnTo>
                    <a:pt x="569" y="146"/>
                  </a:lnTo>
                  <a:lnTo>
                    <a:pt x="560" y="151"/>
                  </a:lnTo>
                  <a:lnTo>
                    <a:pt x="554" y="157"/>
                  </a:lnTo>
                  <a:lnTo>
                    <a:pt x="549" y="164"/>
                  </a:lnTo>
                  <a:lnTo>
                    <a:pt x="547" y="170"/>
                  </a:lnTo>
                  <a:lnTo>
                    <a:pt x="545" y="177"/>
                  </a:lnTo>
                  <a:lnTo>
                    <a:pt x="545" y="184"/>
                  </a:lnTo>
                  <a:lnTo>
                    <a:pt x="547" y="191"/>
                  </a:lnTo>
                  <a:lnTo>
                    <a:pt x="549" y="198"/>
                  </a:lnTo>
                  <a:lnTo>
                    <a:pt x="553" y="204"/>
                  </a:lnTo>
                  <a:lnTo>
                    <a:pt x="556" y="210"/>
                  </a:lnTo>
                  <a:lnTo>
                    <a:pt x="560" y="216"/>
                  </a:lnTo>
                  <a:lnTo>
                    <a:pt x="563" y="220"/>
                  </a:lnTo>
                  <a:lnTo>
                    <a:pt x="567" y="223"/>
                  </a:lnTo>
                  <a:lnTo>
                    <a:pt x="569" y="224"/>
                  </a:lnTo>
                  <a:lnTo>
                    <a:pt x="572" y="226"/>
                  </a:lnTo>
                  <a:lnTo>
                    <a:pt x="575" y="226"/>
                  </a:lnTo>
                  <a:lnTo>
                    <a:pt x="579" y="228"/>
                  </a:lnTo>
                  <a:lnTo>
                    <a:pt x="582" y="230"/>
                  </a:lnTo>
                  <a:lnTo>
                    <a:pt x="586" y="235"/>
                  </a:lnTo>
                  <a:lnTo>
                    <a:pt x="592" y="246"/>
                  </a:lnTo>
                  <a:lnTo>
                    <a:pt x="598" y="259"/>
                  </a:lnTo>
                  <a:lnTo>
                    <a:pt x="608" y="284"/>
                  </a:lnTo>
                  <a:lnTo>
                    <a:pt x="616" y="302"/>
                  </a:lnTo>
                  <a:lnTo>
                    <a:pt x="623" y="312"/>
                  </a:lnTo>
                  <a:lnTo>
                    <a:pt x="629" y="328"/>
                  </a:lnTo>
                  <a:lnTo>
                    <a:pt x="635" y="344"/>
                  </a:lnTo>
                  <a:lnTo>
                    <a:pt x="636" y="358"/>
                  </a:lnTo>
                  <a:lnTo>
                    <a:pt x="636" y="362"/>
                  </a:lnTo>
                  <a:lnTo>
                    <a:pt x="633" y="366"/>
                  </a:lnTo>
                  <a:lnTo>
                    <a:pt x="631" y="369"/>
                  </a:lnTo>
                  <a:lnTo>
                    <a:pt x="627" y="371"/>
                  </a:lnTo>
                  <a:lnTo>
                    <a:pt x="618" y="374"/>
                  </a:lnTo>
                  <a:lnTo>
                    <a:pt x="607" y="377"/>
                  </a:lnTo>
                  <a:lnTo>
                    <a:pt x="602" y="379"/>
                  </a:lnTo>
                  <a:lnTo>
                    <a:pt x="599" y="381"/>
                  </a:lnTo>
                  <a:lnTo>
                    <a:pt x="596" y="386"/>
                  </a:lnTo>
                  <a:lnTo>
                    <a:pt x="594" y="392"/>
                  </a:lnTo>
                  <a:lnTo>
                    <a:pt x="593" y="405"/>
                  </a:lnTo>
                  <a:lnTo>
                    <a:pt x="593" y="421"/>
                  </a:lnTo>
                  <a:lnTo>
                    <a:pt x="593" y="428"/>
                  </a:lnTo>
                  <a:lnTo>
                    <a:pt x="595" y="435"/>
                  </a:lnTo>
                  <a:lnTo>
                    <a:pt x="599" y="442"/>
                  </a:lnTo>
                  <a:lnTo>
                    <a:pt x="604" y="448"/>
                  </a:lnTo>
                  <a:lnTo>
                    <a:pt x="608" y="454"/>
                  </a:lnTo>
                  <a:lnTo>
                    <a:pt x="614" y="460"/>
                  </a:lnTo>
                  <a:lnTo>
                    <a:pt x="620" y="464"/>
                  </a:lnTo>
                  <a:lnTo>
                    <a:pt x="627" y="469"/>
                  </a:lnTo>
                  <a:lnTo>
                    <a:pt x="644" y="480"/>
                  </a:lnTo>
                  <a:lnTo>
                    <a:pt x="664" y="493"/>
                  </a:lnTo>
                  <a:lnTo>
                    <a:pt x="687" y="507"/>
                  </a:lnTo>
                  <a:lnTo>
                    <a:pt x="706" y="523"/>
                  </a:lnTo>
                  <a:lnTo>
                    <a:pt x="713" y="531"/>
                  </a:lnTo>
                  <a:lnTo>
                    <a:pt x="718" y="538"/>
                  </a:lnTo>
                  <a:lnTo>
                    <a:pt x="720" y="545"/>
                  </a:lnTo>
                  <a:lnTo>
                    <a:pt x="722" y="552"/>
                  </a:lnTo>
                  <a:lnTo>
                    <a:pt x="725" y="567"/>
                  </a:lnTo>
                  <a:lnTo>
                    <a:pt x="730" y="582"/>
                  </a:lnTo>
                  <a:lnTo>
                    <a:pt x="733" y="589"/>
                  </a:lnTo>
                  <a:lnTo>
                    <a:pt x="737" y="595"/>
                  </a:lnTo>
                  <a:lnTo>
                    <a:pt x="743" y="599"/>
                  </a:lnTo>
                  <a:lnTo>
                    <a:pt x="747" y="602"/>
                  </a:lnTo>
                  <a:lnTo>
                    <a:pt x="759" y="608"/>
                  </a:lnTo>
                  <a:lnTo>
                    <a:pt x="770" y="612"/>
                  </a:lnTo>
                  <a:lnTo>
                    <a:pt x="775" y="614"/>
                  </a:lnTo>
                  <a:lnTo>
                    <a:pt x="778" y="618"/>
                  </a:lnTo>
                  <a:lnTo>
                    <a:pt x="782" y="621"/>
                  </a:lnTo>
                  <a:lnTo>
                    <a:pt x="785" y="626"/>
                  </a:lnTo>
                  <a:lnTo>
                    <a:pt x="790" y="637"/>
                  </a:lnTo>
                  <a:lnTo>
                    <a:pt x="793" y="650"/>
                  </a:lnTo>
                  <a:lnTo>
                    <a:pt x="795" y="665"/>
                  </a:lnTo>
                  <a:lnTo>
                    <a:pt x="797" y="686"/>
                  </a:lnTo>
                  <a:lnTo>
                    <a:pt x="800" y="706"/>
                  </a:lnTo>
                  <a:lnTo>
                    <a:pt x="805" y="721"/>
                  </a:lnTo>
                  <a:lnTo>
                    <a:pt x="809" y="733"/>
                  </a:lnTo>
                  <a:lnTo>
                    <a:pt x="816" y="746"/>
                  </a:lnTo>
                  <a:lnTo>
                    <a:pt x="824" y="758"/>
                  </a:lnTo>
                  <a:lnTo>
                    <a:pt x="828" y="768"/>
                  </a:lnTo>
                  <a:lnTo>
                    <a:pt x="833" y="778"/>
                  </a:lnTo>
                  <a:lnTo>
                    <a:pt x="835" y="794"/>
                  </a:lnTo>
                  <a:lnTo>
                    <a:pt x="837" y="801"/>
                  </a:lnTo>
                  <a:lnTo>
                    <a:pt x="837" y="808"/>
                  </a:lnTo>
                  <a:lnTo>
                    <a:pt x="834" y="814"/>
                  </a:lnTo>
                  <a:lnTo>
                    <a:pt x="832" y="819"/>
                  </a:lnTo>
                  <a:lnTo>
                    <a:pt x="828" y="822"/>
                  </a:lnTo>
                  <a:lnTo>
                    <a:pt x="824" y="823"/>
                  </a:lnTo>
                  <a:lnTo>
                    <a:pt x="819" y="825"/>
                  </a:lnTo>
                  <a:lnTo>
                    <a:pt x="814" y="825"/>
                  </a:lnTo>
                  <a:lnTo>
                    <a:pt x="802" y="822"/>
                  </a:lnTo>
                  <a:lnTo>
                    <a:pt x="788" y="820"/>
                  </a:lnTo>
                  <a:lnTo>
                    <a:pt x="781" y="819"/>
                  </a:lnTo>
                  <a:lnTo>
                    <a:pt x="775" y="820"/>
                  </a:lnTo>
                  <a:lnTo>
                    <a:pt x="770" y="822"/>
                  </a:lnTo>
                  <a:lnTo>
                    <a:pt x="766" y="826"/>
                  </a:lnTo>
                  <a:lnTo>
                    <a:pt x="758" y="834"/>
                  </a:lnTo>
                  <a:lnTo>
                    <a:pt x="747" y="845"/>
                  </a:lnTo>
                  <a:lnTo>
                    <a:pt x="740" y="848"/>
                  </a:lnTo>
                  <a:lnTo>
                    <a:pt x="733" y="851"/>
                  </a:lnTo>
                  <a:lnTo>
                    <a:pt x="724" y="853"/>
                  </a:lnTo>
                  <a:lnTo>
                    <a:pt x="715" y="853"/>
                  </a:lnTo>
                  <a:lnTo>
                    <a:pt x="696" y="853"/>
                  </a:lnTo>
                  <a:lnTo>
                    <a:pt x="681" y="851"/>
                  </a:lnTo>
                  <a:lnTo>
                    <a:pt x="674" y="852"/>
                  </a:lnTo>
                  <a:lnTo>
                    <a:pt x="667" y="853"/>
                  </a:lnTo>
                  <a:lnTo>
                    <a:pt x="658" y="858"/>
                  </a:lnTo>
                  <a:lnTo>
                    <a:pt x="651" y="861"/>
                  </a:lnTo>
                  <a:lnTo>
                    <a:pt x="637" y="872"/>
                  </a:lnTo>
                  <a:lnTo>
                    <a:pt x="625" y="882"/>
                  </a:lnTo>
                  <a:lnTo>
                    <a:pt x="620" y="885"/>
                  </a:lnTo>
                  <a:lnTo>
                    <a:pt x="618" y="889"/>
                  </a:lnTo>
                  <a:lnTo>
                    <a:pt x="616" y="892"/>
                  </a:lnTo>
                  <a:lnTo>
                    <a:pt x="613" y="895"/>
                  </a:lnTo>
                  <a:lnTo>
                    <a:pt x="613" y="898"/>
                  </a:lnTo>
                  <a:lnTo>
                    <a:pt x="613" y="902"/>
                  </a:lnTo>
                  <a:lnTo>
                    <a:pt x="614" y="905"/>
                  </a:lnTo>
                  <a:lnTo>
                    <a:pt x="616" y="908"/>
                  </a:lnTo>
                  <a:lnTo>
                    <a:pt x="617" y="915"/>
                  </a:lnTo>
                  <a:lnTo>
                    <a:pt x="618" y="920"/>
                  </a:lnTo>
                  <a:lnTo>
                    <a:pt x="616" y="924"/>
                  </a:lnTo>
                  <a:lnTo>
                    <a:pt x="612" y="929"/>
                  </a:lnTo>
                  <a:lnTo>
                    <a:pt x="610" y="932"/>
                  </a:lnTo>
                  <a:lnTo>
                    <a:pt x="608" y="936"/>
                  </a:lnTo>
                  <a:lnTo>
                    <a:pt x="607" y="941"/>
                  </a:lnTo>
                  <a:lnTo>
                    <a:pt x="606" y="947"/>
                  </a:lnTo>
                  <a:lnTo>
                    <a:pt x="605" y="961"/>
                  </a:lnTo>
                  <a:lnTo>
                    <a:pt x="607" y="974"/>
                  </a:lnTo>
                  <a:lnTo>
                    <a:pt x="608" y="980"/>
                  </a:lnTo>
                  <a:lnTo>
                    <a:pt x="611" y="984"/>
                  </a:lnTo>
                  <a:lnTo>
                    <a:pt x="613" y="987"/>
                  </a:lnTo>
                  <a:lnTo>
                    <a:pt x="617" y="990"/>
                  </a:lnTo>
                  <a:lnTo>
                    <a:pt x="623" y="992"/>
                  </a:lnTo>
                  <a:lnTo>
                    <a:pt x="630" y="992"/>
                  </a:lnTo>
                  <a:lnTo>
                    <a:pt x="635" y="993"/>
                  </a:lnTo>
                  <a:lnTo>
                    <a:pt x="638" y="995"/>
                  </a:lnTo>
                  <a:lnTo>
                    <a:pt x="639" y="998"/>
                  </a:lnTo>
                  <a:lnTo>
                    <a:pt x="640" y="1004"/>
                  </a:lnTo>
                  <a:lnTo>
                    <a:pt x="642" y="1006"/>
                  </a:lnTo>
                  <a:lnTo>
                    <a:pt x="644" y="1009"/>
                  </a:lnTo>
                  <a:lnTo>
                    <a:pt x="648" y="1010"/>
                  </a:lnTo>
                  <a:lnTo>
                    <a:pt x="652" y="1011"/>
                  </a:lnTo>
                  <a:lnTo>
                    <a:pt x="664" y="1012"/>
                  </a:lnTo>
                  <a:lnTo>
                    <a:pt x="679" y="1015"/>
                  </a:lnTo>
                  <a:lnTo>
                    <a:pt x="686" y="1017"/>
                  </a:lnTo>
                  <a:lnTo>
                    <a:pt x="690" y="1021"/>
                  </a:lnTo>
                  <a:lnTo>
                    <a:pt x="693" y="1026"/>
                  </a:lnTo>
                  <a:lnTo>
                    <a:pt x="694" y="1030"/>
                  </a:lnTo>
                  <a:lnTo>
                    <a:pt x="695" y="1042"/>
                  </a:lnTo>
                  <a:lnTo>
                    <a:pt x="695" y="1054"/>
                  </a:lnTo>
                  <a:lnTo>
                    <a:pt x="694" y="1066"/>
                  </a:lnTo>
                  <a:lnTo>
                    <a:pt x="692" y="1075"/>
                  </a:lnTo>
                  <a:lnTo>
                    <a:pt x="688" y="1087"/>
                  </a:lnTo>
                  <a:lnTo>
                    <a:pt x="684" y="1099"/>
                  </a:lnTo>
                  <a:lnTo>
                    <a:pt x="683" y="1105"/>
                  </a:lnTo>
                  <a:lnTo>
                    <a:pt x="683" y="1110"/>
                  </a:lnTo>
                  <a:lnTo>
                    <a:pt x="684" y="1115"/>
                  </a:lnTo>
                  <a:lnTo>
                    <a:pt x="686" y="1117"/>
                  </a:lnTo>
                  <a:lnTo>
                    <a:pt x="688" y="1119"/>
                  </a:lnTo>
                  <a:lnTo>
                    <a:pt x="690" y="1121"/>
                  </a:lnTo>
                  <a:lnTo>
                    <a:pt x="694" y="1122"/>
                  </a:lnTo>
                  <a:lnTo>
                    <a:pt x="696" y="1123"/>
                  </a:lnTo>
                  <a:lnTo>
                    <a:pt x="700" y="1123"/>
                  </a:lnTo>
                  <a:lnTo>
                    <a:pt x="701" y="1123"/>
                  </a:lnTo>
                  <a:lnTo>
                    <a:pt x="702" y="1124"/>
                  </a:lnTo>
                  <a:lnTo>
                    <a:pt x="702" y="1125"/>
                  </a:lnTo>
                  <a:lnTo>
                    <a:pt x="699" y="1129"/>
                  </a:lnTo>
                  <a:lnTo>
                    <a:pt x="694" y="1132"/>
                  </a:lnTo>
                  <a:lnTo>
                    <a:pt x="692" y="1135"/>
                  </a:lnTo>
                  <a:lnTo>
                    <a:pt x="690" y="1137"/>
                  </a:lnTo>
                  <a:lnTo>
                    <a:pt x="689" y="1140"/>
                  </a:lnTo>
                  <a:lnTo>
                    <a:pt x="689" y="1142"/>
                  </a:lnTo>
                  <a:lnTo>
                    <a:pt x="690" y="1147"/>
                  </a:lnTo>
                  <a:lnTo>
                    <a:pt x="695" y="1153"/>
                  </a:lnTo>
                  <a:lnTo>
                    <a:pt x="696" y="1155"/>
                  </a:lnTo>
                  <a:lnTo>
                    <a:pt x="699" y="1159"/>
                  </a:lnTo>
                  <a:lnTo>
                    <a:pt x="700" y="1163"/>
                  </a:lnTo>
                  <a:lnTo>
                    <a:pt x="701" y="1169"/>
                  </a:lnTo>
                  <a:lnTo>
                    <a:pt x="701" y="1180"/>
                  </a:lnTo>
                  <a:lnTo>
                    <a:pt x="700" y="1192"/>
                  </a:lnTo>
                  <a:lnTo>
                    <a:pt x="699" y="1198"/>
                  </a:lnTo>
                  <a:lnTo>
                    <a:pt x="696" y="1201"/>
                  </a:lnTo>
                  <a:lnTo>
                    <a:pt x="694" y="1205"/>
                  </a:lnTo>
                  <a:lnTo>
                    <a:pt x="690" y="1207"/>
                  </a:lnTo>
                  <a:lnTo>
                    <a:pt x="687" y="1209"/>
                  </a:lnTo>
                  <a:lnTo>
                    <a:pt x="683" y="1210"/>
                  </a:lnTo>
                  <a:lnTo>
                    <a:pt x="679" y="1210"/>
                  </a:lnTo>
                  <a:lnTo>
                    <a:pt x="674" y="1209"/>
                  </a:lnTo>
                  <a:lnTo>
                    <a:pt x="664" y="1207"/>
                  </a:lnTo>
                  <a:lnTo>
                    <a:pt x="656" y="1209"/>
                  </a:lnTo>
                  <a:lnTo>
                    <a:pt x="652" y="1210"/>
                  </a:lnTo>
                  <a:lnTo>
                    <a:pt x="649" y="1212"/>
                  </a:lnTo>
                  <a:lnTo>
                    <a:pt x="646" y="1214"/>
                  </a:lnTo>
                  <a:lnTo>
                    <a:pt x="643" y="1217"/>
                  </a:lnTo>
                  <a:lnTo>
                    <a:pt x="640" y="1220"/>
                  </a:lnTo>
                  <a:lnTo>
                    <a:pt x="637" y="1223"/>
                  </a:lnTo>
                  <a:lnTo>
                    <a:pt x="633" y="1224"/>
                  </a:lnTo>
                  <a:lnTo>
                    <a:pt x="630" y="1226"/>
                  </a:lnTo>
                  <a:lnTo>
                    <a:pt x="620" y="1228"/>
                  </a:lnTo>
                  <a:lnTo>
                    <a:pt x="610" y="1228"/>
                  </a:lnTo>
                  <a:lnTo>
                    <a:pt x="605" y="1226"/>
                  </a:lnTo>
                  <a:lnTo>
                    <a:pt x="600" y="1225"/>
                  </a:lnTo>
                  <a:lnTo>
                    <a:pt x="595" y="1223"/>
                  </a:lnTo>
                  <a:lnTo>
                    <a:pt x="592" y="1219"/>
                  </a:lnTo>
                  <a:lnTo>
                    <a:pt x="583" y="1212"/>
                  </a:lnTo>
                  <a:lnTo>
                    <a:pt x="577" y="1204"/>
                  </a:lnTo>
                  <a:lnTo>
                    <a:pt x="570" y="1194"/>
                  </a:lnTo>
                  <a:lnTo>
                    <a:pt x="563" y="1186"/>
                  </a:lnTo>
                  <a:lnTo>
                    <a:pt x="555" y="1178"/>
                  </a:lnTo>
                  <a:lnTo>
                    <a:pt x="544" y="1171"/>
                  </a:lnTo>
                  <a:lnTo>
                    <a:pt x="533" y="1162"/>
                  </a:lnTo>
                  <a:lnTo>
                    <a:pt x="520" y="1156"/>
                  </a:lnTo>
                  <a:lnTo>
                    <a:pt x="509" y="1151"/>
                  </a:lnTo>
                  <a:lnTo>
                    <a:pt x="499" y="1150"/>
                  </a:lnTo>
                  <a:lnTo>
                    <a:pt x="488" y="1150"/>
                  </a:lnTo>
                  <a:lnTo>
                    <a:pt x="475" y="1150"/>
                  </a:lnTo>
                  <a:lnTo>
                    <a:pt x="468" y="1150"/>
                  </a:lnTo>
                  <a:lnTo>
                    <a:pt x="461" y="1149"/>
                  </a:lnTo>
                  <a:lnTo>
                    <a:pt x="454" y="1147"/>
                  </a:lnTo>
                  <a:lnTo>
                    <a:pt x="447" y="1144"/>
                  </a:lnTo>
                  <a:lnTo>
                    <a:pt x="429" y="1137"/>
                  </a:lnTo>
                  <a:lnTo>
                    <a:pt x="410" y="1130"/>
                  </a:lnTo>
                  <a:lnTo>
                    <a:pt x="400" y="1127"/>
                  </a:lnTo>
                  <a:lnTo>
                    <a:pt x="392" y="1123"/>
                  </a:lnTo>
                  <a:lnTo>
                    <a:pt x="385" y="1118"/>
                  </a:lnTo>
                  <a:lnTo>
                    <a:pt x="381" y="1115"/>
                  </a:lnTo>
                  <a:lnTo>
                    <a:pt x="375" y="1105"/>
                  </a:lnTo>
                  <a:lnTo>
                    <a:pt x="369" y="1094"/>
                  </a:lnTo>
                  <a:lnTo>
                    <a:pt x="362" y="1084"/>
                  </a:lnTo>
                  <a:lnTo>
                    <a:pt x="354" y="1074"/>
                  </a:lnTo>
                  <a:lnTo>
                    <a:pt x="346" y="1067"/>
                  </a:lnTo>
                  <a:lnTo>
                    <a:pt x="339" y="1062"/>
                  </a:lnTo>
                  <a:lnTo>
                    <a:pt x="335" y="1062"/>
                  </a:lnTo>
                  <a:lnTo>
                    <a:pt x="333" y="1062"/>
                  </a:lnTo>
                  <a:lnTo>
                    <a:pt x="330" y="1065"/>
                  </a:lnTo>
                  <a:lnTo>
                    <a:pt x="329" y="1068"/>
                  </a:lnTo>
                  <a:lnTo>
                    <a:pt x="327" y="1081"/>
                  </a:lnTo>
                  <a:lnTo>
                    <a:pt x="322" y="1098"/>
                  </a:lnTo>
                  <a:lnTo>
                    <a:pt x="316" y="1116"/>
                  </a:lnTo>
                  <a:lnTo>
                    <a:pt x="311" y="1129"/>
                  </a:lnTo>
                  <a:lnTo>
                    <a:pt x="308" y="1132"/>
                  </a:lnTo>
                  <a:lnTo>
                    <a:pt x="304" y="1137"/>
                  </a:lnTo>
                  <a:lnTo>
                    <a:pt x="300" y="1140"/>
                  </a:lnTo>
                  <a:lnTo>
                    <a:pt x="297" y="1142"/>
                  </a:lnTo>
                  <a:lnTo>
                    <a:pt x="293" y="1144"/>
                  </a:lnTo>
                  <a:lnTo>
                    <a:pt x="289" y="1144"/>
                  </a:lnTo>
                  <a:lnTo>
                    <a:pt x="285" y="1144"/>
                  </a:lnTo>
                  <a:lnTo>
                    <a:pt x="280" y="1142"/>
                  </a:lnTo>
                  <a:lnTo>
                    <a:pt x="273" y="1138"/>
                  </a:lnTo>
                  <a:lnTo>
                    <a:pt x="266" y="1137"/>
                  </a:lnTo>
                  <a:lnTo>
                    <a:pt x="258" y="1137"/>
                  </a:lnTo>
                  <a:lnTo>
                    <a:pt x="246" y="1136"/>
                  </a:lnTo>
                  <a:lnTo>
                    <a:pt x="236" y="1135"/>
                  </a:lnTo>
                  <a:lnTo>
                    <a:pt x="226" y="1131"/>
                  </a:lnTo>
                  <a:lnTo>
                    <a:pt x="215" y="1128"/>
                  </a:lnTo>
                  <a:lnTo>
                    <a:pt x="202" y="1122"/>
                  </a:lnTo>
                  <a:lnTo>
                    <a:pt x="196" y="1118"/>
                  </a:lnTo>
                  <a:lnTo>
                    <a:pt x="191" y="1117"/>
                  </a:lnTo>
                  <a:lnTo>
                    <a:pt x="186" y="1118"/>
                  </a:lnTo>
                  <a:lnTo>
                    <a:pt x="180" y="1122"/>
                  </a:lnTo>
                  <a:lnTo>
                    <a:pt x="174" y="1125"/>
                  </a:lnTo>
                  <a:lnTo>
                    <a:pt x="167" y="1129"/>
                  </a:lnTo>
                  <a:lnTo>
                    <a:pt x="160" y="1132"/>
                  </a:lnTo>
                  <a:lnTo>
                    <a:pt x="153" y="1134"/>
                  </a:lnTo>
                  <a:lnTo>
                    <a:pt x="142" y="1135"/>
                  </a:lnTo>
                  <a:lnTo>
                    <a:pt x="135" y="1136"/>
                  </a:lnTo>
                  <a:lnTo>
                    <a:pt x="133" y="1136"/>
                  </a:lnTo>
                  <a:lnTo>
                    <a:pt x="130" y="1137"/>
                  </a:lnTo>
                  <a:lnTo>
                    <a:pt x="129" y="1140"/>
                  </a:lnTo>
                  <a:lnTo>
                    <a:pt x="127" y="1142"/>
                  </a:lnTo>
                  <a:lnTo>
                    <a:pt x="125" y="1146"/>
                  </a:lnTo>
                  <a:lnTo>
                    <a:pt x="121" y="1148"/>
                  </a:lnTo>
                  <a:lnTo>
                    <a:pt x="116" y="1150"/>
                  </a:lnTo>
                  <a:lnTo>
                    <a:pt x="110" y="1151"/>
                  </a:lnTo>
                  <a:lnTo>
                    <a:pt x="107" y="1151"/>
                  </a:lnTo>
                  <a:lnTo>
                    <a:pt x="104" y="1153"/>
                  </a:lnTo>
                  <a:lnTo>
                    <a:pt x="103" y="1155"/>
                  </a:lnTo>
                  <a:lnTo>
                    <a:pt x="102" y="1157"/>
                  </a:lnTo>
                  <a:lnTo>
                    <a:pt x="101" y="1163"/>
                  </a:lnTo>
                  <a:lnTo>
                    <a:pt x="101" y="1169"/>
                  </a:lnTo>
                  <a:lnTo>
                    <a:pt x="102" y="1176"/>
                  </a:lnTo>
                  <a:lnTo>
                    <a:pt x="103" y="1182"/>
                  </a:lnTo>
                  <a:lnTo>
                    <a:pt x="108" y="1190"/>
                  </a:lnTo>
                  <a:lnTo>
                    <a:pt x="114" y="1197"/>
                  </a:lnTo>
                  <a:lnTo>
                    <a:pt x="122" y="1205"/>
                  </a:lnTo>
                  <a:lnTo>
                    <a:pt x="129" y="1213"/>
                  </a:lnTo>
                  <a:lnTo>
                    <a:pt x="136" y="1220"/>
                  </a:lnTo>
                  <a:lnTo>
                    <a:pt x="144" y="1225"/>
                  </a:lnTo>
                  <a:lnTo>
                    <a:pt x="151" y="1229"/>
                  </a:lnTo>
                  <a:lnTo>
                    <a:pt x="160" y="1230"/>
                  </a:lnTo>
                  <a:lnTo>
                    <a:pt x="172" y="1231"/>
                  </a:lnTo>
                  <a:lnTo>
                    <a:pt x="186" y="1231"/>
                  </a:lnTo>
                  <a:lnTo>
                    <a:pt x="193" y="1232"/>
                  </a:lnTo>
                  <a:lnTo>
                    <a:pt x="198" y="1234"/>
                  </a:lnTo>
                  <a:lnTo>
                    <a:pt x="203" y="1235"/>
                  </a:lnTo>
                  <a:lnTo>
                    <a:pt x="207" y="1237"/>
                  </a:lnTo>
                  <a:lnTo>
                    <a:pt x="209" y="1239"/>
                  </a:lnTo>
                  <a:lnTo>
                    <a:pt x="210" y="1243"/>
                  </a:lnTo>
                  <a:lnTo>
                    <a:pt x="211" y="1247"/>
                  </a:lnTo>
                  <a:lnTo>
                    <a:pt x="211" y="1250"/>
                  </a:lnTo>
                  <a:lnTo>
                    <a:pt x="210" y="1254"/>
                  </a:lnTo>
                  <a:lnTo>
                    <a:pt x="209" y="1258"/>
                  </a:lnTo>
                  <a:lnTo>
                    <a:pt x="207" y="1263"/>
                  </a:lnTo>
                  <a:lnTo>
                    <a:pt x="204" y="1268"/>
                  </a:lnTo>
                  <a:lnTo>
                    <a:pt x="197" y="1277"/>
                  </a:lnTo>
                  <a:lnTo>
                    <a:pt x="189" y="1286"/>
                  </a:lnTo>
                  <a:lnTo>
                    <a:pt x="185" y="1292"/>
                  </a:lnTo>
                  <a:lnTo>
                    <a:pt x="182" y="1297"/>
                  </a:lnTo>
                  <a:lnTo>
                    <a:pt x="179" y="1304"/>
                  </a:lnTo>
                  <a:lnTo>
                    <a:pt x="177" y="1310"/>
                  </a:lnTo>
                  <a:lnTo>
                    <a:pt x="176" y="1316"/>
                  </a:lnTo>
                  <a:lnTo>
                    <a:pt x="176" y="1321"/>
                  </a:lnTo>
                  <a:lnTo>
                    <a:pt x="176" y="1327"/>
                  </a:lnTo>
                  <a:lnTo>
                    <a:pt x="177" y="1332"/>
                  </a:lnTo>
                  <a:lnTo>
                    <a:pt x="180" y="1339"/>
                  </a:lnTo>
                  <a:lnTo>
                    <a:pt x="183" y="1346"/>
                  </a:lnTo>
                  <a:lnTo>
                    <a:pt x="183" y="1349"/>
                  </a:lnTo>
                  <a:lnTo>
                    <a:pt x="183" y="1351"/>
                  </a:lnTo>
                  <a:lnTo>
                    <a:pt x="180" y="1352"/>
                  </a:lnTo>
                  <a:lnTo>
                    <a:pt x="178" y="1355"/>
                  </a:lnTo>
                  <a:lnTo>
                    <a:pt x="173" y="1357"/>
                  </a:lnTo>
                  <a:lnTo>
                    <a:pt x="170" y="1359"/>
                  </a:lnTo>
                  <a:lnTo>
                    <a:pt x="167" y="1362"/>
                  </a:lnTo>
                  <a:lnTo>
                    <a:pt x="165" y="1364"/>
                  </a:lnTo>
                  <a:lnTo>
                    <a:pt x="164" y="1368"/>
                  </a:lnTo>
                  <a:lnTo>
                    <a:pt x="163" y="1371"/>
                  </a:lnTo>
                  <a:lnTo>
                    <a:pt x="164" y="1375"/>
                  </a:lnTo>
                  <a:lnTo>
                    <a:pt x="165" y="1377"/>
                  </a:lnTo>
                  <a:lnTo>
                    <a:pt x="166" y="1382"/>
                  </a:lnTo>
                  <a:lnTo>
                    <a:pt x="167" y="1388"/>
                  </a:lnTo>
                  <a:lnTo>
                    <a:pt x="166" y="1392"/>
                  </a:lnTo>
                  <a:lnTo>
                    <a:pt x="165" y="1395"/>
                  </a:lnTo>
                  <a:lnTo>
                    <a:pt x="163" y="1399"/>
                  </a:lnTo>
                  <a:lnTo>
                    <a:pt x="160" y="1402"/>
                  </a:lnTo>
                  <a:lnTo>
                    <a:pt x="153" y="1407"/>
                  </a:lnTo>
                  <a:lnTo>
                    <a:pt x="146" y="1411"/>
                  </a:lnTo>
                  <a:lnTo>
                    <a:pt x="136" y="1413"/>
                  </a:lnTo>
                  <a:lnTo>
                    <a:pt x="123" y="1415"/>
                  </a:lnTo>
                  <a:lnTo>
                    <a:pt x="108" y="1417"/>
                  </a:lnTo>
                  <a:lnTo>
                    <a:pt x="94" y="1419"/>
                  </a:lnTo>
                  <a:lnTo>
                    <a:pt x="87" y="1421"/>
                  </a:lnTo>
                  <a:lnTo>
                    <a:pt x="82" y="1425"/>
                  </a:lnTo>
                  <a:lnTo>
                    <a:pt x="77" y="1428"/>
                  </a:lnTo>
                  <a:lnTo>
                    <a:pt x="75" y="1434"/>
                  </a:lnTo>
                  <a:lnTo>
                    <a:pt x="72" y="1445"/>
                  </a:lnTo>
                  <a:lnTo>
                    <a:pt x="72" y="1453"/>
                  </a:lnTo>
                  <a:lnTo>
                    <a:pt x="71" y="1457"/>
                  </a:lnTo>
                  <a:lnTo>
                    <a:pt x="71" y="1459"/>
                  </a:lnTo>
                  <a:lnTo>
                    <a:pt x="70" y="1462"/>
                  </a:lnTo>
                  <a:lnTo>
                    <a:pt x="67" y="1463"/>
                  </a:lnTo>
                  <a:lnTo>
                    <a:pt x="62" y="1466"/>
                  </a:lnTo>
                  <a:lnTo>
                    <a:pt x="54" y="1470"/>
                  </a:lnTo>
                  <a:lnTo>
                    <a:pt x="52" y="1471"/>
                  </a:lnTo>
                  <a:lnTo>
                    <a:pt x="48" y="1475"/>
                  </a:lnTo>
                  <a:lnTo>
                    <a:pt x="46" y="1477"/>
                  </a:lnTo>
                  <a:lnTo>
                    <a:pt x="45" y="1481"/>
                  </a:lnTo>
                  <a:lnTo>
                    <a:pt x="44" y="1489"/>
                  </a:lnTo>
                  <a:lnTo>
                    <a:pt x="46" y="1499"/>
                  </a:lnTo>
                  <a:lnTo>
                    <a:pt x="47" y="1503"/>
                  </a:lnTo>
                  <a:lnTo>
                    <a:pt x="50" y="1509"/>
                  </a:lnTo>
                  <a:lnTo>
                    <a:pt x="52" y="1513"/>
                  </a:lnTo>
                  <a:lnTo>
                    <a:pt x="54" y="1518"/>
                  </a:lnTo>
                  <a:lnTo>
                    <a:pt x="62" y="1525"/>
                  </a:lnTo>
                  <a:lnTo>
                    <a:pt x="69" y="1532"/>
                  </a:lnTo>
                  <a:lnTo>
                    <a:pt x="72" y="1535"/>
                  </a:lnTo>
                  <a:lnTo>
                    <a:pt x="75" y="1539"/>
                  </a:lnTo>
                  <a:lnTo>
                    <a:pt x="77" y="1544"/>
                  </a:lnTo>
                  <a:lnTo>
                    <a:pt x="79" y="1547"/>
                  </a:lnTo>
                  <a:lnTo>
                    <a:pt x="79" y="1552"/>
                  </a:lnTo>
                  <a:lnTo>
                    <a:pt x="79" y="1556"/>
                  </a:lnTo>
                  <a:lnTo>
                    <a:pt x="77" y="1560"/>
                  </a:lnTo>
                  <a:lnTo>
                    <a:pt x="76" y="1564"/>
                  </a:lnTo>
                  <a:lnTo>
                    <a:pt x="70" y="1572"/>
                  </a:lnTo>
                  <a:lnTo>
                    <a:pt x="64" y="1581"/>
                  </a:lnTo>
                  <a:lnTo>
                    <a:pt x="59" y="1590"/>
                  </a:lnTo>
                  <a:lnTo>
                    <a:pt x="53" y="1600"/>
                  </a:lnTo>
                  <a:lnTo>
                    <a:pt x="50" y="1609"/>
                  </a:lnTo>
                  <a:lnTo>
                    <a:pt x="48" y="1617"/>
                  </a:lnTo>
                  <a:lnTo>
                    <a:pt x="48" y="1621"/>
                  </a:lnTo>
                  <a:lnTo>
                    <a:pt x="50" y="1625"/>
                  </a:lnTo>
                  <a:lnTo>
                    <a:pt x="51" y="1628"/>
                  </a:lnTo>
                  <a:lnTo>
                    <a:pt x="53" y="1632"/>
                  </a:lnTo>
                  <a:lnTo>
                    <a:pt x="58" y="1638"/>
                  </a:lnTo>
                  <a:lnTo>
                    <a:pt x="65" y="1641"/>
                  </a:lnTo>
                  <a:lnTo>
                    <a:pt x="73" y="1642"/>
                  </a:lnTo>
                  <a:lnTo>
                    <a:pt x="83" y="1642"/>
                  </a:lnTo>
                  <a:lnTo>
                    <a:pt x="92" y="1640"/>
                  </a:lnTo>
                  <a:lnTo>
                    <a:pt x="101" y="1638"/>
                  </a:lnTo>
                  <a:lnTo>
                    <a:pt x="106" y="1636"/>
                  </a:lnTo>
                  <a:lnTo>
                    <a:pt x="110" y="1636"/>
                  </a:lnTo>
                  <a:lnTo>
                    <a:pt x="116" y="1638"/>
                  </a:lnTo>
                  <a:lnTo>
                    <a:pt x="121" y="1640"/>
                  </a:lnTo>
                  <a:lnTo>
                    <a:pt x="127" y="1642"/>
                  </a:lnTo>
                  <a:lnTo>
                    <a:pt x="132" y="1645"/>
                  </a:lnTo>
                  <a:lnTo>
                    <a:pt x="136" y="1648"/>
                  </a:lnTo>
                  <a:lnTo>
                    <a:pt x="139" y="1652"/>
                  </a:lnTo>
                  <a:lnTo>
                    <a:pt x="142" y="1661"/>
                  </a:lnTo>
                  <a:lnTo>
                    <a:pt x="144" y="1672"/>
                  </a:lnTo>
                  <a:lnTo>
                    <a:pt x="144" y="1683"/>
                  </a:lnTo>
                  <a:lnTo>
                    <a:pt x="142" y="1691"/>
                  </a:lnTo>
                  <a:lnTo>
                    <a:pt x="140" y="1695"/>
                  </a:lnTo>
                  <a:lnTo>
                    <a:pt x="138" y="1698"/>
                  </a:lnTo>
                  <a:lnTo>
                    <a:pt x="133" y="1702"/>
                  </a:lnTo>
                  <a:lnTo>
                    <a:pt x="128" y="1704"/>
                  </a:lnTo>
                  <a:lnTo>
                    <a:pt x="119" y="1708"/>
                  </a:lnTo>
                  <a:lnTo>
                    <a:pt x="110" y="1710"/>
                  </a:lnTo>
                  <a:lnTo>
                    <a:pt x="102" y="1714"/>
                  </a:lnTo>
                  <a:lnTo>
                    <a:pt x="94" y="1717"/>
                  </a:lnTo>
                  <a:lnTo>
                    <a:pt x="90" y="1720"/>
                  </a:lnTo>
                  <a:lnTo>
                    <a:pt x="87" y="1722"/>
                  </a:lnTo>
                  <a:lnTo>
                    <a:pt x="84" y="1724"/>
                  </a:lnTo>
                  <a:lnTo>
                    <a:pt x="83" y="1728"/>
                  </a:lnTo>
                  <a:lnTo>
                    <a:pt x="83" y="1735"/>
                  </a:lnTo>
                  <a:lnTo>
                    <a:pt x="85" y="1741"/>
                  </a:lnTo>
                  <a:lnTo>
                    <a:pt x="89" y="1746"/>
                  </a:lnTo>
                  <a:lnTo>
                    <a:pt x="94" y="1751"/>
                  </a:lnTo>
                  <a:lnTo>
                    <a:pt x="100" y="1754"/>
                  </a:lnTo>
                  <a:lnTo>
                    <a:pt x="103" y="1760"/>
                  </a:lnTo>
                  <a:lnTo>
                    <a:pt x="104" y="1762"/>
                  </a:lnTo>
                  <a:lnTo>
                    <a:pt x="106" y="1766"/>
                  </a:lnTo>
                  <a:lnTo>
                    <a:pt x="106" y="1770"/>
                  </a:lnTo>
                  <a:lnTo>
                    <a:pt x="104" y="1773"/>
                  </a:lnTo>
                  <a:lnTo>
                    <a:pt x="103" y="1778"/>
                  </a:lnTo>
                  <a:lnTo>
                    <a:pt x="102" y="1783"/>
                  </a:lnTo>
                  <a:lnTo>
                    <a:pt x="102" y="1786"/>
                  </a:lnTo>
                  <a:lnTo>
                    <a:pt x="103" y="1792"/>
                  </a:lnTo>
                  <a:lnTo>
                    <a:pt x="104" y="1803"/>
                  </a:lnTo>
                  <a:lnTo>
                    <a:pt x="104" y="1816"/>
                  </a:lnTo>
                  <a:lnTo>
                    <a:pt x="102" y="1830"/>
                  </a:lnTo>
                  <a:lnTo>
                    <a:pt x="100" y="1843"/>
                  </a:lnTo>
                  <a:lnTo>
                    <a:pt x="97" y="1854"/>
                  </a:lnTo>
                  <a:lnTo>
                    <a:pt x="95" y="1861"/>
                  </a:lnTo>
                  <a:lnTo>
                    <a:pt x="95" y="1865"/>
                  </a:lnTo>
                  <a:lnTo>
                    <a:pt x="96" y="1868"/>
                  </a:lnTo>
                  <a:lnTo>
                    <a:pt x="96" y="1872"/>
                  </a:lnTo>
                  <a:lnTo>
                    <a:pt x="98" y="1877"/>
                  </a:lnTo>
                  <a:lnTo>
                    <a:pt x="102" y="1884"/>
                  </a:lnTo>
                  <a:lnTo>
                    <a:pt x="107" y="1888"/>
                  </a:lnTo>
                  <a:lnTo>
                    <a:pt x="108" y="1890"/>
                  </a:lnTo>
                  <a:lnTo>
                    <a:pt x="108" y="1892"/>
                  </a:lnTo>
                  <a:lnTo>
                    <a:pt x="108" y="1894"/>
                  </a:lnTo>
                  <a:lnTo>
                    <a:pt x="107" y="1898"/>
                  </a:lnTo>
                  <a:lnTo>
                    <a:pt x="95" y="1912"/>
                  </a:lnTo>
                  <a:lnTo>
                    <a:pt x="83" y="1926"/>
                  </a:lnTo>
                  <a:lnTo>
                    <a:pt x="79" y="1935"/>
                  </a:lnTo>
                  <a:lnTo>
                    <a:pt x="77" y="1941"/>
                  </a:lnTo>
                  <a:lnTo>
                    <a:pt x="76" y="1948"/>
                  </a:lnTo>
                  <a:lnTo>
                    <a:pt x="75" y="1955"/>
                  </a:lnTo>
                  <a:lnTo>
                    <a:pt x="72" y="1962"/>
                  </a:lnTo>
                  <a:lnTo>
                    <a:pt x="69" y="1967"/>
                  </a:lnTo>
                  <a:lnTo>
                    <a:pt x="66" y="1969"/>
                  </a:lnTo>
                  <a:lnTo>
                    <a:pt x="64" y="1970"/>
                  </a:lnTo>
                  <a:lnTo>
                    <a:pt x="59" y="1972"/>
                  </a:lnTo>
                  <a:lnTo>
                    <a:pt x="56" y="1973"/>
                  </a:lnTo>
                  <a:lnTo>
                    <a:pt x="44" y="1973"/>
                  </a:lnTo>
                  <a:lnTo>
                    <a:pt x="33" y="1974"/>
                  </a:lnTo>
                  <a:lnTo>
                    <a:pt x="22" y="1975"/>
                  </a:lnTo>
                  <a:lnTo>
                    <a:pt x="15" y="1979"/>
                  </a:lnTo>
                  <a:lnTo>
                    <a:pt x="9" y="1985"/>
                  </a:lnTo>
                  <a:lnTo>
                    <a:pt x="3" y="1993"/>
                  </a:lnTo>
                  <a:lnTo>
                    <a:pt x="2" y="1998"/>
                  </a:lnTo>
                  <a:lnTo>
                    <a:pt x="1" y="2003"/>
                  </a:lnTo>
                  <a:lnTo>
                    <a:pt x="0" y="2007"/>
                  </a:lnTo>
                  <a:lnTo>
                    <a:pt x="1" y="2012"/>
                  </a:lnTo>
                  <a:lnTo>
                    <a:pt x="4" y="2022"/>
                  </a:lnTo>
                  <a:lnTo>
                    <a:pt x="9" y="2032"/>
                  </a:lnTo>
                  <a:lnTo>
                    <a:pt x="15" y="2043"/>
                  </a:lnTo>
                  <a:lnTo>
                    <a:pt x="20" y="2051"/>
                  </a:lnTo>
                  <a:lnTo>
                    <a:pt x="25" y="2058"/>
                  </a:lnTo>
                  <a:lnTo>
                    <a:pt x="28" y="2064"/>
                  </a:lnTo>
                  <a:lnTo>
                    <a:pt x="31" y="2071"/>
                  </a:lnTo>
                  <a:lnTo>
                    <a:pt x="33" y="2079"/>
                  </a:lnTo>
                  <a:lnTo>
                    <a:pt x="35" y="2085"/>
                  </a:lnTo>
                  <a:lnTo>
                    <a:pt x="40" y="2088"/>
                  </a:lnTo>
                  <a:lnTo>
                    <a:pt x="44" y="2090"/>
                  </a:lnTo>
                  <a:lnTo>
                    <a:pt x="48" y="2090"/>
                  </a:lnTo>
                  <a:lnTo>
                    <a:pt x="53" y="2092"/>
                  </a:lnTo>
                  <a:lnTo>
                    <a:pt x="58" y="2093"/>
                  </a:lnTo>
                  <a:lnTo>
                    <a:pt x="63" y="2096"/>
                  </a:lnTo>
                  <a:lnTo>
                    <a:pt x="69" y="2102"/>
                  </a:lnTo>
                  <a:lnTo>
                    <a:pt x="72" y="2109"/>
                  </a:lnTo>
                  <a:lnTo>
                    <a:pt x="76" y="2118"/>
                  </a:lnTo>
                  <a:lnTo>
                    <a:pt x="77" y="2121"/>
                  </a:lnTo>
                  <a:lnTo>
                    <a:pt x="78" y="2125"/>
                  </a:lnTo>
                  <a:lnTo>
                    <a:pt x="78" y="2129"/>
                  </a:lnTo>
                  <a:lnTo>
                    <a:pt x="77" y="2131"/>
                  </a:lnTo>
                  <a:lnTo>
                    <a:pt x="73" y="2136"/>
                  </a:lnTo>
                  <a:lnTo>
                    <a:pt x="70" y="2140"/>
                  </a:lnTo>
                  <a:lnTo>
                    <a:pt x="69" y="2142"/>
                  </a:lnTo>
                  <a:lnTo>
                    <a:pt x="69" y="2145"/>
                  </a:lnTo>
                  <a:lnTo>
                    <a:pt x="69" y="2149"/>
                  </a:lnTo>
                  <a:lnTo>
                    <a:pt x="71" y="2153"/>
                  </a:lnTo>
                  <a:lnTo>
                    <a:pt x="78" y="2163"/>
                  </a:lnTo>
                  <a:lnTo>
                    <a:pt x="83" y="2172"/>
                  </a:lnTo>
                  <a:lnTo>
                    <a:pt x="85" y="2177"/>
                  </a:lnTo>
                  <a:lnTo>
                    <a:pt x="87" y="2181"/>
                  </a:lnTo>
                  <a:lnTo>
                    <a:pt x="88" y="2186"/>
                  </a:lnTo>
                  <a:lnTo>
                    <a:pt x="88" y="2192"/>
                  </a:lnTo>
                  <a:lnTo>
                    <a:pt x="87" y="2202"/>
                  </a:lnTo>
                  <a:lnTo>
                    <a:pt x="84" y="2212"/>
                  </a:lnTo>
                  <a:lnTo>
                    <a:pt x="84" y="2215"/>
                  </a:lnTo>
                  <a:lnTo>
                    <a:pt x="85" y="2219"/>
                  </a:lnTo>
                  <a:lnTo>
                    <a:pt x="88" y="2222"/>
                  </a:lnTo>
                  <a:lnTo>
                    <a:pt x="91" y="2226"/>
                  </a:lnTo>
                  <a:lnTo>
                    <a:pt x="104" y="2233"/>
                  </a:lnTo>
                  <a:lnTo>
                    <a:pt x="122" y="2240"/>
                  </a:lnTo>
                  <a:lnTo>
                    <a:pt x="130" y="2245"/>
                  </a:lnTo>
                  <a:lnTo>
                    <a:pt x="139" y="2250"/>
                  </a:lnTo>
                  <a:lnTo>
                    <a:pt x="145" y="2256"/>
                  </a:lnTo>
                  <a:lnTo>
                    <a:pt x="148" y="2262"/>
                  </a:lnTo>
                  <a:lnTo>
                    <a:pt x="151" y="2268"/>
                  </a:lnTo>
                  <a:lnTo>
                    <a:pt x="153" y="2274"/>
                  </a:lnTo>
                  <a:lnTo>
                    <a:pt x="153" y="2278"/>
                  </a:lnTo>
                  <a:lnTo>
                    <a:pt x="154" y="2283"/>
                  </a:lnTo>
                  <a:lnTo>
                    <a:pt x="153" y="2291"/>
                  </a:lnTo>
                  <a:lnTo>
                    <a:pt x="153" y="2302"/>
                  </a:lnTo>
                  <a:lnTo>
                    <a:pt x="153" y="2314"/>
                  </a:lnTo>
                  <a:lnTo>
                    <a:pt x="157" y="2329"/>
                  </a:lnTo>
                  <a:lnTo>
                    <a:pt x="159" y="2337"/>
                  </a:lnTo>
                  <a:lnTo>
                    <a:pt x="161" y="2344"/>
                  </a:lnTo>
                  <a:lnTo>
                    <a:pt x="165" y="2350"/>
                  </a:lnTo>
                  <a:lnTo>
                    <a:pt x="169" y="2354"/>
                  </a:lnTo>
                  <a:lnTo>
                    <a:pt x="176" y="2365"/>
                  </a:lnTo>
                  <a:lnTo>
                    <a:pt x="183" y="2379"/>
                  </a:lnTo>
                  <a:lnTo>
                    <a:pt x="188" y="2385"/>
                  </a:lnTo>
                  <a:lnTo>
                    <a:pt x="191" y="2391"/>
                  </a:lnTo>
                  <a:lnTo>
                    <a:pt x="196" y="2396"/>
                  </a:lnTo>
                  <a:lnTo>
                    <a:pt x="199" y="2400"/>
                  </a:lnTo>
                  <a:lnTo>
                    <a:pt x="204" y="2402"/>
                  </a:lnTo>
                  <a:lnTo>
                    <a:pt x="209" y="2403"/>
                  </a:lnTo>
                  <a:lnTo>
                    <a:pt x="215" y="2404"/>
                  </a:lnTo>
                  <a:lnTo>
                    <a:pt x="221" y="2404"/>
                  </a:lnTo>
                  <a:lnTo>
                    <a:pt x="227" y="2404"/>
                  </a:lnTo>
                  <a:lnTo>
                    <a:pt x="233" y="2405"/>
                  </a:lnTo>
                  <a:lnTo>
                    <a:pt x="237" y="2408"/>
                  </a:lnTo>
                  <a:lnTo>
                    <a:pt x="241" y="2410"/>
                  </a:lnTo>
                  <a:lnTo>
                    <a:pt x="248" y="2416"/>
                  </a:lnTo>
                  <a:lnTo>
                    <a:pt x="255" y="2421"/>
                  </a:lnTo>
                  <a:lnTo>
                    <a:pt x="265" y="2423"/>
                  </a:lnTo>
                  <a:lnTo>
                    <a:pt x="274" y="2424"/>
                  </a:lnTo>
                  <a:lnTo>
                    <a:pt x="279" y="2424"/>
                  </a:lnTo>
                  <a:lnTo>
                    <a:pt x="281" y="2426"/>
                  </a:lnTo>
                  <a:lnTo>
                    <a:pt x="284" y="2427"/>
                  </a:lnTo>
                  <a:lnTo>
                    <a:pt x="284" y="2429"/>
                  </a:lnTo>
                  <a:lnTo>
                    <a:pt x="283" y="2435"/>
                  </a:lnTo>
                  <a:lnTo>
                    <a:pt x="279" y="2441"/>
                  </a:lnTo>
                  <a:lnTo>
                    <a:pt x="278" y="2443"/>
                  </a:lnTo>
                  <a:lnTo>
                    <a:pt x="278" y="2446"/>
                  </a:lnTo>
                  <a:lnTo>
                    <a:pt x="278" y="2448"/>
                  </a:lnTo>
                  <a:lnTo>
                    <a:pt x="280" y="2451"/>
                  </a:lnTo>
                  <a:lnTo>
                    <a:pt x="285" y="2457"/>
                  </a:lnTo>
                  <a:lnTo>
                    <a:pt x="291" y="2463"/>
                  </a:lnTo>
                  <a:lnTo>
                    <a:pt x="300" y="2470"/>
                  </a:lnTo>
                  <a:lnTo>
                    <a:pt x="314" y="2477"/>
                  </a:lnTo>
                  <a:lnTo>
                    <a:pt x="322" y="2479"/>
                  </a:lnTo>
                  <a:lnTo>
                    <a:pt x="329" y="2482"/>
                  </a:lnTo>
                  <a:lnTo>
                    <a:pt x="336" y="2483"/>
                  </a:lnTo>
                  <a:lnTo>
                    <a:pt x="343" y="2483"/>
                  </a:lnTo>
                  <a:lnTo>
                    <a:pt x="349" y="2480"/>
                  </a:lnTo>
                  <a:lnTo>
                    <a:pt x="355" y="2478"/>
                  </a:lnTo>
                  <a:lnTo>
                    <a:pt x="360" y="2476"/>
                  </a:lnTo>
                  <a:lnTo>
                    <a:pt x="363" y="2472"/>
                  </a:lnTo>
                  <a:lnTo>
                    <a:pt x="372" y="2463"/>
                  </a:lnTo>
                  <a:lnTo>
                    <a:pt x="379" y="2454"/>
                  </a:lnTo>
                  <a:lnTo>
                    <a:pt x="383" y="2451"/>
                  </a:lnTo>
                  <a:lnTo>
                    <a:pt x="387" y="2447"/>
                  </a:lnTo>
                  <a:lnTo>
                    <a:pt x="391" y="2445"/>
                  </a:lnTo>
                  <a:lnTo>
                    <a:pt x="396" y="2442"/>
                  </a:lnTo>
                  <a:lnTo>
                    <a:pt x="399" y="2442"/>
                  </a:lnTo>
                  <a:lnTo>
                    <a:pt x="403" y="2442"/>
                  </a:lnTo>
                  <a:lnTo>
                    <a:pt x="406" y="2443"/>
                  </a:lnTo>
                  <a:lnTo>
                    <a:pt x="410" y="2447"/>
                  </a:lnTo>
                  <a:lnTo>
                    <a:pt x="412" y="2451"/>
                  </a:lnTo>
                  <a:lnTo>
                    <a:pt x="416" y="2453"/>
                  </a:lnTo>
                  <a:lnTo>
                    <a:pt x="418" y="2455"/>
                  </a:lnTo>
                  <a:lnTo>
                    <a:pt x="423" y="2458"/>
                  </a:lnTo>
                  <a:lnTo>
                    <a:pt x="432" y="2459"/>
                  </a:lnTo>
                  <a:lnTo>
                    <a:pt x="443" y="2459"/>
                  </a:lnTo>
                  <a:lnTo>
                    <a:pt x="455" y="2459"/>
                  </a:lnTo>
                  <a:lnTo>
                    <a:pt x="465" y="2455"/>
                  </a:lnTo>
                  <a:lnTo>
                    <a:pt x="468" y="2454"/>
                  </a:lnTo>
                  <a:lnTo>
                    <a:pt x="470" y="2451"/>
                  </a:lnTo>
                  <a:lnTo>
                    <a:pt x="473" y="2447"/>
                  </a:lnTo>
                  <a:lnTo>
                    <a:pt x="475" y="2443"/>
                  </a:lnTo>
                  <a:lnTo>
                    <a:pt x="479" y="2436"/>
                  </a:lnTo>
                  <a:lnTo>
                    <a:pt x="484" y="2432"/>
                  </a:lnTo>
                  <a:lnTo>
                    <a:pt x="487" y="2429"/>
                  </a:lnTo>
                  <a:lnTo>
                    <a:pt x="491" y="2429"/>
                  </a:lnTo>
                  <a:lnTo>
                    <a:pt x="494" y="2428"/>
                  </a:lnTo>
                  <a:lnTo>
                    <a:pt x="500" y="2429"/>
                  </a:lnTo>
                  <a:lnTo>
                    <a:pt x="511" y="2430"/>
                  </a:lnTo>
                  <a:lnTo>
                    <a:pt x="522" y="2432"/>
                  </a:lnTo>
                  <a:lnTo>
                    <a:pt x="530" y="2433"/>
                  </a:lnTo>
                  <a:lnTo>
                    <a:pt x="539" y="2434"/>
                  </a:lnTo>
                  <a:lnTo>
                    <a:pt x="543" y="2435"/>
                  </a:lnTo>
                  <a:lnTo>
                    <a:pt x="545" y="2436"/>
                  </a:lnTo>
                  <a:lnTo>
                    <a:pt x="548" y="2438"/>
                  </a:lnTo>
                  <a:lnTo>
                    <a:pt x="549" y="2439"/>
                  </a:lnTo>
                  <a:lnTo>
                    <a:pt x="549" y="2441"/>
                  </a:lnTo>
                  <a:lnTo>
                    <a:pt x="549" y="2442"/>
                  </a:lnTo>
                  <a:lnTo>
                    <a:pt x="547" y="2445"/>
                  </a:lnTo>
                  <a:lnTo>
                    <a:pt x="544" y="2446"/>
                  </a:lnTo>
                  <a:lnTo>
                    <a:pt x="538" y="2451"/>
                  </a:lnTo>
                  <a:lnTo>
                    <a:pt x="535" y="2458"/>
                  </a:lnTo>
                  <a:lnTo>
                    <a:pt x="533" y="2461"/>
                  </a:lnTo>
                  <a:lnTo>
                    <a:pt x="533" y="2466"/>
                  </a:lnTo>
                  <a:lnTo>
                    <a:pt x="535" y="2471"/>
                  </a:lnTo>
                  <a:lnTo>
                    <a:pt x="537" y="2477"/>
                  </a:lnTo>
                  <a:lnTo>
                    <a:pt x="544" y="2487"/>
                  </a:lnTo>
                  <a:lnTo>
                    <a:pt x="553" y="2499"/>
                  </a:lnTo>
                  <a:lnTo>
                    <a:pt x="561" y="2512"/>
                  </a:lnTo>
                  <a:lnTo>
                    <a:pt x="569" y="2528"/>
                  </a:lnTo>
                  <a:lnTo>
                    <a:pt x="575" y="2543"/>
                  </a:lnTo>
                  <a:lnTo>
                    <a:pt x="582" y="2558"/>
                  </a:lnTo>
                  <a:lnTo>
                    <a:pt x="586" y="2565"/>
                  </a:lnTo>
                  <a:lnTo>
                    <a:pt x="589" y="2573"/>
                  </a:lnTo>
                  <a:lnTo>
                    <a:pt x="595" y="2580"/>
                  </a:lnTo>
                  <a:lnTo>
                    <a:pt x="601" y="2587"/>
                  </a:lnTo>
                  <a:lnTo>
                    <a:pt x="608" y="2594"/>
                  </a:lnTo>
                  <a:lnTo>
                    <a:pt x="616" y="2602"/>
                  </a:lnTo>
                  <a:lnTo>
                    <a:pt x="623" y="2606"/>
                  </a:lnTo>
                  <a:lnTo>
                    <a:pt x="629" y="2611"/>
                  </a:lnTo>
                  <a:lnTo>
                    <a:pt x="642" y="2618"/>
                  </a:lnTo>
                  <a:lnTo>
                    <a:pt x="652" y="2622"/>
                  </a:lnTo>
                  <a:lnTo>
                    <a:pt x="663" y="2625"/>
                  </a:lnTo>
                  <a:lnTo>
                    <a:pt x="674" y="2630"/>
                  </a:lnTo>
                  <a:lnTo>
                    <a:pt x="679" y="2634"/>
                  </a:lnTo>
                  <a:lnTo>
                    <a:pt x="682" y="2637"/>
                  </a:lnTo>
                  <a:lnTo>
                    <a:pt x="687" y="2641"/>
                  </a:lnTo>
                  <a:lnTo>
                    <a:pt x="689" y="2646"/>
                  </a:lnTo>
                  <a:lnTo>
                    <a:pt x="696" y="2657"/>
                  </a:lnTo>
                  <a:lnTo>
                    <a:pt x="705" y="2672"/>
                  </a:lnTo>
                  <a:lnTo>
                    <a:pt x="713" y="2685"/>
                  </a:lnTo>
                  <a:lnTo>
                    <a:pt x="720" y="2693"/>
                  </a:lnTo>
                  <a:lnTo>
                    <a:pt x="724" y="2694"/>
                  </a:lnTo>
                  <a:lnTo>
                    <a:pt x="727" y="2694"/>
                  </a:lnTo>
                  <a:lnTo>
                    <a:pt x="732" y="2693"/>
                  </a:lnTo>
                  <a:lnTo>
                    <a:pt x="737" y="2692"/>
                  </a:lnTo>
                  <a:lnTo>
                    <a:pt x="745" y="2686"/>
                  </a:lnTo>
                  <a:lnTo>
                    <a:pt x="753" y="2680"/>
                  </a:lnTo>
                  <a:lnTo>
                    <a:pt x="757" y="2678"/>
                  </a:lnTo>
                  <a:lnTo>
                    <a:pt x="765" y="2678"/>
                  </a:lnTo>
                  <a:lnTo>
                    <a:pt x="774" y="2679"/>
                  </a:lnTo>
                  <a:lnTo>
                    <a:pt x="784" y="2681"/>
                  </a:lnTo>
                  <a:lnTo>
                    <a:pt x="793" y="2685"/>
                  </a:lnTo>
                  <a:lnTo>
                    <a:pt x="800" y="2688"/>
                  </a:lnTo>
                  <a:lnTo>
                    <a:pt x="802" y="2691"/>
                  </a:lnTo>
                  <a:lnTo>
                    <a:pt x="805" y="2693"/>
                  </a:lnTo>
                  <a:lnTo>
                    <a:pt x="805" y="2695"/>
                  </a:lnTo>
                  <a:lnTo>
                    <a:pt x="805" y="2699"/>
                  </a:lnTo>
                  <a:lnTo>
                    <a:pt x="800" y="2709"/>
                  </a:lnTo>
                  <a:lnTo>
                    <a:pt x="796" y="2717"/>
                  </a:lnTo>
                  <a:lnTo>
                    <a:pt x="795" y="2720"/>
                  </a:lnTo>
                  <a:lnTo>
                    <a:pt x="794" y="2725"/>
                  </a:lnTo>
                  <a:lnTo>
                    <a:pt x="794" y="2729"/>
                  </a:lnTo>
                  <a:lnTo>
                    <a:pt x="795" y="2735"/>
                  </a:lnTo>
                  <a:lnTo>
                    <a:pt x="797" y="2739"/>
                  </a:lnTo>
                  <a:lnTo>
                    <a:pt x="801" y="2742"/>
                  </a:lnTo>
                  <a:lnTo>
                    <a:pt x="805" y="2744"/>
                  </a:lnTo>
                  <a:lnTo>
                    <a:pt x="809" y="2745"/>
                  </a:lnTo>
                  <a:lnTo>
                    <a:pt x="818" y="2745"/>
                  </a:lnTo>
                  <a:lnTo>
                    <a:pt x="824" y="2743"/>
                  </a:lnTo>
                  <a:lnTo>
                    <a:pt x="827" y="2742"/>
                  </a:lnTo>
                  <a:lnTo>
                    <a:pt x="831" y="2742"/>
                  </a:lnTo>
                  <a:lnTo>
                    <a:pt x="835" y="2744"/>
                  </a:lnTo>
                  <a:lnTo>
                    <a:pt x="839" y="2748"/>
                  </a:lnTo>
                  <a:lnTo>
                    <a:pt x="850" y="2747"/>
                  </a:lnTo>
                  <a:lnTo>
                    <a:pt x="870" y="2748"/>
                  </a:lnTo>
                  <a:lnTo>
                    <a:pt x="889" y="2761"/>
                  </a:lnTo>
                  <a:lnTo>
                    <a:pt x="903" y="2772"/>
                  </a:lnTo>
                  <a:lnTo>
                    <a:pt x="915" y="2774"/>
                  </a:lnTo>
                  <a:lnTo>
                    <a:pt x="928" y="2775"/>
                  </a:lnTo>
                  <a:lnTo>
                    <a:pt x="942" y="2775"/>
                  </a:lnTo>
                  <a:lnTo>
                    <a:pt x="954" y="2774"/>
                  </a:lnTo>
                  <a:lnTo>
                    <a:pt x="961" y="2772"/>
                  </a:lnTo>
                  <a:lnTo>
                    <a:pt x="967" y="2770"/>
                  </a:lnTo>
                  <a:lnTo>
                    <a:pt x="970" y="2770"/>
                  </a:lnTo>
                  <a:lnTo>
                    <a:pt x="972" y="2772"/>
                  </a:lnTo>
                  <a:lnTo>
                    <a:pt x="976" y="2773"/>
                  </a:lnTo>
                  <a:lnTo>
                    <a:pt x="980" y="2776"/>
                  </a:lnTo>
                  <a:lnTo>
                    <a:pt x="990" y="2785"/>
                  </a:lnTo>
                  <a:lnTo>
                    <a:pt x="1001" y="2793"/>
                  </a:lnTo>
                  <a:lnTo>
                    <a:pt x="1010" y="2799"/>
                  </a:lnTo>
                  <a:lnTo>
                    <a:pt x="1017" y="2802"/>
                  </a:lnTo>
                  <a:lnTo>
                    <a:pt x="1024" y="2805"/>
                  </a:lnTo>
                  <a:lnTo>
                    <a:pt x="1032" y="2804"/>
                  </a:lnTo>
                  <a:lnTo>
                    <a:pt x="1039" y="2801"/>
                  </a:lnTo>
                  <a:lnTo>
                    <a:pt x="1045" y="2799"/>
                  </a:lnTo>
                  <a:lnTo>
                    <a:pt x="1047" y="2798"/>
                  </a:lnTo>
                  <a:lnTo>
                    <a:pt x="1052" y="2797"/>
                  </a:lnTo>
                  <a:lnTo>
                    <a:pt x="1055" y="2797"/>
                  </a:lnTo>
                  <a:lnTo>
                    <a:pt x="1060" y="2797"/>
                  </a:lnTo>
                  <a:lnTo>
                    <a:pt x="1065" y="2798"/>
                  </a:lnTo>
                  <a:lnTo>
                    <a:pt x="1068" y="2800"/>
                  </a:lnTo>
                  <a:lnTo>
                    <a:pt x="1072" y="2802"/>
                  </a:lnTo>
                  <a:lnTo>
                    <a:pt x="1074" y="2805"/>
                  </a:lnTo>
                  <a:lnTo>
                    <a:pt x="1078" y="2819"/>
                  </a:lnTo>
                  <a:lnTo>
                    <a:pt x="1081" y="2835"/>
                  </a:lnTo>
                  <a:lnTo>
                    <a:pt x="1083" y="2837"/>
                  </a:lnTo>
                  <a:lnTo>
                    <a:pt x="1085" y="2839"/>
                  </a:lnTo>
                  <a:lnTo>
                    <a:pt x="1087" y="2840"/>
                  </a:lnTo>
                  <a:lnTo>
                    <a:pt x="1091" y="2842"/>
                  </a:lnTo>
                  <a:lnTo>
                    <a:pt x="1098" y="2842"/>
                  </a:lnTo>
                  <a:lnTo>
                    <a:pt x="1108" y="2840"/>
                  </a:lnTo>
                  <a:lnTo>
                    <a:pt x="1118" y="2838"/>
                  </a:lnTo>
                  <a:lnTo>
                    <a:pt x="1130" y="2837"/>
                  </a:lnTo>
                  <a:lnTo>
                    <a:pt x="1136" y="2837"/>
                  </a:lnTo>
                  <a:lnTo>
                    <a:pt x="1142" y="2838"/>
                  </a:lnTo>
                  <a:lnTo>
                    <a:pt x="1147" y="2840"/>
                  </a:lnTo>
                  <a:lnTo>
                    <a:pt x="1150" y="2844"/>
                  </a:lnTo>
                  <a:lnTo>
                    <a:pt x="1155" y="2852"/>
                  </a:lnTo>
                  <a:lnTo>
                    <a:pt x="1160" y="2862"/>
                  </a:lnTo>
                  <a:lnTo>
                    <a:pt x="1166" y="2870"/>
                  </a:lnTo>
                  <a:lnTo>
                    <a:pt x="1173" y="2881"/>
                  </a:lnTo>
                  <a:lnTo>
                    <a:pt x="1181" y="2889"/>
                  </a:lnTo>
                  <a:lnTo>
                    <a:pt x="1187" y="2895"/>
                  </a:lnTo>
                  <a:lnTo>
                    <a:pt x="1191" y="2898"/>
                  </a:lnTo>
                  <a:lnTo>
                    <a:pt x="1194" y="2899"/>
                  </a:lnTo>
                  <a:lnTo>
                    <a:pt x="1198" y="2900"/>
                  </a:lnTo>
                  <a:lnTo>
                    <a:pt x="1203" y="2899"/>
                  </a:lnTo>
                  <a:lnTo>
                    <a:pt x="1210" y="2899"/>
                  </a:lnTo>
                  <a:lnTo>
                    <a:pt x="1216" y="2899"/>
                  </a:lnTo>
                  <a:lnTo>
                    <a:pt x="1218" y="2900"/>
                  </a:lnTo>
                  <a:lnTo>
                    <a:pt x="1221" y="2902"/>
                  </a:lnTo>
                  <a:lnTo>
                    <a:pt x="1222" y="2905"/>
                  </a:lnTo>
                  <a:lnTo>
                    <a:pt x="1223" y="2907"/>
                  </a:lnTo>
                  <a:lnTo>
                    <a:pt x="1225" y="2915"/>
                  </a:lnTo>
                  <a:lnTo>
                    <a:pt x="1229" y="2922"/>
                  </a:lnTo>
                  <a:lnTo>
                    <a:pt x="1231" y="2925"/>
                  </a:lnTo>
                  <a:lnTo>
                    <a:pt x="1235" y="2928"/>
                  </a:lnTo>
                  <a:lnTo>
                    <a:pt x="1238" y="2930"/>
                  </a:lnTo>
                  <a:lnTo>
                    <a:pt x="1244" y="2931"/>
                  </a:lnTo>
                  <a:lnTo>
                    <a:pt x="1254" y="2930"/>
                  </a:lnTo>
                  <a:lnTo>
                    <a:pt x="1261" y="2927"/>
                  </a:lnTo>
                  <a:lnTo>
                    <a:pt x="1268" y="2924"/>
                  </a:lnTo>
                  <a:lnTo>
                    <a:pt x="1276" y="2917"/>
                  </a:lnTo>
                  <a:lnTo>
                    <a:pt x="1281" y="2913"/>
                  </a:lnTo>
                  <a:lnTo>
                    <a:pt x="1287" y="2911"/>
                  </a:lnTo>
                  <a:lnTo>
                    <a:pt x="1293" y="2908"/>
                  </a:lnTo>
                  <a:lnTo>
                    <a:pt x="1300" y="2907"/>
                  </a:lnTo>
                  <a:lnTo>
                    <a:pt x="1314" y="2907"/>
                  </a:lnTo>
                  <a:lnTo>
                    <a:pt x="1325" y="2907"/>
                  </a:lnTo>
                  <a:lnTo>
                    <a:pt x="1330" y="2908"/>
                  </a:lnTo>
                  <a:lnTo>
                    <a:pt x="1335" y="2911"/>
                  </a:lnTo>
                  <a:lnTo>
                    <a:pt x="1338" y="2912"/>
                  </a:lnTo>
                  <a:lnTo>
                    <a:pt x="1343" y="2915"/>
                  </a:lnTo>
                  <a:lnTo>
                    <a:pt x="1350" y="2922"/>
                  </a:lnTo>
                  <a:lnTo>
                    <a:pt x="1356" y="2932"/>
                  </a:lnTo>
                  <a:lnTo>
                    <a:pt x="1362" y="2943"/>
                  </a:lnTo>
                  <a:lnTo>
                    <a:pt x="1368" y="2952"/>
                  </a:lnTo>
                  <a:lnTo>
                    <a:pt x="1372" y="2956"/>
                  </a:lnTo>
                  <a:lnTo>
                    <a:pt x="1375" y="2958"/>
                  </a:lnTo>
                  <a:lnTo>
                    <a:pt x="1379" y="2959"/>
                  </a:lnTo>
                  <a:lnTo>
                    <a:pt x="1383" y="2959"/>
                  </a:lnTo>
                  <a:lnTo>
                    <a:pt x="1392" y="2958"/>
                  </a:lnTo>
                  <a:lnTo>
                    <a:pt x="1399" y="2958"/>
                  </a:lnTo>
                  <a:lnTo>
                    <a:pt x="1402" y="2959"/>
                  </a:lnTo>
                  <a:lnTo>
                    <a:pt x="1405" y="2961"/>
                  </a:lnTo>
                  <a:lnTo>
                    <a:pt x="1407" y="2962"/>
                  </a:lnTo>
                  <a:lnTo>
                    <a:pt x="1410" y="2964"/>
                  </a:lnTo>
                  <a:lnTo>
                    <a:pt x="1416" y="2970"/>
                  </a:lnTo>
                  <a:lnTo>
                    <a:pt x="1426" y="2975"/>
                  </a:lnTo>
                  <a:lnTo>
                    <a:pt x="1437" y="2978"/>
                  </a:lnTo>
                  <a:lnTo>
                    <a:pt x="1446" y="2981"/>
                  </a:lnTo>
                  <a:lnTo>
                    <a:pt x="1455" y="2980"/>
                  </a:lnTo>
                  <a:lnTo>
                    <a:pt x="1462" y="2977"/>
                  </a:lnTo>
                  <a:lnTo>
                    <a:pt x="1468" y="2972"/>
                  </a:lnTo>
                  <a:lnTo>
                    <a:pt x="1474" y="2966"/>
                  </a:lnTo>
                  <a:lnTo>
                    <a:pt x="1477" y="2963"/>
                  </a:lnTo>
                  <a:lnTo>
                    <a:pt x="1481" y="2961"/>
                  </a:lnTo>
                  <a:lnTo>
                    <a:pt x="1484" y="2959"/>
                  </a:lnTo>
                  <a:lnTo>
                    <a:pt x="1489" y="2959"/>
                  </a:lnTo>
                  <a:lnTo>
                    <a:pt x="1498" y="2959"/>
                  </a:lnTo>
                  <a:lnTo>
                    <a:pt x="1506" y="2961"/>
                  </a:lnTo>
                  <a:lnTo>
                    <a:pt x="1517" y="2962"/>
                  </a:lnTo>
                  <a:lnTo>
                    <a:pt x="1526" y="2962"/>
                  </a:lnTo>
                  <a:lnTo>
                    <a:pt x="1532" y="2962"/>
                  </a:lnTo>
                  <a:lnTo>
                    <a:pt x="1536" y="2959"/>
                  </a:lnTo>
                  <a:lnTo>
                    <a:pt x="1540" y="2957"/>
                  </a:lnTo>
                  <a:lnTo>
                    <a:pt x="1543" y="2953"/>
                  </a:lnTo>
                  <a:lnTo>
                    <a:pt x="1547" y="2947"/>
                  </a:lnTo>
                  <a:lnTo>
                    <a:pt x="1553" y="2944"/>
                  </a:lnTo>
                  <a:lnTo>
                    <a:pt x="1562" y="2942"/>
                  </a:lnTo>
                  <a:lnTo>
                    <a:pt x="1575" y="2940"/>
                  </a:lnTo>
                  <a:lnTo>
                    <a:pt x="1589" y="2940"/>
                  </a:lnTo>
                  <a:lnTo>
                    <a:pt x="1603" y="2938"/>
                  </a:lnTo>
                  <a:lnTo>
                    <a:pt x="1609" y="2937"/>
                  </a:lnTo>
                  <a:lnTo>
                    <a:pt x="1614" y="2936"/>
                  </a:lnTo>
                  <a:lnTo>
                    <a:pt x="1619" y="2933"/>
                  </a:lnTo>
                  <a:lnTo>
                    <a:pt x="1621" y="2930"/>
                  </a:lnTo>
                  <a:lnTo>
                    <a:pt x="1627" y="2924"/>
                  </a:lnTo>
                  <a:lnTo>
                    <a:pt x="1632" y="2919"/>
                  </a:lnTo>
                  <a:lnTo>
                    <a:pt x="1633" y="2918"/>
                  </a:lnTo>
                  <a:lnTo>
                    <a:pt x="1637" y="2918"/>
                  </a:lnTo>
                  <a:lnTo>
                    <a:pt x="1639" y="2919"/>
                  </a:lnTo>
                  <a:lnTo>
                    <a:pt x="1643" y="2922"/>
                  </a:lnTo>
                  <a:lnTo>
                    <a:pt x="1651" y="2932"/>
                  </a:lnTo>
                  <a:lnTo>
                    <a:pt x="1663" y="2942"/>
                  </a:lnTo>
                  <a:lnTo>
                    <a:pt x="1672" y="2951"/>
                  </a:lnTo>
                  <a:lnTo>
                    <a:pt x="1679" y="2958"/>
                  </a:lnTo>
                  <a:lnTo>
                    <a:pt x="1683" y="2964"/>
                  </a:lnTo>
                  <a:lnTo>
                    <a:pt x="1685" y="2970"/>
                  </a:lnTo>
                  <a:lnTo>
                    <a:pt x="1688" y="2977"/>
                  </a:lnTo>
                  <a:lnTo>
                    <a:pt x="1689" y="2985"/>
                  </a:lnTo>
                  <a:lnTo>
                    <a:pt x="1693" y="2995"/>
                  </a:lnTo>
                  <a:lnTo>
                    <a:pt x="1696" y="3002"/>
                  </a:lnTo>
                  <a:lnTo>
                    <a:pt x="1698" y="3006"/>
                  </a:lnTo>
                  <a:lnTo>
                    <a:pt x="1702" y="3008"/>
                  </a:lnTo>
                  <a:lnTo>
                    <a:pt x="1706" y="3009"/>
                  </a:lnTo>
                  <a:lnTo>
                    <a:pt x="1709" y="3010"/>
                  </a:lnTo>
                  <a:lnTo>
                    <a:pt x="1716" y="3012"/>
                  </a:lnTo>
                  <a:lnTo>
                    <a:pt x="1721" y="3014"/>
                  </a:lnTo>
                  <a:lnTo>
                    <a:pt x="1723" y="3016"/>
                  </a:lnTo>
                  <a:lnTo>
                    <a:pt x="1725" y="3019"/>
                  </a:lnTo>
                  <a:lnTo>
                    <a:pt x="1726" y="3021"/>
                  </a:lnTo>
                  <a:lnTo>
                    <a:pt x="1727" y="3025"/>
                  </a:lnTo>
                  <a:lnTo>
                    <a:pt x="1729" y="3035"/>
                  </a:lnTo>
                  <a:lnTo>
                    <a:pt x="1732" y="3047"/>
                  </a:lnTo>
                  <a:lnTo>
                    <a:pt x="1734" y="3053"/>
                  </a:lnTo>
                  <a:lnTo>
                    <a:pt x="1736" y="3060"/>
                  </a:lnTo>
                  <a:lnTo>
                    <a:pt x="1739" y="3066"/>
                  </a:lnTo>
                  <a:lnTo>
                    <a:pt x="1744" y="3072"/>
                  </a:lnTo>
                  <a:lnTo>
                    <a:pt x="1753" y="3085"/>
                  </a:lnTo>
                  <a:lnTo>
                    <a:pt x="1764" y="3100"/>
                  </a:lnTo>
                  <a:lnTo>
                    <a:pt x="1773" y="3111"/>
                  </a:lnTo>
                  <a:lnTo>
                    <a:pt x="1782" y="3121"/>
                  </a:lnTo>
                  <a:lnTo>
                    <a:pt x="1786" y="3125"/>
                  </a:lnTo>
                  <a:lnTo>
                    <a:pt x="1792" y="3126"/>
                  </a:lnTo>
                  <a:lnTo>
                    <a:pt x="1799" y="3128"/>
                  </a:lnTo>
                  <a:lnTo>
                    <a:pt x="1807" y="3129"/>
                  </a:lnTo>
                  <a:lnTo>
                    <a:pt x="1822" y="3130"/>
                  </a:lnTo>
                  <a:lnTo>
                    <a:pt x="1834" y="3132"/>
                  </a:lnTo>
                  <a:lnTo>
                    <a:pt x="1843" y="3133"/>
                  </a:lnTo>
                  <a:lnTo>
                    <a:pt x="1849" y="3135"/>
                  </a:lnTo>
                  <a:lnTo>
                    <a:pt x="1853" y="3136"/>
                  </a:lnTo>
                  <a:lnTo>
                    <a:pt x="1854" y="3139"/>
                  </a:lnTo>
                  <a:lnTo>
                    <a:pt x="1857" y="3142"/>
                  </a:lnTo>
                  <a:lnTo>
                    <a:pt x="1858" y="3146"/>
                  </a:lnTo>
                  <a:lnTo>
                    <a:pt x="1859" y="3153"/>
                  </a:lnTo>
                  <a:lnTo>
                    <a:pt x="1861" y="3159"/>
                  </a:lnTo>
                  <a:lnTo>
                    <a:pt x="1864" y="3161"/>
                  </a:lnTo>
                  <a:lnTo>
                    <a:pt x="1866" y="3163"/>
                  </a:lnTo>
                  <a:lnTo>
                    <a:pt x="1870" y="3164"/>
                  </a:lnTo>
                  <a:lnTo>
                    <a:pt x="1874" y="3165"/>
                  </a:lnTo>
                  <a:lnTo>
                    <a:pt x="1883" y="3167"/>
                  </a:lnTo>
                  <a:lnTo>
                    <a:pt x="1887" y="3171"/>
                  </a:lnTo>
                  <a:lnTo>
                    <a:pt x="1891" y="3176"/>
                  </a:lnTo>
                  <a:lnTo>
                    <a:pt x="1893" y="3183"/>
                  </a:lnTo>
                  <a:lnTo>
                    <a:pt x="1893" y="3191"/>
                  </a:lnTo>
                  <a:lnTo>
                    <a:pt x="1892" y="3199"/>
                  </a:lnTo>
                  <a:lnTo>
                    <a:pt x="1889" y="3208"/>
                  </a:lnTo>
                  <a:lnTo>
                    <a:pt x="1886" y="3215"/>
                  </a:lnTo>
                  <a:lnTo>
                    <a:pt x="1883" y="3220"/>
                  </a:lnTo>
                  <a:lnTo>
                    <a:pt x="1882" y="3223"/>
                  </a:lnTo>
                  <a:lnTo>
                    <a:pt x="1880" y="3227"/>
                  </a:lnTo>
                  <a:lnTo>
                    <a:pt x="1880" y="3230"/>
                  </a:lnTo>
                  <a:lnTo>
                    <a:pt x="1880" y="3235"/>
                  </a:lnTo>
                  <a:lnTo>
                    <a:pt x="1879" y="3240"/>
                  </a:lnTo>
                  <a:lnTo>
                    <a:pt x="1876" y="3245"/>
                  </a:lnTo>
                  <a:lnTo>
                    <a:pt x="1870" y="3247"/>
                  </a:lnTo>
                  <a:lnTo>
                    <a:pt x="1867" y="3248"/>
                  </a:lnTo>
                  <a:lnTo>
                    <a:pt x="1865" y="3249"/>
                  </a:lnTo>
                  <a:lnTo>
                    <a:pt x="1863" y="3252"/>
                  </a:lnTo>
                  <a:lnTo>
                    <a:pt x="1860" y="3254"/>
                  </a:lnTo>
                  <a:lnTo>
                    <a:pt x="1858" y="3258"/>
                  </a:lnTo>
                  <a:lnTo>
                    <a:pt x="1858" y="3262"/>
                  </a:lnTo>
                  <a:lnTo>
                    <a:pt x="1857" y="3267"/>
                  </a:lnTo>
                  <a:lnTo>
                    <a:pt x="1858" y="3273"/>
                  </a:lnTo>
                  <a:lnTo>
                    <a:pt x="1860" y="3287"/>
                  </a:lnTo>
                  <a:lnTo>
                    <a:pt x="1866" y="3304"/>
                  </a:lnTo>
                  <a:lnTo>
                    <a:pt x="1873" y="3322"/>
                  </a:lnTo>
                  <a:lnTo>
                    <a:pt x="1882" y="3338"/>
                  </a:lnTo>
                  <a:lnTo>
                    <a:pt x="1890" y="3352"/>
                  </a:lnTo>
                  <a:lnTo>
                    <a:pt x="1898" y="3362"/>
                  </a:lnTo>
                  <a:lnTo>
                    <a:pt x="1905" y="3368"/>
                  </a:lnTo>
                  <a:lnTo>
                    <a:pt x="1911" y="3372"/>
                  </a:lnTo>
                  <a:lnTo>
                    <a:pt x="1914" y="3372"/>
                  </a:lnTo>
                  <a:lnTo>
                    <a:pt x="1916" y="3372"/>
                  </a:lnTo>
                  <a:lnTo>
                    <a:pt x="1920" y="3371"/>
                  </a:lnTo>
                  <a:lnTo>
                    <a:pt x="1923" y="3369"/>
                  </a:lnTo>
                  <a:lnTo>
                    <a:pt x="1929" y="3366"/>
                  </a:lnTo>
                  <a:lnTo>
                    <a:pt x="1936" y="3362"/>
                  </a:lnTo>
                  <a:lnTo>
                    <a:pt x="1942" y="3359"/>
                  </a:lnTo>
                  <a:lnTo>
                    <a:pt x="1949" y="3359"/>
                  </a:lnTo>
                  <a:lnTo>
                    <a:pt x="1958" y="3360"/>
                  </a:lnTo>
                  <a:lnTo>
                    <a:pt x="1966" y="3362"/>
                  </a:lnTo>
                  <a:lnTo>
                    <a:pt x="1974" y="3366"/>
                  </a:lnTo>
                  <a:lnTo>
                    <a:pt x="1983" y="3371"/>
                  </a:lnTo>
                  <a:lnTo>
                    <a:pt x="1986" y="3373"/>
                  </a:lnTo>
                  <a:lnTo>
                    <a:pt x="1990" y="3377"/>
                  </a:lnTo>
                  <a:lnTo>
                    <a:pt x="1992" y="3380"/>
                  </a:lnTo>
                  <a:lnTo>
                    <a:pt x="1994" y="3385"/>
                  </a:lnTo>
                  <a:lnTo>
                    <a:pt x="1997" y="3390"/>
                  </a:lnTo>
                  <a:lnTo>
                    <a:pt x="1999" y="3393"/>
                  </a:lnTo>
                  <a:lnTo>
                    <a:pt x="2002" y="3396"/>
                  </a:lnTo>
                  <a:lnTo>
                    <a:pt x="2004" y="3397"/>
                  </a:lnTo>
                  <a:lnTo>
                    <a:pt x="2008" y="3398"/>
                  </a:lnTo>
                  <a:lnTo>
                    <a:pt x="2011" y="3398"/>
                  </a:lnTo>
                  <a:lnTo>
                    <a:pt x="2015" y="3398"/>
                  </a:lnTo>
                  <a:lnTo>
                    <a:pt x="2018" y="3396"/>
                  </a:lnTo>
                  <a:lnTo>
                    <a:pt x="2025" y="3392"/>
                  </a:lnTo>
                  <a:lnTo>
                    <a:pt x="2031" y="3391"/>
                  </a:lnTo>
                  <a:lnTo>
                    <a:pt x="2036" y="3392"/>
                  </a:lnTo>
                  <a:lnTo>
                    <a:pt x="2042" y="3396"/>
                  </a:lnTo>
                  <a:lnTo>
                    <a:pt x="2047" y="3399"/>
                  </a:lnTo>
                  <a:lnTo>
                    <a:pt x="2052" y="3400"/>
                  </a:lnTo>
                  <a:lnTo>
                    <a:pt x="2057" y="3403"/>
                  </a:lnTo>
                  <a:lnTo>
                    <a:pt x="2065" y="3404"/>
                  </a:lnTo>
                  <a:lnTo>
                    <a:pt x="2076" y="3405"/>
                  </a:lnTo>
                  <a:lnTo>
                    <a:pt x="2087" y="3405"/>
                  </a:lnTo>
                  <a:lnTo>
                    <a:pt x="2095" y="3407"/>
                  </a:lnTo>
                  <a:lnTo>
                    <a:pt x="2105" y="3410"/>
                  </a:lnTo>
                  <a:lnTo>
                    <a:pt x="2109" y="3412"/>
                  </a:lnTo>
                  <a:lnTo>
                    <a:pt x="2112" y="3415"/>
                  </a:lnTo>
                  <a:lnTo>
                    <a:pt x="2115" y="3418"/>
                  </a:lnTo>
                  <a:lnTo>
                    <a:pt x="2116" y="3422"/>
                  </a:lnTo>
                  <a:lnTo>
                    <a:pt x="2116" y="3438"/>
                  </a:lnTo>
                  <a:lnTo>
                    <a:pt x="2116" y="3455"/>
                  </a:lnTo>
                  <a:lnTo>
                    <a:pt x="2118" y="3459"/>
                  </a:lnTo>
                  <a:lnTo>
                    <a:pt x="2120" y="3463"/>
                  </a:lnTo>
                  <a:lnTo>
                    <a:pt x="2124" y="3467"/>
                  </a:lnTo>
                  <a:lnTo>
                    <a:pt x="2129" y="3470"/>
                  </a:lnTo>
                  <a:lnTo>
                    <a:pt x="2135" y="3473"/>
                  </a:lnTo>
                  <a:lnTo>
                    <a:pt x="2139" y="3475"/>
                  </a:lnTo>
                  <a:lnTo>
                    <a:pt x="2144" y="3474"/>
                  </a:lnTo>
                  <a:lnTo>
                    <a:pt x="2149" y="3473"/>
                  </a:lnTo>
                  <a:lnTo>
                    <a:pt x="2153" y="3470"/>
                  </a:lnTo>
                  <a:lnTo>
                    <a:pt x="2154" y="3467"/>
                  </a:lnTo>
                  <a:lnTo>
                    <a:pt x="2155" y="3464"/>
                  </a:lnTo>
                  <a:lnTo>
                    <a:pt x="2155" y="3463"/>
                  </a:lnTo>
                  <a:lnTo>
                    <a:pt x="2154" y="3461"/>
                  </a:lnTo>
                  <a:lnTo>
                    <a:pt x="2153" y="3460"/>
                  </a:lnTo>
                  <a:lnTo>
                    <a:pt x="2150" y="3460"/>
                  </a:lnTo>
                  <a:lnTo>
                    <a:pt x="2147" y="3460"/>
                  </a:lnTo>
                  <a:lnTo>
                    <a:pt x="2144" y="3460"/>
                  </a:lnTo>
                  <a:lnTo>
                    <a:pt x="2142" y="3460"/>
                  </a:lnTo>
                  <a:lnTo>
                    <a:pt x="2141" y="3457"/>
                  </a:lnTo>
                  <a:lnTo>
                    <a:pt x="2141" y="3455"/>
                  </a:lnTo>
                  <a:lnTo>
                    <a:pt x="2141" y="3453"/>
                  </a:lnTo>
                  <a:lnTo>
                    <a:pt x="2142" y="3449"/>
                  </a:lnTo>
                  <a:lnTo>
                    <a:pt x="2143" y="3445"/>
                  </a:lnTo>
                  <a:lnTo>
                    <a:pt x="2147" y="3442"/>
                  </a:lnTo>
                  <a:lnTo>
                    <a:pt x="2153" y="3435"/>
                  </a:lnTo>
                  <a:lnTo>
                    <a:pt x="2159" y="3426"/>
                  </a:lnTo>
                  <a:lnTo>
                    <a:pt x="2161" y="3422"/>
                  </a:lnTo>
                  <a:lnTo>
                    <a:pt x="2161" y="3417"/>
                  </a:lnTo>
                  <a:lnTo>
                    <a:pt x="2161" y="3412"/>
                  </a:lnTo>
                  <a:lnTo>
                    <a:pt x="2159" y="3406"/>
                  </a:lnTo>
                  <a:lnTo>
                    <a:pt x="2154" y="3399"/>
                  </a:lnTo>
                  <a:lnTo>
                    <a:pt x="2151" y="3393"/>
                  </a:lnTo>
                  <a:lnTo>
                    <a:pt x="2151" y="3386"/>
                  </a:lnTo>
                  <a:lnTo>
                    <a:pt x="2151" y="3378"/>
                  </a:lnTo>
                  <a:lnTo>
                    <a:pt x="2148" y="3366"/>
                  </a:lnTo>
                  <a:lnTo>
                    <a:pt x="2142" y="3355"/>
                  </a:lnTo>
                  <a:lnTo>
                    <a:pt x="2141" y="3352"/>
                  </a:lnTo>
                  <a:lnTo>
                    <a:pt x="2139" y="3348"/>
                  </a:lnTo>
                  <a:lnTo>
                    <a:pt x="2139" y="3346"/>
                  </a:lnTo>
                  <a:lnTo>
                    <a:pt x="2139" y="3346"/>
                  </a:lnTo>
                  <a:lnTo>
                    <a:pt x="2141" y="3344"/>
                  </a:lnTo>
                  <a:lnTo>
                    <a:pt x="2143" y="3344"/>
                  </a:lnTo>
                  <a:lnTo>
                    <a:pt x="2147" y="3344"/>
                  </a:lnTo>
                  <a:lnTo>
                    <a:pt x="2149" y="3343"/>
                  </a:lnTo>
                  <a:lnTo>
                    <a:pt x="2151" y="3343"/>
                  </a:lnTo>
                  <a:lnTo>
                    <a:pt x="2153" y="3342"/>
                  </a:lnTo>
                  <a:lnTo>
                    <a:pt x="2154" y="3337"/>
                  </a:lnTo>
                  <a:lnTo>
                    <a:pt x="2154" y="3330"/>
                  </a:lnTo>
                  <a:lnTo>
                    <a:pt x="2154" y="3325"/>
                  </a:lnTo>
                  <a:lnTo>
                    <a:pt x="2155" y="3322"/>
                  </a:lnTo>
                  <a:lnTo>
                    <a:pt x="2157" y="3319"/>
                  </a:lnTo>
                  <a:lnTo>
                    <a:pt x="2160" y="3317"/>
                  </a:lnTo>
                  <a:lnTo>
                    <a:pt x="2163" y="3316"/>
                  </a:lnTo>
                  <a:lnTo>
                    <a:pt x="2168" y="3314"/>
                  </a:lnTo>
                  <a:lnTo>
                    <a:pt x="2174" y="3314"/>
                  </a:lnTo>
                  <a:lnTo>
                    <a:pt x="2181" y="3312"/>
                  </a:lnTo>
                  <a:lnTo>
                    <a:pt x="2187" y="3314"/>
                  </a:lnTo>
                  <a:lnTo>
                    <a:pt x="2193" y="3314"/>
                  </a:lnTo>
                  <a:lnTo>
                    <a:pt x="2197" y="3316"/>
                  </a:lnTo>
                  <a:lnTo>
                    <a:pt x="2200" y="3317"/>
                  </a:lnTo>
                  <a:lnTo>
                    <a:pt x="2202" y="3321"/>
                  </a:lnTo>
                  <a:lnTo>
                    <a:pt x="2204" y="3323"/>
                  </a:lnTo>
                  <a:lnTo>
                    <a:pt x="2205" y="3327"/>
                  </a:lnTo>
                  <a:lnTo>
                    <a:pt x="2205" y="3331"/>
                  </a:lnTo>
                  <a:lnTo>
                    <a:pt x="2205" y="3340"/>
                  </a:lnTo>
                  <a:lnTo>
                    <a:pt x="2206" y="3346"/>
                  </a:lnTo>
                  <a:lnTo>
                    <a:pt x="2208" y="3349"/>
                  </a:lnTo>
                  <a:lnTo>
                    <a:pt x="2210" y="3353"/>
                  </a:lnTo>
                  <a:lnTo>
                    <a:pt x="2213" y="3355"/>
                  </a:lnTo>
                  <a:lnTo>
                    <a:pt x="2217" y="3359"/>
                  </a:lnTo>
                  <a:lnTo>
                    <a:pt x="2220" y="3361"/>
                  </a:lnTo>
                  <a:lnTo>
                    <a:pt x="2223" y="3365"/>
                  </a:lnTo>
                  <a:lnTo>
                    <a:pt x="2224" y="3368"/>
                  </a:lnTo>
                  <a:lnTo>
                    <a:pt x="2225" y="3372"/>
                  </a:lnTo>
                  <a:lnTo>
                    <a:pt x="2226" y="3379"/>
                  </a:lnTo>
                  <a:lnTo>
                    <a:pt x="2226" y="3386"/>
                  </a:lnTo>
                  <a:lnTo>
                    <a:pt x="2227" y="3390"/>
                  </a:lnTo>
                  <a:lnTo>
                    <a:pt x="2229" y="3394"/>
                  </a:lnTo>
                  <a:lnTo>
                    <a:pt x="2232" y="3397"/>
                  </a:lnTo>
                  <a:lnTo>
                    <a:pt x="2236" y="3400"/>
                  </a:lnTo>
                  <a:lnTo>
                    <a:pt x="2245" y="3405"/>
                  </a:lnTo>
                  <a:lnTo>
                    <a:pt x="2256" y="3410"/>
                  </a:lnTo>
                  <a:lnTo>
                    <a:pt x="2273" y="3415"/>
                  </a:lnTo>
                  <a:lnTo>
                    <a:pt x="2295" y="3423"/>
                  </a:lnTo>
                  <a:lnTo>
                    <a:pt x="2317" y="3431"/>
                  </a:lnTo>
                  <a:lnTo>
                    <a:pt x="2332" y="3438"/>
                  </a:lnTo>
                  <a:lnTo>
                    <a:pt x="2342" y="3444"/>
                  </a:lnTo>
                  <a:lnTo>
                    <a:pt x="2351" y="3449"/>
                  </a:lnTo>
                  <a:lnTo>
                    <a:pt x="2355" y="3450"/>
                  </a:lnTo>
                  <a:lnTo>
                    <a:pt x="2359" y="3451"/>
                  </a:lnTo>
                  <a:lnTo>
                    <a:pt x="2363" y="3450"/>
                  </a:lnTo>
                  <a:lnTo>
                    <a:pt x="2365" y="3450"/>
                  </a:lnTo>
                  <a:lnTo>
                    <a:pt x="2369" y="3448"/>
                  </a:lnTo>
                  <a:lnTo>
                    <a:pt x="2370" y="3443"/>
                  </a:lnTo>
                  <a:lnTo>
                    <a:pt x="2371" y="3440"/>
                  </a:lnTo>
                  <a:lnTo>
                    <a:pt x="2370" y="3434"/>
                  </a:lnTo>
                  <a:lnTo>
                    <a:pt x="2369" y="3428"/>
                  </a:lnTo>
                  <a:lnTo>
                    <a:pt x="2367" y="3422"/>
                  </a:lnTo>
                  <a:lnTo>
                    <a:pt x="2364" y="3416"/>
                  </a:lnTo>
                  <a:lnTo>
                    <a:pt x="2361" y="3411"/>
                  </a:lnTo>
                  <a:lnTo>
                    <a:pt x="2355" y="3401"/>
                  </a:lnTo>
                  <a:lnTo>
                    <a:pt x="2350" y="3392"/>
                  </a:lnTo>
                  <a:lnTo>
                    <a:pt x="2350" y="3387"/>
                  </a:lnTo>
                  <a:lnTo>
                    <a:pt x="2350" y="3382"/>
                  </a:lnTo>
                  <a:lnTo>
                    <a:pt x="2350" y="3377"/>
                  </a:lnTo>
                  <a:lnTo>
                    <a:pt x="2352" y="3371"/>
                  </a:lnTo>
                  <a:lnTo>
                    <a:pt x="2356" y="3360"/>
                  </a:lnTo>
                  <a:lnTo>
                    <a:pt x="2357" y="3350"/>
                  </a:lnTo>
                  <a:lnTo>
                    <a:pt x="2357" y="3346"/>
                  </a:lnTo>
                  <a:lnTo>
                    <a:pt x="2356" y="3341"/>
                  </a:lnTo>
                  <a:lnTo>
                    <a:pt x="2355" y="3336"/>
                  </a:lnTo>
                  <a:lnTo>
                    <a:pt x="2352" y="3330"/>
                  </a:lnTo>
                  <a:lnTo>
                    <a:pt x="2349" y="3319"/>
                  </a:lnTo>
                  <a:lnTo>
                    <a:pt x="2346" y="3310"/>
                  </a:lnTo>
                  <a:lnTo>
                    <a:pt x="2348" y="3306"/>
                  </a:lnTo>
                  <a:lnTo>
                    <a:pt x="2349" y="3304"/>
                  </a:lnTo>
                  <a:lnTo>
                    <a:pt x="2350" y="3302"/>
                  </a:lnTo>
                  <a:lnTo>
                    <a:pt x="2352" y="3302"/>
                  </a:lnTo>
                  <a:lnTo>
                    <a:pt x="2364" y="3305"/>
                  </a:lnTo>
                  <a:lnTo>
                    <a:pt x="2380" y="3314"/>
                  </a:lnTo>
                  <a:lnTo>
                    <a:pt x="2390" y="3317"/>
                  </a:lnTo>
                  <a:lnTo>
                    <a:pt x="2401" y="3321"/>
                  </a:lnTo>
                  <a:lnTo>
                    <a:pt x="2411" y="3323"/>
                  </a:lnTo>
                  <a:lnTo>
                    <a:pt x="2419" y="3323"/>
                  </a:lnTo>
                  <a:lnTo>
                    <a:pt x="2426" y="3323"/>
                  </a:lnTo>
                  <a:lnTo>
                    <a:pt x="2428" y="3321"/>
                  </a:lnTo>
                  <a:lnTo>
                    <a:pt x="2431" y="3316"/>
                  </a:lnTo>
                  <a:lnTo>
                    <a:pt x="2431" y="3310"/>
                  </a:lnTo>
                  <a:lnTo>
                    <a:pt x="2431" y="3306"/>
                  </a:lnTo>
                  <a:lnTo>
                    <a:pt x="2433" y="3304"/>
                  </a:lnTo>
                  <a:lnTo>
                    <a:pt x="2437" y="3303"/>
                  </a:lnTo>
                  <a:lnTo>
                    <a:pt x="2441" y="3302"/>
                  </a:lnTo>
                  <a:lnTo>
                    <a:pt x="2452" y="3300"/>
                  </a:lnTo>
                  <a:lnTo>
                    <a:pt x="2466" y="3302"/>
                  </a:lnTo>
                  <a:lnTo>
                    <a:pt x="2479" y="3304"/>
                  </a:lnTo>
                  <a:lnTo>
                    <a:pt x="2490" y="3308"/>
                  </a:lnTo>
                  <a:lnTo>
                    <a:pt x="2497" y="3311"/>
                  </a:lnTo>
                  <a:lnTo>
                    <a:pt x="2504" y="3314"/>
                  </a:lnTo>
                  <a:lnTo>
                    <a:pt x="2508" y="3315"/>
                  </a:lnTo>
                  <a:lnTo>
                    <a:pt x="2510" y="3315"/>
                  </a:lnTo>
                  <a:lnTo>
                    <a:pt x="2514" y="3315"/>
                  </a:lnTo>
                  <a:lnTo>
                    <a:pt x="2516" y="3314"/>
                  </a:lnTo>
                  <a:lnTo>
                    <a:pt x="2520" y="3309"/>
                  </a:lnTo>
                  <a:lnTo>
                    <a:pt x="2522" y="3304"/>
                  </a:lnTo>
                  <a:lnTo>
                    <a:pt x="2523" y="3296"/>
                  </a:lnTo>
                  <a:lnTo>
                    <a:pt x="2527" y="3289"/>
                  </a:lnTo>
                  <a:lnTo>
                    <a:pt x="2529" y="3286"/>
                  </a:lnTo>
                  <a:lnTo>
                    <a:pt x="2532" y="3285"/>
                  </a:lnTo>
                  <a:lnTo>
                    <a:pt x="2535" y="3285"/>
                  </a:lnTo>
                  <a:lnTo>
                    <a:pt x="2539" y="3286"/>
                  </a:lnTo>
                  <a:lnTo>
                    <a:pt x="2548" y="3291"/>
                  </a:lnTo>
                  <a:lnTo>
                    <a:pt x="2558" y="3292"/>
                  </a:lnTo>
                  <a:lnTo>
                    <a:pt x="2561" y="3292"/>
                  </a:lnTo>
                  <a:lnTo>
                    <a:pt x="2564" y="3291"/>
                  </a:lnTo>
                  <a:lnTo>
                    <a:pt x="2566" y="3289"/>
                  </a:lnTo>
                  <a:lnTo>
                    <a:pt x="2566" y="3285"/>
                  </a:lnTo>
                  <a:lnTo>
                    <a:pt x="2564" y="3276"/>
                  </a:lnTo>
                  <a:lnTo>
                    <a:pt x="2561" y="3264"/>
                  </a:lnTo>
                  <a:lnTo>
                    <a:pt x="2560" y="3256"/>
                  </a:lnTo>
                  <a:lnTo>
                    <a:pt x="2559" y="3249"/>
                  </a:lnTo>
                  <a:lnTo>
                    <a:pt x="2559" y="3241"/>
                  </a:lnTo>
                  <a:lnTo>
                    <a:pt x="2560" y="3232"/>
                  </a:lnTo>
                  <a:lnTo>
                    <a:pt x="2563" y="3223"/>
                  </a:lnTo>
                  <a:lnTo>
                    <a:pt x="2565" y="3217"/>
                  </a:lnTo>
                  <a:lnTo>
                    <a:pt x="2569" y="3213"/>
                  </a:lnTo>
                  <a:lnTo>
                    <a:pt x="2571" y="3210"/>
                  </a:lnTo>
                  <a:lnTo>
                    <a:pt x="2575" y="3209"/>
                  </a:lnTo>
                  <a:lnTo>
                    <a:pt x="2578" y="3209"/>
                  </a:lnTo>
                  <a:lnTo>
                    <a:pt x="2582" y="3210"/>
                  </a:lnTo>
                  <a:lnTo>
                    <a:pt x="2585" y="3211"/>
                  </a:lnTo>
                  <a:lnTo>
                    <a:pt x="2594" y="3215"/>
                  </a:lnTo>
                  <a:lnTo>
                    <a:pt x="2602" y="3216"/>
                  </a:lnTo>
                  <a:lnTo>
                    <a:pt x="2605" y="3216"/>
                  </a:lnTo>
                  <a:lnTo>
                    <a:pt x="2608" y="3215"/>
                  </a:lnTo>
                  <a:lnTo>
                    <a:pt x="2609" y="3213"/>
                  </a:lnTo>
                  <a:lnTo>
                    <a:pt x="2609" y="3209"/>
                  </a:lnTo>
                  <a:lnTo>
                    <a:pt x="2605" y="3199"/>
                  </a:lnTo>
                  <a:lnTo>
                    <a:pt x="2604" y="3192"/>
                  </a:lnTo>
                  <a:lnTo>
                    <a:pt x="2604" y="3189"/>
                  </a:lnTo>
                  <a:lnTo>
                    <a:pt x="2605" y="3185"/>
                  </a:lnTo>
                  <a:lnTo>
                    <a:pt x="2607" y="3183"/>
                  </a:lnTo>
                  <a:lnTo>
                    <a:pt x="2609" y="3180"/>
                  </a:lnTo>
                  <a:lnTo>
                    <a:pt x="2613" y="3179"/>
                  </a:lnTo>
                  <a:lnTo>
                    <a:pt x="2615" y="3176"/>
                  </a:lnTo>
                  <a:lnTo>
                    <a:pt x="2617" y="3173"/>
                  </a:lnTo>
                  <a:lnTo>
                    <a:pt x="2619" y="3170"/>
                  </a:lnTo>
                  <a:lnTo>
                    <a:pt x="2620" y="3167"/>
                  </a:lnTo>
                  <a:lnTo>
                    <a:pt x="2619" y="3164"/>
                  </a:lnTo>
                  <a:lnTo>
                    <a:pt x="2617" y="3161"/>
                  </a:lnTo>
                  <a:lnTo>
                    <a:pt x="2614" y="3160"/>
                  </a:lnTo>
                  <a:lnTo>
                    <a:pt x="2605" y="3155"/>
                  </a:lnTo>
                  <a:lnTo>
                    <a:pt x="2598" y="3152"/>
                  </a:lnTo>
                  <a:lnTo>
                    <a:pt x="2596" y="3148"/>
                  </a:lnTo>
                  <a:lnTo>
                    <a:pt x="2595" y="3146"/>
                  </a:lnTo>
                  <a:lnTo>
                    <a:pt x="2595" y="3142"/>
                  </a:lnTo>
                  <a:lnTo>
                    <a:pt x="2597" y="3138"/>
                  </a:lnTo>
                  <a:lnTo>
                    <a:pt x="2602" y="3129"/>
                  </a:lnTo>
                  <a:lnTo>
                    <a:pt x="2609" y="3121"/>
                  </a:lnTo>
                  <a:lnTo>
                    <a:pt x="2613" y="3117"/>
                  </a:lnTo>
                  <a:lnTo>
                    <a:pt x="2616" y="3115"/>
                  </a:lnTo>
                  <a:lnTo>
                    <a:pt x="2621" y="3113"/>
                  </a:lnTo>
                  <a:lnTo>
                    <a:pt x="2626" y="3113"/>
                  </a:lnTo>
                  <a:lnTo>
                    <a:pt x="2641" y="3119"/>
                  </a:lnTo>
                  <a:lnTo>
                    <a:pt x="2664" y="3128"/>
                  </a:lnTo>
                  <a:lnTo>
                    <a:pt x="2686" y="3138"/>
                  </a:lnTo>
                  <a:lnTo>
                    <a:pt x="2704" y="3144"/>
                  </a:lnTo>
                  <a:lnTo>
                    <a:pt x="2708" y="3144"/>
                  </a:lnTo>
                  <a:lnTo>
                    <a:pt x="2711" y="3144"/>
                  </a:lnTo>
                  <a:lnTo>
                    <a:pt x="2712" y="3144"/>
                  </a:lnTo>
                  <a:lnTo>
                    <a:pt x="2715" y="3142"/>
                  </a:lnTo>
                  <a:lnTo>
                    <a:pt x="2717" y="3138"/>
                  </a:lnTo>
                  <a:lnTo>
                    <a:pt x="2723" y="3132"/>
                  </a:lnTo>
                  <a:lnTo>
                    <a:pt x="2730" y="3126"/>
                  </a:lnTo>
                  <a:lnTo>
                    <a:pt x="2736" y="3123"/>
                  </a:lnTo>
                  <a:lnTo>
                    <a:pt x="2739" y="3121"/>
                  </a:lnTo>
                  <a:lnTo>
                    <a:pt x="2740" y="3120"/>
                  </a:lnTo>
                  <a:lnTo>
                    <a:pt x="2739" y="3119"/>
                  </a:lnTo>
                  <a:lnTo>
                    <a:pt x="2736" y="3116"/>
                  </a:lnTo>
                  <a:lnTo>
                    <a:pt x="2729" y="3108"/>
                  </a:lnTo>
                  <a:lnTo>
                    <a:pt x="2721" y="3100"/>
                  </a:lnTo>
                  <a:lnTo>
                    <a:pt x="2710" y="3087"/>
                  </a:lnTo>
                  <a:lnTo>
                    <a:pt x="2698" y="3075"/>
                  </a:lnTo>
                  <a:lnTo>
                    <a:pt x="2689" y="3063"/>
                  </a:lnTo>
                  <a:lnTo>
                    <a:pt x="2682" y="3053"/>
                  </a:lnTo>
                  <a:lnTo>
                    <a:pt x="2674" y="3046"/>
                  </a:lnTo>
                  <a:lnTo>
                    <a:pt x="2667" y="3041"/>
                  </a:lnTo>
                  <a:lnTo>
                    <a:pt x="2660" y="3037"/>
                  </a:lnTo>
                  <a:lnTo>
                    <a:pt x="2653" y="3034"/>
                  </a:lnTo>
                  <a:lnTo>
                    <a:pt x="2647" y="3029"/>
                  </a:lnTo>
                  <a:lnTo>
                    <a:pt x="2640" y="3024"/>
                  </a:lnTo>
                  <a:lnTo>
                    <a:pt x="2634" y="3016"/>
                  </a:lnTo>
                  <a:lnTo>
                    <a:pt x="2630" y="3008"/>
                  </a:lnTo>
                  <a:lnTo>
                    <a:pt x="2629" y="2999"/>
                  </a:lnTo>
                  <a:lnTo>
                    <a:pt x="2628" y="2987"/>
                  </a:lnTo>
                  <a:lnTo>
                    <a:pt x="2627" y="2974"/>
                  </a:lnTo>
                  <a:lnTo>
                    <a:pt x="2627" y="2963"/>
                  </a:lnTo>
                  <a:lnTo>
                    <a:pt x="2627" y="2958"/>
                  </a:lnTo>
                  <a:lnTo>
                    <a:pt x="2626" y="2956"/>
                  </a:lnTo>
                  <a:lnTo>
                    <a:pt x="2623" y="2952"/>
                  </a:lnTo>
                  <a:lnTo>
                    <a:pt x="2622" y="2950"/>
                  </a:lnTo>
                  <a:lnTo>
                    <a:pt x="2619" y="2946"/>
                  </a:lnTo>
                  <a:lnTo>
                    <a:pt x="2617" y="2943"/>
                  </a:lnTo>
                  <a:lnTo>
                    <a:pt x="2616" y="2940"/>
                  </a:lnTo>
                  <a:lnTo>
                    <a:pt x="2616" y="2938"/>
                  </a:lnTo>
                  <a:lnTo>
                    <a:pt x="2619" y="2934"/>
                  </a:lnTo>
                  <a:lnTo>
                    <a:pt x="2626" y="2927"/>
                  </a:lnTo>
                  <a:lnTo>
                    <a:pt x="2632" y="2924"/>
                  </a:lnTo>
                  <a:lnTo>
                    <a:pt x="2638" y="2921"/>
                  </a:lnTo>
                  <a:lnTo>
                    <a:pt x="2644" y="2919"/>
                  </a:lnTo>
                  <a:lnTo>
                    <a:pt x="2653" y="2919"/>
                  </a:lnTo>
                  <a:lnTo>
                    <a:pt x="2670" y="2919"/>
                  </a:lnTo>
                  <a:lnTo>
                    <a:pt x="2682" y="2918"/>
                  </a:lnTo>
                  <a:lnTo>
                    <a:pt x="2687" y="2915"/>
                  </a:lnTo>
                  <a:lnTo>
                    <a:pt x="2691" y="2913"/>
                  </a:lnTo>
                  <a:lnTo>
                    <a:pt x="2695" y="2909"/>
                  </a:lnTo>
                  <a:lnTo>
                    <a:pt x="2698" y="2903"/>
                  </a:lnTo>
                  <a:lnTo>
                    <a:pt x="2699" y="2898"/>
                  </a:lnTo>
                  <a:lnTo>
                    <a:pt x="2699" y="2890"/>
                  </a:lnTo>
                  <a:lnTo>
                    <a:pt x="2698" y="2884"/>
                  </a:lnTo>
                  <a:lnTo>
                    <a:pt x="2696" y="2877"/>
                  </a:lnTo>
                  <a:lnTo>
                    <a:pt x="2690" y="2867"/>
                  </a:lnTo>
                  <a:lnTo>
                    <a:pt x="2685" y="2857"/>
                  </a:lnTo>
                  <a:lnTo>
                    <a:pt x="2684" y="2854"/>
                  </a:lnTo>
                  <a:lnTo>
                    <a:pt x="2684" y="2851"/>
                  </a:lnTo>
                  <a:lnTo>
                    <a:pt x="2685" y="2848"/>
                  </a:lnTo>
                  <a:lnTo>
                    <a:pt x="2686" y="2844"/>
                  </a:lnTo>
                  <a:lnTo>
                    <a:pt x="2689" y="2840"/>
                  </a:lnTo>
                  <a:lnTo>
                    <a:pt x="2692" y="2837"/>
                  </a:lnTo>
                  <a:lnTo>
                    <a:pt x="2697" y="2833"/>
                  </a:lnTo>
                  <a:lnTo>
                    <a:pt x="2702" y="2831"/>
                  </a:lnTo>
                  <a:lnTo>
                    <a:pt x="2714" y="2824"/>
                  </a:lnTo>
                  <a:lnTo>
                    <a:pt x="2723" y="2816"/>
                  </a:lnTo>
                  <a:lnTo>
                    <a:pt x="2727" y="2811"/>
                  </a:lnTo>
                  <a:lnTo>
                    <a:pt x="2729" y="2806"/>
                  </a:lnTo>
                  <a:lnTo>
                    <a:pt x="2731" y="2800"/>
                  </a:lnTo>
                  <a:lnTo>
                    <a:pt x="2733" y="2794"/>
                  </a:lnTo>
                  <a:lnTo>
                    <a:pt x="2734" y="2787"/>
                  </a:lnTo>
                  <a:lnTo>
                    <a:pt x="2735" y="2781"/>
                  </a:lnTo>
                  <a:lnTo>
                    <a:pt x="2737" y="2775"/>
                  </a:lnTo>
                  <a:lnTo>
                    <a:pt x="2740" y="2769"/>
                  </a:lnTo>
                  <a:lnTo>
                    <a:pt x="2743" y="2766"/>
                  </a:lnTo>
                  <a:lnTo>
                    <a:pt x="2748" y="2762"/>
                  </a:lnTo>
                  <a:lnTo>
                    <a:pt x="2753" y="2760"/>
                  </a:lnTo>
                  <a:lnTo>
                    <a:pt x="2758" y="2758"/>
                  </a:lnTo>
                  <a:lnTo>
                    <a:pt x="2768" y="2757"/>
                  </a:lnTo>
                  <a:lnTo>
                    <a:pt x="2780" y="2755"/>
                  </a:lnTo>
                  <a:lnTo>
                    <a:pt x="2790" y="2753"/>
                  </a:lnTo>
                  <a:lnTo>
                    <a:pt x="2797" y="2750"/>
                  </a:lnTo>
                  <a:lnTo>
                    <a:pt x="2799" y="2749"/>
                  </a:lnTo>
                  <a:lnTo>
                    <a:pt x="2800" y="2747"/>
                  </a:lnTo>
                  <a:lnTo>
                    <a:pt x="2799" y="2744"/>
                  </a:lnTo>
                  <a:lnTo>
                    <a:pt x="2796" y="2742"/>
                  </a:lnTo>
                  <a:lnTo>
                    <a:pt x="2792" y="2738"/>
                  </a:lnTo>
                  <a:lnTo>
                    <a:pt x="2787" y="2736"/>
                  </a:lnTo>
                  <a:lnTo>
                    <a:pt x="2781" y="2734"/>
                  </a:lnTo>
                  <a:lnTo>
                    <a:pt x="2774" y="2731"/>
                  </a:lnTo>
                  <a:lnTo>
                    <a:pt x="2767" y="2729"/>
                  </a:lnTo>
                  <a:lnTo>
                    <a:pt x="2760" y="2726"/>
                  </a:lnTo>
                  <a:lnTo>
                    <a:pt x="2754" y="2723"/>
                  </a:lnTo>
                  <a:lnTo>
                    <a:pt x="2748" y="2719"/>
                  </a:lnTo>
                  <a:lnTo>
                    <a:pt x="2736" y="2712"/>
                  </a:lnTo>
                  <a:lnTo>
                    <a:pt x="2727" y="2706"/>
                  </a:lnTo>
                  <a:lnTo>
                    <a:pt x="2722" y="2703"/>
                  </a:lnTo>
                  <a:lnTo>
                    <a:pt x="2720" y="2699"/>
                  </a:lnTo>
                  <a:lnTo>
                    <a:pt x="2717" y="2695"/>
                  </a:lnTo>
                  <a:lnTo>
                    <a:pt x="2715" y="2692"/>
                  </a:lnTo>
                  <a:lnTo>
                    <a:pt x="2715" y="2687"/>
                  </a:lnTo>
                  <a:lnTo>
                    <a:pt x="2715" y="2684"/>
                  </a:lnTo>
                  <a:lnTo>
                    <a:pt x="2716" y="2680"/>
                  </a:lnTo>
                  <a:lnTo>
                    <a:pt x="2717" y="2676"/>
                  </a:lnTo>
                  <a:lnTo>
                    <a:pt x="2718" y="2673"/>
                  </a:lnTo>
                  <a:lnTo>
                    <a:pt x="2718" y="2671"/>
                  </a:lnTo>
                  <a:lnTo>
                    <a:pt x="2718" y="2669"/>
                  </a:lnTo>
                  <a:lnTo>
                    <a:pt x="2717" y="2668"/>
                  </a:lnTo>
                  <a:lnTo>
                    <a:pt x="2712" y="2666"/>
                  </a:lnTo>
                  <a:lnTo>
                    <a:pt x="2705" y="2666"/>
                  </a:lnTo>
                  <a:lnTo>
                    <a:pt x="2701" y="2665"/>
                  </a:lnTo>
                  <a:lnTo>
                    <a:pt x="2697" y="2662"/>
                  </a:lnTo>
                  <a:lnTo>
                    <a:pt x="2692" y="2661"/>
                  </a:lnTo>
                  <a:lnTo>
                    <a:pt x="2690" y="2657"/>
                  </a:lnTo>
                  <a:lnTo>
                    <a:pt x="2686" y="2654"/>
                  </a:lnTo>
                  <a:lnTo>
                    <a:pt x="2685" y="2650"/>
                  </a:lnTo>
                  <a:lnTo>
                    <a:pt x="2685" y="2646"/>
                  </a:lnTo>
                  <a:lnTo>
                    <a:pt x="2685" y="2641"/>
                  </a:lnTo>
                  <a:lnTo>
                    <a:pt x="2690" y="2631"/>
                  </a:lnTo>
                  <a:lnTo>
                    <a:pt x="2693" y="2622"/>
                  </a:lnTo>
                  <a:lnTo>
                    <a:pt x="2695" y="2616"/>
                  </a:lnTo>
                  <a:lnTo>
                    <a:pt x="2695" y="2610"/>
                  </a:lnTo>
                  <a:lnTo>
                    <a:pt x="2695" y="2603"/>
                  </a:lnTo>
                  <a:lnTo>
                    <a:pt x="2693" y="2594"/>
                  </a:lnTo>
                  <a:lnTo>
                    <a:pt x="2690" y="2580"/>
                  </a:lnTo>
                  <a:lnTo>
                    <a:pt x="2685" y="2571"/>
                  </a:lnTo>
                  <a:lnTo>
                    <a:pt x="2682" y="2564"/>
                  </a:lnTo>
                  <a:lnTo>
                    <a:pt x="2678" y="2555"/>
                  </a:lnTo>
                  <a:lnTo>
                    <a:pt x="2677" y="2550"/>
                  </a:lnTo>
                  <a:lnTo>
                    <a:pt x="2678" y="2547"/>
                  </a:lnTo>
                  <a:lnTo>
                    <a:pt x="2679" y="2543"/>
                  </a:lnTo>
                  <a:lnTo>
                    <a:pt x="2682" y="2539"/>
                  </a:lnTo>
                  <a:lnTo>
                    <a:pt x="2684" y="2536"/>
                  </a:lnTo>
                  <a:lnTo>
                    <a:pt x="2689" y="2533"/>
                  </a:lnTo>
                  <a:lnTo>
                    <a:pt x="2693" y="2530"/>
                  </a:lnTo>
                  <a:lnTo>
                    <a:pt x="2698" y="2529"/>
                  </a:lnTo>
                  <a:lnTo>
                    <a:pt x="2709" y="2527"/>
                  </a:lnTo>
                  <a:lnTo>
                    <a:pt x="2720" y="2526"/>
                  </a:lnTo>
                  <a:lnTo>
                    <a:pt x="2733" y="2524"/>
                  </a:lnTo>
                  <a:lnTo>
                    <a:pt x="2746" y="2521"/>
                  </a:lnTo>
                  <a:lnTo>
                    <a:pt x="2760" y="2517"/>
                  </a:lnTo>
                  <a:lnTo>
                    <a:pt x="2770" y="2515"/>
                  </a:lnTo>
                  <a:lnTo>
                    <a:pt x="2774" y="2514"/>
                  </a:lnTo>
                  <a:lnTo>
                    <a:pt x="2778" y="2510"/>
                  </a:lnTo>
                  <a:lnTo>
                    <a:pt x="2781" y="2506"/>
                  </a:lnTo>
                  <a:lnTo>
                    <a:pt x="2784" y="2501"/>
                  </a:lnTo>
                  <a:lnTo>
                    <a:pt x="2786" y="2495"/>
                  </a:lnTo>
                  <a:lnTo>
                    <a:pt x="2790" y="2490"/>
                  </a:lnTo>
                  <a:lnTo>
                    <a:pt x="2792" y="2486"/>
                  </a:lnTo>
                  <a:lnTo>
                    <a:pt x="2796" y="2484"/>
                  </a:lnTo>
                  <a:lnTo>
                    <a:pt x="2799" y="2482"/>
                  </a:lnTo>
                  <a:lnTo>
                    <a:pt x="2803" y="2482"/>
                  </a:lnTo>
                  <a:lnTo>
                    <a:pt x="2806" y="2482"/>
                  </a:lnTo>
                  <a:lnTo>
                    <a:pt x="2810" y="2483"/>
                  </a:lnTo>
                  <a:lnTo>
                    <a:pt x="2815" y="2484"/>
                  </a:lnTo>
                  <a:lnTo>
                    <a:pt x="2818" y="2487"/>
                  </a:lnTo>
                  <a:lnTo>
                    <a:pt x="2823" y="2490"/>
                  </a:lnTo>
                  <a:lnTo>
                    <a:pt x="2827" y="2495"/>
                  </a:lnTo>
                  <a:lnTo>
                    <a:pt x="2830" y="2499"/>
                  </a:lnTo>
                  <a:lnTo>
                    <a:pt x="2833" y="2505"/>
                  </a:lnTo>
                  <a:lnTo>
                    <a:pt x="2833" y="2512"/>
                  </a:lnTo>
                  <a:lnTo>
                    <a:pt x="2833" y="2521"/>
                  </a:lnTo>
                  <a:lnTo>
                    <a:pt x="2830" y="2535"/>
                  </a:lnTo>
                  <a:lnTo>
                    <a:pt x="2830" y="2545"/>
                  </a:lnTo>
                  <a:lnTo>
                    <a:pt x="2831" y="2547"/>
                  </a:lnTo>
                  <a:lnTo>
                    <a:pt x="2834" y="2549"/>
                  </a:lnTo>
                  <a:lnTo>
                    <a:pt x="2837" y="2552"/>
                  </a:lnTo>
                  <a:lnTo>
                    <a:pt x="2842" y="2552"/>
                  </a:lnTo>
                  <a:lnTo>
                    <a:pt x="2847" y="2553"/>
                  </a:lnTo>
                  <a:lnTo>
                    <a:pt x="2852" y="2552"/>
                  </a:lnTo>
                  <a:lnTo>
                    <a:pt x="2856" y="2552"/>
                  </a:lnTo>
                  <a:lnTo>
                    <a:pt x="2861" y="2549"/>
                  </a:lnTo>
                  <a:lnTo>
                    <a:pt x="2871" y="2545"/>
                  </a:lnTo>
                  <a:lnTo>
                    <a:pt x="2881" y="2536"/>
                  </a:lnTo>
                  <a:lnTo>
                    <a:pt x="2888" y="2528"/>
                  </a:lnTo>
                  <a:lnTo>
                    <a:pt x="2896" y="2522"/>
                  </a:lnTo>
                  <a:lnTo>
                    <a:pt x="2899" y="2520"/>
                  </a:lnTo>
                  <a:lnTo>
                    <a:pt x="2905" y="2518"/>
                  </a:lnTo>
                  <a:lnTo>
                    <a:pt x="2911" y="2517"/>
                  </a:lnTo>
                  <a:lnTo>
                    <a:pt x="2920" y="2517"/>
                  </a:lnTo>
                  <a:lnTo>
                    <a:pt x="2940" y="2521"/>
                  </a:lnTo>
                  <a:lnTo>
                    <a:pt x="2957" y="2524"/>
                  </a:lnTo>
                  <a:lnTo>
                    <a:pt x="2974" y="2530"/>
                  </a:lnTo>
                  <a:lnTo>
                    <a:pt x="2986" y="2534"/>
                  </a:lnTo>
                  <a:lnTo>
                    <a:pt x="2993" y="2539"/>
                  </a:lnTo>
                  <a:lnTo>
                    <a:pt x="2998" y="2543"/>
                  </a:lnTo>
                  <a:lnTo>
                    <a:pt x="3000" y="2549"/>
                  </a:lnTo>
                  <a:lnTo>
                    <a:pt x="3001" y="2556"/>
                  </a:lnTo>
                  <a:lnTo>
                    <a:pt x="2999" y="2568"/>
                  </a:lnTo>
                  <a:lnTo>
                    <a:pt x="2998" y="2583"/>
                  </a:lnTo>
                  <a:lnTo>
                    <a:pt x="2998" y="2585"/>
                  </a:lnTo>
                  <a:lnTo>
                    <a:pt x="2998" y="2587"/>
                  </a:lnTo>
                  <a:lnTo>
                    <a:pt x="2999" y="2588"/>
                  </a:lnTo>
                  <a:lnTo>
                    <a:pt x="3000" y="2590"/>
                  </a:lnTo>
                  <a:lnTo>
                    <a:pt x="3005" y="2587"/>
                  </a:lnTo>
                  <a:lnTo>
                    <a:pt x="3013" y="2579"/>
                  </a:lnTo>
                  <a:lnTo>
                    <a:pt x="3018" y="2574"/>
                  </a:lnTo>
                  <a:lnTo>
                    <a:pt x="3024" y="2572"/>
                  </a:lnTo>
                  <a:lnTo>
                    <a:pt x="3029" y="2569"/>
                  </a:lnTo>
                  <a:lnTo>
                    <a:pt x="3033" y="2568"/>
                  </a:lnTo>
                  <a:lnTo>
                    <a:pt x="3038" y="2568"/>
                  </a:lnTo>
                  <a:lnTo>
                    <a:pt x="3043" y="2568"/>
                  </a:lnTo>
                  <a:lnTo>
                    <a:pt x="3048" y="2569"/>
                  </a:lnTo>
                  <a:lnTo>
                    <a:pt x="3052" y="2572"/>
                  </a:lnTo>
                  <a:lnTo>
                    <a:pt x="3061" y="2577"/>
                  </a:lnTo>
                  <a:lnTo>
                    <a:pt x="3068" y="2583"/>
                  </a:lnTo>
                  <a:lnTo>
                    <a:pt x="3075" y="2588"/>
                  </a:lnTo>
                  <a:lnTo>
                    <a:pt x="3080" y="2593"/>
                  </a:lnTo>
                  <a:lnTo>
                    <a:pt x="3086" y="2600"/>
                  </a:lnTo>
                  <a:lnTo>
                    <a:pt x="3089" y="2605"/>
                  </a:lnTo>
                  <a:lnTo>
                    <a:pt x="3090" y="2611"/>
                  </a:lnTo>
                  <a:lnTo>
                    <a:pt x="3094" y="2618"/>
                  </a:lnTo>
                  <a:lnTo>
                    <a:pt x="3102" y="2630"/>
                  </a:lnTo>
                  <a:lnTo>
                    <a:pt x="3117" y="2646"/>
                  </a:lnTo>
                  <a:lnTo>
                    <a:pt x="3124" y="2654"/>
                  </a:lnTo>
                  <a:lnTo>
                    <a:pt x="3130" y="2661"/>
                  </a:lnTo>
                  <a:lnTo>
                    <a:pt x="3134" y="2668"/>
                  </a:lnTo>
                  <a:lnTo>
                    <a:pt x="3137" y="2674"/>
                  </a:lnTo>
                  <a:lnTo>
                    <a:pt x="3136" y="2678"/>
                  </a:lnTo>
                  <a:lnTo>
                    <a:pt x="3133" y="2681"/>
                  </a:lnTo>
                  <a:lnTo>
                    <a:pt x="3131" y="2685"/>
                  </a:lnTo>
                  <a:lnTo>
                    <a:pt x="3127" y="2688"/>
                  </a:lnTo>
                  <a:lnTo>
                    <a:pt x="3124" y="2692"/>
                  </a:lnTo>
                  <a:lnTo>
                    <a:pt x="3121" y="2697"/>
                  </a:lnTo>
                  <a:lnTo>
                    <a:pt x="3119" y="2701"/>
                  </a:lnTo>
                  <a:lnTo>
                    <a:pt x="3120" y="2709"/>
                  </a:lnTo>
                  <a:lnTo>
                    <a:pt x="3123" y="2716"/>
                  </a:lnTo>
                  <a:lnTo>
                    <a:pt x="3125" y="2723"/>
                  </a:lnTo>
                  <a:lnTo>
                    <a:pt x="3129" y="2730"/>
                  </a:lnTo>
                  <a:lnTo>
                    <a:pt x="3133" y="2736"/>
                  </a:lnTo>
                  <a:lnTo>
                    <a:pt x="3140" y="2748"/>
                  </a:lnTo>
                  <a:lnTo>
                    <a:pt x="3146" y="2756"/>
                  </a:lnTo>
                  <a:lnTo>
                    <a:pt x="3149" y="2763"/>
                  </a:lnTo>
                  <a:lnTo>
                    <a:pt x="3151" y="2773"/>
                  </a:lnTo>
                  <a:lnTo>
                    <a:pt x="3150" y="2783"/>
                  </a:lnTo>
                  <a:lnTo>
                    <a:pt x="3149" y="2798"/>
                  </a:lnTo>
                  <a:lnTo>
                    <a:pt x="3148" y="2805"/>
                  </a:lnTo>
                  <a:lnTo>
                    <a:pt x="3149" y="2811"/>
                  </a:lnTo>
                  <a:lnTo>
                    <a:pt x="3151" y="2816"/>
                  </a:lnTo>
                  <a:lnTo>
                    <a:pt x="3155" y="2820"/>
                  </a:lnTo>
                  <a:lnTo>
                    <a:pt x="3158" y="2825"/>
                  </a:lnTo>
                  <a:lnTo>
                    <a:pt x="3161" y="2830"/>
                  </a:lnTo>
                  <a:lnTo>
                    <a:pt x="3163" y="2836"/>
                  </a:lnTo>
                  <a:lnTo>
                    <a:pt x="3163" y="2843"/>
                  </a:lnTo>
                  <a:lnTo>
                    <a:pt x="3163" y="2858"/>
                  </a:lnTo>
                  <a:lnTo>
                    <a:pt x="3162" y="2874"/>
                  </a:lnTo>
                  <a:lnTo>
                    <a:pt x="3163" y="2881"/>
                  </a:lnTo>
                  <a:lnTo>
                    <a:pt x="3163" y="2887"/>
                  </a:lnTo>
                  <a:lnTo>
                    <a:pt x="3165" y="2893"/>
                  </a:lnTo>
                  <a:lnTo>
                    <a:pt x="3168" y="2899"/>
                  </a:lnTo>
                  <a:lnTo>
                    <a:pt x="3171" y="2902"/>
                  </a:lnTo>
                  <a:lnTo>
                    <a:pt x="3177" y="2906"/>
                  </a:lnTo>
                  <a:lnTo>
                    <a:pt x="3184" y="2909"/>
                  </a:lnTo>
                  <a:lnTo>
                    <a:pt x="3192" y="2913"/>
                  </a:lnTo>
                  <a:lnTo>
                    <a:pt x="3199" y="2917"/>
                  </a:lnTo>
                  <a:lnTo>
                    <a:pt x="3205" y="2920"/>
                  </a:lnTo>
                  <a:lnTo>
                    <a:pt x="3209" y="2925"/>
                  </a:lnTo>
                  <a:lnTo>
                    <a:pt x="3212" y="2928"/>
                  </a:lnTo>
                  <a:lnTo>
                    <a:pt x="3215" y="2937"/>
                  </a:lnTo>
                  <a:lnTo>
                    <a:pt x="3220" y="2943"/>
                  </a:lnTo>
                  <a:lnTo>
                    <a:pt x="3222" y="2944"/>
                  </a:lnTo>
                  <a:lnTo>
                    <a:pt x="3226" y="2946"/>
                  </a:lnTo>
                  <a:lnTo>
                    <a:pt x="3230" y="2946"/>
                  </a:lnTo>
                  <a:lnTo>
                    <a:pt x="3233" y="2947"/>
                  </a:lnTo>
                  <a:lnTo>
                    <a:pt x="3243" y="2947"/>
                  </a:lnTo>
                  <a:lnTo>
                    <a:pt x="3256" y="2949"/>
                  </a:lnTo>
                  <a:lnTo>
                    <a:pt x="3263" y="2951"/>
                  </a:lnTo>
                  <a:lnTo>
                    <a:pt x="3270" y="2955"/>
                  </a:lnTo>
                  <a:lnTo>
                    <a:pt x="3276" y="2959"/>
                  </a:lnTo>
                  <a:lnTo>
                    <a:pt x="3283" y="2965"/>
                  </a:lnTo>
                  <a:lnTo>
                    <a:pt x="3288" y="2972"/>
                  </a:lnTo>
                  <a:lnTo>
                    <a:pt x="3293" y="2980"/>
                  </a:lnTo>
                  <a:lnTo>
                    <a:pt x="3296" y="2985"/>
                  </a:lnTo>
                  <a:lnTo>
                    <a:pt x="3299" y="2993"/>
                  </a:lnTo>
                  <a:lnTo>
                    <a:pt x="3303" y="3006"/>
                  </a:lnTo>
                  <a:lnTo>
                    <a:pt x="3307" y="3018"/>
                  </a:lnTo>
                  <a:lnTo>
                    <a:pt x="3308" y="3021"/>
                  </a:lnTo>
                  <a:lnTo>
                    <a:pt x="3310" y="3025"/>
                  </a:lnTo>
                  <a:lnTo>
                    <a:pt x="3313" y="3028"/>
                  </a:lnTo>
                  <a:lnTo>
                    <a:pt x="3316" y="3031"/>
                  </a:lnTo>
                  <a:lnTo>
                    <a:pt x="3322" y="3033"/>
                  </a:lnTo>
                  <a:lnTo>
                    <a:pt x="3329" y="3035"/>
                  </a:lnTo>
                  <a:lnTo>
                    <a:pt x="3337" y="3038"/>
                  </a:lnTo>
                  <a:lnTo>
                    <a:pt x="3345" y="3039"/>
                  </a:lnTo>
                  <a:lnTo>
                    <a:pt x="3353" y="3043"/>
                  </a:lnTo>
                  <a:lnTo>
                    <a:pt x="3362" y="3048"/>
                  </a:lnTo>
                  <a:lnTo>
                    <a:pt x="3369" y="3052"/>
                  </a:lnTo>
                  <a:lnTo>
                    <a:pt x="3375" y="3054"/>
                  </a:lnTo>
                  <a:lnTo>
                    <a:pt x="3382" y="3056"/>
                  </a:lnTo>
                  <a:lnTo>
                    <a:pt x="3390" y="3058"/>
                  </a:lnTo>
                  <a:lnTo>
                    <a:pt x="3395" y="3060"/>
                  </a:lnTo>
                  <a:lnTo>
                    <a:pt x="3400" y="3064"/>
                  </a:lnTo>
                  <a:lnTo>
                    <a:pt x="3404" y="3069"/>
                  </a:lnTo>
                  <a:lnTo>
                    <a:pt x="3409" y="3073"/>
                  </a:lnTo>
                  <a:lnTo>
                    <a:pt x="3417" y="3084"/>
                  </a:lnTo>
                  <a:lnTo>
                    <a:pt x="3426" y="3094"/>
                  </a:lnTo>
                  <a:lnTo>
                    <a:pt x="3432" y="3100"/>
                  </a:lnTo>
                  <a:lnTo>
                    <a:pt x="3441" y="3106"/>
                  </a:lnTo>
                  <a:lnTo>
                    <a:pt x="3451" y="3111"/>
                  </a:lnTo>
                  <a:lnTo>
                    <a:pt x="3463" y="3116"/>
                  </a:lnTo>
                  <a:lnTo>
                    <a:pt x="3467" y="3119"/>
                  </a:lnTo>
                  <a:lnTo>
                    <a:pt x="3473" y="3120"/>
                  </a:lnTo>
                  <a:lnTo>
                    <a:pt x="3478" y="3120"/>
                  </a:lnTo>
                  <a:lnTo>
                    <a:pt x="3482" y="3119"/>
                  </a:lnTo>
                  <a:lnTo>
                    <a:pt x="3485" y="3116"/>
                  </a:lnTo>
                  <a:lnTo>
                    <a:pt x="3489" y="3114"/>
                  </a:lnTo>
                  <a:lnTo>
                    <a:pt x="3490" y="3109"/>
                  </a:lnTo>
                  <a:lnTo>
                    <a:pt x="3491" y="3103"/>
                  </a:lnTo>
                  <a:lnTo>
                    <a:pt x="3492" y="3085"/>
                  </a:lnTo>
                  <a:lnTo>
                    <a:pt x="3493" y="3067"/>
                  </a:lnTo>
                  <a:lnTo>
                    <a:pt x="3493" y="3051"/>
                  </a:lnTo>
                  <a:lnTo>
                    <a:pt x="3493" y="3039"/>
                  </a:lnTo>
                  <a:lnTo>
                    <a:pt x="3493" y="3034"/>
                  </a:lnTo>
                  <a:lnTo>
                    <a:pt x="3495" y="3031"/>
                  </a:lnTo>
                  <a:lnTo>
                    <a:pt x="3497" y="3028"/>
                  </a:lnTo>
                  <a:lnTo>
                    <a:pt x="3501" y="3026"/>
                  </a:lnTo>
                  <a:lnTo>
                    <a:pt x="3508" y="3021"/>
                  </a:lnTo>
                  <a:lnTo>
                    <a:pt x="3518" y="3018"/>
                  </a:lnTo>
                  <a:lnTo>
                    <a:pt x="3524" y="3014"/>
                  </a:lnTo>
                  <a:lnTo>
                    <a:pt x="3528" y="3009"/>
                  </a:lnTo>
                  <a:lnTo>
                    <a:pt x="3530" y="3003"/>
                  </a:lnTo>
                  <a:lnTo>
                    <a:pt x="3533" y="2997"/>
                  </a:lnTo>
                  <a:lnTo>
                    <a:pt x="3534" y="2990"/>
                  </a:lnTo>
                  <a:lnTo>
                    <a:pt x="3536" y="2984"/>
                  </a:lnTo>
                  <a:lnTo>
                    <a:pt x="3540" y="2980"/>
                  </a:lnTo>
                  <a:lnTo>
                    <a:pt x="3546" y="2976"/>
                  </a:lnTo>
                  <a:lnTo>
                    <a:pt x="3547" y="2975"/>
                  </a:lnTo>
                  <a:lnTo>
                    <a:pt x="3549" y="2975"/>
                  </a:lnTo>
                  <a:lnTo>
                    <a:pt x="3552" y="2976"/>
                  </a:lnTo>
                  <a:lnTo>
                    <a:pt x="3553" y="2977"/>
                  </a:lnTo>
                  <a:lnTo>
                    <a:pt x="3555" y="2982"/>
                  </a:lnTo>
                  <a:lnTo>
                    <a:pt x="3556" y="2989"/>
                  </a:lnTo>
                  <a:lnTo>
                    <a:pt x="3558" y="2997"/>
                  </a:lnTo>
                  <a:lnTo>
                    <a:pt x="3560" y="3003"/>
                  </a:lnTo>
                  <a:lnTo>
                    <a:pt x="3562" y="3006"/>
                  </a:lnTo>
                  <a:lnTo>
                    <a:pt x="3565" y="3009"/>
                  </a:lnTo>
                  <a:lnTo>
                    <a:pt x="3570" y="3012"/>
                  </a:lnTo>
                  <a:lnTo>
                    <a:pt x="3575" y="3014"/>
                  </a:lnTo>
                  <a:lnTo>
                    <a:pt x="3580" y="3016"/>
                  </a:lnTo>
                  <a:lnTo>
                    <a:pt x="3585" y="3019"/>
                  </a:lnTo>
                  <a:lnTo>
                    <a:pt x="3590" y="3022"/>
                  </a:lnTo>
                  <a:lnTo>
                    <a:pt x="3593" y="3027"/>
                  </a:lnTo>
                  <a:lnTo>
                    <a:pt x="3597" y="3032"/>
                  </a:lnTo>
                  <a:lnTo>
                    <a:pt x="3599" y="3038"/>
                  </a:lnTo>
                  <a:lnTo>
                    <a:pt x="3603" y="3045"/>
                  </a:lnTo>
                  <a:lnTo>
                    <a:pt x="3606" y="3053"/>
                  </a:lnTo>
                  <a:lnTo>
                    <a:pt x="3609" y="3064"/>
                  </a:lnTo>
                  <a:lnTo>
                    <a:pt x="3609" y="3076"/>
                  </a:lnTo>
                  <a:lnTo>
                    <a:pt x="3610" y="3088"/>
                  </a:lnTo>
                  <a:lnTo>
                    <a:pt x="3611" y="3101"/>
                  </a:lnTo>
                  <a:lnTo>
                    <a:pt x="3612" y="3114"/>
                  </a:lnTo>
                  <a:lnTo>
                    <a:pt x="3610" y="3125"/>
                  </a:lnTo>
                  <a:lnTo>
                    <a:pt x="3608" y="3134"/>
                  </a:lnTo>
                  <a:lnTo>
                    <a:pt x="3604" y="3141"/>
                  </a:lnTo>
                  <a:lnTo>
                    <a:pt x="3599" y="3148"/>
                  </a:lnTo>
                  <a:lnTo>
                    <a:pt x="3596" y="3158"/>
                  </a:lnTo>
                  <a:lnTo>
                    <a:pt x="3595" y="3163"/>
                  </a:lnTo>
                  <a:lnTo>
                    <a:pt x="3595" y="3167"/>
                  </a:lnTo>
                  <a:lnTo>
                    <a:pt x="3596" y="3172"/>
                  </a:lnTo>
                  <a:lnTo>
                    <a:pt x="3598" y="3177"/>
                  </a:lnTo>
                  <a:lnTo>
                    <a:pt x="3602" y="3180"/>
                  </a:lnTo>
                  <a:lnTo>
                    <a:pt x="3606" y="3184"/>
                  </a:lnTo>
                  <a:lnTo>
                    <a:pt x="3611" y="3186"/>
                  </a:lnTo>
                  <a:lnTo>
                    <a:pt x="3617" y="3189"/>
                  </a:lnTo>
                  <a:lnTo>
                    <a:pt x="3623" y="3189"/>
                  </a:lnTo>
                  <a:lnTo>
                    <a:pt x="3629" y="3189"/>
                  </a:lnTo>
                  <a:lnTo>
                    <a:pt x="3634" y="3188"/>
                  </a:lnTo>
                  <a:lnTo>
                    <a:pt x="3638" y="3186"/>
                  </a:lnTo>
                  <a:lnTo>
                    <a:pt x="3642" y="3183"/>
                  </a:lnTo>
                  <a:lnTo>
                    <a:pt x="3644" y="3179"/>
                  </a:lnTo>
                  <a:lnTo>
                    <a:pt x="3647" y="3176"/>
                  </a:lnTo>
                  <a:lnTo>
                    <a:pt x="3647" y="3171"/>
                  </a:lnTo>
                  <a:lnTo>
                    <a:pt x="3648" y="3161"/>
                  </a:lnTo>
                  <a:lnTo>
                    <a:pt x="3648" y="3151"/>
                  </a:lnTo>
                  <a:lnTo>
                    <a:pt x="3649" y="3146"/>
                  </a:lnTo>
                  <a:lnTo>
                    <a:pt x="3649" y="3144"/>
                  </a:lnTo>
                  <a:lnTo>
                    <a:pt x="3650" y="3140"/>
                  </a:lnTo>
                  <a:lnTo>
                    <a:pt x="3653" y="3139"/>
                  </a:lnTo>
                  <a:lnTo>
                    <a:pt x="3654" y="3139"/>
                  </a:lnTo>
                  <a:lnTo>
                    <a:pt x="3656" y="3139"/>
                  </a:lnTo>
                  <a:lnTo>
                    <a:pt x="3660" y="3140"/>
                  </a:lnTo>
                  <a:lnTo>
                    <a:pt x="3663" y="3141"/>
                  </a:lnTo>
                  <a:lnTo>
                    <a:pt x="3669" y="3145"/>
                  </a:lnTo>
                  <a:lnTo>
                    <a:pt x="3675" y="3146"/>
                  </a:lnTo>
                  <a:lnTo>
                    <a:pt x="3684" y="3146"/>
                  </a:lnTo>
                  <a:lnTo>
                    <a:pt x="3692" y="3144"/>
                  </a:lnTo>
                  <a:lnTo>
                    <a:pt x="3698" y="3141"/>
                  </a:lnTo>
                  <a:lnTo>
                    <a:pt x="3703" y="3139"/>
                  </a:lnTo>
                  <a:lnTo>
                    <a:pt x="3706" y="3139"/>
                  </a:lnTo>
                  <a:lnTo>
                    <a:pt x="3710" y="3141"/>
                  </a:lnTo>
                  <a:lnTo>
                    <a:pt x="3716" y="3145"/>
                  </a:lnTo>
                  <a:lnTo>
                    <a:pt x="3722" y="3151"/>
                  </a:lnTo>
                  <a:lnTo>
                    <a:pt x="3728" y="3157"/>
                  </a:lnTo>
                  <a:lnTo>
                    <a:pt x="3731" y="3163"/>
                  </a:lnTo>
                  <a:lnTo>
                    <a:pt x="3737" y="3179"/>
                  </a:lnTo>
                  <a:lnTo>
                    <a:pt x="3744" y="3192"/>
                  </a:lnTo>
                  <a:lnTo>
                    <a:pt x="3753" y="3205"/>
                  </a:lnTo>
                  <a:lnTo>
                    <a:pt x="3757" y="3215"/>
                  </a:lnTo>
                  <a:lnTo>
                    <a:pt x="3757" y="3217"/>
                  </a:lnTo>
                  <a:lnTo>
                    <a:pt x="3757" y="3220"/>
                  </a:lnTo>
                  <a:lnTo>
                    <a:pt x="3755" y="3221"/>
                  </a:lnTo>
                  <a:lnTo>
                    <a:pt x="3751" y="3223"/>
                  </a:lnTo>
                  <a:lnTo>
                    <a:pt x="3737" y="3234"/>
                  </a:lnTo>
                  <a:lnTo>
                    <a:pt x="3725" y="3242"/>
                  </a:lnTo>
                  <a:lnTo>
                    <a:pt x="3719" y="3247"/>
                  </a:lnTo>
                  <a:lnTo>
                    <a:pt x="3716" y="3254"/>
                  </a:lnTo>
                  <a:lnTo>
                    <a:pt x="3715" y="3258"/>
                  </a:lnTo>
                  <a:lnTo>
                    <a:pt x="3713" y="3261"/>
                  </a:lnTo>
                  <a:lnTo>
                    <a:pt x="3713" y="3266"/>
                  </a:lnTo>
                  <a:lnTo>
                    <a:pt x="3715" y="3271"/>
                  </a:lnTo>
                  <a:lnTo>
                    <a:pt x="3716" y="3276"/>
                  </a:lnTo>
                  <a:lnTo>
                    <a:pt x="3719" y="3279"/>
                  </a:lnTo>
                  <a:lnTo>
                    <a:pt x="3723" y="3283"/>
                  </a:lnTo>
                  <a:lnTo>
                    <a:pt x="3728" y="3285"/>
                  </a:lnTo>
                  <a:lnTo>
                    <a:pt x="3732" y="3287"/>
                  </a:lnTo>
                  <a:lnTo>
                    <a:pt x="3737" y="3289"/>
                  </a:lnTo>
                  <a:lnTo>
                    <a:pt x="3743" y="3289"/>
                  </a:lnTo>
                  <a:lnTo>
                    <a:pt x="3748" y="3286"/>
                  </a:lnTo>
                  <a:lnTo>
                    <a:pt x="3754" y="3284"/>
                  </a:lnTo>
                  <a:lnTo>
                    <a:pt x="3759" y="3280"/>
                  </a:lnTo>
                  <a:lnTo>
                    <a:pt x="3763" y="3276"/>
                  </a:lnTo>
                  <a:lnTo>
                    <a:pt x="3769" y="3270"/>
                  </a:lnTo>
                  <a:lnTo>
                    <a:pt x="3778" y="3258"/>
                  </a:lnTo>
                  <a:lnTo>
                    <a:pt x="3786" y="3245"/>
                  </a:lnTo>
                  <a:lnTo>
                    <a:pt x="3791" y="3233"/>
                  </a:lnTo>
                  <a:lnTo>
                    <a:pt x="3793" y="3222"/>
                  </a:lnTo>
                  <a:lnTo>
                    <a:pt x="3794" y="3217"/>
                  </a:lnTo>
                  <a:lnTo>
                    <a:pt x="3795" y="3214"/>
                  </a:lnTo>
                  <a:lnTo>
                    <a:pt x="3797" y="3210"/>
                  </a:lnTo>
                  <a:lnTo>
                    <a:pt x="3800" y="3208"/>
                  </a:lnTo>
                  <a:lnTo>
                    <a:pt x="3803" y="3207"/>
                  </a:lnTo>
                  <a:lnTo>
                    <a:pt x="3805" y="3204"/>
                  </a:lnTo>
                  <a:lnTo>
                    <a:pt x="3806" y="3202"/>
                  </a:lnTo>
                  <a:lnTo>
                    <a:pt x="3807" y="3199"/>
                  </a:lnTo>
                  <a:lnTo>
                    <a:pt x="3807" y="3197"/>
                  </a:lnTo>
                  <a:lnTo>
                    <a:pt x="3807" y="3193"/>
                  </a:lnTo>
                  <a:lnTo>
                    <a:pt x="3806" y="3190"/>
                  </a:lnTo>
                  <a:lnTo>
                    <a:pt x="3804" y="3186"/>
                  </a:lnTo>
                  <a:lnTo>
                    <a:pt x="3803" y="3182"/>
                  </a:lnTo>
                  <a:lnTo>
                    <a:pt x="3801" y="3179"/>
                  </a:lnTo>
                  <a:lnTo>
                    <a:pt x="3801" y="3177"/>
                  </a:lnTo>
                  <a:lnTo>
                    <a:pt x="3801" y="3174"/>
                  </a:lnTo>
                  <a:lnTo>
                    <a:pt x="3804" y="3174"/>
                  </a:lnTo>
                  <a:lnTo>
                    <a:pt x="3806" y="3174"/>
                  </a:lnTo>
                  <a:lnTo>
                    <a:pt x="3811" y="3176"/>
                  </a:lnTo>
                  <a:lnTo>
                    <a:pt x="3816" y="3177"/>
                  </a:lnTo>
                  <a:lnTo>
                    <a:pt x="3826" y="3182"/>
                  </a:lnTo>
                  <a:lnTo>
                    <a:pt x="3836" y="3188"/>
                  </a:lnTo>
                  <a:lnTo>
                    <a:pt x="3844" y="3192"/>
                  </a:lnTo>
                  <a:lnTo>
                    <a:pt x="3851" y="3195"/>
                  </a:lnTo>
                  <a:lnTo>
                    <a:pt x="3858" y="3195"/>
                  </a:lnTo>
                  <a:lnTo>
                    <a:pt x="3867" y="3197"/>
                  </a:lnTo>
                  <a:lnTo>
                    <a:pt x="3874" y="3201"/>
                  </a:lnTo>
                  <a:lnTo>
                    <a:pt x="3880" y="3205"/>
                  </a:lnTo>
                  <a:lnTo>
                    <a:pt x="3885" y="3210"/>
                  </a:lnTo>
                  <a:lnTo>
                    <a:pt x="3889" y="3213"/>
                  </a:lnTo>
                  <a:lnTo>
                    <a:pt x="3895" y="3211"/>
                  </a:lnTo>
                  <a:lnTo>
                    <a:pt x="3902" y="3209"/>
                  </a:lnTo>
                  <a:lnTo>
                    <a:pt x="3912" y="3204"/>
                  </a:lnTo>
                  <a:lnTo>
                    <a:pt x="3918" y="3201"/>
                  </a:lnTo>
                  <a:lnTo>
                    <a:pt x="3930" y="3196"/>
                  </a:lnTo>
                  <a:lnTo>
                    <a:pt x="3942" y="3193"/>
                  </a:lnTo>
                  <a:lnTo>
                    <a:pt x="3948" y="3192"/>
                  </a:lnTo>
                  <a:lnTo>
                    <a:pt x="3952" y="3192"/>
                  </a:lnTo>
                  <a:lnTo>
                    <a:pt x="3956" y="3192"/>
                  </a:lnTo>
                  <a:lnTo>
                    <a:pt x="3959" y="3193"/>
                  </a:lnTo>
                  <a:lnTo>
                    <a:pt x="3964" y="3196"/>
                  </a:lnTo>
                  <a:lnTo>
                    <a:pt x="3967" y="3198"/>
                  </a:lnTo>
                  <a:lnTo>
                    <a:pt x="3969" y="3198"/>
                  </a:lnTo>
                  <a:lnTo>
                    <a:pt x="3971" y="3197"/>
                  </a:lnTo>
                  <a:lnTo>
                    <a:pt x="3976" y="3193"/>
                  </a:lnTo>
                  <a:lnTo>
                    <a:pt x="3983" y="3185"/>
                  </a:lnTo>
                  <a:lnTo>
                    <a:pt x="3992" y="3176"/>
                  </a:lnTo>
                  <a:lnTo>
                    <a:pt x="4000" y="3166"/>
                  </a:lnTo>
                  <a:lnTo>
                    <a:pt x="4002" y="3161"/>
                  </a:lnTo>
                  <a:lnTo>
                    <a:pt x="4005" y="3155"/>
                  </a:lnTo>
                  <a:lnTo>
                    <a:pt x="4007" y="3150"/>
                  </a:lnTo>
                  <a:lnTo>
                    <a:pt x="4008" y="3144"/>
                  </a:lnTo>
                  <a:lnTo>
                    <a:pt x="4008" y="3136"/>
                  </a:lnTo>
                  <a:lnTo>
                    <a:pt x="4008" y="3130"/>
                  </a:lnTo>
                  <a:lnTo>
                    <a:pt x="4007" y="3125"/>
                  </a:lnTo>
                  <a:lnTo>
                    <a:pt x="4003" y="3120"/>
                  </a:lnTo>
                  <a:lnTo>
                    <a:pt x="3995" y="3111"/>
                  </a:lnTo>
                  <a:lnTo>
                    <a:pt x="3986" y="3102"/>
                  </a:lnTo>
                  <a:lnTo>
                    <a:pt x="3981" y="3096"/>
                  </a:lnTo>
                  <a:lnTo>
                    <a:pt x="3976" y="3091"/>
                  </a:lnTo>
                  <a:lnTo>
                    <a:pt x="3974" y="3085"/>
                  </a:lnTo>
                  <a:lnTo>
                    <a:pt x="3971" y="3079"/>
                  </a:lnTo>
                  <a:lnTo>
                    <a:pt x="3970" y="3071"/>
                  </a:lnTo>
                  <a:lnTo>
                    <a:pt x="3970" y="3063"/>
                  </a:lnTo>
                  <a:lnTo>
                    <a:pt x="3971" y="3053"/>
                  </a:lnTo>
                  <a:lnTo>
                    <a:pt x="3974" y="3043"/>
                  </a:lnTo>
                  <a:lnTo>
                    <a:pt x="3978" y="3021"/>
                  </a:lnTo>
                  <a:lnTo>
                    <a:pt x="3984" y="3003"/>
                  </a:lnTo>
                  <a:lnTo>
                    <a:pt x="3987" y="2996"/>
                  </a:lnTo>
                  <a:lnTo>
                    <a:pt x="3989" y="2991"/>
                  </a:lnTo>
                  <a:lnTo>
                    <a:pt x="3993" y="2987"/>
                  </a:lnTo>
                  <a:lnTo>
                    <a:pt x="3996" y="2983"/>
                  </a:lnTo>
                  <a:lnTo>
                    <a:pt x="4001" y="2980"/>
                  </a:lnTo>
                  <a:lnTo>
                    <a:pt x="4006" y="2977"/>
                  </a:lnTo>
                  <a:lnTo>
                    <a:pt x="4012" y="2976"/>
                  </a:lnTo>
                  <a:lnTo>
                    <a:pt x="4020" y="2974"/>
                  </a:lnTo>
                  <a:lnTo>
                    <a:pt x="4037" y="2971"/>
                  </a:lnTo>
                  <a:lnTo>
                    <a:pt x="4050" y="2971"/>
                  </a:lnTo>
                  <a:lnTo>
                    <a:pt x="4055" y="2971"/>
                  </a:lnTo>
                  <a:lnTo>
                    <a:pt x="4059" y="2972"/>
                  </a:lnTo>
                  <a:lnTo>
                    <a:pt x="4063" y="2975"/>
                  </a:lnTo>
                  <a:lnTo>
                    <a:pt x="4065" y="2978"/>
                  </a:lnTo>
                  <a:lnTo>
                    <a:pt x="4070" y="2984"/>
                  </a:lnTo>
                  <a:lnTo>
                    <a:pt x="4074" y="2988"/>
                  </a:lnTo>
                  <a:lnTo>
                    <a:pt x="4076" y="2988"/>
                  </a:lnTo>
                  <a:lnTo>
                    <a:pt x="4077" y="2987"/>
                  </a:lnTo>
                  <a:lnTo>
                    <a:pt x="4078" y="2985"/>
                  </a:lnTo>
                  <a:lnTo>
                    <a:pt x="4078" y="2982"/>
                  </a:lnTo>
                  <a:lnTo>
                    <a:pt x="4081" y="2974"/>
                  </a:lnTo>
                  <a:lnTo>
                    <a:pt x="4083" y="2966"/>
                  </a:lnTo>
                  <a:lnTo>
                    <a:pt x="4085" y="2964"/>
                  </a:lnTo>
                  <a:lnTo>
                    <a:pt x="4089" y="2962"/>
                  </a:lnTo>
                  <a:lnTo>
                    <a:pt x="4093" y="2961"/>
                  </a:lnTo>
                  <a:lnTo>
                    <a:pt x="4096" y="2961"/>
                  </a:lnTo>
                  <a:lnTo>
                    <a:pt x="4101" y="2962"/>
                  </a:lnTo>
                  <a:lnTo>
                    <a:pt x="4106" y="2963"/>
                  </a:lnTo>
                  <a:lnTo>
                    <a:pt x="4110" y="2964"/>
                  </a:lnTo>
                  <a:lnTo>
                    <a:pt x="4115" y="2968"/>
                  </a:lnTo>
                  <a:lnTo>
                    <a:pt x="4125" y="2975"/>
                  </a:lnTo>
                  <a:lnTo>
                    <a:pt x="4133" y="2985"/>
                  </a:lnTo>
                  <a:lnTo>
                    <a:pt x="4141" y="2996"/>
                  </a:lnTo>
                  <a:lnTo>
                    <a:pt x="4150" y="3005"/>
                  </a:lnTo>
                  <a:lnTo>
                    <a:pt x="4153" y="3008"/>
                  </a:lnTo>
                  <a:lnTo>
                    <a:pt x="4157" y="3012"/>
                  </a:lnTo>
                  <a:lnTo>
                    <a:pt x="4160" y="3013"/>
                  </a:lnTo>
                  <a:lnTo>
                    <a:pt x="4163" y="3014"/>
                  </a:lnTo>
                  <a:lnTo>
                    <a:pt x="4165" y="3013"/>
                  </a:lnTo>
                  <a:lnTo>
                    <a:pt x="4169" y="3012"/>
                  </a:lnTo>
                  <a:lnTo>
                    <a:pt x="4171" y="3008"/>
                  </a:lnTo>
                  <a:lnTo>
                    <a:pt x="4173" y="3005"/>
                  </a:lnTo>
                  <a:lnTo>
                    <a:pt x="4179" y="2995"/>
                  </a:lnTo>
                  <a:lnTo>
                    <a:pt x="4187" y="2987"/>
                  </a:lnTo>
                  <a:lnTo>
                    <a:pt x="4190" y="2982"/>
                  </a:lnTo>
                  <a:lnTo>
                    <a:pt x="4192" y="2976"/>
                  </a:lnTo>
                  <a:lnTo>
                    <a:pt x="4194" y="2970"/>
                  </a:lnTo>
                  <a:lnTo>
                    <a:pt x="4195" y="2964"/>
                  </a:lnTo>
                  <a:lnTo>
                    <a:pt x="4195" y="2958"/>
                  </a:lnTo>
                  <a:lnTo>
                    <a:pt x="4194" y="2953"/>
                  </a:lnTo>
                  <a:lnTo>
                    <a:pt x="4191" y="2949"/>
                  </a:lnTo>
                  <a:lnTo>
                    <a:pt x="4188" y="2946"/>
                  </a:lnTo>
                  <a:lnTo>
                    <a:pt x="4181" y="2942"/>
                  </a:lnTo>
                  <a:lnTo>
                    <a:pt x="4173" y="2937"/>
                  </a:lnTo>
                  <a:lnTo>
                    <a:pt x="4171" y="2934"/>
                  </a:lnTo>
                  <a:lnTo>
                    <a:pt x="4171" y="2930"/>
                  </a:lnTo>
                  <a:lnTo>
                    <a:pt x="4171" y="2925"/>
                  </a:lnTo>
                  <a:lnTo>
                    <a:pt x="4172" y="2920"/>
                  </a:lnTo>
                  <a:lnTo>
                    <a:pt x="4176" y="2914"/>
                  </a:lnTo>
                  <a:lnTo>
                    <a:pt x="4179" y="2908"/>
                  </a:lnTo>
                  <a:lnTo>
                    <a:pt x="4184" y="2903"/>
                  </a:lnTo>
                  <a:lnTo>
                    <a:pt x="4189" y="2899"/>
                  </a:lnTo>
                  <a:lnTo>
                    <a:pt x="4194" y="2895"/>
                  </a:lnTo>
                  <a:lnTo>
                    <a:pt x="4200" y="2893"/>
                  </a:lnTo>
                  <a:lnTo>
                    <a:pt x="4206" y="2890"/>
                  </a:lnTo>
                  <a:lnTo>
                    <a:pt x="4211" y="2888"/>
                  </a:lnTo>
                  <a:lnTo>
                    <a:pt x="4216" y="2887"/>
                  </a:lnTo>
                  <a:lnTo>
                    <a:pt x="4221" y="2884"/>
                  </a:lnTo>
                  <a:lnTo>
                    <a:pt x="4226" y="2881"/>
                  </a:lnTo>
                  <a:lnTo>
                    <a:pt x="4228" y="2877"/>
                  </a:lnTo>
                  <a:lnTo>
                    <a:pt x="4230" y="2873"/>
                  </a:lnTo>
                  <a:lnTo>
                    <a:pt x="4233" y="2868"/>
                  </a:lnTo>
                  <a:lnTo>
                    <a:pt x="4234" y="2864"/>
                  </a:lnTo>
                  <a:lnTo>
                    <a:pt x="4234" y="2859"/>
                  </a:lnTo>
                  <a:lnTo>
                    <a:pt x="4234" y="2848"/>
                  </a:lnTo>
                  <a:lnTo>
                    <a:pt x="4234" y="2838"/>
                  </a:lnTo>
                  <a:lnTo>
                    <a:pt x="4233" y="2835"/>
                  </a:lnTo>
                  <a:lnTo>
                    <a:pt x="4232" y="2835"/>
                  </a:lnTo>
                  <a:lnTo>
                    <a:pt x="4228" y="2837"/>
                  </a:lnTo>
                  <a:lnTo>
                    <a:pt x="4226" y="2842"/>
                  </a:lnTo>
                  <a:lnTo>
                    <a:pt x="4221" y="2848"/>
                  </a:lnTo>
                  <a:lnTo>
                    <a:pt x="4215" y="2852"/>
                  </a:lnTo>
                  <a:lnTo>
                    <a:pt x="4207" y="2855"/>
                  </a:lnTo>
                  <a:lnTo>
                    <a:pt x="4200" y="2857"/>
                  </a:lnTo>
                  <a:lnTo>
                    <a:pt x="4191" y="2858"/>
                  </a:lnTo>
                  <a:lnTo>
                    <a:pt x="4184" y="2857"/>
                  </a:lnTo>
                  <a:lnTo>
                    <a:pt x="4178" y="2857"/>
                  </a:lnTo>
                  <a:lnTo>
                    <a:pt x="4173" y="2855"/>
                  </a:lnTo>
                  <a:lnTo>
                    <a:pt x="4171" y="2852"/>
                  </a:lnTo>
                  <a:lnTo>
                    <a:pt x="4170" y="2849"/>
                  </a:lnTo>
                  <a:lnTo>
                    <a:pt x="4169" y="2844"/>
                  </a:lnTo>
                  <a:lnTo>
                    <a:pt x="4167" y="2839"/>
                  </a:lnTo>
                  <a:lnTo>
                    <a:pt x="4169" y="2830"/>
                  </a:lnTo>
                  <a:lnTo>
                    <a:pt x="4172" y="2820"/>
                  </a:lnTo>
                  <a:lnTo>
                    <a:pt x="4173" y="2813"/>
                  </a:lnTo>
                  <a:lnTo>
                    <a:pt x="4173" y="2806"/>
                  </a:lnTo>
                  <a:lnTo>
                    <a:pt x="4171" y="2799"/>
                  </a:lnTo>
                  <a:lnTo>
                    <a:pt x="4167" y="2791"/>
                  </a:lnTo>
                  <a:lnTo>
                    <a:pt x="4164" y="2783"/>
                  </a:lnTo>
                  <a:lnTo>
                    <a:pt x="4164" y="2775"/>
                  </a:lnTo>
                  <a:lnTo>
                    <a:pt x="4164" y="2769"/>
                  </a:lnTo>
                  <a:lnTo>
                    <a:pt x="4164" y="2766"/>
                  </a:lnTo>
                  <a:lnTo>
                    <a:pt x="4163" y="2764"/>
                  </a:lnTo>
                  <a:lnTo>
                    <a:pt x="4156" y="2762"/>
                  </a:lnTo>
                  <a:lnTo>
                    <a:pt x="4150" y="2761"/>
                  </a:lnTo>
                  <a:lnTo>
                    <a:pt x="4141" y="2760"/>
                  </a:lnTo>
                  <a:lnTo>
                    <a:pt x="4129" y="2761"/>
                  </a:lnTo>
                  <a:lnTo>
                    <a:pt x="4115" y="2761"/>
                  </a:lnTo>
                  <a:lnTo>
                    <a:pt x="4107" y="2761"/>
                  </a:lnTo>
                  <a:lnTo>
                    <a:pt x="4103" y="2762"/>
                  </a:lnTo>
                  <a:lnTo>
                    <a:pt x="4101" y="2763"/>
                  </a:lnTo>
                  <a:lnTo>
                    <a:pt x="4096" y="2769"/>
                  </a:lnTo>
                  <a:lnTo>
                    <a:pt x="4093" y="2773"/>
                  </a:lnTo>
                  <a:lnTo>
                    <a:pt x="4088" y="2775"/>
                  </a:lnTo>
                  <a:lnTo>
                    <a:pt x="4080" y="2776"/>
                  </a:lnTo>
                  <a:lnTo>
                    <a:pt x="4071" y="2776"/>
                  </a:lnTo>
                  <a:lnTo>
                    <a:pt x="4064" y="2775"/>
                  </a:lnTo>
                  <a:lnTo>
                    <a:pt x="4057" y="2773"/>
                  </a:lnTo>
                  <a:lnTo>
                    <a:pt x="4051" y="2770"/>
                  </a:lnTo>
                  <a:lnTo>
                    <a:pt x="4045" y="2769"/>
                  </a:lnTo>
                  <a:lnTo>
                    <a:pt x="4038" y="2768"/>
                  </a:lnTo>
                  <a:lnTo>
                    <a:pt x="4028" y="2769"/>
                  </a:lnTo>
                  <a:lnTo>
                    <a:pt x="4024" y="2769"/>
                  </a:lnTo>
                  <a:lnTo>
                    <a:pt x="4020" y="2768"/>
                  </a:lnTo>
                  <a:lnTo>
                    <a:pt x="4018" y="2767"/>
                  </a:lnTo>
                  <a:lnTo>
                    <a:pt x="4017" y="2764"/>
                  </a:lnTo>
                  <a:lnTo>
                    <a:pt x="4017" y="2758"/>
                  </a:lnTo>
                  <a:lnTo>
                    <a:pt x="4019" y="2750"/>
                  </a:lnTo>
                  <a:lnTo>
                    <a:pt x="4025" y="2737"/>
                  </a:lnTo>
                  <a:lnTo>
                    <a:pt x="4034" y="2723"/>
                  </a:lnTo>
                  <a:lnTo>
                    <a:pt x="4037" y="2718"/>
                  </a:lnTo>
                  <a:lnTo>
                    <a:pt x="4038" y="2713"/>
                  </a:lnTo>
                  <a:lnTo>
                    <a:pt x="4036" y="2709"/>
                  </a:lnTo>
                  <a:lnTo>
                    <a:pt x="4033" y="2704"/>
                  </a:lnTo>
                  <a:lnTo>
                    <a:pt x="4021" y="2690"/>
                  </a:lnTo>
                  <a:lnTo>
                    <a:pt x="4006" y="2675"/>
                  </a:lnTo>
                  <a:lnTo>
                    <a:pt x="4000" y="2669"/>
                  </a:lnTo>
                  <a:lnTo>
                    <a:pt x="3993" y="2665"/>
                  </a:lnTo>
                  <a:lnTo>
                    <a:pt x="3989" y="2662"/>
                  </a:lnTo>
                  <a:lnTo>
                    <a:pt x="3986" y="2661"/>
                  </a:lnTo>
                  <a:lnTo>
                    <a:pt x="3982" y="2660"/>
                  </a:lnTo>
                  <a:lnTo>
                    <a:pt x="3978" y="2660"/>
                  </a:lnTo>
                  <a:lnTo>
                    <a:pt x="3975" y="2661"/>
                  </a:lnTo>
                  <a:lnTo>
                    <a:pt x="3973" y="2660"/>
                  </a:lnTo>
                  <a:lnTo>
                    <a:pt x="3970" y="2660"/>
                  </a:lnTo>
                  <a:lnTo>
                    <a:pt x="3969" y="2659"/>
                  </a:lnTo>
                  <a:lnTo>
                    <a:pt x="3967" y="2654"/>
                  </a:lnTo>
                  <a:lnTo>
                    <a:pt x="3964" y="2649"/>
                  </a:lnTo>
                  <a:lnTo>
                    <a:pt x="3954" y="2631"/>
                  </a:lnTo>
                  <a:lnTo>
                    <a:pt x="3944" y="2613"/>
                  </a:lnTo>
                  <a:lnTo>
                    <a:pt x="3939" y="2602"/>
                  </a:lnTo>
                  <a:lnTo>
                    <a:pt x="3937" y="2587"/>
                  </a:lnTo>
                  <a:lnTo>
                    <a:pt x="3933" y="2575"/>
                  </a:lnTo>
                  <a:lnTo>
                    <a:pt x="3931" y="2566"/>
                  </a:lnTo>
                  <a:lnTo>
                    <a:pt x="3925" y="2559"/>
                  </a:lnTo>
                  <a:lnTo>
                    <a:pt x="3917" y="2548"/>
                  </a:lnTo>
                  <a:lnTo>
                    <a:pt x="3908" y="2539"/>
                  </a:lnTo>
                  <a:lnTo>
                    <a:pt x="3901" y="2528"/>
                  </a:lnTo>
                  <a:lnTo>
                    <a:pt x="3900" y="2523"/>
                  </a:lnTo>
                  <a:lnTo>
                    <a:pt x="3899" y="2520"/>
                  </a:lnTo>
                  <a:lnTo>
                    <a:pt x="3899" y="2516"/>
                  </a:lnTo>
                  <a:lnTo>
                    <a:pt x="3900" y="2512"/>
                  </a:lnTo>
                  <a:lnTo>
                    <a:pt x="3902" y="2508"/>
                  </a:lnTo>
                  <a:lnTo>
                    <a:pt x="3907" y="2504"/>
                  </a:lnTo>
                  <a:lnTo>
                    <a:pt x="3910" y="2502"/>
                  </a:lnTo>
                  <a:lnTo>
                    <a:pt x="3912" y="2497"/>
                  </a:lnTo>
                  <a:lnTo>
                    <a:pt x="3913" y="2491"/>
                  </a:lnTo>
                  <a:lnTo>
                    <a:pt x="3912" y="2485"/>
                  </a:lnTo>
                  <a:lnTo>
                    <a:pt x="3913" y="2478"/>
                  </a:lnTo>
                  <a:lnTo>
                    <a:pt x="3917" y="2470"/>
                  </a:lnTo>
                  <a:lnTo>
                    <a:pt x="3919" y="2466"/>
                  </a:lnTo>
                  <a:lnTo>
                    <a:pt x="3921" y="2464"/>
                  </a:lnTo>
                  <a:lnTo>
                    <a:pt x="3925" y="2461"/>
                  </a:lnTo>
                  <a:lnTo>
                    <a:pt x="3929" y="2459"/>
                  </a:lnTo>
                  <a:lnTo>
                    <a:pt x="3936" y="2457"/>
                  </a:lnTo>
                  <a:lnTo>
                    <a:pt x="3942" y="2454"/>
                  </a:lnTo>
                  <a:lnTo>
                    <a:pt x="3948" y="2451"/>
                  </a:lnTo>
                  <a:lnTo>
                    <a:pt x="3954" y="2447"/>
                  </a:lnTo>
                  <a:lnTo>
                    <a:pt x="3956" y="2445"/>
                  </a:lnTo>
                  <a:lnTo>
                    <a:pt x="3959" y="2443"/>
                  </a:lnTo>
                  <a:lnTo>
                    <a:pt x="3964" y="2442"/>
                  </a:lnTo>
                  <a:lnTo>
                    <a:pt x="3968" y="2443"/>
                  </a:lnTo>
                  <a:lnTo>
                    <a:pt x="3973" y="2443"/>
                  </a:lnTo>
                  <a:lnTo>
                    <a:pt x="3977" y="2446"/>
                  </a:lnTo>
                  <a:lnTo>
                    <a:pt x="3981" y="2448"/>
                  </a:lnTo>
                  <a:lnTo>
                    <a:pt x="3986" y="2451"/>
                  </a:lnTo>
                  <a:lnTo>
                    <a:pt x="3996" y="2463"/>
                  </a:lnTo>
                  <a:lnTo>
                    <a:pt x="4006" y="2476"/>
                  </a:lnTo>
                  <a:lnTo>
                    <a:pt x="4012" y="2482"/>
                  </a:lnTo>
                  <a:lnTo>
                    <a:pt x="4018" y="2486"/>
                  </a:lnTo>
                  <a:lnTo>
                    <a:pt x="4021" y="2487"/>
                  </a:lnTo>
                  <a:lnTo>
                    <a:pt x="4025" y="2487"/>
                  </a:lnTo>
                  <a:lnTo>
                    <a:pt x="4028" y="2487"/>
                  </a:lnTo>
                  <a:lnTo>
                    <a:pt x="4032" y="2486"/>
                  </a:lnTo>
                  <a:lnTo>
                    <a:pt x="4040" y="2483"/>
                  </a:lnTo>
                  <a:lnTo>
                    <a:pt x="4047" y="2482"/>
                  </a:lnTo>
                  <a:lnTo>
                    <a:pt x="4053" y="2480"/>
                  </a:lnTo>
                  <a:lnTo>
                    <a:pt x="4059" y="2480"/>
                  </a:lnTo>
                  <a:lnTo>
                    <a:pt x="4064" y="2482"/>
                  </a:lnTo>
                  <a:lnTo>
                    <a:pt x="4069" y="2484"/>
                  </a:lnTo>
                  <a:lnTo>
                    <a:pt x="4074" y="2490"/>
                  </a:lnTo>
                  <a:lnTo>
                    <a:pt x="4080" y="2496"/>
                  </a:lnTo>
                  <a:lnTo>
                    <a:pt x="4084" y="2502"/>
                  </a:lnTo>
                  <a:lnTo>
                    <a:pt x="4089" y="2506"/>
                  </a:lnTo>
                  <a:lnTo>
                    <a:pt x="4094" y="2509"/>
                  </a:lnTo>
                  <a:lnTo>
                    <a:pt x="4099" y="2511"/>
                  </a:lnTo>
                  <a:lnTo>
                    <a:pt x="4107" y="2514"/>
                  </a:lnTo>
                  <a:lnTo>
                    <a:pt x="4115" y="2515"/>
                  </a:lnTo>
                  <a:lnTo>
                    <a:pt x="4122" y="2516"/>
                  </a:lnTo>
                  <a:lnTo>
                    <a:pt x="4129" y="2518"/>
                  </a:lnTo>
                  <a:lnTo>
                    <a:pt x="4137" y="2522"/>
                  </a:lnTo>
                  <a:lnTo>
                    <a:pt x="4144" y="2527"/>
                  </a:lnTo>
                  <a:lnTo>
                    <a:pt x="4151" y="2531"/>
                  </a:lnTo>
                  <a:lnTo>
                    <a:pt x="4157" y="2535"/>
                  </a:lnTo>
                  <a:lnTo>
                    <a:pt x="4164" y="2536"/>
                  </a:lnTo>
                  <a:lnTo>
                    <a:pt x="4172" y="2537"/>
                  </a:lnTo>
                  <a:lnTo>
                    <a:pt x="4177" y="2537"/>
                  </a:lnTo>
                  <a:lnTo>
                    <a:pt x="4181" y="2540"/>
                  </a:lnTo>
                  <a:lnTo>
                    <a:pt x="4185" y="2542"/>
                  </a:lnTo>
                  <a:lnTo>
                    <a:pt x="4190" y="2546"/>
                  </a:lnTo>
                  <a:lnTo>
                    <a:pt x="4194" y="2550"/>
                  </a:lnTo>
                  <a:lnTo>
                    <a:pt x="4196" y="2555"/>
                  </a:lnTo>
                  <a:lnTo>
                    <a:pt x="4198" y="2560"/>
                  </a:lnTo>
                  <a:lnTo>
                    <a:pt x="4201" y="2565"/>
                  </a:lnTo>
                  <a:lnTo>
                    <a:pt x="4202" y="2569"/>
                  </a:lnTo>
                  <a:lnTo>
                    <a:pt x="4204" y="2573"/>
                  </a:lnTo>
                  <a:lnTo>
                    <a:pt x="4208" y="2578"/>
                  </a:lnTo>
                  <a:lnTo>
                    <a:pt x="4211" y="2581"/>
                  </a:lnTo>
                  <a:lnTo>
                    <a:pt x="4220" y="2587"/>
                  </a:lnTo>
                  <a:lnTo>
                    <a:pt x="4228" y="2592"/>
                  </a:lnTo>
                  <a:lnTo>
                    <a:pt x="4235" y="2597"/>
                  </a:lnTo>
                  <a:lnTo>
                    <a:pt x="4242" y="2603"/>
                  </a:lnTo>
                  <a:lnTo>
                    <a:pt x="4247" y="2605"/>
                  </a:lnTo>
                  <a:lnTo>
                    <a:pt x="4250" y="2606"/>
                  </a:lnTo>
                  <a:lnTo>
                    <a:pt x="4252" y="2608"/>
                  </a:lnTo>
                  <a:lnTo>
                    <a:pt x="4254" y="2606"/>
                  </a:lnTo>
                  <a:lnTo>
                    <a:pt x="4258" y="2604"/>
                  </a:lnTo>
                  <a:lnTo>
                    <a:pt x="4261" y="2598"/>
                  </a:lnTo>
                  <a:lnTo>
                    <a:pt x="4270" y="2590"/>
                  </a:lnTo>
                  <a:lnTo>
                    <a:pt x="4276" y="2581"/>
                  </a:lnTo>
                  <a:lnTo>
                    <a:pt x="4282" y="2577"/>
                  </a:lnTo>
                  <a:lnTo>
                    <a:pt x="4286" y="2575"/>
                  </a:lnTo>
                  <a:lnTo>
                    <a:pt x="4291" y="2575"/>
                  </a:lnTo>
                  <a:lnTo>
                    <a:pt x="4297" y="2579"/>
                  </a:lnTo>
                  <a:lnTo>
                    <a:pt x="4304" y="2583"/>
                  </a:lnTo>
                  <a:lnTo>
                    <a:pt x="4310" y="2584"/>
                  </a:lnTo>
                  <a:lnTo>
                    <a:pt x="4315" y="2584"/>
                  </a:lnTo>
                  <a:lnTo>
                    <a:pt x="4318" y="2583"/>
                  </a:lnTo>
                  <a:lnTo>
                    <a:pt x="4322" y="2580"/>
                  </a:lnTo>
                  <a:lnTo>
                    <a:pt x="4327" y="2577"/>
                  </a:lnTo>
                  <a:lnTo>
                    <a:pt x="4334" y="2568"/>
                  </a:lnTo>
                  <a:lnTo>
                    <a:pt x="4342" y="2559"/>
                  </a:lnTo>
                  <a:lnTo>
                    <a:pt x="4348" y="2549"/>
                  </a:lnTo>
                  <a:lnTo>
                    <a:pt x="4351" y="2539"/>
                  </a:lnTo>
                  <a:lnTo>
                    <a:pt x="4353" y="2534"/>
                  </a:lnTo>
                  <a:lnTo>
                    <a:pt x="4354" y="2529"/>
                  </a:lnTo>
                  <a:lnTo>
                    <a:pt x="4357" y="2526"/>
                  </a:lnTo>
                  <a:lnTo>
                    <a:pt x="4360" y="2523"/>
                  </a:lnTo>
                  <a:lnTo>
                    <a:pt x="4364" y="2522"/>
                  </a:lnTo>
                  <a:lnTo>
                    <a:pt x="4367" y="2521"/>
                  </a:lnTo>
                  <a:lnTo>
                    <a:pt x="4372" y="2520"/>
                  </a:lnTo>
                  <a:lnTo>
                    <a:pt x="4377" y="2521"/>
                  </a:lnTo>
                  <a:lnTo>
                    <a:pt x="4381" y="2521"/>
                  </a:lnTo>
                  <a:lnTo>
                    <a:pt x="4385" y="2521"/>
                  </a:lnTo>
                  <a:lnTo>
                    <a:pt x="4389" y="2520"/>
                  </a:lnTo>
                  <a:lnTo>
                    <a:pt x="4391" y="2518"/>
                  </a:lnTo>
                  <a:lnTo>
                    <a:pt x="4393" y="2516"/>
                  </a:lnTo>
                  <a:lnTo>
                    <a:pt x="4395" y="2514"/>
                  </a:lnTo>
                  <a:lnTo>
                    <a:pt x="4395" y="2510"/>
                  </a:lnTo>
                  <a:lnTo>
                    <a:pt x="4396" y="2506"/>
                  </a:lnTo>
                  <a:lnTo>
                    <a:pt x="4396" y="2499"/>
                  </a:lnTo>
                  <a:lnTo>
                    <a:pt x="4399" y="2495"/>
                  </a:lnTo>
                  <a:lnTo>
                    <a:pt x="4400" y="2493"/>
                  </a:lnTo>
                  <a:lnTo>
                    <a:pt x="4403" y="2492"/>
                  </a:lnTo>
                  <a:lnTo>
                    <a:pt x="4405" y="2492"/>
                  </a:lnTo>
                  <a:lnTo>
                    <a:pt x="4409" y="2492"/>
                  </a:lnTo>
                  <a:lnTo>
                    <a:pt x="4415" y="2496"/>
                  </a:lnTo>
                  <a:lnTo>
                    <a:pt x="4420" y="2499"/>
                  </a:lnTo>
                  <a:lnTo>
                    <a:pt x="4422" y="2501"/>
                  </a:lnTo>
                  <a:lnTo>
                    <a:pt x="4424" y="2502"/>
                  </a:lnTo>
                  <a:lnTo>
                    <a:pt x="4425" y="2502"/>
                  </a:lnTo>
                  <a:lnTo>
                    <a:pt x="4428" y="2501"/>
                  </a:lnTo>
                  <a:lnTo>
                    <a:pt x="4429" y="2499"/>
                  </a:lnTo>
                  <a:lnTo>
                    <a:pt x="4430" y="2498"/>
                  </a:lnTo>
                  <a:lnTo>
                    <a:pt x="4430" y="2496"/>
                  </a:lnTo>
                  <a:lnTo>
                    <a:pt x="4430" y="2492"/>
                  </a:lnTo>
                  <a:lnTo>
                    <a:pt x="4428" y="2484"/>
                  </a:lnTo>
                  <a:lnTo>
                    <a:pt x="4424" y="2470"/>
                  </a:lnTo>
                  <a:lnTo>
                    <a:pt x="4421" y="2463"/>
                  </a:lnTo>
                  <a:lnTo>
                    <a:pt x="4418" y="2455"/>
                  </a:lnTo>
                  <a:lnTo>
                    <a:pt x="4414" y="2449"/>
                  </a:lnTo>
                  <a:lnTo>
                    <a:pt x="4409" y="2443"/>
                  </a:lnTo>
                  <a:lnTo>
                    <a:pt x="4404" y="2439"/>
                  </a:lnTo>
                  <a:lnTo>
                    <a:pt x="4398" y="2434"/>
                  </a:lnTo>
                  <a:lnTo>
                    <a:pt x="4392" y="2429"/>
                  </a:lnTo>
                  <a:lnTo>
                    <a:pt x="4386" y="2426"/>
                  </a:lnTo>
                  <a:lnTo>
                    <a:pt x="4370" y="2420"/>
                  </a:lnTo>
                  <a:lnTo>
                    <a:pt x="4353" y="2415"/>
                  </a:lnTo>
                  <a:lnTo>
                    <a:pt x="4346" y="2413"/>
                  </a:lnTo>
                  <a:lnTo>
                    <a:pt x="4340" y="2409"/>
                  </a:lnTo>
                  <a:lnTo>
                    <a:pt x="4337" y="2408"/>
                  </a:lnTo>
                  <a:lnTo>
                    <a:pt x="4336" y="2405"/>
                  </a:lnTo>
                  <a:lnTo>
                    <a:pt x="4336" y="2403"/>
                  </a:lnTo>
                  <a:lnTo>
                    <a:pt x="4337" y="2401"/>
                  </a:lnTo>
                  <a:lnTo>
                    <a:pt x="4339" y="2394"/>
                  </a:lnTo>
                  <a:lnTo>
                    <a:pt x="4340" y="2386"/>
                  </a:lnTo>
                  <a:lnTo>
                    <a:pt x="4339" y="2377"/>
                  </a:lnTo>
                  <a:lnTo>
                    <a:pt x="4337" y="2367"/>
                  </a:lnTo>
                  <a:lnTo>
                    <a:pt x="4333" y="2346"/>
                  </a:lnTo>
                  <a:lnTo>
                    <a:pt x="4327" y="2325"/>
                  </a:lnTo>
                  <a:lnTo>
                    <a:pt x="4326" y="2314"/>
                  </a:lnTo>
                  <a:lnTo>
                    <a:pt x="4323" y="2303"/>
                  </a:lnTo>
                  <a:lnTo>
                    <a:pt x="4323" y="2293"/>
                  </a:lnTo>
                  <a:lnTo>
                    <a:pt x="4323" y="2283"/>
                  </a:lnTo>
                  <a:lnTo>
                    <a:pt x="4324" y="2275"/>
                  </a:lnTo>
                  <a:lnTo>
                    <a:pt x="4328" y="2266"/>
                  </a:lnTo>
                  <a:lnTo>
                    <a:pt x="4333" y="2259"/>
                  </a:lnTo>
                  <a:lnTo>
                    <a:pt x="4340" y="2255"/>
                  </a:lnTo>
                  <a:lnTo>
                    <a:pt x="4345" y="2249"/>
                  </a:lnTo>
                  <a:lnTo>
                    <a:pt x="4348" y="2241"/>
                  </a:lnTo>
                  <a:lnTo>
                    <a:pt x="4351" y="2237"/>
                  </a:lnTo>
                  <a:lnTo>
                    <a:pt x="4354" y="2232"/>
                  </a:lnTo>
                  <a:lnTo>
                    <a:pt x="4359" y="2227"/>
                  </a:lnTo>
                  <a:lnTo>
                    <a:pt x="4365" y="2222"/>
                  </a:lnTo>
                  <a:lnTo>
                    <a:pt x="4384" y="2212"/>
                  </a:lnTo>
                  <a:lnTo>
                    <a:pt x="4409" y="2200"/>
                  </a:lnTo>
                  <a:lnTo>
                    <a:pt x="4433" y="2190"/>
                  </a:lnTo>
                  <a:lnTo>
                    <a:pt x="4452" y="2181"/>
                  </a:lnTo>
                  <a:lnTo>
                    <a:pt x="4460" y="2175"/>
                  </a:lnTo>
                  <a:lnTo>
                    <a:pt x="4467" y="2169"/>
                  </a:lnTo>
                  <a:lnTo>
                    <a:pt x="4475" y="2162"/>
                  </a:lnTo>
                  <a:lnTo>
                    <a:pt x="4481" y="2153"/>
                  </a:lnTo>
                  <a:lnTo>
                    <a:pt x="4488" y="2146"/>
                  </a:lnTo>
                  <a:lnTo>
                    <a:pt x="4493" y="2138"/>
                  </a:lnTo>
                  <a:lnTo>
                    <a:pt x="4497" y="2132"/>
                  </a:lnTo>
                  <a:lnTo>
                    <a:pt x="4499" y="2126"/>
                  </a:lnTo>
                  <a:lnTo>
                    <a:pt x="4502" y="2114"/>
                  </a:lnTo>
                  <a:lnTo>
                    <a:pt x="4503" y="2104"/>
                  </a:lnTo>
                  <a:lnTo>
                    <a:pt x="4502" y="2098"/>
                  </a:lnTo>
                  <a:lnTo>
                    <a:pt x="4500" y="2093"/>
                  </a:lnTo>
                  <a:lnTo>
                    <a:pt x="4498" y="2089"/>
                  </a:lnTo>
                  <a:lnTo>
                    <a:pt x="4494" y="2087"/>
                  </a:lnTo>
                  <a:lnTo>
                    <a:pt x="4491" y="2083"/>
                  </a:lnTo>
                  <a:lnTo>
                    <a:pt x="4488" y="2081"/>
                  </a:lnTo>
                  <a:lnTo>
                    <a:pt x="4488" y="2079"/>
                  </a:lnTo>
                  <a:lnTo>
                    <a:pt x="4488" y="2075"/>
                  </a:lnTo>
                  <a:lnTo>
                    <a:pt x="4490" y="2068"/>
                  </a:lnTo>
                  <a:lnTo>
                    <a:pt x="4490" y="2055"/>
                  </a:lnTo>
                  <a:lnTo>
                    <a:pt x="4490" y="2049"/>
                  </a:lnTo>
                  <a:lnTo>
                    <a:pt x="4490" y="2044"/>
                  </a:lnTo>
                  <a:lnTo>
                    <a:pt x="4491" y="2041"/>
                  </a:lnTo>
                  <a:lnTo>
                    <a:pt x="4493" y="2037"/>
                  </a:lnTo>
                  <a:lnTo>
                    <a:pt x="4496" y="2036"/>
                  </a:lnTo>
                  <a:lnTo>
                    <a:pt x="4498" y="2035"/>
                  </a:lnTo>
                  <a:lnTo>
                    <a:pt x="4502" y="2033"/>
                  </a:lnTo>
                  <a:lnTo>
                    <a:pt x="4505" y="2033"/>
                  </a:lnTo>
                  <a:lnTo>
                    <a:pt x="4512" y="2033"/>
                  </a:lnTo>
                  <a:lnTo>
                    <a:pt x="4518" y="2032"/>
                  </a:lnTo>
                  <a:lnTo>
                    <a:pt x="4525" y="2030"/>
                  </a:lnTo>
                  <a:lnTo>
                    <a:pt x="4534" y="2025"/>
                  </a:lnTo>
                  <a:lnTo>
                    <a:pt x="4538" y="2022"/>
                  </a:lnTo>
                  <a:lnTo>
                    <a:pt x="4542" y="2017"/>
                  </a:lnTo>
                  <a:lnTo>
                    <a:pt x="4544" y="2012"/>
                  </a:lnTo>
                  <a:lnTo>
                    <a:pt x="4546" y="2005"/>
                  </a:lnTo>
                  <a:lnTo>
                    <a:pt x="4549" y="1992"/>
                  </a:lnTo>
                  <a:lnTo>
                    <a:pt x="4553" y="1980"/>
                  </a:lnTo>
                  <a:lnTo>
                    <a:pt x="4555" y="1975"/>
                  </a:lnTo>
                  <a:lnTo>
                    <a:pt x="4559" y="1973"/>
                  </a:lnTo>
                  <a:lnTo>
                    <a:pt x="4563" y="1972"/>
                  </a:lnTo>
                  <a:lnTo>
                    <a:pt x="4568" y="1970"/>
                  </a:lnTo>
                  <a:lnTo>
                    <a:pt x="4573" y="1972"/>
                  </a:lnTo>
                  <a:lnTo>
                    <a:pt x="4578" y="1973"/>
                  </a:lnTo>
                  <a:lnTo>
                    <a:pt x="4582" y="1975"/>
                  </a:lnTo>
                  <a:lnTo>
                    <a:pt x="4587" y="1978"/>
                  </a:lnTo>
                  <a:lnTo>
                    <a:pt x="4595" y="1982"/>
                  </a:lnTo>
                  <a:lnTo>
                    <a:pt x="4603" y="1987"/>
                  </a:lnTo>
                  <a:lnTo>
                    <a:pt x="4606" y="1988"/>
                  </a:lnTo>
                  <a:lnTo>
                    <a:pt x="4610" y="1989"/>
                  </a:lnTo>
                  <a:lnTo>
                    <a:pt x="4614" y="1989"/>
                  </a:lnTo>
                  <a:lnTo>
                    <a:pt x="4618" y="1988"/>
                  </a:lnTo>
                  <a:lnTo>
                    <a:pt x="4622" y="1986"/>
                  </a:lnTo>
                  <a:lnTo>
                    <a:pt x="4625" y="1982"/>
                  </a:lnTo>
                  <a:lnTo>
                    <a:pt x="4629" y="1978"/>
                  </a:lnTo>
                  <a:lnTo>
                    <a:pt x="4632" y="1973"/>
                  </a:lnTo>
                  <a:lnTo>
                    <a:pt x="4636" y="1967"/>
                  </a:lnTo>
                  <a:lnTo>
                    <a:pt x="4638" y="1961"/>
                  </a:lnTo>
                  <a:lnTo>
                    <a:pt x="4641" y="1955"/>
                  </a:lnTo>
                  <a:lnTo>
                    <a:pt x="4642" y="1950"/>
                  </a:lnTo>
                  <a:lnTo>
                    <a:pt x="4642" y="1944"/>
                  </a:lnTo>
                  <a:lnTo>
                    <a:pt x="4641" y="1940"/>
                  </a:lnTo>
                  <a:lnTo>
                    <a:pt x="4638" y="1934"/>
                  </a:lnTo>
                  <a:lnTo>
                    <a:pt x="4636" y="1929"/>
                  </a:lnTo>
                  <a:lnTo>
                    <a:pt x="4631" y="1917"/>
                  </a:lnTo>
                  <a:lnTo>
                    <a:pt x="4626" y="1903"/>
                  </a:lnTo>
                  <a:lnTo>
                    <a:pt x="4625" y="1892"/>
                  </a:lnTo>
                  <a:lnTo>
                    <a:pt x="4625" y="1882"/>
                  </a:lnTo>
                  <a:lnTo>
                    <a:pt x="4625" y="1873"/>
                  </a:lnTo>
                  <a:lnTo>
                    <a:pt x="4626" y="1866"/>
                  </a:lnTo>
                  <a:lnTo>
                    <a:pt x="4626" y="1860"/>
                  </a:lnTo>
                  <a:lnTo>
                    <a:pt x="4629" y="1858"/>
                  </a:lnTo>
                  <a:lnTo>
                    <a:pt x="4631" y="1856"/>
                  </a:lnTo>
                  <a:lnTo>
                    <a:pt x="4636" y="1856"/>
                  </a:lnTo>
                  <a:lnTo>
                    <a:pt x="4642" y="1856"/>
                  </a:lnTo>
                  <a:lnTo>
                    <a:pt x="4647" y="1855"/>
                  </a:lnTo>
                  <a:lnTo>
                    <a:pt x="4654" y="1853"/>
                  </a:lnTo>
                  <a:lnTo>
                    <a:pt x="4661" y="1849"/>
                  </a:lnTo>
                  <a:lnTo>
                    <a:pt x="4668" y="1846"/>
                  </a:lnTo>
                  <a:lnTo>
                    <a:pt x="4673" y="1843"/>
                  </a:lnTo>
                  <a:lnTo>
                    <a:pt x="4677" y="1842"/>
                  </a:lnTo>
                  <a:lnTo>
                    <a:pt x="4683" y="1841"/>
                  </a:lnTo>
                  <a:lnTo>
                    <a:pt x="4688" y="1842"/>
                  </a:lnTo>
                  <a:lnTo>
                    <a:pt x="4692" y="1844"/>
                  </a:lnTo>
                  <a:lnTo>
                    <a:pt x="4695" y="1846"/>
                  </a:lnTo>
                  <a:lnTo>
                    <a:pt x="4698" y="1848"/>
                  </a:lnTo>
                  <a:lnTo>
                    <a:pt x="4702" y="1850"/>
                  </a:lnTo>
                  <a:lnTo>
                    <a:pt x="4706" y="1852"/>
                  </a:lnTo>
                  <a:lnTo>
                    <a:pt x="4710" y="1849"/>
                  </a:lnTo>
                  <a:lnTo>
                    <a:pt x="4712" y="1847"/>
                  </a:lnTo>
                  <a:lnTo>
                    <a:pt x="4716" y="1838"/>
                  </a:lnTo>
                  <a:lnTo>
                    <a:pt x="4718" y="1830"/>
                  </a:lnTo>
                  <a:lnTo>
                    <a:pt x="4720" y="1821"/>
                  </a:lnTo>
                  <a:lnTo>
                    <a:pt x="4723" y="1811"/>
                  </a:lnTo>
                  <a:lnTo>
                    <a:pt x="4723" y="1803"/>
                  </a:lnTo>
                  <a:lnTo>
                    <a:pt x="4723" y="1796"/>
                  </a:lnTo>
                  <a:lnTo>
                    <a:pt x="4723" y="1790"/>
                  </a:lnTo>
                  <a:lnTo>
                    <a:pt x="4720" y="1784"/>
                  </a:lnTo>
                  <a:lnTo>
                    <a:pt x="4718" y="1778"/>
                  </a:lnTo>
                  <a:lnTo>
                    <a:pt x="4716" y="1772"/>
                  </a:lnTo>
                  <a:lnTo>
                    <a:pt x="4710" y="1762"/>
                  </a:lnTo>
                  <a:lnTo>
                    <a:pt x="4706" y="1754"/>
                  </a:lnTo>
                  <a:lnTo>
                    <a:pt x="4705" y="1751"/>
                  </a:lnTo>
                  <a:lnTo>
                    <a:pt x="4706" y="1746"/>
                  </a:lnTo>
                  <a:lnTo>
                    <a:pt x="4708" y="1742"/>
                  </a:lnTo>
                  <a:lnTo>
                    <a:pt x="4711" y="1739"/>
                  </a:lnTo>
                  <a:lnTo>
                    <a:pt x="4719" y="1729"/>
                  </a:lnTo>
                  <a:lnTo>
                    <a:pt x="4727" y="1721"/>
                  </a:lnTo>
                  <a:lnTo>
                    <a:pt x="4735" y="1715"/>
                  </a:lnTo>
                  <a:lnTo>
                    <a:pt x="4742" y="1709"/>
                  </a:lnTo>
                  <a:lnTo>
                    <a:pt x="4751" y="1703"/>
                  </a:lnTo>
                  <a:lnTo>
                    <a:pt x="4759" y="1698"/>
                  </a:lnTo>
                  <a:lnTo>
                    <a:pt x="4764" y="1695"/>
                  </a:lnTo>
                  <a:lnTo>
                    <a:pt x="4767" y="1692"/>
                  </a:lnTo>
                  <a:lnTo>
                    <a:pt x="4765" y="1690"/>
                  </a:lnTo>
                  <a:lnTo>
                    <a:pt x="4759" y="1688"/>
                  </a:lnTo>
                  <a:lnTo>
                    <a:pt x="4754" y="1685"/>
                  </a:lnTo>
                  <a:lnTo>
                    <a:pt x="4746" y="1683"/>
                  </a:lnTo>
                  <a:lnTo>
                    <a:pt x="4740" y="1678"/>
                  </a:lnTo>
                  <a:lnTo>
                    <a:pt x="4736" y="1674"/>
                  </a:lnTo>
                  <a:lnTo>
                    <a:pt x="4727" y="1664"/>
                  </a:lnTo>
                  <a:lnTo>
                    <a:pt x="4723" y="1655"/>
                  </a:lnTo>
                  <a:lnTo>
                    <a:pt x="4717" y="1648"/>
                  </a:lnTo>
                  <a:lnTo>
                    <a:pt x="4710" y="1642"/>
                  </a:lnTo>
                  <a:lnTo>
                    <a:pt x="4704" y="1638"/>
                  </a:lnTo>
                  <a:lnTo>
                    <a:pt x="4696" y="1629"/>
                  </a:lnTo>
                  <a:lnTo>
                    <a:pt x="4692" y="1622"/>
                  </a:lnTo>
                  <a:lnTo>
                    <a:pt x="4688" y="1616"/>
                  </a:lnTo>
                  <a:lnTo>
                    <a:pt x="4686" y="1608"/>
                  </a:lnTo>
                  <a:lnTo>
                    <a:pt x="4685" y="1592"/>
                  </a:lnTo>
                  <a:lnTo>
                    <a:pt x="4683" y="1579"/>
                  </a:lnTo>
                  <a:lnTo>
                    <a:pt x="4681" y="1565"/>
                  </a:lnTo>
                  <a:lnTo>
                    <a:pt x="4677" y="1551"/>
                  </a:lnTo>
                  <a:lnTo>
                    <a:pt x="4673" y="1538"/>
                  </a:lnTo>
                  <a:lnTo>
                    <a:pt x="4668" y="1529"/>
                  </a:lnTo>
                  <a:lnTo>
                    <a:pt x="4663" y="1524"/>
                  </a:lnTo>
                  <a:lnTo>
                    <a:pt x="4658" y="1518"/>
                  </a:lnTo>
                  <a:lnTo>
                    <a:pt x="4652" y="1513"/>
                  </a:lnTo>
                  <a:lnTo>
                    <a:pt x="4642" y="1506"/>
                  </a:lnTo>
                  <a:lnTo>
                    <a:pt x="4632" y="1499"/>
                  </a:lnTo>
                  <a:lnTo>
                    <a:pt x="4628" y="1494"/>
                  </a:lnTo>
                  <a:lnTo>
                    <a:pt x="4625" y="1489"/>
                  </a:lnTo>
                  <a:lnTo>
                    <a:pt x="4623" y="1483"/>
                  </a:lnTo>
                  <a:lnTo>
                    <a:pt x="4622" y="1478"/>
                  </a:lnTo>
                  <a:lnTo>
                    <a:pt x="4622" y="1472"/>
                  </a:lnTo>
                  <a:lnTo>
                    <a:pt x="4623" y="1468"/>
                  </a:lnTo>
                  <a:lnTo>
                    <a:pt x="4626" y="1463"/>
                  </a:lnTo>
                  <a:lnTo>
                    <a:pt x="4630" y="1459"/>
                  </a:lnTo>
                  <a:lnTo>
                    <a:pt x="4643" y="1453"/>
                  </a:lnTo>
                  <a:lnTo>
                    <a:pt x="4657" y="1449"/>
                  </a:lnTo>
                  <a:lnTo>
                    <a:pt x="4663" y="1447"/>
                  </a:lnTo>
                  <a:lnTo>
                    <a:pt x="4667" y="1445"/>
                  </a:lnTo>
                  <a:lnTo>
                    <a:pt x="4668" y="1444"/>
                  </a:lnTo>
                  <a:lnTo>
                    <a:pt x="4669" y="1443"/>
                  </a:lnTo>
                  <a:lnTo>
                    <a:pt x="4669" y="1440"/>
                  </a:lnTo>
                  <a:lnTo>
                    <a:pt x="4669" y="1439"/>
                  </a:lnTo>
                  <a:lnTo>
                    <a:pt x="4663" y="1425"/>
                  </a:lnTo>
                  <a:lnTo>
                    <a:pt x="4658" y="1411"/>
                  </a:lnTo>
                  <a:lnTo>
                    <a:pt x="4655" y="1405"/>
                  </a:lnTo>
                  <a:lnTo>
                    <a:pt x="4649" y="1396"/>
                  </a:lnTo>
                  <a:lnTo>
                    <a:pt x="4643" y="1389"/>
                  </a:lnTo>
                  <a:lnTo>
                    <a:pt x="4637" y="1383"/>
                  </a:lnTo>
                  <a:lnTo>
                    <a:pt x="4624" y="1371"/>
                  </a:lnTo>
                  <a:lnTo>
                    <a:pt x="4607" y="1356"/>
                  </a:lnTo>
                  <a:lnTo>
                    <a:pt x="4604" y="1351"/>
                  </a:lnTo>
                  <a:lnTo>
                    <a:pt x="4601" y="1348"/>
                  </a:lnTo>
                  <a:lnTo>
                    <a:pt x="4599" y="1343"/>
                  </a:lnTo>
                  <a:lnTo>
                    <a:pt x="4599" y="1339"/>
                  </a:lnTo>
                  <a:lnTo>
                    <a:pt x="4599" y="1331"/>
                  </a:lnTo>
                  <a:lnTo>
                    <a:pt x="4599" y="1319"/>
                  </a:lnTo>
                  <a:close/>
                </a:path>
              </a:pathLst>
            </a:custGeom>
            <a:noFill/>
            <a:ln w="3175" cmpd="sng">
              <a:solidFill>
                <a:srgbClr val="BFBFBF"/>
              </a:solidFill>
              <a:round/>
              <a:headEnd/>
              <a:tailEnd/>
            </a:ln>
          </p:spPr>
          <p:txBody>
            <a:bodyPr/>
            <a:lstStyle/>
            <a:p>
              <a:pPr defTabSz="1044975"/>
              <a:endParaRPr lang="zh-CN" altLang="en-US" sz="2100" ker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7" name="西藏"/>
            <p:cNvSpPr>
              <a:spLocks/>
            </p:cNvSpPr>
            <p:nvPr/>
          </p:nvSpPr>
          <p:spPr bwMode="auto">
            <a:xfrm>
              <a:off x="-1745737" y="2716505"/>
              <a:ext cx="2822886" cy="1852426"/>
            </a:xfrm>
            <a:custGeom>
              <a:avLst/>
              <a:gdLst>
                <a:gd name="T0" fmla="*/ 7031 w 7150"/>
                <a:gd name="T1" fmla="*/ 2898 h 4733"/>
                <a:gd name="T2" fmla="*/ 7084 w 7150"/>
                <a:gd name="T3" fmla="*/ 3189 h 4733"/>
                <a:gd name="T4" fmla="*/ 7132 w 7150"/>
                <a:gd name="T5" fmla="*/ 3593 h 4733"/>
                <a:gd name="T6" fmla="*/ 7083 w 7150"/>
                <a:gd name="T7" fmla="*/ 4058 h 4733"/>
                <a:gd name="T8" fmla="*/ 6950 w 7150"/>
                <a:gd name="T9" fmla="*/ 4115 h 4733"/>
                <a:gd name="T10" fmla="*/ 6864 w 7150"/>
                <a:gd name="T11" fmla="*/ 4456 h 4733"/>
                <a:gd name="T12" fmla="*/ 6653 w 7150"/>
                <a:gd name="T13" fmla="*/ 4387 h 4733"/>
                <a:gd name="T14" fmla="*/ 6435 w 7150"/>
                <a:gd name="T15" fmla="*/ 4373 h 4733"/>
                <a:gd name="T16" fmla="*/ 6285 w 7150"/>
                <a:gd name="T17" fmla="*/ 4528 h 4733"/>
                <a:gd name="T18" fmla="*/ 5894 w 7150"/>
                <a:gd name="T19" fmla="*/ 4318 h 4733"/>
                <a:gd name="T20" fmla="*/ 5095 w 7150"/>
                <a:gd name="T21" fmla="*/ 4600 h 4733"/>
                <a:gd name="T22" fmla="*/ 4581 w 7150"/>
                <a:gd name="T23" fmla="*/ 4667 h 4733"/>
                <a:gd name="T24" fmla="*/ 4323 w 7150"/>
                <a:gd name="T25" fmla="*/ 4387 h 4733"/>
                <a:gd name="T26" fmla="*/ 4127 w 7150"/>
                <a:gd name="T27" fmla="*/ 4124 h 4733"/>
                <a:gd name="T28" fmla="*/ 3734 w 7150"/>
                <a:gd name="T29" fmla="*/ 3951 h 4733"/>
                <a:gd name="T30" fmla="*/ 3334 w 7150"/>
                <a:gd name="T31" fmla="*/ 4075 h 4733"/>
                <a:gd name="T32" fmla="*/ 3190 w 7150"/>
                <a:gd name="T33" fmla="*/ 4078 h 4733"/>
                <a:gd name="T34" fmla="*/ 2955 w 7150"/>
                <a:gd name="T35" fmla="*/ 3920 h 4733"/>
                <a:gd name="T36" fmla="*/ 2594 w 7150"/>
                <a:gd name="T37" fmla="*/ 3863 h 4733"/>
                <a:gd name="T38" fmla="*/ 2351 w 7150"/>
                <a:gd name="T39" fmla="*/ 3763 h 4733"/>
                <a:gd name="T40" fmla="*/ 2160 w 7150"/>
                <a:gd name="T41" fmla="*/ 3684 h 4733"/>
                <a:gd name="T42" fmla="*/ 1969 w 7150"/>
                <a:gd name="T43" fmla="*/ 3499 h 4733"/>
                <a:gd name="T44" fmla="*/ 1780 w 7150"/>
                <a:gd name="T45" fmla="*/ 3293 h 4733"/>
                <a:gd name="T46" fmla="*/ 1629 w 7150"/>
                <a:gd name="T47" fmla="*/ 2969 h 4733"/>
                <a:gd name="T48" fmla="*/ 1363 w 7150"/>
                <a:gd name="T49" fmla="*/ 2779 h 4733"/>
                <a:gd name="T50" fmla="*/ 1145 w 7150"/>
                <a:gd name="T51" fmla="*/ 2528 h 4733"/>
                <a:gd name="T52" fmla="*/ 887 w 7150"/>
                <a:gd name="T53" fmla="*/ 2246 h 4733"/>
                <a:gd name="T54" fmla="*/ 664 w 7150"/>
                <a:gd name="T55" fmla="*/ 2360 h 4733"/>
                <a:gd name="T56" fmla="*/ 352 w 7150"/>
                <a:gd name="T57" fmla="*/ 1998 h 4733"/>
                <a:gd name="T58" fmla="*/ 125 w 7150"/>
                <a:gd name="T59" fmla="*/ 1758 h 4733"/>
                <a:gd name="T60" fmla="*/ 23 w 7150"/>
                <a:gd name="T61" fmla="*/ 1458 h 4733"/>
                <a:gd name="T62" fmla="*/ 27 w 7150"/>
                <a:gd name="T63" fmla="*/ 1129 h 4733"/>
                <a:gd name="T64" fmla="*/ 224 w 7150"/>
                <a:gd name="T65" fmla="*/ 1144 h 4733"/>
                <a:gd name="T66" fmla="*/ 359 w 7150"/>
                <a:gd name="T67" fmla="*/ 803 h 4733"/>
                <a:gd name="T68" fmla="*/ 437 w 7150"/>
                <a:gd name="T69" fmla="*/ 372 h 4733"/>
                <a:gd name="T70" fmla="*/ 787 w 7150"/>
                <a:gd name="T71" fmla="*/ 344 h 4733"/>
                <a:gd name="T72" fmla="*/ 1055 w 7150"/>
                <a:gd name="T73" fmla="*/ 24 h 4733"/>
                <a:gd name="T74" fmla="*/ 1310 w 7150"/>
                <a:gd name="T75" fmla="*/ 95 h 4733"/>
                <a:gd name="T76" fmla="*/ 1717 w 7150"/>
                <a:gd name="T77" fmla="*/ 148 h 4733"/>
                <a:gd name="T78" fmla="*/ 1955 w 7150"/>
                <a:gd name="T79" fmla="*/ 233 h 4733"/>
                <a:gd name="T80" fmla="*/ 2298 w 7150"/>
                <a:gd name="T81" fmla="*/ 363 h 4733"/>
                <a:gd name="T82" fmla="*/ 2787 w 7150"/>
                <a:gd name="T83" fmla="*/ 352 h 4733"/>
                <a:gd name="T84" fmla="*/ 3146 w 7150"/>
                <a:gd name="T85" fmla="*/ 232 h 4733"/>
                <a:gd name="T86" fmla="*/ 3464 w 7150"/>
                <a:gd name="T87" fmla="*/ 224 h 4733"/>
                <a:gd name="T88" fmla="*/ 3869 w 7150"/>
                <a:gd name="T89" fmla="*/ 266 h 4733"/>
                <a:gd name="T90" fmla="*/ 4125 w 7150"/>
                <a:gd name="T91" fmla="*/ 413 h 4733"/>
                <a:gd name="T92" fmla="*/ 4261 w 7150"/>
                <a:gd name="T93" fmla="*/ 634 h 4733"/>
                <a:gd name="T94" fmla="*/ 4122 w 7150"/>
                <a:gd name="T95" fmla="*/ 857 h 4733"/>
                <a:gd name="T96" fmla="*/ 4192 w 7150"/>
                <a:gd name="T97" fmla="*/ 1090 h 4733"/>
                <a:gd name="T98" fmla="*/ 4111 w 7150"/>
                <a:gd name="T99" fmla="*/ 1367 h 4733"/>
                <a:gd name="T100" fmla="*/ 4156 w 7150"/>
                <a:gd name="T101" fmla="*/ 1628 h 4733"/>
                <a:gd name="T102" fmla="*/ 4388 w 7150"/>
                <a:gd name="T103" fmla="*/ 1878 h 4733"/>
                <a:gd name="T104" fmla="*/ 4596 w 7150"/>
                <a:gd name="T105" fmla="*/ 1882 h 4733"/>
                <a:gd name="T106" fmla="*/ 4870 w 7150"/>
                <a:gd name="T107" fmla="*/ 2140 h 4733"/>
                <a:gd name="T108" fmla="*/ 5218 w 7150"/>
                <a:gd name="T109" fmla="*/ 2265 h 4733"/>
                <a:gd name="T110" fmla="*/ 5507 w 7150"/>
                <a:gd name="T111" fmla="*/ 2375 h 4733"/>
                <a:gd name="T112" fmla="*/ 5780 w 7150"/>
                <a:gd name="T113" fmla="*/ 2421 h 4733"/>
                <a:gd name="T114" fmla="*/ 5919 w 7150"/>
                <a:gd name="T115" fmla="*/ 2566 h 4733"/>
                <a:gd name="T116" fmla="*/ 6049 w 7150"/>
                <a:gd name="T117" fmla="*/ 2783 h 4733"/>
                <a:gd name="T118" fmla="*/ 6193 w 7150"/>
                <a:gd name="T119" fmla="*/ 2848 h 4733"/>
                <a:gd name="T120" fmla="*/ 6276 w 7150"/>
                <a:gd name="T121" fmla="*/ 2763 h 4733"/>
                <a:gd name="T122" fmla="*/ 6478 w 7150"/>
                <a:gd name="T123" fmla="*/ 2718 h 4733"/>
                <a:gd name="T124" fmla="*/ 6657 w 7150"/>
                <a:gd name="T125" fmla="*/ 2594 h 4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150" h="4733">
                  <a:moveTo>
                    <a:pt x="6802" y="2524"/>
                  </a:moveTo>
                  <a:lnTo>
                    <a:pt x="6813" y="2533"/>
                  </a:lnTo>
                  <a:lnTo>
                    <a:pt x="6822" y="2540"/>
                  </a:lnTo>
                  <a:lnTo>
                    <a:pt x="6833" y="2547"/>
                  </a:lnTo>
                  <a:lnTo>
                    <a:pt x="6848" y="2555"/>
                  </a:lnTo>
                  <a:lnTo>
                    <a:pt x="6861" y="2564"/>
                  </a:lnTo>
                  <a:lnTo>
                    <a:pt x="6871" y="2568"/>
                  </a:lnTo>
                  <a:lnTo>
                    <a:pt x="6881" y="2572"/>
                  </a:lnTo>
                  <a:lnTo>
                    <a:pt x="6894" y="2577"/>
                  </a:lnTo>
                  <a:lnTo>
                    <a:pt x="6906" y="2581"/>
                  </a:lnTo>
                  <a:lnTo>
                    <a:pt x="6915" y="2586"/>
                  </a:lnTo>
                  <a:lnTo>
                    <a:pt x="6923" y="2593"/>
                  </a:lnTo>
                  <a:lnTo>
                    <a:pt x="6931" y="2602"/>
                  </a:lnTo>
                  <a:lnTo>
                    <a:pt x="6938" y="2610"/>
                  </a:lnTo>
                  <a:lnTo>
                    <a:pt x="6942" y="2618"/>
                  </a:lnTo>
                  <a:lnTo>
                    <a:pt x="6945" y="2625"/>
                  </a:lnTo>
                  <a:lnTo>
                    <a:pt x="6946" y="2634"/>
                  </a:lnTo>
                  <a:lnTo>
                    <a:pt x="6949" y="2642"/>
                  </a:lnTo>
                  <a:lnTo>
                    <a:pt x="6949" y="2651"/>
                  </a:lnTo>
                  <a:lnTo>
                    <a:pt x="6949" y="2662"/>
                  </a:lnTo>
                  <a:lnTo>
                    <a:pt x="6950" y="2671"/>
                  </a:lnTo>
                  <a:lnTo>
                    <a:pt x="6952" y="2679"/>
                  </a:lnTo>
                  <a:lnTo>
                    <a:pt x="6955" y="2685"/>
                  </a:lnTo>
                  <a:lnTo>
                    <a:pt x="6962" y="2697"/>
                  </a:lnTo>
                  <a:lnTo>
                    <a:pt x="6968" y="2709"/>
                  </a:lnTo>
                  <a:lnTo>
                    <a:pt x="6971" y="2718"/>
                  </a:lnTo>
                  <a:lnTo>
                    <a:pt x="6978" y="2728"/>
                  </a:lnTo>
                  <a:lnTo>
                    <a:pt x="6986" y="2738"/>
                  </a:lnTo>
                  <a:lnTo>
                    <a:pt x="6992" y="2747"/>
                  </a:lnTo>
                  <a:lnTo>
                    <a:pt x="6996" y="2754"/>
                  </a:lnTo>
                  <a:lnTo>
                    <a:pt x="7001" y="2761"/>
                  </a:lnTo>
                  <a:lnTo>
                    <a:pt x="7005" y="2769"/>
                  </a:lnTo>
                  <a:lnTo>
                    <a:pt x="7007" y="2779"/>
                  </a:lnTo>
                  <a:lnTo>
                    <a:pt x="7007" y="2789"/>
                  </a:lnTo>
                  <a:lnTo>
                    <a:pt x="7006" y="2798"/>
                  </a:lnTo>
                  <a:lnTo>
                    <a:pt x="7005" y="2806"/>
                  </a:lnTo>
                  <a:lnTo>
                    <a:pt x="7002" y="2812"/>
                  </a:lnTo>
                  <a:lnTo>
                    <a:pt x="6996" y="2819"/>
                  </a:lnTo>
                  <a:lnTo>
                    <a:pt x="6993" y="2826"/>
                  </a:lnTo>
                  <a:lnTo>
                    <a:pt x="6993" y="2830"/>
                  </a:lnTo>
                  <a:lnTo>
                    <a:pt x="6994" y="2833"/>
                  </a:lnTo>
                  <a:lnTo>
                    <a:pt x="6997" y="2838"/>
                  </a:lnTo>
                  <a:lnTo>
                    <a:pt x="7001" y="2840"/>
                  </a:lnTo>
                  <a:lnTo>
                    <a:pt x="7003" y="2844"/>
                  </a:lnTo>
                  <a:lnTo>
                    <a:pt x="7006" y="2848"/>
                  </a:lnTo>
                  <a:lnTo>
                    <a:pt x="7008" y="2852"/>
                  </a:lnTo>
                  <a:lnTo>
                    <a:pt x="7009" y="2858"/>
                  </a:lnTo>
                  <a:lnTo>
                    <a:pt x="7011" y="2867"/>
                  </a:lnTo>
                  <a:lnTo>
                    <a:pt x="7014" y="2875"/>
                  </a:lnTo>
                  <a:lnTo>
                    <a:pt x="7020" y="2883"/>
                  </a:lnTo>
                  <a:lnTo>
                    <a:pt x="7025" y="2890"/>
                  </a:lnTo>
                  <a:lnTo>
                    <a:pt x="7031" y="2898"/>
                  </a:lnTo>
                  <a:lnTo>
                    <a:pt x="7037" y="2905"/>
                  </a:lnTo>
                  <a:lnTo>
                    <a:pt x="7041" y="2911"/>
                  </a:lnTo>
                  <a:lnTo>
                    <a:pt x="7044" y="2918"/>
                  </a:lnTo>
                  <a:lnTo>
                    <a:pt x="7045" y="2927"/>
                  </a:lnTo>
                  <a:lnTo>
                    <a:pt x="7049" y="2937"/>
                  </a:lnTo>
                  <a:lnTo>
                    <a:pt x="7052" y="2946"/>
                  </a:lnTo>
                  <a:lnTo>
                    <a:pt x="7058" y="2955"/>
                  </a:lnTo>
                  <a:lnTo>
                    <a:pt x="7065" y="2964"/>
                  </a:lnTo>
                  <a:lnTo>
                    <a:pt x="7077" y="2976"/>
                  </a:lnTo>
                  <a:lnTo>
                    <a:pt x="7089" y="2989"/>
                  </a:lnTo>
                  <a:lnTo>
                    <a:pt x="7098" y="3000"/>
                  </a:lnTo>
                  <a:lnTo>
                    <a:pt x="7108" y="3010"/>
                  </a:lnTo>
                  <a:lnTo>
                    <a:pt x="7120" y="3026"/>
                  </a:lnTo>
                  <a:lnTo>
                    <a:pt x="7132" y="3039"/>
                  </a:lnTo>
                  <a:lnTo>
                    <a:pt x="7139" y="3048"/>
                  </a:lnTo>
                  <a:lnTo>
                    <a:pt x="7144" y="3054"/>
                  </a:lnTo>
                  <a:lnTo>
                    <a:pt x="7147" y="3063"/>
                  </a:lnTo>
                  <a:lnTo>
                    <a:pt x="7148" y="3066"/>
                  </a:lnTo>
                  <a:lnTo>
                    <a:pt x="7148" y="3070"/>
                  </a:lnTo>
                  <a:lnTo>
                    <a:pt x="7148" y="3073"/>
                  </a:lnTo>
                  <a:lnTo>
                    <a:pt x="7147" y="3077"/>
                  </a:lnTo>
                  <a:lnTo>
                    <a:pt x="7141" y="3083"/>
                  </a:lnTo>
                  <a:lnTo>
                    <a:pt x="7131" y="3091"/>
                  </a:lnTo>
                  <a:lnTo>
                    <a:pt x="7120" y="3098"/>
                  </a:lnTo>
                  <a:lnTo>
                    <a:pt x="7113" y="3104"/>
                  </a:lnTo>
                  <a:lnTo>
                    <a:pt x="7109" y="3106"/>
                  </a:lnTo>
                  <a:lnTo>
                    <a:pt x="7106" y="3107"/>
                  </a:lnTo>
                  <a:lnTo>
                    <a:pt x="7103" y="3107"/>
                  </a:lnTo>
                  <a:lnTo>
                    <a:pt x="7100" y="3106"/>
                  </a:lnTo>
                  <a:lnTo>
                    <a:pt x="7094" y="3102"/>
                  </a:lnTo>
                  <a:lnTo>
                    <a:pt x="7089" y="3097"/>
                  </a:lnTo>
                  <a:lnTo>
                    <a:pt x="7084" y="3090"/>
                  </a:lnTo>
                  <a:lnTo>
                    <a:pt x="7079" y="3084"/>
                  </a:lnTo>
                  <a:lnTo>
                    <a:pt x="7076" y="3079"/>
                  </a:lnTo>
                  <a:lnTo>
                    <a:pt x="7071" y="3077"/>
                  </a:lnTo>
                  <a:lnTo>
                    <a:pt x="7065" y="3078"/>
                  </a:lnTo>
                  <a:lnTo>
                    <a:pt x="7059" y="3081"/>
                  </a:lnTo>
                  <a:lnTo>
                    <a:pt x="7057" y="3083"/>
                  </a:lnTo>
                  <a:lnTo>
                    <a:pt x="7055" y="3087"/>
                  </a:lnTo>
                  <a:lnTo>
                    <a:pt x="7052" y="3090"/>
                  </a:lnTo>
                  <a:lnTo>
                    <a:pt x="7050" y="3094"/>
                  </a:lnTo>
                  <a:lnTo>
                    <a:pt x="7049" y="3106"/>
                  </a:lnTo>
                  <a:lnTo>
                    <a:pt x="7049" y="3121"/>
                  </a:lnTo>
                  <a:lnTo>
                    <a:pt x="7050" y="3128"/>
                  </a:lnTo>
                  <a:lnTo>
                    <a:pt x="7051" y="3135"/>
                  </a:lnTo>
                  <a:lnTo>
                    <a:pt x="7052" y="3142"/>
                  </a:lnTo>
                  <a:lnTo>
                    <a:pt x="7056" y="3147"/>
                  </a:lnTo>
                  <a:lnTo>
                    <a:pt x="7068" y="3161"/>
                  </a:lnTo>
                  <a:lnTo>
                    <a:pt x="7078" y="3174"/>
                  </a:lnTo>
                  <a:lnTo>
                    <a:pt x="7082" y="3179"/>
                  </a:lnTo>
                  <a:lnTo>
                    <a:pt x="7083" y="3184"/>
                  </a:lnTo>
                  <a:lnTo>
                    <a:pt x="7084" y="3189"/>
                  </a:lnTo>
                  <a:lnTo>
                    <a:pt x="7084" y="3196"/>
                  </a:lnTo>
                  <a:lnTo>
                    <a:pt x="7085" y="3203"/>
                  </a:lnTo>
                  <a:lnTo>
                    <a:pt x="7087" y="3209"/>
                  </a:lnTo>
                  <a:lnTo>
                    <a:pt x="7089" y="3215"/>
                  </a:lnTo>
                  <a:lnTo>
                    <a:pt x="7094" y="3220"/>
                  </a:lnTo>
                  <a:lnTo>
                    <a:pt x="7098" y="3224"/>
                  </a:lnTo>
                  <a:lnTo>
                    <a:pt x="7102" y="3229"/>
                  </a:lnTo>
                  <a:lnTo>
                    <a:pt x="7104" y="3235"/>
                  </a:lnTo>
                  <a:lnTo>
                    <a:pt x="7106" y="3242"/>
                  </a:lnTo>
                  <a:lnTo>
                    <a:pt x="7104" y="3253"/>
                  </a:lnTo>
                  <a:lnTo>
                    <a:pt x="7103" y="3265"/>
                  </a:lnTo>
                  <a:lnTo>
                    <a:pt x="7103" y="3271"/>
                  </a:lnTo>
                  <a:lnTo>
                    <a:pt x="7103" y="3277"/>
                  </a:lnTo>
                  <a:lnTo>
                    <a:pt x="7104" y="3281"/>
                  </a:lnTo>
                  <a:lnTo>
                    <a:pt x="7107" y="3285"/>
                  </a:lnTo>
                  <a:lnTo>
                    <a:pt x="7120" y="3300"/>
                  </a:lnTo>
                  <a:lnTo>
                    <a:pt x="7138" y="3318"/>
                  </a:lnTo>
                  <a:lnTo>
                    <a:pt x="7144" y="3328"/>
                  </a:lnTo>
                  <a:lnTo>
                    <a:pt x="7147" y="3335"/>
                  </a:lnTo>
                  <a:lnTo>
                    <a:pt x="7148" y="3341"/>
                  </a:lnTo>
                  <a:lnTo>
                    <a:pt x="7148" y="3347"/>
                  </a:lnTo>
                  <a:lnTo>
                    <a:pt x="7148" y="3353"/>
                  </a:lnTo>
                  <a:lnTo>
                    <a:pt x="7146" y="3359"/>
                  </a:lnTo>
                  <a:lnTo>
                    <a:pt x="7141" y="3363"/>
                  </a:lnTo>
                  <a:lnTo>
                    <a:pt x="7138" y="3368"/>
                  </a:lnTo>
                  <a:lnTo>
                    <a:pt x="7135" y="3372"/>
                  </a:lnTo>
                  <a:lnTo>
                    <a:pt x="7135" y="3374"/>
                  </a:lnTo>
                  <a:lnTo>
                    <a:pt x="7135" y="3378"/>
                  </a:lnTo>
                  <a:lnTo>
                    <a:pt x="7137" y="3381"/>
                  </a:lnTo>
                  <a:lnTo>
                    <a:pt x="7140" y="3390"/>
                  </a:lnTo>
                  <a:lnTo>
                    <a:pt x="7142" y="3397"/>
                  </a:lnTo>
                  <a:lnTo>
                    <a:pt x="7144" y="3400"/>
                  </a:lnTo>
                  <a:lnTo>
                    <a:pt x="7142" y="3405"/>
                  </a:lnTo>
                  <a:lnTo>
                    <a:pt x="7141" y="3409"/>
                  </a:lnTo>
                  <a:lnTo>
                    <a:pt x="7140" y="3412"/>
                  </a:lnTo>
                  <a:lnTo>
                    <a:pt x="7138" y="3417"/>
                  </a:lnTo>
                  <a:lnTo>
                    <a:pt x="7137" y="3423"/>
                  </a:lnTo>
                  <a:lnTo>
                    <a:pt x="7135" y="3429"/>
                  </a:lnTo>
                  <a:lnTo>
                    <a:pt x="7135" y="3435"/>
                  </a:lnTo>
                  <a:lnTo>
                    <a:pt x="7137" y="3450"/>
                  </a:lnTo>
                  <a:lnTo>
                    <a:pt x="7138" y="3464"/>
                  </a:lnTo>
                  <a:lnTo>
                    <a:pt x="7139" y="3478"/>
                  </a:lnTo>
                  <a:lnTo>
                    <a:pt x="7140" y="3488"/>
                  </a:lnTo>
                  <a:lnTo>
                    <a:pt x="7139" y="3499"/>
                  </a:lnTo>
                  <a:lnTo>
                    <a:pt x="7138" y="3508"/>
                  </a:lnTo>
                  <a:lnTo>
                    <a:pt x="7138" y="3519"/>
                  </a:lnTo>
                  <a:lnTo>
                    <a:pt x="7137" y="3529"/>
                  </a:lnTo>
                  <a:lnTo>
                    <a:pt x="7135" y="3541"/>
                  </a:lnTo>
                  <a:lnTo>
                    <a:pt x="7134" y="3556"/>
                  </a:lnTo>
                  <a:lnTo>
                    <a:pt x="7133" y="3571"/>
                  </a:lnTo>
                  <a:lnTo>
                    <a:pt x="7132" y="3583"/>
                  </a:lnTo>
                  <a:lnTo>
                    <a:pt x="7132" y="3593"/>
                  </a:lnTo>
                  <a:lnTo>
                    <a:pt x="7133" y="3604"/>
                  </a:lnTo>
                  <a:lnTo>
                    <a:pt x="7134" y="3614"/>
                  </a:lnTo>
                  <a:lnTo>
                    <a:pt x="7137" y="3621"/>
                  </a:lnTo>
                  <a:lnTo>
                    <a:pt x="7139" y="3629"/>
                  </a:lnTo>
                  <a:lnTo>
                    <a:pt x="7141" y="3638"/>
                  </a:lnTo>
                  <a:lnTo>
                    <a:pt x="7144" y="3650"/>
                  </a:lnTo>
                  <a:lnTo>
                    <a:pt x="7146" y="3662"/>
                  </a:lnTo>
                  <a:lnTo>
                    <a:pt x="7148" y="3674"/>
                  </a:lnTo>
                  <a:lnTo>
                    <a:pt x="7150" y="3686"/>
                  </a:lnTo>
                  <a:lnTo>
                    <a:pt x="7150" y="3699"/>
                  </a:lnTo>
                  <a:lnTo>
                    <a:pt x="7150" y="3713"/>
                  </a:lnTo>
                  <a:lnTo>
                    <a:pt x="7147" y="3727"/>
                  </a:lnTo>
                  <a:lnTo>
                    <a:pt x="7145" y="3738"/>
                  </a:lnTo>
                  <a:lnTo>
                    <a:pt x="7141" y="3747"/>
                  </a:lnTo>
                  <a:lnTo>
                    <a:pt x="7137" y="3756"/>
                  </a:lnTo>
                  <a:lnTo>
                    <a:pt x="7131" y="3763"/>
                  </a:lnTo>
                  <a:lnTo>
                    <a:pt x="7127" y="3770"/>
                  </a:lnTo>
                  <a:lnTo>
                    <a:pt x="7122" y="3777"/>
                  </a:lnTo>
                  <a:lnTo>
                    <a:pt x="7120" y="3785"/>
                  </a:lnTo>
                  <a:lnTo>
                    <a:pt x="7116" y="3796"/>
                  </a:lnTo>
                  <a:lnTo>
                    <a:pt x="7114" y="3808"/>
                  </a:lnTo>
                  <a:lnTo>
                    <a:pt x="7112" y="3821"/>
                  </a:lnTo>
                  <a:lnTo>
                    <a:pt x="7113" y="3834"/>
                  </a:lnTo>
                  <a:lnTo>
                    <a:pt x="7115" y="3847"/>
                  </a:lnTo>
                  <a:lnTo>
                    <a:pt x="7120" y="3860"/>
                  </a:lnTo>
                  <a:lnTo>
                    <a:pt x="7123" y="3872"/>
                  </a:lnTo>
                  <a:lnTo>
                    <a:pt x="7125" y="3880"/>
                  </a:lnTo>
                  <a:lnTo>
                    <a:pt x="7126" y="3891"/>
                  </a:lnTo>
                  <a:lnTo>
                    <a:pt x="7125" y="3903"/>
                  </a:lnTo>
                  <a:lnTo>
                    <a:pt x="7123" y="3917"/>
                  </a:lnTo>
                  <a:lnTo>
                    <a:pt x="7122" y="3929"/>
                  </a:lnTo>
                  <a:lnTo>
                    <a:pt x="7122" y="3942"/>
                  </a:lnTo>
                  <a:lnTo>
                    <a:pt x="7122" y="3959"/>
                  </a:lnTo>
                  <a:lnTo>
                    <a:pt x="7123" y="3977"/>
                  </a:lnTo>
                  <a:lnTo>
                    <a:pt x="7126" y="3989"/>
                  </a:lnTo>
                  <a:lnTo>
                    <a:pt x="7129" y="3997"/>
                  </a:lnTo>
                  <a:lnTo>
                    <a:pt x="7132" y="4005"/>
                  </a:lnTo>
                  <a:lnTo>
                    <a:pt x="7134" y="4014"/>
                  </a:lnTo>
                  <a:lnTo>
                    <a:pt x="7135" y="4018"/>
                  </a:lnTo>
                  <a:lnTo>
                    <a:pt x="7135" y="4023"/>
                  </a:lnTo>
                  <a:lnTo>
                    <a:pt x="7134" y="4024"/>
                  </a:lnTo>
                  <a:lnTo>
                    <a:pt x="7127" y="4025"/>
                  </a:lnTo>
                  <a:lnTo>
                    <a:pt x="7116" y="4025"/>
                  </a:lnTo>
                  <a:lnTo>
                    <a:pt x="7100" y="4024"/>
                  </a:lnTo>
                  <a:lnTo>
                    <a:pt x="7087" y="4024"/>
                  </a:lnTo>
                  <a:lnTo>
                    <a:pt x="7082" y="4027"/>
                  </a:lnTo>
                  <a:lnTo>
                    <a:pt x="7079" y="4030"/>
                  </a:lnTo>
                  <a:lnTo>
                    <a:pt x="7078" y="4035"/>
                  </a:lnTo>
                  <a:lnTo>
                    <a:pt x="7077" y="4041"/>
                  </a:lnTo>
                  <a:lnTo>
                    <a:pt x="7078" y="4047"/>
                  </a:lnTo>
                  <a:lnTo>
                    <a:pt x="7079" y="4053"/>
                  </a:lnTo>
                  <a:lnTo>
                    <a:pt x="7083" y="4058"/>
                  </a:lnTo>
                  <a:lnTo>
                    <a:pt x="7085" y="4062"/>
                  </a:lnTo>
                  <a:lnTo>
                    <a:pt x="7089" y="4066"/>
                  </a:lnTo>
                  <a:lnTo>
                    <a:pt x="7091" y="4071"/>
                  </a:lnTo>
                  <a:lnTo>
                    <a:pt x="7093" y="4074"/>
                  </a:lnTo>
                  <a:lnTo>
                    <a:pt x="7093" y="4078"/>
                  </a:lnTo>
                  <a:lnTo>
                    <a:pt x="7093" y="4083"/>
                  </a:lnTo>
                  <a:lnTo>
                    <a:pt x="7091" y="4086"/>
                  </a:lnTo>
                  <a:lnTo>
                    <a:pt x="7089" y="4090"/>
                  </a:lnTo>
                  <a:lnTo>
                    <a:pt x="7085" y="4093"/>
                  </a:lnTo>
                  <a:lnTo>
                    <a:pt x="7076" y="4100"/>
                  </a:lnTo>
                  <a:lnTo>
                    <a:pt x="7066" y="4110"/>
                  </a:lnTo>
                  <a:lnTo>
                    <a:pt x="7063" y="4115"/>
                  </a:lnTo>
                  <a:lnTo>
                    <a:pt x="7058" y="4119"/>
                  </a:lnTo>
                  <a:lnTo>
                    <a:pt x="7055" y="4125"/>
                  </a:lnTo>
                  <a:lnTo>
                    <a:pt x="7052" y="4132"/>
                  </a:lnTo>
                  <a:lnTo>
                    <a:pt x="7051" y="4138"/>
                  </a:lnTo>
                  <a:lnTo>
                    <a:pt x="7050" y="4143"/>
                  </a:lnTo>
                  <a:lnTo>
                    <a:pt x="7051" y="4149"/>
                  </a:lnTo>
                  <a:lnTo>
                    <a:pt x="7052" y="4153"/>
                  </a:lnTo>
                  <a:lnTo>
                    <a:pt x="7056" y="4161"/>
                  </a:lnTo>
                  <a:lnTo>
                    <a:pt x="7059" y="4168"/>
                  </a:lnTo>
                  <a:lnTo>
                    <a:pt x="7060" y="4171"/>
                  </a:lnTo>
                  <a:lnTo>
                    <a:pt x="7060" y="4174"/>
                  </a:lnTo>
                  <a:lnTo>
                    <a:pt x="7060" y="4176"/>
                  </a:lnTo>
                  <a:lnTo>
                    <a:pt x="7058" y="4179"/>
                  </a:lnTo>
                  <a:lnTo>
                    <a:pt x="7053" y="4182"/>
                  </a:lnTo>
                  <a:lnTo>
                    <a:pt x="7044" y="4188"/>
                  </a:lnTo>
                  <a:lnTo>
                    <a:pt x="7039" y="4191"/>
                  </a:lnTo>
                  <a:lnTo>
                    <a:pt x="7034" y="4193"/>
                  </a:lnTo>
                  <a:lnTo>
                    <a:pt x="7030" y="4194"/>
                  </a:lnTo>
                  <a:lnTo>
                    <a:pt x="7026" y="4193"/>
                  </a:lnTo>
                  <a:lnTo>
                    <a:pt x="7022" y="4193"/>
                  </a:lnTo>
                  <a:lnTo>
                    <a:pt x="7020" y="4191"/>
                  </a:lnTo>
                  <a:lnTo>
                    <a:pt x="7018" y="4188"/>
                  </a:lnTo>
                  <a:lnTo>
                    <a:pt x="7015" y="4184"/>
                  </a:lnTo>
                  <a:lnTo>
                    <a:pt x="7014" y="4172"/>
                  </a:lnTo>
                  <a:lnTo>
                    <a:pt x="7013" y="4154"/>
                  </a:lnTo>
                  <a:lnTo>
                    <a:pt x="7012" y="4136"/>
                  </a:lnTo>
                  <a:lnTo>
                    <a:pt x="7012" y="4121"/>
                  </a:lnTo>
                  <a:lnTo>
                    <a:pt x="7011" y="4115"/>
                  </a:lnTo>
                  <a:lnTo>
                    <a:pt x="7009" y="4111"/>
                  </a:lnTo>
                  <a:lnTo>
                    <a:pt x="7007" y="4108"/>
                  </a:lnTo>
                  <a:lnTo>
                    <a:pt x="7005" y="4105"/>
                  </a:lnTo>
                  <a:lnTo>
                    <a:pt x="7001" y="4104"/>
                  </a:lnTo>
                  <a:lnTo>
                    <a:pt x="6997" y="4104"/>
                  </a:lnTo>
                  <a:lnTo>
                    <a:pt x="6993" y="4104"/>
                  </a:lnTo>
                  <a:lnTo>
                    <a:pt x="6988" y="4105"/>
                  </a:lnTo>
                  <a:lnTo>
                    <a:pt x="6975" y="4108"/>
                  </a:lnTo>
                  <a:lnTo>
                    <a:pt x="6962" y="4110"/>
                  </a:lnTo>
                  <a:lnTo>
                    <a:pt x="6956" y="4111"/>
                  </a:lnTo>
                  <a:lnTo>
                    <a:pt x="6952" y="4113"/>
                  </a:lnTo>
                  <a:lnTo>
                    <a:pt x="6950" y="4115"/>
                  </a:lnTo>
                  <a:lnTo>
                    <a:pt x="6949" y="4117"/>
                  </a:lnTo>
                  <a:lnTo>
                    <a:pt x="6950" y="4124"/>
                  </a:lnTo>
                  <a:lnTo>
                    <a:pt x="6952" y="4135"/>
                  </a:lnTo>
                  <a:lnTo>
                    <a:pt x="6953" y="4147"/>
                  </a:lnTo>
                  <a:lnTo>
                    <a:pt x="6953" y="4163"/>
                  </a:lnTo>
                  <a:lnTo>
                    <a:pt x="6952" y="4182"/>
                  </a:lnTo>
                  <a:lnTo>
                    <a:pt x="6950" y="4199"/>
                  </a:lnTo>
                  <a:lnTo>
                    <a:pt x="6951" y="4219"/>
                  </a:lnTo>
                  <a:lnTo>
                    <a:pt x="6950" y="4226"/>
                  </a:lnTo>
                  <a:lnTo>
                    <a:pt x="6940" y="4229"/>
                  </a:lnTo>
                  <a:lnTo>
                    <a:pt x="6930" y="4233"/>
                  </a:lnTo>
                  <a:lnTo>
                    <a:pt x="6927" y="4236"/>
                  </a:lnTo>
                  <a:lnTo>
                    <a:pt x="6925" y="4239"/>
                  </a:lnTo>
                  <a:lnTo>
                    <a:pt x="6923" y="4244"/>
                  </a:lnTo>
                  <a:lnTo>
                    <a:pt x="6921" y="4251"/>
                  </a:lnTo>
                  <a:lnTo>
                    <a:pt x="6920" y="4267"/>
                  </a:lnTo>
                  <a:lnTo>
                    <a:pt x="6920" y="4286"/>
                  </a:lnTo>
                  <a:lnTo>
                    <a:pt x="6920" y="4296"/>
                  </a:lnTo>
                  <a:lnTo>
                    <a:pt x="6923" y="4307"/>
                  </a:lnTo>
                  <a:lnTo>
                    <a:pt x="6925" y="4317"/>
                  </a:lnTo>
                  <a:lnTo>
                    <a:pt x="6927" y="4325"/>
                  </a:lnTo>
                  <a:lnTo>
                    <a:pt x="6936" y="4339"/>
                  </a:lnTo>
                  <a:lnTo>
                    <a:pt x="6943" y="4350"/>
                  </a:lnTo>
                  <a:lnTo>
                    <a:pt x="6946" y="4355"/>
                  </a:lnTo>
                  <a:lnTo>
                    <a:pt x="6949" y="4361"/>
                  </a:lnTo>
                  <a:lnTo>
                    <a:pt x="6951" y="4368"/>
                  </a:lnTo>
                  <a:lnTo>
                    <a:pt x="6953" y="4374"/>
                  </a:lnTo>
                  <a:lnTo>
                    <a:pt x="6953" y="4381"/>
                  </a:lnTo>
                  <a:lnTo>
                    <a:pt x="6953" y="4387"/>
                  </a:lnTo>
                  <a:lnTo>
                    <a:pt x="6951" y="4392"/>
                  </a:lnTo>
                  <a:lnTo>
                    <a:pt x="6948" y="4396"/>
                  </a:lnTo>
                  <a:lnTo>
                    <a:pt x="6945" y="4400"/>
                  </a:lnTo>
                  <a:lnTo>
                    <a:pt x="6943" y="4405"/>
                  </a:lnTo>
                  <a:lnTo>
                    <a:pt x="6942" y="4408"/>
                  </a:lnTo>
                  <a:lnTo>
                    <a:pt x="6940" y="4414"/>
                  </a:lnTo>
                  <a:lnTo>
                    <a:pt x="6939" y="4419"/>
                  </a:lnTo>
                  <a:lnTo>
                    <a:pt x="6938" y="4425"/>
                  </a:lnTo>
                  <a:lnTo>
                    <a:pt x="6937" y="4431"/>
                  </a:lnTo>
                  <a:lnTo>
                    <a:pt x="6933" y="4437"/>
                  </a:lnTo>
                  <a:lnTo>
                    <a:pt x="6930" y="4443"/>
                  </a:lnTo>
                  <a:lnTo>
                    <a:pt x="6924" y="4447"/>
                  </a:lnTo>
                  <a:lnTo>
                    <a:pt x="6919" y="4451"/>
                  </a:lnTo>
                  <a:lnTo>
                    <a:pt x="6913" y="4453"/>
                  </a:lnTo>
                  <a:lnTo>
                    <a:pt x="6907" y="4453"/>
                  </a:lnTo>
                  <a:lnTo>
                    <a:pt x="6901" y="4453"/>
                  </a:lnTo>
                  <a:lnTo>
                    <a:pt x="6896" y="4452"/>
                  </a:lnTo>
                  <a:lnTo>
                    <a:pt x="6892" y="4450"/>
                  </a:lnTo>
                  <a:lnTo>
                    <a:pt x="6888" y="4447"/>
                  </a:lnTo>
                  <a:lnTo>
                    <a:pt x="6883" y="4447"/>
                  </a:lnTo>
                  <a:lnTo>
                    <a:pt x="6879" y="4447"/>
                  </a:lnTo>
                  <a:lnTo>
                    <a:pt x="6874" y="4450"/>
                  </a:lnTo>
                  <a:lnTo>
                    <a:pt x="6864" y="4456"/>
                  </a:lnTo>
                  <a:lnTo>
                    <a:pt x="6856" y="4463"/>
                  </a:lnTo>
                  <a:lnTo>
                    <a:pt x="6852" y="4466"/>
                  </a:lnTo>
                  <a:lnTo>
                    <a:pt x="6848" y="4469"/>
                  </a:lnTo>
                  <a:lnTo>
                    <a:pt x="6843" y="4471"/>
                  </a:lnTo>
                  <a:lnTo>
                    <a:pt x="6839" y="4472"/>
                  </a:lnTo>
                  <a:lnTo>
                    <a:pt x="6835" y="4474"/>
                  </a:lnTo>
                  <a:lnTo>
                    <a:pt x="6830" y="4472"/>
                  </a:lnTo>
                  <a:lnTo>
                    <a:pt x="6826" y="4471"/>
                  </a:lnTo>
                  <a:lnTo>
                    <a:pt x="6824" y="4470"/>
                  </a:lnTo>
                  <a:lnTo>
                    <a:pt x="6819" y="4463"/>
                  </a:lnTo>
                  <a:lnTo>
                    <a:pt x="6817" y="4455"/>
                  </a:lnTo>
                  <a:lnTo>
                    <a:pt x="6816" y="4445"/>
                  </a:lnTo>
                  <a:lnTo>
                    <a:pt x="6814" y="4433"/>
                  </a:lnTo>
                  <a:lnTo>
                    <a:pt x="6816" y="4421"/>
                  </a:lnTo>
                  <a:lnTo>
                    <a:pt x="6816" y="4413"/>
                  </a:lnTo>
                  <a:lnTo>
                    <a:pt x="6814" y="4405"/>
                  </a:lnTo>
                  <a:lnTo>
                    <a:pt x="6812" y="4398"/>
                  </a:lnTo>
                  <a:lnTo>
                    <a:pt x="6804" y="4381"/>
                  </a:lnTo>
                  <a:lnTo>
                    <a:pt x="6797" y="4362"/>
                  </a:lnTo>
                  <a:lnTo>
                    <a:pt x="6795" y="4356"/>
                  </a:lnTo>
                  <a:lnTo>
                    <a:pt x="6793" y="4352"/>
                  </a:lnTo>
                  <a:lnTo>
                    <a:pt x="6789" y="4349"/>
                  </a:lnTo>
                  <a:lnTo>
                    <a:pt x="6787" y="4346"/>
                  </a:lnTo>
                  <a:lnTo>
                    <a:pt x="6783" y="4345"/>
                  </a:lnTo>
                  <a:lnTo>
                    <a:pt x="6780" y="4346"/>
                  </a:lnTo>
                  <a:lnTo>
                    <a:pt x="6776" y="4348"/>
                  </a:lnTo>
                  <a:lnTo>
                    <a:pt x="6772" y="4351"/>
                  </a:lnTo>
                  <a:lnTo>
                    <a:pt x="6768" y="4356"/>
                  </a:lnTo>
                  <a:lnTo>
                    <a:pt x="6766" y="4362"/>
                  </a:lnTo>
                  <a:lnTo>
                    <a:pt x="6764" y="4368"/>
                  </a:lnTo>
                  <a:lnTo>
                    <a:pt x="6764" y="4375"/>
                  </a:lnTo>
                  <a:lnTo>
                    <a:pt x="6767" y="4389"/>
                  </a:lnTo>
                  <a:lnTo>
                    <a:pt x="6770" y="4402"/>
                  </a:lnTo>
                  <a:lnTo>
                    <a:pt x="6773" y="4407"/>
                  </a:lnTo>
                  <a:lnTo>
                    <a:pt x="6772" y="4412"/>
                  </a:lnTo>
                  <a:lnTo>
                    <a:pt x="6769" y="4415"/>
                  </a:lnTo>
                  <a:lnTo>
                    <a:pt x="6767" y="4418"/>
                  </a:lnTo>
                  <a:lnTo>
                    <a:pt x="6757" y="4422"/>
                  </a:lnTo>
                  <a:lnTo>
                    <a:pt x="6747" y="4426"/>
                  </a:lnTo>
                  <a:lnTo>
                    <a:pt x="6732" y="4431"/>
                  </a:lnTo>
                  <a:lnTo>
                    <a:pt x="6723" y="4436"/>
                  </a:lnTo>
                  <a:lnTo>
                    <a:pt x="6718" y="4437"/>
                  </a:lnTo>
                  <a:lnTo>
                    <a:pt x="6712" y="4439"/>
                  </a:lnTo>
                  <a:lnTo>
                    <a:pt x="6705" y="4440"/>
                  </a:lnTo>
                  <a:lnTo>
                    <a:pt x="6696" y="4440"/>
                  </a:lnTo>
                  <a:lnTo>
                    <a:pt x="6688" y="4439"/>
                  </a:lnTo>
                  <a:lnTo>
                    <a:pt x="6682" y="4438"/>
                  </a:lnTo>
                  <a:lnTo>
                    <a:pt x="6676" y="4434"/>
                  </a:lnTo>
                  <a:lnTo>
                    <a:pt x="6673" y="4431"/>
                  </a:lnTo>
                  <a:lnTo>
                    <a:pt x="6666" y="4420"/>
                  </a:lnTo>
                  <a:lnTo>
                    <a:pt x="6660" y="4405"/>
                  </a:lnTo>
                  <a:lnTo>
                    <a:pt x="6653" y="4387"/>
                  </a:lnTo>
                  <a:lnTo>
                    <a:pt x="6647" y="4369"/>
                  </a:lnTo>
                  <a:lnTo>
                    <a:pt x="6643" y="4361"/>
                  </a:lnTo>
                  <a:lnTo>
                    <a:pt x="6640" y="4354"/>
                  </a:lnTo>
                  <a:lnTo>
                    <a:pt x="6636" y="4349"/>
                  </a:lnTo>
                  <a:lnTo>
                    <a:pt x="6633" y="4345"/>
                  </a:lnTo>
                  <a:lnTo>
                    <a:pt x="6629" y="4344"/>
                  </a:lnTo>
                  <a:lnTo>
                    <a:pt x="6627" y="4344"/>
                  </a:lnTo>
                  <a:lnTo>
                    <a:pt x="6623" y="4345"/>
                  </a:lnTo>
                  <a:lnTo>
                    <a:pt x="6621" y="4348"/>
                  </a:lnTo>
                  <a:lnTo>
                    <a:pt x="6615" y="4354"/>
                  </a:lnTo>
                  <a:lnTo>
                    <a:pt x="6609" y="4358"/>
                  </a:lnTo>
                  <a:lnTo>
                    <a:pt x="6605" y="4359"/>
                  </a:lnTo>
                  <a:lnTo>
                    <a:pt x="6600" y="4358"/>
                  </a:lnTo>
                  <a:lnTo>
                    <a:pt x="6596" y="4357"/>
                  </a:lnTo>
                  <a:lnTo>
                    <a:pt x="6592" y="4354"/>
                  </a:lnTo>
                  <a:lnTo>
                    <a:pt x="6587" y="4349"/>
                  </a:lnTo>
                  <a:lnTo>
                    <a:pt x="6584" y="4342"/>
                  </a:lnTo>
                  <a:lnTo>
                    <a:pt x="6580" y="4335"/>
                  </a:lnTo>
                  <a:lnTo>
                    <a:pt x="6578" y="4326"/>
                  </a:lnTo>
                  <a:lnTo>
                    <a:pt x="6577" y="4317"/>
                  </a:lnTo>
                  <a:lnTo>
                    <a:pt x="6574" y="4307"/>
                  </a:lnTo>
                  <a:lnTo>
                    <a:pt x="6572" y="4299"/>
                  </a:lnTo>
                  <a:lnTo>
                    <a:pt x="6568" y="4292"/>
                  </a:lnTo>
                  <a:lnTo>
                    <a:pt x="6564" y="4285"/>
                  </a:lnTo>
                  <a:lnTo>
                    <a:pt x="6559" y="4279"/>
                  </a:lnTo>
                  <a:lnTo>
                    <a:pt x="6553" y="4275"/>
                  </a:lnTo>
                  <a:lnTo>
                    <a:pt x="6546" y="4273"/>
                  </a:lnTo>
                  <a:lnTo>
                    <a:pt x="6537" y="4273"/>
                  </a:lnTo>
                  <a:lnTo>
                    <a:pt x="6529" y="4272"/>
                  </a:lnTo>
                  <a:lnTo>
                    <a:pt x="6521" y="4272"/>
                  </a:lnTo>
                  <a:lnTo>
                    <a:pt x="6514" y="4274"/>
                  </a:lnTo>
                  <a:lnTo>
                    <a:pt x="6510" y="4275"/>
                  </a:lnTo>
                  <a:lnTo>
                    <a:pt x="6507" y="4276"/>
                  </a:lnTo>
                  <a:lnTo>
                    <a:pt x="6503" y="4280"/>
                  </a:lnTo>
                  <a:lnTo>
                    <a:pt x="6499" y="4282"/>
                  </a:lnTo>
                  <a:lnTo>
                    <a:pt x="6497" y="4287"/>
                  </a:lnTo>
                  <a:lnTo>
                    <a:pt x="6495" y="4292"/>
                  </a:lnTo>
                  <a:lnTo>
                    <a:pt x="6492" y="4296"/>
                  </a:lnTo>
                  <a:lnTo>
                    <a:pt x="6490" y="4304"/>
                  </a:lnTo>
                  <a:lnTo>
                    <a:pt x="6487" y="4324"/>
                  </a:lnTo>
                  <a:lnTo>
                    <a:pt x="6486" y="4338"/>
                  </a:lnTo>
                  <a:lnTo>
                    <a:pt x="6485" y="4344"/>
                  </a:lnTo>
                  <a:lnTo>
                    <a:pt x="6483" y="4348"/>
                  </a:lnTo>
                  <a:lnTo>
                    <a:pt x="6478" y="4351"/>
                  </a:lnTo>
                  <a:lnTo>
                    <a:pt x="6472" y="4354"/>
                  </a:lnTo>
                  <a:lnTo>
                    <a:pt x="6464" y="4355"/>
                  </a:lnTo>
                  <a:lnTo>
                    <a:pt x="6455" y="4356"/>
                  </a:lnTo>
                  <a:lnTo>
                    <a:pt x="6451" y="4357"/>
                  </a:lnTo>
                  <a:lnTo>
                    <a:pt x="6447" y="4358"/>
                  </a:lnTo>
                  <a:lnTo>
                    <a:pt x="6445" y="4361"/>
                  </a:lnTo>
                  <a:lnTo>
                    <a:pt x="6441" y="4363"/>
                  </a:lnTo>
                  <a:lnTo>
                    <a:pt x="6435" y="4373"/>
                  </a:lnTo>
                  <a:lnTo>
                    <a:pt x="6430" y="4380"/>
                  </a:lnTo>
                  <a:lnTo>
                    <a:pt x="6427" y="4387"/>
                  </a:lnTo>
                  <a:lnTo>
                    <a:pt x="6426" y="4393"/>
                  </a:lnTo>
                  <a:lnTo>
                    <a:pt x="6424" y="4398"/>
                  </a:lnTo>
                  <a:lnTo>
                    <a:pt x="6423" y="4401"/>
                  </a:lnTo>
                  <a:lnTo>
                    <a:pt x="6422" y="4405"/>
                  </a:lnTo>
                  <a:lnTo>
                    <a:pt x="6420" y="4407"/>
                  </a:lnTo>
                  <a:lnTo>
                    <a:pt x="6414" y="4413"/>
                  </a:lnTo>
                  <a:lnTo>
                    <a:pt x="6408" y="4419"/>
                  </a:lnTo>
                  <a:lnTo>
                    <a:pt x="6407" y="4420"/>
                  </a:lnTo>
                  <a:lnTo>
                    <a:pt x="6405" y="4422"/>
                  </a:lnTo>
                  <a:lnTo>
                    <a:pt x="6405" y="4425"/>
                  </a:lnTo>
                  <a:lnTo>
                    <a:pt x="6407" y="4427"/>
                  </a:lnTo>
                  <a:lnTo>
                    <a:pt x="6409" y="4433"/>
                  </a:lnTo>
                  <a:lnTo>
                    <a:pt x="6413" y="4440"/>
                  </a:lnTo>
                  <a:lnTo>
                    <a:pt x="6417" y="4447"/>
                  </a:lnTo>
                  <a:lnTo>
                    <a:pt x="6421" y="4455"/>
                  </a:lnTo>
                  <a:lnTo>
                    <a:pt x="6423" y="4462"/>
                  </a:lnTo>
                  <a:lnTo>
                    <a:pt x="6423" y="4470"/>
                  </a:lnTo>
                  <a:lnTo>
                    <a:pt x="6422" y="4485"/>
                  </a:lnTo>
                  <a:lnTo>
                    <a:pt x="6423" y="4502"/>
                  </a:lnTo>
                  <a:lnTo>
                    <a:pt x="6423" y="4509"/>
                  </a:lnTo>
                  <a:lnTo>
                    <a:pt x="6422" y="4516"/>
                  </a:lnTo>
                  <a:lnTo>
                    <a:pt x="6421" y="4522"/>
                  </a:lnTo>
                  <a:lnTo>
                    <a:pt x="6419" y="4527"/>
                  </a:lnTo>
                  <a:lnTo>
                    <a:pt x="6417" y="4529"/>
                  </a:lnTo>
                  <a:lnTo>
                    <a:pt x="6415" y="4531"/>
                  </a:lnTo>
                  <a:lnTo>
                    <a:pt x="6413" y="4531"/>
                  </a:lnTo>
                  <a:lnTo>
                    <a:pt x="6410" y="4531"/>
                  </a:lnTo>
                  <a:lnTo>
                    <a:pt x="6404" y="4529"/>
                  </a:lnTo>
                  <a:lnTo>
                    <a:pt x="6398" y="4527"/>
                  </a:lnTo>
                  <a:lnTo>
                    <a:pt x="6394" y="4524"/>
                  </a:lnTo>
                  <a:lnTo>
                    <a:pt x="6388" y="4521"/>
                  </a:lnTo>
                  <a:lnTo>
                    <a:pt x="6385" y="4520"/>
                  </a:lnTo>
                  <a:lnTo>
                    <a:pt x="6382" y="4521"/>
                  </a:lnTo>
                  <a:lnTo>
                    <a:pt x="6378" y="4522"/>
                  </a:lnTo>
                  <a:lnTo>
                    <a:pt x="6375" y="4525"/>
                  </a:lnTo>
                  <a:lnTo>
                    <a:pt x="6356" y="4538"/>
                  </a:lnTo>
                  <a:lnTo>
                    <a:pt x="6332" y="4552"/>
                  </a:lnTo>
                  <a:lnTo>
                    <a:pt x="6309" y="4566"/>
                  </a:lnTo>
                  <a:lnTo>
                    <a:pt x="6294" y="4576"/>
                  </a:lnTo>
                  <a:lnTo>
                    <a:pt x="6290" y="4578"/>
                  </a:lnTo>
                  <a:lnTo>
                    <a:pt x="6288" y="4579"/>
                  </a:lnTo>
                  <a:lnTo>
                    <a:pt x="6285" y="4579"/>
                  </a:lnTo>
                  <a:lnTo>
                    <a:pt x="6284" y="4577"/>
                  </a:lnTo>
                  <a:lnTo>
                    <a:pt x="6284" y="4571"/>
                  </a:lnTo>
                  <a:lnTo>
                    <a:pt x="6285" y="4558"/>
                  </a:lnTo>
                  <a:lnTo>
                    <a:pt x="6287" y="4547"/>
                  </a:lnTo>
                  <a:lnTo>
                    <a:pt x="6288" y="4538"/>
                  </a:lnTo>
                  <a:lnTo>
                    <a:pt x="6288" y="4533"/>
                  </a:lnTo>
                  <a:lnTo>
                    <a:pt x="6287" y="4529"/>
                  </a:lnTo>
                  <a:lnTo>
                    <a:pt x="6285" y="4528"/>
                  </a:lnTo>
                  <a:lnTo>
                    <a:pt x="6281" y="4526"/>
                  </a:lnTo>
                  <a:lnTo>
                    <a:pt x="6274" y="4522"/>
                  </a:lnTo>
                  <a:lnTo>
                    <a:pt x="6265" y="4519"/>
                  </a:lnTo>
                  <a:lnTo>
                    <a:pt x="6258" y="4515"/>
                  </a:lnTo>
                  <a:lnTo>
                    <a:pt x="6254" y="4512"/>
                  </a:lnTo>
                  <a:lnTo>
                    <a:pt x="6250" y="4508"/>
                  </a:lnTo>
                  <a:lnTo>
                    <a:pt x="6246" y="4503"/>
                  </a:lnTo>
                  <a:lnTo>
                    <a:pt x="6243" y="4497"/>
                  </a:lnTo>
                  <a:lnTo>
                    <a:pt x="6240" y="4493"/>
                  </a:lnTo>
                  <a:lnTo>
                    <a:pt x="6235" y="4494"/>
                  </a:lnTo>
                  <a:lnTo>
                    <a:pt x="6231" y="4496"/>
                  </a:lnTo>
                  <a:lnTo>
                    <a:pt x="6225" y="4496"/>
                  </a:lnTo>
                  <a:lnTo>
                    <a:pt x="6218" y="4496"/>
                  </a:lnTo>
                  <a:lnTo>
                    <a:pt x="6214" y="4495"/>
                  </a:lnTo>
                  <a:lnTo>
                    <a:pt x="6209" y="4494"/>
                  </a:lnTo>
                  <a:lnTo>
                    <a:pt x="6206" y="4491"/>
                  </a:lnTo>
                  <a:lnTo>
                    <a:pt x="6202" y="4488"/>
                  </a:lnTo>
                  <a:lnTo>
                    <a:pt x="6189" y="4472"/>
                  </a:lnTo>
                  <a:lnTo>
                    <a:pt x="6177" y="4459"/>
                  </a:lnTo>
                  <a:lnTo>
                    <a:pt x="6162" y="4451"/>
                  </a:lnTo>
                  <a:lnTo>
                    <a:pt x="6146" y="4444"/>
                  </a:lnTo>
                  <a:lnTo>
                    <a:pt x="6133" y="4432"/>
                  </a:lnTo>
                  <a:lnTo>
                    <a:pt x="6117" y="4415"/>
                  </a:lnTo>
                  <a:lnTo>
                    <a:pt x="6096" y="4398"/>
                  </a:lnTo>
                  <a:lnTo>
                    <a:pt x="6082" y="4384"/>
                  </a:lnTo>
                  <a:lnTo>
                    <a:pt x="6075" y="4374"/>
                  </a:lnTo>
                  <a:lnTo>
                    <a:pt x="6068" y="4365"/>
                  </a:lnTo>
                  <a:lnTo>
                    <a:pt x="6062" y="4368"/>
                  </a:lnTo>
                  <a:lnTo>
                    <a:pt x="6054" y="4373"/>
                  </a:lnTo>
                  <a:lnTo>
                    <a:pt x="6046" y="4375"/>
                  </a:lnTo>
                  <a:lnTo>
                    <a:pt x="6038" y="4374"/>
                  </a:lnTo>
                  <a:lnTo>
                    <a:pt x="6030" y="4373"/>
                  </a:lnTo>
                  <a:lnTo>
                    <a:pt x="6024" y="4369"/>
                  </a:lnTo>
                  <a:lnTo>
                    <a:pt x="6018" y="4365"/>
                  </a:lnTo>
                  <a:lnTo>
                    <a:pt x="6013" y="4359"/>
                  </a:lnTo>
                  <a:lnTo>
                    <a:pt x="6010" y="4354"/>
                  </a:lnTo>
                  <a:lnTo>
                    <a:pt x="6008" y="4346"/>
                  </a:lnTo>
                  <a:lnTo>
                    <a:pt x="6007" y="4339"/>
                  </a:lnTo>
                  <a:lnTo>
                    <a:pt x="6007" y="4332"/>
                  </a:lnTo>
                  <a:lnTo>
                    <a:pt x="6007" y="4330"/>
                  </a:lnTo>
                  <a:lnTo>
                    <a:pt x="6006" y="4327"/>
                  </a:lnTo>
                  <a:lnTo>
                    <a:pt x="6004" y="4326"/>
                  </a:lnTo>
                  <a:lnTo>
                    <a:pt x="6001" y="4324"/>
                  </a:lnTo>
                  <a:lnTo>
                    <a:pt x="5993" y="4323"/>
                  </a:lnTo>
                  <a:lnTo>
                    <a:pt x="5983" y="4323"/>
                  </a:lnTo>
                  <a:lnTo>
                    <a:pt x="5963" y="4325"/>
                  </a:lnTo>
                  <a:lnTo>
                    <a:pt x="5943" y="4327"/>
                  </a:lnTo>
                  <a:lnTo>
                    <a:pt x="5930" y="4329"/>
                  </a:lnTo>
                  <a:lnTo>
                    <a:pt x="5918" y="4331"/>
                  </a:lnTo>
                  <a:lnTo>
                    <a:pt x="5912" y="4329"/>
                  </a:lnTo>
                  <a:lnTo>
                    <a:pt x="5904" y="4324"/>
                  </a:lnTo>
                  <a:lnTo>
                    <a:pt x="5894" y="4318"/>
                  </a:lnTo>
                  <a:lnTo>
                    <a:pt x="5886" y="4310"/>
                  </a:lnTo>
                  <a:lnTo>
                    <a:pt x="5873" y="4296"/>
                  </a:lnTo>
                  <a:lnTo>
                    <a:pt x="5861" y="4285"/>
                  </a:lnTo>
                  <a:lnTo>
                    <a:pt x="5854" y="4280"/>
                  </a:lnTo>
                  <a:lnTo>
                    <a:pt x="5846" y="4277"/>
                  </a:lnTo>
                  <a:lnTo>
                    <a:pt x="5836" y="4275"/>
                  </a:lnTo>
                  <a:lnTo>
                    <a:pt x="5824" y="4276"/>
                  </a:lnTo>
                  <a:lnTo>
                    <a:pt x="5799" y="4281"/>
                  </a:lnTo>
                  <a:lnTo>
                    <a:pt x="5774" y="4288"/>
                  </a:lnTo>
                  <a:lnTo>
                    <a:pt x="5749" y="4295"/>
                  </a:lnTo>
                  <a:lnTo>
                    <a:pt x="5722" y="4302"/>
                  </a:lnTo>
                  <a:lnTo>
                    <a:pt x="5708" y="4305"/>
                  </a:lnTo>
                  <a:lnTo>
                    <a:pt x="5696" y="4310"/>
                  </a:lnTo>
                  <a:lnTo>
                    <a:pt x="5686" y="4314"/>
                  </a:lnTo>
                  <a:lnTo>
                    <a:pt x="5678" y="4319"/>
                  </a:lnTo>
                  <a:lnTo>
                    <a:pt x="5666" y="4331"/>
                  </a:lnTo>
                  <a:lnTo>
                    <a:pt x="5655" y="4344"/>
                  </a:lnTo>
                  <a:lnTo>
                    <a:pt x="5647" y="4357"/>
                  </a:lnTo>
                  <a:lnTo>
                    <a:pt x="5641" y="4371"/>
                  </a:lnTo>
                  <a:lnTo>
                    <a:pt x="5638" y="4379"/>
                  </a:lnTo>
                  <a:lnTo>
                    <a:pt x="5634" y="4386"/>
                  </a:lnTo>
                  <a:lnTo>
                    <a:pt x="5629" y="4392"/>
                  </a:lnTo>
                  <a:lnTo>
                    <a:pt x="5623" y="4396"/>
                  </a:lnTo>
                  <a:lnTo>
                    <a:pt x="5616" y="4400"/>
                  </a:lnTo>
                  <a:lnTo>
                    <a:pt x="5607" y="4403"/>
                  </a:lnTo>
                  <a:lnTo>
                    <a:pt x="5596" y="4407"/>
                  </a:lnTo>
                  <a:lnTo>
                    <a:pt x="5585" y="4411"/>
                  </a:lnTo>
                  <a:lnTo>
                    <a:pt x="5560" y="4418"/>
                  </a:lnTo>
                  <a:lnTo>
                    <a:pt x="5538" y="4425"/>
                  </a:lnTo>
                  <a:lnTo>
                    <a:pt x="5514" y="4434"/>
                  </a:lnTo>
                  <a:lnTo>
                    <a:pt x="5487" y="4444"/>
                  </a:lnTo>
                  <a:lnTo>
                    <a:pt x="5456" y="4455"/>
                  </a:lnTo>
                  <a:lnTo>
                    <a:pt x="5425" y="4466"/>
                  </a:lnTo>
                  <a:lnTo>
                    <a:pt x="5393" y="4478"/>
                  </a:lnTo>
                  <a:lnTo>
                    <a:pt x="5361" y="4488"/>
                  </a:lnTo>
                  <a:lnTo>
                    <a:pt x="5345" y="4491"/>
                  </a:lnTo>
                  <a:lnTo>
                    <a:pt x="5331" y="4495"/>
                  </a:lnTo>
                  <a:lnTo>
                    <a:pt x="5318" y="4497"/>
                  </a:lnTo>
                  <a:lnTo>
                    <a:pt x="5305" y="4499"/>
                  </a:lnTo>
                  <a:lnTo>
                    <a:pt x="5283" y="4499"/>
                  </a:lnTo>
                  <a:lnTo>
                    <a:pt x="5267" y="4497"/>
                  </a:lnTo>
                  <a:lnTo>
                    <a:pt x="5250" y="4495"/>
                  </a:lnTo>
                  <a:lnTo>
                    <a:pt x="5231" y="4496"/>
                  </a:lnTo>
                  <a:lnTo>
                    <a:pt x="5219" y="4499"/>
                  </a:lnTo>
                  <a:lnTo>
                    <a:pt x="5210" y="4503"/>
                  </a:lnTo>
                  <a:lnTo>
                    <a:pt x="5201" y="4508"/>
                  </a:lnTo>
                  <a:lnTo>
                    <a:pt x="5193" y="4515"/>
                  </a:lnTo>
                  <a:lnTo>
                    <a:pt x="5177" y="4529"/>
                  </a:lnTo>
                  <a:lnTo>
                    <a:pt x="5166" y="4543"/>
                  </a:lnTo>
                  <a:lnTo>
                    <a:pt x="5148" y="4558"/>
                  </a:lnTo>
                  <a:lnTo>
                    <a:pt x="5123" y="4578"/>
                  </a:lnTo>
                  <a:lnTo>
                    <a:pt x="5095" y="4600"/>
                  </a:lnTo>
                  <a:lnTo>
                    <a:pt x="5073" y="4617"/>
                  </a:lnTo>
                  <a:lnTo>
                    <a:pt x="5063" y="4626"/>
                  </a:lnTo>
                  <a:lnTo>
                    <a:pt x="5055" y="4635"/>
                  </a:lnTo>
                  <a:lnTo>
                    <a:pt x="5048" y="4646"/>
                  </a:lnTo>
                  <a:lnTo>
                    <a:pt x="5042" y="4657"/>
                  </a:lnTo>
                  <a:lnTo>
                    <a:pt x="5036" y="4669"/>
                  </a:lnTo>
                  <a:lnTo>
                    <a:pt x="5032" y="4679"/>
                  </a:lnTo>
                  <a:lnTo>
                    <a:pt x="5029" y="4690"/>
                  </a:lnTo>
                  <a:lnTo>
                    <a:pt x="5027" y="4701"/>
                  </a:lnTo>
                  <a:lnTo>
                    <a:pt x="5025" y="4705"/>
                  </a:lnTo>
                  <a:lnTo>
                    <a:pt x="5023" y="4708"/>
                  </a:lnTo>
                  <a:lnTo>
                    <a:pt x="5021" y="4710"/>
                  </a:lnTo>
                  <a:lnTo>
                    <a:pt x="5018" y="4711"/>
                  </a:lnTo>
                  <a:lnTo>
                    <a:pt x="5011" y="4712"/>
                  </a:lnTo>
                  <a:lnTo>
                    <a:pt x="5003" y="4711"/>
                  </a:lnTo>
                  <a:lnTo>
                    <a:pt x="4993" y="4709"/>
                  </a:lnTo>
                  <a:lnTo>
                    <a:pt x="4983" y="4707"/>
                  </a:lnTo>
                  <a:lnTo>
                    <a:pt x="4972" y="4705"/>
                  </a:lnTo>
                  <a:lnTo>
                    <a:pt x="4961" y="4708"/>
                  </a:lnTo>
                  <a:lnTo>
                    <a:pt x="4958" y="4709"/>
                  </a:lnTo>
                  <a:lnTo>
                    <a:pt x="4954" y="4711"/>
                  </a:lnTo>
                  <a:lnTo>
                    <a:pt x="4950" y="4715"/>
                  </a:lnTo>
                  <a:lnTo>
                    <a:pt x="4947" y="4718"/>
                  </a:lnTo>
                  <a:lnTo>
                    <a:pt x="4943" y="4722"/>
                  </a:lnTo>
                  <a:lnTo>
                    <a:pt x="4940" y="4726"/>
                  </a:lnTo>
                  <a:lnTo>
                    <a:pt x="4934" y="4728"/>
                  </a:lnTo>
                  <a:lnTo>
                    <a:pt x="4928" y="4730"/>
                  </a:lnTo>
                  <a:lnTo>
                    <a:pt x="4916" y="4732"/>
                  </a:lnTo>
                  <a:lnTo>
                    <a:pt x="4902" y="4733"/>
                  </a:lnTo>
                  <a:lnTo>
                    <a:pt x="4886" y="4733"/>
                  </a:lnTo>
                  <a:lnTo>
                    <a:pt x="4871" y="4732"/>
                  </a:lnTo>
                  <a:lnTo>
                    <a:pt x="4839" y="4730"/>
                  </a:lnTo>
                  <a:lnTo>
                    <a:pt x="4811" y="4729"/>
                  </a:lnTo>
                  <a:lnTo>
                    <a:pt x="4791" y="4729"/>
                  </a:lnTo>
                  <a:lnTo>
                    <a:pt x="4774" y="4728"/>
                  </a:lnTo>
                  <a:lnTo>
                    <a:pt x="4759" y="4728"/>
                  </a:lnTo>
                  <a:lnTo>
                    <a:pt x="4745" y="4727"/>
                  </a:lnTo>
                  <a:lnTo>
                    <a:pt x="4740" y="4726"/>
                  </a:lnTo>
                  <a:lnTo>
                    <a:pt x="4734" y="4723"/>
                  </a:lnTo>
                  <a:lnTo>
                    <a:pt x="4729" y="4721"/>
                  </a:lnTo>
                  <a:lnTo>
                    <a:pt x="4725" y="4718"/>
                  </a:lnTo>
                  <a:lnTo>
                    <a:pt x="4716" y="4712"/>
                  </a:lnTo>
                  <a:lnTo>
                    <a:pt x="4707" y="4707"/>
                  </a:lnTo>
                  <a:lnTo>
                    <a:pt x="4694" y="4703"/>
                  </a:lnTo>
                  <a:lnTo>
                    <a:pt x="4676" y="4702"/>
                  </a:lnTo>
                  <a:lnTo>
                    <a:pt x="4656" y="4701"/>
                  </a:lnTo>
                  <a:lnTo>
                    <a:pt x="4638" y="4698"/>
                  </a:lnTo>
                  <a:lnTo>
                    <a:pt x="4620" y="4691"/>
                  </a:lnTo>
                  <a:lnTo>
                    <a:pt x="4606" y="4684"/>
                  </a:lnTo>
                  <a:lnTo>
                    <a:pt x="4595" y="4677"/>
                  </a:lnTo>
                  <a:lnTo>
                    <a:pt x="4587" y="4671"/>
                  </a:lnTo>
                  <a:lnTo>
                    <a:pt x="4581" y="4667"/>
                  </a:lnTo>
                  <a:lnTo>
                    <a:pt x="4574" y="4664"/>
                  </a:lnTo>
                  <a:lnTo>
                    <a:pt x="4568" y="4663"/>
                  </a:lnTo>
                  <a:lnTo>
                    <a:pt x="4559" y="4660"/>
                  </a:lnTo>
                  <a:lnTo>
                    <a:pt x="4550" y="4660"/>
                  </a:lnTo>
                  <a:lnTo>
                    <a:pt x="4538" y="4660"/>
                  </a:lnTo>
                  <a:lnTo>
                    <a:pt x="4524" y="4663"/>
                  </a:lnTo>
                  <a:lnTo>
                    <a:pt x="4506" y="4664"/>
                  </a:lnTo>
                  <a:lnTo>
                    <a:pt x="4490" y="4666"/>
                  </a:lnTo>
                  <a:lnTo>
                    <a:pt x="4477" y="4669"/>
                  </a:lnTo>
                  <a:lnTo>
                    <a:pt x="4464" y="4670"/>
                  </a:lnTo>
                  <a:lnTo>
                    <a:pt x="4452" y="4670"/>
                  </a:lnTo>
                  <a:lnTo>
                    <a:pt x="4435" y="4670"/>
                  </a:lnTo>
                  <a:lnTo>
                    <a:pt x="4418" y="4669"/>
                  </a:lnTo>
                  <a:lnTo>
                    <a:pt x="4404" y="4666"/>
                  </a:lnTo>
                  <a:lnTo>
                    <a:pt x="4391" y="4665"/>
                  </a:lnTo>
                  <a:lnTo>
                    <a:pt x="4370" y="4664"/>
                  </a:lnTo>
                  <a:lnTo>
                    <a:pt x="4356" y="4663"/>
                  </a:lnTo>
                  <a:lnTo>
                    <a:pt x="4354" y="4660"/>
                  </a:lnTo>
                  <a:lnTo>
                    <a:pt x="4352" y="4657"/>
                  </a:lnTo>
                  <a:lnTo>
                    <a:pt x="4352" y="4654"/>
                  </a:lnTo>
                  <a:lnTo>
                    <a:pt x="4352" y="4651"/>
                  </a:lnTo>
                  <a:lnTo>
                    <a:pt x="4355" y="4641"/>
                  </a:lnTo>
                  <a:lnTo>
                    <a:pt x="4358" y="4632"/>
                  </a:lnTo>
                  <a:lnTo>
                    <a:pt x="4360" y="4622"/>
                  </a:lnTo>
                  <a:lnTo>
                    <a:pt x="4360" y="4614"/>
                  </a:lnTo>
                  <a:lnTo>
                    <a:pt x="4360" y="4606"/>
                  </a:lnTo>
                  <a:lnTo>
                    <a:pt x="4357" y="4600"/>
                  </a:lnTo>
                  <a:lnTo>
                    <a:pt x="4351" y="4587"/>
                  </a:lnTo>
                  <a:lnTo>
                    <a:pt x="4344" y="4572"/>
                  </a:lnTo>
                  <a:lnTo>
                    <a:pt x="4342" y="4564"/>
                  </a:lnTo>
                  <a:lnTo>
                    <a:pt x="4342" y="4556"/>
                  </a:lnTo>
                  <a:lnTo>
                    <a:pt x="4342" y="4546"/>
                  </a:lnTo>
                  <a:lnTo>
                    <a:pt x="4345" y="4537"/>
                  </a:lnTo>
                  <a:lnTo>
                    <a:pt x="4349" y="4527"/>
                  </a:lnTo>
                  <a:lnTo>
                    <a:pt x="4354" y="4518"/>
                  </a:lnTo>
                  <a:lnTo>
                    <a:pt x="4360" y="4509"/>
                  </a:lnTo>
                  <a:lnTo>
                    <a:pt x="4367" y="4501"/>
                  </a:lnTo>
                  <a:lnTo>
                    <a:pt x="4379" y="4489"/>
                  </a:lnTo>
                  <a:lnTo>
                    <a:pt x="4388" y="4480"/>
                  </a:lnTo>
                  <a:lnTo>
                    <a:pt x="4391" y="4475"/>
                  </a:lnTo>
                  <a:lnTo>
                    <a:pt x="4391" y="4470"/>
                  </a:lnTo>
                  <a:lnTo>
                    <a:pt x="4389" y="4465"/>
                  </a:lnTo>
                  <a:lnTo>
                    <a:pt x="4386" y="4458"/>
                  </a:lnTo>
                  <a:lnTo>
                    <a:pt x="4377" y="4439"/>
                  </a:lnTo>
                  <a:lnTo>
                    <a:pt x="4372" y="4420"/>
                  </a:lnTo>
                  <a:lnTo>
                    <a:pt x="4368" y="4411"/>
                  </a:lnTo>
                  <a:lnTo>
                    <a:pt x="4363" y="4402"/>
                  </a:lnTo>
                  <a:lnTo>
                    <a:pt x="4361" y="4399"/>
                  </a:lnTo>
                  <a:lnTo>
                    <a:pt x="4356" y="4396"/>
                  </a:lnTo>
                  <a:lnTo>
                    <a:pt x="4352" y="4394"/>
                  </a:lnTo>
                  <a:lnTo>
                    <a:pt x="4348" y="4393"/>
                  </a:lnTo>
                  <a:lnTo>
                    <a:pt x="4323" y="4387"/>
                  </a:lnTo>
                  <a:lnTo>
                    <a:pt x="4293" y="4380"/>
                  </a:lnTo>
                  <a:lnTo>
                    <a:pt x="4266" y="4371"/>
                  </a:lnTo>
                  <a:lnTo>
                    <a:pt x="4243" y="4364"/>
                  </a:lnTo>
                  <a:lnTo>
                    <a:pt x="4240" y="4362"/>
                  </a:lnTo>
                  <a:lnTo>
                    <a:pt x="4237" y="4359"/>
                  </a:lnTo>
                  <a:lnTo>
                    <a:pt x="4234" y="4357"/>
                  </a:lnTo>
                  <a:lnTo>
                    <a:pt x="4231" y="4354"/>
                  </a:lnTo>
                  <a:lnTo>
                    <a:pt x="4229" y="4346"/>
                  </a:lnTo>
                  <a:lnTo>
                    <a:pt x="4226" y="4337"/>
                  </a:lnTo>
                  <a:lnTo>
                    <a:pt x="4226" y="4327"/>
                  </a:lnTo>
                  <a:lnTo>
                    <a:pt x="4228" y="4317"/>
                  </a:lnTo>
                  <a:lnTo>
                    <a:pt x="4230" y="4304"/>
                  </a:lnTo>
                  <a:lnTo>
                    <a:pt x="4234" y="4289"/>
                  </a:lnTo>
                  <a:lnTo>
                    <a:pt x="4237" y="4276"/>
                  </a:lnTo>
                  <a:lnTo>
                    <a:pt x="4242" y="4262"/>
                  </a:lnTo>
                  <a:lnTo>
                    <a:pt x="4244" y="4255"/>
                  </a:lnTo>
                  <a:lnTo>
                    <a:pt x="4245" y="4248"/>
                  </a:lnTo>
                  <a:lnTo>
                    <a:pt x="4245" y="4242"/>
                  </a:lnTo>
                  <a:lnTo>
                    <a:pt x="4244" y="4235"/>
                  </a:lnTo>
                  <a:lnTo>
                    <a:pt x="4234" y="4225"/>
                  </a:lnTo>
                  <a:lnTo>
                    <a:pt x="4225" y="4216"/>
                  </a:lnTo>
                  <a:lnTo>
                    <a:pt x="4226" y="4212"/>
                  </a:lnTo>
                  <a:lnTo>
                    <a:pt x="4229" y="4210"/>
                  </a:lnTo>
                  <a:lnTo>
                    <a:pt x="4232" y="4209"/>
                  </a:lnTo>
                  <a:lnTo>
                    <a:pt x="4237" y="4206"/>
                  </a:lnTo>
                  <a:lnTo>
                    <a:pt x="4241" y="4204"/>
                  </a:lnTo>
                  <a:lnTo>
                    <a:pt x="4244" y="4201"/>
                  </a:lnTo>
                  <a:lnTo>
                    <a:pt x="4245" y="4199"/>
                  </a:lnTo>
                  <a:lnTo>
                    <a:pt x="4244" y="4194"/>
                  </a:lnTo>
                  <a:lnTo>
                    <a:pt x="4242" y="4190"/>
                  </a:lnTo>
                  <a:lnTo>
                    <a:pt x="4238" y="4186"/>
                  </a:lnTo>
                  <a:lnTo>
                    <a:pt x="4234" y="4184"/>
                  </a:lnTo>
                  <a:lnTo>
                    <a:pt x="4229" y="4180"/>
                  </a:lnTo>
                  <a:lnTo>
                    <a:pt x="4219" y="4175"/>
                  </a:lnTo>
                  <a:lnTo>
                    <a:pt x="4211" y="4171"/>
                  </a:lnTo>
                  <a:lnTo>
                    <a:pt x="4202" y="4160"/>
                  </a:lnTo>
                  <a:lnTo>
                    <a:pt x="4194" y="4151"/>
                  </a:lnTo>
                  <a:lnTo>
                    <a:pt x="4188" y="4143"/>
                  </a:lnTo>
                  <a:lnTo>
                    <a:pt x="4185" y="4136"/>
                  </a:lnTo>
                  <a:lnTo>
                    <a:pt x="4179" y="4124"/>
                  </a:lnTo>
                  <a:lnTo>
                    <a:pt x="4172" y="4115"/>
                  </a:lnTo>
                  <a:lnTo>
                    <a:pt x="4167" y="4111"/>
                  </a:lnTo>
                  <a:lnTo>
                    <a:pt x="4163" y="4109"/>
                  </a:lnTo>
                  <a:lnTo>
                    <a:pt x="4159" y="4106"/>
                  </a:lnTo>
                  <a:lnTo>
                    <a:pt x="4155" y="4106"/>
                  </a:lnTo>
                  <a:lnTo>
                    <a:pt x="4152" y="4106"/>
                  </a:lnTo>
                  <a:lnTo>
                    <a:pt x="4147" y="4109"/>
                  </a:lnTo>
                  <a:lnTo>
                    <a:pt x="4143" y="4112"/>
                  </a:lnTo>
                  <a:lnTo>
                    <a:pt x="4139" y="4116"/>
                  </a:lnTo>
                  <a:lnTo>
                    <a:pt x="4135" y="4119"/>
                  </a:lnTo>
                  <a:lnTo>
                    <a:pt x="4130" y="4123"/>
                  </a:lnTo>
                  <a:lnTo>
                    <a:pt x="4127" y="4124"/>
                  </a:lnTo>
                  <a:lnTo>
                    <a:pt x="4121" y="4125"/>
                  </a:lnTo>
                  <a:lnTo>
                    <a:pt x="4116" y="4127"/>
                  </a:lnTo>
                  <a:lnTo>
                    <a:pt x="4110" y="4127"/>
                  </a:lnTo>
                  <a:lnTo>
                    <a:pt x="4104" y="4125"/>
                  </a:lnTo>
                  <a:lnTo>
                    <a:pt x="4098" y="4124"/>
                  </a:lnTo>
                  <a:lnTo>
                    <a:pt x="4091" y="4122"/>
                  </a:lnTo>
                  <a:lnTo>
                    <a:pt x="4087" y="4121"/>
                  </a:lnTo>
                  <a:lnTo>
                    <a:pt x="4086" y="4122"/>
                  </a:lnTo>
                  <a:lnTo>
                    <a:pt x="4085" y="4128"/>
                  </a:lnTo>
                  <a:lnTo>
                    <a:pt x="4083" y="4135"/>
                  </a:lnTo>
                  <a:lnTo>
                    <a:pt x="4079" y="4141"/>
                  </a:lnTo>
                  <a:lnTo>
                    <a:pt x="4077" y="4143"/>
                  </a:lnTo>
                  <a:lnTo>
                    <a:pt x="4073" y="4148"/>
                  </a:lnTo>
                  <a:lnTo>
                    <a:pt x="4071" y="4149"/>
                  </a:lnTo>
                  <a:lnTo>
                    <a:pt x="4068" y="4149"/>
                  </a:lnTo>
                  <a:lnTo>
                    <a:pt x="4066" y="4149"/>
                  </a:lnTo>
                  <a:lnTo>
                    <a:pt x="4062" y="4148"/>
                  </a:lnTo>
                  <a:lnTo>
                    <a:pt x="4055" y="4143"/>
                  </a:lnTo>
                  <a:lnTo>
                    <a:pt x="4047" y="4137"/>
                  </a:lnTo>
                  <a:lnTo>
                    <a:pt x="4037" y="4131"/>
                  </a:lnTo>
                  <a:lnTo>
                    <a:pt x="4027" y="4127"/>
                  </a:lnTo>
                  <a:lnTo>
                    <a:pt x="4010" y="4117"/>
                  </a:lnTo>
                  <a:lnTo>
                    <a:pt x="3992" y="4106"/>
                  </a:lnTo>
                  <a:lnTo>
                    <a:pt x="3984" y="4100"/>
                  </a:lnTo>
                  <a:lnTo>
                    <a:pt x="3976" y="4093"/>
                  </a:lnTo>
                  <a:lnTo>
                    <a:pt x="3969" y="4087"/>
                  </a:lnTo>
                  <a:lnTo>
                    <a:pt x="3963" y="4079"/>
                  </a:lnTo>
                  <a:lnTo>
                    <a:pt x="3952" y="4065"/>
                  </a:lnTo>
                  <a:lnTo>
                    <a:pt x="3941" y="4052"/>
                  </a:lnTo>
                  <a:lnTo>
                    <a:pt x="3936" y="4048"/>
                  </a:lnTo>
                  <a:lnTo>
                    <a:pt x="3929" y="4045"/>
                  </a:lnTo>
                  <a:lnTo>
                    <a:pt x="3923" y="4042"/>
                  </a:lnTo>
                  <a:lnTo>
                    <a:pt x="3915" y="4041"/>
                  </a:lnTo>
                  <a:lnTo>
                    <a:pt x="3900" y="4042"/>
                  </a:lnTo>
                  <a:lnTo>
                    <a:pt x="3886" y="4041"/>
                  </a:lnTo>
                  <a:lnTo>
                    <a:pt x="3879" y="4040"/>
                  </a:lnTo>
                  <a:lnTo>
                    <a:pt x="3871" y="4036"/>
                  </a:lnTo>
                  <a:lnTo>
                    <a:pt x="3862" y="4033"/>
                  </a:lnTo>
                  <a:lnTo>
                    <a:pt x="3851" y="4027"/>
                  </a:lnTo>
                  <a:lnTo>
                    <a:pt x="3829" y="4014"/>
                  </a:lnTo>
                  <a:lnTo>
                    <a:pt x="3813" y="4003"/>
                  </a:lnTo>
                  <a:lnTo>
                    <a:pt x="3797" y="3991"/>
                  </a:lnTo>
                  <a:lnTo>
                    <a:pt x="3782" y="3978"/>
                  </a:lnTo>
                  <a:lnTo>
                    <a:pt x="3778" y="3976"/>
                  </a:lnTo>
                  <a:lnTo>
                    <a:pt x="3774" y="3973"/>
                  </a:lnTo>
                  <a:lnTo>
                    <a:pt x="3770" y="3972"/>
                  </a:lnTo>
                  <a:lnTo>
                    <a:pt x="3765" y="3971"/>
                  </a:lnTo>
                  <a:lnTo>
                    <a:pt x="3757" y="3970"/>
                  </a:lnTo>
                  <a:lnTo>
                    <a:pt x="3751" y="3967"/>
                  </a:lnTo>
                  <a:lnTo>
                    <a:pt x="3744" y="3960"/>
                  </a:lnTo>
                  <a:lnTo>
                    <a:pt x="3739" y="3953"/>
                  </a:lnTo>
                  <a:lnTo>
                    <a:pt x="3734" y="3951"/>
                  </a:lnTo>
                  <a:lnTo>
                    <a:pt x="3730" y="3949"/>
                  </a:lnTo>
                  <a:lnTo>
                    <a:pt x="3727" y="3949"/>
                  </a:lnTo>
                  <a:lnTo>
                    <a:pt x="3725" y="3951"/>
                  </a:lnTo>
                  <a:lnTo>
                    <a:pt x="3724" y="3953"/>
                  </a:lnTo>
                  <a:lnTo>
                    <a:pt x="3722" y="3957"/>
                  </a:lnTo>
                  <a:lnTo>
                    <a:pt x="3721" y="3960"/>
                  </a:lnTo>
                  <a:lnTo>
                    <a:pt x="3719" y="3962"/>
                  </a:lnTo>
                  <a:lnTo>
                    <a:pt x="3717" y="3964"/>
                  </a:lnTo>
                  <a:lnTo>
                    <a:pt x="3713" y="3964"/>
                  </a:lnTo>
                  <a:lnTo>
                    <a:pt x="3705" y="3961"/>
                  </a:lnTo>
                  <a:lnTo>
                    <a:pt x="3694" y="3959"/>
                  </a:lnTo>
                  <a:lnTo>
                    <a:pt x="3688" y="3957"/>
                  </a:lnTo>
                  <a:lnTo>
                    <a:pt x="3682" y="3952"/>
                  </a:lnTo>
                  <a:lnTo>
                    <a:pt x="3676" y="3947"/>
                  </a:lnTo>
                  <a:lnTo>
                    <a:pt x="3670" y="3942"/>
                  </a:lnTo>
                  <a:lnTo>
                    <a:pt x="3659" y="3932"/>
                  </a:lnTo>
                  <a:lnTo>
                    <a:pt x="3650" y="3926"/>
                  </a:lnTo>
                  <a:lnTo>
                    <a:pt x="3643" y="3924"/>
                  </a:lnTo>
                  <a:lnTo>
                    <a:pt x="3637" y="3922"/>
                  </a:lnTo>
                  <a:lnTo>
                    <a:pt x="3634" y="3921"/>
                  </a:lnTo>
                  <a:lnTo>
                    <a:pt x="3632" y="3919"/>
                  </a:lnTo>
                  <a:lnTo>
                    <a:pt x="3631" y="3915"/>
                  </a:lnTo>
                  <a:lnTo>
                    <a:pt x="3629" y="3910"/>
                  </a:lnTo>
                  <a:lnTo>
                    <a:pt x="3626" y="3905"/>
                  </a:lnTo>
                  <a:lnTo>
                    <a:pt x="3623" y="3902"/>
                  </a:lnTo>
                  <a:lnTo>
                    <a:pt x="3618" y="3900"/>
                  </a:lnTo>
                  <a:lnTo>
                    <a:pt x="3612" y="3900"/>
                  </a:lnTo>
                  <a:lnTo>
                    <a:pt x="3606" y="3900"/>
                  </a:lnTo>
                  <a:lnTo>
                    <a:pt x="3601" y="3901"/>
                  </a:lnTo>
                  <a:lnTo>
                    <a:pt x="3595" y="3904"/>
                  </a:lnTo>
                  <a:lnTo>
                    <a:pt x="3592" y="3908"/>
                  </a:lnTo>
                  <a:lnTo>
                    <a:pt x="3587" y="3915"/>
                  </a:lnTo>
                  <a:lnTo>
                    <a:pt x="3582" y="3919"/>
                  </a:lnTo>
                  <a:lnTo>
                    <a:pt x="3576" y="3920"/>
                  </a:lnTo>
                  <a:lnTo>
                    <a:pt x="3564" y="3919"/>
                  </a:lnTo>
                  <a:lnTo>
                    <a:pt x="3551" y="3917"/>
                  </a:lnTo>
                  <a:lnTo>
                    <a:pt x="3538" y="3916"/>
                  </a:lnTo>
                  <a:lnTo>
                    <a:pt x="3527" y="3919"/>
                  </a:lnTo>
                  <a:lnTo>
                    <a:pt x="3517" y="3923"/>
                  </a:lnTo>
                  <a:lnTo>
                    <a:pt x="3507" y="3928"/>
                  </a:lnTo>
                  <a:lnTo>
                    <a:pt x="3498" y="3934"/>
                  </a:lnTo>
                  <a:lnTo>
                    <a:pt x="3484" y="3946"/>
                  </a:lnTo>
                  <a:lnTo>
                    <a:pt x="3468" y="3960"/>
                  </a:lnTo>
                  <a:lnTo>
                    <a:pt x="3455" y="3973"/>
                  </a:lnTo>
                  <a:lnTo>
                    <a:pt x="3444" y="3985"/>
                  </a:lnTo>
                  <a:lnTo>
                    <a:pt x="3434" y="3995"/>
                  </a:lnTo>
                  <a:lnTo>
                    <a:pt x="3417" y="4008"/>
                  </a:lnTo>
                  <a:lnTo>
                    <a:pt x="3398" y="4021"/>
                  </a:lnTo>
                  <a:lnTo>
                    <a:pt x="3379" y="4034"/>
                  </a:lnTo>
                  <a:lnTo>
                    <a:pt x="3365" y="4045"/>
                  </a:lnTo>
                  <a:lnTo>
                    <a:pt x="3350" y="4056"/>
                  </a:lnTo>
                  <a:lnTo>
                    <a:pt x="3334" y="4075"/>
                  </a:lnTo>
                  <a:lnTo>
                    <a:pt x="3323" y="4090"/>
                  </a:lnTo>
                  <a:lnTo>
                    <a:pt x="3317" y="4096"/>
                  </a:lnTo>
                  <a:lnTo>
                    <a:pt x="3315" y="4102"/>
                  </a:lnTo>
                  <a:lnTo>
                    <a:pt x="3315" y="4108"/>
                  </a:lnTo>
                  <a:lnTo>
                    <a:pt x="3316" y="4113"/>
                  </a:lnTo>
                  <a:lnTo>
                    <a:pt x="3316" y="4119"/>
                  </a:lnTo>
                  <a:lnTo>
                    <a:pt x="3315" y="4125"/>
                  </a:lnTo>
                  <a:lnTo>
                    <a:pt x="3311" y="4132"/>
                  </a:lnTo>
                  <a:lnTo>
                    <a:pt x="3302" y="4140"/>
                  </a:lnTo>
                  <a:lnTo>
                    <a:pt x="3297" y="4143"/>
                  </a:lnTo>
                  <a:lnTo>
                    <a:pt x="3292" y="4148"/>
                  </a:lnTo>
                  <a:lnTo>
                    <a:pt x="3290" y="4153"/>
                  </a:lnTo>
                  <a:lnTo>
                    <a:pt x="3287" y="4157"/>
                  </a:lnTo>
                  <a:lnTo>
                    <a:pt x="3286" y="4162"/>
                  </a:lnTo>
                  <a:lnTo>
                    <a:pt x="3285" y="4168"/>
                  </a:lnTo>
                  <a:lnTo>
                    <a:pt x="3286" y="4175"/>
                  </a:lnTo>
                  <a:lnTo>
                    <a:pt x="3287" y="4182"/>
                  </a:lnTo>
                  <a:lnTo>
                    <a:pt x="3292" y="4197"/>
                  </a:lnTo>
                  <a:lnTo>
                    <a:pt x="3296" y="4210"/>
                  </a:lnTo>
                  <a:lnTo>
                    <a:pt x="3296" y="4214"/>
                  </a:lnTo>
                  <a:lnTo>
                    <a:pt x="3296" y="4219"/>
                  </a:lnTo>
                  <a:lnTo>
                    <a:pt x="3294" y="4224"/>
                  </a:lnTo>
                  <a:lnTo>
                    <a:pt x="3292" y="4228"/>
                  </a:lnTo>
                  <a:lnTo>
                    <a:pt x="3289" y="4231"/>
                  </a:lnTo>
                  <a:lnTo>
                    <a:pt x="3285" y="4233"/>
                  </a:lnTo>
                  <a:lnTo>
                    <a:pt x="3279" y="4236"/>
                  </a:lnTo>
                  <a:lnTo>
                    <a:pt x="3274" y="4238"/>
                  </a:lnTo>
                  <a:lnTo>
                    <a:pt x="3261" y="4244"/>
                  </a:lnTo>
                  <a:lnTo>
                    <a:pt x="3248" y="4251"/>
                  </a:lnTo>
                  <a:lnTo>
                    <a:pt x="3241" y="4254"/>
                  </a:lnTo>
                  <a:lnTo>
                    <a:pt x="3234" y="4255"/>
                  </a:lnTo>
                  <a:lnTo>
                    <a:pt x="3227" y="4254"/>
                  </a:lnTo>
                  <a:lnTo>
                    <a:pt x="3221" y="4251"/>
                  </a:lnTo>
                  <a:lnTo>
                    <a:pt x="3214" y="4249"/>
                  </a:lnTo>
                  <a:lnTo>
                    <a:pt x="3209" y="4244"/>
                  </a:lnTo>
                  <a:lnTo>
                    <a:pt x="3204" y="4238"/>
                  </a:lnTo>
                  <a:lnTo>
                    <a:pt x="3201" y="4233"/>
                  </a:lnTo>
                  <a:lnTo>
                    <a:pt x="3195" y="4218"/>
                  </a:lnTo>
                  <a:lnTo>
                    <a:pt x="3185" y="4199"/>
                  </a:lnTo>
                  <a:lnTo>
                    <a:pt x="3177" y="4180"/>
                  </a:lnTo>
                  <a:lnTo>
                    <a:pt x="3170" y="4163"/>
                  </a:lnTo>
                  <a:lnTo>
                    <a:pt x="3166" y="4157"/>
                  </a:lnTo>
                  <a:lnTo>
                    <a:pt x="3164" y="4149"/>
                  </a:lnTo>
                  <a:lnTo>
                    <a:pt x="3163" y="4140"/>
                  </a:lnTo>
                  <a:lnTo>
                    <a:pt x="3161" y="4130"/>
                  </a:lnTo>
                  <a:lnTo>
                    <a:pt x="3163" y="4121"/>
                  </a:lnTo>
                  <a:lnTo>
                    <a:pt x="3166" y="4110"/>
                  </a:lnTo>
                  <a:lnTo>
                    <a:pt x="3168" y="4105"/>
                  </a:lnTo>
                  <a:lnTo>
                    <a:pt x="3172" y="4099"/>
                  </a:lnTo>
                  <a:lnTo>
                    <a:pt x="3176" y="4094"/>
                  </a:lnTo>
                  <a:lnTo>
                    <a:pt x="3180" y="4088"/>
                  </a:lnTo>
                  <a:lnTo>
                    <a:pt x="3190" y="4078"/>
                  </a:lnTo>
                  <a:lnTo>
                    <a:pt x="3198" y="4067"/>
                  </a:lnTo>
                  <a:lnTo>
                    <a:pt x="3207" y="4055"/>
                  </a:lnTo>
                  <a:lnTo>
                    <a:pt x="3212" y="4043"/>
                  </a:lnTo>
                  <a:lnTo>
                    <a:pt x="3217" y="4033"/>
                  </a:lnTo>
                  <a:lnTo>
                    <a:pt x="3222" y="4022"/>
                  </a:lnTo>
                  <a:lnTo>
                    <a:pt x="3224" y="4011"/>
                  </a:lnTo>
                  <a:lnTo>
                    <a:pt x="3227" y="4002"/>
                  </a:lnTo>
                  <a:lnTo>
                    <a:pt x="3228" y="3992"/>
                  </a:lnTo>
                  <a:lnTo>
                    <a:pt x="3228" y="3983"/>
                  </a:lnTo>
                  <a:lnTo>
                    <a:pt x="3227" y="3973"/>
                  </a:lnTo>
                  <a:lnTo>
                    <a:pt x="3226" y="3962"/>
                  </a:lnTo>
                  <a:lnTo>
                    <a:pt x="3223" y="3942"/>
                  </a:lnTo>
                  <a:lnTo>
                    <a:pt x="3220" y="3921"/>
                  </a:lnTo>
                  <a:lnTo>
                    <a:pt x="3222" y="3913"/>
                  </a:lnTo>
                  <a:lnTo>
                    <a:pt x="3221" y="3905"/>
                  </a:lnTo>
                  <a:lnTo>
                    <a:pt x="3207" y="3894"/>
                  </a:lnTo>
                  <a:lnTo>
                    <a:pt x="3195" y="3884"/>
                  </a:lnTo>
                  <a:lnTo>
                    <a:pt x="3185" y="3878"/>
                  </a:lnTo>
                  <a:lnTo>
                    <a:pt x="3177" y="3873"/>
                  </a:lnTo>
                  <a:lnTo>
                    <a:pt x="3172" y="3869"/>
                  </a:lnTo>
                  <a:lnTo>
                    <a:pt x="3167" y="3864"/>
                  </a:lnTo>
                  <a:lnTo>
                    <a:pt x="3159" y="3863"/>
                  </a:lnTo>
                  <a:lnTo>
                    <a:pt x="3152" y="3864"/>
                  </a:lnTo>
                  <a:lnTo>
                    <a:pt x="3145" y="3867"/>
                  </a:lnTo>
                  <a:lnTo>
                    <a:pt x="3140" y="3872"/>
                  </a:lnTo>
                  <a:lnTo>
                    <a:pt x="3134" y="3879"/>
                  </a:lnTo>
                  <a:lnTo>
                    <a:pt x="3130" y="3883"/>
                  </a:lnTo>
                  <a:lnTo>
                    <a:pt x="3126" y="3885"/>
                  </a:lnTo>
                  <a:lnTo>
                    <a:pt x="3116" y="3886"/>
                  </a:lnTo>
                  <a:lnTo>
                    <a:pt x="3109" y="3885"/>
                  </a:lnTo>
                  <a:lnTo>
                    <a:pt x="3103" y="3885"/>
                  </a:lnTo>
                  <a:lnTo>
                    <a:pt x="3085" y="3891"/>
                  </a:lnTo>
                  <a:lnTo>
                    <a:pt x="3071" y="3898"/>
                  </a:lnTo>
                  <a:lnTo>
                    <a:pt x="3065" y="3900"/>
                  </a:lnTo>
                  <a:lnTo>
                    <a:pt x="3057" y="3902"/>
                  </a:lnTo>
                  <a:lnTo>
                    <a:pt x="3047" y="3905"/>
                  </a:lnTo>
                  <a:lnTo>
                    <a:pt x="3035" y="3911"/>
                  </a:lnTo>
                  <a:lnTo>
                    <a:pt x="3029" y="3915"/>
                  </a:lnTo>
                  <a:lnTo>
                    <a:pt x="3022" y="3917"/>
                  </a:lnTo>
                  <a:lnTo>
                    <a:pt x="3015" y="3917"/>
                  </a:lnTo>
                  <a:lnTo>
                    <a:pt x="3008" y="3917"/>
                  </a:lnTo>
                  <a:lnTo>
                    <a:pt x="2995" y="3915"/>
                  </a:lnTo>
                  <a:lnTo>
                    <a:pt x="2984" y="3911"/>
                  </a:lnTo>
                  <a:lnTo>
                    <a:pt x="2981" y="3910"/>
                  </a:lnTo>
                  <a:lnTo>
                    <a:pt x="2977" y="3910"/>
                  </a:lnTo>
                  <a:lnTo>
                    <a:pt x="2975" y="3910"/>
                  </a:lnTo>
                  <a:lnTo>
                    <a:pt x="2972" y="3911"/>
                  </a:lnTo>
                  <a:lnTo>
                    <a:pt x="2968" y="3915"/>
                  </a:lnTo>
                  <a:lnTo>
                    <a:pt x="2963" y="3919"/>
                  </a:lnTo>
                  <a:lnTo>
                    <a:pt x="2960" y="3920"/>
                  </a:lnTo>
                  <a:lnTo>
                    <a:pt x="2957" y="3920"/>
                  </a:lnTo>
                  <a:lnTo>
                    <a:pt x="2955" y="3920"/>
                  </a:lnTo>
                  <a:lnTo>
                    <a:pt x="2951" y="3919"/>
                  </a:lnTo>
                  <a:lnTo>
                    <a:pt x="2944" y="3915"/>
                  </a:lnTo>
                  <a:lnTo>
                    <a:pt x="2938" y="3913"/>
                  </a:lnTo>
                  <a:lnTo>
                    <a:pt x="2922" y="3909"/>
                  </a:lnTo>
                  <a:lnTo>
                    <a:pt x="2907" y="3907"/>
                  </a:lnTo>
                  <a:lnTo>
                    <a:pt x="2897" y="3903"/>
                  </a:lnTo>
                  <a:lnTo>
                    <a:pt x="2884" y="3898"/>
                  </a:lnTo>
                  <a:lnTo>
                    <a:pt x="2877" y="3895"/>
                  </a:lnTo>
                  <a:lnTo>
                    <a:pt x="2872" y="3891"/>
                  </a:lnTo>
                  <a:lnTo>
                    <a:pt x="2868" y="3886"/>
                  </a:lnTo>
                  <a:lnTo>
                    <a:pt x="2867" y="3880"/>
                  </a:lnTo>
                  <a:lnTo>
                    <a:pt x="2864" y="3876"/>
                  </a:lnTo>
                  <a:lnTo>
                    <a:pt x="2862" y="3873"/>
                  </a:lnTo>
                  <a:lnTo>
                    <a:pt x="2858" y="3873"/>
                  </a:lnTo>
                  <a:lnTo>
                    <a:pt x="2855" y="3875"/>
                  </a:lnTo>
                  <a:lnTo>
                    <a:pt x="2845" y="3880"/>
                  </a:lnTo>
                  <a:lnTo>
                    <a:pt x="2838" y="3888"/>
                  </a:lnTo>
                  <a:lnTo>
                    <a:pt x="2823" y="3903"/>
                  </a:lnTo>
                  <a:lnTo>
                    <a:pt x="2808" y="3917"/>
                  </a:lnTo>
                  <a:lnTo>
                    <a:pt x="2806" y="3920"/>
                  </a:lnTo>
                  <a:lnTo>
                    <a:pt x="2802" y="3921"/>
                  </a:lnTo>
                  <a:lnTo>
                    <a:pt x="2799" y="3921"/>
                  </a:lnTo>
                  <a:lnTo>
                    <a:pt x="2794" y="3921"/>
                  </a:lnTo>
                  <a:lnTo>
                    <a:pt x="2786" y="3916"/>
                  </a:lnTo>
                  <a:lnTo>
                    <a:pt x="2776" y="3909"/>
                  </a:lnTo>
                  <a:lnTo>
                    <a:pt x="2758" y="3895"/>
                  </a:lnTo>
                  <a:lnTo>
                    <a:pt x="2742" y="3885"/>
                  </a:lnTo>
                  <a:lnTo>
                    <a:pt x="2738" y="3884"/>
                  </a:lnTo>
                  <a:lnTo>
                    <a:pt x="2735" y="3884"/>
                  </a:lnTo>
                  <a:lnTo>
                    <a:pt x="2732" y="3884"/>
                  </a:lnTo>
                  <a:lnTo>
                    <a:pt x="2729" y="3885"/>
                  </a:lnTo>
                  <a:lnTo>
                    <a:pt x="2722" y="3889"/>
                  </a:lnTo>
                  <a:lnTo>
                    <a:pt x="2714" y="3895"/>
                  </a:lnTo>
                  <a:lnTo>
                    <a:pt x="2711" y="3897"/>
                  </a:lnTo>
                  <a:lnTo>
                    <a:pt x="2707" y="3898"/>
                  </a:lnTo>
                  <a:lnTo>
                    <a:pt x="2704" y="3900"/>
                  </a:lnTo>
                  <a:lnTo>
                    <a:pt x="2700" y="3898"/>
                  </a:lnTo>
                  <a:lnTo>
                    <a:pt x="2694" y="3896"/>
                  </a:lnTo>
                  <a:lnTo>
                    <a:pt x="2692" y="3892"/>
                  </a:lnTo>
                  <a:lnTo>
                    <a:pt x="2692" y="3889"/>
                  </a:lnTo>
                  <a:lnTo>
                    <a:pt x="2689" y="3885"/>
                  </a:lnTo>
                  <a:lnTo>
                    <a:pt x="2687" y="3883"/>
                  </a:lnTo>
                  <a:lnTo>
                    <a:pt x="2683" y="3882"/>
                  </a:lnTo>
                  <a:lnTo>
                    <a:pt x="2676" y="3879"/>
                  </a:lnTo>
                  <a:lnTo>
                    <a:pt x="2668" y="3878"/>
                  </a:lnTo>
                  <a:lnTo>
                    <a:pt x="2649" y="3875"/>
                  </a:lnTo>
                  <a:lnTo>
                    <a:pt x="2636" y="3872"/>
                  </a:lnTo>
                  <a:lnTo>
                    <a:pt x="2623" y="3870"/>
                  </a:lnTo>
                  <a:lnTo>
                    <a:pt x="2611" y="3869"/>
                  </a:lnTo>
                  <a:lnTo>
                    <a:pt x="2605" y="3869"/>
                  </a:lnTo>
                  <a:lnTo>
                    <a:pt x="2600" y="3866"/>
                  </a:lnTo>
                  <a:lnTo>
                    <a:pt x="2594" y="3863"/>
                  </a:lnTo>
                  <a:lnTo>
                    <a:pt x="2591" y="3858"/>
                  </a:lnTo>
                  <a:lnTo>
                    <a:pt x="2582" y="3846"/>
                  </a:lnTo>
                  <a:lnTo>
                    <a:pt x="2574" y="3828"/>
                  </a:lnTo>
                  <a:lnTo>
                    <a:pt x="2569" y="3819"/>
                  </a:lnTo>
                  <a:lnTo>
                    <a:pt x="2563" y="3812"/>
                  </a:lnTo>
                  <a:lnTo>
                    <a:pt x="2557" y="3807"/>
                  </a:lnTo>
                  <a:lnTo>
                    <a:pt x="2552" y="3802"/>
                  </a:lnTo>
                  <a:lnTo>
                    <a:pt x="2540" y="3797"/>
                  </a:lnTo>
                  <a:lnTo>
                    <a:pt x="2529" y="3794"/>
                  </a:lnTo>
                  <a:lnTo>
                    <a:pt x="2524" y="3791"/>
                  </a:lnTo>
                  <a:lnTo>
                    <a:pt x="2522" y="3790"/>
                  </a:lnTo>
                  <a:lnTo>
                    <a:pt x="2521" y="3788"/>
                  </a:lnTo>
                  <a:lnTo>
                    <a:pt x="2519" y="3784"/>
                  </a:lnTo>
                  <a:lnTo>
                    <a:pt x="2519" y="3777"/>
                  </a:lnTo>
                  <a:lnTo>
                    <a:pt x="2516" y="3769"/>
                  </a:lnTo>
                  <a:lnTo>
                    <a:pt x="2512" y="3764"/>
                  </a:lnTo>
                  <a:lnTo>
                    <a:pt x="2509" y="3760"/>
                  </a:lnTo>
                  <a:lnTo>
                    <a:pt x="2505" y="3758"/>
                  </a:lnTo>
                  <a:lnTo>
                    <a:pt x="2500" y="3756"/>
                  </a:lnTo>
                  <a:lnTo>
                    <a:pt x="2491" y="3751"/>
                  </a:lnTo>
                  <a:lnTo>
                    <a:pt x="2484" y="3747"/>
                  </a:lnTo>
                  <a:lnTo>
                    <a:pt x="2480" y="3746"/>
                  </a:lnTo>
                  <a:lnTo>
                    <a:pt x="2478" y="3743"/>
                  </a:lnTo>
                  <a:lnTo>
                    <a:pt x="2475" y="3739"/>
                  </a:lnTo>
                  <a:lnTo>
                    <a:pt x="2473" y="3735"/>
                  </a:lnTo>
                  <a:lnTo>
                    <a:pt x="2470" y="3727"/>
                  </a:lnTo>
                  <a:lnTo>
                    <a:pt x="2467" y="3720"/>
                  </a:lnTo>
                  <a:lnTo>
                    <a:pt x="2465" y="3716"/>
                  </a:lnTo>
                  <a:lnTo>
                    <a:pt x="2462" y="3714"/>
                  </a:lnTo>
                  <a:lnTo>
                    <a:pt x="2460" y="3713"/>
                  </a:lnTo>
                  <a:lnTo>
                    <a:pt x="2456" y="3712"/>
                  </a:lnTo>
                  <a:lnTo>
                    <a:pt x="2449" y="3712"/>
                  </a:lnTo>
                  <a:lnTo>
                    <a:pt x="2441" y="3712"/>
                  </a:lnTo>
                  <a:lnTo>
                    <a:pt x="2431" y="3712"/>
                  </a:lnTo>
                  <a:lnTo>
                    <a:pt x="2424" y="3711"/>
                  </a:lnTo>
                  <a:lnTo>
                    <a:pt x="2418" y="3706"/>
                  </a:lnTo>
                  <a:lnTo>
                    <a:pt x="2414" y="3700"/>
                  </a:lnTo>
                  <a:lnTo>
                    <a:pt x="2411" y="3697"/>
                  </a:lnTo>
                  <a:lnTo>
                    <a:pt x="2409" y="3695"/>
                  </a:lnTo>
                  <a:lnTo>
                    <a:pt x="2407" y="3693"/>
                  </a:lnTo>
                  <a:lnTo>
                    <a:pt x="2404" y="3693"/>
                  </a:lnTo>
                  <a:lnTo>
                    <a:pt x="2402" y="3693"/>
                  </a:lnTo>
                  <a:lnTo>
                    <a:pt x="2401" y="3694"/>
                  </a:lnTo>
                  <a:lnTo>
                    <a:pt x="2398" y="3696"/>
                  </a:lnTo>
                  <a:lnTo>
                    <a:pt x="2397" y="3700"/>
                  </a:lnTo>
                  <a:lnTo>
                    <a:pt x="2392" y="3709"/>
                  </a:lnTo>
                  <a:lnTo>
                    <a:pt x="2385" y="3722"/>
                  </a:lnTo>
                  <a:lnTo>
                    <a:pt x="2378" y="3734"/>
                  </a:lnTo>
                  <a:lnTo>
                    <a:pt x="2372" y="3745"/>
                  </a:lnTo>
                  <a:lnTo>
                    <a:pt x="2365" y="3752"/>
                  </a:lnTo>
                  <a:lnTo>
                    <a:pt x="2358" y="3758"/>
                  </a:lnTo>
                  <a:lnTo>
                    <a:pt x="2351" y="3763"/>
                  </a:lnTo>
                  <a:lnTo>
                    <a:pt x="2345" y="3765"/>
                  </a:lnTo>
                  <a:lnTo>
                    <a:pt x="2341" y="3765"/>
                  </a:lnTo>
                  <a:lnTo>
                    <a:pt x="2338" y="3763"/>
                  </a:lnTo>
                  <a:lnTo>
                    <a:pt x="2333" y="3760"/>
                  </a:lnTo>
                  <a:lnTo>
                    <a:pt x="2327" y="3757"/>
                  </a:lnTo>
                  <a:lnTo>
                    <a:pt x="2316" y="3749"/>
                  </a:lnTo>
                  <a:lnTo>
                    <a:pt x="2304" y="3740"/>
                  </a:lnTo>
                  <a:lnTo>
                    <a:pt x="2294" y="3733"/>
                  </a:lnTo>
                  <a:lnTo>
                    <a:pt x="2282" y="3725"/>
                  </a:lnTo>
                  <a:lnTo>
                    <a:pt x="2271" y="3715"/>
                  </a:lnTo>
                  <a:lnTo>
                    <a:pt x="2264" y="3709"/>
                  </a:lnTo>
                  <a:lnTo>
                    <a:pt x="2261" y="3706"/>
                  </a:lnTo>
                  <a:lnTo>
                    <a:pt x="2261" y="3701"/>
                  </a:lnTo>
                  <a:lnTo>
                    <a:pt x="2260" y="3695"/>
                  </a:lnTo>
                  <a:lnTo>
                    <a:pt x="2261" y="3689"/>
                  </a:lnTo>
                  <a:lnTo>
                    <a:pt x="2263" y="3682"/>
                  </a:lnTo>
                  <a:lnTo>
                    <a:pt x="2265" y="3676"/>
                  </a:lnTo>
                  <a:lnTo>
                    <a:pt x="2269" y="3670"/>
                  </a:lnTo>
                  <a:lnTo>
                    <a:pt x="2271" y="3665"/>
                  </a:lnTo>
                  <a:lnTo>
                    <a:pt x="2277" y="3655"/>
                  </a:lnTo>
                  <a:lnTo>
                    <a:pt x="2280" y="3645"/>
                  </a:lnTo>
                  <a:lnTo>
                    <a:pt x="2282" y="3640"/>
                  </a:lnTo>
                  <a:lnTo>
                    <a:pt x="2282" y="3637"/>
                  </a:lnTo>
                  <a:lnTo>
                    <a:pt x="2280" y="3634"/>
                  </a:lnTo>
                  <a:lnTo>
                    <a:pt x="2278" y="3632"/>
                  </a:lnTo>
                  <a:lnTo>
                    <a:pt x="2272" y="3632"/>
                  </a:lnTo>
                  <a:lnTo>
                    <a:pt x="2265" y="3633"/>
                  </a:lnTo>
                  <a:lnTo>
                    <a:pt x="2257" y="3634"/>
                  </a:lnTo>
                  <a:lnTo>
                    <a:pt x="2250" y="3638"/>
                  </a:lnTo>
                  <a:lnTo>
                    <a:pt x="2241" y="3644"/>
                  </a:lnTo>
                  <a:lnTo>
                    <a:pt x="2232" y="3653"/>
                  </a:lnTo>
                  <a:lnTo>
                    <a:pt x="2228" y="3659"/>
                  </a:lnTo>
                  <a:lnTo>
                    <a:pt x="2225" y="3664"/>
                  </a:lnTo>
                  <a:lnTo>
                    <a:pt x="2222" y="3670"/>
                  </a:lnTo>
                  <a:lnTo>
                    <a:pt x="2221" y="3676"/>
                  </a:lnTo>
                  <a:lnTo>
                    <a:pt x="2220" y="3689"/>
                  </a:lnTo>
                  <a:lnTo>
                    <a:pt x="2217" y="3703"/>
                  </a:lnTo>
                  <a:lnTo>
                    <a:pt x="2216" y="3711"/>
                  </a:lnTo>
                  <a:lnTo>
                    <a:pt x="2214" y="3716"/>
                  </a:lnTo>
                  <a:lnTo>
                    <a:pt x="2212" y="3722"/>
                  </a:lnTo>
                  <a:lnTo>
                    <a:pt x="2209" y="3726"/>
                  </a:lnTo>
                  <a:lnTo>
                    <a:pt x="2206" y="3728"/>
                  </a:lnTo>
                  <a:lnTo>
                    <a:pt x="2200" y="3728"/>
                  </a:lnTo>
                  <a:lnTo>
                    <a:pt x="2194" y="3727"/>
                  </a:lnTo>
                  <a:lnTo>
                    <a:pt x="2185" y="3725"/>
                  </a:lnTo>
                  <a:lnTo>
                    <a:pt x="2178" y="3721"/>
                  </a:lnTo>
                  <a:lnTo>
                    <a:pt x="2171" y="3718"/>
                  </a:lnTo>
                  <a:lnTo>
                    <a:pt x="2166" y="3713"/>
                  </a:lnTo>
                  <a:lnTo>
                    <a:pt x="2162" y="3708"/>
                  </a:lnTo>
                  <a:lnTo>
                    <a:pt x="2160" y="3701"/>
                  </a:lnTo>
                  <a:lnTo>
                    <a:pt x="2160" y="3694"/>
                  </a:lnTo>
                  <a:lnTo>
                    <a:pt x="2160" y="3684"/>
                  </a:lnTo>
                  <a:lnTo>
                    <a:pt x="2160" y="3674"/>
                  </a:lnTo>
                  <a:lnTo>
                    <a:pt x="2158" y="3657"/>
                  </a:lnTo>
                  <a:lnTo>
                    <a:pt x="2153" y="3642"/>
                  </a:lnTo>
                  <a:lnTo>
                    <a:pt x="2150" y="3626"/>
                  </a:lnTo>
                  <a:lnTo>
                    <a:pt x="2145" y="3613"/>
                  </a:lnTo>
                  <a:lnTo>
                    <a:pt x="2139" y="3601"/>
                  </a:lnTo>
                  <a:lnTo>
                    <a:pt x="2132" y="3592"/>
                  </a:lnTo>
                  <a:lnTo>
                    <a:pt x="2128" y="3587"/>
                  </a:lnTo>
                  <a:lnTo>
                    <a:pt x="2125" y="3582"/>
                  </a:lnTo>
                  <a:lnTo>
                    <a:pt x="2121" y="3576"/>
                  </a:lnTo>
                  <a:lnTo>
                    <a:pt x="2119" y="3570"/>
                  </a:lnTo>
                  <a:lnTo>
                    <a:pt x="2118" y="3563"/>
                  </a:lnTo>
                  <a:lnTo>
                    <a:pt x="2115" y="3557"/>
                  </a:lnTo>
                  <a:lnTo>
                    <a:pt x="2115" y="3550"/>
                  </a:lnTo>
                  <a:lnTo>
                    <a:pt x="2115" y="3543"/>
                  </a:lnTo>
                  <a:lnTo>
                    <a:pt x="2116" y="3530"/>
                  </a:lnTo>
                  <a:lnTo>
                    <a:pt x="2118" y="3519"/>
                  </a:lnTo>
                  <a:lnTo>
                    <a:pt x="2118" y="3513"/>
                  </a:lnTo>
                  <a:lnTo>
                    <a:pt x="2118" y="3510"/>
                  </a:lnTo>
                  <a:lnTo>
                    <a:pt x="2116" y="3506"/>
                  </a:lnTo>
                  <a:lnTo>
                    <a:pt x="2114" y="3503"/>
                  </a:lnTo>
                  <a:lnTo>
                    <a:pt x="2112" y="3501"/>
                  </a:lnTo>
                  <a:lnTo>
                    <a:pt x="2108" y="3500"/>
                  </a:lnTo>
                  <a:lnTo>
                    <a:pt x="2106" y="3499"/>
                  </a:lnTo>
                  <a:lnTo>
                    <a:pt x="2103" y="3500"/>
                  </a:lnTo>
                  <a:lnTo>
                    <a:pt x="2100" y="3501"/>
                  </a:lnTo>
                  <a:lnTo>
                    <a:pt x="2096" y="3505"/>
                  </a:lnTo>
                  <a:lnTo>
                    <a:pt x="2094" y="3508"/>
                  </a:lnTo>
                  <a:lnTo>
                    <a:pt x="2090" y="3512"/>
                  </a:lnTo>
                  <a:lnTo>
                    <a:pt x="2086" y="3523"/>
                  </a:lnTo>
                  <a:lnTo>
                    <a:pt x="2081" y="3532"/>
                  </a:lnTo>
                  <a:lnTo>
                    <a:pt x="2078" y="3536"/>
                  </a:lnTo>
                  <a:lnTo>
                    <a:pt x="2076" y="3539"/>
                  </a:lnTo>
                  <a:lnTo>
                    <a:pt x="2074" y="3542"/>
                  </a:lnTo>
                  <a:lnTo>
                    <a:pt x="2071" y="3543"/>
                  </a:lnTo>
                  <a:lnTo>
                    <a:pt x="2069" y="3543"/>
                  </a:lnTo>
                  <a:lnTo>
                    <a:pt x="2067" y="3541"/>
                  </a:lnTo>
                  <a:lnTo>
                    <a:pt x="2064" y="3538"/>
                  </a:lnTo>
                  <a:lnTo>
                    <a:pt x="2062" y="3533"/>
                  </a:lnTo>
                  <a:lnTo>
                    <a:pt x="2058" y="3524"/>
                  </a:lnTo>
                  <a:lnTo>
                    <a:pt x="2053" y="3514"/>
                  </a:lnTo>
                  <a:lnTo>
                    <a:pt x="2046" y="3506"/>
                  </a:lnTo>
                  <a:lnTo>
                    <a:pt x="2038" y="3498"/>
                  </a:lnTo>
                  <a:lnTo>
                    <a:pt x="2033" y="3495"/>
                  </a:lnTo>
                  <a:lnTo>
                    <a:pt x="2027" y="3493"/>
                  </a:lnTo>
                  <a:lnTo>
                    <a:pt x="2020" y="3493"/>
                  </a:lnTo>
                  <a:lnTo>
                    <a:pt x="2012" y="3493"/>
                  </a:lnTo>
                  <a:lnTo>
                    <a:pt x="1995" y="3497"/>
                  </a:lnTo>
                  <a:lnTo>
                    <a:pt x="1983" y="3499"/>
                  </a:lnTo>
                  <a:lnTo>
                    <a:pt x="1979" y="3500"/>
                  </a:lnTo>
                  <a:lnTo>
                    <a:pt x="1974" y="3500"/>
                  </a:lnTo>
                  <a:lnTo>
                    <a:pt x="1969" y="3499"/>
                  </a:lnTo>
                  <a:lnTo>
                    <a:pt x="1964" y="3498"/>
                  </a:lnTo>
                  <a:lnTo>
                    <a:pt x="1958" y="3494"/>
                  </a:lnTo>
                  <a:lnTo>
                    <a:pt x="1954" y="3489"/>
                  </a:lnTo>
                  <a:lnTo>
                    <a:pt x="1948" y="3485"/>
                  </a:lnTo>
                  <a:lnTo>
                    <a:pt x="1943" y="3479"/>
                  </a:lnTo>
                  <a:lnTo>
                    <a:pt x="1937" y="3474"/>
                  </a:lnTo>
                  <a:lnTo>
                    <a:pt x="1932" y="3469"/>
                  </a:lnTo>
                  <a:lnTo>
                    <a:pt x="1926" y="3466"/>
                  </a:lnTo>
                  <a:lnTo>
                    <a:pt x="1921" y="3464"/>
                  </a:lnTo>
                  <a:lnTo>
                    <a:pt x="1916" y="3463"/>
                  </a:lnTo>
                  <a:lnTo>
                    <a:pt x="1911" y="3462"/>
                  </a:lnTo>
                  <a:lnTo>
                    <a:pt x="1906" y="3461"/>
                  </a:lnTo>
                  <a:lnTo>
                    <a:pt x="1902" y="3459"/>
                  </a:lnTo>
                  <a:lnTo>
                    <a:pt x="1899" y="3455"/>
                  </a:lnTo>
                  <a:lnTo>
                    <a:pt x="1897" y="3451"/>
                  </a:lnTo>
                  <a:lnTo>
                    <a:pt x="1895" y="3447"/>
                  </a:lnTo>
                  <a:lnTo>
                    <a:pt x="1895" y="3441"/>
                  </a:lnTo>
                  <a:lnTo>
                    <a:pt x="1895" y="3434"/>
                  </a:lnTo>
                  <a:lnTo>
                    <a:pt x="1897" y="3426"/>
                  </a:lnTo>
                  <a:lnTo>
                    <a:pt x="1899" y="3419"/>
                  </a:lnTo>
                  <a:lnTo>
                    <a:pt x="1902" y="3411"/>
                  </a:lnTo>
                  <a:lnTo>
                    <a:pt x="1906" y="3404"/>
                  </a:lnTo>
                  <a:lnTo>
                    <a:pt x="1911" y="3397"/>
                  </a:lnTo>
                  <a:lnTo>
                    <a:pt x="1916" y="3390"/>
                  </a:lnTo>
                  <a:lnTo>
                    <a:pt x="1921" y="3384"/>
                  </a:lnTo>
                  <a:lnTo>
                    <a:pt x="1931" y="3374"/>
                  </a:lnTo>
                  <a:lnTo>
                    <a:pt x="1937" y="3366"/>
                  </a:lnTo>
                  <a:lnTo>
                    <a:pt x="1942" y="3358"/>
                  </a:lnTo>
                  <a:lnTo>
                    <a:pt x="1945" y="3348"/>
                  </a:lnTo>
                  <a:lnTo>
                    <a:pt x="1945" y="3342"/>
                  </a:lnTo>
                  <a:lnTo>
                    <a:pt x="1944" y="3335"/>
                  </a:lnTo>
                  <a:lnTo>
                    <a:pt x="1941" y="3328"/>
                  </a:lnTo>
                  <a:lnTo>
                    <a:pt x="1936" y="3322"/>
                  </a:lnTo>
                  <a:lnTo>
                    <a:pt x="1930" y="3316"/>
                  </a:lnTo>
                  <a:lnTo>
                    <a:pt x="1924" y="3312"/>
                  </a:lnTo>
                  <a:lnTo>
                    <a:pt x="1920" y="3310"/>
                  </a:lnTo>
                  <a:lnTo>
                    <a:pt x="1917" y="3310"/>
                  </a:lnTo>
                  <a:lnTo>
                    <a:pt x="1914" y="3309"/>
                  </a:lnTo>
                  <a:lnTo>
                    <a:pt x="1911" y="3310"/>
                  </a:lnTo>
                  <a:lnTo>
                    <a:pt x="1900" y="3315"/>
                  </a:lnTo>
                  <a:lnTo>
                    <a:pt x="1888" y="3322"/>
                  </a:lnTo>
                  <a:lnTo>
                    <a:pt x="1882" y="3324"/>
                  </a:lnTo>
                  <a:lnTo>
                    <a:pt x="1876" y="3328"/>
                  </a:lnTo>
                  <a:lnTo>
                    <a:pt x="1870" y="3329"/>
                  </a:lnTo>
                  <a:lnTo>
                    <a:pt x="1863" y="3330"/>
                  </a:lnTo>
                  <a:lnTo>
                    <a:pt x="1850" y="3329"/>
                  </a:lnTo>
                  <a:lnTo>
                    <a:pt x="1836" y="3327"/>
                  </a:lnTo>
                  <a:lnTo>
                    <a:pt x="1822" y="3322"/>
                  </a:lnTo>
                  <a:lnTo>
                    <a:pt x="1807" y="3315"/>
                  </a:lnTo>
                  <a:lnTo>
                    <a:pt x="1794" y="3306"/>
                  </a:lnTo>
                  <a:lnTo>
                    <a:pt x="1785" y="3298"/>
                  </a:lnTo>
                  <a:lnTo>
                    <a:pt x="1780" y="3293"/>
                  </a:lnTo>
                  <a:lnTo>
                    <a:pt x="1778" y="3289"/>
                  </a:lnTo>
                  <a:lnTo>
                    <a:pt x="1776" y="3284"/>
                  </a:lnTo>
                  <a:lnTo>
                    <a:pt x="1775" y="3279"/>
                  </a:lnTo>
                  <a:lnTo>
                    <a:pt x="1775" y="3273"/>
                  </a:lnTo>
                  <a:lnTo>
                    <a:pt x="1774" y="3268"/>
                  </a:lnTo>
                  <a:lnTo>
                    <a:pt x="1772" y="3264"/>
                  </a:lnTo>
                  <a:lnTo>
                    <a:pt x="1769" y="3260"/>
                  </a:lnTo>
                  <a:lnTo>
                    <a:pt x="1762" y="3253"/>
                  </a:lnTo>
                  <a:lnTo>
                    <a:pt x="1755" y="3248"/>
                  </a:lnTo>
                  <a:lnTo>
                    <a:pt x="1746" y="3242"/>
                  </a:lnTo>
                  <a:lnTo>
                    <a:pt x="1732" y="3234"/>
                  </a:lnTo>
                  <a:lnTo>
                    <a:pt x="1721" y="3227"/>
                  </a:lnTo>
                  <a:lnTo>
                    <a:pt x="1710" y="3221"/>
                  </a:lnTo>
                  <a:lnTo>
                    <a:pt x="1706" y="3218"/>
                  </a:lnTo>
                  <a:lnTo>
                    <a:pt x="1703" y="3216"/>
                  </a:lnTo>
                  <a:lnTo>
                    <a:pt x="1700" y="3211"/>
                  </a:lnTo>
                  <a:lnTo>
                    <a:pt x="1697" y="3208"/>
                  </a:lnTo>
                  <a:lnTo>
                    <a:pt x="1694" y="3198"/>
                  </a:lnTo>
                  <a:lnTo>
                    <a:pt x="1693" y="3189"/>
                  </a:lnTo>
                  <a:lnTo>
                    <a:pt x="1692" y="3179"/>
                  </a:lnTo>
                  <a:lnTo>
                    <a:pt x="1690" y="3172"/>
                  </a:lnTo>
                  <a:lnTo>
                    <a:pt x="1687" y="3169"/>
                  </a:lnTo>
                  <a:lnTo>
                    <a:pt x="1684" y="3166"/>
                  </a:lnTo>
                  <a:lnTo>
                    <a:pt x="1680" y="3164"/>
                  </a:lnTo>
                  <a:lnTo>
                    <a:pt x="1675" y="3163"/>
                  </a:lnTo>
                  <a:lnTo>
                    <a:pt x="1669" y="3161"/>
                  </a:lnTo>
                  <a:lnTo>
                    <a:pt x="1662" y="3158"/>
                  </a:lnTo>
                  <a:lnTo>
                    <a:pt x="1655" y="3154"/>
                  </a:lnTo>
                  <a:lnTo>
                    <a:pt x="1649" y="3150"/>
                  </a:lnTo>
                  <a:lnTo>
                    <a:pt x="1643" y="3145"/>
                  </a:lnTo>
                  <a:lnTo>
                    <a:pt x="1639" y="3140"/>
                  </a:lnTo>
                  <a:lnTo>
                    <a:pt x="1636" y="3134"/>
                  </a:lnTo>
                  <a:lnTo>
                    <a:pt x="1635" y="3128"/>
                  </a:lnTo>
                  <a:lnTo>
                    <a:pt x="1636" y="3122"/>
                  </a:lnTo>
                  <a:lnTo>
                    <a:pt x="1639" y="3116"/>
                  </a:lnTo>
                  <a:lnTo>
                    <a:pt x="1641" y="3110"/>
                  </a:lnTo>
                  <a:lnTo>
                    <a:pt x="1643" y="3104"/>
                  </a:lnTo>
                  <a:lnTo>
                    <a:pt x="1649" y="3094"/>
                  </a:lnTo>
                  <a:lnTo>
                    <a:pt x="1652" y="3084"/>
                  </a:lnTo>
                  <a:lnTo>
                    <a:pt x="1648" y="3075"/>
                  </a:lnTo>
                  <a:lnTo>
                    <a:pt x="1645" y="3063"/>
                  </a:lnTo>
                  <a:lnTo>
                    <a:pt x="1642" y="3056"/>
                  </a:lnTo>
                  <a:lnTo>
                    <a:pt x="1640" y="3047"/>
                  </a:lnTo>
                  <a:lnTo>
                    <a:pt x="1640" y="3038"/>
                  </a:lnTo>
                  <a:lnTo>
                    <a:pt x="1641" y="3027"/>
                  </a:lnTo>
                  <a:lnTo>
                    <a:pt x="1645" y="3007"/>
                  </a:lnTo>
                  <a:lnTo>
                    <a:pt x="1648" y="2995"/>
                  </a:lnTo>
                  <a:lnTo>
                    <a:pt x="1648" y="2990"/>
                  </a:lnTo>
                  <a:lnTo>
                    <a:pt x="1647" y="2987"/>
                  </a:lnTo>
                  <a:lnTo>
                    <a:pt x="1645" y="2982"/>
                  </a:lnTo>
                  <a:lnTo>
                    <a:pt x="1641" y="2978"/>
                  </a:lnTo>
                  <a:lnTo>
                    <a:pt x="1629" y="2969"/>
                  </a:lnTo>
                  <a:lnTo>
                    <a:pt x="1614" y="2958"/>
                  </a:lnTo>
                  <a:lnTo>
                    <a:pt x="1606" y="2953"/>
                  </a:lnTo>
                  <a:lnTo>
                    <a:pt x="1601" y="2949"/>
                  </a:lnTo>
                  <a:lnTo>
                    <a:pt x="1596" y="2944"/>
                  </a:lnTo>
                  <a:lnTo>
                    <a:pt x="1592" y="2940"/>
                  </a:lnTo>
                  <a:lnTo>
                    <a:pt x="1591" y="2937"/>
                  </a:lnTo>
                  <a:lnTo>
                    <a:pt x="1587" y="2934"/>
                  </a:lnTo>
                  <a:lnTo>
                    <a:pt x="1585" y="2933"/>
                  </a:lnTo>
                  <a:lnTo>
                    <a:pt x="1582" y="2932"/>
                  </a:lnTo>
                  <a:lnTo>
                    <a:pt x="1573" y="2932"/>
                  </a:lnTo>
                  <a:lnTo>
                    <a:pt x="1562" y="2932"/>
                  </a:lnTo>
                  <a:lnTo>
                    <a:pt x="1553" y="2931"/>
                  </a:lnTo>
                  <a:lnTo>
                    <a:pt x="1546" y="2930"/>
                  </a:lnTo>
                  <a:lnTo>
                    <a:pt x="1542" y="2930"/>
                  </a:lnTo>
                  <a:lnTo>
                    <a:pt x="1539" y="2930"/>
                  </a:lnTo>
                  <a:lnTo>
                    <a:pt x="1536" y="2932"/>
                  </a:lnTo>
                  <a:lnTo>
                    <a:pt x="1534" y="2936"/>
                  </a:lnTo>
                  <a:lnTo>
                    <a:pt x="1528" y="2943"/>
                  </a:lnTo>
                  <a:lnTo>
                    <a:pt x="1522" y="2947"/>
                  </a:lnTo>
                  <a:lnTo>
                    <a:pt x="1516" y="2950"/>
                  </a:lnTo>
                  <a:lnTo>
                    <a:pt x="1509" y="2951"/>
                  </a:lnTo>
                  <a:lnTo>
                    <a:pt x="1499" y="2950"/>
                  </a:lnTo>
                  <a:lnTo>
                    <a:pt x="1490" y="2949"/>
                  </a:lnTo>
                  <a:lnTo>
                    <a:pt x="1485" y="2949"/>
                  </a:lnTo>
                  <a:lnTo>
                    <a:pt x="1480" y="2949"/>
                  </a:lnTo>
                  <a:lnTo>
                    <a:pt x="1476" y="2950"/>
                  </a:lnTo>
                  <a:lnTo>
                    <a:pt x="1471" y="2952"/>
                  </a:lnTo>
                  <a:lnTo>
                    <a:pt x="1464" y="2958"/>
                  </a:lnTo>
                  <a:lnTo>
                    <a:pt x="1458" y="2963"/>
                  </a:lnTo>
                  <a:lnTo>
                    <a:pt x="1452" y="2964"/>
                  </a:lnTo>
                  <a:lnTo>
                    <a:pt x="1444" y="2964"/>
                  </a:lnTo>
                  <a:lnTo>
                    <a:pt x="1439" y="2963"/>
                  </a:lnTo>
                  <a:lnTo>
                    <a:pt x="1435" y="2959"/>
                  </a:lnTo>
                  <a:lnTo>
                    <a:pt x="1432" y="2955"/>
                  </a:lnTo>
                  <a:lnTo>
                    <a:pt x="1429" y="2949"/>
                  </a:lnTo>
                  <a:lnTo>
                    <a:pt x="1425" y="2937"/>
                  </a:lnTo>
                  <a:lnTo>
                    <a:pt x="1420" y="2926"/>
                  </a:lnTo>
                  <a:lnTo>
                    <a:pt x="1414" y="2918"/>
                  </a:lnTo>
                  <a:lnTo>
                    <a:pt x="1407" y="2906"/>
                  </a:lnTo>
                  <a:lnTo>
                    <a:pt x="1402" y="2899"/>
                  </a:lnTo>
                  <a:lnTo>
                    <a:pt x="1400" y="2890"/>
                  </a:lnTo>
                  <a:lnTo>
                    <a:pt x="1396" y="2880"/>
                  </a:lnTo>
                  <a:lnTo>
                    <a:pt x="1394" y="2867"/>
                  </a:lnTo>
                  <a:lnTo>
                    <a:pt x="1392" y="2854"/>
                  </a:lnTo>
                  <a:lnTo>
                    <a:pt x="1390" y="2842"/>
                  </a:lnTo>
                  <a:lnTo>
                    <a:pt x="1388" y="2832"/>
                  </a:lnTo>
                  <a:lnTo>
                    <a:pt x="1385" y="2825"/>
                  </a:lnTo>
                  <a:lnTo>
                    <a:pt x="1378" y="2812"/>
                  </a:lnTo>
                  <a:lnTo>
                    <a:pt x="1372" y="2805"/>
                  </a:lnTo>
                  <a:lnTo>
                    <a:pt x="1368" y="2796"/>
                  </a:lnTo>
                  <a:lnTo>
                    <a:pt x="1364" y="2788"/>
                  </a:lnTo>
                  <a:lnTo>
                    <a:pt x="1363" y="2779"/>
                  </a:lnTo>
                  <a:lnTo>
                    <a:pt x="1364" y="2770"/>
                  </a:lnTo>
                  <a:lnTo>
                    <a:pt x="1364" y="2767"/>
                  </a:lnTo>
                  <a:lnTo>
                    <a:pt x="1363" y="2763"/>
                  </a:lnTo>
                  <a:lnTo>
                    <a:pt x="1362" y="2760"/>
                  </a:lnTo>
                  <a:lnTo>
                    <a:pt x="1358" y="2755"/>
                  </a:lnTo>
                  <a:lnTo>
                    <a:pt x="1354" y="2751"/>
                  </a:lnTo>
                  <a:lnTo>
                    <a:pt x="1350" y="2748"/>
                  </a:lnTo>
                  <a:lnTo>
                    <a:pt x="1344" y="2744"/>
                  </a:lnTo>
                  <a:lnTo>
                    <a:pt x="1337" y="2741"/>
                  </a:lnTo>
                  <a:lnTo>
                    <a:pt x="1324" y="2737"/>
                  </a:lnTo>
                  <a:lnTo>
                    <a:pt x="1312" y="2732"/>
                  </a:lnTo>
                  <a:lnTo>
                    <a:pt x="1306" y="2729"/>
                  </a:lnTo>
                  <a:lnTo>
                    <a:pt x="1301" y="2725"/>
                  </a:lnTo>
                  <a:lnTo>
                    <a:pt x="1297" y="2722"/>
                  </a:lnTo>
                  <a:lnTo>
                    <a:pt x="1294" y="2717"/>
                  </a:lnTo>
                  <a:lnTo>
                    <a:pt x="1287" y="2707"/>
                  </a:lnTo>
                  <a:lnTo>
                    <a:pt x="1278" y="2698"/>
                  </a:lnTo>
                  <a:lnTo>
                    <a:pt x="1268" y="2690"/>
                  </a:lnTo>
                  <a:lnTo>
                    <a:pt x="1255" y="2684"/>
                  </a:lnTo>
                  <a:lnTo>
                    <a:pt x="1243" y="2678"/>
                  </a:lnTo>
                  <a:lnTo>
                    <a:pt x="1233" y="2672"/>
                  </a:lnTo>
                  <a:lnTo>
                    <a:pt x="1224" y="2666"/>
                  </a:lnTo>
                  <a:lnTo>
                    <a:pt x="1217" y="2659"/>
                  </a:lnTo>
                  <a:lnTo>
                    <a:pt x="1201" y="2643"/>
                  </a:lnTo>
                  <a:lnTo>
                    <a:pt x="1188" y="2634"/>
                  </a:lnTo>
                  <a:lnTo>
                    <a:pt x="1184" y="2630"/>
                  </a:lnTo>
                  <a:lnTo>
                    <a:pt x="1182" y="2628"/>
                  </a:lnTo>
                  <a:lnTo>
                    <a:pt x="1184" y="2622"/>
                  </a:lnTo>
                  <a:lnTo>
                    <a:pt x="1190" y="2615"/>
                  </a:lnTo>
                  <a:lnTo>
                    <a:pt x="1196" y="2606"/>
                  </a:lnTo>
                  <a:lnTo>
                    <a:pt x="1199" y="2600"/>
                  </a:lnTo>
                  <a:lnTo>
                    <a:pt x="1199" y="2599"/>
                  </a:lnTo>
                  <a:lnTo>
                    <a:pt x="1199" y="2597"/>
                  </a:lnTo>
                  <a:lnTo>
                    <a:pt x="1196" y="2596"/>
                  </a:lnTo>
                  <a:lnTo>
                    <a:pt x="1194" y="2596"/>
                  </a:lnTo>
                  <a:lnTo>
                    <a:pt x="1186" y="2593"/>
                  </a:lnTo>
                  <a:lnTo>
                    <a:pt x="1175" y="2592"/>
                  </a:lnTo>
                  <a:lnTo>
                    <a:pt x="1170" y="2591"/>
                  </a:lnTo>
                  <a:lnTo>
                    <a:pt x="1167" y="2588"/>
                  </a:lnTo>
                  <a:lnTo>
                    <a:pt x="1165" y="2587"/>
                  </a:lnTo>
                  <a:lnTo>
                    <a:pt x="1165" y="2585"/>
                  </a:lnTo>
                  <a:lnTo>
                    <a:pt x="1165" y="2584"/>
                  </a:lnTo>
                  <a:lnTo>
                    <a:pt x="1167" y="2581"/>
                  </a:lnTo>
                  <a:lnTo>
                    <a:pt x="1168" y="2577"/>
                  </a:lnTo>
                  <a:lnTo>
                    <a:pt x="1169" y="2571"/>
                  </a:lnTo>
                  <a:lnTo>
                    <a:pt x="1168" y="2564"/>
                  </a:lnTo>
                  <a:lnTo>
                    <a:pt x="1167" y="2556"/>
                  </a:lnTo>
                  <a:lnTo>
                    <a:pt x="1164" y="2550"/>
                  </a:lnTo>
                  <a:lnTo>
                    <a:pt x="1162" y="2543"/>
                  </a:lnTo>
                  <a:lnTo>
                    <a:pt x="1158" y="2539"/>
                  </a:lnTo>
                  <a:lnTo>
                    <a:pt x="1154" y="2534"/>
                  </a:lnTo>
                  <a:lnTo>
                    <a:pt x="1145" y="2528"/>
                  </a:lnTo>
                  <a:lnTo>
                    <a:pt x="1137" y="2520"/>
                  </a:lnTo>
                  <a:lnTo>
                    <a:pt x="1127" y="2511"/>
                  </a:lnTo>
                  <a:lnTo>
                    <a:pt x="1118" y="2503"/>
                  </a:lnTo>
                  <a:lnTo>
                    <a:pt x="1106" y="2493"/>
                  </a:lnTo>
                  <a:lnTo>
                    <a:pt x="1094" y="2483"/>
                  </a:lnTo>
                  <a:lnTo>
                    <a:pt x="1082" y="2473"/>
                  </a:lnTo>
                  <a:lnTo>
                    <a:pt x="1074" y="2467"/>
                  </a:lnTo>
                  <a:lnTo>
                    <a:pt x="1058" y="2459"/>
                  </a:lnTo>
                  <a:lnTo>
                    <a:pt x="1045" y="2452"/>
                  </a:lnTo>
                  <a:lnTo>
                    <a:pt x="1042" y="2451"/>
                  </a:lnTo>
                  <a:lnTo>
                    <a:pt x="1039" y="2449"/>
                  </a:lnTo>
                  <a:lnTo>
                    <a:pt x="1038" y="2447"/>
                  </a:lnTo>
                  <a:lnTo>
                    <a:pt x="1038" y="2445"/>
                  </a:lnTo>
                  <a:lnTo>
                    <a:pt x="1038" y="2441"/>
                  </a:lnTo>
                  <a:lnTo>
                    <a:pt x="1039" y="2438"/>
                  </a:lnTo>
                  <a:lnTo>
                    <a:pt x="1041" y="2435"/>
                  </a:lnTo>
                  <a:lnTo>
                    <a:pt x="1044" y="2432"/>
                  </a:lnTo>
                  <a:lnTo>
                    <a:pt x="1047" y="2428"/>
                  </a:lnTo>
                  <a:lnTo>
                    <a:pt x="1048" y="2423"/>
                  </a:lnTo>
                  <a:lnTo>
                    <a:pt x="1048" y="2419"/>
                  </a:lnTo>
                  <a:lnTo>
                    <a:pt x="1047" y="2414"/>
                  </a:lnTo>
                  <a:lnTo>
                    <a:pt x="1042" y="2405"/>
                  </a:lnTo>
                  <a:lnTo>
                    <a:pt x="1036" y="2397"/>
                  </a:lnTo>
                  <a:lnTo>
                    <a:pt x="1032" y="2392"/>
                  </a:lnTo>
                  <a:lnTo>
                    <a:pt x="1030" y="2389"/>
                  </a:lnTo>
                  <a:lnTo>
                    <a:pt x="1029" y="2384"/>
                  </a:lnTo>
                  <a:lnTo>
                    <a:pt x="1028" y="2379"/>
                  </a:lnTo>
                  <a:lnTo>
                    <a:pt x="1026" y="2375"/>
                  </a:lnTo>
                  <a:lnTo>
                    <a:pt x="1028" y="2369"/>
                  </a:lnTo>
                  <a:lnTo>
                    <a:pt x="1030" y="2361"/>
                  </a:lnTo>
                  <a:lnTo>
                    <a:pt x="1032" y="2354"/>
                  </a:lnTo>
                  <a:lnTo>
                    <a:pt x="1036" y="2347"/>
                  </a:lnTo>
                  <a:lnTo>
                    <a:pt x="1037" y="2341"/>
                  </a:lnTo>
                  <a:lnTo>
                    <a:pt x="1037" y="2335"/>
                  </a:lnTo>
                  <a:lnTo>
                    <a:pt x="1036" y="2332"/>
                  </a:lnTo>
                  <a:lnTo>
                    <a:pt x="1032" y="2328"/>
                  </a:lnTo>
                  <a:lnTo>
                    <a:pt x="1029" y="2325"/>
                  </a:lnTo>
                  <a:lnTo>
                    <a:pt x="1024" y="2322"/>
                  </a:lnTo>
                  <a:lnTo>
                    <a:pt x="1018" y="2321"/>
                  </a:lnTo>
                  <a:lnTo>
                    <a:pt x="1006" y="2317"/>
                  </a:lnTo>
                  <a:lnTo>
                    <a:pt x="994" y="2315"/>
                  </a:lnTo>
                  <a:lnTo>
                    <a:pt x="990" y="2313"/>
                  </a:lnTo>
                  <a:lnTo>
                    <a:pt x="984" y="2310"/>
                  </a:lnTo>
                  <a:lnTo>
                    <a:pt x="978" y="2306"/>
                  </a:lnTo>
                  <a:lnTo>
                    <a:pt x="972" y="2301"/>
                  </a:lnTo>
                  <a:lnTo>
                    <a:pt x="957" y="2291"/>
                  </a:lnTo>
                  <a:lnTo>
                    <a:pt x="944" y="2283"/>
                  </a:lnTo>
                  <a:lnTo>
                    <a:pt x="932" y="2276"/>
                  </a:lnTo>
                  <a:lnTo>
                    <a:pt x="922" y="2269"/>
                  </a:lnTo>
                  <a:lnTo>
                    <a:pt x="911" y="2262"/>
                  </a:lnTo>
                  <a:lnTo>
                    <a:pt x="899" y="2253"/>
                  </a:lnTo>
                  <a:lnTo>
                    <a:pt x="887" y="2246"/>
                  </a:lnTo>
                  <a:lnTo>
                    <a:pt x="880" y="2241"/>
                  </a:lnTo>
                  <a:lnTo>
                    <a:pt x="874" y="2240"/>
                  </a:lnTo>
                  <a:lnTo>
                    <a:pt x="867" y="2240"/>
                  </a:lnTo>
                  <a:lnTo>
                    <a:pt x="864" y="2240"/>
                  </a:lnTo>
                  <a:lnTo>
                    <a:pt x="860" y="2241"/>
                  </a:lnTo>
                  <a:lnTo>
                    <a:pt x="858" y="2244"/>
                  </a:lnTo>
                  <a:lnTo>
                    <a:pt x="855" y="2246"/>
                  </a:lnTo>
                  <a:lnTo>
                    <a:pt x="853" y="2250"/>
                  </a:lnTo>
                  <a:lnTo>
                    <a:pt x="850" y="2252"/>
                  </a:lnTo>
                  <a:lnTo>
                    <a:pt x="848" y="2253"/>
                  </a:lnTo>
                  <a:lnTo>
                    <a:pt x="846" y="2253"/>
                  </a:lnTo>
                  <a:lnTo>
                    <a:pt x="840" y="2251"/>
                  </a:lnTo>
                  <a:lnTo>
                    <a:pt x="831" y="2245"/>
                  </a:lnTo>
                  <a:lnTo>
                    <a:pt x="817" y="2233"/>
                  </a:lnTo>
                  <a:lnTo>
                    <a:pt x="809" y="2227"/>
                  </a:lnTo>
                  <a:lnTo>
                    <a:pt x="805" y="2227"/>
                  </a:lnTo>
                  <a:lnTo>
                    <a:pt x="804" y="2228"/>
                  </a:lnTo>
                  <a:lnTo>
                    <a:pt x="803" y="2233"/>
                  </a:lnTo>
                  <a:lnTo>
                    <a:pt x="801" y="2241"/>
                  </a:lnTo>
                  <a:lnTo>
                    <a:pt x="797" y="2257"/>
                  </a:lnTo>
                  <a:lnTo>
                    <a:pt x="791" y="2270"/>
                  </a:lnTo>
                  <a:lnTo>
                    <a:pt x="787" y="2278"/>
                  </a:lnTo>
                  <a:lnTo>
                    <a:pt x="783" y="2289"/>
                  </a:lnTo>
                  <a:lnTo>
                    <a:pt x="776" y="2300"/>
                  </a:lnTo>
                  <a:lnTo>
                    <a:pt x="768" y="2310"/>
                  </a:lnTo>
                  <a:lnTo>
                    <a:pt x="765" y="2315"/>
                  </a:lnTo>
                  <a:lnTo>
                    <a:pt x="761" y="2317"/>
                  </a:lnTo>
                  <a:lnTo>
                    <a:pt x="758" y="2319"/>
                  </a:lnTo>
                  <a:lnTo>
                    <a:pt x="755" y="2320"/>
                  </a:lnTo>
                  <a:lnTo>
                    <a:pt x="749" y="2320"/>
                  </a:lnTo>
                  <a:lnTo>
                    <a:pt x="743" y="2319"/>
                  </a:lnTo>
                  <a:lnTo>
                    <a:pt x="730" y="2317"/>
                  </a:lnTo>
                  <a:lnTo>
                    <a:pt x="717" y="2317"/>
                  </a:lnTo>
                  <a:lnTo>
                    <a:pt x="715" y="2319"/>
                  </a:lnTo>
                  <a:lnTo>
                    <a:pt x="714" y="2320"/>
                  </a:lnTo>
                  <a:lnTo>
                    <a:pt x="714" y="2322"/>
                  </a:lnTo>
                  <a:lnTo>
                    <a:pt x="714" y="2325"/>
                  </a:lnTo>
                  <a:lnTo>
                    <a:pt x="716" y="2332"/>
                  </a:lnTo>
                  <a:lnTo>
                    <a:pt x="720" y="2340"/>
                  </a:lnTo>
                  <a:lnTo>
                    <a:pt x="721" y="2345"/>
                  </a:lnTo>
                  <a:lnTo>
                    <a:pt x="722" y="2350"/>
                  </a:lnTo>
                  <a:lnTo>
                    <a:pt x="722" y="2353"/>
                  </a:lnTo>
                  <a:lnTo>
                    <a:pt x="722" y="2357"/>
                  </a:lnTo>
                  <a:lnTo>
                    <a:pt x="720" y="2360"/>
                  </a:lnTo>
                  <a:lnTo>
                    <a:pt x="716" y="2363"/>
                  </a:lnTo>
                  <a:lnTo>
                    <a:pt x="710" y="2366"/>
                  </a:lnTo>
                  <a:lnTo>
                    <a:pt x="703" y="2367"/>
                  </a:lnTo>
                  <a:lnTo>
                    <a:pt x="695" y="2369"/>
                  </a:lnTo>
                  <a:lnTo>
                    <a:pt x="686" y="2369"/>
                  </a:lnTo>
                  <a:lnTo>
                    <a:pt x="678" y="2366"/>
                  </a:lnTo>
                  <a:lnTo>
                    <a:pt x="671" y="2364"/>
                  </a:lnTo>
                  <a:lnTo>
                    <a:pt x="664" y="2360"/>
                  </a:lnTo>
                  <a:lnTo>
                    <a:pt x="658" y="2356"/>
                  </a:lnTo>
                  <a:lnTo>
                    <a:pt x="653" y="2351"/>
                  </a:lnTo>
                  <a:lnTo>
                    <a:pt x="650" y="2345"/>
                  </a:lnTo>
                  <a:lnTo>
                    <a:pt x="647" y="2339"/>
                  </a:lnTo>
                  <a:lnTo>
                    <a:pt x="646" y="2331"/>
                  </a:lnTo>
                  <a:lnTo>
                    <a:pt x="646" y="2321"/>
                  </a:lnTo>
                  <a:lnTo>
                    <a:pt x="646" y="2312"/>
                  </a:lnTo>
                  <a:lnTo>
                    <a:pt x="647" y="2293"/>
                  </a:lnTo>
                  <a:lnTo>
                    <a:pt x="647" y="2275"/>
                  </a:lnTo>
                  <a:lnTo>
                    <a:pt x="647" y="2268"/>
                  </a:lnTo>
                  <a:lnTo>
                    <a:pt x="646" y="2260"/>
                  </a:lnTo>
                  <a:lnTo>
                    <a:pt x="644" y="2254"/>
                  </a:lnTo>
                  <a:lnTo>
                    <a:pt x="641" y="2249"/>
                  </a:lnTo>
                  <a:lnTo>
                    <a:pt x="638" y="2244"/>
                  </a:lnTo>
                  <a:lnTo>
                    <a:pt x="634" y="2239"/>
                  </a:lnTo>
                  <a:lnTo>
                    <a:pt x="629" y="2235"/>
                  </a:lnTo>
                  <a:lnTo>
                    <a:pt x="625" y="2233"/>
                  </a:lnTo>
                  <a:lnTo>
                    <a:pt x="615" y="2228"/>
                  </a:lnTo>
                  <a:lnTo>
                    <a:pt x="606" y="2222"/>
                  </a:lnTo>
                  <a:lnTo>
                    <a:pt x="597" y="2215"/>
                  </a:lnTo>
                  <a:lnTo>
                    <a:pt x="588" y="2206"/>
                  </a:lnTo>
                  <a:lnTo>
                    <a:pt x="578" y="2193"/>
                  </a:lnTo>
                  <a:lnTo>
                    <a:pt x="568" y="2178"/>
                  </a:lnTo>
                  <a:lnTo>
                    <a:pt x="557" y="2165"/>
                  </a:lnTo>
                  <a:lnTo>
                    <a:pt x="547" y="2155"/>
                  </a:lnTo>
                  <a:lnTo>
                    <a:pt x="544" y="2151"/>
                  </a:lnTo>
                  <a:lnTo>
                    <a:pt x="541" y="2146"/>
                  </a:lnTo>
                  <a:lnTo>
                    <a:pt x="539" y="2142"/>
                  </a:lnTo>
                  <a:lnTo>
                    <a:pt x="538" y="2137"/>
                  </a:lnTo>
                  <a:lnTo>
                    <a:pt x="537" y="2132"/>
                  </a:lnTo>
                  <a:lnTo>
                    <a:pt x="534" y="2127"/>
                  </a:lnTo>
                  <a:lnTo>
                    <a:pt x="532" y="2123"/>
                  </a:lnTo>
                  <a:lnTo>
                    <a:pt x="527" y="2119"/>
                  </a:lnTo>
                  <a:lnTo>
                    <a:pt x="518" y="2114"/>
                  </a:lnTo>
                  <a:lnTo>
                    <a:pt x="505" y="2107"/>
                  </a:lnTo>
                  <a:lnTo>
                    <a:pt x="496" y="2104"/>
                  </a:lnTo>
                  <a:lnTo>
                    <a:pt x="488" y="2099"/>
                  </a:lnTo>
                  <a:lnTo>
                    <a:pt x="481" y="2094"/>
                  </a:lnTo>
                  <a:lnTo>
                    <a:pt x="472" y="2087"/>
                  </a:lnTo>
                  <a:lnTo>
                    <a:pt x="457" y="2073"/>
                  </a:lnTo>
                  <a:lnTo>
                    <a:pt x="440" y="2057"/>
                  </a:lnTo>
                  <a:lnTo>
                    <a:pt x="425" y="2041"/>
                  </a:lnTo>
                  <a:lnTo>
                    <a:pt x="413" y="2026"/>
                  </a:lnTo>
                  <a:lnTo>
                    <a:pt x="407" y="2022"/>
                  </a:lnTo>
                  <a:lnTo>
                    <a:pt x="400" y="2017"/>
                  </a:lnTo>
                  <a:lnTo>
                    <a:pt x="392" y="2014"/>
                  </a:lnTo>
                  <a:lnTo>
                    <a:pt x="383" y="2012"/>
                  </a:lnTo>
                  <a:lnTo>
                    <a:pt x="376" y="2010"/>
                  </a:lnTo>
                  <a:lnTo>
                    <a:pt x="369" y="2007"/>
                  </a:lnTo>
                  <a:lnTo>
                    <a:pt x="362" y="2005"/>
                  </a:lnTo>
                  <a:lnTo>
                    <a:pt x="357" y="2003"/>
                  </a:lnTo>
                  <a:lnTo>
                    <a:pt x="352" y="1998"/>
                  </a:lnTo>
                  <a:lnTo>
                    <a:pt x="349" y="1993"/>
                  </a:lnTo>
                  <a:lnTo>
                    <a:pt x="345" y="1986"/>
                  </a:lnTo>
                  <a:lnTo>
                    <a:pt x="342" y="1980"/>
                  </a:lnTo>
                  <a:lnTo>
                    <a:pt x="338" y="1972"/>
                  </a:lnTo>
                  <a:lnTo>
                    <a:pt x="336" y="1964"/>
                  </a:lnTo>
                  <a:lnTo>
                    <a:pt x="335" y="1956"/>
                  </a:lnTo>
                  <a:lnTo>
                    <a:pt x="335" y="1949"/>
                  </a:lnTo>
                  <a:lnTo>
                    <a:pt x="335" y="1934"/>
                  </a:lnTo>
                  <a:lnTo>
                    <a:pt x="335" y="1917"/>
                  </a:lnTo>
                  <a:lnTo>
                    <a:pt x="335" y="1909"/>
                  </a:lnTo>
                  <a:lnTo>
                    <a:pt x="332" y="1899"/>
                  </a:lnTo>
                  <a:lnTo>
                    <a:pt x="330" y="1890"/>
                  </a:lnTo>
                  <a:lnTo>
                    <a:pt x="326" y="1880"/>
                  </a:lnTo>
                  <a:lnTo>
                    <a:pt x="317" y="1861"/>
                  </a:lnTo>
                  <a:lnTo>
                    <a:pt x="306" y="1844"/>
                  </a:lnTo>
                  <a:lnTo>
                    <a:pt x="296" y="1829"/>
                  </a:lnTo>
                  <a:lnTo>
                    <a:pt x="287" y="1814"/>
                  </a:lnTo>
                  <a:lnTo>
                    <a:pt x="282" y="1808"/>
                  </a:lnTo>
                  <a:lnTo>
                    <a:pt x="277" y="1803"/>
                  </a:lnTo>
                  <a:lnTo>
                    <a:pt x="273" y="1800"/>
                  </a:lnTo>
                  <a:lnTo>
                    <a:pt x="267" y="1799"/>
                  </a:lnTo>
                  <a:lnTo>
                    <a:pt x="256" y="1799"/>
                  </a:lnTo>
                  <a:lnTo>
                    <a:pt x="247" y="1800"/>
                  </a:lnTo>
                  <a:lnTo>
                    <a:pt x="242" y="1799"/>
                  </a:lnTo>
                  <a:lnTo>
                    <a:pt x="237" y="1798"/>
                  </a:lnTo>
                  <a:lnTo>
                    <a:pt x="232" y="1795"/>
                  </a:lnTo>
                  <a:lnTo>
                    <a:pt x="226" y="1790"/>
                  </a:lnTo>
                  <a:lnTo>
                    <a:pt x="222" y="1784"/>
                  </a:lnTo>
                  <a:lnTo>
                    <a:pt x="217" y="1779"/>
                  </a:lnTo>
                  <a:lnTo>
                    <a:pt x="213" y="1773"/>
                  </a:lnTo>
                  <a:lnTo>
                    <a:pt x="210" y="1767"/>
                  </a:lnTo>
                  <a:lnTo>
                    <a:pt x="200" y="1759"/>
                  </a:lnTo>
                  <a:lnTo>
                    <a:pt x="191" y="1752"/>
                  </a:lnTo>
                  <a:lnTo>
                    <a:pt x="189" y="1741"/>
                  </a:lnTo>
                  <a:lnTo>
                    <a:pt x="188" y="1735"/>
                  </a:lnTo>
                  <a:lnTo>
                    <a:pt x="185" y="1734"/>
                  </a:lnTo>
                  <a:lnTo>
                    <a:pt x="182" y="1733"/>
                  </a:lnTo>
                  <a:lnTo>
                    <a:pt x="179" y="1733"/>
                  </a:lnTo>
                  <a:lnTo>
                    <a:pt x="174" y="1733"/>
                  </a:lnTo>
                  <a:lnTo>
                    <a:pt x="166" y="1734"/>
                  </a:lnTo>
                  <a:lnTo>
                    <a:pt x="157" y="1735"/>
                  </a:lnTo>
                  <a:lnTo>
                    <a:pt x="151" y="1736"/>
                  </a:lnTo>
                  <a:lnTo>
                    <a:pt x="148" y="1739"/>
                  </a:lnTo>
                  <a:lnTo>
                    <a:pt x="147" y="1742"/>
                  </a:lnTo>
                  <a:lnTo>
                    <a:pt x="148" y="1749"/>
                  </a:lnTo>
                  <a:lnTo>
                    <a:pt x="148" y="1753"/>
                  </a:lnTo>
                  <a:lnTo>
                    <a:pt x="147" y="1756"/>
                  </a:lnTo>
                  <a:lnTo>
                    <a:pt x="145" y="1759"/>
                  </a:lnTo>
                  <a:lnTo>
                    <a:pt x="144" y="1760"/>
                  </a:lnTo>
                  <a:lnTo>
                    <a:pt x="140" y="1761"/>
                  </a:lnTo>
                  <a:lnTo>
                    <a:pt x="132" y="1760"/>
                  </a:lnTo>
                  <a:lnTo>
                    <a:pt x="125" y="1758"/>
                  </a:lnTo>
                  <a:lnTo>
                    <a:pt x="118" y="1755"/>
                  </a:lnTo>
                  <a:lnTo>
                    <a:pt x="115" y="1753"/>
                  </a:lnTo>
                  <a:lnTo>
                    <a:pt x="112" y="1751"/>
                  </a:lnTo>
                  <a:lnTo>
                    <a:pt x="110" y="1748"/>
                  </a:lnTo>
                  <a:lnTo>
                    <a:pt x="109" y="1743"/>
                  </a:lnTo>
                  <a:lnTo>
                    <a:pt x="107" y="1736"/>
                  </a:lnTo>
                  <a:lnTo>
                    <a:pt x="104" y="1730"/>
                  </a:lnTo>
                  <a:lnTo>
                    <a:pt x="100" y="1728"/>
                  </a:lnTo>
                  <a:lnTo>
                    <a:pt x="98" y="1726"/>
                  </a:lnTo>
                  <a:lnTo>
                    <a:pt x="93" y="1724"/>
                  </a:lnTo>
                  <a:lnTo>
                    <a:pt x="88" y="1723"/>
                  </a:lnTo>
                  <a:lnTo>
                    <a:pt x="82" y="1722"/>
                  </a:lnTo>
                  <a:lnTo>
                    <a:pt x="77" y="1721"/>
                  </a:lnTo>
                  <a:lnTo>
                    <a:pt x="71" y="1718"/>
                  </a:lnTo>
                  <a:lnTo>
                    <a:pt x="63" y="1716"/>
                  </a:lnTo>
                  <a:lnTo>
                    <a:pt x="59" y="1711"/>
                  </a:lnTo>
                  <a:lnTo>
                    <a:pt x="54" y="1705"/>
                  </a:lnTo>
                  <a:lnTo>
                    <a:pt x="49" y="1698"/>
                  </a:lnTo>
                  <a:lnTo>
                    <a:pt x="47" y="1689"/>
                  </a:lnTo>
                  <a:lnTo>
                    <a:pt x="44" y="1667"/>
                  </a:lnTo>
                  <a:lnTo>
                    <a:pt x="44" y="1646"/>
                  </a:lnTo>
                  <a:lnTo>
                    <a:pt x="46" y="1626"/>
                  </a:lnTo>
                  <a:lnTo>
                    <a:pt x="44" y="1608"/>
                  </a:lnTo>
                  <a:lnTo>
                    <a:pt x="41" y="1597"/>
                  </a:lnTo>
                  <a:lnTo>
                    <a:pt x="36" y="1587"/>
                  </a:lnTo>
                  <a:lnTo>
                    <a:pt x="34" y="1577"/>
                  </a:lnTo>
                  <a:lnTo>
                    <a:pt x="33" y="1570"/>
                  </a:lnTo>
                  <a:lnTo>
                    <a:pt x="30" y="1567"/>
                  </a:lnTo>
                  <a:lnTo>
                    <a:pt x="29" y="1565"/>
                  </a:lnTo>
                  <a:lnTo>
                    <a:pt x="28" y="1564"/>
                  </a:lnTo>
                  <a:lnTo>
                    <a:pt x="25" y="1563"/>
                  </a:lnTo>
                  <a:lnTo>
                    <a:pt x="21" y="1563"/>
                  </a:lnTo>
                  <a:lnTo>
                    <a:pt x="16" y="1562"/>
                  </a:lnTo>
                  <a:lnTo>
                    <a:pt x="11" y="1559"/>
                  </a:lnTo>
                  <a:lnTo>
                    <a:pt x="8" y="1556"/>
                  </a:lnTo>
                  <a:lnTo>
                    <a:pt x="5" y="1552"/>
                  </a:lnTo>
                  <a:lnTo>
                    <a:pt x="4" y="1546"/>
                  </a:lnTo>
                  <a:lnTo>
                    <a:pt x="4" y="1538"/>
                  </a:lnTo>
                  <a:lnTo>
                    <a:pt x="6" y="1528"/>
                  </a:lnTo>
                  <a:lnTo>
                    <a:pt x="10" y="1522"/>
                  </a:lnTo>
                  <a:lnTo>
                    <a:pt x="14" y="1516"/>
                  </a:lnTo>
                  <a:lnTo>
                    <a:pt x="16" y="1513"/>
                  </a:lnTo>
                  <a:lnTo>
                    <a:pt x="17" y="1509"/>
                  </a:lnTo>
                  <a:lnTo>
                    <a:pt x="17" y="1507"/>
                  </a:lnTo>
                  <a:lnTo>
                    <a:pt x="17" y="1503"/>
                  </a:lnTo>
                  <a:lnTo>
                    <a:pt x="15" y="1495"/>
                  </a:lnTo>
                  <a:lnTo>
                    <a:pt x="14" y="1487"/>
                  </a:lnTo>
                  <a:lnTo>
                    <a:pt x="14" y="1480"/>
                  </a:lnTo>
                  <a:lnTo>
                    <a:pt x="14" y="1472"/>
                  </a:lnTo>
                  <a:lnTo>
                    <a:pt x="16" y="1468"/>
                  </a:lnTo>
                  <a:lnTo>
                    <a:pt x="18" y="1463"/>
                  </a:lnTo>
                  <a:lnTo>
                    <a:pt x="23" y="1458"/>
                  </a:lnTo>
                  <a:lnTo>
                    <a:pt x="28" y="1456"/>
                  </a:lnTo>
                  <a:lnTo>
                    <a:pt x="42" y="1451"/>
                  </a:lnTo>
                  <a:lnTo>
                    <a:pt x="54" y="1446"/>
                  </a:lnTo>
                  <a:lnTo>
                    <a:pt x="58" y="1444"/>
                  </a:lnTo>
                  <a:lnTo>
                    <a:pt x="61" y="1440"/>
                  </a:lnTo>
                  <a:lnTo>
                    <a:pt x="62" y="1437"/>
                  </a:lnTo>
                  <a:lnTo>
                    <a:pt x="62" y="1430"/>
                  </a:lnTo>
                  <a:lnTo>
                    <a:pt x="58" y="1418"/>
                  </a:lnTo>
                  <a:lnTo>
                    <a:pt x="52" y="1406"/>
                  </a:lnTo>
                  <a:lnTo>
                    <a:pt x="48" y="1399"/>
                  </a:lnTo>
                  <a:lnTo>
                    <a:pt x="44" y="1390"/>
                  </a:lnTo>
                  <a:lnTo>
                    <a:pt x="42" y="1382"/>
                  </a:lnTo>
                  <a:lnTo>
                    <a:pt x="40" y="1371"/>
                  </a:lnTo>
                  <a:lnTo>
                    <a:pt x="37" y="1361"/>
                  </a:lnTo>
                  <a:lnTo>
                    <a:pt x="36" y="1350"/>
                  </a:lnTo>
                  <a:lnTo>
                    <a:pt x="35" y="1340"/>
                  </a:lnTo>
                  <a:lnTo>
                    <a:pt x="35" y="1332"/>
                  </a:lnTo>
                  <a:lnTo>
                    <a:pt x="36" y="1324"/>
                  </a:lnTo>
                  <a:lnTo>
                    <a:pt x="39" y="1318"/>
                  </a:lnTo>
                  <a:lnTo>
                    <a:pt x="41" y="1316"/>
                  </a:lnTo>
                  <a:lnTo>
                    <a:pt x="43" y="1314"/>
                  </a:lnTo>
                  <a:lnTo>
                    <a:pt x="47" y="1312"/>
                  </a:lnTo>
                  <a:lnTo>
                    <a:pt x="49" y="1312"/>
                  </a:lnTo>
                  <a:lnTo>
                    <a:pt x="63" y="1307"/>
                  </a:lnTo>
                  <a:lnTo>
                    <a:pt x="75" y="1302"/>
                  </a:lnTo>
                  <a:lnTo>
                    <a:pt x="79" y="1300"/>
                  </a:lnTo>
                  <a:lnTo>
                    <a:pt x="82" y="1298"/>
                  </a:lnTo>
                  <a:lnTo>
                    <a:pt x="84" y="1294"/>
                  </a:lnTo>
                  <a:lnTo>
                    <a:pt x="82" y="1292"/>
                  </a:lnTo>
                  <a:lnTo>
                    <a:pt x="75" y="1286"/>
                  </a:lnTo>
                  <a:lnTo>
                    <a:pt x="66" y="1279"/>
                  </a:lnTo>
                  <a:lnTo>
                    <a:pt x="60" y="1274"/>
                  </a:lnTo>
                  <a:lnTo>
                    <a:pt x="54" y="1268"/>
                  </a:lnTo>
                  <a:lnTo>
                    <a:pt x="48" y="1262"/>
                  </a:lnTo>
                  <a:lnTo>
                    <a:pt x="43" y="1254"/>
                  </a:lnTo>
                  <a:lnTo>
                    <a:pt x="34" y="1236"/>
                  </a:lnTo>
                  <a:lnTo>
                    <a:pt x="28" y="1220"/>
                  </a:lnTo>
                  <a:lnTo>
                    <a:pt x="25" y="1212"/>
                  </a:lnTo>
                  <a:lnTo>
                    <a:pt x="23" y="1206"/>
                  </a:lnTo>
                  <a:lnTo>
                    <a:pt x="19" y="1200"/>
                  </a:lnTo>
                  <a:lnTo>
                    <a:pt x="16" y="1195"/>
                  </a:lnTo>
                  <a:lnTo>
                    <a:pt x="9" y="1188"/>
                  </a:lnTo>
                  <a:lnTo>
                    <a:pt x="3" y="1179"/>
                  </a:lnTo>
                  <a:lnTo>
                    <a:pt x="0" y="1173"/>
                  </a:lnTo>
                  <a:lnTo>
                    <a:pt x="0" y="1167"/>
                  </a:lnTo>
                  <a:lnTo>
                    <a:pt x="3" y="1161"/>
                  </a:lnTo>
                  <a:lnTo>
                    <a:pt x="6" y="1153"/>
                  </a:lnTo>
                  <a:lnTo>
                    <a:pt x="10" y="1144"/>
                  </a:lnTo>
                  <a:lnTo>
                    <a:pt x="14" y="1137"/>
                  </a:lnTo>
                  <a:lnTo>
                    <a:pt x="19" y="1134"/>
                  </a:lnTo>
                  <a:lnTo>
                    <a:pt x="24" y="1131"/>
                  </a:lnTo>
                  <a:lnTo>
                    <a:pt x="27" y="1129"/>
                  </a:lnTo>
                  <a:lnTo>
                    <a:pt x="29" y="1127"/>
                  </a:lnTo>
                  <a:lnTo>
                    <a:pt x="31" y="1122"/>
                  </a:lnTo>
                  <a:lnTo>
                    <a:pt x="33" y="1117"/>
                  </a:lnTo>
                  <a:lnTo>
                    <a:pt x="36" y="1103"/>
                  </a:lnTo>
                  <a:lnTo>
                    <a:pt x="39" y="1090"/>
                  </a:lnTo>
                  <a:lnTo>
                    <a:pt x="40" y="1084"/>
                  </a:lnTo>
                  <a:lnTo>
                    <a:pt x="41" y="1078"/>
                  </a:lnTo>
                  <a:lnTo>
                    <a:pt x="41" y="1071"/>
                  </a:lnTo>
                  <a:lnTo>
                    <a:pt x="40" y="1064"/>
                  </a:lnTo>
                  <a:lnTo>
                    <a:pt x="36" y="1046"/>
                  </a:lnTo>
                  <a:lnTo>
                    <a:pt x="35" y="1028"/>
                  </a:lnTo>
                  <a:lnTo>
                    <a:pt x="35" y="1020"/>
                  </a:lnTo>
                  <a:lnTo>
                    <a:pt x="36" y="1011"/>
                  </a:lnTo>
                  <a:lnTo>
                    <a:pt x="40" y="1005"/>
                  </a:lnTo>
                  <a:lnTo>
                    <a:pt x="44" y="999"/>
                  </a:lnTo>
                  <a:lnTo>
                    <a:pt x="50" y="997"/>
                  </a:lnTo>
                  <a:lnTo>
                    <a:pt x="58" y="995"/>
                  </a:lnTo>
                  <a:lnTo>
                    <a:pt x="65" y="995"/>
                  </a:lnTo>
                  <a:lnTo>
                    <a:pt x="73" y="993"/>
                  </a:lnTo>
                  <a:lnTo>
                    <a:pt x="80" y="993"/>
                  </a:lnTo>
                  <a:lnTo>
                    <a:pt x="90" y="993"/>
                  </a:lnTo>
                  <a:lnTo>
                    <a:pt x="98" y="992"/>
                  </a:lnTo>
                  <a:lnTo>
                    <a:pt x="107" y="990"/>
                  </a:lnTo>
                  <a:lnTo>
                    <a:pt x="125" y="983"/>
                  </a:lnTo>
                  <a:lnTo>
                    <a:pt x="142" y="978"/>
                  </a:lnTo>
                  <a:lnTo>
                    <a:pt x="149" y="977"/>
                  </a:lnTo>
                  <a:lnTo>
                    <a:pt x="156" y="976"/>
                  </a:lnTo>
                  <a:lnTo>
                    <a:pt x="161" y="977"/>
                  </a:lnTo>
                  <a:lnTo>
                    <a:pt x="165" y="980"/>
                  </a:lnTo>
                  <a:lnTo>
                    <a:pt x="169" y="989"/>
                  </a:lnTo>
                  <a:lnTo>
                    <a:pt x="172" y="997"/>
                  </a:lnTo>
                  <a:lnTo>
                    <a:pt x="172" y="1001"/>
                  </a:lnTo>
                  <a:lnTo>
                    <a:pt x="172" y="1005"/>
                  </a:lnTo>
                  <a:lnTo>
                    <a:pt x="170" y="1009"/>
                  </a:lnTo>
                  <a:lnTo>
                    <a:pt x="168" y="1014"/>
                  </a:lnTo>
                  <a:lnTo>
                    <a:pt x="163" y="1024"/>
                  </a:lnTo>
                  <a:lnTo>
                    <a:pt x="160" y="1041"/>
                  </a:lnTo>
                  <a:lnTo>
                    <a:pt x="157" y="1059"/>
                  </a:lnTo>
                  <a:lnTo>
                    <a:pt x="156" y="1073"/>
                  </a:lnTo>
                  <a:lnTo>
                    <a:pt x="156" y="1079"/>
                  </a:lnTo>
                  <a:lnTo>
                    <a:pt x="156" y="1084"/>
                  </a:lnTo>
                  <a:lnTo>
                    <a:pt x="157" y="1088"/>
                  </a:lnTo>
                  <a:lnTo>
                    <a:pt x="160" y="1093"/>
                  </a:lnTo>
                  <a:lnTo>
                    <a:pt x="163" y="1100"/>
                  </a:lnTo>
                  <a:lnTo>
                    <a:pt x="169" y="1106"/>
                  </a:lnTo>
                  <a:lnTo>
                    <a:pt x="175" y="1116"/>
                  </a:lnTo>
                  <a:lnTo>
                    <a:pt x="182" y="1128"/>
                  </a:lnTo>
                  <a:lnTo>
                    <a:pt x="187" y="1134"/>
                  </a:lnTo>
                  <a:lnTo>
                    <a:pt x="193" y="1137"/>
                  </a:lnTo>
                  <a:lnTo>
                    <a:pt x="199" y="1141"/>
                  </a:lnTo>
                  <a:lnTo>
                    <a:pt x="207" y="1142"/>
                  </a:lnTo>
                  <a:lnTo>
                    <a:pt x="224" y="1144"/>
                  </a:lnTo>
                  <a:lnTo>
                    <a:pt x="239" y="1148"/>
                  </a:lnTo>
                  <a:lnTo>
                    <a:pt x="247" y="1149"/>
                  </a:lnTo>
                  <a:lnTo>
                    <a:pt x="252" y="1149"/>
                  </a:lnTo>
                  <a:lnTo>
                    <a:pt x="255" y="1149"/>
                  </a:lnTo>
                  <a:lnTo>
                    <a:pt x="256" y="1148"/>
                  </a:lnTo>
                  <a:lnTo>
                    <a:pt x="258" y="1147"/>
                  </a:lnTo>
                  <a:lnTo>
                    <a:pt x="258" y="1143"/>
                  </a:lnTo>
                  <a:lnTo>
                    <a:pt x="262" y="1134"/>
                  </a:lnTo>
                  <a:lnTo>
                    <a:pt x="264" y="1125"/>
                  </a:lnTo>
                  <a:lnTo>
                    <a:pt x="266" y="1122"/>
                  </a:lnTo>
                  <a:lnTo>
                    <a:pt x="269" y="1119"/>
                  </a:lnTo>
                  <a:lnTo>
                    <a:pt x="274" y="1117"/>
                  </a:lnTo>
                  <a:lnTo>
                    <a:pt x="280" y="1116"/>
                  </a:lnTo>
                  <a:lnTo>
                    <a:pt x="291" y="1112"/>
                  </a:lnTo>
                  <a:lnTo>
                    <a:pt x="302" y="1108"/>
                  </a:lnTo>
                  <a:lnTo>
                    <a:pt x="313" y="1105"/>
                  </a:lnTo>
                  <a:lnTo>
                    <a:pt x="323" y="1102"/>
                  </a:lnTo>
                  <a:lnTo>
                    <a:pt x="327" y="1099"/>
                  </a:lnTo>
                  <a:lnTo>
                    <a:pt x="332" y="1097"/>
                  </a:lnTo>
                  <a:lnTo>
                    <a:pt x="336" y="1094"/>
                  </a:lnTo>
                  <a:lnTo>
                    <a:pt x="339" y="1090"/>
                  </a:lnTo>
                  <a:lnTo>
                    <a:pt x="344" y="1083"/>
                  </a:lnTo>
                  <a:lnTo>
                    <a:pt x="346" y="1075"/>
                  </a:lnTo>
                  <a:lnTo>
                    <a:pt x="350" y="1067"/>
                  </a:lnTo>
                  <a:lnTo>
                    <a:pt x="351" y="1060"/>
                  </a:lnTo>
                  <a:lnTo>
                    <a:pt x="355" y="1046"/>
                  </a:lnTo>
                  <a:lnTo>
                    <a:pt x="358" y="1034"/>
                  </a:lnTo>
                  <a:lnTo>
                    <a:pt x="359" y="1028"/>
                  </a:lnTo>
                  <a:lnTo>
                    <a:pt x="361" y="1023"/>
                  </a:lnTo>
                  <a:lnTo>
                    <a:pt x="361" y="1017"/>
                  </a:lnTo>
                  <a:lnTo>
                    <a:pt x="359" y="1010"/>
                  </a:lnTo>
                  <a:lnTo>
                    <a:pt x="357" y="999"/>
                  </a:lnTo>
                  <a:lnTo>
                    <a:pt x="355" y="992"/>
                  </a:lnTo>
                  <a:lnTo>
                    <a:pt x="355" y="984"/>
                  </a:lnTo>
                  <a:lnTo>
                    <a:pt x="357" y="970"/>
                  </a:lnTo>
                  <a:lnTo>
                    <a:pt x="361" y="954"/>
                  </a:lnTo>
                  <a:lnTo>
                    <a:pt x="363" y="939"/>
                  </a:lnTo>
                  <a:lnTo>
                    <a:pt x="365" y="924"/>
                  </a:lnTo>
                  <a:lnTo>
                    <a:pt x="367" y="913"/>
                  </a:lnTo>
                  <a:lnTo>
                    <a:pt x="367" y="907"/>
                  </a:lnTo>
                  <a:lnTo>
                    <a:pt x="365" y="900"/>
                  </a:lnTo>
                  <a:lnTo>
                    <a:pt x="364" y="892"/>
                  </a:lnTo>
                  <a:lnTo>
                    <a:pt x="362" y="883"/>
                  </a:lnTo>
                  <a:lnTo>
                    <a:pt x="361" y="877"/>
                  </a:lnTo>
                  <a:lnTo>
                    <a:pt x="361" y="869"/>
                  </a:lnTo>
                  <a:lnTo>
                    <a:pt x="362" y="860"/>
                  </a:lnTo>
                  <a:lnTo>
                    <a:pt x="364" y="852"/>
                  </a:lnTo>
                  <a:lnTo>
                    <a:pt x="369" y="835"/>
                  </a:lnTo>
                  <a:lnTo>
                    <a:pt x="370" y="821"/>
                  </a:lnTo>
                  <a:lnTo>
                    <a:pt x="368" y="814"/>
                  </a:lnTo>
                  <a:lnTo>
                    <a:pt x="364" y="808"/>
                  </a:lnTo>
                  <a:lnTo>
                    <a:pt x="359" y="803"/>
                  </a:lnTo>
                  <a:lnTo>
                    <a:pt x="357" y="798"/>
                  </a:lnTo>
                  <a:lnTo>
                    <a:pt x="352" y="785"/>
                  </a:lnTo>
                  <a:lnTo>
                    <a:pt x="350" y="770"/>
                  </a:lnTo>
                  <a:lnTo>
                    <a:pt x="348" y="753"/>
                  </a:lnTo>
                  <a:lnTo>
                    <a:pt x="343" y="739"/>
                  </a:lnTo>
                  <a:lnTo>
                    <a:pt x="336" y="724"/>
                  </a:lnTo>
                  <a:lnTo>
                    <a:pt x="324" y="703"/>
                  </a:lnTo>
                  <a:lnTo>
                    <a:pt x="313" y="684"/>
                  </a:lnTo>
                  <a:lnTo>
                    <a:pt x="306" y="671"/>
                  </a:lnTo>
                  <a:lnTo>
                    <a:pt x="301" y="652"/>
                  </a:lnTo>
                  <a:lnTo>
                    <a:pt x="295" y="638"/>
                  </a:lnTo>
                  <a:lnTo>
                    <a:pt x="293" y="634"/>
                  </a:lnTo>
                  <a:lnTo>
                    <a:pt x="291" y="627"/>
                  </a:lnTo>
                  <a:lnTo>
                    <a:pt x="291" y="623"/>
                  </a:lnTo>
                  <a:lnTo>
                    <a:pt x="291" y="617"/>
                  </a:lnTo>
                  <a:lnTo>
                    <a:pt x="292" y="612"/>
                  </a:lnTo>
                  <a:lnTo>
                    <a:pt x="294" y="606"/>
                  </a:lnTo>
                  <a:lnTo>
                    <a:pt x="291" y="589"/>
                  </a:lnTo>
                  <a:lnTo>
                    <a:pt x="286" y="573"/>
                  </a:lnTo>
                  <a:lnTo>
                    <a:pt x="288" y="568"/>
                  </a:lnTo>
                  <a:lnTo>
                    <a:pt x="293" y="564"/>
                  </a:lnTo>
                  <a:lnTo>
                    <a:pt x="299" y="562"/>
                  </a:lnTo>
                  <a:lnTo>
                    <a:pt x="305" y="560"/>
                  </a:lnTo>
                  <a:lnTo>
                    <a:pt x="311" y="557"/>
                  </a:lnTo>
                  <a:lnTo>
                    <a:pt x="315" y="556"/>
                  </a:lnTo>
                  <a:lnTo>
                    <a:pt x="320" y="554"/>
                  </a:lnTo>
                  <a:lnTo>
                    <a:pt x="323" y="551"/>
                  </a:lnTo>
                  <a:lnTo>
                    <a:pt x="326" y="541"/>
                  </a:lnTo>
                  <a:lnTo>
                    <a:pt x="327" y="532"/>
                  </a:lnTo>
                  <a:lnTo>
                    <a:pt x="330" y="523"/>
                  </a:lnTo>
                  <a:lnTo>
                    <a:pt x="333" y="507"/>
                  </a:lnTo>
                  <a:lnTo>
                    <a:pt x="337" y="488"/>
                  </a:lnTo>
                  <a:lnTo>
                    <a:pt x="340" y="470"/>
                  </a:lnTo>
                  <a:lnTo>
                    <a:pt x="342" y="454"/>
                  </a:lnTo>
                  <a:lnTo>
                    <a:pt x="339" y="443"/>
                  </a:lnTo>
                  <a:lnTo>
                    <a:pt x="335" y="430"/>
                  </a:lnTo>
                  <a:lnTo>
                    <a:pt x="330" y="412"/>
                  </a:lnTo>
                  <a:lnTo>
                    <a:pt x="329" y="404"/>
                  </a:lnTo>
                  <a:lnTo>
                    <a:pt x="330" y="397"/>
                  </a:lnTo>
                  <a:lnTo>
                    <a:pt x="331" y="394"/>
                  </a:lnTo>
                  <a:lnTo>
                    <a:pt x="333" y="392"/>
                  </a:lnTo>
                  <a:lnTo>
                    <a:pt x="337" y="391"/>
                  </a:lnTo>
                  <a:lnTo>
                    <a:pt x="342" y="390"/>
                  </a:lnTo>
                  <a:lnTo>
                    <a:pt x="361" y="391"/>
                  </a:lnTo>
                  <a:lnTo>
                    <a:pt x="380" y="391"/>
                  </a:lnTo>
                  <a:lnTo>
                    <a:pt x="389" y="390"/>
                  </a:lnTo>
                  <a:lnTo>
                    <a:pt x="398" y="388"/>
                  </a:lnTo>
                  <a:lnTo>
                    <a:pt x="407" y="386"/>
                  </a:lnTo>
                  <a:lnTo>
                    <a:pt x="415" y="384"/>
                  </a:lnTo>
                  <a:lnTo>
                    <a:pt x="422" y="380"/>
                  </a:lnTo>
                  <a:lnTo>
                    <a:pt x="430" y="377"/>
                  </a:lnTo>
                  <a:lnTo>
                    <a:pt x="437" y="372"/>
                  </a:lnTo>
                  <a:lnTo>
                    <a:pt x="441" y="367"/>
                  </a:lnTo>
                  <a:lnTo>
                    <a:pt x="447" y="362"/>
                  </a:lnTo>
                  <a:lnTo>
                    <a:pt x="451" y="355"/>
                  </a:lnTo>
                  <a:lnTo>
                    <a:pt x="456" y="349"/>
                  </a:lnTo>
                  <a:lnTo>
                    <a:pt x="459" y="341"/>
                  </a:lnTo>
                  <a:lnTo>
                    <a:pt x="463" y="335"/>
                  </a:lnTo>
                  <a:lnTo>
                    <a:pt x="468" y="331"/>
                  </a:lnTo>
                  <a:lnTo>
                    <a:pt x="471" y="330"/>
                  </a:lnTo>
                  <a:lnTo>
                    <a:pt x="476" y="329"/>
                  </a:lnTo>
                  <a:lnTo>
                    <a:pt x="480" y="329"/>
                  </a:lnTo>
                  <a:lnTo>
                    <a:pt x="484" y="329"/>
                  </a:lnTo>
                  <a:lnTo>
                    <a:pt x="488" y="328"/>
                  </a:lnTo>
                  <a:lnTo>
                    <a:pt x="490" y="325"/>
                  </a:lnTo>
                  <a:lnTo>
                    <a:pt x="495" y="319"/>
                  </a:lnTo>
                  <a:lnTo>
                    <a:pt x="496" y="316"/>
                  </a:lnTo>
                  <a:lnTo>
                    <a:pt x="497" y="312"/>
                  </a:lnTo>
                  <a:lnTo>
                    <a:pt x="503" y="308"/>
                  </a:lnTo>
                  <a:lnTo>
                    <a:pt x="508" y="304"/>
                  </a:lnTo>
                  <a:lnTo>
                    <a:pt x="513" y="300"/>
                  </a:lnTo>
                  <a:lnTo>
                    <a:pt x="519" y="297"/>
                  </a:lnTo>
                  <a:lnTo>
                    <a:pt x="525" y="296"/>
                  </a:lnTo>
                  <a:lnTo>
                    <a:pt x="529" y="295"/>
                  </a:lnTo>
                  <a:lnTo>
                    <a:pt x="535" y="295"/>
                  </a:lnTo>
                  <a:lnTo>
                    <a:pt x="540" y="297"/>
                  </a:lnTo>
                  <a:lnTo>
                    <a:pt x="545" y="299"/>
                  </a:lnTo>
                  <a:lnTo>
                    <a:pt x="554" y="305"/>
                  </a:lnTo>
                  <a:lnTo>
                    <a:pt x="565" y="310"/>
                  </a:lnTo>
                  <a:lnTo>
                    <a:pt x="578" y="315"/>
                  </a:lnTo>
                  <a:lnTo>
                    <a:pt x="591" y="318"/>
                  </a:lnTo>
                  <a:lnTo>
                    <a:pt x="619" y="323"/>
                  </a:lnTo>
                  <a:lnTo>
                    <a:pt x="642" y="327"/>
                  </a:lnTo>
                  <a:lnTo>
                    <a:pt x="659" y="328"/>
                  </a:lnTo>
                  <a:lnTo>
                    <a:pt x="669" y="328"/>
                  </a:lnTo>
                  <a:lnTo>
                    <a:pt x="672" y="328"/>
                  </a:lnTo>
                  <a:lnTo>
                    <a:pt x="676" y="329"/>
                  </a:lnTo>
                  <a:lnTo>
                    <a:pt x="679" y="330"/>
                  </a:lnTo>
                  <a:lnTo>
                    <a:pt x="684" y="333"/>
                  </a:lnTo>
                  <a:lnTo>
                    <a:pt x="692" y="340"/>
                  </a:lnTo>
                  <a:lnTo>
                    <a:pt x="701" y="343"/>
                  </a:lnTo>
                  <a:lnTo>
                    <a:pt x="704" y="346"/>
                  </a:lnTo>
                  <a:lnTo>
                    <a:pt x="709" y="347"/>
                  </a:lnTo>
                  <a:lnTo>
                    <a:pt x="715" y="347"/>
                  </a:lnTo>
                  <a:lnTo>
                    <a:pt x="721" y="347"/>
                  </a:lnTo>
                  <a:lnTo>
                    <a:pt x="733" y="347"/>
                  </a:lnTo>
                  <a:lnTo>
                    <a:pt x="742" y="347"/>
                  </a:lnTo>
                  <a:lnTo>
                    <a:pt x="751" y="348"/>
                  </a:lnTo>
                  <a:lnTo>
                    <a:pt x="761" y="348"/>
                  </a:lnTo>
                  <a:lnTo>
                    <a:pt x="767" y="349"/>
                  </a:lnTo>
                  <a:lnTo>
                    <a:pt x="773" y="349"/>
                  </a:lnTo>
                  <a:lnTo>
                    <a:pt x="778" y="348"/>
                  </a:lnTo>
                  <a:lnTo>
                    <a:pt x="783" y="347"/>
                  </a:lnTo>
                  <a:lnTo>
                    <a:pt x="787" y="344"/>
                  </a:lnTo>
                  <a:lnTo>
                    <a:pt x="791" y="340"/>
                  </a:lnTo>
                  <a:lnTo>
                    <a:pt x="795" y="334"/>
                  </a:lnTo>
                  <a:lnTo>
                    <a:pt x="798" y="325"/>
                  </a:lnTo>
                  <a:lnTo>
                    <a:pt x="804" y="309"/>
                  </a:lnTo>
                  <a:lnTo>
                    <a:pt x="810" y="297"/>
                  </a:lnTo>
                  <a:lnTo>
                    <a:pt x="817" y="287"/>
                  </a:lnTo>
                  <a:lnTo>
                    <a:pt x="823" y="278"/>
                  </a:lnTo>
                  <a:lnTo>
                    <a:pt x="829" y="268"/>
                  </a:lnTo>
                  <a:lnTo>
                    <a:pt x="834" y="260"/>
                  </a:lnTo>
                  <a:lnTo>
                    <a:pt x="837" y="251"/>
                  </a:lnTo>
                  <a:lnTo>
                    <a:pt x="841" y="241"/>
                  </a:lnTo>
                  <a:lnTo>
                    <a:pt x="842" y="230"/>
                  </a:lnTo>
                  <a:lnTo>
                    <a:pt x="843" y="220"/>
                  </a:lnTo>
                  <a:lnTo>
                    <a:pt x="844" y="216"/>
                  </a:lnTo>
                  <a:lnTo>
                    <a:pt x="847" y="211"/>
                  </a:lnTo>
                  <a:lnTo>
                    <a:pt x="852" y="208"/>
                  </a:lnTo>
                  <a:lnTo>
                    <a:pt x="858" y="204"/>
                  </a:lnTo>
                  <a:lnTo>
                    <a:pt x="865" y="202"/>
                  </a:lnTo>
                  <a:lnTo>
                    <a:pt x="872" y="203"/>
                  </a:lnTo>
                  <a:lnTo>
                    <a:pt x="878" y="204"/>
                  </a:lnTo>
                  <a:lnTo>
                    <a:pt x="884" y="207"/>
                  </a:lnTo>
                  <a:lnTo>
                    <a:pt x="888" y="208"/>
                  </a:lnTo>
                  <a:lnTo>
                    <a:pt x="892" y="208"/>
                  </a:lnTo>
                  <a:lnTo>
                    <a:pt x="894" y="207"/>
                  </a:lnTo>
                  <a:lnTo>
                    <a:pt x="896" y="205"/>
                  </a:lnTo>
                  <a:lnTo>
                    <a:pt x="896" y="203"/>
                  </a:lnTo>
                  <a:lnTo>
                    <a:pt x="897" y="199"/>
                  </a:lnTo>
                  <a:lnTo>
                    <a:pt x="898" y="184"/>
                  </a:lnTo>
                  <a:lnTo>
                    <a:pt x="902" y="170"/>
                  </a:lnTo>
                  <a:lnTo>
                    <a:pt x="905" y="163"/>
                  </a:lnTo>
                  <a:lnTo>
                    <a:pt x="909" y="157"/>
                  </a:lnTo>
                  <a:lnTo>
                    <a:pt x="915" y="151"/>
                  </a:lnTo>
                  <a:lnTo>
                    <a:pt x="921" y="146"/>
                  </a:lnTo>
                  <a:lnTo>
                    <a:pt x="937" y="136"/>
                  </a:lnTo>
                  <a:lnTo>
                    <a:pt x="956" y="126"/>
                  </a:lnTo>
                  <a:lnTo>
                    <a:pt x="976" y="115"/>
                  </a:lnTo>
                  <a:lnTo>
                    <a:pt x="995" y="103"/>
                  </a:lnTo>
                  <a:lnTo>
                    <a:pt x="1013" y="94"/>
                  </a:lnTo>
                  <a:lnTo>
                    <a:pt x="1025" y="87"/>
                  </a:lnTo>
                  <a:lnTo>
                    <a:pt x="1029" y="82"/>
                  </a:lnTo>
                  <a:lnTo>
                    <a:pt x="1031" y="78"/>
                  </a:lnTo>
                  <a:lnTo>
                    <a:pt x="1031" y="73"/>
                  </a:lnTo>
                  <a:lnTo>
                    <a:pt x="1030" y="67"/>
                  </a:lnTo>
                  <a:lnTo>
                    <a:pt x="1028" y="60"/>
                  </a:lnTo>
                  <a:lnTo>
                    <a:pt x="1026" y="54"/>
                  </a:lnTo>
                  <a:lnTo>
                    <a:pt x="1026" y="50"/>
                  </a:lnTo>
                  <a:lnTo>
                    <a:pt x="1028" y="45"/>
                  </a:lnTo>
                  <a:lnTo>
                    <a:pt x="1029" y="40"/>
                  </a:lnTo>
                  <a:lnTo>
                    <a:pt x="1032" y="35"/>
                  </a:lnTo>
                  <a:lnTo>
                    <a:pt x="1037" y="32"/>
                  </a:lnTo>
                  <a:lnTo>
                    <a:pt x="1043" y="28"/>
                  </a:lnTo>
                  <a:lnTo>
                    <a:pt x="1055" y="24"/>
                  </a:lnTo>
                  <a:lnTo>
                    <a:pt x="1066" y="21"/>
                  </a:lnTo>
                  <a:lnTo>
                    <a:pt x="1076" y="16"/>
                  </a:lnTo>
                  <a:lnTo>
                    <a:pt x="1091" y="9"/>
                  </a:lnTo>
                  <a:lnTo>
                    <a:pt x="1099" y="4"/>
                  </a:lnTo>
                  <a:lnTo>
                    <a:pt x="1107" y="1"/>
                  </a:lnTo>
                  <a:lnTo>
                    <a:pt x="1113" y="0"/>
                  </a:lnTo>
                  <a:lnTo>
                    <a:pt x="1119" y="0"/>
                  </a:lnTo>
                  <a:lnTo>
                    <a:pt x="1124" y="2"/>
                  </a:lnTo>
                  <a:lnTo>
                    <a:pt x="1127" y="4"/>
                  </a:lnTo>
                  <a:lnTo>
                    <a:pt x="1130" y="9"/>
                  </a:lnTo>
                  <a:lnTo>
                    <a:pt x="1130" y="15"/>
                  </a:lnTo>
                  <a:lnTo>
                    <a:pt x="1130" y="26"/>
                  </a:lnTo>
                  <a:lnTo>
                    <a:pt x="1130" y="34"/>
                  </a:lnTo>
                  <a:lnTo>
                    <a:pt x="1130" y="38"/>
                  </a:lnTo>
                  <a:lnTo>
                    <a:pt x="1132" y="40"/>
                  </a:lnTo>
                  <a:lnTo>
                    <a:pt x="1135" y="41"/>
                  </a:lnTo>
                  <a:lnTo>
                    <a:pt x="1139" y="43"/>
                  </a:lnTo>
                  <a:lnTo>
                    <a:pt x="1148" y="46"/>
                  </a:lnTo>
                  <a:lnTo>
                    <a:pt x="1157" y="51"/>
                  </a:lnTo>
                  <a:lnTo>
                    <a:pt x="1165" y="58"/>
                  </a:lnTo>
                  <a:lnTo>
                    <a:pt x="1174" y="69"/>
                  </a:lnTo>
                  <a:lnTo>
                    <a:pt x="1177" y="75"/>
                  </a:lnTo>
                  <a:lnTo>
                    <a:pt x="1181" y="78"/>
                  </a:lnTo>
                  <a:lnTo>
                    <a:pt x="1184" y="82"/>
                  </a:lnTo>
                  <a:lnTo>
                    <a:pt x="1188" y="85"/>
                  </a:lnTo>
                  <a:lnTo>
                    <a:pt x="1193" y="87"/>
                  </a:lnTo>
                  <a:lnTo>
                    <a:pt x="1196" y="88"/>
                  </a:lnTo>
                  <a:lnTo>
                    <a:pt x="1201" y="89"/>
                  </a:lnTo>
                  <a:lnTo>
                    <a:pt x="1206" y="89"/>
                  </a:lnTo>
                  <a:lnTo>
                    <a:pt x="1217" y="90"/>
                  </a:lnTo>
                  <a:lnTo>
                    <a:pt x="1225" y="91"/>
                  </a:lnTo>
                  <a:lnTo>
                    <a:pt x="1234" y="96"/>
                  </a:lnTo>
                  <a:lnTo>
                    <a:pt x="1247" y="104"/>
                  </a:lnTo>
                  <a:lnTo>
                    <a:pt x="1261" y="115"/>
                  </a:lnTo>
                  <a:lnTo>
                    <a:pt x="1274" y="123"/>
                  </a:lnTo>
                  <a:lnTo>
                    <a:pt x="1280" y="125"/>
                  </a:lnTo>
                  <a:lnTo>
                    <a:pt x="1284" y="126"/>
                  </a:lnTo>
                  <a:lnTo>
                    <a:pt x="1287" y="125"/>
                  </a:lnTo>
                  <a:lnTo>
                    <a:pt x="1288" y="123"/>
                  </a:lnTo>
                  <a:lnTo>
                    <a:pt x="1290" y="122"/>
                  </a:lnTo>
                  <a:lnTo>
                    <a:pt x="1291" y="120"/>
                  </a:lnTo>
                  <a:lnTo>
                    <a:pt x="1293" y="114"/>
                  </a:lnTo>
                  <a:lnTo>
                    <a:pt x="1294" y="108"/>
                  </a:lnTo>
                  <a:lnTo>
                    <a:pt x="1294" y="103"/>
                  </a:lnTo>
                  <a:lnTo>
                    <a:pt x="1294" y="98"/>
                  </a:lnTo>
                  <a:lnTo>
                    <a:pt x="1294" y="94"/>
                  </a:lnTo>
                  <a:lnTo>
                    <a:pt x="1295" y="90"/>
                  </a:lnTo>
                  <a:lnTo>
                    <a:pt x="1296" y="89"/>
                  </a:lnTo>
                  <a:lnTo>
                    <a:pt x="1299" y="88"/>
                  </a:lnTo>
                  <a:lnTo>
                    <a:pt x="1302" y="88"/>
                  </a:lnTo>
                  <a:lnTo>
                    <a:pt x="1307" y="90"/>
                  </a:lnTo>
                  <a:lnTo>
                    <a:pt x="1310" y="95"/>
                  </a:lnTo>
                  <a:lnTo>
                    <a:pt x="1315" y="100"/>
                  </a:lnTo>
                  <a:lnTo>
                    <a:pt x="1325" y="111"/>
                  </a:lnTo>
                  <a:lnTo>
                    <a:pt x="1334" y="122"/>
                  </a:lnTo>
                  <a:lnTo>
                    <a:pt x="1340" y="127"/>
                  </a:lnTo>
                  <a:lnTo>
                    <a:pt x="1346" y="129"/>
                  </a:lnTo>
                  <a:lnTo>
                    <a:pt x="1352" y="132"/>
                  </a:lnTo>
                  <a:lnTo>
                    <a:pt x="1359" y="134"/>
                  </a:lnTo>
                  <a:lnTo>
                    <a:pt x="1372" y="135"/>
                  </a:lnTo>
                  <a:lnTo>
                    <a:pt x="1385" y="136"/>
                  </a:lnTo>
                  <a:lnTo>
                    <a:pt x="1398" y="136"/>
                  </a:lnTo>
                  <a:lnTo>
                    <a:pt x="1413" y="139"/>
                  </a:lnTo>
                  <a:lnTo>
                    <a:pt x="1419" y="141"/>
                  </a:lnTo>
                  <a:lnTo>
                    <a:pt x="1425" y="145"/>
                  </a:lnTo>
                  <a:lnTo>
                    <a:pt x="1428" y="148"/>
                  </a:lnTo>
                  <a:lnTo>
                    <a:pt x="1431" y="154"/>
                  </a:lnTo>
                  <a:lnTo>
                    <a:pt x="1434" y="167"/>
                  </a:lnTo>
                  <a:lnTo>
                    <a:pt x="1438" y="180"/>
                  </a:lnTo>
                  <a:lnTo>
                    <a:pt x="1440" y="186"/>
                  </a:lnTo>
                  <a:lnTo>
                    <a:pt x="1442" y="191"/>
                  </a:lnTo>
                  <a:lnTo>
                    <a:pt x="1446" y="196"/>
                  </a:lnTo>
                  <a:lnTo>
                    <a:pt x="1450" y="199"/>
                  </a:lnTo>
                  <a:lnTo>
                    <a:pt x="1456" y="203"/>
                  </a:lnTo>
                  <a:lnTo>
                    <a:pt x="1463" y="207"/>
                  </a:lnTo>
                  <a:lnTo>
                    <a:pt x="1470" y="209"/>
                  </a:lnTo>
                  <a:lnTo>
                    <a:pt x="1479" y="211"/>
                  </a:lnTo>
                  <a:lnTo>
                    <a:pt x="1498" y="215"/>
                  </a:lnTo>
                  <a:lnTo>
                    <a:pt x="1516" y="218"/>
                  </a:lnTo>
                  <a:lnTo>
                    <a:pt x="1533" y="221"/>
                  </a:lnTo>
                  <a:lnTo>
                    <a:pt x="1547" y="222"/>
                  </a:lnTo>
                  <a:lnTo>
                    <a:pt x="1553" y="221"/>
                  </a:lnTo>
                  <a:lnTo>
                    <a:pt x="1559" y="220"/>
                  </a:lnTo>
                  <a:lnTo>
                    <a:pt x="1565" y="217"/>
                  </a:lnTo>
                  <a:lnTo>
                    <a:pt x="1571" y="215"/>
                  </a:lnTo>
                  <a:lnTo>
                    <a:pt x="1580" y="208"/>
                  </a:lnTo>
                  <a:lnTo>
                    <a:pt x="1589" y="205"/>
                  </a:lnTo>
                  <a:lnTo>
                    <a:pt x="1596" y="204"/>
                  </a:lnTo>
                  <a:lnTo>
                    <a:pt x="1604" y="204"/>
                  </a:lnTo>
                  <a:lnTo>
                    <a:pt x="1612" y="205"/>
                  </a:lnTo>
                  <a:lnTo>
                    <a:pt x="1620" y="204"/>
                  </a:lnTo>
                  <a:lnTo>
                    <a:pt x="1622" y="203"/>
                  </a:lnTo>
                  <a:lnTo>
                    <a:pt x="1624" y="199"/>
                  </a:lnTo>
                  <a:lnTo>
                    <a:pt x="1627" y="196"/>
                  </a:lnTo>
                  <a:lnTo>
                    <a:pt x="1630" y="189"/>
                  </a:lnTo>
                  <a:lnTo>
                    <a:pt x="1635" y="176"/>
                  </a:lnTo>
                  <a:lnTo>
                    <a:pt x="1642" y="164"/>
                  </a:lnTo>
                  <a:lnTo>
                    <a:pt x="1647" y="160"/>
                  </a:lnTo>
                  <a:lnTo>
                    <a:pt x="1653" y="155"/>
                  </a:lnTo>
                  <a:lnTo>
                    <a:pt x="1659" y="153"/>
                  </a:lnTo>
                  <a:lnTo>
                    <a:pt x="1667" y="152"/>
                  </a:lnTo>
                  <a:lnTo>
                    <a:pt x="1687" y="151"/>
                  </a:lnTo>
                  <a:lnTo>
                    <a:pt x="1708" y="150"/>
                  </a:lnTo>
                  <a:lnTo>
                    <a:pt x="1717" y="148"/>
                  </a:lnTo>
                  <a:lnTo>
                    <a:pt x="1725" y="146"/>
                  </a:lnTo>
                  <a:lnTo>
                    <a:pt x="1729" y="145"/>
                  </a:lnTo>
                  <a:lnTo>
                    <a:pt x="1732" y="144"/>
                  </a:lnTo>
                  <a:lnTo>
                    <a:pt x="1735" y="141"/>
                  </a:lnTo>
                  <a:lnTo>
                    <a:pt x="1737" y="138"/>
                  </a:lnTo>
                  <a:lnTo>
                    <a:pt x="1744" y="127"/>
                  </a:lnTo>
                  <a:lnTo>
                    <a:pt x="1753" y="117"/>
                  </a:lnTo>
                  <a:lnTo>
                    <a:pt x="1759" y="113"/>
                  </a:lnTo>
                  <a:lnTo>
                    <a:pt x="1765" y="109"/>
                  </a:lnTo>
                  <a:lnTo>
                    <a:pt x="1772" y="106"/>
                  </a:lnTo>
                  <a:lnTo>
                    <a:pt x="1780" y="103"/>
                  </a:lnTo>
                  <a:lnTo>
                    <a:pt x="1790" y="101"/>
                  </a:lnTo>
                  <a:lnTo>
                    <a:pt x="1799" y="100"/>
                  </a:lnTo>
                  <a:lnTo>
                    <a:pt x="1807" y="100"/>
                  </a:lnTo>
                  <a:lnTo>
                    <a:pt x="1817" y="101"/>
                  </a:lnTo>
                  <a:lnTo>
                    <a:pt x="1825" y="103"/>
                  </a:lnTo>
                  <a:lnTo>
                    <a:pt x="1834" y="106"/>
                  </a:lnTo>
                  <a:lnTo>
                    <a:pt x="1842" y="110"/>
                  </a:lnTo>
                  <a:lnTo>
                    <a:pt x="1849" y="114"/>
                  </a:lnTo>
                  <a:lnTo>
                    <a:pt x="1861" y="125"/>
                  </a:lnTo>
                  <a:lnTo>
                    <a:pt x="1870" y="133"/>
                  </a:lnTo>
                  <a:lnTo>
                    <a:pt x="1874" y="138"/>
                  </a:lnTo>
                  <a:lnTo>
                    <a:pt x="1878" y="140"/>
                  </a:lnTo>
                  <a:lnTo>
                    <a:pt x="1882" y="144"/>
                  </a:lnTo>
                  <a:lnTo>
                    <a:pt x="1887" y="146"/>
                  </a:lnTo>
                  <a:lnTo>
                    <a:pt x="1889" y="146"/>
                  </a:lnTo>
                  <a:lnTo>
                    <a:pt x="1892" y="146"/>
                  </a:lnTo>
                  <a:lnTo>
                    <a:pt x="1894" y="146"/>
                  </a:lnTo>
                  <a:lnTo>
                    <a:pt x="1897" y="145"/>
                  </a:lnTo>
                  <a:lnTo>
                    <a:pt x="1901" y="141"/>
                  </a:lnTo>
                  <a:lnTo>
                    <a:pt x="1907" y="136"/>
                  </a:lnTo>
                  <a:lnTo>
                    <a:pt x="1912" y="132"/>
                  </a:lnTo>
                  <a:lnTo>
                    <a:pt x="1918" y="128"/>
                  </a:lnTo>
                  <a:lnTo>
                    <a:pt x="1924" y="126"/>
                  </a:lnTo>
                  <a:lnTo>
                    <a:pt x="1930" y="126"/>
                  </a:lnTo>
                  <a:lnTo>
                    <a:pt x="1937" y="128"/>
                  </a:lnTo>
                  <a:lnTo>
                    <a:pt x="1943" y="132"/>
                  </a:lnTo>
                  <a:lnTo>
                    <a:pt x="1950" y="136"/>
                  </a:lnTo>
                  <a:lnTo>
                    <a:pt x="1956" y="141"/>
                  </a:lnTo>
                  <a:lnTo>
                    <a:pt x="1961" y="147"/>
                  </a:lnTo>
                  <a:lnTo>
                    <a:pt x="1964" y="153"/>
                  </a:lnTo>
                  <a:lnTo>
                    <a:pt x="1968" y="159"/>
                  </a:lnTo>
                  <a:lnTo>
                    <a:pt x="1969" y="165"/>
                  </a:lnTo>
                  <a:lnTo>
                    <a:pt x="1968" y="171"/>
                  </a:lnTo>
                  <a:lnTo>
                    <a:pt x="1967" y="176"/>
                  </a:lnTo>
                  <a:lnTo>
                    <a:pt x="1965" y="182"/>
                  </a:lnTo>
                  <a:lnTo>
                    <a:pt x="1963" y="186"/>
                  </a:lnTo>
                  <a:lnTo>
                    <a:pt x="1957" y="197"/>
                  </a:lnTo>
                  <a:lnTo>
                    <a:pt x="1955" y="207"/>
                  </a:lnTo>
                  <a:lnTo>
                    <a:pt x="1954" y="216"/>
                  </a:lnTo>
                  <a:lnTo>
                    <a:pt x="1954" y="226"/>
                  </a:lnTo>
                  <a:lnTo>
                    <a:pt x="1955" y="233"/>
                  </a:lnTo>
                  <a:lnTo>
                    <a:pt x="1957" y="239"/>
                  </a:lnTo>
                  <a:lnTo>
                    <a:pt x="1961" y="246"/>
                  </a:lnTo>
                  <a:lnTo>
                    <a:pt x="1964" y="254"/>
                  </a:lnTo>
                  <a:lnTo>
                    <a:pt x="1969" y="262"/>
                  </a:lnTo>
                  <a:lnTo>
                    <a:pt x="1974" y="268"/>
                  </a:lnTo>
                  <a:lnTo>
                    <a:pt x="1979" y="274"/>
                  </a:lnTo>
                  <a:lnTo>
                    <a:pt x="1983" y="278"/>
                  </a:lnTo>
                  <a:lnTo>
                    <a:pt x="1988" y="280"/>
                  </a:lnTo>
                  <a:lnTo>
                    <a:pt x="1993" y="281"/>
                  </a:lnTo>
                  <a:lnTo>
                    <a:pt x="1999" y="279"/>
                  </a:lnTo>
                  <a:lnTo>
                    <a:pt x="2005" y="275"/>
                  </a:lnTo>
                  <a:lnTo>
                    <a:pt x="2008" y="274"/>
                  </a:lnTo>
                  <a:lnTo>
                    <a:pt x="2012" y="273"/>
                  </a:lnTo>
                  <a:lnTo>
                    <a:pt x="2014" y="273"/>
                  </a:lnTo>
                  <a:lnTo>
                    <a:pt x="2018" y="273"/>
                  </a:lnTo>
                  <a:lnTo>
                    <a:pt x="2025" y="277"/>
                  </a:lnTo>
                  <a:lnTo>
                    <a:pt x="2032" y="280"/>
                  </a:lnTo>
                  <a:lnTo>
                    <a:pt x="2045" y="293"/>
                  </a:lnTo>
                  <a:lnTo>
                    <a:pt x="2055" y="305"/>
                  </a:lnTo>
                  <a:lnTo>
                    <a:pt x="2059" y="310"/>
                  </a:lnTo>
                  <a:lnTo>
                    <a:pt x="2063" y="312"/>
                  </a:lnTo>
                  <a:lnTo>
                    <a:pt x="2067" y="315"/>
                  </a:lnTo>
                  <a:lnTo>
                    <a:pt x="2070" y="317"/>
                  </a:lnTo>
                  <a:lnTo>
                    <a:pt x="2077" y="317"/>
                  </a:lnTo>
                  <a:lnTo>
                    <a:pt x="2086" y="317"/>
                  </a:lnTo>
                  <a:lnTo>
                    <a:pt x="2094" y="318"/>
                  </a:lnTo>
                  <a:lnTo>
                    <a:pt x="2100" y="319"/>
                  </a:lnTo>
                  <a:lnTo>
                    <a:pt x="2105" y="322"/>
                  </a:lnTo>
                  <a:lnTo>
                    <a:pt x="2112" y="330"/>
                  </a:lnTo>
                  <a:lnTo>
                    <a:pt x="2115" y="334"/>
                  </a:lnTo>
                  <a:lnTo>
                    <a:pt x="2119" y="337"/>
                  </a:lnTo>
                  <a:lnTo>
                    <a:pt x="2124" y="341"/>
                  </a:lnTo>
                  <a:lnTo>
                    <a:pt x="2130" y="343"/>
                  </a:lnTo>
                  <a:lnTo>
                    <a:pt x="2141" y="347"/>
                  </a:lnTo>
                  <a:lnTo>
                    <a:pt x="2156" y="348"/>
                  </a:lnTo>
                  <a:lnTo>
                    <a:pt x="2170" y="348"/>
                  </a:lnTo>
                  <a:lnTo>
                    <a:pt x="2183" y="349"/>
                  </a:lnTo>
                  <a:lnTo>
                    <a:pt x="2194" y="352"/>
                  </a:lnTo>
                  <a:lnTo>
                    <a:pt x="2203" y="356"/>
                  </a:lnTo>
                  <a:lnTo>
                    <a:pt x="2212" y="361"/>
                  </a:lnTo>
                  <a:lnTo>
                    <a:pt x="2222" y="363"/>
                  </a:lnTo>
                  <a:lnTo>
                    <a:pt x="2227" y="363"/>
                  </a:lnTo>
                  <a:lnTo>
                    <a:pt x="2233" y="363"/>
                  </a:lnTo>
                  <a:lnTo>
                    <a:pt x="2238" y="361"/>
                  </a:lnTo>
                  <a:lnTo>
                    <a:pt x="2244" y="359"/>
                  </a:lnTo>
                  <a:lnTo>
                    <a:pt x="2253" y="355"/>
                  </a:lnTo>
                  <a:lnTo>
                    <a:pt x="2260" y="353"/>
                  </a:lnTo>
                  <a:lnTo>
                    <a:pt x="2269" y="353"/>
                  </a:lnTo>
                  <a:lnTo>
                    <a:pt x="2279" y="354"/>
                  </a:lnTo>
                  <a:lnTo>
                    <a:pt x="2290" y="358"/>
                  </a:lnTo>
                  <a:lnTo>
                    <a:pt x="2296" y="361"/>
                  </a:lnTo>
                  <a:lnTo>
                    <a:pt x="2298" y="363"/>
                  </a:lnTo>
                  <a:lnTo>
                    <a:pt x="2300" y="366"/>
                  </a:lnTo>
                  <a:lnTo>
                    <a:pt x="2300" y="369"/>
                  </a:lnTo>
                  <a:lnTo>
                    <a:pt x="2300" y="374"/>
                  </a:lnTo>
                  <a:lnTo>
                    <a:pt x="2300" y="378"/>
                  </a:lnTo>
                  <a:lnTo>
                    <a:pt x="2301" y="382"/>
                  </a:lnTo>
                  <a:lnTo>
                    <a:pt x="2302" y="385"/>
                  </a:lnTo>
                  <a:lnTo>
                    <a:pt x="2303" y="387"/>
                  </a:lnTo>
                  <a:lnTo>
                    <a:pt x="2307" y="390"/>
                  </a:lnTo>
                  <a:lnTo>
                    <a:pt x="2311" y="391"/>
                  </a:lnTo>
                  <a:lnTo>
                    <a:pt x="2317" y="391"/>
                  </a:lnTo>
                  <a:lnTo>
                    <a:pt x="2326" y="390"/>
                  </a:lnTo>
                  <a:lnTo>
                    <a:pt x="2345" y="388"/>
                  </a:lnTo>
                  <a:lnTo>
                    <a:pt x="2365" y="386"/>
                  </a:lnTo>
                  <a:lnTo>
                    <a:pt x="2384" y="384"/>
                  </a:lnTo>
                  <a:lnTo>
                    <a:pt x="2402" y="381"/>
                  </a:lnTo>
                  <a:lnTo>
                    <a:pt x="2408" y="379"/>
                  </a:lnTo>
                  <a:lnTo>
                    <a:pt x="2412" y="375"/>
                  </a:lnTo>
                  <a:lnTo>
                    <a:pt x="2416" y="372"/>
                  </a:lnTo>
                  <a:lnTo>
                    <a:pt x="2417" y="367"/>
                  </a:lnTo>
                  <a:lnTo>
                    <a:pt x="2420" y="358"/>
                  </a:lnTo>
                  <a:lnTo>
                    <a:pt x="2422" y="344"/>
                  </a:lnTo>
                  <a:lnTo>
                    <a:pt x="2424" y="338"/>
                  </a:lnTo>
                  <a:lnTo>
                    <a:pt x="2429" y="334"/>
                  </a:lnTo>
                  <a:lnTo>
                    <a:pt x="2434" y="330"/>
                  </a:lnTo>
                  <a:lnTo>
                    <a:pt x="2441" y="328"/>
                  </a:lnTo>
                  <a:lnTo>
                    <a:pt x="2455" y="327"/>
                  </a:lnTo>
                  <a:lnTo>
                    <a:pt x="2471" y="328"/>
                  </a:lnTo>
                  <a:lnTo>
                    <a:pt x="2486" y="329"/>
                  </a:lnTo>
                  <a:lnTo>
                    <a:pt x="2503" y="330"/>
                  </a:lnTo>
                  <a:lnTo>
                    <a:pt x="2523" y="331"/>
                  </a:lnTo>
                  <a:lnTo>
                    <a:pt x="2547" y="333"/>
                  </a:lnTo>
                  <a:lnTo>
                    <a:pt x="2569" y="334"/>
                  </a:lnTo>
                  <a:lnTo>
                    <a:pt x="2585" y="333"/>
                  </a:lnTo>
                  <a:lnTo>
                    <a:pt x="2592" y="331"/>
                  </a:lnTo>
                  <a:lnTo>
                    <a:pt x="2599" y="330"/>
                  </a:lnTo>
                  <a:lnTo>
                    <a:pt x="2606" y="327"/>
                  </a:lnTo>
                  <a:lnTo>
                    <a:pt x="2615" y="323"/>
                  </a:lnTo>
                  <a:lnTo>
                    <a:pt x="2624" y="319"/>
                  </a:lnTo>
                  <a:lnTo>
                    <a:pt x="2632" y="317"/>
                  </a:lnTo>
                  <a:lnTo>
                    <a:pt x="2642" y="315"/>
                  </a:lnTo>
                  <a:lnTo>
                    <a:pt x="2651" y="314"/>
                  </a:lnTo>
                  <a:lnTo>
                    <a:pt x="2668" y="312"/>
                  </a:lnTo>
                  <a:lnTo>
                    <a:pt x="2685" y="311"/>
                  </a:lnTo>
                  <a:lnTo>
                    <a:pt x="2704" y="311"/>
                  </a:lnTo>
                  <a:lnTo>
                    <a:pt x="2726" y="312"/>
                  </a:lnTo>
                  <a:lnTo>
                    <a:pt x="2737" y="314"/>
                  </a:lnTo>
                  <a:lnTo>
                    <a:pt x="2746" y="316"/>
                  </a:lnTo>
                  <a:lnTo>
                    <a:pt x="2755" y="319"/>
                  </a:lnTo>
                  <a:lnTo>
                    <a:pt x="2761" y="324"/>
                  </a:lnTo>
                  <a:lnTo>
                    <a:pt x="2771" y="335"/>
                  </a:lnTo>
                  <a:lnTo>
                    <a:pt x="2781" y="347"/>
                  </a:lnTo>
                  <a:lnTo>
                    <a:pt x="2787" y="352"/>
                  </a:lnTo>
                  <a:lnTo>
                    <a:pt x="2793" y="356"/>
                  </a:lnTo>
                  <a:lnTo>
                    <a:pt x="2799" y="360"/>
                  </a:lnTo>
                  <a:lnTo>
                    <a:pt x="2805" y="363"/>
                  </a:lnTo>
                  <a:lnTo>
                    <a:pt x="2809" y="365"/>
                  </a:lnTo>
                  <a:lnTo>
                    <a:pt x="2813" y="367"/>
                  </a:lnTo>
                  <a:lnTo>
                    <a:pt x="2817" y="371"/>
                  </a:lnTo>
                  <a:lnTo>
                    <a:pt x="2820" y="374"/>
                  </a:lnTo>
                  <a:lnTo>
                    <a:pt x="2827" y="384"/>
                  </a:lnTo>
                  <a:lnTo>
                    <a:pt x="2837" y="394"/>
                  </a:lnTo>
                  <a:lnTo>
                    <a:pt x="2840" y="398"/>
                  </a:lnTo>
                  <a:lnTo>
                    <a:pt x="2843" y="399"/>
                  </a:lnTo>
                  <a:lnTo>
                    <a:pt x="2845" y="400"/>
                  </a:lnTo>
                  <a:lnTo>
                    <a:pt x="2848" y="400"/>
                  </a:lnTo>
                  <a:lnTo>
                    <a:pt x="2851" y="398"/>
                  </a:lnTo>
                  <a:lnTo>
                    <a:pt x="2853" y="397"/>
                  </a:lnTo>
                  <a:lnTo>
                    <a:pt x="2856" y="393"/>
                  </a:lnTo>
                  <a:lnTo>
                    <a:pt x="2859" y="388"/>
                  </a:lnTo>
                  <a:lnTo>
                    <a:pt x="2863" y="384"/>
                  </a:lnTo>
                  <a:lnTo>
                    <a:pt x="2868" y="379"/>
                  </a:lnTo>
                  <a:lnTo>
                    <a:pt x="2874" y="375"/>
                  </a:lnTo>
                  <a:lnTo>
                    <a:pt x="2880" y="372"/>
                  </a:lnTo>
                  <a:lnTo>
                    <a:pt x="2888" y="368"/>
                  </a:lnTo>
                  <a:lnTo>
                    <a:pt x="2896" y="366"/>
                  </a:lnTo>
                  <a:lnTo>
                    <a:pt x="2905" y="365"/>
                  </a:lnTo>
                  <a:lnTo>
                    <a:pt x="2914" y="363"/>
                  </a:lnTo>
                  <a:lnTo>
                    <a:pt x="2938" y="363"/>
                  </a:lnTo>
                  <a:lnTo>
                    <a:pt x="2964" y="363"/>
                  </a:lnTo>
                  <a:lnTo>
                    <a:pt x="2977" y="362"/>
                  </a:lnTo>
                  <a:lnTo>
                    <a:pt x="2990" y="362"/>
                  </a:lnTo>
                  <a:lnTo>
                    <a:pt x="3002" y="360"/>
                  </a:lnTo>
                  <a:lnTo>
                    <a:pt x="3012" y="358"/>
                  </a:lnTo>
                  <a:lnTo>
                    <a:pt x="3021" y="353"/>
                  </a:lnTo>
                  <a:lnTo>
                    <a:pt x="3029" y="348"/>
                  </a:lnTo>
                  <a:lnTo>
                    <a:pt x="3038" y="340"/>
                  </a:lnTo>
                  <a:lnTo>
                    <a:pt x="3045" y="331"/>
                  </a:lnTo>
                  <a:lnTo>
                    <a:pt x="3052" y="322"/>
                  </a:lnTo>
                  <a:lnTo>
                    <a:pt x="3058" y="312"/>
                  </a:lnTo>
                  <a:lnTo>
                    <a:pt x="3064" y="300"/>
                  </a:lnTo>
                  <a:lnTo>
                    <a:pt x="3069" y="290"/>
                  </a:lnTo>
                  <a:lnTo>
                    <a:pt x="3077" y="267"/>
                  </a:lnTo>
                  <a:lnTo>
                    <a:pt x="3084" y="249"/>
                  </a:lnTo>
                  <a:lnTo>
                    <a:pt x="3088" y="242"/>
                  </a:lnTo>
                  <a:lnTo>
                    <a:pt x="3092" y="236"/>
                  </a:lnTo>
                  <a:lnTo>
                    <a:pt x="3098" y="233"/>
                  </a:lnTo>
                  <a:lnTo>
                    <a:pt x="3105" y="230"/>
                  </a:lnTo>
                  <a:lnTo>
                    <a:pt x="3113" y="229"/>
                  </a:lnTo>
                  <a:lnTo>
                    <a:pt x="3120" y="229"/>
                  </a:lnTo>
                  <a:lnTo>
                    <a:pt x="3126" y="230"/>
                  </a:lnTo>
                  <a:lnTo>
                    <a:pt x="3132" y="230"/>
                  </a:lnTo>
                  <a:lnTo>
                    <a:pt x="3136" y="232"/>
                  </a:lnTo>
                  <a:lnTo>
                    <a:pt x="3141" y="232"/>
                  </a:lnTo>
                  <a:lnTo>
                    <a:pt x="3146" y="232"/>
                  </a:lnTo>
                  <a:lnTo>
                    <a:pt x="3151" y="229"/>
                  </a:lnTo>
                  <a:lnTo>
                    <a:pt x="3159" y="226"/>
                  </a:lnTo>
                  <a:lnTo>
                    <a:pt x="3166" y="223"/>
                  </a:lnTo>
                  <a:lnTo>
                    <a:pt x="3168" y="223"/>
                  </a:lnTo>
                  <a:lnTo>
                    <a:pt x="3171" y="223"/>
                  </a:lnTo>
                  <a:lnTo>
                    <a:pt x="3174" y="226"/>
                  </a:lnTo>
                  <a:lnTo>
                    <a:pt x="3177" y="228"/>
                  </a:lnTo>
                  <a:lnTo>
                    <a:pt x="3180" y="230"/>
                  </a:lnTo>
                  <a:lnTo>
                    <a:pt x="3184" y="232"/>
                  </a:lnTo>
                  <a:lnTo>
                    <a:pt x="3186" y="233"/>
                  </a:lnTo>
                  <a:lnTo>
                    <a:pt x="3190" y="233"/>
                  </a:lnTo>
                  <a:lnTo>
                    <a:pt x="3196" y="232"/>
                  </a:lnTo>
                  <a:lnTo>
                    <a:pt x="3201" y="228"/>
                  </a:lnTo>
                  <a:lnTo>
                    <a:pt x="3204" y="226"/>
                  </a:lnTo>
                  <a:lnTo>
                    <a:pt x="3208" y="226"/>
                  </a:lnTo>
                  <a:lnTo>
                    <a:pt x="3214" y="227"/>
                  </a:lnTo>
                  <a:lnTo>
                    <a:pt x="3218" y="227"/>
                  </a:lnTo>
                  <a:lnTo>
                    <a:pt x="3230" y="230"/>
                  </a:lnTo>
                  <a:lnTo>
                    <a:pt x="3240" y="233"/>
                  </a:lnTo>
                  <a:lnTo>
                    <a:pt x="3248" y="234"/>
                  </a:lnTo>
                  <a:lnTo>
                    <a:pt x="3256" y="233"/>
                  </a:lnTo>
                  <a:lnTo>
                    <a:pt x="3261" y="230"/>
                  </a:lnTo>
                  <a:lnTo>
                    <a:pt x="3266" y="228"/>
                  </a:lnTo>
                  <a:lnTo>
                    <a:pt x="3271" y="226"/>
                  </a:lnTo>
                  <a:lnTo>
                    <a:pt x="3277" y="221"/>
                  </a:lnTo>
                  <a:lnTo>
                    <a:pt x="3283" y="216"/>
                  </a:lnTo>
                  <a:lnTo>
                    <a:pt x="3290" y="214"/>
                  </a:lnTo>
                  <a:lnTo>
                    <a:pt x="3297" y="212"/>
                  </a:lnTo>
                  <a:lnTo>
                    <a:pt x="3304" y="212"/>
                  </a:lnTo>
                  <a:lnTo>
                    <a:pt x="3311" y="214"/>
                  </a:lnTo>
                  <a:lnTo>
                    <a:pt x="3318" y="216"/>
                  </a:lnTo>
                  <a:lnTo>
                    <a:pt x="3324" y="218"/>
                  </a:lnTo>
                  <a:lnTo>
                    <a:pt x="3330" y="221"/>
                  </a:lnTo>
                  <a:lnTo>
                    <a:pt x="3338" y="228"/>
                  </a:lnTo>
                  <a:lnTo>
                    <a:pt x="3347" y="234"/>
                  </a:lnTo>
                  <a:lnTo>
                    <a:pt x="3352" y="235"/>
                  </a:lnTo>
                  <a:lnTo>
                    <a:pt x="3356" y="237"/>
                  </a:lnTo>
                  <a:lnTo>
                    <a:pt x="3363" y="239"/>
                  </a:lnTo>
                  <a:lnTo>
                    <a:pt x="3372" y="239"/>
                  </a:lnTo>
                  <a:lnTo>
                    <a:pt x="3390" y="240"/>
                  </a:lnTo>
                  <a:lnTo>
                    <a:pt x="3404" y="243"/>
                  </a:lnTo>
                  <a:lnTo>
                    <a:pt x="3410" y="245"/>
                  </a:lnTo>
                  <a:lnTo>
                    <a:pt x="3415" y="245"/>
                  </a:lnTo>
                  <a:lnTo>
                    <a:pt x="3418" y="243"/>
                  </a:lnTo>
                  <a:lnTo>
                    <a:pt x="3419" y="240"/>
                  </a:lnTo>
                  <a:lnTo>
                    <a:pt x="3422" y="236"/>
                  </a:lnTo>
                  <a:lnTo>
                    <a:pt x="3424" y="233"/>
                  </a:lnTo>
                  <a:lnTo>
                    <a:pt x="3428" y="230"/>
                  </a:lnTo>
                  <a:lnTo>
                    <a:pt x="3432" y="229"/>
                  </a:lnTo>
                  <a:lnTo>
                    <a:pt x="3442" y="227"/>
                  </a:lnTo>
                  <a:lnTo>
                    <a:pt x="3453" y="227"/>
                  </a:lnTo>
                  <a:lnTo>
                    <a:pt x="3464" y="224"/>
                  </a:lnTo>
                  <a:lnTo>
                    <a:pt x="3481" y="220"/>
                  </a:lnTo>
                  <a:lnTo>
                    <a:pt x="3497" y="216"/>
                  </a:lnTo>
                  <a:lnTo>
                    <a:pt x="3511" y="214"/>
                  </a:lnTo>
                  <a:lnTo>
                    <a:pt x="3517" y="214"/>
                  </a:lnTo>
                  <a:lnTo>
                    <a:pt x="3522" y="215"/>
                  </a:lnTo>
                  <a:lnTo>
                    <a:pt x="3526" y="215"/>
                  </a:lnTo>
                  <a:lnTo>
                    <a:pt x="3530" y="217"/>
                  </a:lnTo>
                  <a:lnTo>
                    <a:pt x="3532" y="220"/>
                  </a:lnTo>
                  <a:lnTo>
                    <a:pt x="3535" y="222"/>
                  </a:lnTo>
                  <a:lnTo>
                    <a:pt x="3536" y="227"/>
                  </a:lnTo>
                  <a:lnTo>
                    <a:pt x="3537" y="232"/>
                  </a:lnTo>
                  <a:lnTo>
                    <a:pt x="3538" y="237"/>
                  </a:lnTo>
                  <a:lnTo>
                    <a:pt x="3539" y="242"/>
                  </a:lnTo>
                  <a:lnTo>
                    <a:pt x="3541" y="247"/>
                  </a:lnTo>
                  <a:lnTo>
                    <a:pt x="3543" y="249"/>
                  </a:lnTo>
                  <a:lnTo>
                    <a:pt x="3545" y="252"/>
                  </a:lnTo>
                  <a:lnTo>
                    <a:pt x="3550" y="254"/>
                  </a:lnTo>
                  <a:lnTo>
                    <a:pt x="3555" y="255"/>
                  </a:lnTo>
                  <a:lnTo>
                    <a:pt x="3561" y="255"/>
                  </a:lnTo>
                  <a:lnTo>
                    <a:pt x="3575" y="256"/>
                  </a:lnTo>
                  <a:lnTo>
                    <a:pt x="3588" y="258"/>
                  </a:lnTo>
                  <a:lnTo>
                    <a:pt x="3601" y="259"/>
                  </a:lnTo>
                  <a:lnTo>
                    <a:pt x="3613" y="259"/>
                  </a:lnTo>
                  <a:lnTo>
                    <a:pt x="3623" y="258"/>
                  </a:lnTo>
                  <a:lnTo>
                    <a:pt x="3631" y="259"/>
                  </a:lnTo>
                  <a:lnTo>
                    <a:pt x="3636" y="260"/>
                  </a:lnTo>
                  <a:lnTo>
                    <a:pt x="3639" y="261"/>
                  </a:lnTo>
                  <a:lnTo>
                    <a:pt x="3643" y="265"/>
                  </a:lnTo>
                  <a:lnTo>
                    <a:pt x="3648" y="268"/>
                  </a:lnTo>
                  <a:lnTo>
                    <a:pt x="3651" y="271"/>
                  </a:lnTo>
                  <a:lnTo>
                    <a:pt x="3656" y="273"/>
                  </a:lnTo>
                  <a:lnTo>
                    <a:pt x="3661" y="273"/>
                  </a:lnTo>
                  <a:lnTo>
                    <a:pt x="3667" y="272"/>
                  </a:lnTo>
                  <a:lnTo>
                    <a:pt x="3676" y="268"/>
                  </a:lnTo>
                  <a:lnTo>
                    <a:pt x="3684" y="262"/>
                  </a:lnTo>
                  <a:lnTo>
                    <a:pt x="3692" y="256"/>
                  </a:lnTo>
                  <a:lnTo>
                    <a:pt x="3700" y="251"/>
                  </a:lnTo>
                  <a:lnTo>
                    <a:pt x="3705" y="248"/>
                  </a:lnTo>
                  <a:lnTo>
                    <a:pt x="3709" y="247"/>
                  </a:lnTo>
                  <a:lnTo>
                    <a:pt x="3715" y="247"/>
                  </a:lnTo>
                  <a:lnTo>
                    <a:pt x="3721" y="248"/>
                  </a:lnTo>
                  <a:lnTo>
                    <a:pt x="3734" y="252"/>
                  </a:lnTo>
                  <a:lnTo>
                    <a:pt x="3749" y="258"/>
                  </a:lnTo>
                  <a:lnTo>
                    <a:pt x="3756" y="260"/>
                  </a:lnTo>
                  <a:lnTo>
                    <a:pt x="3764" y="261"/>
                  </a:lnTo>
                  <a:lnTo>
                    <a:pt x="3772" y="262"/>
                  </a:lnTo>
                  <a:lnTo>
                    <a:pt x="3782" y="264"/>
                  </a:lnTo>
                  <a:lnTo>
                    <a:pt x="3801" y="262"/>
                  </a:lnTo>
                  <a:lnTo>
                    <a:pt x="3822" y="261"/>
                  </a:lnTo>
                  <a:lnTo>
                    <a:pt x="3843" y="261"/>
                  </a:lnTo>
                  <a:lnTo>
                    <a:pt x="3860" y="264"/>
                  </a:lnTo>
                  <a:lnTo>
                    <a:pt x="3869" y="266"/>
                  </a:lnTo>
                  <a:lnTo>
                    <a:pt x="3877" y="270"/>
                  </a:lnTo>
                  <a:lnTo>
                    <a:pt x="3886" y="273"/>
                  </a:lnTo>
                  <a:lnTo>
                    <a:pt x="3895" y="278"/>
                  </a:lnTo>
                  <a:lnTo>
                    <a:pt x="3902" y="283"/>
                  </a:lnTo>
                  <a:lnTo>
                    <a:pt x="3908" y="287"/>
                  </a:lnTo>
                  <a:lnTo>
                    <a:pt x="3913" y="292"/>
                  </a:lnTo>
                  <a:lnTo>
                    <a:pt x="3916" y="297"/>
                  </a:lnTo>
                  <a:lnTo>
                    <a:pt x="3919" y="304"/>
                  </a:lnTo>
                  <a:lnTo>
                    <a:pt x="3920" y="311"/>
                  </a:lnTo>
                  <a:lnTo>
                    <a:pt x="3921" y="315"/>
                  </a:lnTo>
                  <a:lnTo>
                    <a:pt x="3922" y="318"/>
                  </a:lnTo>
                  <a:lnTo>
                    <a:pt x="3926" y="323"/>
                  </a:lnTo>
                  <a:lnTo>
                    <a:pt x="3930" y="327"/>
                  </a:lnTo>
                  <a:lnTo>
                    <a:pt x="3940" y="334"/>
                  </a:lnTo>
                  <a:lnTo>
                    <a:pt x="3946" y="340"/>
                  </a:lnTo>
                  <a:lnTo>
                    <a:pt x="3949" y="346"/>
                  </a:lnTo>
                  <a:lnTo>
                    <a:pt x="3952" y="353"/>
                  </a:lnTo>
                  <a:lnTo>
                    <a:pt x="3953" y="358"/>
                  </a:lnTo>
                  <a:lnTo>
                    <a:pt x="3954" y="362"/>
                  </a:lnTo>
                  <a:lnTo>
                    <a:pt x="3958" y="366"/>
                  </a:lnTo>
                  <a:lnTo>
                    <a:pt x="3960" y="368"/>
                  </a:lnTo>
                  <a:lnTo>
                    <a:pt x="3964" y="371"/>
                  </a:lnTo>
                  <a:lnTo>
                    <a:pt x="3969" y="372"/>
                  </a:lnTo>
                  <a:lnTo>
                    <a:pt x="3973" y="371"/>
                  </a:lnTo>
                  <a:lnTo>
                    <a:pt x="3978" y="368"/>
                  </a:lnTo>
                  <a:lnTo>
                    <a:pt x="3985" y="365"/>
                  </a:lnTo>
                  <a:lnTo>
                    <a:pt x="3992" y="363"/>
                  </a:lnTo>
                  <a:lnTo>
                    <a:pt x="3998" y="363"/>
                  </a:lnTo>
                  <a:lnTo>
                    <a:pt x="4004" y="365"/>
                  </a:lnTo>
                  <a:lnTo>
                    <a:pt x="4016" y="371"/>
                  </a:lnTo>
                  <a:lnTo>
                    <a:pt x="4030" y="378"/>
                  </a:lnTo>
                  <a:lnTo>
                    <a:pt x="4041" y="382"/>
                  </a:lnTo>
                  <a:lnTo>
                    <a:pt x="4052" y="387"/>
                  </a:lnTo>
                  <a:lnTo>
                    <a:pt x="4056" y="390"/>
                  </a:lnTo>
                  <a:lnTo>
                    <a:pt x="4061" y="393"/>
                  </a:lnTo>
                  <a:lnTo>
                    <a:pt x="4065" y="397"/>
                  </a:lnTo>
                  <a:lnTo>
                    <a:pt x="4068" y="400"/>
                  </a:lnTo>
                  <a:lnTo>
                    <a:pt x="4072" y="404"/>
                  </a:lnTo>
                  <a:lnTo>
                    <a:pt x="4074" y="407"/>
                  </a:lnTo>
                  <a:lnTo>
                    <a:pt x="4078" y="411"/>
                  </a:lnTo>
                  <a:lnTo>
                    <a:pt x="4081" y="412"/>
                  </a:lnTo>
                  <a:lnTo>
                    <a:pt x="4085" y="413"/>
                  </a:lnTo>
                  <a:lnTo>
                    <a:pt x="4089" y="415"/>
                  </a:lnTo>
                  <a:lnTo>
                    <a:pt x="4092" y="413"/>
                  </a:lnTo>
                  <a:lnTo>
                    <a:pt x="4096" y="412"/>
                  </a:lnTo>
                  <a:lnTo>
                    <a:pt x="4099" y="410"/>
                  </a:lnTo>
                  <a:lnTo>
                    <a:pt x="4103" y="409"/>
                  </a:lnTo>
                  <a:lnTo>
                    <a:pt x="4108" y="409"/>
                  </a:lnTo>
                  <a:lnTo>
                    <a:pt x="4112" y="409"/>
                  </a:lnTo>
                  <a:lnTo>
                    <a:pt x="4117" y="409"/>
                  </a:lnTo>
                  <a:lnTo>
                    <a:pt x="4121" y="411"/>
                  </a:lnTo>
                  <a:lnTo>
                    <a:pt x="4125" y="413"/>
                  </a:lnTo>
                  <a:lnTo>
                    <a:pt x="4128" y="417"/>
                  </a:lnTo>
                  <a:lnTo>
                    <a:pt x="4131" y="422"/>
                  </a:lnTo>
                  <a:lnTo>
                    <a:pt x="4135" y="425"/>
                  </a:lnTo>
                  <a:lnTo>
                    <a:pt x="4141" y="430"/>
                  </a:lnTo>
                  <a:lnTo>
                    <a:pt x="4147" y="435"/>
                  </a:lnTo>
                  <a:lnTo>
                    <a:pt x="4161" y="444"/>
                  </a:lnTo>
                  <a:lnTo>
                    <a:pt x="4173" y="455"/>
                  </a:lnTo>
                  <a:lnTo>
                    <a:pt x="4186" y="468"/>
                  </a:lnTo>
                  <a:lnTo>
                    <a:pt x="4200" y="481"/>
                  </a:lnTo>
                  <a:lnTo>
                    <a:pt x="4217" y="493"/>
                  </a:lnTo>
                  <a:lnTo>
                    <a:pt x="4231" y="505"/>
                  </a:lnTo>
                  <a:lnTo>
                    <a:pt x="4236" y="508"/>
                  </a:lnTo>
                  <a:lnTo>
                    <a:pt x="4237" y="512"/>
                  </a:lnTo>
                  <a:lnTo>
                    <a:pt x="4235" y="514"/>
                  </a:lnTo>
                  <a:lnTo>
                    <a:pt x="4230" y="518"/>
                  </a:lnTo>
                  <a:lnTo>
                    <a:pt x="4224" y="522"/>
                  </a:lnTo>
                  <a:lnTo>
                    <a:pt x="4218" y="525"/>
                  </a:lnTo>
                  <a:lnTo>
                    <a:pt x="4212" y="527"/>
                  </a:lnTo>
                  <a:lnTo>
                    <a:pt x="4205" y="529"/>
                  </a:lnTo>
                  <a:lnTo>
                    <a:pt x="4194" y="530"/>
                  </a:lnTo>
                  <a:lnTo>
                    <a:pt x="4187" y="531"/>
                  </a:lnTo>
                  <a:lnTo>
                    <a:pt x="4185" y="531"/>
                  </a:lnTo>
                  <a:lnTo>
                    <a:pt x="4182" y="532"/>
                  </a:lnTo>
                  <a:lnTo>
                    <a:pt x="4181" y="535"/>
                  </a:lnTo>
                  <a:lnTo>
                    <a:pt x="4179" y="537"/>
                  </a:lnTo>
                  <a:lnTo>
                    <a:pt x="4177" y="541"/>
                  </a:lnTo>
                  <a:lnTo>
                    <a:pt x="4173" y="543"/>
                  </a:lnTo>
                  <a:lnTo>
                    <a:pt x="4168" y="545"/>
                  </a:lnTo>
                  <a:lnTo>
                    <a:pt x="4162" y="546"/>
                  </a:lnTo>
                  <a:lnTo>
                    <a:pt x="4159" y="546"/>
                  </a:lnTo>
                  <a:lnTo>
                    <a:pt x="4156" y="548"/>
                  </a:lnTo>
                  <a:lnTo>
                    <a:pt x="4155" y="550"/>
                  </a:lnTo>
                  <a:lnTo>
                    <a:pt x="4154" y="552"/>
                  </a:lnTo>
                  <a:lnTo>
                    <a:pt x="4153" y="558"/>
                  </a:lnTo>
                  <a:lnTo>
                    <a:pt x="4153" y="564"/>
                  </a:lnTo>
                  <a:lnTo>
                    <a:pt x="4154" y="571"/>
                  </a:lnTo>
                  <a:lnTo>
                    <a:pt x="4155" y="577"/>
                  </a:lnTo>
                  <a:lnTo>
                    <a:pt x="4160" y="585"/>
                  </a:lnTo>
                  <a:lnTo>
                    <a:pt x="4166" y="592"/>
                  </a:lnTo>
                  <a:lnTo>
                    <a:pt x="4174" y="600"/>
                  </a:lnTo>
                  <a:lnTo>
                    <a:pt x="4181" y="608"/>
                  </a:lnTo>
                  <a:lnTo>
                    <a:pt x="4188" y="615"/>
                  </a:lnTo>
                  <a:lnTo>
                    <a:pt x="4196" y="620"/>
                  </a:lnTo>
                  <a:lnTo>
                    <a:pt x="4203" y="624"/>
                  </a:lnTo>
                  <a:lnTo>
                    <a:pt x="4212" y="625"/>
                  </a:lnTo>
                  <a:lnTo>
                    <a:pt x="4224" y="626"/>
                  </a:lnTo>
                  <a:lnTo>
                    <a:pt x="4238" y="626"/>
                  </a:lnTo>
                  <a:lnTo>
                    <a:pt x="4245" y="627"/>
                  </a:lnTo>
                  <a:lnTo>
                    <a:pt x="4250" y="629"/>
                  </a:lnTo>
                  <a:lnTo>
                    <a:pt x="4255" y="630"/>
                  </a:lnTo>
                  <a:lnTo>
                    <a:pt x="4259" y="632"/>
                  </a:lnTo>
                  <a:lnTo>
                    <a:pt x="4261" y="634"/>
                  </a:lnTo>
                  <a:lnTo>
                    <a:pt x="4262" y="638"/>
                  </a:lnTo>
                  <a:lnTo>
                    <a:pt x="4263" y="642"/>
                  </a:lnTo>
                  <a:lnTo>
                    <a:pt x="4263" y="645"/>
                  </a:lnTo>
                  <a:lnTo>
                    <a:pt x="4262" y="649"/>
                  </a:lnTo>
                  <a:lnTo>
                    <a:pt x="4261" y="653"/>
                  </a:lnTo>
                  <a:lnTo>
                    <a:pt x="4259" y="658"/>
                  </a:lnTo>
                  <a:lnTo>
                    <a:pt x="4256" y="663"/>
                  </a:lnTo>
                  <a:lnTo>
                    <a:pt x="4249" y="672"/>
                  </a:lnTo>
                  <a:lnTo>
                    <a:pt x="4241" y="681"/>
                  </a:lnTo>
                  <a:lnTo>
                    <a:pt x="4237" y="687"/>
                  </a:lnTo>
                  <a:lnTo>
                    <a:pt x="4234" y="692"/>
                  </a:lnTo>
                  <a:lnTo>
                    <a:pt x="4231" y="699"/>
                  </a:lnTo>
                  <a:lnTo>
                    <a:pt x="4229" y="705"/>
                  </a:lnTo>
                  <a:lnTo>
                    <a:pt x="4228" y="711"/>
                  </a:lnTo>
                  <a:lnTo>
                    <a:pt x="4228" y="716"/>
                  </a:lnTo>
                  <a:lnTo>
                    <a:pt x="4228" y="722"/>
                  </a:lnTo>
                  <a:lnTo>
                    <a:pt x="4229" y="727"/>
                  </a:lnTo>
                  <a:lnTo>
                    <a:pt x="4232" y="734"/>
                  </a:lnTo>
                  <a:lnTo>
                    <a:pt x="4235" y="741"/>
                  </a:lnTo>
                  <a:lnTo>
                    <a:pt x="4235" y="744"/>
                  </a:lnTo>
                  <a:lnTo>
                    <a:pt x="4235" y="746"/>
                  </a:lnTo>
                  <a:lnTo>
                    <a:pt x="4232" y="747"/>
                  </a:lnTo>
                  <a:lnTo>
                    <a:pt x="4230" y="750"/>
                  </a:lnTo>
                  <a:lnTo>
                    <a:pt x="4225" y="752"/>
                  </a:lnTo>
                  <a:lnTo>
                    <a:pt x="4222" y="754"/>
                  </a:lnTo>
                  <a:lnTo>
                    <a:pt x="4219" y="757"/>
                  </a:lnTo>
                  <a:lnTo>
                    <a:pt x="4217" y="759"/>
                  </a:lnTo>
                  <a:lnTo>
                    <a:pt x="4216" y="763"/>
                  </a:lnTo>
                  <a:lnTo>
                    <a:pt x="4215" y="766"/>
                  </a:lnTo>
                  <a:lnTo>
                    <a:pt x="4216" y="770"/>
                  </a:lnTo>
                  <a:lnTo>
                    <a:pt x="4217" y="772"/>
                  </a:lnTo>
                  <a:lnTo>
                    <a:pt x="4218" y="777"/>
                  </a:lnTo>
                  <a:lnTo>
                    <a:pt x="4219" y="783"/>
                  </a:lnTo>
                  <a:lnTo>
                    <a:pt x="4218" y="787"/>
                  </a:lnTo>
                  <a:lnTo>
                    <a:pt x="4217" y="790"/>
                  </a:lnTo>
                  <a:lnTo>
                    <a:pt x="4215" y="794"/>
                  </a:lnTo>
                  <a:lnTo>
                    <a:pt x="4212" y="797"/>
                  </a:lnTo>
                  <a:lnTo>
                    <a:pt x="4205" y="802"/>
                  </a:lnTo>
                  <a:lnTo>
                    <a:pt x="4198" y="806"/>
                  </a:lnTo>
                  <a:lnTo>
                    <a:pt x="4188" y="808"/>
                  </a:lnTo>
                  <a:lnTo>
                    <a:pt x="4175" y="810"/>
                  </a:lnTo>
                  <a:lnTo>
                    <a:pt x="4160" y="812"/>
                  </a:lnTo>
                  <a:lnTo>
                    <a:pt x="4146" y="814"/>
                  </a:lnTo>
                  <a:lnTo>
                    <a:pt x="4139" y="816"/>
                  </a:lnTo>
                  <a:lnTo>
                    <a:pt x="4134" y="820"/>
                  </a:lnTo>
                  <a:lnTo>
                    <a:pt x="4129" y="823"/>
                  </a:lnTo>
                  <a:lnTo>
                    <a:pt x="4127" y="829"/>
                  </a:lnTo>
                  <a:lnTo>
                    <a:pt x="4124" y="840"/>
                  </a:lnTo>
                  <a:lnTo>
                    <a:pt x="4124" y="848"/>
                  </a:lnTo>
                  <a:lnTo>
                    <a:pt x="4123" y="852"/>
                  </a:lnTo>
                  <a:lnTo>
                    <a:pt x="4123" y="854"/>
                  </a:lnTo>
                  <a:lnTo>
                    <a:pt x="4122" y="857"/>
                  </a:lnTo>
                  <a:lnTo>
                    <a:pt x="4119" y="858"/>
                  </a:lnTo>
                  <a:lnTo>
                    <a:pt x="4114" y="861"/>
                  </a:lnTo>
                  <a:lnTo>
                    <a:pt x="4106" y="865"/>
                  </a:lnTo>
                  <a:lnTo>
                    <a:pt x="4104" y="866"/>
                  </a:lnTo>
                  <a:lnTo>
                    <a:pt x="4100" y="870"/>
                  </a:lnTo>
                  <a:lnTo>
                    <a:pt x="4098" y="872"/>
                  </a:lnTo>
                  <a:lnTo>
                    <a:pt x="4097" y="876"/>
                  </a:lnTo>
                  <a:lnTo>
                    <a:pt x="4096" y="884"/>
                  </a:lnTo>
                  <a:lnTo>
                    <a:pt x="4098" y="894"/>
                  </a:lnTo>
                  <a:lnTo>
                    <a:pt x="4099" y="898"/>
                  </a:lnTo>
                  <a:lnTo>
                    <a:pt x="4102" y="904"/>
                  </a:lnTo>
                  <a:lnTo>
                    <a:pt x="4104" y="908"/>
                  </a:lnTo>
                  <a:lnTo>
                    <a:pt x="4106" y="913"/>
                  </a:lnTo>
                  <a:lnTo>
                    <a:pt x="4114" y="920"/>
                  </a:lnTo>
                  <a:lnTo>
                    <a:pt x="4121" y="927"/>
                  </a:lnTo>
                  <a:lnTo>
                    <a:pt x="4124" y="930"/>
                  </a:lnTo>
                  <a:lnTo>
                    <a:pt x="4127" y="934"/>
                  </a:lnTo>
                  <a:lnTo>
                    <a:pt x="4129" y="939"/>
                  </a:lnTo>
                  <a:lnTo>
                    <a:pt x="4131" y="942"/>
                  </a:lnTo>
                  <a:lnTo>
                    <a:pt x="4131" y="947"/>
                  </a:lnTo>
                  <a:lnTo>
                    <a:pt x="4131" y="951"/>
                  </a:lnTo>
                  <a:lnTo>
                    <a:pt x="4129" y="955"/>
                  </a:lnTo>
                  <a:lnTo>
                    <a:pt x="4128" y="959"/>
                  </a:lnTo>
                  <a:lnTo>
                    <a:pt x="4122" y="967"/>
                  </a:lnTo>
                  <a:lnTo>
                    <a:pt x="4116" y="976"/>
                  </a:lnTo>
                  <a:lnTo>
                    <a:pt x="4111" y="985"/>
                  </a:lnTo>
                  <a:lnTo>
                    <a:pt x="4105" y="995"/>
                  </a:lnTo>
                  <a:lnTo>
                    <a:pt x="4102" y="1004"/>
                  </a:lnTo>
                  <a:lnTo>
                    <a:pt x="4100" y="1012"/>
                  </a:lnTo>
                  <a:lnTo>
                    <a:pt x="4100" y="1016"/>
                  </a:lnTo>
                  <a:lnTo>
                    <a:pt x="4102" y="1020"/>
                  </a:lnTo>
                  <a:lnTo>
                    <a:pt x="4103" y="1023"/>
                  </a:lnTo>
                  <a:lnTo>
                    <a:pt x="4105" y="1027"/>
                  </a:lnTo>
                  <a:lnTo>
                    <a:pt x="4110" y="1033"/>
                  </a:lnTo>
                  <a:lnTo>
                    <a:pt x="4117" y="1036"/>
                  </a:lnTo>
                  <a:lnTo>
                    <a:pt x="4125" y="1037"/>
                  </a:lnTo>
                  <a:lnTo>
                    <a:pt x="4135" y="1037"/>
                  </a:lnTo>
                  <a:lnTo>
                    <a:pt x="4144" y="1035"/>
                  </a:lnTo>
                  <a:lnTo>
                    <a:pt x="4153" y="1033"/>
                  </a:lnTo>
                  <a:lnTo>
                    <a:pt x="4158" y="1031"/>
                  </a:lnTo>
                  <a:lnTo>
                    <a:pt x="4162" y="1031"/>
                  </a:lnTo>
                  <a:lnTo>
                    <a:pt x="4168" y="1033"/>
                  </a:lnTo>
                  <a:lnTo>
                    <a:pt x="4173" y="1035"/>
                  </a:lnTo>
                  <a:lnTo>
                    <a:pt x="4179" y="1037"/>
                  </a:lnTo>
                  <a:lnTo>
                    <a:pt x="4184" y="1040"/>
                  </a:lnTo>
                  <a:lnTo>
                    <a:pt x="4188" y="1043"/>
                  </a:lnTo>
                  <a:lnTo>
                    <a:pt x="4191" y="1047"/>
                  </a:lnTo>
                  <a:lnTo>
                    <a:pt x="4194" y="1056"/>
                  </a:lnTo>
                  <a:lnTo>
                    <a:pt x="4196" y="1067"/>
                  </a:lnTo>
                  <a:lnTo>
                    <a:pt x="4196" y="1078"/>
                  </a:lnTo>
                  <a:lnTo>
                    <a:pt x="4194" y="1086"/>
                  </a:lnTo>
                  <a:lnTo>
                    <a:pt x="4192" y="1090"/>
                  </a:lnTo>
                  <a:lnTo>
                    <a:pt x="4190" y="1093"/>
                  </a:lnTo>
                  <a:lnTo>
                    <a:pt x="4185" y="1097"/>
                  </a:lnTo>
                  <a:lnTo>
                    <a:pt x="4180" y="1099"/>
                  </a:lnTo>
                  <a:lnTo>
                    <a:pt x="4171" y="1103"/>
                  </a:lnTo>
                  <a:lnTo>
                    <a:pt x="4162" y="1105"/>
                  </a:lnTo>
                  <a:lnTo>
                    <a:pt x="4154" y="1109"/>
                  </a:lnTo>
                  <a:lnTo>
                    <a:pt x="4146" y="1112"/>
                  </a:lnTo>
                  <a:lnTo>
                    <a:pt x="4142" y="1115"/>
                  </a:lnTo>
                  <a:lnTo>
                    <a:pt x="4139" y="1117"/>
                  </a:lnTo>
                  <a:lnTo>
                    <a:pt x="4136" y="1119"/>
                  </a:lnTo>
                  <a:lnTo>
                    <a:pt x="4135" y="1123"/>
                  </a:lnTo>
                  <a:lnTo>
                    <a:pt x="4135" y="1130"/>
                  </a:lnTo>
                  <a:lnTo>
                    <a:pt x="4137" y="1136"/>
                  </a:lnTo>
                  <a:lnTo>
                    <a:pt x="4141" y="1141"/>
                  </a:lnTo>
                  <a:lnTo>
                    <a:pt x="4146" y="1146"/>
                  </a:lnTo>
                  <a:lnTo>
                    <a:pt x="4152" y="1149"/>
                  </a:lnTo>
                  <a:lnTo>
                    <a:pt x="4155" y="1155"/>
                  </a:lnTo>
                  <a:lnTo>
                    <a:pt x="4156" y="1157"/>
                  </a:lnTo>
                  <a:lnTo>
                    <a:pt x="4158" y="1161"/>
                  </a:lnTo>
                  <a:lnTo>
                    <a:pt x="4158" y="1165"/>
                  </a:lnTo>
                  <a:lnTo>
                    <a:pt x="4156" y="1168"/>
                  </a:lnTo>
                  <a:lnTo>
                    <a:pt x="4155" y="1173"/>
                  </a:lnTo>
                  <a:lnTo>
                    <a:pt x="4154" y="1178"/>
                  </a:lnTo>
                  <a:lnTo>
                    <a:pt x="4154" y="1181"/>
                  </a:lnTo>
                  <a:lnTo>
                    <a:pt x="4155" y="1187"/>
                  </a:lnTo>
                  <a:lnTo>
                    <a:pt x="4156" y="1198"/>
                  </a:lnTo>
                  <a:lnTo>
                    <a:pt x="4156" y="1211"/>
                  </a:lnTo>
                  <a:lnTo>
                    <a:pt x="4154" y="1225"/>
                  </a:lnTo>
                  <a:lnTo>
                    <a:pt x="4152" y="1238"/>
                  </a:lnTo>
                  <a:lnTo>
                    <a:pt x="4149" y="1249"/>
                  </a:lnTo>
                  <a:lnTo>
                    <a:pt x="4147" y="1256"/>
                  </a:lnTo>
                  <a:lnTo>
                    <a:pt x="4147" y="1260"/>
                  </a:lnTo>
                  <a:lnTo>
                    <a:pt x="4148" y="1263"/>
                  </a:lnTo>
                  <a:lnTo>
                    <a:pt x="4148" y="1267"/>
                  </a:lnTo>
                  <a:lnTo>
                    <a:pt x="4150" y="1272"/>
                  </a:lnTo>
                  <a:lnTo>
                    <a:pt x="4154" y="1279"/>
                  </a:lnTo>
                  <a:lnTo>
                    <a:pt x="4159" y="1283"/>
                  </a:lnTo>
                  <a:lnTo>
                    <a:pt x="4160" y="1285"/>
                  </a:lnTo>
                  <a:lnTo>
                    <a:pt x="4160" y="1287"/>
                  </a:lnTo>
                  <a:lnTo>
                    <a:pt x="4160" y="1289"/>
                  </a:lnTo>
                  <a:lnTo>
                    <a:pt x="4159" y="1293"/>
                  </a:lnTo>
                  <a:lnTo>
                    <a:pt x="4147" y="1307"/>
                  </a:lnTo>
                  <a:lnTo>
                    <a:pt x="4135" y="1321"/>
                  </a:lnTo>
                  <a:lnTo>
                    <a:pt x="4131" y="1330"/>
                  </a:lnTo>
                  <a:lnTo>
                    <a:pt x="4129" y="1336"/>
                  </a:lnTo>
                  <a:lnTo>
                    <a:pt x="4128" y="1343"/>
                  </a:lnTo>
                  <a:lnTo>
                    <a:pt x="4127" y="1350"/>
                  </a:lnTo>
                  <a:lnTo>
                    <a:pt x="4124" y="1357"/>
                  </a:lnTo>
                  <a:lnTo>
                    <a:pt x="4121" y="1362"/>
                  </a:lnTo>
                  <a:lnTo>
                    <a:pt x="4118" y="1364"/>
                  </a:lnTo>
                  <a:lnTo>
                    <a:pt x="4116" y="1365"/>
                  </a:lnTo>
                  <a:lnTo>
                    <a:pt x="4111" y="1367"/>
                  </a:lnTo>
                  <a:lnTo>
                    <a:pt x="4108" y="1368"/>
                  </a:lnTo>
                  <a:lnTo>
                    <a:pt x="4096" y="1368"/>
                  </a:lnTo>
                  <a:lnTo>
                    <a:pt x="4085" y="1369"/>
                  </a:lnTo>
                  <a:lnTo>
                    <a:pt x="4074" y="1370"/>
                  </a:lnTo>
                  <a:lnTo>
                    <a:pt x="4067" y="1374"/>
                  </a:lnTo>
                  <a:lnTo>
                    <a:pt x="4061" y="1380"/>
                  </a:lnTo>
                  <a:lnTo>
                    <a:pt x="4055" y="1388"/>
                  </a:lnTo>
                  <a:lnTo>
                    <a:pt x="4054" y="1393"/>
                  </a:lnTo>
                  <a:lnTo>
                    <a:pt x="4053" y="1398"/>
                  </a:lnTo>
                  <a:lnTo>
                    <a:pt x="4052" y="1402"/>
                  </a:lnTo>
                  <a:lnTo>
                    <a:pt x="4053" y="1407"/>
                  </a:lnTo>
                  <a:lnTo>
                    <a:pt x="4056" y="1417"/>
                  </a:lnTo>
                  <a:lnTo>
                    <a:pt x="4061" y="1427"/>
                  </a:lnTo>
                  <a:lnTo>
                    <a:pt x="4067" y="1438"/>
                  </a:lnTo>
                  <a:lnTo>
                    <a:pt x="4072" y="1446"/>
                  </a:lnTo>
                  <a:lnTo>
                    <a:pt x="4077" y="1453"/>
                  </a:lnTo>
                  <a:lnTo>
                    <a:pt x="4080" y="1459"/>
                  </a:lnTo>
                  <a:lnTo>
                    <a:pt x="4083" y="1466"/>
                  </a:lnTo>
                  <a:lnTo>
                    <a:pt x="4085" y="1474"/>
                  </a:lnTo>
                  <a:lnTo>
                    <a:pt x="4087" y="1480"/>
                  </a:lnTo>
                  <a:lnTo>
                    <a:pt x="4092" y="1483"/>
                  </a:lnTo>
                  <a:lnTo>
                    <a:pt x="4096" y="1485"/>
                  </a:lnTo>
                  <a:lnTo>
                    <a:pt x="4100" y="1485"/>
                  </a:lnTo>
                  <a:lnTo>
                    <a:pt x="4105" y="1487"/>
                  </a:lnTo>
                  <a:lnTo>
                    <a:pt x="4110" y="1488"/>
                  </a:lnTo>
                  <a:lnTo>
                    <a:pt x="4115" y="1491"/>
                  </a:lnTo>
                  <a:lnTo>
                    <a:pt x="4121" y="1497"/>
                  </a:lnTo>
                  <a:lnTo>
                    <a:pt x="4124" y="1504"/>
                  </a:lnTo>
                  <a:lnTo>
                    <a:pt x="4128" y="1513"/>
                  </a:lnTo>
                  <a:lnTo>
                    <a:pt x="4129" y="1516"/>
                  </a:lnTo>
                  <a:lnTo>
                    <a:pt x="4130" y="1520"/>
                  </a:lnTo>
                  <a:lnTo>
                    <a:pt x="4130" y="1524"/>
                  </a:lnTo>
                  <a:lnTo>
                    <a:pt x="4129" y="1526"/>
                  </a:lnTo>
                  <a:lnTo>
                    <a:pt x="4125" y="1531"/>
                  </a:lnTo>
                  <a:lnTo>
                    <a:pt x="4122" y="1535"/>
                  </a:lnTo>
                  <a:lnTo>
                    <a:pt x="4121" y="1537"/>
                  </a:lnTo>
                  <a:lnTo>
                    <a:pt x="4121" y="1540"/>
                  </a:lnTo>
                  <a:lnTo>
                    <a:pt x="4121" y="1544"/>
                  </a:lnTo>
                  <a:lnTo>
                    <a:pt x="4123" y="1548"/>
                  </a:lnTo>
                  <a:lnTo>
                    <a:pt x="4130" y="1558"/>
                  </a:lnTo>
                  <a:lnTo>
                    <a:pt x="4135" y="1567"/>
                  </a:lnTo>
                  <a:lnTo>
                    <a:pt x="4137" y="1572"/>
                  </a:lnTo>
                  <a:lnTo>
                    <a:pt x="4139" y="1576"/>
                  </a:lnTo>
                  <a:lnTo>
                    <a:pt x="4140" y="1581"/>
                  </a:lnTo>
                  <a:lnTo>
                    <a:pt x="4140" y="1587"/>
                  </a:lnTo>
                  <a:lnTo>
                    <a:pt x="4139" y="1597"/>
                  </a:lnTo>
                  <a:lnTo>
                    <a:pt x="4136" y="1607"/>
                  </a:lnTo>
                  <a:lnTo>
                    <a:pt x="4136" y="1610"/>
                  </a:lnTo>
                  <a:lnTo>
                    <a:pt x="4137" y="1614"/>
                  </a:lnTo>
                  <a:lnTo>
                    <a:pt x="4140" y="1617"/>
                  </a:lnTo>
                  <a:lnTo>
                    <a:pt x="4143" y="1621"/>
                  </a:lnTo>
                  <a:lnTo>
                    <a:pt x="4156" y="1628"/>
                  </a:lnTo>
                  <a:lnTo>
                    <a:pt x="4174" y="1635"/>
                  </a:lnTo>
                  <a:lnTo>
                    <a:pt x="4182" y="1640"/>
                  </a:lnTo>
                  <a:lnTo>
                    <a:pt x="4191" y="1645"/>
                  </a:lnTo>
                  <a:lnTo>
                    <a:pt x="4197" y="1651"/>
                  </a:lnTo>
                  <a:lnTo>
                    <a:pt x="4200" y="1657"/>
                  </a:lnTo>
                  <a:lnTo>
                    <a:pt x="4203" y="1663"/>
                  </a:lnTo>
                  <a:lnTo>
                    <a:pt x="4205" y="1669"/>
                  </a:lnTo>
                  <a:lnTo>
                    <a:pt x="4205" y="1673"/>
                  </a:lnTo>
                  <a:lnTo>
                    <a:pt x="4206" y="1678"/>
                  </a:lnTo>
                  <a:lnTo>
                    <a:pt x="4205" y="1686"/>
                  </a:lnTo>
                  <a:lnTo>
                    <a:pt x="4205" y="1697"/>
                  </a:lnTo>
                  <a:lnTo>
                    <a:pt x="4205" y="1709"/>
                  </a:lnTo>
                  <a:lnTo>
                    <a:pt x="4209" y="1724"/>
                  </a:lnTo>
                  <a:lnTo>
                    <a:pt x="4211" y="1732"/>
                  </a:lnTo>
                  <a:lnTo>
                    <a:pt x="4213" y="1739"/>
                  </a:lnTo>
                  <a:lnTo>
                    <a:pt x="4217" y="1745"/>
                  </a:lnTo>
                  <a:lnTo>
                    <a:pt x="4221" y="1749"/>
                  </a:lnTo>
                  <a:lnTo>
                    <a:pt x="4228" y="1760"/>
                  </a:lnTo>
                  <a:lnTo>
                    <a:pt x="4235" y="1774"/>
                  </a:lnTo>
                  <a:lnTo>
                    <a:pt x="4240" y="1780"/>
                  </a:lnTo>
                  <a:lnTo>
                    <a:pt x="4243" y="1786"/>
                  </a:lnTo>
                  <a:lnTo>
                    <a:pt x="4248" y="1791"/>
                  </a:lnTo>
                  <a:lnTo>
                    <a:pt x="4251" y="1795"/>
                  </a:lnTo>
                  <a:lnTo>
                    <a:pt x="4256" y="1797"/>
                  </a:lnTo>
                  <a:lnTo>
                    <a:pt x="4261" y="1798"/>
                  </a:lnTo>
                  <a:lnTo>
                    <a:pt x="4267" y="1799"/>
                  </a:lnTo>
                  <a:lnTo>
                    <a:pt x="4273" y="1799"/>
                  </a:lnTo>
                  <a:lnTo>
                    <a:pt x="4279" y="1799"/>
                  </a:lnTo>
                  <a:lnTo>
                    <a:pt x="4285" y="1800"/>
                  </a:lnTo>
                  <a:lnTo>
                    <a:pt x="4289" y="1803"/>
                  </a:lnTo>
                  <a:lnTo>
                    <a:pt x="4293" y="1805"/>
                  </a:lnTo>
                  <a:lnTo>
                    <a:pt x="4300" y="1811"/>
                  </a:lnTo>
                  <a:lnTo>
                    <a:pt x="4307" y="1816"/>
                  </a:lnTo>
                  <a:lnTo>
                    <a:pt x="4317" y="1818"/>
                  </a:lnTo>
                  <a:lnTo>
                    <a:pt x="4326" y="1819"/>
                  </a:lnTo>
                  <a:lnTo>
                    <a:pt x="4331" y="1819"/>
                  </a:lnTo>
                  <a:lnTo>
                    <a:pt x="4333" y="1821"/>
                  </a:lnTo>
                  <a:lnTo>
                    <a:pt x="4336" y="1822"/>
                  </a:lnTo>
                  <a:lnTo>
                    <a:pt x="4336" y="1824"/>
                  </a:lnTo>
                  <a:lnTo>
                    <a:pt x="4335" y="1830"/>
                  </a:lnTo>
                  <a:lnTo>
                    <a:pt x="4331" y="1836"/>
                  </a:lnTo>
                  <a:lnTo>
                    <a:pt x="4330" y="1838"/>
                  </a:lnTo>
                  <a:lnTo>
                    <a:pt x="4330" y="1841"/>
                  </a:lnTo>
                  <a:lnTo>
                    <a:pt x="4330" y="1843"/>
                  </a:lnTo>
                  <a:lnTo>
                    <a:pt x="4332" y="1846"/>
                  </a:lnTo>
                  <a:lnTo>
                    <a:pt x="4337" y="1852"/>
                  </a:lnTo>
                  <a:lnTo>
                    <a:pt x="4343" y="1858"/>
                  </a:lnTo>
                  <a:lnTo>
                    <a:pt x="4352" y="1865"/>
                  </a:lnTo>
                  <a:lnTo>
                    <a:pt x="4366" y="1872"/>
                  </a:lnTo>
                  <a:lnTo>
                    <a:pt x="4374" y="1874"/>
                  </a:lnTo>
                  <a:lnTo>
                    <a:pt x="4381" y="1877"/>
                  </a:lnTo>
                  <a:lnTo>
                    <a:pt x="4388" y="1878"/>
                  </a:lnTo>
                  <a:lnTo>
                    <a:pt x="4395" y="1878"/>
                  </a:lnTo>
                  <a:lnTo>
                    <a:pt x="4401" y="1875"/>
                  </a:lnTo>
                  <a:lnTo>
                    <a:pt x="4407" y="1873"/>
                  </a:lnTo>
                  <a:lnTo>
                    <a:pt x="4412" y="1871"/>
                  </a:lnTo>
                  <a:lnTo>
                    <a:pt x="4415" y="1867"/>
                  </a:lnTo>
                  <a:lnTo>
                    <a:pt x="4424" y="1858"/>
                  </a:lnTo>
                  <a:lnTo>
                    <a:pt x="4431" y="1849"/>
                  </a:lnTo>
                  <a:lnTo>
                    <a:pt x="4435" y="1846"/>
                  </a:lnTo>
                  <a:lnTo>
                    <a:pt x="4439" y="1842"/>
                  </a:lnTo>
                  <a:lnTo>
                    <a:pt x="4443" y="1840"/>
                  </a:lnTo>
                  <a:lnTo>
                    <a:pt x="4448" y="1837"/>
                  </a:lnTo>
                  <a:lnTo>
                    <a:pt x="4451" y="1837"/>
                  </a:lnTo>
                  <a:lnTo>
                    <a:pt x="4455" y="1837"/>
                  </a:lnTo>
                  <a:lnTo>
                    <a:pt x="4458" y="1838"/>
                  </a:lnTo>
                  <a:lnTo>
                    <a:pt x="4462" y="1842"/>
                  </a:lnTo>
                  <a:lnTo>
                    <a:pt x="4464" y="1846"/>
                  </a:lnTo>
                  <a:lnTo>
                    <a:pt x="4468" y="1848"/>
                  </a:lnTo>
                  <a:lnTo>
                    <a:pt x="4470" y="1850"/>
                  </a:lnTo>
                  <a:lnTo>
                    <a:pt x="4475" y="1853"/>
                  </a:lnTo>
                  <a:lnTo>
                    <a:pt x="4484" y="1854"/>
                  </a:lnTo>
                  <a:lnTo>
                    <a:pt x="4495" y="1854"/>
                  </a:lnTo>
                  <a:lnTo>
                    <a:pt x="4507" y="1854"/>
                  </a:lnTo>
                  <a:lnTo>
                    <a:pt x="4517" y="1850"/>
                  </a:lnTo>
                  <a:lnTo>
                    <a:pt x="4520" y="1849"/>
                  </a:lnTo>
                  <a:lnTo>
                    <a:pt x="4522" y="1846"/>
                  </a:lnTo>
                  <a:lnTo>
                    <a:pt x="4525" y="1842"/>
                  </a:lnTo>
                  <a:lnTo>
                    <a:pt x="4527" y="1838"/>
                  </a:lnTo>
                  <a:lnTo>
                    <a:pt x="4531" y="1831"/>
                  </a:lnTo>
                  <a:lnTo>
                    <a:pt x="4536" y="1827"/>
                  </a:lnTo>
                  <a:lnTo>
                    <a:pt x="4539" y="1824"/>
                  </a:lnTo>
                  <a:lnTo>
                    <a:pt x="4543" y="1824"/>
                  </a:lnTo>
                  <a:lnTo>
                    <a:pt x="4546" y="1823"/>
                  </a:lnTo>
                  <a:lnTo>
                    <a:pt x="4552" y="1824"/>
                  </a:lnTo>
                  <a:lnTo>
                    <a:pt x="4563" y="1825"/>
                  </a:lnTo>
                  <a:lnTo>
                    <a:pt x="4574" y="1827"/>
                  </a:lnTo>
                  <a:lnTo>
                    <a:pt x="4582" y="1828"/>
                  </a:lnTo>
                  <a:lnTo>
                    <a:pt x="4591" y="1829"/>
                  </a:lnTo>
                  <a:lnTo>
                    <a:pt x="4595" y="1830"/>
                  </a:lnTo>
                  <a:lnTo>
                    <a:pt x="4597" y="1831"/>
                  </a:lnTo>
                  <a:lnTo>
                    <a:pt x="4600" y="1833"/>
                  </a:lnTo>
                  <a:lnTo>
                    <a:pt x="4601" y="1834"/>
                  </a:lnTo>
                  <a:lnTo>
                    <a:pt x="4601" y="1836"/>
                  </a:lnTo>
                  <a:lnTo>
                    <a:pt x="4601" y="1837"/>
                  </a:lnTo>
                  <a:lnTo>
                    <a:pt x="4599" y="1840"/>
                  </a:lnTo>
                  <a:lnTo>
                    <a:pt x="4596" y="1841"/>
                  </a:lnTo>
                  <a:lnTo>
                    <a:pt x="4590" y="1846"/>
                  </a:lnTo>
                  <a:lnTo>
                    <a:pt x="4587" y="1853"/>
                  </a:lnTo>
                  <a:lnTo>
                    <a:pt x="4585" y="1856"/>
                  </a:lnTo>
                  <a:lnTo>
                    <a:pt x="4585" y="1861"/>
                  </a:lnTo>
                  <a:lnTo>
                    <a:pt x="4587" y="1866"/>
                  </a:lnTo>
                  <a:lnTo>
                    <a:pt x="4589" y="1872"/>
                  </a:lnTo>
                  <a:lnTo>
                    <a:pt x="4596" y="1882"/>
                  </a:lnTo>
                  <a:lnTo>
                    <a:pt x="4605" y="1894"/>
                  </a:lnTo>
                  <a:lnTo>
                    <a:pt x="4613" y="1907"/>
                  </a:lnTo>
                  <a:lnTo>
                    <a:pt x="4621" y="1923"/>
                  </a:lnTo>
                  <a:lnTo>
                    <a:pt x="4627" y="1938"/>
                  </a:lnTo>
                  <a:lnTo>
                    <a:pt x="4634" y="1953"/>
                  </a:lnTo>
                  <a:lnTo>
                    <a:pt x="4638" y="1960"/>
                  </a:lnTo>
                  <a:lnTo>
                    <a:pt x="4641" y="1968"/>
                  </a:lnTo>
                  <a:lnTo>
                    <a:pt x="4647" y="1975"/>
                  </a:lnTo>
                  <a:lnTo>
                    <a:pt x="4653" y="1982"/>
                  </a:lnTo>
                  <a:lnTo>
                    <a:pt x="4660" y="1989"/>
                  </a:lnTo>
                  <a:lnTo>
                    <a:pt x="4668" y="1997"/>
                  </a:lnTo>
                  <a:lnTo>
                    <a:pt x="4675" y="2001"/>
                  </a:lnTo>
                  <a:lnTo>
                    <a:pt x="4681" y="2006"/>
                  </a:lnTo>
                  <a:lnTo>
                    <a:pt x="4694" y="2013"/>
                  </a:lnTo>
                  <a:lnTo>
                    <a:pt x="4704" y="2017"/>
                  </a:lnTo>
                  <a:lnTo>
                    <a:pt x="4715" y="2020"/>
                  </a:lnTo>
                  <a:lnTo>
                    <a:pt x="4726" y="2025"/>
                  </a:lnTo>
                  <a:lnTo>
                    <a:pt x="4731" y="2029"/>
                  </a:lnTo>
                  <a:lnTo>
                    <a:pt x="4734" y="2032"/>
                  </a:lnTo>
                  <a:lnTo>
                    <a:pt x="4739" y="2036"/>
                  </a:lnTo>
                  <a:lnTo>
                    <a:pt x="4741" y="2041"/>
                  </a:lnTo>
                  <a:lnTo>
                    <a:pt x="4748" y="2052"/>
                  </a:lnTo>
                  <a:lnTo>
                    <a:pt x="4757" y="2067"/>
                  </a:lnTo>
                  <a:lnTo>
                    <a:pt x="4765" y="2080"/>
                  </a:lnTo>
                  <a:lnTo>
                    <a:pt x="4772" y="2088"/>
                  </a:lnTo>
                  <a:lnTo>
                    <a:pt x="4776" y="2089"/>
                  </a:lnTo>
                  <a:lnTo>
                    <a:pt x="4779" y="2089"/>
                  </a:lnTo>
                  <a:lnTo>
                    <a:pt x="4784" y="2088"/>
                  </a:lnTo>
                  <a:lnTo>
                    <a:pt x="4789" y="2087"/>
                  </a:lnTo>
                  <a:lnTo>
                    <a:pt x="4797" y="2081"/>
                  </a:lnTo>
                  <a:lnTo>
                    <a:pt x="4805" y="2075"/>
                  </a:lnTo>
                  <a:lnTo>
                    <a:pt x="4809" y="2073"/>
                  </a:lnTo>
                  <a:lnTo>
                    <a:pt x="4817" y="2073"/>
                  </a:lnTo>
                  <a:lnTo>
                    <a:pt x="4826" y="2074"/>
                  </a:lnTo>
                  <a:lnTo>
                    <a:pt x="4836" y="2076"/>
                  </a:lnTo>
                  <a:lnTo>
                    <a:pt x="4845" y="2080"/>
                  </a:lnTo>
                  <a:lnTo>
                    <a:pt x="4852" y="2083"/>
                  </a:lnTo>
                  <a:lnTo>
                    <a:pt x="4854" y="2086"/>
                  </a:lnTo>
                  <a:lnTo>
                    <a:pt x="4857" y="2088"/>
                  </a:lnTo>
                  <a:lnTo>
                    <a:pt x="4857" y="2090"/>
                  </a:lnTo>
                  <a:lnTo>
                    <a:pt x="4857" y="2094"/>
                  </a:lnTo>
                  <a:lnTo>
                    <a:pt x="4852" y="2104"/>
                  </a:lnTo>
                  <a:lnTo>
                    <a:pt x="4848" y="2112"/>
                  </a:lnTo>
                  <a:lnTo>
                    <a:pt x="4847" y="2115"/>
                  </a:lnTo>
                  <a:lnTo>
                    <a:pt x="4846" y="2120"/>
                  </a:lnTo>
                  <a:lnTo>
                    <a:pt x="4846" y="2124"/>
                  </a:lnTo>
                  <a:lnTo>
                    <a:pt x="4847" y="2130"/>
                  </a:lnTo>
                  <a:lnTo>
                    <a:pt x="4849" y="2134"/>
                  </a:lnTo>
                  <a:lnTo>
                    <a:pt x="4853" y="2137"/>
                  </a:lnTo>
                  <a:lnTo>
                    <a:pt x="4857" y="2139"/>
                  </a:lnTo>
                  <a:lnTo>
                    <a:pt x="4861" y="2140"/>
                  </a:lnTo>
                  <a:lnTo>
                    <a:pt x="4870" y="2140"/>
                  </a:lnTo>
                  <a:lnTo>
                    <a:pt x="4876" y="2138"/>
                  </a:lnTo>
                  <a:lnTo>
                    <a:pt x="4879" y="2137"/>
                  </a:lnTo>
                  <a:lnTo>
                    <a:pt x="4883" y="2137"/>
                  </a:lnTo>
                  <a:lnTo>
                    <a:pt x="4887" y="2139"/>
                  </a:lnTo>
                  <a:lnTo>
                    <a:pt x="4891" y="2143"/>
                  </a:lnTo>
                  <a:lnTo>
                    <a:pt x="4902" y="2142"/>
                  </a:lnTo>
                  <a:lnTo>
                    <a:pt x="4922" y="2143"/>
                  </a:lnTo>
                  <a:lnTo>
                    <a:pt x="4941" y="2156"/>
                  </a:lnTo>
                  <a:lnTo>
                    <a:pt x="4955" y="2167"/>
                  </a:lnTo>
                  <a:lnTo>
                    <a:pt x="4967" y="2169"/>
                  </a:lnTo>
                  <a:lnTo>
                    <a:pt x="4980" y="2170"/>
                  </a:lnTo>
                  <a:lnTo>
                    <a:pt x="4994" y="2170"/>
                  </a:lnTo>
                  <a:lnTo>
                    <a:pt x="5006" y="2169"/>
                  </a:lnTo>
                  <a:lnTo>
                    <a:pt x="5013" y="2167"/>
                  </a:lnTo>
                  <a:lnTo>
                    <a:pt x="5019" y="2165"/>
                  </a:lnTo>
                  <a:lnTo>
                    <a:pt x="5022" y="2165"/>
                  </a:lnTo>
                  <a:lnTo>
                    <a:pt x="5024" y="2167"/>
                  </a:lnTo>
                  <a:lnTo>
                    <a:pt x="5028" y="2168"/>
                  </a:lnTo>
                  <a:lnTo>
                    <a:pt x="5032" y="2171"/>
                  </a:lnTo>
                  <a:lnTo>
                    <a:pt x="5042" y="2180"/>
                  </a:lnTo>
                  <a:lnTo>
                    <a:pt x="5053" y="2188"/>
                  </a:lnTo>
                  <a:lnTo>
                    <a:pt x="5062" y="2194"/>
                  </a:lnTo>
                  <a:lnTo>
                    <a:pt x="5069" y="2197"/>
                  </a:lnTo>
                  <a:lnTo>
                    <a:pt x="5076" y="2200"/>
                  </a:lnTo>
                  <a:lnTo>
                    <a:pt x="5084" y="2199"/>
                  </a:lnTo>
                  <a:lnTo>
                    <a:pt x="5091" y="2196"/>
                  </a:lnTo>
                  <a:lnTo>
                    <a:pt x="5097" y="2194"/>
                  </a:lnTo>
                  <a:lnTo>
                    <a:pt x="5099" y="2193"/>
                  </a:lnTo>
                  <a:lnTo>
                    <a:pt x="5104" y="2192"/>
                  </a:lnTo>
                  <a:lnTo>
                    <a:pt x="5107" y="2192"/>
                  </a:lnTo>
                  <a:lnTo>
                    <a:pt x="5112" y="2192"/>
                  </a:lnTo>
                  <a:lnTo>
                    <a:pt x="5117" y="2193"/>
                  </a:lnTo>
                  <a:lnTo>
                    <a:pt x="5120" y="2195"/>
                  </a:lnTo>
                  <a:lnTo>
                    <a:pt x="5124" y="2197"/>
                  </a:lnTo>
                  <a:lnTo>
                    <a:pt x="5126" y="2200"/>
                  </a:lnTo>
                  <a:lnTo>
                    <a:pt x="5130" y="2214"/>
                  </a:lnTo>
                  <a:lnTo>
                    <a:pt x="5133" y="2230"/>
                  </a:lnTo>
                  <a:lnTo>
                    <a:pt x="5135" y="2232"/>
                  </a:lnTo>
                  <a:lnTo>
                    <a:pt x="5137" y="2234"/>
                  </a:lnTo>
                  <a:lnTo>
                    <a:pt x="5139" y="2235"/>
                  </a:lnTo>
                  <a:lnTo>
                    <a:pt x="5143" y="2237"/>
                  </a:lnTo>
                  <a:lnTo>
                    <a:pt x="5150" y="2237"/>
                  </a:lnTo>
                  <a:lnTo>
                    <a:pt x="5160" y="2235"/>
                  </a:lnTo>
                  <a:lnTo>
                    <a:pt x="5170" y="2233"/>
                  </a:lnTo>
                  <a:lnTo>
                    <a:pt x="5182" y="2232"/>
                  </a:lnTo>
                  <a:lnTo>
                    <a:pt x="5188" y="2232"/>
                  </a:lnTo>
                  <a:lnTo>
                    <a:pt x="5194" y="2233"/>
                  </a:lnTo>
                  <a:lnTo>
                    <a:pt x="5199" y="2235"/>
                  </a:lnTo>
                  <a:lnTo>
                    <a:pt x="5202" y="2239"/>
                  </a:lnTo>
                  <a:lnTo>
                    <a:pt x="5207" y="2247"/>
                  </a:lnTo>
                  <a:lnTo>
                    <a:pt x="5212" y="2257"/>
                  </a:lnTo>
                  <a:lnTo>
                    <a:pt x="5218" y="2265"/>
                  </a:lnTo>
                  <a:lnTo>
                    <a:pt x="5225" y="2276"/>
                  </a:lnTo>
                  <a:lnTo>
                    <a:pt x="5233" y="2284"/>
                  </a:lnTo>
                  <a:lnTo>
                    <a:pt x="5239" y="2290"/>
                  </a:lnTo>
                  <a:lnTo>
                    <a:pt x="5243" y="2293"/>
                  </a:lnTo>
                  <a:lnTo>
                    <a:pt x="5246" y="2294"/>
                  </a:lnTo>
                  <a:lnTo>
                    <a:pt x="5250" y="2295"/>
                  </a:lnTo>
                  <a:lnTo>
                    <a:pt x="5255" y="2294"/>
                  </a:lnTo>
                  <a:lnTo>
                    <a:pt x="5262" y="2294"/>
                  </a:lnTo>
                  <a:lnTo>
                    <a:pt x="5268" y="2294"/>
                  </a:lnTo>
                  <a:lnTo>
                    <a:pt x="5270" y="2295"/>
                  </a:lnTo>
                  <a:lnTo>
                    <a:pt x="5273" y="2297"/>
                  </a:lnTo>
                  <a:lnTo>
                    <a:pt x="5274" y="2300"/>
                  </a:lnTo>
                  <a:lnTo>
                    <a:pt x="5275" y="2302"/>
                  </a:lnTo>
                  <a:lnTo>
                    <a:pt x="5277" y="2310"/>
                  </a:lnTo>
                  <a:lnTo>
                    <a:pt x="5281" y="2317"/>
                  </a:lnTo>
                  <a:lnTo>
                    <a:pt x="5283" y="2320"/>
                  </a:lnTo>
                  <a:lnTo>
                    <a:pt x="5287" y="2323"/>
                  </a:lnTo>
                  <a:lnTo>
                    <a:pt x="5290" y="2325"/>
                  </a:lnTo>
                  <a:lnTo>
                    <a:pt x="5296" y="2326"/>
                  </a:lnTo>
                  <a:lnTo>
                    <a:pt x="5306" y="2325"/>
                  </a:lnTo>
                  <a:lnTo>
                    <a:pt x="5313" y="2322"/>
                  </a:lnTo>
                  <a:lnTo>
                    <a:pt x="5320" y="2319"/>
                  </a:lnTo>
                  <a:lnTo>
                    <a:pt x="5328" y="2312"/>
                  </a:lnTo>
                  <a:lnTo>
                    <a:pt x="5333" y="2308"/>
                  </a:lnTo>
                  <a:lnTo>
                    <a:pt x="5339" y="2306"/>
                  </a:lnTo>
                  <a:lnTo>
                    <a:pt x="5345" y="2303"/>
                  </a:lnTo>
                  <a:lnTo>
                    <a:pt x="5352" y="2302"/>
                  </a:lnTo>
                  <a:lnTo>
                    <a:pt x="5366" y="2302"/>
                  </a:lnTo>
                  <a:lnTo>
                    <a:pt x="5377" y="2302"/>
                  </a:lnTo>
                  <a:lnTo>
                    <a:pt x="5382" y="2303"/>
                  </a:lnTo>
                  <a:lnTo>
                    <a:pt x="5387" y="2306"/>
                  </a:lnTo>
                  <a:lnTo>
                    <a:pt x="5390" y="2307"/>
                  </a:lnTo>
                  <a:lnTo>
                    <a:pt x="5395" y="2310"/>
                  </a:lnTo>
                  <a:lnTo>
                    <a:pt x="5402" y="2317"/>
                  </a:lnTo>
                  <a:lnTo>
                    <a:pt x="5408" y="2327"/>
                  </a:lnTo>
                  <a:lnTo>
                    <a:pt x="5414" y="2338"/>
                  </a:lnTo>
                  <a:lnTo>
                    <a:pt x="5420" y="2347"/>
                  </a:lnTo>
                  <a:lnTo>
                    <a:pt x="5424" y="2351"/>
                  </a:lnTo>
                  <a:lnTo>
                    <a:pt x="5427" y="2353"/>
                  </a:lnTo>
                  <a:lnTo>
                    <a:pt x="5431" y="2354"/>
                  </a:lnTo>
                  <a:lnTo>
                    <a:pt x="5435" y="2354"/>
                  </a:lnTo>
                  <a:lnTo>
                    <a:pt x="5444" y="2353"/>
                  </a:lnTo>
                  <a:lnTo>
                    <a:pt x="5451" y="2353"/>
                  </a:lnTo>
                  <a:lnTo>
                    <a:pt x="5454" y="2354"/>
                  </a:lnTo>
                  <a:lnTo>
                    <a:pt x="5457" y="2356"/>
                  </a:lnTo>
                  <a:lnTo>
                    <a:pt x="5459" y="2357"/>
                  </a:lnTo>
                  <a:lnTo>
                    <a:pt x="5462" y="2359"/>
                  </a:lnTo>
                  <a:lnTo>
                    <a:pt x="5468" y="2365"/>
                  </a:lnTo>
                  <a:lnTo>
                    <a:pt x="5478" y="2370"/>
                  </a:lnTo>
                  <a:lnTo>
                    <a:pt x="5489" y="2373"/>
                  </a:lnTo>
                  <a:lnTo>
                    <a:pt x="5498" y="2376"/>
                  </a:lnTo>
                  <a:lnTo>
                    <a:pt x="5507" y="2375"/>
                  </a:lnTo>
                  <a:lnTo>
                    <a:pt x="5514" y="2372"/>
                  </a:lnTo>
                  <a:lnTo>
                    <a:pt x="5520" y="2367"/>
                  </a:lnTo>
                  <a:lnTo>
                    <a:pt x="5526" y="2361"/>
                  </a:lnTo>
                  <a:lnTo>
                    <a:pt x="5529" y="2358"/>
                  </a:lnTo>
                  <a:lnTo>
                    <a:pt x="5533" y="2356"/>
                  </a:lnTo>
                  <a:lnTo>
                    <a:pt x="5536" y="2354"/>
                  </a:lnTo>
                  <a:lnTo>
                    <a:pt x="5541" y="2354"/>
                  </a:lnTo>
                  <a:lnTo>
                    <a:pt x="5550" y="2354"/>
                  </a:lnTo>
                  <a:lnTo>
                    <a:pt x="5558" y="2356"/>
                  </a:lnTo>
                  <a:lnTo>
                    <a:pt x="5569" y="2357"/>
                  </a:lnTo>
                  <a:lnTo>
                    <a:pt x="5578" y="2357"/>
                  </a:lnTo>
                  <a:lnTo>
                    <a:pt x="5584" y="2357"/>
                  </a:lnTo>
                  <a:lnTo>
                    <a:pt x="5588" y="2354"/>
                  </a:lnTo>
                  <a:lnTo>
                    <a:pt x="5592" y="2352"/>
                  </a:lnTo>
                  <a:lnTo>
                    <a:pt x="5595" y="2348"/>
                  </a:lnTo>
                  <a:lnTo>
                    <a:pt x="5599" y="2342"/>
                  </a:lnTo>
                  <a:lnTo>
                    <a:pt x="5605" y="2339"/>
                  </a:lnTo>
                  <a:lnTo>
                    <a:pt x="5614" y="2337"/>
                  </a:lnTo>
                  <a:lnTo>
                    <a:pt x="5627" y="2335"/>
                  </a:lnTo>
                  <a:lnTo>
                    <a:pt x="5641" y="2335"/>
                  </a:lnTo>
                  <a:lnTo>
                    <a:pt x="5655" y="2333"/>
                  </a:lnTo>
                  <a:lnTo>
                    <a:pt x="5661" y="2332"/>
                  </a:lnTo>
                  <a:lnTo>
                    <a:pt x="5666" y="2331"/>
                  </a:lnTo>
                  <a:lnTo>
                    <a:pt x="5671" y="2328"/>
                  </a:lnTo>
                  <a:lnTo>
                    <a:pt x="5673" y="2325"/>
                  </a:lnTo>
                  <a:lnTo>
                    <a:pt x="5679" y="2319"/>
                  </a:lnTo>
                  <a:lnTo>
                    <a:pt x="5684" y="2314"/>
                  </a:lnTo>
                  <a:lnTo>
                    <a:pt x="5685" y="2313"/>
                  </a:lnTo>
                  <a:lnTo>
                    <a:pt x="5689" y="2313"/>
                  </a:lnTo>
                  <a:lnTo>
                    <a:pt x="5691" y="2314"/>
                  </a:lnTo>
                  <a:lnTo>
                    <a:pt x="5695" y="2317"/>
                  </a:lnTo>
                  <a:lnTo>
                    <a:pt x="5703" y="2327"/>
                  </a:lnTo>
                  <a:lnTo>
                    <a:pt x="5715" y="2337"/>
                  </a:lnTo>
                  <a:lnTo>
                    <a:pt x="5724" y="2346"/>
                  </a:lnTo>
                  <a:lnTo>
                    <a:pt x="5731" y="2353"/>
                  </a:lnTo>
                  <a:lnTo>
                    <a:pt x="5735" y="2359"/>
                  </a:lnTo>
                  <a:lnTo>
                    <a:pt x="5737" y="2365"/>
                  </a:lnTo>
                  <a:lnTo>
                    <a:pt x="5740" y="2372"/>
                  </a:lnTo>
                  <a:lnTo>
                    <a:pt x="5741" y="2380"/>
                  </a:lnTo>
                  <a:lnTo>
                    <a:pt x="5745" y="2390"/>
                  </a:lnTo>
                  <a:lnTo>
                    <a:pt x="5748" y="2397"/>
                  </a:lnTo>
                  <a:lnTo>
                    <a:pt x="5750" y="2401"/>
                  </a:lnTo>
                  <a:lnTo>
                    <a:pt x="5754" y="2403"/>
                  </a:lnTo>
                  <a:lnTo>
                    <a:pt x="5758" y="2404"/>
                  </a:lnTo>
                  <a:lnTo>
                    <a:pt x="5761" y="2405"/>
                  </a:lnTo>
                  <a:lnTo>
                    <a:pt x="5768" y="2407"/>
                  </a:lnTo>
                  <a:lnTo>
                    <a:pt x="5773" y="2409"/>
                  </a:lnTo>
                  <a:lnTo>
                    <a:pt x="5775" y="2411"/>
                  </a:lnTo>
                  <a:lnTo>
                    <a:pt x="5777" y="2414"/>
                  </a:lnTo>
                  <a:lnTo>
                    <a:pt x="5778" y="2416"/>
                  </a:lnTo>
                  <a:lnTo>
                    <a:pt x="5779" y="2420"/>
                  </a:lnTo>
                  <a:lnTo>
                    <a:pt x="5780" y="2421"/>
                  </a:lnTo>
                  <a:lnTo>
                    <a:pt x="5783" y="2422"/>
                  </a:lnTo>
                  <a:lnTo>
                    <a:pt x="5786" y="2422"/>
                  </a:lnTo>
                  <a:lnTo>
                    <a:pt x="5792" y="2420"/>
                  </a:lnTo>
                  <a:lnTo>
                    <a:pt x="5796" y="2417"/>
                  </a:lnTo>
                  <a:lnTo>
                    <a:pt x="5800" y="2417"/>
                  </a:lnTo>
                  <a:lnTo>
                    <a:pt x="5805" y="2417"/>
                  </a:lnTo>
                  <a:lnTo>
                    <a:pt x="5809" y="2419"/>
                  </a:lnTo>
                  <a:lnTo>
                    <a:pt x="5816" y="2422"/>
                  </a:lnTo>
                  <a:lnTo>
                    <a:pt x="5822" y="2428"/>
                  </a:lnTo>
                  <a:lnTo>
                    <a:pt x="5827" y="2433"/>
                  </a:lnTo>
                  <a:lnTo>
                    <a:pt x="5832" y="2435"/>
                  </a:lnTo>
                  <a:lnTo>
                    <a:pt x="5838" y="2438"/>
                  </a:lnTo>
                  <a:lnTo>
                    <a:pt x="5846" y="2440"/>
                  </a:lnTo>
                  <a:lnTo>
                    <a:pt x="5859" y="2442"/>
                  </a:lnTo>
                  <a:lnTo>
                    <a:pt x="5872" y="2445"/>
                  </a:lnTo>
                  <a:lnTo>
                    <a:pt x="5876" y="2447"/>
                  </a:lnTo>
                  <a:lnTo>
                    <a:pt x="5881" y="2449"/>
                  </a:lnTo>
                  <a:lnTo>
                    <a:pt x="5884" y="2452"/>
                  </a:lnTo>
                  <a:lnTo>
                    <a:pt x="5885" y="2455"/>
                  </a:lnTo>
                  <a:lnTo>
                    <a:pt x="5886" y="2460"/>
                  </a:lnTo>
                  <a:lnTo>
                    <a:pt x="5888" y="2465"/>
                  </a:lnTo>
                  <a:lnTo>
                    <a:pt x="5890" y="2467"/>
                  </a:lnTo>
                  <a:lnTo>
                    <a:pt x="5890" y="2468"/>
                  </a:lnTo>
                  <a:lnTo>
                    <a:pt x="5888" y="2470"/>
                  </a:lnTo>
                  <a:lnTo>
                    <a:pt x="5886" y="2471"/>
                  </a:lnTo>
                  <a:lnTo>
                    <a:pt x="5880" y="2472"/>
                  </a:lnTo>
                  <a:lnTo>
                    <a:pt x="5872" y="2472"/>
                  </a:lnTo>
                  <a:lnTo>
                    <a:pt x="5851" y="2473"/>
                  </a:lnTo>
                  <a:lnTo>
                    <a:pt x="5837" y="2476"/>
                  </a:lnTo>
                  <a:lnTo>
                    <a:pt x="5836" y="2476"/>
                  </a:lnTo>
                  <a:lnTo>
                    <a:pt x="5836" y="2478"/>
                  </a:lnTo>
                  <a:lnTo>
                    <a:pt x="5837" y="2480"/>
                  </a:lnTo>
                  <a:lnTo>
                    <a:pt x="5840" y="2482"/>
                  </a:lnTo>
                  <a:lnTo>
                    <a:pt x="5846" y="2486"/>
                  </a:lnTo>
                  <a:lnTo>
                    <a:pt x="5850" y="2490"/>
                  </a:lnTo>
                  <a:lnTo>
                    <a:pt x="5857" y="2495"/>
                  </a:lnTo>
                  <a:lnTo>
                    <a:pt x="5865" y="2498"/>
                  </a:lnTo>
                  <a:lnTo>
                    <a:pt x="5873" y="2499"/>
                  </a:lnTo>
                  <a:lnTo>
                    <a:pt x="5881" y="2501"/>
                  </a:lnTo>
                  <a:lnTo>
                    <a:pt x="5884" y="2502"/>
                  </a:lnTo>
                  <a:lnTo>
                    <a:pt x="5886" y="2503"/>
                  </a:lnTo>
                  <a:lnTo>
                    <a:pt x="5887" y="2506"/>
                  </a:lnTo>
                  <a:lnTo>
                    <a:pt x="5890" y="2509"/>
                  </a:lnTo>
                  <a:lnTo>
                    <a:pt x="5892" y="2518"/>
                  </a:lnTo>
                  <a:lnTo>
                    <a:pt x="5894" y="2528"/>
                  </a:lnTo>
                  <a:lnTo>
                    <a:pt x="5897" y="2549"/>
                  </a:lnTo>
                  <a:lnTo>
                    <a:pt x="5899" y="2564"/>
                  </a:lnTo>
                  <a:lnTo>
                    <a:pt x="5900" y="2566"/>
                  </a:lnTo>
                  <a:lnTo>
                    <a:pt x="5903" y="2568"/>
                  </a:lnTo>
                  <a:lnTo>
                    <a:pt x="5906" y="2568"/>
                  </a:lnTo>
                  <a:lnTo>
                    <a:pt x="5910" y="2568"/>
                  </a:lnTo>
                  <a:lnTo>
                    <a:pt x="5919" y="2566"/>
                  </a:lnTo>
                  <a:lnTo>
                    <a:pt x="5929" y="2566"/>
                  </a:lnTo>
                  <a:lnTo>
                    <a:pt x="5936" y="2567"/>
                  </a:lnTo>
                  <a:lnTo>
                    <a:pt x="5941" y="2568"/>
                  </a:lnTo>
                  <a:lnTo>
                    <a:pt x="5943" y="2569"/>
                  </a:lnTo>
                  <a:lnTo>
                    <a:pt x="5944" y="2571"/>
                  </a:lnTo>
                  <a:lnTo>
                    <a:pt x="5944" y="2574"/>
                  </a:lnTo>
                  <a:lnTo>
                    <a:pt x="5945" y="2578"/>
                  </a:lnTo>
                  <a:lnTo>
                    <a:pt x="5945" y="2586"/>
                  </a:lnTo>
                  <a:lnTo>
                    <a:pt x="5944" y="2594"/>
                  </a:lnTo>
                  <a:lnTo>
                    <a:pt x="5941" y="2603"/>
                  </a:lnTo>
                  <a:lnTo>
                    <a:pt x="5938" y="2610"/>
                  </a:lnTo>
                  <a:lnTo>
                    <a:pt x="5935" y="2615"/>
                  </a:lnTo>
                  <a:lnTo>
                    <a:pt x="5934" y="2618"/>
                  </a:lnTo>
                  <a:lnTo>
                    <a:pt x="5932" y="2622"/>
                  </a:lnTo>
                  <a:lnTo>
                    <a:pt x="5932" y="2625"/>
                  </a:lnTo>
                  <a:lnTo>
                    <a:pt x="5932" y="2630"/>
                  </a:lnTo>
                  <a:lnTo>
                    <a:pt x="5931" y="2635"/>
                  </a:lnTo>
                  <a:lnTo>
                    <a:pt x="5928" y="2640"/>
                  </a:lnTo>
                  <a:lnTo>
                    <a:pt x="5922" y="2642"/>
                  </a:lnTo>
                  <a:lnTo>
                    <a:pt x="5919" y="2643"/>
                  </a:lnTo>
                  <a:lnTo>
                    <a:pt x="5917" y="2644"/>
                  </a:lnTo>
                  <a:lnTo>
                    <a:pt x="5915" y="2647"/>
                  </a:lnTo>
                  <a:lnTo>
                    <a:pt x="5912" y="2649"/>
                  </a:lnTo>
                  <a:lnTo>
                    <a:pt x="5910" y="2653"/>
                  </a:lnTo>
                  <a:lnTo>
                    <a:pt x="5910" y="2657"/>
                  </a:lnTo>
                  <a:lnTo>
                    <a:pt x="5909" y="2662"/>
                  </a:lnTo>
                  <a:lnTo>
                    <a:pt x="5910" y="2668"/>
                  </a:lnTo>
                  <a:lnTo>
                    <a:pt x="5912" y="2682"/>
                  </a:lnTo>
                  <a:lnTo>
                    <a:pt x="5918" y="2699"/>
                  </a:lnTo>
                  <a:lnTo>
                    <a:pt x="5925" y="2717"/>
                  </a:lnTo>
                  <a:lnTo>
                    <a:pt x="5934" y="2733"/>
                  </a:lnTo>
                  <a:lnTo>
                    <a:pt x="5942" y="2747"/>
                  </a:lnTo>
                  <a:lnTo>
                    <a:pt x="5950" y="2757"/>
                  </a:lnTo>
                  <a:lnTo>
                    <a:pt x="5957" y="2763"/>
                  </a:lnTo>
                  <a:lnTo>
                    <a:pt x="5963" y="2767"/>
                  </a:lnTo>
                  <a:lnTo>
                    <a:pt x="5966" y="2767"/>
                  </a:lnTo>
                  <a:lnTo>
                    <a:pt x="5968" y="2767"/>
                  </a:lnTo>
                  <a:lnTo>
                    <a:pt x="5972" y="2766"/>
                  </a:lnTo>
                  <a:lnTo>
                    <a:pt x="5975" y="2764"/>
                  </a:lnTo>
                  <a:lnTo>
                    <a:pt x="5981" y="2761"/>
                  </a:lnTo>
                  <a:lnTo>
                    <a:pt x="5988" y="2757"/>
                  </a:lnTo>
                  <a:lnTo>
                    <a:pt x="5994" y="2754"/>
                  </a:lnTo>
                  <a:lnTo>
                    <a:pt x="6001" y="2754"/>
                  </a:lnTo>
                  <a:lnTo>
                    <a:pt x="6010" y="2755"/>
                  </a:lnTo>
                  <a:lnTo>
                    <a:pt x="6018" y="2757"/>
                  </a:lnTo>
                  <a:lnTo>
                    <a:pt x="6026" y="2761"/>
                  </a:lnTo>
                  <a:lnTo>
                    <a:pt x="6035" y="2766"/>
                  </a:lnTo>
                  <a:lnTo>
                    <a:pt x="6038" y="2768"/>
                  </a:lnTo>
                  <a:lnTo>
                    <a:pt x="6042" y="2772"/>
                  </a:lnTo>
                  <a:lnTo>
                    <a:pt x="6044" y="2775"/>
                  </a:lnTo>
                  <a:lnTo>
                    <a:pt x="6046" y="2780"/>
                  </a:lnTo>
                  <a:lnTo>
                    <a:pt x="6049" y="2783"/>
                  </a:lnTo>
                  <a:lnTo>
                    <a:pt x="6051" y="2785"/>
                  </a:lnTo>
                  <a:lnTo>
                    <a:pt x="6054" y="2785"/>
                  </a:lnTo>
                  <a:lnTo>
                    <a:pt x="6056" y="2783"/>
                  </a:lnTo>
                  <a:lnTo>
                    <a:pt x="6062" y="2777"/>
                  </a:lnTo>
                  <a:lnTo>
                    <a:pt x="6070" y="2772"/>
                  </a:lnTo>
                  <a:lnTo>
                    <a:pt x="6074" y="2768"/>
                  </a:lnTo>
                  <a:lnTo>
                    <a:pt x="6077" y="2762"/>
                  </a:lnTo>
                  <a:lnTo>
                    <a:pt x="6082" y="2756"/>
                  </a:lnTo>
                  <a:lnTo>
                    <a:pt x="6087" y="2749"/>
                  </a:lnTo>
                  <a:lnTo>
                    <a:pt x="6090" y="2743"/>
                  </a:lnTo>
                  <a:lnTo>
                    <a:pt x="6094" y="2738"/>
                  </a:lnTo>
                  <a:lnTo>
                    <a:pt x="6096" y="2737"/>
                  </a:lnTo>
                  <a:lnTo>
                    <a:pt x="6098" y="2736"/>
                  </a:lnTo>
                  <a:lnTo>
                    <a:pt x="6100" y="2736"/>
                  </a:lnTo>
                  <a:lnTo>
                    <a:pt x="6101" y="2737"/>
                  </a:lnTo>
                  <a:lnTo>
                    <a:pt x="6108" y="2745"/>
                  </a:lnTo>
                  <a:lnTo>
                    <a:pt x="6115" y="2757"/>
                  </a:lnTo>
                  <a:lnTo>
                    <a:pt x="6119" y="2763"/>
                  </a:lnTo>
                  <a:lnTo>
                    <a:pt x="6124" y="2768"/>
                  </a:lnTo>
                  <a:lnTo>
                    <a:pt x="6127" y="2772"/>
                  </a:lnTo>
                  <a:lnTo>
                    <a:pt x="6131" y="2774"/>
                  </a:lnTo>
                  <a:lnTo>
                    <a:pt x="6136" y="2775"/>
                  </a:lnTo>
                  <a:lnTo>
                    <a:pt x="6140" y="2779"/>
                  </a:lnTo>
                  <a:lnTo>
                    <a:pt x="6146" y="2785"/>
                  </a:lnTo>
                  <a:lnTo>
                    <a:pt x="6152" y="2792"/>
                  </a:lnTo>
                  <a:lnTo>
                    <a:pt x="6158" y="2799"/>
                  </a:lnTo>
                  <a:lnTo>
                    <a:pt x="6163" y="2806"/>
                  </a:lnTo>
                  <a:lnTo>
                    <a:pt x="6165" y="2812"/>
                  </a:lnTo>
                  <a:lnTo>
                    <a:pt x="6168" y="2817"/>
                  </a:lnTo>
                  <a:lnTo>
                    <a:pt x="6168" y="2833"/>
                  </a:lnTo>
                  <a:lnTo>
                    <a:pt x="6168" y="2850"/>
                  </a:lnTo>
                  <a:lnTo>
                    <a:pt x="6170" y="2854"/>
                  </a:lnTo>
                  <a:lnTo>
                    <a:pt x="6172" y="2858"/>
                  </a:lnTo>
                  <a:lnTo>
                    <a:pt x="6176" y="2862"/>
                  </a:lnTo>
                  <a:lnTo>
                    <a:pt x="6181" y="2865"/>
                  </a:lnTo>
                  <a:lnTo>
                    <a:pt x="6187" y="2868"/>
                  </a:lnTo>
                  <a:lnTo>
                    <a:pt x="6191" y="2870"/>
                  </a:lnTo>
                  <a:lnTo>
                    <a:pt x="6196" y="2869"/>
                  </a:lnTo>
                  <a:lnTo>
                    <a:pt x="6201" y="2868"/>
                  </a:lnTo>
                  <a:lnTo>
                    <a:pt x="6205" y="2865"/>
                  </a:lnTo>
                  <a:lnTo>
                    <a:pt x="6206" y="2862"/>
                  </a:lnTo>
                  <a:lnTo>
                    <a:pt x="6207" y="2859"/>
                  </a:lnTo>
                  <a:lnTo>
                    <a:pt x="6207" y="2858"/>
                  </a:lnTo>
                  <a:lnTo>
                    <a:pt x="6206" y="2856"/>
                  </a:lnTo>
                  <a:lnTo>
                    <a:pt x="6205" y="2855"/>
                  </a:lnTo>
                  <a:lnTo>
                    <a:pt x="6202" y="2855"/>
                  </a:lnTo>
                  <a:lnTo>
                    <a:pt x="6199" y="2855"/>
                  </a:lnTo>
                  <a:lnTo>
                    <a:pt x="6196" y="2855"/>
                  </a:lnTo>
                  <a:lnTo>
                    <a:pt x="6194" y="2855"/>
                  </a:lnTo>
                  <a:lnTo>
                    <a:pt x="6193" y="2852"/>
                  </a:lnTo>
                  <a:lnTo>
                    <a:pt x="6193" y="2850"/>
                  </a:lnTo>
                  <a:lnTo>
                    <a:pt x="6193" y="2848"/>
                  </a:lnTo>
                  <a:lnTo>
                    <a:pt x="6194" y="2844"/>
                  </a:lnTo>
                  <a:lnTo>
                    <a:pt x="6195" y="2840"/>
                  </a:lnTo>
                  <a:lnTo>
                    <a:pt x="6199" y="2837"/>
                  </a:lnTo>
                  <a:lnTo>
                    <a:pt x="6205" y="2829"/>
                  </a:lnTo>
                  <a:lnTo>
                    <a:pt x="6211" y="2819"/>
                  </a:lnTo>
                  <a:lnTo>
                    <a:pt x="6212" y="2814"/>
                  </a:lnTo>
                  <a:lnTo>
                    <a:pt x="6212" y="2810"/>
                  </a:lnTo>
                  <a:lnTo>
                    <a:pt x="6212" y="2804"/>
                  </a:lnTo>
                  <a:lnTo>
                    <a:pt x="6208" y="2799"/>
                  </a:lnTo>
                  <a:lnTo>
                    <a:pt x="6203" y="2791"/>
                  </a:lnTo>
                  <a:lnTo>
                    <a:pt x="6202" y="2785"/>
                  </a:lnTo>
                  <a:lnTo>
                    <a:pt x="6202" y="2779"/>
                  </a:lnTo>
                  <a:lnTo>
                    <a:pt x="6202" y="2769"/>
                  </a:lnTo>
                  <a:lnTo>
                    <a:pt x="6201" y="2763"/>
                  </a:lnTo>
                  <a:lnTo>
                    <a:pt x="6199" y="2758"/>
                  </a:lnTo>
                  <a:lnTo>
                    <a:pt x="6196" y="2754"/>
                  </a:lnTo>
                  <a:lnTo>
                    <a:pt x="6194" y="2749"/>
                  </a:lnTo>
                  <a:lnTo>
                    <a:pt x="6191" y="2745"/>
                  </a:lnTo>
                  <a:lnTo>
                    <a:pt x="6191" y="2742"/>
                  </a:lnTo>
                  <a:lnTo>
                    <a:pt x="6191" y="2741"/>
                  </a:lnTo>
                  <a:lnTo>
                    <a:pt x="6195" y="2739"/>
                  </a:lnTo>
                  <a:lnTo>
                    <a:pt x="6199" y="2739"/>
                  </a:lnTo>
                  <a:lnTo>
                    <a:pt x="6201" y="2738"/>
                  </a:lnTo>
                  <a:lnTo>
                    <a:pt x="6203" y="2738"/>
                  </a:lnTo>
                  <a:lnTo>
                    <a:pt x="6205" y="2737"/>
                  </a:lnTo>
                  <a:lnTo>
                    <a:pt x="6206" y="2732"/>
                  </a:lnTo>
                  <a:lnTo>
                    <a:pt x="6206" y="2725"/>
                  </a:lnTo>
                  <a:lnTo>
                    <a:pt x="6206" y="2720"/>
                  </a:lnTo>
                  <a:lnTo>
                    <a:pt x="6207" y="2717"/>
                  </a:lnTo>
                  <a:lnTo>
                    <a:pt x="6209" y="2714"/>
                  </a:lnTo>
                  <a:lnTo>
                    <a:pt x="6212" y="2712"/>
                  </a:lnTo>
                  <a:lnTo>
                    <a:pt x="6215" y="2711"/>
                  </a:lnTo>
                  <a:lnTo>
                    <a:pt x="6220" y="2709"/>
                  </a:lnTo>
                  <a:lnTo>
                    <a:pt x="6226" y="2709"/>
                  </a:lnTo>
                  <a:lnTo>
                    <a:pt x="6233" y="2707"/>
                  </a:lnTo>
                  <a:lnTo>
                    <a:pt x="6239" y="2709"/>
                  </a:lnTo>
                  <a:lnTo>
                    <a:pt x="6245" y="2709"/>
                  </a:lnTo>
                  <a:lnTo>
                    <a:pt x="6249" y="2711"/>
                  </a:lnTo>
                  <a:lnTo>
                    <a:pt x="6252" y="2712"/>
                  </a:lnTo>
                  <a:lnTo>
                    <a:pt x="6254" y="2716"/>
                  </a:lnTo>
                  <a:lnTo>
                    <a:pt x="6256" y="2718"/>
                  </a:lnTo>
                  <a:lnTo>
                    <a:pt x="6257" y="2722"/>
                  </a:lnTo>
                  <a:lnTo>
                    <a:pt x="6257" y="2726"/>
                  </a:lnTo>
                  <a:lnTo>
                    <a:pt x="6257" y="2735"/>
                  </a:lnTo>
                  <a:lnTo>
                    <a:pt x="6258" y="2741"/>
                  </a:lnTo>
                  <a:lnTo>
                    <a:pt x="6260" y="2744"/>
                  </a:lnTo>
                  <a:lnTo>
                    <a:pt x="6262" y="2748"/>
                  </a:lnTo>
                  <a:lnTo>
                    <a:pt x="6265" y="2750"/>
                  </a:lnTo>
                  <a:lnTo>
                    <a:pt x="6269" y="2754"/>
                  </a:lnTo>
                  <a:lnTo>
                    <a:pt x="6272" y="2756"/>
                  </a:lnTo>
                  <a:lnTo>
                    <a:pt x="6275" y="2760"/>
                  </a:lnTo>
                  <a:lnTo>
                    <a:pt x="6276" y="2763"/>
                  </a:lnTo>
                  <a:lnTo>
                    <a:pt x="6277" y="2767"/>
                  </a:lnTo>
                  <a:lnTo>
                    <a:pt x="6278" y="2774"/>
                  </a:lnTo>
                  <a:lnTo>
                    <a:pt x="6278" y="2781"/>
                  </a:lnTo>
                  <a:lnTo>
                    <a:pt x="6279" y="2785"/>
                  </a:lnTo>
                  <a:lnTo>
                    <a:pt x="6281" y="2789"/>
                  </a:lnTo>
                  <a:lnTo>
                    <a:pt x="6284" y="2792"/>
                  </a:lnTo>
                  <a:lnTo>
                    <a:pt x="6288" y="2795"/>
                  </a:lnTo>
                  <a:lnTo>
                    <a:pt x="6297" y="2800"/>
                  </a:lnTo>
                  <a:lnTo>
                    <a:pt x="6308" y="2805"/>
                  </a:lnTo>
                  <a:lnTo>
                    <a:pt x="6325" y="2810"/>
                  </a:lnTo>
                  <a:lnTo>
                    <a:pt x="6347" y="2818"/>
                  </a:lnTo>
                  <a:lnTo>
                    <a:pt x="6369" y="2826"/>
                  </a:lnTo>
                  <a:lnTo>
                    <a:pt x="6384" y="2833"/>
                  </a:lnTo>
                  <a:lnTo>
                    <a:pt x="6394" y="2839"/>
                  </a:lnTo>
                  <a:lnTo>
                    <a:pt x="6403" y="2844"/>
                  </a:lnTo>
                  <a:lnTo>
                    <a:pt x="6407" y="2845"/>
                  </a:lnTo>
                  <a:lnTo>
                    <a:pt x="6411" y="2846"/>
                  </a:lnTo>
                  <a:lnTo>
                    <a:pt x="6415" y="2845"/>
                  </a:lnTo>
                  <a:lnTo>
                    <a:pt x="6417" y="2845"/>
                  </a:lnTo>
                  <a:lnTo>
                    <a:pt x="6421" y="2843"/>
                  </a:lnTo>
                  <a:lnTo>
                    <a:pt x="6422" y="2838"/>
                  </a:lnTo>
                  <a:lnTo>
                    <a:pt x="6423" y="2835"/>
                  </a:lnTo>
                  <a:lnTo>
                    <a:pt x="6422" y="2829"/>
                  </a:lnTo>
                  <a:lnTo>
                    <a:pt x="6421" y="2823"/>
                  </a:lnTo>
                  <a:lnTo>
                    <a:pt x="6419" y="2817"/>
                  </a:lnTo>
                  <a:lnTo>
                    <a:pt x="6416" y="2811"/>
                  </a:lnTo>
                  <a:lnTo>
                    <a:pt x="6413" y="2806"/>
                  </a:lnTo>
                  <a:lnTo>
                    <a:pt x="6407" y="2796"/>
                  </a:lnTo>
                  <a:lnTo>
                    <a:pt x="6402" y="2787"/>
                  </a:lnTo>
                  <a:lnTo>
                    <a:pt x="6402" y="2782"/>
                  </a:lnTo>
                  <a:lnTo>
                    <a:pt x="6402" y="2777"/>
                  </a:lnTo>
                  <a:lnTo>
                    <a:pt x="6402" y="2772"/>
                  </a:lnTo>
                  <a:lnTo>
                    <a:pt x="6404" y="2766"/>
                  </a:lnTo>
                  <a:lnTo>
                    <a:pt x="6408" y="2755"/>
                  </a:lnTo>
                  <a:lnTo>
                    <a:pt x="6409" y="2745"/>
                  </a:lnTo>
                  <a:lnTo>
                    <a:pt x="6409" y="2741"/>
                  </a:lnTo>
                  <a:lnTo>
                    <a:pt x="6408" y="2736"/>
                  </a:lnTo>
                  <a:lnTo>
                    <a:pt x="6407" y="2731"/>
                  </a:lnTo>
                  <a:lnTo>
                    <a:pt x="6404" y="2725"/>
                  </a:lnTo>
                  <a:lnTo>
                    <a:pt x="6401" y="2714"/>
                  </a:lnTo>
                  <a:lnTo>
                    <a:pt x="6398" y="2705"/>
                  </a:lnTo>
                  <a:lnTo>
                    <a:pt x="6400" y="2701"/>
                  </a:lnTo>
                  <a:lnTo>
                    <a:pt x="6401" y="2699"/>
                  </a:lnTo>
                  <a:lnTo>
                    <a:pt x="6402" y="2697"/>
                  </a:lnTo>
                  <a:lnTo>
                    <a:pt x="6404" y="2697"/>
                  </a:lnTo>
                  <a:lnTo>
                    <a:pt x="6416" y="2700"/>
                  </a:lnTo>
                  <a:lnTo>
                    <a:pt x="6432" y="2709"/>
                  </a:lnTo>
                  <a:lnTo>
                    <a:pt x="6442" y="2712"/>
                  </a:lnTo>
                  <a:lnTo>
                    <a:pt x="6453" y="2716"/>
                  </a:lnTo>
                  <a:lnTo>
                    <a:pt x="6463" y="2718"/>
                  </a:lnTo>
                  <a:lnTo>
                    <a:pt x="6471" y="2718"/>
                  </a:lnTo>
                  <a:lnTo>
                    <a:pt x="6478" y="2718"/>
                  </a:lnTo>
                  <a:lnTo>
                    <a:pt x="6480" y="2716"/>
                  </a:lnTo>
                  <a:lnTo>
                    <a:pt x="6483" y="2711"/>
                  </a:lnTo>
                  <a:lnTo>
                    <a:pt x="6483" y="2705"/>
                  </a:lnTo>
                  <a:lnTo>
                    <a:pt x="6483" y="2701"/>
                  </a:lnTo>
                  <a:lnTo>
                    <a:pt x="6485" y="2699"/>
                  </a:lnTo>
                  <a:lnTo>
                    <a:pt x="6489" y="2698"/>
                  </a:lnTo>
                  <a:lnTo>
                    <a:pt x="6493" y="2697"/>
                  </a:lnTo>
                  <a:lnTo>
                    <a:pt x="6504" y="2695"/>
                  </a:lnTo>
                  <a:lnTo>
                    <a:pt x="6518" y="2697"/>
                  </a:lnTo>
                  <a:lnTo>
                    <a:pt x="6531" y="2699"/>
                  </a:lnTo>
                  <a:lnTo>
                    <a:pt x="6542" y="2703"/>
                  </a:lnTo>
                  <a:lnTo>
                    <a:pt x="6549" y="2706"/>
                  </a:lnTo>
                  <a:lnTo>
                    <a:pt x="6556" y="2709"/>
                  </a:lnTo>
                  <a:lnTo>
                    <a:pt x="6560" y="2710"/>
                  </a:lnTo>
                  <a:lnTo>
                    <a:pt x="6562" y="2710"/>
                  </a:lnTo>
                  <a:lnTo>
                    <a:pt x="6566" y="2710"/>
                  </a:lnTo>
                  <a:lnTo>
                    <a:pt x="6568" y="2709"/>
                  </a:lnTo>
                  <a:lnTo>
                    <a:pt x="6572" y="2704"/>
                  </a:lnTo>
                  <a:lnTo>
                    <a:pt x="6574" y="2699"/>
                  </a:lnTo>
                  <a:lnTo>
                    <a:pt x="6575" y="2691"/>
                  </a:lnTo>
                  <a:lnTo>
                    <a:pt x="6579" y="2684"/>
                  </a:lnTo>
                  <a:lnTo>
                    <a:pt x="6581" y="2681"/>
                  </a:lnTo>
                  <a:lnTo>
                    <a:pt x="6584" y="2680"/>
                  </a:lnTo>
                  <a:lnTo>
                    <a:pt x="6587" y="2680"/>
                  </a:lnTo>
                  <a:lnTo>
                    <a:pt x="6591" y="2681"/>
                  </a:lnTo>
                  <a:lnTo>
                    <a:pt x="6600" y="2686"/>
                  </a:lnTo>
                  <a:lnTo>
                    <a:pt x="6610" y="2687"/>
                  </a:lnTo>
                  <a:lnTo>
                    <a:pt x="6613" y="2687"/>
                  </a:lnTo>
                  <a:lnTo>
                    <a:pt x="6616" y="2686"/>
                  </a:lnTo>
                  <a:lnTo>
                    <a:pt x="6618" y="2684"/>
                  </a:lnTo>
                  <a:lnTo>
                    <a:pt x="6618" y="2680"/>
                  </a:lnTo>
                  <a:lnTo>
                    <a:pt x="6616" y="2671"/>
                  </a:lnTo>
                  <a:lnTo>
                    <a:pt x="6613" y="2659"/>
                  </a:lnTo>
                  <a:lnTo>
                    <a:pt x="6612" y="2651"/>
                  </a:lnTo>
                  <a:lnTo>
                    <a:pt x="6611" y="2644"/>
                  </a:lnTo>
                  <a:lnTo>
                    <a:pt x="6611" y="2636"/>
                  </a:lnTo>
                  <a:lnTo>
                    <a:pt x="6612" y="2627"/>
                  </a:lnTo>
                  <a:lnTo>
                    <a:pt x="6615" y="2618"/>
                  </a:lnTo>
                  <a:lnTo>
                    <a:pt x="6617" y="2612"/>
                  </a:lnTo>
                  <a:lnTo>
                    <a:pt x="6621" y="2608"/>
                  </a:lnTo>
                  <a:lnTo>
                    <a:pt x="6623" y="2605"/>
                  </a:lnTo>
                  <a:lnTo>
                    <a:pt x="6627" y="2604"/>
                  </a:lnTo>
                  <a:lnTo>
                    <a:pt x="6630" y="2604"/>
                  </a:lnTo>
                  <a:lnTo>
                    <a:pt x="6634" y="2605"/>
                  </a:lnTo>
                  <a:lnTo>
                    <a:pt x="6637" y="2606"/>
                  </a:lnTo>
                  <a:lnTo>
                    <a:pt x="6646" y="2610"/>
                  </a:lnTo>
                  <a:lnTo>
                    <a:pt x="6654" y="2611"/>
                  </a:lnTo>
                  <a:lnTo>
                    <a:pt x="6657" y="2611"/>
                  </a:lnTo>
                  <a:lnTo>
                    <a:pt x="6660" y="2610"/>
                  </a:lnTo>
                  <a:lnTo>
                    <a:pt x="6661" y="2608"/>
                  </a:lnTo>
                  <a:lnTo>
                    <a:pt x="6661" y="2604"/>
                  </a:lnTo>
                  <a:lnTo>
                    <a:pt x="6657" y="2594"/>
                  </a:lnTo>
                  <a:lnTo>
                    <a:pt x="6656" y="2587"/>
                  </a:lnTo>
                  <a:lnTo>
                    <a:pt x="6656" y="2584"/>
                  </a:lnTo>
                  <a:lnTo>
                    <a:pt x="6657" y="2580"/>
                  </a:lnTo>
                  <a:lnTo>
                    <a:pt x="6659" y="2578"/>
                  </a:lnTo>
                  <a:lnTo>
                    <a:pt x="6661" y="2575"/>
                  </a:lnTo>
                  <a:lnTo>
                    <a:pt x="6665" y="2574"/>
                  </a:lnTo>
                  <a:lnTo>
                    <a:pt x="6667" y="2571"/>
                  </a:lnTo>
                  <a:lnTo>
                    <a:pt x="6669" y="2568"/>
                  </a:lnTo>
                  <a:lnTo>
                    <a:pt x="6671" y="2565"/>
                  </a:lnTo>
                  <a:lnTo>
                    <a:pt x="6672" y="2562"/>
                  </a:lnTo>
                  <a:lnTo>
                    <a:pt x="6671" y="2559"/>
                  </a:lnTo>
                  <a:lnTo>
                    <a:pt x="6669" y="2556"/>
                  </a:lnTo>
                  <a:lnTo>
                    <a:pt x="6666" y="2555"/>
                  </a:lnTo>
                  <a:lnTo>
                    <a:pt x="6657" y="2550"/>
                  </a:lnTo>
                  <a:lnTo>
                    <a:pt x="6650" y="2547"/>
                  </a:lnTo>
                  <a:lnTo>
                    <a:pt x="6648" y="2543"/>
                  </a:lnTo>
                  <a:lnTo>
                    <a:pt x="6647" y="2541"/>
                  </a:lnTo>
                  <a:lnTo>
                    <a:pt x="6647" y="2537"/>
                  </a:lnTo>
                  <a:lnTo>
                    <a:pt x="6649" y="2533"/>
                  </a:lnTo>
                  <a:lnTo>
                    <a:pt x="6654" y="2524"/>
                  </a:lnTo>
                  <a:lnTo>
                    <a:pt x="6660" y="2517"/>
                  </a:lnTo>
                  <a:lnTo>
                    <a:pt x="6663" y="2514"/>
                  </a:lnTo>
                  <a:lnTo>
                    <a:pt x="6667" y="2511"/>
                  </a:lnTo>
                  <a:lnTo>
                    <a:pt x="6672" y="2509"/>
                  </a:lnTo>
                  <a:lnTo>
                    <a:pt x="6678" y="2508"/>
                  </a:lnTo>
                  <a:lnTo>
                    <a:pt x="6685" y="2509"/>
                  </a:lnTo>
                  <a:lnTo>
                    <a:pt x="6694" y="2512"/>
                  </a:lnTo>
                  <a:lnTo>
                    <a:pt x="6705" y="2517"/>
                  </a:lnTo>
                  <a:lnTo>
                    <a:pt x="6716" y="2523"/>
                  </a:lnTo>
                  <a:lnTo>
                    <a:pt x="6737" y="2534"/>
                  </a:lnTo>
                  <a:lnTo>
                    <a:pt x="6754" y="2541"/>
                  </a:lnTo>
                  <a:lnTo>
                    <a:pt x="6759" y="2541"/>
                  </a:lnTo>
                  <a:lnTo>
                    <a:pt x="6762" y="2540"/>
                  </a:lnTo>
                  <a:lnTo>
                    <a:pt x="6764" y="2539"/>
                  </a:lnTo>
                  <a:lnTo>
                    <a:pt x="6767" y="2536"/>
                  </a:lnTo>
                  <a:lnTo>
                    <a:pt x="6772" y="2529"/>
                  </a:lnTo>
                  <a:lnTo>
                    <a:pt x="6776" y="2521"/>
                  </a:lnTo>
                  <a:lnTo>
                    <a:pt x="6781" y="2517"/>
                  </a:lnTo>
                  <a:lnTo>
                    <a:pt x="6785" y="2515"/>
                  </a:lnTo>
                  <a:lnTo>
                    <a:pt x="6787" y="2514"/>
                  </a:lnTo>
                  <a:lnTo>
                    <a:pt x="6791" y="2515"/>
                  </a:lnTo>
                  <a:lnTo>
                    <a:pt x="6797" y="2518"/>
                  </a:lnTo>
                  <a:lnTo>
                    <a:pt x="6802" y="2524"/>
                  </a:lnTo>
                  <a:close/>
                </a:path>
              </a:pathLst>
            </a:custGeom>
            <a:noFill/>
            <a:ln w="3175" cmpd="sng">
              <a:solidFill>
                <a:srgbClr val="BFBFBF"/>
              </a:solidFill>
              <a:round/>
              <a:headEnd/>
              <a:tailEnd/>
            </a:ln>
          </p:spPr>
          <p:txBody>
            <a:bodyPr/>
            <a:lstStyle/>
            <a:p>
              <a:pPr defTabSz="1044975"/>
              <a:endParaRPr lang="zh-CN" altLang="en-US" sz="2100" ker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8" name="新疆"/>
            <p:cNvSpPr>
              <a:spLocks/>
            </p:cNvSpPr>
            <p:nvPr/>
          </p:nvSpPr>
          <p:spPr bwMode="auto">
            <a:xfrm>
              <a:off x="-2005694" y="678142"/>
              <a:ext cx="2996894" cy="2280979"/>
            </a:xfrm>
            <a:custGeom>
              <a:avLst/>
              <a:gdLst>
                <a:gd name="T0" fmla="*/ 7312 w 7557"/>
                <a:gd name="T1" fmla="*/ 2647 h 5874"/>
                <a:gd name="T2" fmla="*/ 7035 w 7557"/>
                <a:gd name="T3" fmla="*/ 2362 h 5874"/>
                <a:gd name="T4" fmla="*/ 6457 w 7557"/>
                <a:gd name="T5" fmla="*/ 2072 h 5874"/>
                <a:gd name="T6" fmla="*/ 6089 w 7557"/>
                <a:gd name="T7" fmla="*/ 1917 h 5874"/>
                <a:gd name="T8" fmla="*/ 6152 w 7557"/>
                <a:gd name="T9" fmla="*/ 1496 h 5874"/>
                <a:gd name="T10" fmla="*/ 6157 w 7557"/>
                <a:gd name="T11" fmla="*/ 1125 h 5874"/>
                <a:gd name="T12" fmla="*/ 5989 w 7557"/>
                <a:gd name="T13" fmla="*/ 736 h 5874"/>
                <a:gd name="T14" fmla="*/ 5713 w 7557"/>
                <a:gd name="T15" fmla="*/ 562 h 5874"/>
                <a:gd name="T16" fmla="*/ 5468 w 7557"/>
                <a:gd name="T17" fmla="*/ 159 h 5874"/>
                <a:gd name="T18" fmla="*/ 5285 w 7557"/>
                <a:gd name="T19" fmla="*/ 0 h 5874"/>
                <a:gd name="T20" fmla="*/ 5011 w 7557"/>
                <a:gd name="T21" fmla="*/ 246 h 5874"/>
                <a:gd name="T22" fmla="*/ 4728 w 7557"/>
                <a:gd name="T23" fmla="*/ 610 h 5874"/>
                <a:gd name="T24" fmla="*/ 4421 w 7557"/>
                <a:gd name="T25" fmla="*/ 791 h 5874"/>
                <a:gd name="T26" fmla="*/ 4019 w 7557"/>
                <a:gd name="T27" fmla="*/ 567 h 5874"/>
                <a:gd name="T28" fmla="*/ 3604 w 7557"/>
                <a:gd name="T29" fmla="*/ 1072 h 5874"/>
                <a:gd name="T30" fmla="*/ 3381 w 7557"/>
                <a:gd name="T31" fmla="*/ 1195 h 5874"/>
                <a:gd name="T32" fmla="*/ 2975 w 7557"/>
                <a:gd name="T33" fmla="*/ 1191 h 5874"/>
                <a:gd name="T34" fmla="*/ 2786 w 7557"/>
                <a:gd name="T35" fmla="*/ 1257 h 5874"/>
                <a:gd name="T36" fmla="*/ 2830 w 7557"/>
                <a:gd name="T37" fmla="*/ 1655 h 5874"/>
                <a:gd name="T38" fmla="*/ 2723 w 7557"/>
                <a:gd name="T39" fmla="*/ 2043 h 5874"/>
                <a:gd name="T40" fmla="*/ 2565 w 7557"/>
                <a:gd name="T41" fmla="*/ 2244 h 5874"/>
                <a:gd name="T42" fmla="*/ 2433 w 7557"/>
                <a:gd name="T43" fmla="*/ 2428 h 5874"/>
                <a:gd name="T44" fmla="*/ 2035 w 7557"/>
                <a:gd name="T45" fmla="*/ 2509 h 5874"/>
                <a:gd name="T46" fmla="*/ 1570 w 7557"/>
                <a:gd name="T47" fmla="*/ 2614 h 5874"/>
                <a:gd name="T48" fmla="*/ 1235 w 7557"/>
                <a:gd name="T49" fmla="*/ 2643 h 5874"/>
                <a:gd name="T50" fmla="*/ 919 w 7557"/>
                <a:gd name="T51" fmla="*/ 2730 h 5874"/>
                <a:gd name="T52" fmla="*/ 693 w 7557"/>
                <a:gd name="T53" fmla="*/ 2584 h 5874"/>
                <a:gd name="T54" fmla="*/ 497 w 7557"/>
                <a:gd name="T55" fmla="*/ 2641 h 5874"/>
                <a:gd name="T56" fmla="*/ 152 w 7557"/>
                <a:gd name="T57" fmla="*/ 2851 h 5874"/>
                <a:gd name="T58" fmla="*/ 59 w 7557"/>
                <a:gd name="T59" fmla="*/ 3076 h 5874"/>
                <a:gd name="T60" fmla="*/ 282 w 7557"/>
                <a:gd name="T61" fmla="*/ 3290 h 5874"/>
                <a:gd name="T62" fmla="*/ 289 w 7557"/>
                <a:gd name="T63" fmla="*/ 3698 h 5874"/>
                <a:gd name="T64" fmla="*/ 153 w 7557"/>
                <a:gd name="T65" fmla="*/ 3884 h 5874"/>
                <a:gd name="T66" fmla="*/ 138 w 7557"/>
                <a:gd name="T67" fmla="*/ 4019 h 5874"/>
                <a:gd name="T68" fmla="*/ 355 w 7557"/>
                <a:gd name="T69" fmla="*/ 4188 h 5874"/>
                <a:gd name="T70" fmla="*/ 345 w 7557"/>
                <a:gd name="T71" fmla="*/ 4525 h 5874"/>
                <a:gd name="T72" fmla="*/ 502 w 7557"/>
                <a:gd name="T73" fmla="*/ 4681 h 5874"/>
                <a:gd name="T74" fmla="*/ 774 w 7557"/>
                <a:gd name="T75" fmla="*/ 4931 h 5874"/>
                <a:gd name="T76" fmla="*/ 908 w 7557"/>
                <a:gd name="T77" fmla="*/ 5140 h 5874"/>
                <a:gd name="T78" fmla="*/ 982 w 7557"/>
                <a:gd name="T79" fmla="*/ 5434 h 5874"/>
                <a:gd name="T80" fmla="*/ 1204 w 7557"/>
                <a:gd name="T81" fmla="*/ 5566 h 5874"/>
                <a:gd name="T82" fmla="*/ 1504 w 7557"/>
                <a:gd name="T83" fmla="*/ 5456 h 5874"/>
                <a:gd name="T84" fmla="*/ 1761 w 7557"/>
                <a:gd name="T85" fmla="*/ 5292 h 5874"/>
                <a:gd name="T86" fmla="*/ 2054 w 7557"/>
                <a:gd name="T87" fmla="*/ 5399 h 5874"/>
                <a:gd name="T88" fmla="*/ 2399 w 7557"/>
                <a:gd name="T89" fmla="*/ 5361 h 5874"/>
                <a:gd name="T90" fmla="*/ 2613 w 7557"/>
                <a:gd name="T91" fmla="*/ 5537 h 5874"/>
                <a:gd name="T92" fmla="*/ 2924 w 7557"/>
                <a:gd name="T93" fmla="*/ 5614 h 5874"/>
                <a:gd name="T94" fmla="*/ 3323 w 7557"/>
                <a:gd name="T95" fmla="*/ 5575 h 5874"/>
                <a:gd name="T96" fmla="*/ 3703 w 7557"/>
                <a:gd name="T97" fmla="*/ 5518 h 5874"/>
                <a:gd name="T98" fmla="*/ 3978 w 7557"/>
                <a:gd name="T99" fmla="*/ 5486 h 5874"/>
                <a:gd name="T100" fmla="*/ 4287 w 7557"/>
                <a:gd name="T101" fmla="*/ 5524 h 5874"/>
                <a:gd name="T102" fmla="*/ 4622 w 7557"/>
                <a:gd name="T103" fmla="*/ 5618 h 5874"/>
                <a:gd name="T104" fmla="*/ 4994 w 7557"/>
                <a:gd name="T105" fmla="*/ 5762 h 5874"/>
                <a:gd name="T106" fmla="*/ 5330 w 7557"/>
                <a:gd name="T107" fmla="*/ 5856 h 5874"/>
                <a:gd name="T108" fmla="*/ 5342 w 7557"/>
                <a:gd name="T109" fmla="*/ 5658 h 5874"/>
                <a:gd name="T110" fmla="*/ 5448 w 7557"/>
                <a:gd name="T111" fmla="*/ 5468 h 5874"/>
                <a:gd name="T112" fmla="*/ 5286 w 7557"/>
                <a:gd name="T113" fmla="*/ 5100 h 5874"/>
                <a:gd name="T114" fmla="*/ 5452 w 7557"/>
                <a:gd name="T115" fmla="*/ 4736 h 5874"/>
                <a:gd name="T116" fmla="*/ 6021 w 7557"/>
                <a:gd name="T117" fmla="*/ 4678 h 5874"/>
                <a:gd name="T118" fmla="*/ 6254 w 7557"/>
                <a:gd name="T119" fmla="*/ 4258 h 5874"/>
                <a:gd name="T120" fmla="*/ 6592 w 7557"/>
                <a:gd name="T121" fmla="*/ 3994 h 5874"/>
                <a:gd name="T122" fmla="*/ 7097 w 7557"/>
                <a:gd name="T123" fmla="*/ 3631 h 5874"/>
                <a:gd name="T124" fmla="*/ 7508 w 7557"/>
                <a:gd name="T125" fmla="*/ 3279 h 5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557" h="5874">
                  <a:moveTo>
                    <a:pt x="7557" y="3250"/>
                  </a:moveTo>
                  <a:lnTo>
                    <a:pt x="7557" y="3237"/>
                  </a:lnTo>
                  <a:lnTo>
                    <a:pt x="7556" y="3223"/>
                  </a:lnTo>
                  <a:lnTo>
                    <a:pt x="7555" y="3209"/>
                  </a:lnTo>
                  <a:lnTo>
                    <a:pt x="7553" y="3194"/>
                  </a:lnTo>
                  <a:lnTo>
                    <a:pt x="7550" y="3179"/>
                  </a:lnTo>
                  <a:lnTo>
                    <a:pt x="7546" y="3168"/>
                  </a:lnTo>
                  <a:lnTo>
                    <a:pt x="7538" y="3155"/>
                  </a:lnTo>
                  <a:lnTo>
                    <a:pt x="7526" y="3140"/>
                  </a:lnTo>
                  <a:lnTo>
                    <a:pt x="7513" y="3123"/>
                  </a:lnTo>
                  <a:lnTo>
                    <a:pt x="7502" y="3110"/>
                  </a:lnTo>
                  <a:lnTo>
                    <a:pt x="7493" y="3098"/>
                  </a:lnTo>
                  <a:lnTo>
                    <a:pt x="7483" y="3086"/>
                  </a:lnTo>
                  <a:lnTo>
                    <a:pt x="7475" y="3074"/>
                  </a:lnTo>
                  <a:lnTo>
                    <a:pt x="7468" y="3063"/>
                  </a:lnTo>
                  <a:lnTo>
                    <a:pt x="7458" y="3049"/>
                  </a:lnTo>
                  <a:lnTo>
                    <a:pt x="7446" y="3035"/>
                  </a:lnTo>
                  <a:lnTo>
                    <a:pt x="7434" y="3021"/>
                  </a:lnTo>
                  <a:lnTo>
                    <a:pt x="7426" y="3009"/>
                  </a:lnTo>
                  <a:lnTo>
                    <a:pt x="7425" y="3003"/>
                  </a:lnTo>
                  <a:lnTo>
                    <a:pt x="7424" y="2996"/>
                  </a:lnTo>
                  <a:lnTo>
                    <a:pt x="7424" y="2989"/>
                  </a:lnTo>
                  <a:lnTo>
                    <a:pt x="7424" y="2981"/>
                  </a:lnTo>
                  <a:lnTo>
                    <a:pt x="7423" y="2962"/>
                  </a:lnTo>
                  <a:lnTo>
                    <a:pt x="7421" y="2943"/>
                  </a:lnTo>
                  <a:lnTo>
                    <a:pt x="7418" y="2920"/>
                  </a:lnTo>
                  <a:lnTo>
                    <a:pt x="7412" y="2896"/>
                  </a:lnTo>
                  <a:lnTo>
                    <a:pt x="7407" y="2871"/>
                  </a:lnTo>
                  <a:lnTo>
                    <a:pt x="7401" y="2850"/>
                  </a:lnTo>
                  <a:lnTo>
                    <a:pt x="7396" y="2830"/>
                  </a:lnTo>
                  <a:lnTo>
                    <a:pt x="7390" y="2809"/>
                  </a:lnTo>
                  <a:lnTo>
                    <a:pt x="7386" y="2788"/>
                  </a:lnTo>
                  <a:lnTo>
                    <a:pt x="7382" y="2769"/>
                  </a:lnTo>
                  <a:lnTo>
                    <a:pt x="7381" y="2750"/>
                  </a:lnTo>
                  <a:lnTo>
                    <a:pt x="7379" y="2731"/>
                  </a:lnTo>
                  <a:lnTo>
                    <a:pt x="7375" y="2711"/>
                  </a:lnTo>
                  <a:lnTo>
                    <a:pt x="7370" y="2692"/>
                  </a:lnTo>
                  <a:lnTo>
                    <a:pt x="7368" y="2683"/>
                  </a:lnTo>
                  <a:lnTo>
                    <a:pt x="7364" y="2676"/>
                  </a:lnTo>
                  <a:lnTo>
                    <a:pt x="7361" y="2670"/>
                  </a:lnTo>
                  <a:lnTo>
                    <a:pt x="7355" y="2666"/>
                  </a:lnTo>
                  <a:lnTo>
                    <a:pt x="7350" y="2662"/>
                  </a:lnTo>
                  <a:lnTo>
                    <a:pt x="7343" y="2660"/>
                  </a:lnTo>
                  <a:lnTo>
                    <a:pt x="7336" y="2657"/>
                  </a:lnTo>
                  <a:lnTo>
                    <a:pt x="7327" y="2655"/>
                  </a:lnTo>
                  <a:lnTo>
                    <a:pt x="7319" y="2652"/>
                  </a:lnTo>
                  <a:lnTo>
                    <a:pt x="7314" y="2649"/>
                  </a:lnTo>
                  <a:lnTo>
                    <a:pt x="7312" y="2647"/>
                  </a:lnTo>
                  <a:lnTo>
                    <a:pt x="7312" y="2643"/>
                  </a:lnTo>
                  <a:lnTo>
                    <a:pt x="7313" y="2632"/>
                  </a:lnTo>
                  <a:lnTo>
                    <a:pt x="7316" y="2617"/>
                  </a:lnTo>
                  <a:lnTo>
                    <a:pt x="7317" y="2607"/>
                  </a:lnTo>
                  <a:lnTo>
                    <a:pt x="7318" y="2599"/>
                  </a:lnTo>
                  <a:lnTo>
                    <a:pt x="7320" y="2591"/>
                  </a:lnTo>
                  <a:lnTo>
                    <a:pt x="7324" y="2584"/>
                  </a:lnTo>
                  <a:lnTo>
                    <a:pt x="7332" y="2570"/>
                  </a:lnTo>
                  <a:lnTo>
                    <a:pt x="7342" y="2559"/>
                  </a:lnTo>
                  <a:lnTo>
                    <a:pt x="7345" y="2554"/>
                  </a:lnTo>
                  <a:lnTo>
                    <a:pt x="7349" y="2549"/>
                  </a:lnTo>
                  <a:lnTo>
                    <a:pt x="7350" y="2546"/>
                  </a:lnTo>
                  <a:lnTo>
                    <a:pt x="7350" y="2542"/>
                  </a:lnTo>
                  <a:lnTo>
                    <a:pt x="7350" y="2540"/>
                  </a:lnTo>
                  <a:lnTo>
                    <a:pt x="7348" y="2538"/>
                  </a:lnTo>
                  <a:lnTo>
                    <a:pt x="7345" y="2536"/>
                  </a:lnTo>
                  <a:lnTo>
                    <a:pt x="7343" y="2536"/>
                  </a:lnTo>
                  <a:lnTo>
                    <a:pt x="7332" y="2535"/>
                  </a:lnTo>
                  <a:lnTo>
                    <a:pt x="7317" y="2535"/>
                  </a:lnTo>
                  <a:lnTo>
                    <a:pt x="7294" y="2536"/>
                  </a:lnTo>
                  <a:lnTo>
                    <a:pt x="7264" y="2535"/>
                  </a:lnTo>
                  <a:lnTo>
                    <a:pt x="7250" y="2534"/>
                  </a:lnTo>
                  <a:lnTo>
                    <a:pt x="7238" y="2532"/>
                  </a:lnTo>
                  <a:lnTo>
                    <a:pt x="7230" y="2530"/>
                  </a:lnTo>
                  <a:lnTo>
                    <a:pt x="7223" y="2528"/>
                  </a:lnTo>
                  <a:lnTo>
                    <a:pt x="7212" y="2521"/>
                  </a:lnTo>
                  <a:lnTo>
                    <a:pt x="7201" y="2512"/>
                  </a:lnTo>
                  <a:lnTo>
                    <a:pt x="7188" y="2504"/>
                  </a:lnTo>
                  <a:lnTo>
                    <a:pt x="7172" y="2497"/>
                  </a:lnTo>
                  <a:lnTo>
                    <a:pt x="7165" y="2493"/>
                  </a:lnTo>
                  <a:lnTo>
                    <a:pt x="7157" y="2490"/>
                  </a:lnTo>
                  <a:lnTo>
                    <a:pt x="7150" y="2486"/>
                  </a:lnTo>
                  <a:lnTo>
                    <a:pt x="7146" y="2481"/>
                  </a:lnTo>
                  <a:lnTo>
                    <a:pt x="7137" y="2471"/>
                  </a:lnTo>
                  <a:lnTo>
                    <a:pt x="7128" y="2456"/>
                  </a:lnTo>
                  <a:lnTo>
                    <a:pt x="7117" y="2439"/>
                  </a:lnTo>
                  <a:lnTo>
                    <a:pt x="7103" y="2420"/>
                  </a:lnTo>
                  <a:lnTo>
                    <a:pt x="7096" y="2411"/>
                  </a:lnTo>
                  <a:lnTo>
                    <a:pt x="7087" y="2404"/>
                  </a:lnTo>
                  <a:lnTo>
                    <a:pt x="7080" y="2399"/>
                  </a:lnTo>
                  <a:lnTo>
                    <a:pt x="7073" y="2395"/>
                  </a:lnTo>
                  <a:lnTo>
                    <a:pt x="7059" y="2389"/>
                  </a:lnTo>
                  <a:lnTo>
                    <a:pt x="7046" y="2384"/>
                  </a:lnTo>
                  <a:lnTo>
                    <a:pt x="7042" y="2381"/>
                  </a:lnTo>
                  <a:lnTo>
                    <a:pt x="7040" y="2379"/>
                  </a:lnTo>
                  <a:lnTo>
                    <a:pt x="7039" y="2376"/>
                  </a:lnTo>
                  <a:lnTo>
                    <a:pt x="7037" y="2372"/>
                  </a:lnTo>
                  <a:lnTo>
                    <a:pt x="7035" y="2362"/>
                  </a:lnTo>
                  <a:lnTo>
                    <a:pt x="7030" y="2353"/>
                  </a:lnTo>
                  <a:lnTo>
                    <a:pt x="7024" y="2342"/>
                  </a:lnTo>
                  <a:lnTo>
                    <a:pt x="7016" y="2332"/>
                  </a:lnTo>
                  <a:lnTo>
                    <a:pt x="7009" y="2322"/>
                  </a:lnTo>
                  <a:lnTo>
                    <a:pt x="7001" y="2311"/>
                  </a:lnTo>
                  <a:lnTo>
                    <a:pt x="6992" y="2302"/>
                  </a:lnTo>
                  <a:lnTo>
                    <a:pt x="6984" y="2292"/>
                  </a:lnTo>
                  <a:lnTo>
                    <a:pt x="6974" y="2284"/>
                  </a:lnTo>
                  <a:lnTo>
                    <a:pt x="6964" y="2275"/>
                  </a:lnTo>
                  <a:lnTo>
                    <a:pt x="6945" y="2258"/>
                  </a:lnTo>
                  <a:lnTo>
                    <a:pt x="6930" y="2246"/>
                  </a:lnTo>
                  <a:lnTo>
                    <a:pt x="6916" y="2238"/>
                  </a:lnTo>
                  <a:lnTo>
                    <a:pt x="6902" y="2228"/>
                  </a:lnTo>
                  <a:lnTo>
                    <a:pt x="6894" y="2222"/>
                  </a:lnTo>
                  <a:lnTo>
                    <a:pt x="6886" y="2217"/>
                  </a:lnTo>
                  <a:lnTo>
                    <a:pt x="6879" y="2212"/>
                  </a:lnTo>
                  <a:lnTo>
                    <a:pt x="6873" y="2204"/>
                  </a:lnTo>
                  <a:lnTo>
                    <a:pt x="6864" y="2190"/>
                  </a:lnTo>
                  <a:lnTo>
                    <a:pt x="6851" y="2176"/>
                  </a:lnTo>
                  <a:lnTo>
                    <a:pt x="6844" y="2169"/>
                  </a:lnTo>
                  <a:lnTo>
                    <a:pt x="6834" y="2163"/>
                  </a:lnTo>
                  <a:lnTo>
                    <a:pt x="6822" y="2157"/>
                  </a:lnTo>
                  <a:lnTo>
                    <a:pt x="6810" y="2152"/>
                  </a:lnTo>
                  <a:lnTo>
                    <a:pt x="6797" y="2149"/>
                  </a:lnTo>
                  <a:lnTo>
                    <a:pt x="6787" y="2145"/>
                  </a:lnTo>
                  <a:lnTo>
                    <a:pt x="6777" y="2141"/>
                  </a:lnTo>
                  <a:lnTo>
                    <a:pt x="6768" y="2137"/>
                  </a:lnTo>
                  <a:lnTo>
                    <a:pt x="6750" y="2128"/>
                  </a:lnTo>
                  <a:lnTo>
                    <a:pt x="6728" y="2120"/>
                  </a:lnTo>
                  <a:lnTo>
                    <a:pt x="6706" y="2115"/>
                  </a:lnTo>
                  <a:lnTo>
                    <a:pt x="6686" y="2112"/>
                  </a:lnTo>
                  <a:lnTo>
                    <a:pt x="6677" y="2109"/>
                  </a:lnTo>
                  <a:lnTo>
                    <a:pt x="6669" y="2107"/>
                  </a:lnTo>
                  <a:lnTo>
                    <a:pt x="6661" y="2105"/>
                  </a:lnTo>
                  <a:lnTo>
                    <a:pt x="6651" y="2100"/>
                  </a:lnTo>
                  <a:lnTo>
                    <a:pt x="6643" y="2096"/>
                  </a:lnTo>
                  <a:lnTo>
                    <a:pt x="6633" y="2093"/>
                  </a:lnTo>
                  <a:lnTo>
                    <a:pt x="6624" y="2090"/>
                  </a:lnTo>
                  <a:lnTo>
                    <a:pt x="6614" y="2089"/>
                  </a:lnTo>
                  <a:lnTo>
                    <a:pt x="6590" y="2088"/>
                  </a:lnTo>
                  <a:lnTo>
                    <a:pt x="6562" y="2088"/>
                  </a:lnTo>
                  <a:lnTo>
                    <a:pt x="6550" y="2088"/>
                  </a:lnTo>
                  <a:lnTo>
                    <a:pt x="6539" y="2088"/>
                  </a:lnTo>
                  <a:lnTo>
                    <a:pt x="6527" y="2088"/>
                  </a:lnTo>
                  <a:lnTo>
                    <a:pt x="6516" y="2087"/>
                  </a:lnTo>
                  <a:lnTo>
                    <a:pt x="6494" y="2083"/>
                  </a:lnTo>
                  <a:lnTo>
                    <a:pt x="6474" y="2078"/>
                  </a:lnTo>
                  <a:lnTo>
                    <a:pt x="6457" y="2072"/>
                  </a:lnTo>
                  <a:lnTo>
                    <a:pt x="6443" y="2068"/>
                  </a:lnTo>
                  <a:lnTo>
                    <a:pt x="6434" y="2064"/>
                  </a:lnTo>
                  <a:lnTo>
                    <a:pt x="6424" y="2061"/>
                  </a:lnTo>
                  <a:lnTo>
                    <a:pt x="6416" y="2055"/>
                  </a:lnTo>
                  <a:lnTo>
                    <a:pt x="6407" y="2050"/>
                  </a:lnTo>
                  <a:lnTo>
                    <a:pt x="6391" y="2038"/>
                  </a:lnTo>
                  <a:lnTo>
                    <a:pt x="6373" y="2028"/>
                  </a:lnTo>
                  <a:lnTo>
                    <a:pt x="6362" y="2025"/>
                  </a:lnTo>
                  <a:lnTo>
                    <a:pt x="6351" y="2024"/>
                  </a:lnTo>
                  <a:lnTo>
                    <a:pt x="6340" y="2023"/>
                  </a:lnTo>
                  <a:lnTo>
                    <a:pt x="6329" y="2021"/>
                  </a:lnTo>
                  <a:lnTo>
                    <a:pt x="6308" y="2021"/>
                  </a:lnTo>
                  <a:lnTo>
                    <a:pt x="6287" y="2020"/>
                  </a:lnTo>
                  <a:lnTo>
                    <a:pt x="6278" y="2018"/>
                  </a:lnTo>
                  <a:lnTo>
                    <a:pt x="6268" y="2015"/>
                  </a:lnTo>
                  <a:lnTo>
                    <a:pt x="6259" y="2012"/>
                  </a:lnTo>
                  <a:lnTo>
                    <a:pt x="6249" y="2008"/>
                  </a:lnTo>
                  <a:lnTo>
                    <a:pt x="6241" y="2004"/>
                  </a:lnTo>
                  <a:lnTo>
                    <a:pt x="6234" y="1999"/>
                  </a:lnTo>
                  <a:lnTo>
                    <a:pt x="6228" y="1994"/>
                  </a:lnTo>
                  <a:lnTo>
                    <a:pt x="6224" y="1989"/>
                  </a:lnTo>
                  <a:lnTo>
                    <a:pt x="6221" y="1982"/>
                  </a:lnTo>
                  <a:lnTo>
                    <a:pt x="6218" y="1975"/>
                  </a:lnTo>
                  <a:lnTo>
                    <a:pt x="6217" y="1973"/>
                  </a:lnTo>
                  <a:lnTo>
                    <a:pt x="6216" y="1970"/>
                  </a:lnTo>
                  <a:lnTo>
                    <a:pt x="6214" y="1969"/>
                  </a:lnTo>
                  <a:lnTo>
                    <a:pt x="6211" y="1969"/>
                  </a:lnTo>
                  <a:lnTo>
                    <a:pt x="6206" y="1970"/>
                  </a:lnTo>
                  <a:lnTo>
                    <a:pt x="6201" y="1973"/>
                  </a:lnTo>
                  <a:lnTo>
                    <a:pt x="6198" y="1974"/>
                  </a:lnTo>
                  <a:lnTo>
                    <a:pt x="6195" y="1974"/>
                  </a:lnTo>
                  <a:lnTo>
                    <a:pt x="6192" y="1974"/>
                  </a:lnTo>
                  <a:lnTo>
                    <a:pt x="6189" y="1973"/>
                  </a:lnTo>
                  <a:lnTo>
                    <a:pt x="6182" y="1970"/>
                  </a:lnTo>
                  <a:lnTo>
                    <a:pt x="6171" y="1967"/>
                  </a:lnTo>
                  <a:lnTo>
                    <a:pt x="6159" y="1962"/>
                  </a:lnTo>
                  <a:lnTo>
                    <a:pt x="6147" y="1958"/>
                  </a:lnTo>
                  <a:lnTo>
                    <a:pt x="6142" y="1956"/>
                  </a:lnTo>
                  <a:lnTo>
                    <a:pt x="6139" y="1952"/>
                  </a:lnTo>
                  <a:lnTo>
                    <a:pt x="6135" y="1949"/>
                  </a:lnTo>
                  <a:lnTo>
                    <a:pt x="6132" y="1944"/>
                  </a:lnTo>
                  <a:lnTo>
                    <a:pt x="6126" y="1933"/>
                  </a:lnTo>
                  <a:lnTo>
                    <a:pt x="6117" y="1923"/>
                  </a:lnTo>
                  <a:lnTo>
                    <a:pt x="6114" y="1920"/>
                  </a:lnTo>
                  <a:lnTo>
                    <a:pt x="6110" y="1918"/>
                  </a:lnTo>
                  <a:lnTo>
                    <a:pt x="6105" y="1917"/>
                  </a:lnTo>
                  <a:lnTo>
                    <a:pt x="6101" y="1917"/>
                  </a:lnTo>
                  <a:lnTo>
                    <a:pt x="6089" y="1917"/>
                  </a:lnTo>
                  <a:lnTo>
                    <a:pt x="6077" y="1917"/>
                  </a:lnTo>
                  <a:lnTo>
                    <a:pt x="6064" y="1918"/>
                  </a:lnTo>
                  <a:lnTo>
                    <a:pt x="6053" y="1918"/>
                  </a:lnTo>
                  <a:lnTo>
                    <a:pt x="6048" y="1918"/>
                  </a:lnTo>
                  <a:lnTo>
                    <a:pt x="6045" y="1918"/>
                  </a:lnTo>
                  <a:lnTo>
                    <a:pt x="6041" y="1917"/>
                  </a:lnTo>
                  <a:lnTo>
                    <a:pt x="6040" y="1916"/>
                  </a:lnTo>
                  <a:lnTo>
                    <a:pt x="6045" y="1904"/>
                  </a:lnTo>
                  <a:lnTo>
                    <a:pt x="6053" y="1893"/>
                  </a:lnTo>
                  <a:lnTo>
                    <a:pt x="6051" y="1886"/>
                  </a:lnTo>
                  <a:lnTo>
                    <a:pt x="6045" y="1878"/>
                  </a:lnTo>
                  <a:lnTo>
                    <a:pt x="6042" y="1873"/>
                  </a:lnTo>
                  <a:lnTo>
                    <a:pt x="6041" y="1869"/>
                  </a:lnTo>
                  <a:lnTo>
                    <a:pt x="6040" y="1864"/>
                  </a:lnTo>
                  <a:lnTo>
                    <a:pt x="6039" y="1859"/>
                  </a:lnTo>
                  <a:lnTo>
                    <a:pt x="6039" y="1848"/>
                  </a:lnTo>
                  <a:lnTo>
                    <a:pt x="6038" y="1832"/>
                  </a:lnTo>
                  <a:lnTo>
                    <a:pt x="6036" y="1824"/>
                  </a:lnTo>
                  <a:lnTo>
                    <a:pt x="6034" y="1817"/>
                  </a:lnTo>
                  <a:lnTo>
                    <a:pt x="6032" y="1811"/>
                  </a:lnTo>
                  <a:lnTo>
                    <a:pt x="6029" y="1805"/>
                  </a:lnTo>
                  <a:lnTo>
                    <a:pt x="6023" y="1793"/>
                  </a:lnTo>
                  <a:lnTo>
                    <a:pt x="6017" y="1780"/>
                  </a:lnTo>
                  <a:lnTo>
                    <a:pt x="6014" y="1768"/>
                  </a:lnTo>
                  <a:lnTo>
                    <a:pt x="6013" y="1759"/>
                  </a:lnTo>
                  <a:lnTo>
                    <a:pt x="6014" y="1749"/>
                  </a:lnTo>
                  <a:lnTo>
                    <a:pt x="6016" y="1736"/>
                  </a:lnTo>
                  <a:lnTo>
                    <a:pt x="6021" y="1719"/>
                  </a:lnTo>
                  <a:lnTo>
                    <a:pt x="6028" y="1702"/>
                  </a:lnTo>
                  <a:lnTo>
                    <a:pt x="6039" y="1684"/>
                  </a:lnTo>
                  <a:lnTo>
                    <a:pt x="6051" y="1667"/>
                  </a:lnTo>
                  <a:lnTo>
                    <a:pt x="6060" y="1653"/>
                  </a:lnTo>
                  <a:lnTo>
                    <a:pt x="6071" y="1639"/>
                  </a:lnTo>
                  <a:lnTo>
                    <a:pt x="6088" y="1626"/>
                  </a:lnTo>
                  <a:lnTo>
                    <a:pt x="6104" y="1615"/>
                  </a:lnTo>
                  <a:lnTo>
                    <a:pt x="6117" y="1605"/>
                  </a:lnTo>
                  <a:lnTo>
                    <a:pt x="6129" y="1596"/>
                  </a:lnTo>
                  <a:lnTo>
                    <a:pt x="6140" y="1586"/>
                  </a:lnTo>
                  <a:lnTo>
                    <a:pt x="6149" y="1577"/>
                  </a:lnTo>
                  <a:lnTo>
                    <a:pt x="6153" y="1572"/>
                  </a:lnTo>
                  <a:lnTo>
                    <a:pt x="6155" y="1566"/>
                  </a:lnTo>
                  <a:lnTo>
                    <a:pt x="6158" y="1561"/>
                  </a:lnTo>
                  <a:lnTo>
                    <a:pt x="6158" y="1555"/>
                  </a:lnTo>
                  <a:lnTo>
                    <a:pt x="6158" y="1546"/>
                  </a:lnTo>
                  <a:lnTo>
                    <a:pt x="6158" y="1535"/>
                  </a:lnTo>
                  <a:lnTo>
                    <a:pt x="6157" y="1523"/>
                  </a:lnTo>
                  <a:lnTo>
                    <a:pt x="6155" y="1510"/>
                  </a:lnTo>
                  <a:lnTo>
                    <a:pt x="6152" y="1496"/>
                  </a:lnTo>
                  <a:lnTo>
                    <a:pt x="6149" y="1485"/>
                  </a:lnTo>
                  <a:lnTo>
                    <a:pt x="6148" y="1477"/>
                  </a:lnTo>
                  <a:lnTo>
                    <a:pt x="6147" y="1470"/>
                  </a:lnTo>
                  <a:lnTo>
                    <a:pt x="6147" y="1463"/>
                  </a:lnTo>
                  <a:lnTo>
                    <a:pt x="6147" y="1453"/>
                  </a:lnTo>
                  <a:lnTo>
                    <a:pt x="6148" y="1446"/>
                  </a:lnTo>
                  <a:lnTo>
                    <a:pt x="6151" y="1440"/>
                  </a:lnTo>
                  <a:lnTo>
                    <a:pt x="6154" y="1434"/>
                  </a:lnTo>
                  <a:lnTo>
                    <a:pt x="6158" y="1427"/>
                  </a:lnTo>
                  <a:lnTo>
                    <a:pt x="6166" y="1415"/>
                  </a:lnTo>
                  <a:lnTo>
                    <a:pt x="6177" y="1403"/>
                  </a:lnTo>
                  <a:lnTo>
                    <a:pt x="6186" y="1393"/>
                  </a:lnTo>
                  <a:lnTo>
                    <a:pt x="6195" y="1380"/>
                  </a:lnTo>
                  <a:lnTo>
                    <a:pt x="6203" y="1366"/>
                  </a:lnTo>
                  <a:lnTo>
                    <a:pt x="6210" y="1356"/>
                  </a:lnTo>
                  <a:lnTo>
                    <a:pt x="6214" y="1352"/>
                  </a:lnTo>
                  <a:lnTo>
                    <a:pt x="6215" y="1349"/>
                  </a:lnTo>
                  <a:lnTo>
                    <a:pt x="6214" y="1344"/>
                  </a:lnTo>
                  <a:lnTo>
                    <a:pt x="6212" y="1340"/>
                  </a:lnTo>
                  <a:lnTo>
                    <a:pt x="6209" y="1334"/>
                  </a:lnTo>
                  <a:lnTo>
                    <a:pt x="6203" y="1330"/>
                  </a:lnTo>
                  <a:lnTo>
                    <a:pt x="6202" y="1327"/>
                  </a:lnTo>
                  <a:lnTo>
                    <a:pt x="6203" y="1322"/>
                  </a:lnTo>
                  <a:lnTo>
                    <a:pt x="6205" y="1315"/>
                  </a:lnTo>
                  <a:lnTo>
                    <a:pt x="6209" y="1308"/>
                  </a:lnTo>
                  <a:lnTo>
                    <a:pt x="6216" y="1292"/>
                  </a:lnTo>
                  <a:lnTo>
                    <a:pt x="6222" y="1277"/>
                  </a:lnTo>
                  <a:lnTo>
                    <a:pt x="6223" y="1271"/>
                  </a:lnTo>
                  <a:lnTo>
                    <a:pt x="6222" y="1267"/>
                  </a:lnTo>
                  <a:lnTo>
                    <a:pt x="6221" y="1262"/>
                  </a:lnTo>
                  <a:lnTo>
                    <a:pt x="6218" y="1257"/>
                  </a:lnTo>
                  <a:lnTo>
                    <a:pt x="6214" y="1250"/>
                  </a:lnTo>
                  <a:lnTo>
                    <a:pt x="6208" y="1242"/>
                  </a:lnTo>
                  <a:lnTo>
                    <a:pt x="6204" y="1237"/>
                  </a:lnTo>
                  <a:lnTo>
                    <a:pt x="6203" y="1230"/>
                  </a:lnTo>
                  <a:lnTo>
                    <a:pt x="6202" y="1224"/>
                  </a:lnTo>
                  <a:lnTo>
                    <a:pt x="6202" y="1217"/>
                  </a:lnTo>
                  <a:lnTo>
                    <a:pt x="6201" y="1202"/>
                  </a:lnTo>
                  <a:lnTo>
                    <a:pt x="6201" y="1189"/>
                  </a:lnTo>
                  <a:lnTo>
                    <a:pt x="6199" y="1185"/>
                  </a:lnTo>
                  <a:lnTo>
                    <a:pt x="6198" y="1179"/>
                  </a:lnTo>
                  <a:lnTo>
                    <a:pt x="6195" y="1174"/>
                  </a:lnTo>
                  <a:lnTo>
                    <a:pt x="6192" y="1169"/>
                  </a:lnTo>
                  <a:lnTo>
                    <a:pt x="6185" y="1160"/>
                  </a:lnTo>
                  <a:lnTo>
                    <a:pt x="6178" y="1151"/>
                  </a:lnTo>
                  <a:lnTo>
                    <a:pt x="6171" y="1144"/>
                  </a:lnTo>
                  <a:lnTo>
                    <a:pt x="6162" y="1135"/>
                  </a:lnTo>
                  <a:lnTo>
                    <a:pt x="6157" y="1125"/>
                  </a:lnTo>
                  <a:lnTo>
                    <a:pt x="6152" y="1117"/>
                  </a:lnTo>
                  <a:lnTo>
                    <a:pt x="6145" y="1103"/>
                  </a:lnTo>
                  <a:lnTo>
                    <a:pt x="6135" y="1081"/>
                  </a:lnTo>
                  <a:lnTo>
                    <a:pt x="6126" y="1059"/>
                  </a:lnTo>
                  <a:lnTo>
                    <a:pt x="6120" y="1043"/>
                  </a:lnTo>
                  <a:lnTo>
                    <a:pt x="6117" y="1030"/>
                  </a:lnTo>
                  <a:lnTo>
                    <a:pt x="6116" y="1013"/>
                  </a:lnTo>
                  <a:lnTo>
                    <a:pt x="6116" y="997"/>
                  </a:lnTo>
                  <a:lnTo>
                    <a:pt x="6118" y="983"/>
                  </a:lnTo>
                  <a:lnTo>
                    <a:pt x="6120" y="972"/>
                  </a:lnTo>
                  <a:lnTo>
                    <a:pt x="6120" y="964"/>
                  </a:lnTo>
                  <a:lnTo>
                    <a:pt x="6118" y="955"/>
                  </a:lnTo>
                  <a:lnTo>
                    <a:pt x="6115" y="949"/>
                  </a:lnTo>
                  <a:lnTo>
                    <a:pt x="6114" y="942"/>
                  </a:lnTo>
                  <a:lnTo>
                    <a:pt x="6114" y="933"/>
                  </a:lnTo>
                  <a:lnTo>
                    <a:pt x="6115" y="922"/>
                  </a:lnTo>
                  <a:lnTo>
                    <a:pt x="6115" y="909"/>
                  </a:lnTo>
                  <a:lnTo>
                    <a:pt x="6113" y="896"/>
                  </a:lnTo>
                  <a:lnTo>
                    <a:pt x="6110" y="886"/>
                  </a:lnTo>
                  <a:lnTo>
                    <a:pt x="6107" y="877"/>
                  </a:lnTo>
                  <a:lnTo>
                    <a:pt x="6103" y="867"/>
                  </a:lnTo>
                  <a:lnTo>
                    <a:pt x="6101" y="854"/>
                  </a:lnTo>
                  <a:lnTo>
                    <a:pt x="6099" y="842"/>
                  </a:lnTo>
                  <a:lnTo>
                    <a:pt x="6099" y="838"/>
                  </a:lnTo>
                  <a:lnTo>
                    <a:pt x="6098" y="832"/>
                  </a:lnTo>
                  <a:lnTo>
                    <a:pt x="6096" y="827"/>
                  </a:lnTo>
                  <a:lnTo>
                    <a:pt x="6092" y="823"/>
                  </a:lnTo>
                  <a:lnTo>
                    <a:pt x="6080" y="815"/>
                  </a:lnTo>
                  <a:lnTo>
                    <a:pt x="6066" y="808"/>
                  </a:lnTo>
                  <a:lnTo>
                    <a:pt x="6053" y="801"/>
                  </a:lnTo>
                  <a:lnTo>
                    <a:pt x="6042" y="791"/>
                  </a:lnTo>
                  <a:lnTo>
                    <a:pt x="6038" y="786"/>
                  </a:lnTo>
                  <a:lnTo>
                    <a:pt x="6035" y="780"/>
                  </a:lnTo>
                  <a:lnTo>
                    <a:pt x="6034" y="773"/>
                  </a:lnTo>
                  <a:lnTo>
                    <a:pt x="6034" y="766"/>
                  </a:lnTo>
                  <a:lnTo>
                    <a:pt x="6034" y="752"/>
                  </a:lnTo>
                  <a:lnTo>
                    <a:pt x="6034" y="738"/>
                  </a:lnTo>
                  <a:lnTo>
                    <a:pt x="6033" y="734"/>
                  </a:lnTo>
                  <a:lnTo>
                    <a:pt x="6032" y="731"/>
                  </a:lnTo>
                  <a:lnTo>
                    <a:pt x="6029" y="728"/>
                  </a:lnTo>
                  <a:lnTo>
                    <a:pt x="6027" y="726"/>
                  </a:lnTo>
                  <a:lnTo>
                    <a:pt x="6023" y="725"/>
                  </a:lnTo>
                  <a:lnTo>
                    <a:pt x="6021" y="725"/>
                  </a:lnTo>
                  <a:lnTo>
                    <a:pt x="6017" y="725"/>
                  </a:lnTo>
                  <a:lnTo>
                    <a:pt x="6013" y="725"/>
                  </a:lnTo>
                  <a:lnTo>
                    <a:pt x="6006" y="729"/>
                  </a:lnTo>
                  <a:lnTo>
                    <a:pt x="5997" y="734"/>
                  </a:lnTo>
                  <a:lnTo>
                    <a:pt x="5989" y="736"/>
                  </a:lnTo>
                  <a:lnTo>
                    <a:pt x="5982" y="736"/>
                  </a:lnTo>
                  <a:lnTo>
                    <a:pt x="5975" y="735"/>
                  </a:lnTo>
                  <a:lnTo>
                    <a:pt x="5968" y="732"/>
                  </a:lnTo>
                  <a:lnTo>
                    <a:pt x="5960" y="728"/>
                  </a:lnTo>
                  <a:lnTo>
                    <a:pt x="5954" y="723"/>
                  </a:lnTo>
                  <a:lnTo>
                    <a:pt x="5950" y="717"/>
                  </a:lnTo>
                  <a:lnTo>
                    <a:pt x="5945" y="713"/>
                  </a:lnTo>
                  <a:lnTo>
                    <a:pt x="5937" y="701"/>
                  </a:lnTo>
                  <a:lnTo>
                    <a:pt x="5928" y="688"/>
                  </a:lnTo>
                  <a:lnTo>
                    <a:pt x="5925" y="681"/>
                  </a:lnTo>
                  <a:lnTo>
                    <a:pt x="5922" y="672"/>
                  </a:lnTo>
                  <a:lnTo>
                    <a:pt x="5921" y="665"/>
                  </a:lnTo>
                  <a:lnTo>
                    <a:pt x="5920" y="658"/>
                  </a:lnTo>
                  <a:lnTo>
                    <a:pt x="5919" y="652"/>
                  </a:lnTo>
                  <a:lnTo>
                    <a:pt x="5918" y="647"/>
                  </a:lnTo>
                  <a:lnTo>
                    <a:pt x="5915" y="643"/>
                  </a:lnTo>
                  <a:lnTo>
                    <a:pt x="5912" y="638"/>
                  </a:lnTo>
                  <a:lnTo>
                    <a:pt x="5908" y="635"/>
                  </a:lnTo>
                  <a:lnTo>
                    <a:pt x="5903" y="633"/>
                  </a:lnTo>
                  <a:lnTo>
                    <a:pt x="5899" y="632"/>
                  </a:lnTo>
                  <a:lnTo>
                    <a:pt x="5894" y="632"/>
                  </a:lnTo>
                  <a:lnTo>
                    <a:pt x="5883" y="632"/>
                  </a:lnTo>
                  <a:lnTo>
                    <a:pt x="5875" y="631"/>
                  </a:lnTo>
                  <a:lnTo>
                    <a:pt x="5871" y="630"/>
                  </a:lnTo>
                  <a:lnTo>
                    <a:pt x="5869" y="628"/>
                  </a:lnTo>
                  <a:lnTo>
                    <a:pt x="5865" y="626"/>
                  </a:lnTo>
                  <a:lnTo>
                    <a:pt x="5862" y="622"/>
                  </a:lnTo>
                  <a:lnTo>
                    <a:pt x="5858" y="620"/>
                  </a:lnTo>
                  <a:lnTo>
                    <a:pt x="5855" y="620"/>
                  </a:lnTo>
                  <a:lnTo>
                    <a:pt x="5851" y="621"/>
                  </a:lnTo>
                  <a:lnTo>
                    <a:pt x="5847" y="624"/>
                  </a:lnTo>
                  <a:lnTo>
                    <a:pt x="5839" y="630"/>
                  </a:lnTo>
                  <a:lnTo>
                    <a:pt x="5828" y="634"/>
                  </a:lnTo>
                  <a:lnTo>
                    <a:pt x="5822" y="635"/>
                  </a:lnTo>
                  <a:lnTo>
                    <a:pt x="5815" y="634"/>
                  </a:lnTo>
                  <a:lnTo>
                    <a:pt x="5808" y="633"/>
                  </a:lnTo>
                  <a:lnTo>
                    <a:pt x="5801" y="630"/>
                  </a:lnTo>
                  <a:lnTo>
                    <a:pt x="5787" y="624"/>
                  </a:lnTo>
                  <a:lnTo>
                    <a:pt x="5771" y="616"/>
                  </a:lnTo>
                  <a:lnTo>
                    <a:pt x="5767" y="614"/>
                  </a:lnTo>
                  <a:lnTo>
                    <a:pt x="5763" y="612"/>
                  </a:lnTo>
                  <a:lnTo>
                    <a:pt x="5761" y="608"/>
                  </a:lnTo>
                  <a:lnTo>
                    <a:pt x="5758" y="605"/>
                  </a:lnTo>
                  <a:lnTo>
                    <a:pt x="5752" y="595"/>
                  </a:lnTo>
                  <a:lnTo>
                    <a:pt x="5744" y="586"/>
                  </a:lnTo>
                  <a:lnTo>
                    <a:pt x="5733" y="577"/>
                  </a:lnTo>
                  <a:lnTo>
                    <a:pt x="5720" y="568"/>
                  </a:lnTo>
                  <a:lnTo>
                    <a:pt x="5713" y="562"/>
                  </a:lnTo>
                  <a:lnTo>
                    <a:pt x="5706" y="555"/>
                  </a:lnTo>
                  <a:lnTo>
                    <a:pt x="5699" y="546"/>
                  </a:lnTo>
                  <a:lnTo>
                    <a:pt x="5692" y="539"/>
                  </a:lnTo>
                  <a:lnTo>
                    <a:pt x="5685" y="531"/>
                  </a:lnTo>
                  <a:lnTo>
                    <a:pt x="5679" y="524"/>
                  </a:lnTo>
                  <a:lnTo>
                    <a:pt x="5672" y="518"/>
                  </a:lnTo>
                  <a:lnTo>
                    <a:pt x="5666" y="514"/>
                  </a:lnTo>
                  <a:lnTo>
                    <a:pt x="5661" y="511"/>
                  </a:lnTo>
                  <a:lnTo>
                    <a:pt x="5657" y="506"/>
                  </a:lnTo>
                  <a:lnTo>
                    <a:pt x="5656" y="500"/>
                  </a:lnTo>
                  <a:lnTo>
                    <a:pt x="5655" y="494"/>
                  </a:lnTo>
                  <a:lnTo>
                    <a:pt x="5655" y="480"/>
                  </a:lnTo>
                  <a:lnTo>
                    <a:pt x="5656" y="463"/>
                  </a:lnTo>
                  <a:lnTo>
                    <a:pt x="5656" y="450"/>
                  </a:lnTo>
                  <a:lnTo>
                    <a:pt x="5655" y="442"/>
                  </a:lnTo>
                  <a:lnTo>
                    <a:pt x="5651" y="435"/>
                  </a:lnTo>
                  <a:lnTo>
                    <a:pt x="5644" y="423"/>
                  </a:lnTo>
                  <a:lnTo>
                    <a:pt x="5630" y="411"/>
                  </a:lnTo>
                  <a:lnTo>
                    <a:pt x="5612" y="399"/>
                  </a:lnTo>
                  <a:lnTo>
                    <a:pt x="5599" y="383"/>
                  </a:lnTo>
                  <a:lnTo>
                    <a:pt x="5587" y="369"/>
                  </a:lnTo>
                  <a:lnTo>
                    <a:pt x="5575" y="354"/>
                  </a:lnTo>
                  <a:lnTo>
                    <a:pt x="5557" y="337"/>
                  </a:lnTo>
                  <a:lnTo>
                    <a:pt x="5541" y="323"/>
                  </a:lnTo>
                  <a:lnTo>
                    <a:pt x="5528" y="313"/>
                  </a:lnTo>
                  <a:lnTo>
                    <a:pt x="5518" y="309"/>
                  </a:lnTo>
                  <a:lnTo>
                    <a:pt x="5512" y="306"/>
                  </a:lnTo>
                  <a:lnTo>
                    <a:pt x="5507" y="305"/>
                  </a:lnTo>
                  <a:lnTo>
                    <a:pt x="5506" y="301"/>
                  </a:lnTo>
                  <a:lnTo>
                    <a:pt x="5513" y="293"/>
                  </a:lnTo>
                  <a:lnTo>
                    <a:pt x="5530" y="279"/>
                  </a:lnTo>
                  <a:lnTo>
                    <a:pt x="5534" y="274"/>
                  </a:lnTo>
                  <a:lnTo>
                    <a:pt x="5536" y="268"/>
                  </a:lnTo>
                  <a:lnTo>
                    <a:pt x="5537" y="262"/>
                  </a:lnTo>
                  <a:lnTo>
                    <a:pt x="5537" y="255"/>
                  </a:lnTo>
                  <a:lnTo>
                    <a:pt x="5537" y="249"/>
                  </a:lnTo>
                  <a:lnTo>
                    <a:pt x="5535" y="242"/>
                  </a:lnTo>
                  <a:lnTo>
                    <a:pt x="5530" y="236"/>
                  </a:lnTo>
                  <a:lnTo>
                    <a:pt x="5524" y="231"/>
                  </a:lnTo>
                  <a:lnTo>
                    <a:pt x="5517" y="227"/>
                  </a:lnTo>
                  <a:lnTo>
                    <a:pt x="5510" y="219"/>
                  </a:lnTo>
                  <a:lnTo>
                    <a:pt x="5503" y="211"/>
                  </a:lnTo>
                  <a:lnTo>
                    <a:pt x="5494" y="202"/>
                  </a:lnTo>
                  <a:lnTo>
                    <a:pt x="5481" y="185"/>
                  </a:lnTo>
                  <a:lnTo>
                    <a:pt x="5472" y="172"/>
                  </a:lnTo>
                  <a:lnTo>
                    <a:pt x="5469" y="167"/>
                  </a:lnTo>
                  <a:lnTo>
                    <a:pt x="5468" y="162"/>
                  </a:lnTo>
                  <a:lnTo>
                    <a:pt x="5468" y="159"/>
                  </a:lnTo>
                  <a:lnTo>
                    <a:pt x="5469" y="154"/>
                  </a:lnTo>
                  <a:lnTo>
                    <a:pt x="5472" y="151"/>
                  </a:lnTo>
                  <a:lnTo>
                    <a:pt x="5475" y="147"/>
                  </a:lnTo>
                  <a:lnTo>
                    <a:pt x="5479" y="143"/>
                  </a:lnTo>
                  <a:lnTo>
                    <a:pt x="5484" y="141"/>
                  </a:lnTo>
                  <a:lnTo>
                    <a:pt x="5493" y="136"/>
                  </a:lnTo>
                  <a:lnTo>
                    <a:pt x="5505" y="130"/>
                  </a:lnTo>
                  <a:lnTo>
                    <a:pt x="5510" y="128"/>
                  </a:lnTo>
                  <a:lnTo>
                    <a:pt x="5515" y="124"/>
                  </a:lnTo>
                  <a:lnTo>
                    <a:pt x="5517" y="122"/>
                  </a:lnTo>
                  <a:lnTo>
                    <a:pt x="5518" y="118"/>
                  </a:lnTo>
                  <a:lnTo>
                    <a:pt x="5517" y="96"/>
                  </a:lnTo>
                  <a:lnTo>
                    <a:pt x="5516" y="79"/>
                  </a:lnTo>
                  <a:lnTo>
                    <a:pt x="5515" y="67"/>
                  </a:lnTo>
                  <a:lnTo>
                    <a:pt x="5515" y="57"/>
                  </a:lnTo>
                  <a:lnTo>
                    <a:pt x="5515" y="46"/>
                  </a:lnTo>
                  <a:lnTo>
                    <a:pt x="5515" y="39"/>
                  </a:lnTo>
                  <a:lnTo>
                    <a:pt x="5513" y="35"/>
                  </a:lnTo>
                  <a:lnTo>
                    <a:pt x="5511" y="33"/>
                  </a:lnTo>
                  <a:lnTo>
                    <a:pt x="5507" y="32"/>
                  </a:lnTo>
                  <a:lnTo>
                    <a:pt x="5504" y="30"/>
                  </a:lnTo>
                  <a:lnTo>
                    <a:pt x="5490" y="32"/>
                  </a:lnTo>
                  <a:lnTo>
                    <a:pt x="5479" y="32"/>
                  </a:lnTo>
                  <a:lnTo>
                    <a:pt x="5468" y="32"/>
                  </a:lnTo>
                  <a:lnTo>
                    <a:pt x="5455" y="30"/>
                  </a:lnTo>
                  <a:lnTo>
                    <a:pt x="5449" y="30"/>
                  </a:lnTo>
                  <a:lnTo>
                    <a:pt x="5443" y="30"/>
                  </a:lnTo>
                  <a:lnTo>
                    <a:pt x="5440" y="30"/>
                  </a:lnTo>
                  <a:lnTo>
                    <a:pt x="5436" y="32"/>
                  </a:lnTo>
                  <a:lnTo>
                    <a:pt x="5430" y="36"/>
                  </a:lnTo>
                  <a:lnTo>
                    <a:pt x="5425" y="44"/>
                  </a:lnTo>
                  <a:lnTo>
                    <a:pt x="5422" y="51"/>
                  </a:lnTo>
                  <a:lnTo>
                    <a:pt x="5416" y="55"/>
                  </a:lnTo>
                  <a:lnTo>
                    <a:pt x="5412" y="57"/>
                  </a:lnTo>
                  <a:lnTo>
                    <a:pt x="5408" y="58"/>
                  </a:lnTo>
                  <a:lnTo>
                    <a:pt x="5403" y="58"/>
                  </a:lnTo>
                  <a:lnTo>
                    <a:pt x="5397" y="57"/>
                  </a:lnTo>
                  <a:lnTo>
                    <a:pt x="5391" y="55"/>
                  </a:lnTo>
                  <a:lnTo>
                    <a:pt x="5384" y="52"/>
                  </a:lnTo>
                  <a:lnTo>
                    <a:pt x="5378" y="47"/>
                  </a:lnTo>
                  <a:lnTo>
                    <a:pt x="5372" y="41"/>
                  </a:lnTo>
                  <a:lnTo>
                    <a:pt x="5358" y="28"/>
                  </a:lnTo>
                  <a:lnTo>
                    <a:pt x="5342" y="15"/>
                  </a:lnTo>
                  <a:lnTo>
                    <a:pt x="5332" y="10"/>
                  </a:lnTo>
                  <a:lnTo>
                    <a:pt x="5321" y="5"/>
                  </a:lnTo>
                  <a:lnTo>
                    <a:pt x="5309" y="3"/>
                  </a:lnTo>
                  <a:lnTo>
                    <a:pt x="5297" y="1"/>
                  </a:lnTo>
                  <a:lnTo>
                    <a:pt x="5285" y="0"/>
                  </a:lnTo>
                  <a:lnTo>
                    <a:pt x="5273" y="0"/>
                  </a:lnTo>
                  <a:lnTo>
                    <a:pt x="5264" y="0"/>
                  </a:lnTo>
                  <a:lnTo>
                    <a:pt x="5254" y="1"/>
                  </a:lnTo>
                  <a:lnTo>
                    <a:pt x="5251" y="2"/>
                  </a:lnTo>
                  <a:lnTo>
                    <a:pt x="5248" y="3"/>
                  </a:lnTo>
                  <a:lnTo>
                    <a:pt x="5245" y="5"/>
                  </a:lnTo>
                  <a:lnTo>
                    <a:pt x="5242" y="8"/>
                  </a:lnTo>
                  <a:lnTo>
                    <a:pt x="5238" y="14"/>
                  </a:lnTo>
                  <a:lnTo>
                    <a:pt x="5232" y="20"/>
                  </a:lnTo>
                  <a:lnTo>
                    <a:pt x="5216" y="32"/>
                  </a:lnTo>
                  <a:lnTo>
                    <a:pt x="5201" y="41"/>
                  </a:lnTo>
                  <a:lnTo>
                    <a:pt x="5195" y="47"/>
                  </a:lnTo>
                  <a:lnTo>
                    <a:pt x="5190" y="54"/>
                  </a:lnTo>
                  <a:lnTo>
                    <a:pt x="5187" y="63"/>
                  </a:lnTo>
                  <a:lnTo>
                    <a:pt x="5184" y="70"/>
                  </a:lnTo>
                  <a:lnTo>
                    <a:pt x="5183" y="78"/>
                  </a:lnTo>
                  <a:lnTo>
                    <a:pt x="5184" y="84"/>
                  </a:lnTo>
                  <a:lnTo>
                    <a:pt x="5185" y="88"/>
                  </a:lnTo>
                  <a:lnTo>
                    <a:pt x="5187" y="90"/>
                  </a:lnTo>
                  <a:lnTo>
                    <a:pt x="5189" y="92"/>
                  </a:lnTo>
                  <a:lnTo>
                    <a:pt x="5191" y="93"/>
                  </a:lnTo>
                  <a:lnTo>
                    <a:pt x="5196" y="97"/>
                  </a:lnTo>
                  <a:lnTo>
                    <a:pt x="5198" y="101"/>
                  </a:lnTo>
                  <a:lnTo>
                    <a:pt x="5200" y="104"/>
                  </a:lnTo>
                  <a:lnTo>
                    <a:pt x="5200" y="109"/>
                  </a:lnTo>
                  <a:lnTo>
                    <a:pt x="5198" y="114"/>
                  </a:lnTo>
                  <a:lnTo>
                    <a:pt x="5195" y="118"/>
                  </a:lnTo>
                  <a:lnTo>
                    <a:pt x="5192" y="123"/>
                  </a:lnTo>
                  <a:lnTo>
                    <a:pt x="5188" y="127"/>
                  </a:lnTo>
                  <a:lnTo>
                    <a:pt x="5181" y="139"/>
                  </a:lnTo>
                  <a:lnTo>
                    <a:pt x="5173" y="153"/>
                  </a:lnTo>
                  <a:lnTo>
                    <a:pt x="5169" y="161"/>
                  </a:lnTo>
                  <a:lnTo>
                    <a:pt x="5164" y="168"/>
                  </a:lnTo>
                  <a:lnTo>
                    <a:pt x="5159" y="174"/>
                  </a:lnTo>
                  <a:lnTo>
                    <a:pt x="5152" y="180"/>
                  </a:lnTo>
                  <a:lnTo>
                    <a:pt x="5144" y="185"/>
                  </a:lnTo>
                  <a:lnTo>
                    <a:pt x="5137" y="190"/>
                  </a:lnTo>
                  <a:lnTo>
                    <a:pt x="5129" y="194"/>
                  </a:lnTo>
                  <a:lnTo>
                    <a:pt x="5125" y="200"/>
                  </a:lnTo>
                  <a:lnTo>
                    <a:pt x="5114" y="215"/>
                  </a:lnTo>
                  <a:lnTo>
                    <a:pt x="5103" y="227"/>
                  </a:lnTo>
                  <a:lnTo>
                    <a:pt x="5099" y="230"/>
                  </a:lnTo>
                  <a:lnTo>
                    <a:pt x="5094" y="233"/>
                  </a:lnTo>
                  <a:lnTo>
                    <a:pt x="5087" y="235"/>
                  </a:lnTo>
                  <a:lnTo>
                    <a:pt x="5080" y="237"/>
                  </a:lnTo>
                  <a:lnTo>
                    <a:pt x="5061" y="241"/>
                  </a:lnTo>
                  <a:lnTo>
                    <a:pt x="5036" y="243"/>
                  </a:lnTo>
                  <a:lnTo>
                    <a:pt x="5011" y="246"/>
                  </a:lnTo>
                  <a:lnTo>
                    <a:pt x="4989" y="244"/>
                  </a:lnTo>
                  <a:lnTo>
                    <a:pt x="4973" y="242"/>
                  </a:lnTo>
                  <a:lnTo>
                    <a:pt x="4958" y="238"/>
                  </a:lnTo>
                  <a:lnTo>
                    <a:pt x="4943" y="234"/>
                  </a:lnTo>
                  <a:lnTo>
                    <a:pt x="4924" y="228"/>
                  </a:lnTo>
                  <a:lnTo>
                    <a:pt x="4914" y="225"/>
                  </a:lnTo>
                  <a:lnTo>
                    <a:pt x="4905" y="223"/>
                  </a:lnTo>
                  <a:lnTo>
                    <a:pt x="4896" y="223"/>
                  </a:lnTo>
                  <a:lnTo>
                    <a:pt x="4888" y="223"/>
                  </a:lnTo>
                  <a:lnTo>
                    <a:pt x="4879" y="225"/>
                  </a:lnTo>
                  <a:lnTo>
                    <a:pt x="4869" y="227"/>
                  </a:lnTo>
                  <a:lnTo>
                    <a:pt x="4864" y="229"/>
                  </a:lnTo>
                  <a:lnTo>
                    <a:pt x="4860" y="230"/>
                  </a:lnTo>
                  <a:lnTo>
                    <a:pt x="4855" y="233"/>
                  </a:lnTo>
                  <a:lnTo>
                    <a:pt x="4850" y="236"/>
                  </a:lnTo>
                  <a:lnTo>
                    <a:pt x="4843" y="242"/>
                  </a:lnTo>
                  <a:lnTo>
                    <a:pt x="4837" y="250"/>
                  </a:lnTo>
                  <a:lnTo>
                    <a:pt x="4832" y="260"/>
                  </a:lnTo>
                  <a:lnTo>
                    <a:pt x="4828" y="268"/>
                  </a:lnTo>
                  <a:lnTo>
                    <a:pt x="4824" y="276"/>
                  </a:lnTo>
                  <a:lnTo>
                    <a:pt x="4819" y="281"/>
                  </a:lnTo>
                  <a:lnTo>
                    <a:pt x="4814" y="286"/>
                  </a:lnTo>
                  <a:lnTo>
                    <a:pt x="4810" y="290"/>
                  </a:lnTo>
                  <a:lnTo>
                    <a:pt x="4805" y="293"/>
                  </a:lnTo>
                  <a:lnTo>
                    <a:pt x="4800" y="297"/>
                  </a:lnTo>
                  <a:lnTo>
                    <a:pt x="4794" y="301"/>
                  </a:lnTo>
                  <a:lnTo>
                    <a:pt x="4789" y="309"/>
                  </a:lnTo>
                  <a:lnTo>
                    <a:pt x="4781" y="322"/>
                  </a:lnTo>
                  <a:lnTo>
                    <a:pt x="4774" y="338"/>
                  </a:lnTo>
                  <a:lnTo>
                    <a:pt x="4765" y="356"/>
                  </a:lnTo>
                  <a:lnTo>
                    <a:pt x="4754" y="373"/>
                  </a:lnTo>
                  <a:lnTo>
                    <a:pt x="4753" y="374"/>
                  </a:lnTo>
                  <a:lnTo>
                    <a:pt x="4753" y="376"/>
                  </a:lnTo>
                  <a:lnTo>
                    <a:pt x="4754" y="378"/>
                  </a:lnTo>
                  <a:lnTo>
                    <a:pt x="4755" y="380"/>
                  </a:lnTo>
                  <a:lnTo>
                    <a:pt x="4757" y="382"/>
                  </a:lnTo>
                  <a:lnTo>
                    <a:pt x="4759" y="386"/>
                  </a:lnTo>
                  <a:lnTo>
                    <a:pt x="4757" y="402"/>
                  </a:lnTo>
                  <a:lnTo>
                    <a:pt x="4755" y="424"/>
                  </a:lnTo>
                  <a:lnTo>
                    <a:pt x="4751" y="448"/>
                  </a:lnTo>
                  <a:lnTo>
                    <a:pt x="4749" y="465"/>
                  </a:lnTo>
                  <a:lnTo>
                    <a:pt x="4745" y="485"/>
                  </a:lnTo>
                  <a:lnTo>
                    <a:pt x="4740" y="512"/>
                  </a:lnTo>
                  <a:lnTo>
                    <a:pt x="4737" y="527"/>
                  </a:lnTo>
                  <a:lnTo>
                    <a:pt x="4734" y="545"/>
                  </a:lnTo>
                  <a:lnTo>
                    <a:pt x="4731" y="563"/>
                  </a:lnTo>
                  <a:lnTo>
                    <a:pt x="4729" y="581"/>
                  </a:lnTo>
                  <a:lnTo>
                    <a:pt x="4728" y="610"/>
                  </a:lnTo>
                  <a:lnTo>
                    <a:pt x="4729" y="627"/>
                  </a:lnTo>
                  <a:lnTo>
                    <a:pt x="4731" y="635"/>
                  </a:lnTo>
                  <a:lnTo>
                    <a:pt x="4732" y="643"/>
                  </a:lnTo>
                  <a:lnTo>
                    <a:pt x="4731" y="654"/>
                  </a:lnTo>
                  <a:lnTo>
                    <a:pt x="4729" y="670"/>
                  </a:lnTo>
                  <a:lnTo>
                    <a:pt x="4724" y="688"/>
                  </a:lnTo>
                  <a:lnTo>
                    <a:pt x="4719" y="703"/>
                  </a:lnTo>
                  <a:lnTo>
                    <a:pt x="4716" y="710"/>
                  </a:lnTo>
                  <a:lnTo>
                    <a:pt x="4711" y="719"/>
                  </a:lnTo>
                  <a:lnTo>
                    <a:pt x="4705" y="726"/>
                  </a:lnTo>
                  <a:lnTo>
                    <a:pt x="4698" y="734"/>
                  </a:lnTo>
                  <a:lnTo>
                    <a:pt x="4682" y="750"/>
                  </a:lnTo>
                  <a:lnTo>
                    <a:pt x="4669" y="761"/>
                  </a:lnTo>
                  <a:lnTo>
                    <a:pt x="4663" y="766"/>
                  </a:lnTo>
                  <a:lnTo>
                    <a:pt x="4658" y="770"/>
                  </a:lnTo>
                  <a:lnTo>
                    <a:pt x="4652" y="773"/>
                  </a:lnTo>
                  <a:lnTo>
                    <a:pt x="4646" y="775"/>
                  </a:lnTo>
                  <a:lnTo>
                    <a:pt x="4640" y="776"/>
                  </a:lnTo>
                  <a:lnTo>
                    <a:pt x="4633" y="777"/>
                  </a:lnTo>
                  <a:lnTo>
                    <a:pt x="4627" y="777"/>
                  </a:lnTo>
                  <a:lnTo>
                    <a:pt x="4619" y="776"/>
                  </a:lnTo>
                  <a:lnTo>
                    <a:pt x="4614" y="776"/>
                  </a:lnTo>
                  <a:lnTo>
                    <a:pt x="4608" y="776"/>
                  </a:lnTo>
                  <a:lnTo>
                    <a:pt x="4602" y="777"/>
                  </a:lnTo>
                  <a:lnTo>
                    <a:pt x="4597" y="778"/>
                  </a:lnTo>
                  <a:lnTo>
                    <a:pt x="4589" y="782"/>
                  </a:lnTo>
                  <a:lnTo>
                    <a:pt x="4580" y="786"/>
                  </a:lnTo>
                  <a:lnTo>
                    <a:pt x="4573" y="792"/>
                  </a:lnTo>
                  <a:lnTo>
                    <a:pt x="4565" y="796"/>
                  </a:lnTo>
                  <a:lnTo>
                    <a:pt x="4560" y="798"/>
                  </a:lnTo>
                  <a:lnTo>
                    <a:pt x="4555" y="799"/>
                  </a:lnTo>
                  <a:lnTo>
                    <a:pt x="4551" y="801"/>
                  </a:lnTo>
                  <a:lnTo>
                    <a:pt x="4546" y="801"/>
                  </a:lnTo>
                  <a:lnTo>
                    <a:pt x="4537" y="802"/>
                  </a:lnTo>
                  <a:lnTo>
                    <a:pt x="4527" y="805"/>
                  </a:lnTo>
                  <a:lnTo>
                    <a:pt x="4515" y="811"/>
                  </a:lnTo>
                  <a:lnTo>
                    <a:pt x="4502" y="817"/>
                  </a:lnTo>
                  <a:lnTo>
                    <a:pt x="4489" y="823"/>
                  </a:lnTo>
                  <a:lnTo>
                    <a:pt x="4476" y="827"/>
                  </a:lnTo>
                  <a:lnTo>
                    <a:pt x="4470" y="828"/>
                  </a:lnTo>
                  <a:lnTo>
                    <a:pt x="4464" y="829"/>
                  </a:lnTo>
                  <a:lnTo>
                    <a:pt x="4458" y="828"/>
                  </a:lnTo>
                  <a:lnTo>
                    <a:pt x="4453" y="827"/>
                  </a:lnTo>
                  <a:lnTo>
                    <a:pt x="4449" y="824"/>
                  </a:lnTo>
                  <a:lnTo>
                    <a:pt x="4444" y="820"/>
                  </a:lnTo>
                  <a:lnTo>
                    <a:pt x="4438" y="814"/>
                  </a:lnTo>
                  <a:lnTo>
                    <a:pt x="4432" y="807"/>
                  </a:lnTo>
                  <a:lnTo>
                    <a:pt x="4421" y="791"/>
                  </a:lnTo>
                  <a:lnTo>
                    <a:pt x="4415" y="779"/>
                  </a:lnTo>
                  <a:lnTo>
                    <a:pt x="4411" y="766"/>
                  </a:lnTo>
                  <a:lnTo>
                    <a:pt x="4408" y="755"/>
                  </a:lnTo>
                  <a:lnTo>
                    <a:pt x="4407" y="751"/>
                  </a:lnTo>
                  <a:lnTo>
                    <a:pt x="4403" y="747"/>
                  </a:lnTo>
                  <a:lnTo>
                    <a:pt x="4397" y="745"/>
                  </a:lnTo>
                  <a:lnTo>
                    <a:pt x="4390" y="745"/>
                  </a:lnTo>
                  <a:lnTo>
                    <a:pt x="4378" y="744"/>
                  </a:lnTo>
                  <a:lnTo>
                    <a:pt x="4369" y="742"/>
                  </a:lnTo>
                  <a:lnTo>
                    <a:pt x="4359" y="740"/>
                  </a:lnTo>
                  <a:lnTo>
                    <a:pt x="4352" y="736"/>
                  </a:lnTo>
                  <a:lnTo>
                    <a:pt x="4339" y="731"/>
                  </a:lnTo>
                  <a:lnTo>
                    <a:pt x="4323" y="723"/>
                  </a:lnTo>
                  <a:lnTo>
                    <a:pt x="4304" y="716"/>
                  </a:lnTo>
                  <a:lnTo>
                    <a:pt x="4285" y="713"/>
                  </a:lnTo>
                  <a:lnTo>
                    <a:pt x="4277" y="712"/>
                  </a:lnTo>
                  <a:lnTo>
                    <a:pt x="4269" y="710"/>
                  </a:lnTo>
                  <a:lnTo>
                    <a:pt x="4260" y="710"/>
                  </a:lnTo>
                  <a:lnTo>
                    <a:pt x="4253" y="713"/>
                  </a:lnTo>
                  <a:lnTo>
                    <a:pt x="4247" y="714"/>
                  </a:lnTo>
                  <a:lnTo>
                    <a:pt x="4243" y="714"/>
                  </a:lnTo>
                  <a:lnTo>
                    <a:pt x="4237" y="714"/>
                  </a:lnTo>
                  <a:lnTo>
                    <a:pt x="4232" y="713"/>
                  </a:lnTo>
                  <a:lnTo>
                    <a:pt x="4224" y="709"/>
                  </a:lnTo>
                  <a:lnTo>
                    <a:pt x="4218" y="703"/>
                  </a:lnTo>
                  <a:lnTo>
                    <a:pt x="4213" y="698"/>
                  </a:lnTo>
                  <a:lnTo>
                    <a:pt x="4206" y="696"/>
                  </a:lnTo>
                  <a:lnTo>
                    <a:pt x="4197" y="695"/>
                  </a:lnTo>
                  <a:lnTo>
                    <a:pt x="4187" y="694"/>
                  </a:lnTo>
                  <a:lnTo>
                    <a:pt x="4176" y="693"/>
                  </a:lnTo>
                  <a:lnTo>
                    <a:pt x="4168" y="690"/>
                  </a:lnTo>
                  <a:lnTo>
                    <a:pt x="4162" y="687"/>
                  </a:lnTo>
                  <a:lnTo>
                    <a:pt x="4153" y="679"/>
                  </a:lnTo>
                  <a:lnTo>
                    <a:pt x="4144" y="671"/>
                  </a:lnTo>
                  <a:lnTo>
                    <a:pt x="4132" y="664"/>
                  </a:lnTo>
                  <a:lnTo>
                    <a:pt x="4121" y="657"/>
                  </a:lnTo>
                  <a:lnTo>
                    <a:pt x="4110" y="651"/>
                  </a:lnTo>
                  <a:lnTo>
                    <a:pt x="4101" y="641"/>
                  </a:lnTo>
                  <a:lnTo>
                    <a:pt x="4093" y="631"/>
                  </a:lnTo>
                  <a:lnTo>
                    <a:pt x="4081" y="619"/>
                  </a:lnTo>
                  <a:lnTo>
                    <a:pt x="4069" y="607"/>
                  </a:lnTo>
                  <a:lnTo>
                    <a:pt x="4061" y="596"/>
                  </a:lnTo>
                  <a:lnTo>
                    <a:pt x="4050" y="584"/>
                  </a:lnTo>
                  <a:lnTo>
                    <a:pt x="4044" y="580"/>
                  </a:lnTo>
                  <a:lnTo>
                    <a:pt x="4039" y="576"/>
                  </a:lnTo>
                  <a:lnTo>
                    <a:pt x="4033" y="572"/>
                  </a:lnTo>
                  <a:lnTo>
                    <a:pt x="4029" y="570"/>
                  </a:lnTo>
                  <a:lnTo>
                    <a:pt x="4019" y="567"/>
                  </a:lnTo>
                  <a:lnTo>
                    <a:pt x="4013" y="562"/>
                  </a:lnTo>
                  <a:lnTo>
                    <a:pt x="4010" y="557"/>
                  </a:lnTo>
                  <a:lnTo>
                    <a:pt x="4006" y="552"/>
                  </a:lnTo>
                  <a:lnTo>
                    <a:pt x="4003" y="546"/>
                  </a:lnTo>
                  <a:lnTo>
                    <a:pt x="3997" y="540"/>
                  </a:lnTo>
                  <a:lnTo>
                    <a:pt x="3993" y="537"/>
                  </a:lnTo>
                  <a:lnTo>
                    <a:pt x="3988" y="534"/>
                  </a:lnTo>
                  <a:lnTo>
                    <a:pt x="3982" y="533"/>
                  </a:lnTo>
                  <a:lnTo>
                    <a:pt x="3975" y="532"/>
                  </a:lnTo>
                  <a:lnTo>
                    <a:pt x="3968" y="532"/>
                  </a:lnTo>
                  <a:lnTo>
                    <a:pt x="3963" y="534"/>
                  </a:lnTo>
                  <a:lnTo>
                    <a:pt x="3959" y="538"/>
                  </a:lnTo>
                  <a:lnTo>
                    <a:pt x="3955" y="543"/>
                  </a:lnTo>
                  <a:lnTo>
                    <a:pt x="3948" y="557"/>
                  </a:lnTo>
                  <a:lnTo>
                    <a:pt x="3938" y="574"/>
                  </a:lnTo>
                  <a:lnTo>
                    <a:pt x="3929" y="586"/>
                  </a:lnTo>
                  <a:lnTo>
                    <a:pt x="3918" y="601"/>
                  </a:lnTo>
                  <a:lnTo>
                    <a:pt x="3905" y="619"/>
                  </a:lnTo>
                  <a:lnTo>
                    <a:pt x="3892" y="637"/>
                  </a:lnTo>
                  <a:lnTo>
                    <a:pt x="3884" y="646"/>
                  </a:lnTo>
                  <a:lnTo>
                    <a:pt x="3874" y="656"/>
                  </a:lnTo>
                  <a:lnTo>
                    <a:pt x="3866" y="665"/>
                  </a:lnTo>
                  <a:lnTo>
                    <a:pt x="3859" y="673"/>
                  </a:lnTo>
                  <a:lnTo>
                    <a:pt x="3842" y="701"/>
                  </a:lnTo>
                  <a:lnTo>
                    <a:pt x="3824" y="732"/>
                  </a:lnTo>
                  <a:lnTo>
                    <a:pt x="3810" y="759"/>
                  </a:lnTo>
                  <a:lnTo>
                    <a:pt x="3802" y="776"/>
                  </a:lnTo>
                  <a:lnTo>
                    <a:pt x="3791" y="794"/>
                  </a:lnTo>
                  <a:lnTo>
                    <a:pt x="3770" y="822"/>
                  </a:lnTo>
                  <a:lnTo>
                    <a:pt x="3748" y="854"/>
                  </a:lnTo>
                  <a:lnTo>
                    <a:pt x="3730" y="878"/>
                  </a:lnTo>
                  <a:lnTo>
                    <a:pt x="3717" y="897"/>
                  </a:lnTo>
                  <a:lnTo>
                    <a:pt x="3701" y="918"/>
                  </a:lnTo>
                  <a:lnTo>
                    <a:pt x="3684" y="940"/>
                  </a:lnTo>
                  <a:lnTo>
                    <a:pt x="3670" y="959"/>
                  </a:lnTo>
                  <a:lnTo>
                    <a:pt x="3661" y="975"/>
                  </a:lnTo>
                  <a:lnTo>
                    <a:pt x="3654" y="990"/>
                  </a:lnTo>
                  <a:lnTo>
                    <a:pt x="3651" y="997"/>
                  </a:lnTo>
                  <a:lnTo>
                    <a:pt x="3645" y="1003"/>
                  </a:lnTo>
                  <a:lnTo>
                    <a:pt x="3639" y="1007"/>
                  </a:lnTo>
                  <a:lnTo>
                    <a:pt x="3630" y="1012"/>
                  </a:lnTo>
                  <a:lnTo>
                    <a:pt x="3623" y="1016"/>
                  </a:lnTo>
                  <a:lnTo>
                    <a:pt x="3617" y="1021"/>
                  </a:lnTo>
                  <a:lnTo>
                    <a:pt x="3615" y="1025"/>
                  </a:lnTo>
                  <a:lnTo>
                    <a:pt x="3613" y="1030"/>
                  </a:lnTo>
                  <a:lnTo>
                    <a:pt x="3611" y="1044"/>
                  </a:lnTo>
                  <a:lnTo>
                    <a:pt x="3608" y="1061"/>
                  </a:lnTo>
                  <a:lnTo>
                    <a:pt x="3604" y="1072"/>
                  </a:lnTo>
                  <a:lnTo>
                    <a:pt x="3600" y="1082"/>
                  </a:lnTo>
                  <a:lnTo>
                    <a:pt x="3594" y="1093"/>
                  </a:lnTo>
                  <a:lnTo>
                    <a:pt x="3586" y="1104"/>
                  </a:lnTo>
                  <a:lnTo>
                    <a:pt x="3581" y="1116"/>
                  </a:lnTo>
                  <a:lnTo>
                    <a:pt x="3575" y="1128"/>
                  </a:lnTo>
                  <a:lnTo>
                    <a:pt x="3569" y="1141"/>
                  </a:lnTo>
                  <a:lnTo>
                    <a:pt x="3564" y="1154"/>
                  </a:lnTo>
                  <a:lnTo>
                    <a:pt x="3560" y="1164"/>
                  </a:lnTo>
                  <a:lnTo>
                    <a:pt x="3560" y="1174"/>
                  </a:lnTo>
                  <a:lnTo>
                    <a:pt x="3561" y="1181"/>
                  </a:lnTo>
                  <a:lnTo>
                    <a:pt x="3564" y="1187"/>
                  </a:lnTo>
                  <a:lnTo>
                    <a:pt x="3572" y="1194"/>
                  </a:lnTo>
                  <a:lnTo>
                    <a:pt x="3582" y="1201"/>
                  </a:lnTo>
                  <a:lnTo>
                    <a:pt x="3586" y="1207"/>
                  </a:lnTo>
                  <a:lnTo>
                    <a:pt x="3591" y="1214"/>
                  </a:lnTo>
                  <a:lnTo>
                    <a:pt x="3595" y="1224"/>
                  </a:lnTo>
                  <a:lnTo>
                    <a:pt x="3598" y="1235"/>
                  </a:lnTo>
                  <a:lnTo>
                    <a:pt x="3605" y="1259"/>
                  </a:lnTo>
                  <a:lnTo>
                    <a:pt x="3610" y="1286"/>
                  </a:lnTo>
                  <a:lnTo>
                    <a:pt x="3611" y="1297"/>
                  </a:lnTo>
                  <a:lnTo>
                    <a:pt x="3610" y="1306"/>
                  </a:lnTo>
                  <a:lnTo>
                    <a:pt x="3608" y="1313"/>
                  </a:lnTo>
                  <a:lnTo>
                    <a:pt x="3603" y="1317"/>
                  </a:lnTo>
                  <a:lnTo>
                    <a:pt x="3598" y="1320"/>
                  </a:lnTo>
                  <a:lnTo>
                    <a:pt x="3594" y="1321"/>
                  </a:lnTo>
                  <a:lnTo>
                    <a:pt x="3588" y="1320"/>
                  </a:lnTo>
                  <a:lnTo>
                    <a:pt x="3582" y="1320"/>
                  </a:lnTo>
                  <a:lnTo>
                    <a:pt x="3573" y="1317"/>
                  </a:lnTo>
                  <a:lnTo>
                    <a:pt x="3565" y="1311"/>
                  </a:lnTo>
                  <a:lnTo>
                    <a:pt x="3553" y="1303"/>
                  </a:lnTo>
                  <a:lnTo>
                    <a:pt x="3534" y="1294"/>
                  </a:lnTo>
                  <a:lnTo>
                    <a:pt x="3523" y="1290"/>
                  </a:lnTo>
                  <a:lnTo>
                    <a:pt x="3514" y="1287"/>
                  </a:lnTo>
                  <a:lnTo>
                    <a:pt x="3507" y="1286"/>
                  </a:lnTo>
                  <a:lnTo>
                    <a:pt x="3501" y="1284"/>
                  </a:lnTo>
                  <a:lnTo>
                    <a:pt x="3489" y="1284"/>
                  </a:lnTo>
                  <a:lnTo>
                    <a:pt x="3476" y="1282"/>
                  </a:lnTo>
                  <a:lnTo>
                    <a:pt x="3468" y="1280"/>
                  </a:lnTo>
                  <a:lnTo>
                    <a:pt x="3460" y="1275"/>
                  </a:lnTo>
                  <a:lnTo>
                    <a:pt x="3452" y="1268"/>
                  </a:lnTo>
                  <a:lnTo>
                    <a:pt x="3445" y="1261"/>
                  </a:lnTo>
                  <a:lnTo>
                    <a:pt x="3430" y="1243"/>
                  </a:lnTo>
                  <a:lnTo>
                    <a:pt x="3416" y="1225"/>
                  </a:lnTo>
                  <a:lnTo>
                    <a:pt x="3409" y="1217"/>
                  </a:lnTo>
                  <a:lnTo>
                    <a:pt x="3402" y="1210"/>
                  </a:lnTo>
                  <a:lnTo>
                    <a:pt x="3395" y="1204"/>
                  </a:lnTo>
                  <a:lnTo>
                    <a:pt x="3388" y="1199"/>
                  </a:lnTo>
                  <a:lnTo>
                    <a:pt x="3381" y="1195"/>
                  </a:lnTo>
                  <a:lnTo>
                    <a:pt x="3374" y="1193"/>
                  </a:lnTo>
                  <a:lnTo>
                    <a:pt x="3367" y="1192"/>
                  </a:lnTo>
                  <a:lnTo>
                    <a:pt x="3358" y="1192"/>
                  </a:lnTo>
                  <a:lnTo>
                    <a:pt x="3344" y="1194"/>
                  </a:lnTo>
                  <a:lnTo>
                    <a:pt x="3332" y="1198"/>
                  </a:lnTo>
                  <a:lnTo>
                    <a:pt x="3320" y="1204"/>
                  </a:lnTo>
                  <a:lnTo>
                    <a:pt x="3307" y="1210"/>
                  </a:lnTo>
                  <a:lnTo>
                    <a:pt x="3299" y="1212"/>
                  </a:lnTo>
                  <a:lnTo>
                    <a:pt x="3290" y="1214"/>
                  </a:lnTo>
                  <a:lnTo>
                    <a:pt x="3282" y="1214"/>
                  </a:lnTo>
                  <a:lnTo>
                    <a:pt x="3273" y="1215"/>
                  </a:lnTo>
                  <a:lnTo>
                    <a:pt x="3254" y="1213"/>
                  </a:lnTo>
                  <a:lnTo>
                    <a:pt x="3233" y="1211"/>
                  </a:lnTo>
                  <a:lnTo>
                    <a:pt x="3219" y="1207"/>
                  </a:lnTo>
                  <a:lnTo>
                    <a:pt x="3210" y="1206"/>
                  </a:lnTo>
                  <a:lnTo>
                    <a:pt x="3202" y="1206"/>
                  </a:lnTo>
                  <a:lnTo>
                    <a:pt x="3193" y="1210"/>
                  </a:lnTo>
                  <a:lnTo>
                    <a:pt x="3180" y="1213"/>
                  </a:lnTo>
                  <a:lnTo>
                    <a:pt x="3166" y="1214"/>
                  </a:lnTo>
                  <a:lnTo>
                    <a:pt x="3149" y="1215"/>
                  </a:lnTo>
                  <a:lnTo>
                    <a:pt x="3132" y="1215"/>
                  </a:lnTo>
                  <a:lnTo>
                    <a:pt x="3117" y="1217"/>
                  </a:lnTo>
                  <a:lnTo>
                    <a:pt x="3106" y="1217"/>
                  </a:lnTo>
                  <a:lnTo>
                    <a:pt x="3101" y="1217"/>
                  </a:lnTo>
                  <a:lnTo>
                    <a:pt x="3097" y="1215"/>
                  </a:lnTo>
                  <a:lnTo>
                    <a:pt x="3092" y="1213"/>
                  </a:lnTo>
                  <a:lnTo>
                    <a:pt x="3086" y="1210"/>
                  </a:lnTo>
                  <a:lnTo>
                    <a:pt x="3075" y="1201"/>
                  </a:lnTo>
                  <a:lnTo>
                    <a:pt x="3067" y="1194"/>
                  </a:lnTo>
                  <a:lnTo>
                    <a:pt x="3063" y="1193"/>
                  </a:lnTo>
                  <a:lnTo>
                    <a:pt x="3060" y="1192"/>
                  </a:lnTo>
                  <a:lnTo>
                    <a:pt x="3057" y="1192"/>
                  </a:lnTo>
                  <a:lnTo>
                    <a:pt x="3055" y="1192"/>
                  </a:lnTo>
                  <a:lnTo>
                    <a:pt x="3054" y="1198"/>
                  </a:lnTo>
                  <a:lnTo>
                    <a:pt x="3053" y="1204"/>
                  </a:lnTo>
                  <a:lnTo>
                    <a:pt x="3052" y="1206"/>
                  </a:lnTo>
                  <a:lnTo>
                    <a:pt x="3050" y="1208"/>
                  </a:lnTo>
                  <a:lnTo>
                    <a:pt x="3048" y="1210"/>
                  </a:lnTo>
                  <a:lnTo>
                    <a:pt x="3043" y="1210"/>
                  </a:lnTo>
                  <a:lnTo>
                    <a:pt x="3033" y="1208"/>
                  </a:lnTo>
                  <a:lnTo>
                    <a:pt x="3022" y="1205"/>
                  </a:lnTo>
                  <a:lnTo>
                    <a:pt x="3010" y="1201"/>
                  </a:lnTo>
                  <a:lnTo>
                    <a:pt x="2998" y="1196"/>
                  </a:lnTo>
                  <a:lnTo>
                    <a:pt x="2992" y="1193"/>
                  </a:lnTo>
                  <a:lnTo>
                    <a:pt x="2987" y="1192"/>
                  </a:lnTo>
                  <a:lnTo>
                    <a:pt x="2983" y="1191"/>
                  </a:lnTo>
                  <a:lnTo>
                    <a:pt x="2979" y="1191"/>
                  </a:lnTo>
                  <a:lnTo>
                    <a:pt x="2975" y="1191"/>
                  </a:lnTo>
                  <a:lnTo>
                    <a:pt x="2972" y="1193"/>
                  </a:lnTo>
                  <a:lnTo>
                    <a:pt x="2969" y="1196"/>
                  </a:lnTo>
                  <a:lnTo>
                    <a:pt x="2966" y="1201"/>
                  </a:lnTo>
                  <a:lnTo>
                    <a:pt x="2964" y="1205"/>
                  </a:lnTo>
                  <a:lnTo>
                    <a:pt x="2960" y="1208"/>
                  </a:lnTo>
                  <a:lnTo>
                    <a:pt x="2955" y="1210"/>
                  </a:lnTo>
                  <a:lnTo>
                    <a:pt x="2952" y="1210"/>
                  </a:lnTo>
                  <a:lnTo>
                    <a:pt x="2947" y="1210"/>
                  </a:lnTo>
                  <a:lnTo>
                    <a:pt x="2942" y="1208"/>
                  </a:lnTo>
                  <a:lnTo>
                    <a:pt x="2939" y="1206"/>
                  </a:lnTo>
                  <a:lnTo>
                    <a:pt x="2935" y="1204"/>
                  </a:lnTo>
                  <a:lnTo>
                    <a:pt x="2931" y="1201"/>
                  </a:lnTo>
                  <a:lnTo>
                    <a:pt x="2928" y="1200"/>
                  </a:lnTo>
                  <a:lnTo>
                    <a:pt x="2923" y="1200"/>
                  </a:lnTo>
                  <a:lnTo>
                    <a:pt x="2918" y="1200"/>
                  </a:lnTo>
                  <a:lnTo>
                    <a:pt x="2908" y="1202"/>
                  </a:lnTo>
                  <a:lnTo>
                    <a:pt x="2897" y="1207"/>
                  </a:lnTo>
                  <a:lnTo>
                    <a:pt x="2892" y="1208"/>
                  </a:lnTo>
                  <a:lnTo>
                    <a:pt x="2889" y="1208"/>
                  </a:lnTo>
                  <a:lnTo>
                    <a:pt x="2885" y="1206"/>
                  </a:lnTo>
                  <a:lnTo>
                    <a:pt x="2883" y="1204"/>
                  </a:lnTo>
                  <a:lnTo>
                    <a:pt x="2876" y="1196"/>
                  </a:lnTo>
                  <a:lnTo>
                    <a:pt x="2867" y="1189"/>
                  </a:lnTo>
                  <a:lnTo>
                    <a:pt x="2864" y="1188"/>
                  </a:lnTo>
                  <a:lnTo>
                    <a:pt x="2860" y="1188"/>
                  </a:lnTo>
                  <a:lnTo>
                    <a:pt x="2858" y="1189"/>
                  </a:lnTo>
                  <a:lnTo>
                    <a:pt x="2854" y="1192"/>
                  </a:lnTo>
                  <a:lnTo>
                    <a:pt x="2846" y="1198"/>
                  </a:lnTo>
                  <a:lnTo>
                    <a:pt x="2838" y="1202"/>
                  </a:lnTo>
                  <a:lnTo>
                    <a:pt x="2828" y="1205"/>
                  </a:lnTo>
                  <a:lnTo>
                    <a:pt x="2819" y="1206"/>
                  </a:lnTo>
                  <a:lnTo>
                    <a:pt x="2809" y="1208"/>
                  </a:lnTo>
                  <a:lnTo>
                    <a:pt x="2801" y="1212"/>
                  </a:lnTo>
                  <a:lnTo>
                    <a:pt x="2788" y="1220"/>
                  </a:lnTo>
                  <a:lnTo>
                    <a:pt x="2779" y="1227"/>
                  </a:lnTo>
                  <a:lnTo>
                    <a:pt x="2778" y="1231"/>
                  </a:lnTo>
                  <a:lnTo>
                    <a:pt x="2778" y="1233"/>
                  </a:lnTo>
                  <a:lnTo>
                    <a:pt x="2780" y="1235"/>
                  </a:lnTo>
                  <a:lnTo>
                    <a:pt x="2785" y="1236"/>
                  </a:lnTo>
                  <a:lnTo>
                    <a:pt x="2789" y="1237"/>
                  </a:lnTo>
                  <a:lnTo>
                    <a:pt x="2792" y="1238"/>
                  </a:lnTo>
                  <a:lnTo>
                    <a:pt x="2795" y="1239"/>
                  </a:lnTo>
                  <a:lnTo>
                    <a:pt x="2795" y="1242"/>
                  </a:lnTo>
                  <a:lnTo>
                    <a:pt x="2795" y="1245"/>
                  </a:lnTo>
                  <a:lnTo>
                    <a:pt x="2791" y="1249"/>
                  </a:lnTo>
                  <a:lnTo>
                    <a:pt x="2789" y="1251"/>
                  </a:lnTo>
                  <a:lnTo>
                    <a:pt x="2788" y="1254"/>
                  </a:lnTo>
                  <a:lnTo>
                    <a:pt x="2786" y="1257"/>
                  </a:lnTo>
                  <a:lnTo>
                    <a:pt x="2786" y="1261"/>
                  </a:lnTo>
                  <a:lnTo>
                    <a:pt x="2788" y="1264"/>
                  </a:lnTo>
                  <a:lnTo>
                    <a:pt x="2789" y="1268"/>
                  </a:lnTo>
                  <a:lnTo>
                    <a:pt x="2790" y="1271"/>
                  </a:lnTo>
                  <a:lnTo>
                    <a:pt x="2794" y="1274"/>
                  </a:lnTo>
                  <a:lnTo>
                    <a:pt x="2800" y="1280"/>
                  </a:lnTo>
                  <a:lnTo>
                    <a:pt x="2808" y="1283"/>
                  </a:lnTo>
                  <a:lnTo>
                    <a:pt x="2813" y="1284"/>
                  </a:lnTo>
                  <a:lnTo>
                    <a:pt x="2817" y="1286"/>
                  </a:lnTo>
                  <a:lnTo>
                    <a:pt x="2824" y="1286"/>
                  </a:lnTo>
                  <a:lnTo>
                    <a:pt x="2830" y="1286"/>
                  </a:lnTo>
                  <a:lnTo>
                    <a:pt x="2842" y="1283"/>
                  </a:lnTo>
                  <a:lnTo>
                    <a:pt x="2848" y="1284"/>
                  </a:lnTo>
                  <a:lnTo>
                    <a:pt x="2849" y="1286"/>
                  </a:lnTo>
                  <a:lnTo>
                    <a:pt x="2851" y="1289"/>
                  </a:lnTo>
                  <a:lnTo>
                    <a:pt x="2851" y="1294"/>
                  </a:lnTo>
                  <a:lnTo>
                    <a:pt x="2851" y="1301"/>
                  </a:lnTo>
                  <a:lnTo>
                    <a:pt x="2852" y="1307"/>
                  </a:lnTo>
                  <a:lnTo>
                    <a:pt x="2852" y="1312"/>
                  </a:lnTo>
                  <a:lnTo>
                    <a:pt x="2854" y="1317"/>
                  </a:lnTo>
                  <a:lnTo>
                    <a:pt x="2857" y="1320"/>
                  </a:lnTo>
                  <a:lnTo>
                    <a:pt x="2867" y="1331"/>
                  </a:lnTo>
                  <a:lnTo>
                    <a:pt x="2878" y="1340"/>
                  </a:lnTo>
                  <a:lnTo>
                    <a:pt x="2882" y="1344"/>
                  </a:lnTo>
                  <a:lnTo>
                    <a:pt x="2884" y="1350"/>
                  </a:lnTo>
                  <a:lnTo>
                    <a:pt x="2886" y="1356"/>
                  </a:lnTo>
                  <a:lnTo>
                    <a:pt x="2887" y="1362"/>
                  </a:lnTo>
                  <a:lnTo>
                    <a:pt x="2889" y="1369"/>
                  </a:lnTo>
                  <a:lnTo>
                    <a:pt x="2887" y="1377"/>
                  </a:lnTo>
                  <a:lnTo>
                    <a:pt x="2886" y="1385"/>
                  </a:lnTo>
                  <a:lnTo>
                    <a:pt x="2884" y="1395"/>
                  </a:lnTo>
                  <a:lnTo>
                    <a:pt x="2877" y="1409"/>
                  </a:lnTo>
                  <a:lnTo>
                    <a:pt x="2868" y="1427"/>
                  </a:lnTo>
                  <a:lnTo>
                    <a:pt x="2863" y="1451"/>
                  </a:lnTo>
                  <a:lnTo>
                    <a:pt x="2858" y="1476"/>
                  </a:lnTo>
                  <a:lnTo>
                    <a:pt x="2854" y="1498"/>
                  </a:lnTo>
                  <a:lnTo>
                    <a:pt x="2852" y="1516"/>
                  </a:lnTo>
                  <a:lnTo>
                    <a:pt x="2848" y="1528"/>
                  </a:lnTo>
                  <a:lnTo>
                    <a:pt x="2842" y="1542"/>
                  </a:lnTo>
                  <a:lnTo>
                    <a:pt x="2839" y="1559"/>
                  </a:lnTo>
                  <a:lnTo>
                    <a:pt x="2836" y="1576"/>
                  </a:lnTo>
                  <a:lnTo>
                    <a:pt x="2834" y="1589"/>
                  </a:lnTo>
                  <a:lnTo>
                    <a:pt x="2832" y="1601"/>
                  </a:lnTo>
                  <a:lnTo>
                    <a:pt x="2832" y="1612"/>
                  </a:lnTo>
                  <a:lnTo>
                    <a:pt x="2832" y="1627"/>
                  </a:lnTo>
                  <a:lnTo>
                    <a:pt x="2832" y="1635"/>
                  </a:lnTo>
                  <a:lnTo>
                    <a:pt x="2832" y="1645"/>
                  </a:lnTo>
                  <a:lnTo>
                    <a:pt x="2830" y="1655"/>
                  </a:lnTo>
                  <a:lnTo>
                    <a:pt x="2829" y="1666"/>
                  </a:lnTo>
                  <a:lnTo>
                    <a:pt x="2829" y="1677"/>
                  </a:lnTo>
                  <a:lnTo>
                    <a:pt x="2829" y="1686"/>
                  </a:lnTo>
                  <a:lnTo>
                    <a:pt x="2830" y="1697"/>
                  </a:lnTo>
                  <a:lnTo>
                    <a:pt x="2830" y="1708"/>
                  </a:lnTo>
                  <a:lnTo>
                    <a:pt x="2830" y="1725"/>
                  </a:lnTo>
                  <a:lnTo>
                    <a:pt x="2830" y="1743"/>
                  </a:lnTo>
                  <a:lnTo>
                    <a:pt x="2830" y="1759"/>
                  </a:lnTo>
                  <a:lnTo>
                    <a:pt x="2832" y="1773"/>
                  </a:lnTo>
                  <a:lnTo>
                    <a:pt x="2836" y="1803"/>
                  </a:lnTo>
                  <a:lnTo>
                    <a:pt x="2842" y="1834"/>
                  </a:lnTo>
                  <a:lnTo>
                    <a:pt x="2847" y="1862"/>
                  </a:lnTo>
                  <a:lnTo>
                    <a:pt x="2849" y="1885"/>
                  </a:lnTo>
                  <a:lnTo>
                    <a:pt x="2849" y="1892"/>
                  </a:lnTo>
                  <a:lnTo>
                    <a:pt x="2849" y="1899"/>
                  </a:lnTo>
                  <a:lnTo>
                    <a:pt x="2848" y="1905"/>
                  </a:lnTo>
                  <a:lnTo>
                    <a:pt x="2846" y="1911"/>
                  </a:lnTo>
                  <a:lnTo>
                    <a:pt x="2843" y="1916"/>
                  </a:lnTo>
                  <a:lnTo>
                    <a:pt x="2840" y="1922"/>
                  </a:lnTo>
                  <a:lnTo>
                    <a:pt x="2835" y="1926"/>
                  </a:lnTo>
                  <a:lnTo>
                    <a:pt x="2829" y="1931"/>
                  </a:lnTo>
                  <a:lnTo>
                    <a:pt x="2824" y="1937"/>
                  </a:lnTo>
                  <a:lnTo>
                    <a:pt x="2820" y="1942"/>
                  </a:lnTo>
                  <a:lnTo>
                    <a:pt x="2816" y="1946"/>
                  </a:lnTo>
                  <a:lnTo>
                    <a:pt x="2815" y="1951"/>
                  </a:lnTo>
                  <a:lnTo>
                    <a:pt x="2819" y="1960"/>
                  </a:lnTo>
                  <a:lnTo>
                    <a:pt x="2824" y="1967"/>
                  </a:lnTo>
                  <a:lnTo>
                    <a:pt x="2827" y="1973"/>
                  </a:lnTo>
                  <a:lnTo>
                    <a:pt x="2828" y="1979"/>
                  </a:lnTo>
                  <a:lnTo>
                    <a:pt x="2829" y="1987"/>
                  </a:lnTo>
                  <a:lnTo>
                    <a:pt x="2829" y="1995"/>
                  </a:lnTo>
                  <a:lnTo>
                    <a:pt x="2828" y="2012"/>
                  </a:lnTo>
                  <a:lnTo>
                    <a:pt x="2824" y="2027"/>
                  </a:lnTo>
                  <a:lnTo>
                    <a:pt x="2822" y="2032"/>
                  </a:lnTo>
                  <a:lnTo>
                    <a:pt x="2819" y="2036"/>
                  </a:lnTo>
                  <a:lnTo>
                    <a:pt x="2814" y="2037"/>
                  </a:lnTo>
                  <a:lnTo>
                    <a:pt x="2809" y="2037"/>
                  </a:lnTo>
                  <a:lnTo>
                    <a:pt x="2798" y="2034"/>
                  </a:lnTo>
                  <a:lnTo>
                    <a:pt x="2788" y="2030"/>
                  </a:lnTo>
                  <a:lnTo>
                    <a:pt x="2783" y="2028"/>
                  </a:lnTo>
                  <a:lnTo>
                    <a:pt x="2777" y="2027"/>
                  </a:lnTo>
                  <a:lnTo>
                    <a:pt x="2772" y="2027"/>
                  </a:lnTo>
                  <a:lnTo>
                    <a:pt x="2766" y="2030"/>
                  </a:lnTo>
                  <a:lnTo>
                    <a:pt x="2756" y="2033"/>
                  </a:lnTo>
                  <a:lnTo>
                    <a:pt x="2745" y="2039"/>
                  </a:lnTo>
                  <a:lnTo>
                    <a:pt x="2739" y="2042"/>
                  </a:lnTo>
                  <a:lnTo>
                    <a:pt x="2732" y="2043"/>
                  </a:lnTo>
                  <a:lnTo>
                    <a:pt x="2723" y="2043"/>
                  </a:lnTo>
                  <a:lnTo>
                    <a:pt x="2716" y="2044"/>
                  </a:lnTo>
                  <a:lnTo>
                    <a:pt x="2708" y="2044"/>
                  </a:lnTo>
                  <a:lnTo>
                    <a:pt x="2701" y="2045"/>
                  </a:lnTo>
                  <a:lnTo>
                    <a:pt x="2695" y="2046"/>
                  </a:lnTo>
                  <a:lnTo>
                    <a:pt x="2689" y="2050"/>
                  </a:lnTo>
                  <a:lnTo>
                    <a:pt x="2684" y="2055"/>
                  </a:lnTo>
                  <a:lnTo>
                    <a:pt x="2682" y="2061"/>
                  </a:lnTo>
                  <a:lnTo>
                    <a:pt x="2682" y="2065"/>
                  </a:lnTo>
                  <a:lnTo>
                    <a:pt x="2682" y="2071"/>
                  </a:lnTo>
                  <a:lnTo>
                    <a:pt x="2684" y="2077"/>
                  </a:lnTo>
                  <a:lnTo>
                    <a:pt x="2687" y="2082"/>
                  </a:lnTo>
                  <a:lnTo>
                    <a:pt x="2690" y="2088"/>
                  </a:lnTo>
                  <a:lnTo>
                    <a:pt x="2695" y="2093"/>
                  </a:lnTo>
                  <a:lnTo>
                    <a:pt x="2702" y="2100"/>
                  </a:lnTo>
                  <a:lnTo>
                    <a:pt x="2712" y="2109"/>
                  </a:lnTo>
                  <a:lnTo>
                    <a:pt x="2722" y="2120"/>
                  </a:lnTo>
                  <a:lnTo>
                    <a:pt x="2732" y="2130"/>
                  </a:lnTo>
                  <a:lnTo>
                    <a:pt x="2737" y="2134"/>
                  </a:lnTo>
                  <a:lnTo>
                    <a:pt x="2738" y="2137"/>
                  </a:lnTo>
                  <a:lnTo>
                    <a:pt x="2734" y="2137"/>
                  </a:lnTo>
                  <a:lnTo>
                    <a:pt x="2726" y="2135"/>
                  </a:lnTo>
                  <a:lnTo>
                    <a:pt x="2714" y="2135"/>
                  </a:lnTo>
                  <a:lnTo>
                    <a:pt x="2698" y="2134"/>
                  </a:lnTo>
                  <a:lnTo>
                    <a:pt x="2683" y="2135"/>
                  </a:lnTo>
                  <a:lnTo>
                    <a:pt x="2672" y="2137"/>
                  </a:lnTo>
                  <a:lnTo>
                    <a:pt x="2658" y="2138"/>
                  </a:lnTo>
                  <a:lnTo>
                    <a:pt x="2645" y="2138"/>
                  </a:lnTo>
                  <a:lnTo>
                    <a:pt x="2635" y="2135"/>
                  </a:lnTo>
                  <a:lnTo>
                    <a:pt x="2628" y="2132"/>
                  </a:lnTo>
                  <a:lnTo>
                    <a:pt x="2625" y="2130"/>
                  </a:lnTo>
                  <a:lnTo>
                    <a:pt x="2620" y="2128"/>
                  </a:lnTo>
                  <a:lnTo>
                    <a:pt x="2618" y="2128"/>
                  </a:lnTo>
                  <a:lnTo>
                    <a:pt x="2616" y="2130"/>
                  </a:lnTo>
                  <a:lnTo>
                    <a:pt x="2615" y="2132"/>
                  </a:lnTo>
                  <a:lnTo>
                    <a:pt x="2613" y="2134"/>
                  </a:lnTo>
                  <a:lnTo>
                    <a:pt x="2608" y="2145"/>
                  </a:lnTo>
                  <a:lnTo>
                    <a:pt x="2600" y="2156"/>
                  </a:lnTo>
                  <a:lnTo>
                    <a:pt x="2587" y="2173"/>
                  </a:lnTo>
                  <a:lnTo>
                    <a:pt x="2574" y="2190"/>
                  </a:lnTo>
                  <a:lnTo>
                    <a:pt x="2569" y="2197"/>
                  </a:lnTo>
                  <a:lnTo>
                    <a:pt x="2565" y="2203"/>
                  </a:lnTo>
                  <a:lnTo>
                    <a:pt x="2563" y="2210"/>
                  </a:lnTo>
                  <a:lnTo>
                    <a:pt x="2561" y="2216"/>
                  </a:lnTo>
                  <a:lnTo>
                    <a:pt x="2559" y="2222"/>
                  </a:lnTo>
                  <a:lnTo>
                    <a:pt x="2559" y="2228"/>
                  </a:lnTo>
                  <a:lnTo>
                    <a:pt x="2561" y="2233"/>
                  </a:lnTo>
                  <a:lnTo>
                    <a:pt x="2563" y="2239"/>
                  </a:lnTo>
                  <a:lnTo>
                    <a:pt x="2565" y="2244"/>
                  </a:lnTo>
                  <a:lnTo>
                    <a:pt x="2565" y="2247"/>
                  </a:lnTo>
                  <a:lnTo>
                    <a:pt x="2565" y="2252"/>
                  </a:lnTo>
                  <a:lnTo>
                    <a:pt x="2564" y="2257"/>
                  </a:lnTo>
                  <a:lnTo>
                    <a:pt x="2561" y="2265"/>
                  </a:lnTo>
                  <a:lnTo>
                    <a:pt x="2556" y="2275"/>
                  </a:lnTo>
                  <a:lnTo>
                    <a:pt x="2556" y="2278"/>
                  </a:lnTo>
                  <a:lnTo>
                    <a:pt x="2558" y="2283"/>
                  </a:lnTo>
                  <a:lnTo>
                    <a:pt x="2561" y="2290"/>
                  </a:lnTo>
                  <a:lnTo>
                    <a:pt x="2565" y="2297"/>
                  </a:lnTo>
                  <a:lnTo>
                    <a:pt x="2569" y="2305"/>
                  </a:lnTo>
                  <a:lnTo>
                    <a:pt x="2574" y="2316"/>
                  </a:lnTo>
                  <a:lnTo>
                    <a:pt x="2577" y="2327"/>
                  </a:lnTo>
                  <a:lnTo>
                    <a:pt x="2581" y="2338"/>
                  </a:lnTo>
                  <a:lnTo>
                    <a:pt x="2582" y="2346"/>
                  </a:lnTo>
                  <a:lnTo>
                    <a:pt x="2582" y="2354"/>
                  </a:lnTo>
                  <a:lnTo>
                    <a:pt x="2581" y="2364"/>
                  </a:lnTo>
                  <a:lnTo>
                    <a:pt x="2580" y="2372"/>
                  </a:lnTo>
                  <a:lnTo>
                    <a:pt x="2577" y="2386"/>
                  </a:lnTo>
                  <a:lnTo>
                    <a:pt x="2576" y="2396"/>
                  </a:lnTo>
                  <a:lnTo>
                    <a:pt x="2576" y="2399"/>
                  </a:lnTo>
                  <a:lnTo>
                    <a:pt x="2575" y="2402"/>
                  </a:lnTo>
                  <a:lnTo>
                    <a:pt x="2572" y="2404"/>
                  </a:lnTo>
                  <a:lnTo>
                    <a:pt x="2570" y="2405"/>
                  </a:lnTo>
                  <a:lnTo>
                    <a:pt x="2564" y="2406"/>
                  </a:lnTo>
                  <a:lnTo>
                    <a:pt x="2557" y="2406"/>
                  </a:lnTo>
                  <a:lnTo>
                    <a:pt x="2542" y="2403"/>
                  </a:lnTo>
                  <a:lnTo>
                    <a:pt x="2528" y="2403"/>
                  </a:lnTo>
                  <a:lnTo>
                    <a:pt x="2519" y="2403"/>
                  </a:lnTo>
                  <a:lnTo>
                    <a:pt x="2513" y="2402"/>
                  </a:lnTo>
                  <a:lnTo>
                    <a:pt x="2509" y="2402"/>
                  </a:lnTo>
                  <a:lnTo>
                    <a:pt x="2507" y="2402"/>
                  </a:lnTo>
                  <a:lnTo>
                    <a:pt x="2505" y="2403"/>
                  </a:lnTo>
                  <a:lnTo>
                    <a:pt x="2502" y="2405"/>
                  </a:lnTo>
                  <a:lnTo>
                    <a:pt x="2500" y="2410"/>
                  </a:lnTo>
                  <a:lnTo>
                    <a:pt x="2499" y="2415"/>
                  </a:lnTo>
                  <a:lnTo>
                    <a:pt x="2498" y="2421"/>
                  </a:lnTo>
                  <a:lnTo>
                    <a:pt x="2498" y="2428"/>
                  </a:lnTo>
                  <a:lnTo>
                    <a:pt x="2496" y="2433"/>
                  </a:lnTo>
                  <a:lnTo>
                    <a:pt x="2494" y="2437"/>
                  </a:lnTo>
                  <a:lnTo>
                    <a:pt x="2492" y="2439"/>
                  </a:lnTo>
                  <a:lnTo>
                    <a:pt x="2489" y="2439"/>
                  </a:lnTo>
                  <a:lnTo>
                    <a:pt x="2487" y="2439"/>
                  </a:lnTo>
                  <a:lnTo>
                    <a:pt x="2483" y="2439"/>
                  </a:lnTo>
                  <a:lnTo>
                    <a:pt x="2471" y="2435"/>
                  </a:lnTo>
                  <a:lnTo>
                    <a:pt x="2462" y="2433"/>
                  </a:lnTo>
                  <a:lnTo>
                    <a:pt x="2452" y="2431"/>
                  </a:lnTo>
                  <a:lnTo>
                    <a:pt x="2443" y="2429"/>
                  </a:lnTo>
                  <a:lnTo>
                    <a:pt x="2433" y="2428"/>
                  </a:lnTo>
                  <a:lnTo>
                    <a:pt x="2424" y="2427"/>
                  </a:lnTo>
                  <a:lnTo>
                    <a:pt x="2413" y="2427"/>
                  </a:lnTo>
                  <a:lnTo>
                    <a:pt x="2401" y="2424"/>
                  </a:lnTo>
                  <a:lnTo>
                    <a:pt x="2395" y="2424"/>
                  </a:lnTo>
                  <a:lnTo>
                    <a:pt x="2391" y="2424"/>
                  </a:lnTo>
                  <a:lnTo>
                    <a:pt x="2388" y="2425"/>
                  </a:lnTo>
                  <a:lnTo>
                    <a:pt x="2386" y="2428"/>
                  </a:lnTo>
                  <a:lnTo>
                    <a:pt x="2383" y="2434"/>
                  </a:lnTo>
                  <a:lnTo>
                    <a:pt x="2382" y="2440"/>
                  </a:lnTo>
                  <a:lnTo>
                    <a:pt x="2376" y="2443"/>
                  </a:lnTo>
                  <a:lnTo>
                    <a:pt x="2368" y="2448"/>
                  </a:lnTo>
                  <a:lnTo>
                    <a:pt x="2363" y="2456"/>
                  </a:lnTo>
                  <a:lnTo>
                    <a:pt x="2358" y="2464"/>
                  </a:lnTo>
                  <a:lnTo>
                    <a:pt x="2349" y="2464"/>
                  </a:lnTo>
                  <a:lnTo>
                    <a:pt x="2338" y="2461"/>
                  </a:lnTo>
                  <a:lnTo>
                    <a:pt x="2330" y="2461"/>
                  </a:lnTo>
                  <a:lnTo>
                    <a:pt x="2322" y="2462"/>
                  </a:lnTo>
                  <a:lnTo>
                    <a:pt x="2313" y="2462"/>
                  </a:lnTo>
                  <a:lnTo>
                    <a:pt x="2306" y="2465"/>
                  </a:lnTo>
                  <a:lnTo>
                    <a:pt x="2292" y="2468"/>
                  </a:lnTo>
                  <a:lnTo>
                    <a:pt x="2278" y="2473"/>
                  </a:lnTo>
                  <a:lnTo>
                    <a:pt x="2274" y="2474"/>
                  </a:lnTo>
                  <a:lnTo>
                    <a:pt x="2272" y="2473"/>
                  </a:lnTo>
                  <a:lnTo>
                    <a:pt x="2269" y="2472"/>
                  </a:lnTo>
                  <a:lnTo>
                    <a:pt x="2267" y="2469"/>
                  </a:lnTo>
                  <a:lnTo>
                    <a:pt x="2263" y="2465"/>
                  </a:lnTo>
                  <a:lnTo>
                    <a:pt x="2257" y="2458"/>
                  </a:lnTo>
                  <a:lnTo>
                    <a:pt x="2253" y="2456"/>
                  </a:lnTo>
                  <a:lnTo>
                    <a:pt x="2248" y="2456"/>
                  </a:lnTo>
                  <a:lnTo>
                    <a:pt x="2243" y="2458"/>
                  </a:lnTo>
                  <a:lnTo>
                    <a:pt x="2237" y="2460"/>
                  </a:lnTo>
                  <a:lnTo>
                    <a:pt x="2225" y="2466"/>
                  </a:lnTo>
                  <a:lnTo>
                    <a:pt x="2216" y="2468"/>
                  </a:lnTo>
                  <a:lnTo>
                    <a:pt x="2206" y="2471"/>
                  </a:lnTo>
                  <a:lnTo>
                    <a:pt x="2197" y="2473"/>
                  </a:lnTo>
                  <a:lnTo>
                    <a:pt x="2188" y="2475"/>
                  </a:lnTo>
                  <a:lnTo>
                    <a:pt x="2180" y="2479"/>
                  </a:lnTo>
                  <a:lnTo>
                    <a:pt x="2171" y="2483"/>
                  </a:lnTo>
                  <a:lnTo>
                    <a:pt x="2161" y="2485"/>
                  </a:lnTo>
                  <a:lnTo>
                    <a:pt x="2150" y="2487"/>
                  </a:lnTo>
                  <a:lnTo>
                    <a:pt x="2139" y="2488"/>
                  </a:lnTo>
                  <a:lnTo>
                    <a:pt x="2129" y="2490"/>
                  </a:lnTo>
                  <a:lnTo>
                    <a:pt x="2120" y="2491"/>
                  </a:lnTo>
                  <a:lnTo>
                    <a:pt x="2109" y="2493"/>
                  </a:lnTo>
                  <a:lnTo>
                    <a:pt x="2097" y="2496"/>
                  </a:lnTo>
                  <a:lnTo>
                    <a:pt x="2077" y="2502"/>
                  </a:lnTo>
                  <a:lnTo>
                    <a:pt x="2055" y="2505"/>
                  </a:lnTo>
                  <a:lnTo>
                    <a:pt x="2035" y="2509"/>
                  </a:lnTo>
                  <a:lnTo>
                    <a:pt x="2018" y="2512"/>
                  </a:lnTo>
                  <a:lnTo>
                    <a:pt x="2009" y="2513"/>
                  </a:lnTo>
                  <a:lnTo>
                    <a:pt x="1999" y="2516"/>
                  </a:lnTo>
                  <a:lnTo>
                    <a:pt x="1990" y="2518"/>
                  </a:lnTo>
                  <a:lnTo>
                    <a:pt x="1984" y="2522"/>
                  </a:lnTo>
                  <a:lnTo>
                    <a:pt x="1976" y="2529"/>
                  </a:lnTo>
                  <a:lnTo>
                    <a:pt x="1969" y="2531"/>
                  </a:lnTo>
                  <a:lnTo>
                    <a:pt x="1961" y="2534"/>
                  </a:lnTo>
                  <a:lnTo>
                    <a:pt x="1953" y="2535"/>
                  </a:lnTo>
                  <a:lnTo>
                    <a:pt x="1944" y="2537"/>
                  </a:lnTo>
                  <a:lnTo>
                    <a:pt x="1932" y="2540"/>
                  </a:lnTo>
                  <a:lnTo>
                    <a:pt x="1919" y="2541"/>
                  </a:lnTo>
                  <a:lnTo>
                    <a:pt x="1906" y="2542"/>
                  </a:lnTo>
                  <a:lnTo>
                    <a:pt x="1892" y="2542"/>
                  </a:lnTo>
                  <a:lnTo>
                    <a:pt x="1879" y="2541"/>
                  </a:lnTo>
                  <a:lnTo>
                    <a:pt x="1869" y="2540"/>
                  </a:lnTo>
                  <a:lnTo>
                    <a:pt x="1859" y="2538"/>
                  </a:lnTo>
                  <a:lnTo>
                    <a:pt x="1850" y="2535"/>
                  </a:lnTo>
                  <a:lnTo>
                    <a:pt x="1843" y="2534"/>
                  </a:lnTo>
                  <a:lnTo>
                    <a:pt x="1838" y="2535"/>
                  </a:lnTo>
                  <a:lnTo>
                    <a:pt x="1834" y="2536"/>
                  </a:lnTo>
                  <a:lnTo>
                    <a:pt x="1832" y="2543"/>
                  </a:lnTo>
                  <a:lnTo>
                    <a:pt x="1831" y="2554"/>
                  </a:lnTo>
                  <a:lnTo>
                    <a:pt x="1829" y="2559"/>
                  </a:lnTo>
                  <a:lnTo>
                    <a:pt x="1828" y="2565"/>
                  </a:lnTo>
                  <a:lnTo>
                    <a:pt x="1825" y="2570"/>
                  </a:lnTo>
                  <a:lnTo>
                    <a:pt x="1820" y="2575"/>
                  </a:lnTo>
                  <a:lnTo>
                    <a:pt x="1813" y="2580"/>
                  </a:lnTo>
                  <a:lnTo>
                    <a:pt x="1802" y="2585"/>
                  </a:lnTo>
                  <a:lnTo>
                    <a:pt x="1789" y="2588"/>
                  </a:lnTo>
                  <a:lnTo>
                    <a:pt x="1771" y="2589"/>
                  </a:lnTo>
                  <a:lnTo>
                    <a:pt x="1756" y="2593"/>
                  </a:lnTo>
                  <a:lnTo>
                    <a:pt x="1737" y="2598"/>
                  </a:lnTo>
                  <a:lnTo>
                    <a:pt x="1718" y="2606"/>
                  </a:lnTo>
                  <a:lnTo>
                    <a:pt x="1701" y="2614"/>
                  </a:lnTo>
                  <a:lnTo>
                    <a:pt x="1690" y="2620"/>
                  </a:lnTo>
                  <a:lnTo>
                    <a:pt x="1673" y="2628"/>
                  </a:lnTo>
                  <a:lnTo>
                    <a:pt x="1662" y="2632"/>
                  </a:lnTo>
                  <a:lnTo>
                    <a:pt x="1652" y="2635"/>
                  </a:lnTo>
                  <a:lnTo>
                    <a:pt x="1642" y="2636"/>
                  </a:lnTo>
                  <a:lnTo>
                    <a:pt x="1631" y="2636"/>
                  </a:lnTo>
                  <a:lnTo>
                    <a:pt x="1614" y="2635"/>
                  </a:lnTo>
                  <a:lnTo>
                    <a:pt x="1599" y="2633"/>
                  </a:lnTo>
                  <a:lnTo>
                    <a:pt x="1593" y="2632"/>
                  </a:lnTo>
                  <a:lnTo>
                    <a:pt x="1587" y="2630"/>
                  </a:lnTo>
                  <a:lnTo>
                    <a:pt x="1581" y="2626"/>
                  </a:lnTo>
                  <a:lnTo>
                    <a:pt x="1576" y="2620"/>
                  </a:lnTo>
                  <a:lnTo>
                    <a:pt x="1570" y="2614"/>
                  </a:lnTo>
                  <a:lnTo>
                    <a:pt x="1564" y="2610"/>
                  </a:lnTo>
                  <a:lnTo>
                    <a:pt x="1557" y="2604"/>
                  </a:lnTo>
                  <a:lnTo>
                    <a:pt x="1550" y="2600"/>
                  </a:lnTo>
                  <a:lnTo>
                    <a:pt x="1535" y="2593"/>
                  </a:lnTo>
                  <a:lnTo>
                    <a:pt x="1520" y="2589"/>
                  </a:lnTo>
                  <a:lnTo>
                    <a:pt x="1514" y="2588"/>
                  </a:lnTo>
                  <a:lnTo>
                    <a:pt x="1507" y="2589"/>
                  </a:lnTo>
                  <a:lnTo>
                    <a:pt x="1500" y="2591"/>
                  </a:lnTo>
                  <a:lnTo>
                    <a:pt x="1492" y="2592"/>
                  </a:lnTo>
                  <a:lnTo>
                    <a:pt x="1485" y="2594"/>
                  </a:lnTo>
                  <a:lnTo>
                    <a:pt x="1476" y="2595"/>
                  </a:lnTo>
                  <a:lnTo>
                    <a:pt x="1467" y="2595"/>
                  </a:lnTo>
                  <a:lnTo>
                    <a:pt x="1457" y="2593"/>
                  </a:lnTo>
                  <a:lnTo>
                    <a:pt x="1449" y="2591"/>
                  </a:lnTo>
                  <a:lnTo>
                    <a:pt x="1443" y="2588"/>
                  </a:lnTo>
                  <a:lnTo>
                    <a:pt x="1437" y="2585"/>
                  </a:lnTo>
                  <a:lnTo>
                    <a:pt x="1432" y="2581"/>
                  </a:lnTo>
                  <a:lnTo>
                    <a:pt x="1425" y="2573"/>
                  </a:lnTo>
                  <a:lnTo>
                    <a:pt x="1419" y="2562"/>
                  </a:lnTo>
                  <a:lnTo>
                    <a:pt x="1418" y="2559"/>
                  </a:lnTo>
                  <a:lnTo>
                    <a:pt x="1415" y="2557"/>
                  </a:lnTo>
                  <a:lnTo>
                    <a:pt x="1412" y="2555"/>
                  </a:lnTo>
                  <a:lnTo>
                    <a:pt x="1409" y="2554"/>
                  </a:lnTo>
                  <a:lnTo>
                    <a:pt x="1402" y="2553"/>
                  </a:lnTo>
                  <a:lnTo>
                    <a:pt x="1392" y="2551"/>
                  </a:lnTo>
                  <a:lnTo>
                    <a:pt x="1375" y="2553"/>
                  </a:lnTo>
                  <a:lnTo>
                    <a:pt x="1360" y="2553"/>
                  </a:lnTo>
                  <a:lnTo>
                    <a:pt x="1355" y="2554"/>
                  </a:lnTo>
                  <a:lnTo>
                    <a:pt x="1350" y="2555"/>
                  </a:lnTo>
                  <a:lnTo>
                    <a:pt x="1346" y="2556"/>
                  </a:lnTo>
                  <a:lnTo>
                    <a:pt x="1341" y="2559"/>
                  </a:lnTo>
                  <a:lnTo>
                    <a:pt x="1331" y="2562"/>
                  </a:lnTo>
                  <a:lnTo>
                    <a:pt x="1320" y="2566"/>
                  </a:lnTo>
                  <a:lnTo>
                    <a:pt x="1314" y="2567"/>
                  </a:lnTo>
                  <a:lnTo>
                    <a:pt x="1309" y="2569"/>
                  </a:lnTo>
                  <a:lnTo>
                    <a:pt x="1305" y="2573"/>
                  </a:lnTo>
                  <a:lnTo>
                    <a:pt x="1302" y="2578"/>
                  </a:lnTo>
                  <a:lnTo>
                    <a:pt x="1296" y="2587"/>
                  </a:lnTo>
                  <a:lnTo>
                    <a:pt x="1292" y="2599"/>
                  </a:lnTo>
                  <a:lnTo>
                    <a:pt x="1286" y="2610"/>
                  </a:lnTo>
                  <a:lnTo>
                    <a:pt x="1279" y="2620"/>
                  </a:lnTo>
                  <a:lnTo>
                    <a:pt x="1274" y="2625"/>
                  </a:lnTo>
                  <a:lnTo>
                    <a:pt x="1268" y="2630"/>
                  </a:lnTo>
                  <a:lnTo>
                    <a:pt x="1261" y="2633"/>
                  </a:lnTo>
                  <a:lnTo>
                    <a:pt x="1254" y="2636"/>
                  </a:lnTo>
                  <a:lnTo>
                    <a:pt x="1245" y="2637"/>
                  </a:lnTo>
                  <a:lnTo>
                    <a:pt x="1237" y="2639"/>
                  </a:lnTo>
                  <a:lnTo>
                    <a:pt x="1235" y="2643"/>
                  </a:lnTo>
                  <a:lnTo>
                    <a:pt x="1234" y="2647"/>
                  </a:lnTo>
                  <a:lnTo>
                    <a:pt x="1234" y="2651"/>
                  </a:lnTo>
                  <a:lnTo>
                    <a:pt x="1234" y="2657"/>
                  </a:lnTo>
                  <a:lnTo>
                    <a:pt x="1235" y="2668"/>
                  </a:lnTo>
                  <a:lnTo>
                    <a:pt x="1234" y="2679"/>
                  </a:lnTo>
                  <a:lnTo>
                    <a:pt x="1230" y="2685"/>
                  </a:lnTo>
                  <a:lnTo>
                    <a:pt x="1227" y="2689"/>
                  </a:lnTo>
                  <a:lnTo>
                    <a:pt x="1221" y="2694"/>
                  </a:lnTo>
                  <a:lnTo>
                    <a:pt x="1215" y="2699"/>
                  </a:lnTo>
                  <a:lnTo>
                    <a:pt x="1202" y="2711"/>
                  </a:lnTo>
                  <a:lnTo>
                    <a:pt x="1186" y="2725"/>
                  </a:lnTo>
                  <a:lnTo>
                    <a:pt x="1170" y="2742"/>
                  </a:lnTo>
                  <a:lnTo>
                    <a:pt x="1154" y="2756"/>
                  </a:lnTo>
                  <a:lnTo>
                    <a:pt x="1146" y="2762"/>
                  </a:lnTo>
                  <a:lnTo>
                    <a:pt x="1136" y="2767"/>
                  </a:lnTo>
                  <a:lnTo>
                    <a:pt x="1127" y="2770"/>
                  </a:lnTo>
                  <a:lnTo>
                    <a:pt x="1117" y="2773"/>
                  </a:lnTo>
                  <a:lnTo>
                    <a:pt x="1108" y="2774"/>
                  </a:lnTo>
                  <a:lnTo>
                    <a:pt x="1101" y="2774"/>
                  </a:lnTo>
                  <a:lnTo>
                    <a:pt x="1096" y="2774"/>
                  </a:lnTo>
                  <a:lnTo>
                    <a:pt x="1094" y="2773"/>
                  </a:lnTo>
                  <a:lnTo>
                    <a:pt x="1091" y="2769"/>
                  </a:lnTo>
                  <a:lnTo>
                    <a:pt x="1091" y="2765"/>
                  </a:lnTo>
                  <a:lnTo>
                    <a:pt x="1091" y="2762"/>
                  </a:lnTo>
                  <a:lnTo>
                    <a:pt x="1091" y="2757"/>
                  </a:lnTo>
                  <a:lnTo>
                    <a:pt x="1091" y="2751"/>
                  </a:lnTo>
                  <a:lnTo>
                    <a:pt x="1089" y="2746"/>
                  </a:lnTo>
                  <a:lnTo>
                    <a:pt x="1087" y="2743"/>
                  </a:lnTo>
                  <a:lnTo>
                    <a:pt x="1084" y="2739"/>
                  </a:lnTo>
                  <a:lnTo>
                    <a:pt x="1081" y="2738"/>
                  </a:lnTo>
                  <a:lnTo>
                    <a:pt x="1077" y="2737"/>
                  </a:lnTo>
                  <a:lnTo>
                    <a:pt x="1072" y="2737"/>
                  </a:lnTo>
                  <a:lnTo>
                    <a:pt x="1069" y="2739"/>
                  </a:lnTo>
                  <a:lnTo>
                    <a:pt x="1065" y="2742"/>
                  </a:lnTo>
                  <a:lnTo>
                    <a:pt x="1062" y="2743"/>
                  </a:lnTo>
                  <a:lnTo>
                    <a:pt x="1058" y="2743"/>
                  </a:lnTo>
                  <a:lnTo>
                    <a:pt x="1054" y="2743"/>
                  </a:lnTo>
                  <a:lnTo>
                    <a:pt x="1046" y="2740"/>
                  </a:lnTo>
                  <a:lnTo>
                    <a:pt x="1035" y="2738"/>
                  </a:lnTo>
                  <a:lnTo>
                    <a:pt x="1024" y="2733"/>
                  </a:lnTo>
                  <a:lnTo>
                    <a:pt x="1010" y="2730"/>
                  </a:lnTo>
                  <a:lnTo>
                    <a:pt x="1003" y="2727"/>
                  </a:lnTo>
                  <a:lnTo>
                    <a:pt x="996" y="2726"/>
                  </a:lnTo>
                  <a:lnTo>
                    <a:pt x="988" y="2725"/>
                  </a:lnTo>
                  <a:lnTo>
                    <a:pt x="980" y="2725"/>
                  </a:lnTo>
                  <a:lnTo>
                    <a:pt x="959" y="2726"/>
                  </a:lnTo>
                  <a:lnTo>
                    <a:pt x="939" y="2729"/>
                  </a:lnTo>
                  <a:lnTo>
                    <a:pt x="919" y="2730"/>
                  </a:lnTo>
                  <a:lnTo>
                    <a:pt x="902" y="2731"/>
                  </a:lnTo>
                  <a:lnTo>
                    <a:pt x="896" y="2730"/>
                  </a:lnTo>
                  <a:lnTo>
                    <a:pt x="892" y="2727"/>
                  </a:lnTo>
                  <a:lnTo>
                    <a:pt x="889" y="2724"/>
                  </a:lnTo>
                  <a:lnTo>
                    <a:pt x="888" y="2720"/>
                  </a:lnTo>
                  <a:lnTo>
                    <a:pt x="888" y="2712"/>
                  </a:lnTo>
                  <a:lnTo>
                    <a:pt x="888" y="2702"/>
                  </a:lnTo>
                  <a:lnTo>
                    <a:pt x="889" y="2695"/>
                  </a:lnTo>
                  <a:lnTo>
                    <a:pt x="890" y="2688"/>
                  </a:lnTo>
                  <a:lnTo>
                    <a:pt x="893" y="2686"/>
                  </a:lnTo>
                  <a:lnTo>
                    <a:pt x="895" y="2683"/>
                  </a:lnTo>
                  <a:lnTo>
                    <a:pt x="899" y="2681"/>
                  </a:lnTo>
                  <a:lnTo>
                    <a:pt x="902" y="2680"/>
                  </a:lnTo>
                  <a:lnTo>
                    <a:pt x="907" y="2677"/>
                  </a:lnTo>
                  <a:lnTo>
                    <a:pt x="911" y="2675"/>
                  </a:lnTo>
                  <a:lnTo>
                    <a:pt x="914" y="2672"/>
                  </a:lnTo>
                  <a:lnTo>
                    <a:pt x="917" y="2668"/>
                  </a:lnTo>
                  <a:lnTo>
                    <a:pt x="919" y="2663"/>
                  </a:lnTo>
                  <a:lnTo>
                    <a:pt x="919" y="2658"/>
                  </a:lnTo>
                  <a:lnTo>
                    <a:pt x="918" y="2651"/>
                  </a:lnTo>
                  <a:lnTo>
                    <a:pt x="914" y="2645"/>
                  </a:lnTo>
                  <a:lnTo>
                    <a:pt x="911" y="2638"/>
                  </a:lnTo>
                  <a:lnTo>
                    <a:pt x="909" y="2631"/>
                  </a:lnTo>
                  <a:lnTo>
                    <a:pt x="907" y="2625"/>
                  </a:lnTo>
                  <a:lnTo>
                    <a:pt x="907" y="2619"/>
                  </a:lnTo>
                  <a:lnTo>
                    <a:pt x="907" y="2607"/>
                  </a:lnTo>
                  <a:lnTo>
                    <a:pt x="908" y="2594"/>
                  </a:lnTo>
                  <a:lnTo>
                    <a:pt x="908" y="2584"/>
                  </a:lnTo>
                  <a:lnTo>
                    <a:pt x="907" y="2576"/>
                  </a:lnTo>
                  <a:lnTo>
                    <a:pt x="905" y="2574"/>
                  </a:lnTo>
                  <a:lnTo>
                    <a:pt x="902" y="2572"/>
                  </a:lnTo>
                  <a:lnTo>
                    <a:pt x="896" y="2572"/>
                  </a:lnTo>
                  <a:lnTo>
                    <a:pt x="890" y="2572"/>
                  </a:lnTo>
                  <a:lnTo>
                    <a:pt x="875" y="2573"/>
                  </a:lnTo>
                  <a:lnTo>
                    <a:pt x="862" y="2575"/>
                  </a:lnTo>
                  <a:lnTo>
                    <a:pt x="848" y="2580"/>
                  </a:lnTo>
                  <a:lnTo>
                    <a:pt x="829" y="2587"/>
                  </a:lnTo>
                  <a:lnTo>
                    <a:pt x="810" y="2595"/>
                  </a:lnTo>
                  <a:lnTo>
                    <a:pt x="794" y="2601"/>
                  </a:lnTo>
                  <a:lnTo>
                    <a:pt x="786" y="2604"/>
                  </a:lnTo>
                  <a:lnTo>
                    <a:pt x="776" y="2605"/>
                  </a:lnTo>
                  <a:lnTo>
                    <a:pt x="766" y="2606"/>
                  </a:lnTo>
                  <a:lnTo>
                    <a:pt x="752" y="2605"/>
                  </a:lnTo>
                  <a:lnTo>
                    <a:pt x="739" y="2603"/>
                  </a:lnTo>
                  <a:lnTo>
                    <a:pt x="726" y="2599"/>
                  </a:lnTo>
                  <a:lnTo>
                    <a:pt x="713" y="2594"/>
                  </a:lnTo>
                  <a:lnTo>
                    <a:pt x="703" y="2589"/>
                  </a:lnTo>
                  <a:lnTo>
                    <a:pt x="693" y="2584"/>
                  </a:lnTo>
                  <a:lnTo>
                    <a:pt x="686" y="2578"/>
                  </a:lnTo>
                  <a:lnTo>
                    <a:pt x="680" y="2573"/>
                  </a:lnTo>
                  <a:lnTo>
                    <a:pt x="678" y="2568"/>
                  </a:lnTo>
                  <a:lnTo>
                    <a:pt x="674" y="2560"/>
                  </a:lnTo>
                  <a:lnTo>
                    <a:pt x="668" y="2551"/>
                  </a:lnTo>
                  <a:lnTo>
                    <a:pt x="665" y="2548"/>
                  </a:lnTo>
                  <a:lnTo>
                    <a:pt x="661" y="2547"/>
                  </a:lnTo>
                  <a:lnTo>
                    <a:pt x="657" y="2547"/>
                  </a:lnTo>
                  <a:lnTo>
                    <a:pt x="653" y="2549"/>
                  </a:lnTo>
                  <a:lnTo>
                    <a:pt x="649" y="2553"/>
                  </a:lnTo>
                  <a:lnTo>
                    <a:pt x="645" y="2559"/>
                  </a:lnTo>
                  <a:lnTo>
                    <a:pt x="643" y="2565"/>
                  </a:lnTo>
                  <a:lnTo>
                    <a:pt x="642" y="2572"/>
                  </a:lnTo>
                  <a:lnTo>
                    <a:pt x="642" y="2579"/>
                  </a:lnTo>
                  <a:lnTo>
                    <a:pt x="643" y="2586"/>
                  </a:lnTo>
                  <a:lnTo>
                    <a:pt x="647" y="2593"/>
                  </a:lnTo>
                  <a:lnTo>
                    <a:pt x="651" y="2600"/>
                  </a:lnTo>
                  <a:lnTo>
                    <a:pt x="656" y="2606"/>
                  </a:lnTo>
                  <a:lnTo>
                    <a:pt x="660" y="2612"/>
                  </a:lnTo>
                  <a:lnTo>
                    <a:pt x="661" y="2617"/>
                  </a:lnTo>
                  <a:lnTo>
                    <a:pt x="660" y="2620"/>
                  </a:lnTo>
                  <a:lnTo>
                    <a:pt x="659" y="2622"/>
                  </a:lnTo>
                  <a:lnTo>
                    <a:pt x="656" y="2623"/>
                  </a:lnTo>
                  <a:lnTo>
                    <a:pt x="653" y="2623"/>
                  </a:lnTo>
                  <a:lnTo>
                    <a:pt x="649" y="2622"/>
                  </a:lnTo>
                  <a:lnTo>
                    <a:pt x="642" y="2619"/>
                  </a:lnTo>
                  <a:lnTo>
                    <a:pt x="635" y="2614"/>
                  </a:lnTo>
                  <a:lnTo>
                    <a:pt x="626" y="2609"/>
                  </a:lnTo>
                  <a:lnTo>
                    <a:pt x="618" y="2603"/>
                  </a:lnTo>
                  <a:lnTo>
                    <a:pt x="615" y="2600"/>
                  </a:lnTo>
                  <a:lnTo>
                    <a:pt x="610" y="2599"/>
                  </a:lnTo>
                  <a:lnTo>
                    <a:pt x="604" y="2599"/>
                  </a:lnTo>
                  <a:lnTo>
                    <a:pt x="598" y="2599"/>
                  </a:lnTo>
                  <a:lnTo>
                    <a:pt x="592" y="2600"/>
                  </a:lnTo>
                  <a:lnTo>
                    <a:pt x="587" y="2604"/>
                  </a:lnTo>
                  <a:lnTo>
                    <a:pt x="582" y="2607"/>
                  </a:lnTo>
                  <a:lnTo>
                    <a:pt x="578" y="2611"/>
                  </a:lnTo>
                  <a:lnTo>
                    <a:pt x="573" y="2614"/>
                  </a:lnTo>
                  <a:lnTo>
                    <a:pt x="567" y="2617"/>
                  </a:lnTo>
                  <a:lnTo>
                    <a:pt x="559" y="2618"/>
                  </a:lnTo>
                  <a:lnTo>
                    <a:pt x="550" y="2616"/>
                  </a:lnTo>
                  <a:lnTo>
                    <a:pt x="544" y="2616"/>
                  </a:lnTo>
                  <a:lnTo>
                    <a:pt x="540" y="2618"/>
                  </a:lnTo>
                  <a:lnTo>
                    <a:pt x="535" y="2620"/>
                  </a:lnTo>
                  <a:lnTo>
                    <a:pt x="530" y="2623"/>
                  </a:lnTo>
                  <a:lnTo>
                    <a:pt x="519" y="2629"/>
                  </a:lnTo>
                  <a:lnTo>
                    <a:pt x="508" y="2635"/>
                  </a:lnTo>
                  <a:lnTo>
                    <a:pt x="497" y="2641"/>
                  </a:lnTo>
                  <a:lnTo>
                    <a:pt x="484" y="2647"/>
                  </a:lnTo>
                  <a:lnTo>
                    <a:pt x="476" y="2650"/>
                  </a:lnTo>
                  <a:lnTo>
                    <a:pt x="466" y="2652"/>
                  </a:lnTo>
                  <a:lnTo>
                    <a:pt x="458" y="2654"/>
                  </a:lnTo>
                  <a:lnTo>
                    <a:pt x="449" y="2654"/>
                  </a:lnTo>
                  <a:lnTo>
                    <a:pt x="441" y="2654"/>
                  </a:lnTo>
                  <a:lnTo>
                    <a:pt x="434" y="2650"/>
                  </a:lnTo>
                  <a:lnTo>
                    <a:pt x="432" y="2649"/>
                  </a:lnTo>
                  <a:lnTo>
                    <a:pt x="429" y="2647"/>
                  </a:lnTo>
                  <a:lnTo>
                    <a:pt x="427" y="2643"/>
                  </a:lnTo>
                  <a:lnTo>
                    <a:pt x="426" y="2639"/>
                  </a:lnTo>
                  <a:lnTo>
                    <a:pt x="421" y="2633"/>
                  </a:lnTo>
                  <a:lnTo>
                    <a:pt x="416" y="2630"/>
                  </a:lnTo>
                  <a:lnTo>
                    <a:pt x="410" y="2629"/>
                  </a:lnTo>
                  <a:lnTo>
                    <a:pt x="403" y="2628"/>
                  </a:lnTo>
                  <a:lnTo>
                    <a:pt x="388" y="2628"/>
                  </a:lnTo>
                  <a:lnTo>
                    <a:pt x="370" y="2626"/>
                  </a:lnTo>
                  <a:lnTo>
                    <a:pt x="360" y="2624"/>
                  </a:lnTo>
                  <a:lnTo>
                    <a:pt x="349" y="2622"/>
                  </a:lnTo>
                  <a:lnTo>
                    <a:pt x="340" y="2625"/>
                  </a:lnTo>
                  <a:lnTo>
                    <a:pt x="332" y="2630"/>
                  </a:lnTo>
                  <a:lnTo>
                    <a:pt x="321" y="2630"/>
                  </a:lnTo>
                  <a:lnTo>
                    <a:pt x="314" y="2632"/>
                  </a:lnTo>
                  <a:lnTo>
                    <a:pt x="316" y="2647"/>
                  </a:lnTo>
                  <a:lnTo>
                    <a:pt x="317" y="2658"/>
                  </a:lnTo>
                  <a:lnTo>
                    <a:pt x="309" y="2667"/>
                  </a:lnTo>
                  <a:lnTo>
                    <a:pt x="297" y="2675"/>
                  </a:lnTo>
                  <a:lnTo>
                    <a:pt x="283" y="2685"/>
                  </a:lnTo>
                  <a:lnTo>
                    <a:pt x="263" y="2699"/>
                  </a:lnTo>
                  <a:lnTo>
                    <a:pt x="253" y="2707"/>
                  </a:lnTo>
                  <a:lnTo>
                    <a:pt x="246" y="2714"/>
                  </a:lnTo>
                  <a:lnTo>
                    <a:pt x="244" y="2721"/>
                  </a:lnTo>
                  <a:lnTo>
                    <a:pt x="243" y="2730"/>
                  </a:lnTo>
                  <a:lnTo>
                    <a:pt x="244" y="2746"/>
                  </a:lnTo>
                  <a:lnTo>
                    <a:pt x="245" y="2768"/>
                  </a:lnTo>
                  <a:lnTo>
                    <a:pt x="244" y="2780"/>
                  </a:lnTo>
                  <a:lnTo>
                    <a:pt x="241" y="2789"/>
                  </a:lnTo>
                  <a:lnTo>
                    <a:pt x="238" y="2799"/>
                  </a:lnTo>
                  <a:lnTo>
                    <a:pt x="233" y="2806"/>
                  </a:lnTo>
                  <a:lnTo>
                    <a:pt x="227" y="2813"/>
                  </a:lnTo>
                  <a:lnTo>
                    <a:pt x="220" y="2820"/>
                  </a:lnTo>
                  <a:lnTo>
                    <a:pt x="213" y="2826"/>
                  </a:lnTo>
                  <a:lnTo>
                    <a:pt x="204" y="2832"/>
                  </a:lnTo>
                  <a:lnTo>
                    <a:pt x="195" y="2837"/>
                  </a:lnTo>
                  <a:lnTo>
                    <a:pt x="185" y="2841"/>
                  </a:lnTo>
                  <a:lnTo>
                    <a:pt x="175" y="2845"/>
                  </a:lnTo>
                  <a:lnTo>
                    <a:pt x="164" y="2849"/>
                  </a:lnTo>
                  <a:lnTo>
                    <a:pt x="152" y="2851"/>
                  </a:lnTo>
                  <a:lnTo>
                    <a:pt x="140" y="2852"/>
                  </a:lnTo>
                  <a:lnTo>
                    <a:pt x="130" y="2852"/>
                  </a:lnTo>
                  <a:lnTo>
                    <a:pt x="118" y="2852"/>
                  </a:lnTo>
                  <a:lnTo>
                    <a:pt x="106" y="2852"/>
                  </a:lnTo>
                  <a:lnTo>
                    <a:pt x="95" y="2853"/>
                  </a:lnTo>
                  <a:lnTo>
                    <a:pt x="86" y="2855"/>
                  </a:lnTo>
                  <a:lnTo>
                    <a:pt x="76" y="2856"/>
                  </a:lnTo>
                  <a:lnTo>
                    <a:pt x="69" y="2859"/>
                  </a:lnTo>
                  <a:lnTo>
                    <a:pt x="62" y="2863"/>
                  </a:lnTo>
                  <a:lnTo>
                    <a:pt x="56" y="2866"/>
                  </a:lnTo>
                  <a:lnTo>
                    <a:pt x="52" y="2871"/>
                  </a:lnTo>
                  <a:lnTo>
                    <a:pt x="50" y="2877"/>
                  </a:lnTo>
                  <a:lnTo>
                    <a:pt x="50" y="2883"/>
                  </a:lnTo>
                  <a:lnTo>
                    <a:pt x="52" y="2890"/>
                  </a:lnTo>
                  <a:lnTo>
                    <a:pt x="56" y="2896"/>
                  </a:lnTo>
                  <a:lnTo>
                    <a:pt x="64" y="2910"/>
                  </a:lnTo>
                  <a:lnTo>
                    <a:pt x="75" y="2926"/>
                  </a:lnTo>
                  <a:lnTo>
                    <a:pt x="80" y="2934"/>
                  </a:lnTo>
                  <a:lnTo>
                    <a:pt x="83" y="2943"/>
                  </a:lnTo>
                  <a:lnTo>
                    <a:pt x="86" y="2952"/>
                  </a:lnTo>
                  <a:lnTo>
                    <a:pt x="88" y="2962"/>
                  </a:lnTo>
                  <a:lnTo>
                    <a:pt x="92" y="2981"/>
                  </a:lnTo>
                  <a:lnTo>
                    <a:pt x="93" y="2995"/>
                  </a:lnTo>
                  <a:lnTo>
                    <a:pt x="94" y="3007"/>
                  </a:lnTo>
                  <a:lnTo>
                    <a:pt x="95" y="3016"/>
                  </a:lnTo>
                  <a:lnTo>
                    <a:pt x="96" y="3020"/>
                  </a:lnTo>
                  <a:lnTo>
                    <a:pt x="97" y="3023"/>
                  </a:lnTo>
                  <a:lnTo>
                    <a:pt x="100" y="3026"/>
                  </a:lnTo>
                  <a:lnTo>
                    <a:pt x="102" y="3027"/>
                  </a:lnTo>
                  <a:lnTo>
                    <a:pt x="106" y="3028"/>
                  </a:lnTo>
                  <a:lnTo>
                    <a:pt x="108" y="3030"/>
                  </a:lnTo>
                  <a:lnTo>
                    <a:pt x="109" y="3034"/>
                  </a:lnTo>
                  <a:lnTo>
                    <a:pt x="111" y="3038"/>
                  </a:lnTo>
                  <a:lnTo>
                    <a:pt x="112" y="3048"/>
                  </a:lnTo>
                  <a:lnTo>
                    <a:pt x="111" y="3060"/>
                  </a:lnTo>
                  <a:lnTo>
                    <a:pt x="109" y="3066"/>
                  </a:lnTo>
                  <a:lnTo>
                    <a:pt x="107" y="3071"/>
                  </a:lnTo>
                  <a:lnTo>
                    <a:pt x="105" y="3073"/>
                  </a:lnTo>
                  <a:lnTo>
                    <a:pt x="101" y="3074"/>
                  </a:lnTo>
                  <a:lnTo>
                    <a:pt x="99" y="3074"/>
                  </a:lnTo>
                  <a:lnTo>
                    <a:pt x="95" y="3074"/>
                  </a:lnTo>
                  <a:lnTo>
                    <a:pt x="92" y="3073"/>
                  </a:lnTo>
                  <a:lnTo>
                    <a:pt x="88" y="3071"/>
                  </a:lnTo>
                  <a:lnTo>
                    <a:pt x="84" y="3070"/>
                  </a:lnTo>
                  <a:lnTo>
                    <a:pt x="81" y="3068"/>
                  </a:lnTo>
                  <a:lnTo>
                    <a:pt x="76" y="3070"/>
                  </a:lnTo>
                  <a:lnTo>
                    <a:pt x="71" y="3071"/>
                  </a:lnTo>
                  <a:lnTo>
                    <a:pt x="59" y="3076"/>
                  </a:lnTo>
                  <a:lnTo>
                    <a:pt x="45" y="3083"/>
                  </a:lnTo>
                  <a:lnTo>
                    <a:pt x="29" y="3090"/>
                  </a:lnTo>
                  <a:lnTo>
                    <a:pt x="14" y="3095"/>
                  </a:lnTo>
                  <a:lnTo>
                    <a:pt x="8" y="3097"/>
                  </a:lnTo>
                  <a:lnTo>
                    <a:pt x="5" y="3101"/>
                  </a:lnTo>
                  <a:lnTo>
                    <a:pt x="1" y="3105"/>
                  </a:lnTo>
                  <a:lnTo>
                    <a:pt x="0" y="3111"/>
                  </a:lnTo>
                  <a:lnTo>
                    <a:pt x="0" y="3118"/>
                  </a:lnTo>
                  <a:lnTo>
                    <a:pt x="2" y="3128"/>
                  </a:lnTo>
                  <a:lnTo>
                    <a:pt x="5" y="3135"/>
                  </a:lnTo>
                  <a:lnTo>
                    <a:pt x="10" y="3142"/>
                  </a:lnTo>
                  <a:lnTo>
                    <a:pt x="20" y="3148"/>
                  </a:lnTo>
                  <a:lnTo>
                    <a:pt x="32" y="3154"/>
                  </a:lnTo>
                  <a:lnTo>
                    <a:pt x="37" y="3160"/>
                  </a:lnTo>
                  <a:lnTo>
                    <a:pt x="39" y="3167"/>
                  </a:lnTo>
                  <a:lnTo>
                    <a:pt x="42" y="3175"/>
                  </a:lnTo>
                  <a:lnTo>
                    <a:pt x="43" y="3185"/>
                  </a:lnTo>
                  <a:lnTo>
                    <a:pt x="44" y="3194"/>
                  </a:lnTo>
                  <a:lnTo>
                    <a:pt x="46" y="3204"/>
                  </a:lnTo>
                  <a:lnTo>
                    <a:pt x="50" y="3212"/>
                  </a:lnTo>
                  <a:lnTo>
                    <a:pt x="55" y="3219"/>
                  </a:lnTo>
                  <a:lnTo>
                    <a:pt x="68" y="3233"/>
                  </a:lnTo>
                  <a:lnTo>
                    <a:pt x="81" y="3248"/>
                  </a:lnTo>
                  <a:lnTo>
                    <a:pt x="87" y="3254"/>
                  </a:lnTo>
                  <a:lnTo>
                    <a:pt x="94" y="3259"/>
                  </a:lnTo>
                  <a:lnTo>
                    <a:pt x="100" y="3262"/>
                  </a:lnTo>
                  <a:lnTo>
                    <a:pt x="107" y="3263"/>
                  </a:lnTo>
                  <a:lnTo>
                    <a:pt x="114" y="3262"/>
                  </a:lnTo>
                  <a:lnTo>
                    <a:pt x="119" y="3261"/>
                  </a:lnTo>
                  <a:lnTo>
                    <a:pt x="121" y="3260"/>
                  </a:lnTo>
                  <a:lnTo>
                    <a:pt x="125" y="3256"/>
                  </a:lnTo>
                  <a:lnTo>
                    <a:pt x="128" y="3249"/>
                  </a:lnTo>
                  <a:lnTo>
                    <a:pt x="133" y="3240"/>
                  </a:lnTo>
                  <a:lnTo>
                    <a:pt x="137" y="3235"/>
                  </a:lnTo>
                  <a:lnTo>
                    <a:pt x="140" y="3230"/>
                  </a:lnTo>
                  <a:lnTo>
                    <a:pt x="145" y="3228"/>
                  </a:lnTo>
                  <a:lnTo>
                    <a:pt x="151" y="3225"/>
                  </a:lnTo>
                  <a:lnTo>
                    <a:pt x="156" y="3224"/>
                  </a:lnTo>
                  <a:lnTo>
                    <a:pt x="162" y="3224"/>
                  </a:lnTo>
                  <a:lnTo>
                    <a:pt x="169" y="3227"/>
                  </a:lnTo>
                  <a:lnTo>
                    <a:pt x="175" y="3229"/>
                  </a:lnTo>
                  <a:lnTo>
                    <a:pt x="191" y="3238"/>
                  </a:lnTo>
                  <a:lnTo>
                    <a:pt x="210" y="3249"/>
                  </a:lnTo>
                  <a:lnTo>
                    <a:pt x="229" y="3259"/>
                  </a:lnTo>
                  <a:lnTo>
                    <a:pt x="245" y="3267"/>
                  </a:lnTo>
                  <a:lnTo>
                    <a:pt x="258" y="3274"/>
                  </a:lnTo>
                  <a:lnTo>
                    <a:pt x="275" y="3284"/>
                  </a:lnTo>
                  <a:lnTo>
                    <a:pt x="282" y="3290"/>
                  </a:lnTo>
                  <a:lnTo>
                    <a:pt x="289" y="3297"/>
                  </a:lnTo>
                  <a:lnTo>
                    <a:pt x="295" y="3303"/>
                  </a:lnTo>
                  <a:lnTo>
                    <a:pt x="300" y="3310"/>
                  </a:lnTo>
                  <a:lnTo>
                    <a:pt x="309" y="3328"/>
                  </a:lnTo>
                  <a:lnTo>
                    <a:pt x="319" y="3344"/>
                  </a:lnTo>
                  <a:lnTo>
                    <a:pt x="332" y="3357"/>
                  </a:lnTo>
                  <a:lnTo>
                    <a:pt x="342" y="3369"/>
                  </a:lnTo>
                  <a:lnTo>
                    <a:pt x="346" y="3375"/>
                  </a:lnTo>
                  <a:lnTo>
                    <a:pt x="347" y="3382"/>
                  </a:lnTo>
                  <a:lnTo>
                    <a:pt x="348" y="3389"/>
                  </a:lnTo>
                  <a:lnTo>
                    <a:pt x="348" y="3397"/>
                  </a:lnTo>
                  <a:lnTo>
                    <a:pt x="346" y="3402"/>
                  </a:lnTo>
                  <a:lnTo>
                    <a:pt x="342" y="3408"/>
                  </a:lnTo>
                  <a:lnTo>
                    <a:pt x="339" y="3413"/>
                  </a:lnTo>
                  <a:lnTo>
                    <a:pt x="332" y="3417"/>
                  </a:lnTo>
                  <a:lnTo>
                    <a:pt x="326" y="3419"/>
                  </a:lnTo>
                  <a:lnTo>
                    <a:pt x="320" y="3424"/>
                  </a:lnTo>
                  <a:lnTo>
                    <a:pt x="315" y="3429"/>
                  </a:lnTo>
                  <a:lnTo>
                    <a:pt x="310" y="3436"/>
                  </a:lnTo>
                  <a:lnTo>
                    <a:pt x="307" y="3443"/>
                  </a:lnTo>
                  <a:lnTo>
                    <a:pt x="303" y="3452"/>
                  </a:lnTo>
                  <a:lnTo>
                    <a:pt x="300" y="3462"/>
                  </a:lnTo>
                  <a:lnTo>
                    <a:pt x="297" y="3474"/>
                  </a:lnTo>
                  <a:lnTo>
                    <a:pt x="290" y="3496"/>
                  </a:lnTo>
                  <a:lnTo>
                    <a:pt x="285" y="3520"/>
                  </a:lnTo>
                  <a:lnTo>
                    <a:pt x="284" y="3532"/>
                  </a:lnTo>
                  <a:lnTo>
                    <a:pt x="285" y="3543"/>
                  </a:lnTo>
                  <a:lnTo>
                    <a:pt x="286" y="3549"/>
                  </a:lnTo>
                  <a:lnTo>
                    <a:pt x="289" y="3553"/>
                  </a:lnTo>
                  <a:lnTo>
                    <a:pt x="292" y="3558"/>
                  </a:lnTo>
                  <a:lnTo>
                    <a:pt x="296" y="3563"/>
                  </a:lnTo>
                  <a:lnTo>
                    <a:pt x="302" y="3571"/>
                  </a:lnTo>
                  <a:lnTo>
                    <a:pt x="306" y="3577"/>
                  </a:lnTo>
                  <a:lnTo>
                    <a:pt x="307" y="3582"/>
                  </a:lnTo>
                  <a:lnTo>
                    <a:pt x="304" y="3586"/>
                  </a:lnTo>
                  <a:lnTo>
                    <a:pt x="297" y="3596"/>
                  </a:lnTo>
                  <a:lnTo>
                    <a:pt x="288" y="3614"/>
                  </a:lnTo>
                  <a:lnTo>
                    <a:pt x="284" y="3625"/>
                  </a:lnTo>
                  <a:lnTo>
                    <a:pt x="283" y="3634"/>
                  </a:lnTo>
                  <a:lnTo>
                    <a:pt x="284" y="3644"/>
                  </a:lnTo>
                  <a:lnTo>
                    <a:pt x="285" y="3653"/>
                  </a:lnTo>
                  <a:lnTo>
                    <a:pt x="291" y="3669"/>
                  </a:lnTo>
                  <a:lnTo>
                    <a:pt x="296" y="3683"/>
                  </a:lnTo>
                  <a:lnTo>
                    <a:pt x="296" y="3687"/>
                  </a:lnTo>
                  <a:lnTo>
                    <a:pt x="296" y="3689"/>
                  </a:lnTo>
                  <a:lnTo>
                    <a:pt x="295" y="3691"/>
                  </a:lnTo>
                  <a:lnTo>
                    <a:pt x="294" y="3694"/>
                  </a:lnTo>
                  <a:lnTo>
                    <a:pt x="289" y="3698"/>
                  </a:lnTo>
                  <a:lnTo>
                    <a:pt x="283" y="3702"/>
                  </a:lnTo>
                  <a:lnTo>
                    <a:pt x="277" y="3706"/>
                  </a:lnTo>
                  <a:lnTo>
                    <a:pt x="270" y="3709"/>
                  </a:lnTo>
                  <a:lnTo>
                    <a:pt x="262" y="3714"/>
                  </a:lnTo>
                  <a:lnTo>
                    <a:pt x="253" y="3721"/>
                  </a:lnTo>
                  <a:lnTo>
                    <a:pt x="250" y="3725"/>
                  </a:lnTo>
                  <a:lnTo>
                    <a:pt x="247" y="3729"/>
                  </a:lnTo>
                  <a:lnTo>
                    <a:pt x="245" y="3734"/>
                  </a:lnTo>
                  <a:lnTo>
                    <a:pt x="244" y="3739"/>
                  </a:lnTo>
                  <a:lnTo>
                    <a:pt x="243" y="3748"/>
                  </a:lnTo>
                  <a:lnTo>
                    <a:pt x="244" y="3759"/>
                  </a:lnTo>
                  <a:lnTo>
                    <a:pt x="250" y="3778"/>
                  </a:lnTo>
                  <a:lnTo>
                    <a:pt x="256" y="3791"/>
                  </a:lnTo>
                  <a:lnTo>
                    <a:pt x="259" y="3798"/>
                  </a:lnTo>
                  <a:lnTo>
                    <a:pt x="266" y="3809"/>
                  </a:lnTo>
                  <a:lnTo>
                    <a:pt x="273" y="3821"/>
                  </a:lnTo>
                  <a:lnTo>
                    <a:pt x="279" y="3834"/>
                  </a:lnTo>
                  <a:lnTo>
                    <a:pt x="281" y="3839"/>
                  </a:lnTo>
                  <a:lnTo>
                    <a:pt x="282" y="3842"/>
                  </a:lnTo>
                  <a:lnTo>
                    <a:pt x="281" y="3846"/>
                  </a:lnTo>
                  <a:lnTo>
                    <a:pt x="281" y="3849"/>
                  </a:lnTo>
                  <a:lnTo>
                    <a:pt x="278" y="3858"/>
                  </a:lnTo>
                  <a:lnTo>
                    <a:pt x="277" y="3866"/>
                  </a:lnTo>
                  <a:lnTo>
                    <a:pt x="277" y="3871"/>
                  </a:lnTo>
                  <a:lnTo>
                    <a:pt x="276" y="3876"/>
                  </a:lnTo>
                  <a:lnTo>
                    <a:pt x="275" y="3879"/>
                  </a:lnTo>
                  <a:lnTo>
                    <a:pt x="272" y="3881"/>
                  </a:lnTo>
                  <a:lnTo>
                    <a:pt x="270" y="3884"/>
                  </a:lnTo>
                  <a:lnTo>
                    <a:pt x="267" y="3886"/>
                  </a:lnTo>
                  <a:lnTo>
                    <a:pt x="265" y="3887"/>
                  </a:lnTo>
                  <a:lnTo>
                    <a:pt x="262" y="3887"/>
                  </a:lnTo>
                  <a:lnTo>
                    <a:pt x="254" y="3887"/>
                  </a:lnTo>
                  <a:lnTo>
                    <a:pt x="246" y="3887"/>
                  </a:lnTo>
                  <a:lnTo>
                    <a:pt x="239" y="3886"/>
                  </a:lnTo>
                  <a:lnTo>
                    <a:pt x="231" y="3884"/>
                  </a:lnTo>
                  <a:lnTo>
                    <a:pt x="218" y="3881"/>
                  </a:lnTo>
                  <a:lnTo>
                    <a:pt x="207" y="3880"/>
                  </a:lnTo>
                  <a:lnTo>
                    <a:pt x="202" y="3881"/>
                  </a:lnTo>
                  <a:lnTo>
                    <a:pt x="197" y="3883"/>
                  </a:lnTo>
                  <a:lnTo>
                    <a:pt x="191" y="3885"/>
                  </a:lnTo>
                  <a:lnTo>
                    <a:pt x="187" y="3889"/>
                  </a:lnTo>
                  <a:lnTo>
                    <a:pt x="181" y="3891"/>
                  </a:lnTo>
                  <a:lnTo>
                    <a:pt x="175" y="3893"/>
                  </a:lnTo>
                  <a:lnTo>
                    <a:pt x="170" y="3895"/>
                  </a:lnTo>
                  <a:lnTo>
                    <a:pt x="165" y="3893"/>
                  </a:lnTo>
                  <a:lnTo>
                    <a:pt x="162" y="3892"/>
                  </a:lnTo>
                  <a:lnTo>
                    <a:pt x="157" y="3889"/>
                  </a:lnTo>
                  <a:lnTo>
                    <a:pt x="153" y="3884"/>
                  </a:lnTo>
                  <a:lnTo>
                    <a:pt x="149" y="3877"/>
                  </a:lnTo>
                  <a:lnTo>
                    <a:pt x="146" y="3873"/>
                  </a:lnTo>
                  <a:lnTo>
                    <a:pt x="143" y="3868"/>
                  </a:lnTo>
                  <a:lnTo>
                    <a:pt x="139" y="3866"/>
                  </a:lnTo>
                  <a:lnTo>
                    <a:pt x="134" y="3864"/>
                  </a:lnTo>
                  <a:lnTo>
                    <a:pt x="130" y="3861"/>
                  </a:lnTo>
                  <a:lnTo>
                    <a:pt x="125" y="3859"/>
                  </a:lnTo>
                  <a:lnTo>
                    <a:pt x="119" y="3858"/>
                  </a:lnTo>
                  <a:lnTo>
                    <a:pt x="114" y="3858"/>
                  </a:lnTo>
                  <a:lnTo>
                    <a:pt x="102" y="3859"/>
                  </a:lnTo>
                  <a:lnTo>
                    <a:pt x="89" y="3860"/>
                  </a:lnTo>
                  <a:lnTo>
                    <a:pt x="83" y="3857"/>
                  </a:lnTo>
                  <a:lnTo>
                    <a:pt x="76" y="3853"/>
                  </a:lnTo>
                  <a:lnTo>
                    <a:pt x="69" y="3853"/>
                  </a:lnTo>
                  <a:lnTo>
                    <a:pt x="63" y="3853"/>
                  </a:lnTo>
                  <a:lnTo>
                    <a:pt x="57" y="3854"/>
                  </a:lnTo>
                  <a:lnTo>
                    <a:pt x="53" y="3855"/>
                  </a:lnTo>
                  <a:lnTo>
                    <a:pt x="49" y="3860"/>
                  </a:lnTo>
                  <a:lnTo>
                    <a:pt x="46" y="3865"/>
                  </a:lnTo>
                  <a:lnTo>
                    <a:pt x="44" y="3871"/>
                  </a:lnTo>
                  <a:lnTo>
                    <a:pt x="43" y="3878"/>
                  </a:lnTo>
                  <a:lnTo>
                    <a:pt x="42" y="3892"/>
                  </a:lnTo>
                  <a:lnTo>
                    <a:pt x="40" y="3906"/>
                  </a:lnTo>
                  <a:lnTo>
                    <a:pt x="39" y="3916"/>
                  </a:lnTo>
                  <a:lnTo>
                    <a:pt x="39" y="3924"/>
                  </a:lnTo>
                  <a:lnTo>
                    <a:pt x="39" y="3933"/>
                  </a:lnTo>
                  <a:lnTo>
                    <a:pt x="42" y="3939"/>
                  </a:lnTo>
                  <a:lnTo>
                    <a:pt x="44" y="3944"/>
                  </a:lnTo>
                  <a:lnTo>
                    <a:pt x="48" y="3948"/>
                  </a:lnTo>
                  <a:lnTo>
                    <a:pt x="51" y="3949"/>
                  </a:lnTo>
                  <a:lnTo>
                    <a:pt x="56" y="3949"/>
                  </a:lnTo>
                  <a:lnTo>
                    <a:pt x="68" y="3944"/>
                  </a:lnTo>
                  <a:lnTo>
                    <a:pt x="80" y="3941"/>
                  </a:lnTo>
                  <a:lnTo>
                    <a:pt x="84" y="3940"/>
                  </a:lnTo>
                  <a:lnTo>
                    <a:pt x="89" y="3940"/>
                  </a:lnTo>
                  <a:lnTo>
                    <a:pt x="94" y="3940"/>
                  </a:lnTo>
                  <a:lnTo>
                    <a:pt x="97" y="3941"/>
                  </a:lnTo>
                  <a:lnTo>
                    <a:pt x="100" y="3948"/>
                  </a:lnTo>
                  <a:lnTo>
                    <a:pt x="106" y="3959"/>
                  </a:lnTo>
                  <a:lnTo>
                    <a:pt x="119" y="3965"/>
                  </a:lnTo>
                  <a:lnTo>
                    <a:pt x="131" y="3969"/>
                  </a:lnTo>
                  <a:lnTo>
                    <a:pt x="132" y="3978"/>
                  </a:lnTo>
                  <a:lnTo>
                    <a:pt x="132" y="3993"/>
                  </a:lnTo>
                  <a:lnTo>
                    <a:pt x="132" y="4000"/>
                  </a:lnTo>
                  <a:lnTo>
                    <a:pt x="133" y="4007"/>
                  </a:lnTo>
                  <a:lnTo>
                    <a:pt x="134" y="4013"/>
                  </a:lnTo>
                  <a:lnTo>
                    <a:pt x="136" y="4018"/>
                  </a:lnTo>
                  <a:lnTo>
                    <a:pt x="138" y="4019"/>
                  </a:lnTo>
                  <a:lnTo>
                    <a:pt x="141" y="4021"/>
                  </a:lnTo>
                  <a:lnTo>
                    <a:pt x="144" y="4019"/>
                  </a:lnTo>
                  <a:lnTo>
                    <a:pt x="146" y="4018"/>
                  </a:lnTo>
                  <a:lnTo>
                    <a:pt x="152" y="4010"/>
                  </a:lnTo>
                  <a:lnTo>
                    <a:pt x="159" y="4003"/>
                  </a:lnTo>
                  <a:lnTo>
                    <a:pt x="163" y="4002"/>
                  </a:lnTo>
                  <a:lnTo>
                    <a:pt x="168" y="4002"/>
                  </a:lnTo>
                  <a:lnTo>
                    <a:pt x="172" y="4003"/>
                  </a:lnTo>
                  <a:lnTo>
                    <a:pt x="176" y="4004"/>
                  </a:lnTo>
                  <a:lnTo>
                    <a:pt x="185" y="4007"/>
                  </a:lnTo>
                  <a:lnTo>
                    <a:pt x="193" y="4010"/>
                  </a:lnTo>
                  <a:lnTo>
                    <a:pt x="204" y="4012"/>
                  </a:lnTo>
                  <a:lnTo>
                    <a:pt x="215" y="4016"/>
                  </a:lnTo>
                  <a:lnTo>
                    <a:pt x="225" y="4019"/>
                  </a:lnTo>
                  <a:lnTo>
                    <a:pt x="232" y="4025"/>
                  </a:lnTo>
                  <a:lnTo>
                    <a:pt x="240" y="4038"/>
                  </a:lnTo>
                  <a:lnTo>
                    <a:pt x="251" y="4050"/>
                  </a:lnTo>
                  <a:lnTo>
                    <a:pt x="265" y="4057"/>
                  </a:lnTo>
                  <a:lnTo>
                    <a:pt x="277" y="4062"/>
                  </a:lnTo>
                  <a:lnTo>
                    <a:pt x="282" y="4065"/>
                  </a:lnTo>
                  <a:lnTo>
                    <a:pt x="286" y="4067"/>
                  </a:lnTo>
                  <a:lnTo>
                    <a:pt x="289" y="4070"/>
                  </a:lnTo>
                  <a:lnTo>
                    <a:pt x="291" y="4074"/>
                  </a:lnTo>
                  <a:lnTo>
                    <a:pt x="294" y="4085"/>
                  </a:lnTo>
                  <a:lnTo>
                    <a:pt x="295" y="4101"/>
                  </a:lnTo>
                  <a:lnTo>
                    <a:pt x="294" y="4112"/>
                  </a:lnTo>
                  <a:lnTo>
                    <a:pt x="292" y="4123"/>
                  </a:lnTo>
                  <a:lnTo>
                    <a:pt x="291" y="4135"/>
                  </a:lnTo>
                  <a:lnTo>
                    <a:pt x="289" y="4148"/>
                  </a:lnTo>
                  <a:lnTo>
                    <a:pt x="288" y="4154"/>
                  </a:lnTo>
                  <a:lnTo>
                    <a:pt x="286" y="4158"/>
                  </a:lnTo>
                  <a:lnTo>
                    <a:pt x="286" y="4163"/>
                  </a:lnTo>
                  <a:lnTo>
                    <a:pt x="288" y="4168"/>
                  </a:lnTo>
                  <a:lnTo>
                    <a:pt x="290" y="4174"/>
                  </a:lnTo>
                  <a:lnTo>
                    <a:pt x="295" y="4177"/>
                  </a:lnTo>
                  <a:lnTo>
                    <a:pt x="300" y="4179"/>
                  </a:lnTo>
                  <a:lnTo>
                    <a:pt x="303" y="4177"/>
                  </a:lnTo>
                  <a:lnTo>
                    <a:pt x="307" y="4176"/>
                  </a:lnTo>
                  <a:lnTo>
                    <a:pt x="309" y="4173"/>
                  </a:lnTo>
                  <a:lnTo>
                    <a:pt x="310" y="4170"/>
                  </a:lnTo>
                  <a:lnTo>
                    <a:pt x="313" y="4168"/>
                  </a:lnTo>
                  <a:lnTo>
                    <a:pt x="314" y="4166"/>
                  </a:lnTo>
                  <a:lnTo>
                    <a:pt x="317" y="4166"/>
                  </a:lnTo>
                  <a:lnTo>
                    <a:pt x="323" y="4164"/>
                  </a:lnTo>
                  <a:lnTo>
                    <a:pt x="330" y="4167"/>
                  </a:lnTo>
                  <a:lnTo>
                    <a:pt x="339" y="4172"/>
                  </a:lnTo>
                  <a:lnTo>
                    <a:pt x="347" y="4179"/>
                  </a:lnTo>
                  <a:lnTo>
                    <a:pt x="355" y="4188"/>
                  </a:lnTo>
                  <a:lnTo>
                    <a:pt x="364" y="4196"/>
                  </a:lnTo>
                  <a:lnTo>
                    <a:pt x="373" y="4211"/>
                  </a:lnTo>
                  <a:lnTo>
                    <a:pt x="389" y="4232"/>
                  </a:lnTo>
                  <a:lnTo>
                    <a:pt x="404" y="4256"/>
                  </a:lnTo>
                  <a:lnTo>
                    <a:pt x="415" y="4275"/>
                  </a:lnTo>
                  <a:lnTo>
                    <a:pt x="417" y="4281"/>
                  </a:lnTo>
                  <a:lnTo>
                    <a:pt x="417" y="4286"/>
                  </a:lnTo>
                  <a:lnTo>
                    <a:pt x="415" y="4287"/>
                  </a:lnTo>
                  <a:lnTo>
                    <a:pt x="411" y="4290"/>
                  </a:lnTo>
                  <a:lnTo>
                    <a:pt x="410" y="4293"/>
                  </a:lnTo>
                  <a:lnTo>
                    <a:pt x="410" y="4295"/>
                  </a:lnTo>
                  <a:lnTo>
                    <a:pt x="410" y="4297"/>
                  </a:lnTo>
                  <a:lnTo>
                    <a:pt x="410" y="4301"/>
                  </a:lnTo>
                  <a:lnTo>
                    <a:pt x="415" y="4313"/>
                  </a:lnTo>
                  <a:lnTo>
                    <a:pt x="421" y="4330"/>
                  </a:lnTo>
                  <a:lnTo>
                    <a:pt x="426" y="4346"/>
                  </a:lnTo>
                  <a:lnTo>
                    <a:pt x="427" y="4357"/>
                  </a:lnTo>
                  <a:lnTo>
                    <a:pt x="427" y="4360"/>
                  </a:lnTo>
                  <a:lnTo>
                    <a:pt x="424" y="4364"/>
                  </a:lnTo>
                  <a:lnTo>
                    <a:pt x="422" y="4368"/>
                  </a:lnTo>
                  <a:lnTo>
                    <a:pt x="420" y="4370"/>
                  </a:lnTo>
                  <a:lnTo>
                    <a:pt x="412" y="4376"/>
                  </a:lnTo>
                  <a:lnTo>
                    <a:pt x="404" y="4385"/>
                  </a:lnTo>
                  <a:lnTo>
                    <a:pt x="401" y="4391"/>
                  </a:lnTo>
                  <a:lnTo>
                    <a:pt x="398" y="4396"/>
                  </a:lnTo>
                  <a:lnTo>
                    <a:pt x="397" y="4401"/>
                  </a:lnTo>
                  <a:lnTo>
                    <a:pt x="397" y="4406"/>
                  </a:lnTo>
                  <a:lnTo>
                    <a:pt x="399" y="4415"/>
                  </a:lnTo>
                  <a:lnTo>
                    <a:pt x="399" y="4428"/>
                  </a:lnTo>
                  <a:lnTo>
                    <a:pt x="399" y="4433"/>
                  </a:lnTo>
                  <a:lnTo>
                    <a:pt x="397" y="4438"/>
                  </a:lnTo>
                  <a:lnTo>
                    <a:pt x="395" y="4441"/>
                  </a:lnTo>
                  <a:lnTo>
                    <a:pt x="392" y="4445"/>
                  </a:lnTo>
                  <a:lnTo>
                    <a:pt x="384" y="4447"/>
                  </a:lnTo>
                  <a:lnTo>
                    <a:pt x="377" y="4450"/>
                  </a:lnTo>
                  <a:lnTo>
                    <a:pt x="374" y="4458"/>
                  </a:lnTo>
                  <a:lnTo>
                    <a:pt x="373" y="4466"/>
                  </a:lnTo>
                  <a:lnTo>
                    <a:pt x="363" y="4473"/>
                  </a:lnTo>
                  <a:lnTo>
                    <a:pt x="349" y="4482"/>
                  </a:lnTo>
                  <a:lnTo>
                    <a:pt x="346" y="4486"/>
                  </a:lnTo>
                  <a:lnTo>
                    <a:pt x="342" y="4492"/>
                  </a:lnTo>
                  <a:lnTo>
                    <a:pt x="341" y="4497"/>
                  </a:lnTo>
                  <a:lnTo>
                    <a:pt x="339" y="4502"/>
                  </a:lnTo>
                  <a:lnTo>
                    <a:pt x="339" y="4505"/>
                  </a:lnTo>
                  <a:lnTo>
                    <a:pt x="339" y="4510"/>
                  </a:lnTo>
                  <a:lnTo>
                    <a:pt x="340" y="4514"/>
                  </a:lnTo>
                  <a:lnTo>
                    <a:pt x="341" y="4519"/>
                  </a:lnTo>
                  <a:lnTo>
                    <a:pt x="345" y="4525"/>
                  </a:lnTo>
                  <a:lnTo>
                    <a:pt x="348" y="4530"/>
                  </a:lnTo>
                  <a:lnTo>
                    <a:pt x="354" y="4534"/>
                  </a:lnTo>
                  <a:lnTo>
                    <a:pt x="359" y="4536"/>
                  </a:lnTo>
                  <a:lnTo>
                    <a:pt x="369" y="4540"/>
                  </a:lnTo>
                  <a:lnTo>
                    <a:pt x="376" y="4545"/>
                  </a:lnTo>
                  <a:lnTo>
                    <a:pt x="379" y="4547"/>
                  </a:lnTo>
                  <a:lnTo>
                    <a:pt x="382" y="4551"/>
                  </a:lnTo>
                  <a:lnTo>
                    <a:pt x="384" y="4555"/>
                  </a:lnTo>
                  <a:lnTo>
                    <a:pt x="385" y="4560"/>
                  </a:lnTo>
                  <a:lnTo>
                    <a:pt x="388" y="4571"/>
                  </a:lnTo>
                  <a:lnTo>
                    <a:pt x="388" y="4582"/>
                  </a:lnTo>
                  <a:lnTo>
                    <a:pt x="388" y="4588"/>
                  </a:lnTo>
                  <a:lnTo>
                    <a:pt x="385" y="4593"/>
                  </a:lnTo>
                  <a:lnTo>
                    <a:pt x="383" y="4599"/>
                  </a:lnTo>
                  <a:lnTo>
                    <a:pt x="379" y="4607"/>
                  </a:lnTo>
                  <a:lnTo>
                    <a:pt x="376" y="4612"/>
                  </a:lnTo>
                  <a:lnTo>
                    <a:pt x="373" y="4618"/>
                  </a:lnTo>
                  <a:lnTo>
                    <a:pt x="372" y="4623"/>
                  </a:lnTo>
                  <a:lnTo>
                    <a:pt x="372" y="4627"/>
                  </a:lnTo>
                  <a:lnTo>
                    <a:pt x="372" y="4630"/>
                  </a:lnTo>
                  <a:lnTo>
                    <a:pt x="374" y="4634"/>
                  </a:lnTo>
                  <a:lnTo>
                    <a:pt x="377" y="4636"/>
                  </a:lnTo>
                  <a:lnTo>
                    <a:pt x="380" y="4639"/>
                  </a:lnTo>
                  <a:lnTo>
                    <a:pt x="388" y="4643"/>
                  </a:lnTo>
                  <a:lnTo>
                    <a:pt x="397" y="4648"/>
                  </a:lnTo>
                  <a:lnTo>
                    <a:pt x="408" y="4652"/>
                  </a:lnTo>
                  <a:lnTo>
                    <a:pt x="418" y="4656"/>
                  </a:lnTo>
                  <a:lnTo>
                    <a:pt x="423" y="4660"/>
                  </a:lnTo>
                  <a:lnTo>
                    <a:pt x="429" y="4662"/>
                  </a:lnTo>
                  <a:lnTo>
                    <a:pt x="435" y="4665"/>
                  </a:lnTo>
                  <a:lnTo>
                    <a:pt x="441" y="4665"/>
                  </a:lnTo>
                  <a:lnTo>
                    <a:pt x="453" y="4660"/>
                  </a:lnTo>
                  <a:lnTo>
                    <a:pt x="466" y="4653"/>
                  </a:lnTo>
                  <a:lnTo>
                    <a:pt x="481" y="4648"/>
                  </a:lnTo>
                  <a:lnTo>
                    <a:pt x="496" y="4647"/>
                  </a:lnTo>
                  <a:lnTo>
                    <a:pt x="503" y="4646"/>
                  </a:lnTo>
                  <a:lnTo>
                    <a:pt x="508" y="4647"/>
                  </a:lnTo>
                  <a:lnTo>
                    <a:pt x="512" y="4647"/>
                  </a:lnTo>
                  <a:lnTo>
                    <a:pt x="516" y="4649"/>
                  </a:lnTo>
                  <a:lnTo>
                    <a:pt x="519" y="4651"/>
                  </a:lnTo>
                  <a:lnTo>
                    <a:pt x="521" y="4653"/>
                  </a:lnTo>
                  <a:lnTo>
                    <a:pt x="522" y="4656"/>
                  </a:lnTo>
                  <a:lnTo>
                    <a:pt x="522" y="4660"/>
                  </a:lnTo>
                  <a:lnTo>
                    <a:pt x="521" y="4664"/>
                  </a:lnTo>
                  <a:lnTo>
                    <a:pt x="518" y="4668"/>
                  </a:lnTo>
                  <a:lnTo>
                    <a:pt x="514" y="4672"/>
                  </a:lnTo>
                  <a:lnTo>
                    <a:pt x="508" y="4677"/>
                  </a:lnTo>
                  <a:lnTo>
                    <a:pt x="502" y="4681"/>
                  </a:lnTo>
                  <a:lnTo>
                    <a:pt x="499" y="4686"/>
                  </a:lnTo>
                  <a:lnTo>
                    <a:pt x="498" y="4691"/>
                  </a:lnTo>
                  <a:lnTo>
                    <a:pt x="498" y="4694"/>
                  </a:lnTo>
                  <a:lnTo>
                    <a:pt x="500" y="4699"/>
                  </a:lnTo>
                  <a:lnTo>
                    <a:pt x="503" y="4703"/>
                  </a:lnTo>
                  <a:lnTo>
                    <a:pt x="506" y="4706"/>
                  </a:lnTo>
                  <a:lnTo>
                    <a:pt x="511" y="4710"/>
                  </a:lnTo>
                  <a:lnTo>
                    <a:pt x="519" y="4717"/>
                  </a:lnTo>
                  <a:lnTo>
                    <a:pt x="527" y="4727"/>
                  </a:lnTo>
                  <a:lnTo>
                    <a:pt x="533" y="4737"/>
                  </a:lnTo>
                  <a:lnTo>
                    <a:pt x="537" y="4749"/>
                  </a:lnTo>
                  <a:lnTo>
                    <a:pt x="544" y="4762"/>
                  </a:lnTo>
                  <a:lnTo>
                    <a:pt x="556" y="4779"/>
                  </a:lnTo>
                  <a:lnTo>
                    <a:pt x="568" y="4793"/>
                  </a:lnTo>
                  <a:lnTo>
                    <a:pt x="577" y="4805"/>
                  </a:lnTo>
                  <a:lnTo>
                    <a:pt x="580" y="4809"/>
                  </a:lnTo>
                  <a:lnTo>
                    <a:pt x="582" y="4811"/>
                  </a:lnTo>
                  <a:lnTo>
                    <a:pt x="586" y="4813"/>
                  </a:lnTo>
                  <a:lnTo>
                    <a:pt x="590" y="4816"/>
                  </a:lnTo>
                  <a:lnTo>
                    <a:pt x="598" y="4819"/>
                  </a:lnTo>
                  <a:lnTo>
                    <a:pt x="611" y="4822"/>
                  </a:lnTo>
                  <a:lnTo>
                    <a:pt x="617" y="4824"/>
                  </a:lnTo>
                  <a:lnTo>
                    <a:pt x="624" y="4828"/>
                  </a:lnTo>
                  <a:lnTo>
                    <a:pt x="629" y="4831"/>
                  </a:lnTo>
                  <a:lnTo>
                    <a:pt x="634" y="4836"/>
                  </a:lnTo>
                  <a:lnTo>
                    <a:pt x="637" y="4841"/>
                  </a:lnTo>
                  <a:lnTo>
                    <a:pt x="641" y="4847"/>
                  </a:lnTo>
                  <a:lnTo>
                    <a:pt x="643" y="4853"/>
                  </a:lnTo>
                  <a:lnTo>
                    <a:pt x="645" y="4857"/>
                  </a:lnTo>
                  <a:lnTo>
                    <a:pt x="648" y="4863"/>
                  </a:lnTo>
                  <a:lnTo>
                    <a:pt x="650" y="4867"/>
                  </a:lnTo>
                  <a:lnTo>
                    <a:pt x="654" y="4870"/>
                  </a:lnTo>
                  <a:lnTo>
                    <a:pt x="659" y="4873"/>
                  </a:lnTo>
                  <a:lnTo>
                    <a:pt x="668" y="4875"/>
                  </a:lnTo>
                  <a:lnTo>
                    <a:pt x="681" y="4879"/>
                  </a:lnTo>
                  <a:lnTo>
                    <a:pt x="687" y="4880"/>
                  </a:lnTo>
                  <a:lnTo>
                    <a:pt x="693" y="4883"/>
                  </a:lnTo>
                  <a:lnTo>
                    <a:pt x="699" y="4887"/>
                  </a:lnTo>
                  <a:lnTo>
                    <a:pt x="705" y="4891"/>
                  </a:lnTo>
                  <a:lnTo>
                    <a:pt x="714" y="4899"/>
                  </a:lnTo>
                  <a:lnTo>
                    <a:pt x="723" y="4908"/>
                  </a:lnTo>
                  <a:lnTo>
                    <a:pt x="731" y="4916"/>
                  </a:lnTo>
                  <a:lnTo>
                    <a:pt x="742" y="4923"/>
                  </a:lnTo>
                  <a:lnTo>
                    <a:pt x="747" y="4925"/>
                  </a:lnTo>
                  <a:lnTo>
                    <a:pt x="752" y="4927"/>
                  </a:lnTo>
                  <a:lnTo>
                    <a:pt x="757" y="4929"/>
                  </a:lnTo>
                  <a:lnTo>
                    <a:pt x="762" y="4930"/>
                  </a:lnTo>
                  <a:lnTo>
                    <a:pt x="774" y="4931"/>
                  </a:lnTo>
                  <a:lnTo>
                    <a:pt x="786" y="4935"/>
                  </a:lnTo>
                  <a:lnTo>
                    <a:pt x="798" y="4941"/>
                  </a:lnTo>
                  <a:lnTo>
                    <a:pt x="808" y="4946"/>
                  </a:lnTo>
                  <a:lnTo>
                    <a:pt x="813" y="4950"/>
                  </a:lnTo>
                  <a:lnTo>
                    <a:pt x="818" y="4951"/>
                  </a:lnTo>
                  <a:lnTo>
                    <a:pt x="823" y="4952"/>
                  </a:lnTo>
                  <a:lnTo>
                    <a:pt x="827" y="4954"/>
                  </a:lnTo>
                  <a:lnTo>
                    <a:pt x="839" y="4955"/>
                  </a:lnTo>
                  <a:lnTo>
                    <a:pt x="854" y="4956"/>
                  </a:lnTo>
                  <a:lnTo>
                    <a:pt x="863" y="4962"/>
                  </a:lnTo>
                  <a:lnTo>
                    <a:pt x="875" y="4971"/>
                  </a:lnTo>
                  <a:lnTo>
                    <a:pt x="881" y="4975"/>
                  </a:lnTo>
                  <a:lnTo>
                    <a:pt x="887" y="4979"/>
                  </a:lnTo>
                  <a:lnTo>
                    <a:pt x="890" y="4979"/>
                  </a:lnTo>
                  <a:lnTo>
                    <a:pt x="893" y="4979"/>
                  </a:lnTo>
                  <a:lnTo>
                    <a:pt x="895" y="4979"/>
                  </a:lnTo>
                  <a:lnTo>
                    <a:pt x="898" y="4976"/>
                  </a:lnTo>
                  <a:lnTo>
                    <a:pt x="901" y="4973"/>
                  </a:lnTo>
                  <a:lnTo>
                    <a:pt x="906" y="4973"/>
                  </a:lnTo>
                  <a:lnTo>
                    <a:pt x="911" y="4973"/>
                  </a:lnTo>
                  <a:lnTo>
                    <a:pt x="917" y="4974"/>
                  </a:lnTo>
                  <a:lnTo>
                    <a:pt x="927" y="4980"/>
                  </a:lnTo>
                  <a:lnTo>
                    <a:pt x="938" y="4983"/>
                  </a:lnTo>
                  <a:lnTo>
                    <a:pt x="946" y="4986"/>
                  </a:lnTo>
                  <a:lnTo>
                    <a:pt x="953" y="4988"/>
                  </a:lnTo>
                  <a:lnTo>
                    <a:pt x="958" y="4989"/>
                  </a:lnTo>
                  <a:lnTo>
                    <a:pt x="962" y="4992"/>
                  </a:lnTo>
                  <a:lnTo>
                    <a:pt x="963" y="4995"/>
                  </a:lnTo>
                  <a:lnTo>
                    <a:pt x="962" y="4998"/>
                  </a:lnTo>
                  <a:lnTo>
                    <a:pt x="959" y="5001"/>
                  </a:lnTo>
                  <a:lnTo>
                    <a:pt x="955" y="5006"/>
                  </a:lnTo>
                  <a:lnTo>
                    <a:pt x="945" y="5012"/>
                  </a:lnTo>
                  <a:lnTo>
                    <a:pt x="937" y="5017"/>
                  </a:lnTo>
                  <a:lnTo>
                    <a:pt x="927" y="5021"/>
                  </a:lnTo>
                  <a:lnTo>
                    <a:pt x="919" y="5028"/>
                  </a:lnTo>
                  <a:lnTo>
                    <a:pt x="915" y="5033"/>
                  </a:lnTo>
                  <a:lnTo>
                    <a:pt x="913" y="5039"/>
                  </a:lnTo>
                  <a:lnTo>
                    <a:pt x="909" y="5045"/>
                  </a:lnTo>
                  <a:lnTo>
                    <a:pt x="908" y="5051"/>
                  </a:lnTo>
                  <a:lnTo>
                    <a:pt x="905" y="5064"/>
                  </a:lnTo>
                  <a:lnTo>
                    <a:pt x="902" y="5077"/>
                  </a:lnTo>
                  <a:lnTo>
                    <a:pt x="901" y="5090"/>
                  </a:lnTo>
                  <a:lnTo>
                    <a:pt x="901" y="5102"/>
                  </a:lnTo>
                  <a:lnTo>
                    <a:pt x="901" y="5113"/>
                  </a:lnTo>
                  <a:lnTo>
                    <a:pt x="902" y="5121"/>
                  </a:lnTo>
                  <a:lnTo>
                    <a:pt x="903" y="5130"/>
                  </a:lnTo>
                  <a:lnTo>
                    <a:pt x="906" y="5135"/>
                  </a:lnTo>
                  <a:lnTo>
                    <a:pt x="908" y="5140"/>
                  </a:lnTo>
                  <a:lnTo>
                    <a:pt x="913" y="5144"/>
                  </a:lnTo>
                  <a:lnTo>
                    <a:pt x="917" y="5146"/>
                  </a:lnTo>
                  <a:lnTo>
                    <a:pt x="919" y="5150"/>
                  </a:lnTo>
                  <a:lnTo>
                    <a:pt x="920" y="5153"/>
                  </a:lnTo>
                  <a:lnTo>
                    <a:pt x="921" y="5157"/>
                  </a:lnTo>
                  <a:lnTo>
                    <a:pt x="921" y="5162"/>
                  </a:lnTo>
                  <a:lnTo>
                    <a:pt x="919" y="5166"/>
                  </a:lnTo>
                  <a:lnTo>
                    <a:pt x="917" y="5172"/>
                  </a:lnTo>
                  <a:lnTo>
                    <a:pt x="913" y="5179"/>
                  </a:lnTo>
                  <a:lnTo>
                    <a:pt x="911" y="5185"/>
                  </a:lnTo>
                  <a:lnTo>
                    <a:pt x="909" y="5190"/>
                  </a:lnTo>
                  <a:lnTo>
                    <a:pt x="908" y="5195"/>
                  </a:lnTo>
                  <a:lnTo>
                    <a:pt x="909" y="5198"/>
                  </a:lnTo>
                  <a:lnTo>
                    <a:pt x="913" y="5210"/>
                  </a:lnTo>
                  <a:lnTo>
                    <a:pt x="914" y="5228"/>
                  </a:lnTo>
                  <a:lnTo>
                    <a:pt x="914" y="5240"/>
                  </a:lnTo>
                  <a:lnTo>
                    <a:pt x="913" y="5252"/>
                  </a:lnTo>
                  <a:lnTo>
                    <a:pt x="911" y="5263"/>
                  </a:lnTo>
                  <a:lnTo>
                    <a:pt x="909" y="5273"/>
                  </a:lnTo>
                  <a:lnTo>
                    <a:pt x="903" y="5294"/>
                  </a:lnTo>
                  <a:lnTo>
                    <a:pt x="898" y="5311"/>
                  </a:lnTo>
                  <a:lnTo>
                    <a:pt x="896" y="5320"/>
                  </a:lnTo>
                  <a:lnTo>
                    <a:pt x="896" y="5327"/>
                  </a:lnTo>
                  <a:lnTo>
                    <a:pt x="898" y="5333"/>
                  </a:lnTo>
                  <a:lnTo>
                    <a:pt x="900" y="5339"/>
                  </a:lnTo>
                  <a:lnTo>
                    <a:pt x="901" y="5343"/>
                  </a:lnTo>
                  <a:lnTo>
                    <a:pt x="902" y="5349"/>
                  </a:lnTo>
                  <a:lnTo>
                    <a:pt x="902" y="5354"/>
                  </a:lnTo>
                  <a:lnTo>
                    <a:pt x="900" y="5360"/>
                  </a:lnTo>
                  <a:lnTo>
                    <a:pt x="899" y="5365"/>
                  </a:lnTo>
                  <a:lnTo>
                    <a:pt x="898" y="5370"/>
                  </a:lnTo>
                  <a:lnTo>
                    <a:pt x="900" y="5373"/>
                  </a:lnTo>
                  <a:lnTo>
                    <a:pt x="902" y="5377"/>
                  </a:lnTo>
                  <a:lnTo>
                    <a:pt x="908" y="5381"/>
                  </a:lnTo>
                  <a:lnTo>
                    <a:pt x="915" y="5384"/>
                  </a:lnTo>
                  <a:lnTo>
                    <a:pt x="921" y="5386"/>
                  </a:lnTo>
                  <a:lnTo>
                    <a:pt x="927" y="5390"/>
                  </a:lnTo>
                  <a:lnTo>
                    <a:pt x="934" y="5396"/>
                  </a:lnTo>
                  <a:lnTo>
                    <a:pt x="939" y="5402"/>
                  </a:lnTo>
                  <a:lnTo>
                    <a:pt x="945" y="5408"/>
                  </a:lnTo>
                  <a:lnTo>
                    <a:pt x="950" y="5411"/>
                  </a:lnTo>
                  <a:lnTo>
                    <a:pt x="956" y="5415"/>
                  </a:lnTo>
                  <a:lnTo>
                    <a:pt x="963" y="5415"/>
                  </a:lnTo>
                  <a:lnTo>
                    <a:pt x="969" y="5415"/>
                  </a:lnTo>
                  <a:lnTo>
                    <a:pt x="974" y="5417"/>
                  </a:lnTo>
                  <a:lnTo>
                    <a:pt x="977" y="5421"/>
                  </a:lnTo>
                  <a:lnTo>
                    <a:pt x="981" y="5427"/>
                  </a:lnTo>
                  <a:lnTo>
                    <a:pt x="982" y="5434"/>
                  </a:lnTo>
                  <a:lnTo>
                    <a:pt x="982" y="5441"/>
                  </a:lnTo>
                  <a:lnTo>
                    <a:pt x="983" y="5443"/>
                  </a:lnTo>
                  <a:lnTo>
                    <a:pt x="985" y="5446"/>
                  </a:lnTo>
                  <a:lnTo>
                    <a:pt x="988" y="5448"/>
                  </a:lnTo>
                  <a:lnTo>
                    <a:pt x="993" y="5448"/>
                  </a:lnTo>
                  <a:lnTo>
                    <a:pt x="1000" y="5449"/>
                  </a:lnTo>
                  <a:lnTo>
                    <a:pt x="1006" y="5450"/>
                  </a:lnTo>
                  <a:lnTo>
                    <a:pt x="1013" y="5454"/>
                  </a:lnTo>
                  <a:lnTo>
                    <a:pt x="1019" y="5458"/>
                  </a:lnTo>
                  <a:lnTo>
                    <a:pt x="1024" y="5461"/>
                  </a:lnTo>
                  <a:lnTo>
                    <a:pt x="1027" y="5466"/>
                  </a:lnTo>
                  <a:lnTo>
                    <a:pt x="1031" y="5471"/>
                  </a:lnTo>
                  <a:lnTo>
                    <a:pt x="1033" y="5475"/>
                  </a:lnTo>
                  <a:lnTo>
                    <a:pt x="1034" y="5480"/>
                  </a:lnTo>
                  <a:lnTo>
                    <a:pt x="1037" y="5484"/>
                  </a:lnTo>
                  <a:lnTo>
                    <a:pt x="1039" y="5487"/>
                  </a:lnTo>
                  <a:lnTo>
                    <a:pt x="1041" y="5491"/>
                  </a:lnTo>
                  <a:lnTo>
                    <a:pt x="1047" y="5496"/>
                  </a:lnTo>
                  <a:lnTo>
                    <a:pt x="1054" y="5499"/>
                  </a:lnTo>
                  <a:lnTo>
                    <a:pt x="1057" y="5502"/>
                  </a:lnTo>
                  <a:lnTo>
                    <a:pt x="1060" y="5507"/>
                  </a:lnTo>
                  <a:lnTo>
                    <a:pt x="1063" y="5513"/>
                  </a:lnTo>
                  <a:lnTo>
                    <a:pt x="1065" y="5521"/>
                  </a:lnTo>
                  <a:lnTo>
                    <a:pt x="1067" y="5528"/>
                  </a:lnTo>
                  <a:lnTo>
                    <a:pt x="1071" y="5534"/>
                  </a:lnTo>
                  <a:lnTo>
                    <a:pt x="1075" y="5538"/>
                  </a:lnTo>
                  <a:lnTo>
                    <a:pt x="1078" y="5542"/>
                  </a:lnTo>
                  <a:lnTo>
                    <a:pt x="1088" y="5544"/>
                  </a:lnTo>
                  <a:lnTo>
                    <a:pt x="1098" y="5546"/>
                  </a:lnTo>
                  <a:lnTo>
                    <a:pt x="1103" y="5546"/>
                  </a:lnTo>
                  <a:lnTo>
                    <a:pt x="1107" y="5547"/>
                  </a:lnTo>
                  <a:lnTo>
                    <a:pt x="1111" y="5549"/>
                  </a:lnTo>
                  <a:lnTo>
                    <a:pt x="1114" y="5553"/>
                  </a:lnTo>
                  <a:lnTo>
                    <a:pt x="1117" y="5560"/>
                  </a:lnTo>
                  <a:lnTo>
                    <a:pt x="1121" y="5563"/>
                  </a:lnTo>
                  <a:lnTo>
                    <a:pt x="1125" y="5562"/>
                  </a:lnTo>
                  <a:lnTo>
                    <a:pt x="1129" y="5559"/>
                  </a:lnTo>
                  <a:lnTo>
                    <a:pt x="1134" y="5555"/>
                  </a:lnTo>
                  <a:lnTo>
                    <a:pt x="1139" y="5551"/>
                  </a:lnTo>
                  <a:lnTo>
                    <a:pt x="1145" y="5548"/>
                  </a:lnTo>
                  <a:lnTo>
                    <a:pt x="1151" y="5547"/>
                  </a:lnTo>
                  <a:lnTo>
                    <a:pt x="1155" y="5546"/>
                  </a:lnTo>
                  <a:lnTo>
                    <a:pt x="1161" y="5546"/>
                  </a:lnTo>
                  <a:lnTo>
                    <a:pt x="1166" y="5548"/>
                  </a:lnTo>
                  <a:lnTo>
                    <a:pt x="1171" y="5550"/>
                  </a:lnTo>
                  <a:lnTo>
                    <a:pt x="1180" y="5556"/>
                  </a:lnTo>
                  <a:lnTo>
                    <a:pt x="1191" y="5561"/>
                  </a:lnTo>
                  <a:lnTo>
                    <a:pt x="1204" y="5566"/>
                  </a:lnTo>
                  <a:lnTo>
                    <a:pt x="1217" y="5569"/>
                  </a:lnTo>
                  <a:lnTo>
                    <a:pt x="1245" y="5574"/>
                  </a:lnTo>
                  <a:lnTo>
                    <a:pt x="1268" y="5578"/>
                  </a:lnTo>
                  <a:lnTo>
                    <a:pt x="1285" y="5579"/>
                  </a:lnTo>
                  <a:lnTo>
                    <a:pt x="1295" y="5579"/>
                  </a:lnTo>
                  <a:lnTo>
                    <a:pt x="1298" y="5579"/>
                  </a:lnTo>
                  <a:lnTo>
                    <a:pt x="1302" y="5580"/>
                  </a:lnTo>
                  <a:lnTo>
                    <a:pt x="1305" y="5581"/>
                  </a:lnTo>
                  <a:lnTo>
                    <a:pt x="1310" y="5584"/>
                  </a:lnTo>
                  <a:lnTo>
                    <a:pt x="1318" y="5591"/>
                  </a:lnTo>
                  <a:lnTo>
                    <a:pt x="1327" y="5594"/>
                  </a:lnTo>
                  <a:lnTo>
                    <a:pt x="1330" y="5597"/>
                  </a:lnTo>
                  <a:lnTo>
                    <a:pt x="1335" y="5598"/>
                  </a:lnTo>
                  <a:lnTo>
                    <a:pt x="1341" y="5598"/>
                  </a:lnTo>
                  <a:lnTo>
                    <a:pt x="1347" y="5598"/>
                  </a:lnTo>
                  <a:lnTo>
                    <a:pt x="1359" y="5598"/>
                  </a:lnTo>
                  <a:lnTo>
                    <a:pt x="1368" y="5598"/>
                  </a:lnTo>
                  <a:lnTo>
                    <a:pt x="1377" y="5599"/>
                  </a:lnTo>
                  <a:lnTo>
                    <a:pt x="1387" y="5599"/>
                  </a:lnTo>
                  <a:lnTo>
                    <a:pt x="1393" y="5600"/>
                  </a:lnTo>
                  <a:lnTo>
                    <a:pt x="1399" y="5600"/>
                  </a:lnTo>
                  <a:lnTo>
                    <a:pt x="1404" y="5599"/>
                  </a:lnTo>
                  <a:lnTo>
                    <a:pt x="1409" y="5598"/>
                  </a:lnTo>
                  <a:lnTo>
                    <a:pt x="1413" y="5595"/>
                  </a:lnTo>
                  <a:lnTo>
                    <a:pt x="1417" y="5591"/>
                  </a:lnTo>
                  <a:lnTo>
                    <a:pt x="1421" y="5585"/>
                  </a:lnTo>
                  <a:lnTo>
                    <a:pt x="1424" y="5576"/>
                  </a:lnTo>
                  <a:lnTo>
                    <a:pt x="1430" y="5560"/>
                  </a:lnTo>
                  <a:lnTo>
                    <a:pt x="1436" y="5547"/>
                  </a:lnTo>
                  <a:lnTo>
                    <a:pt x="1438" y="5542"/>
                  </a:lnTo>
                  <a:lnTo>
                    <a:pt x="1443" y="5537"/>
                  </a:lnTo>
                  <a:lnTo>
                    <a:pt x="1447" y="5534"/>
                  </a:lnTo>
                  <a:lnTo>
                    <a:pt x="1453" y="5529"/>
                  </a:lnTo>
                  <a:lnTo>
                    <a:pt x="1456" y="5525"/>
                  </a:lnTo>
                  <a:lnTo>
                    <a:pt x="1460" y="5521"/>
                  </a:lnTo>
                  <a:lnTo>
                    <a:pt x="1462" y="5516"/>
                  </a:lnTo>
                  <a:lnTo>
                    <a:pt x="1465" y="5511"/>
                  </a:lnTo>
                  <a:lnTo>
                    <a:pt x="1467" y="5500"/>
                  </a:lnTo>
                  <a:lnTo>
                    <a:pt x="1469" y="5488"/>
                  </a:lnTo>
                  <a:lnTo>
                    <a:pt x="1470" y="5478"/>
                  </a:lnTo>
                  <a:lnTo>
                    <a:pt x="1473" y="5468"/>
                  </a:lnTo>
                  <a:lnTo>
                    <a:pt x="1475" y="5463"/>
                  </a:lnTo>
                  <a:lnTo>
                    <a:pt x="1478" y="5461"/>
                  </a:lnTo>
                  <a:lnTo>
                    <a:pt x="1480" y="5458"/>
                  </a:lnTo>
                  <a:lnTo>
                    <a:pt x="1484" y="5456"/>
                  </a:lnTo>
                  <a:lnTo>
                    <a:pt x="1491" y="5454"/>
                  </a:lnTo>
                  <a:lnTo>
                    <a:pt x="1498" y="5455"/>
                  </a:lnTo>
                  <a:lnTo>
                    <a:pt x="1504" y="5456"/>
                  </a:lnTo>
                  <a:lnTo>
                    <a:pt x="1510" y="5459"/>
                  </a:lnTo>
                  <a:lnTo>
                    <a:pt x="1514" y="5460"/>
                  </a:lnTo>
                  <a:lnTo>
                    <a:pt x="1518" y="5459"/>
                  </a:lnTo>
                  <a:lnTo>
                    <a:pt x="1520" y="5458"/>
                  </a:lnTo>
                  <a:lnTo>
                    <a:pt x="1522" y="5456"/>
                  </a:lnTo>
                  <a:lnTo>
                    <a:pt x="1522" y="5454"/>
                  </a:lnTo>
                  <a:lnTo>
                    <a:pt x="1523" y="5450"/>
                  </a:lnTo>
                  <a:lnTo>
                    <a:pt x="1524" y="5435"/>
                  </a:lnTo>
                  <a:lnTo>
                    <a:pt x="1528" y="5421"/>
                  </a:lnTo>
                  <a:lnTo>
                    <a:pt x="1531" y="5414"/>
                  </a:lnTo>
                  <a:lnTo>
                    <a:pt x="1535" y="5408"/>
                  </a:lnTo>
                  <a:lnTo>
                    <a:pt x="1541" y="5402"/>
                  </a:lnTo>
                  <a:lnTo>
                    <a:pt x="1547" y="5397"/>
                  </a:lnTo>
                  <a:lnTo>
                    <a:pt x="1563" y="5387"/>
                  </a:lnTo>
                  <a:lnTo>
                    <a:pt x="1582" y="5377"/>
                  </a:lnTo>
                  <a:lnTo>
                    <a:pt x="1602" y="5366"/>
                  </a:lnTo>
                  <a:lnTo>
                    <a:pt x="1621" y="5354"/>
                  </a:lnTo>
                  <a:lnTo>
                    <a:pt x="1639" y="5345"/>
                  </a:lnTo>
                  <a:lnTo>
                    <a:pt x="1651" y="5338"/>
                  </a:lnTo>
                  <a:lnTo>
                    <a:pt x="1655" y="5333"/>
                  </a:lnTo>
                  <a:lnTo>
                    <a:pt x="1657" y="5329"/>
                  </a:lnTo>
                  <a:lnTo>
                    <a:pt x="1657" y="5324"/>
                  </a:lnTo>
                  <a:lnTo>
                    <a:pt x="1656" y="5318"/>
                  </a:lnTo>
                  <a:lnTo>
                    <a:pt x="1654" y="5311"/>
                  </a:lnTo>
                  <a:lnTo>
                    <a:pt x="1652" y="5305"/>
                  </a:lnTo>
                  <a:lnTo>
                    <a:pt x="1652" y="5301"/>
                  </a:lnTo>
                  <a:lnTo>
                    <a:pt x="1654" y="5296"/>
                  </a:lnTo>
                  <a:lnTo>
                    <a:pt x="1655" y="5291"/>
                  </a:lnTo>
                  <a:lnTo>
                    <a:pt x="1658" y="5286"/>
                  </a:lnTo>
                  <a:lnTo>
                    <a:pt x="1663" y="5283"/>
                  </a:lnTo>
                  <a:lnTo>
                    <a:pt x="1669" y="5279"/>
                  </a:lnTo>
                  <a:lnTo>
                    <a:pt x="1681" y="5275"/>
                  </a:lnTo>
                  <a:lnTo>
                    <a:pt x="1692" y="5272"/>
                  </a:lnTo>
                  <a:lnTo>
                    <a:pt x="1702" y="5267"/>
                  </a:lnTo>
                  <a:lnTo>
                    <a:pt x="1717" y="5260"/>
                  </a:lnTo>
                  <a:lnTo>
                    <a:pt x="1725" y="5255"/>
                  </a:lnTo>
                  <a:lnTo>
                    <a:pt x="1733" y="5252"/>
                  </a:lnTo>
                  <a:lnTo>
                    <a:pt x="1739" y="5251"/>
                  </a:lnTo>
                  <a:lnTo>
                    <a:pt x="1745" y="5251"/>
                  </a:lnTo>
                  <a:lnTo>
                    <a:pt x="1750" y="5253"/>
                  </a:lnTo>
                  <a:lnTo>
                    <a:pt x="1753" y="5255"/>
                  </a:lnTo>
                  <a:lnTo>
                    <a:pt x="1756" y="5260"/>
                  </a:lnTo>
                  <a:lnTo>
                    <a:pt x="1756" y="5266"/>
                  </a:lnTo>
                  <a:lnTo>
                    <a:pt x="1756" y="5277"/>
                  </a:lnTo>
                  <a:lnTo>
                    <a:pt x="1756" y="5285"/>
                  </a:lnTo>
                  <a:lnTo>
                    <a:pt x="1756" y="5289"/>
                  </a:lnTo>
                  <a:lnTo>
                    <a:pt x="1758" y="5291"/>
                  </a:lnTo>
                  <a:lnTo>
                    <a:pt x="1761" y="5292"/>
                  </a:lnTo>
                  <a:lnTo>
                    <a:pt x="1765" y="5294"/>
                  </a:lnTo>
                  <a:lnTo>
                    <a:pt x="1774" y="5297"/>
                  </a:lnTo>
                  <a:lnTo>
                    <a:pt x="1783" y="5302"/>
                  </a:lnTo>
                  <a:lnTo>
                    <a:pt x="1791" y="5309"/>
                  </a:lnTo>
                  <a:lnTo>
                    <a:pt x="1800" y="5320"/>
                  </a:lnTo>
                  <a:lnTo>
                    <a:pt x="1807" y="5333"/>
                  </a:lnTo>
                  <a:lnTo>
                    <a:pt x="1815" y="5345"/>
                  </a:lnTo>
                  <a:lnTo>
                    <a:pt x="1819" y="5351"/>
                  </a:lnTo>
                  <a:lnTo>
                    <a:pt x="1824" y="5354"/>
                  </a:lnTo>
                  <a:lnTo>
                    <a:pt x="1827" y="5358"/>
                  </a:lnTo>
                  <a:lnTo>
                    <a:pt x="1833" y="5359"/>
                  </a:lnTo>
                  <a:lnTo>
                    <a:pt x="1843" y="5357"/>
                  </a:lnTo>
                  <a:lnTo>
                    <a:pt x="1852" y="5353"/>
                  </a:lnTo>
                  <a:lnTo>
                    <a:pt x="1857" y="5353"/>
                  </a:lnTo>
                  <a:lnTo>
                    <a:pt x="1862" y="5353"/>
                  </a:lnTo>
                  <a:lnTo>
                    <a:pt x="1868" y="5354"/>
                  </a:lnTo>
                  <a:lnTo>
                    <a:pt x="1875" y="5359"/>
                  </a:lnTo>
                  <a:lnTo>
                    <a:pt x="1888" y="5368"/>
                  </a:lnTo>
                  <a:lnTo>
                    <a:pt x="1901" y="5376"/>
                  </a:lnTo>
                  <a:lnTo>
                    <a:pt x="1906" y="5377"/>
                  </a:lnTo>
                  <a:lnTo>
                    <a:pt x="1910" y="5377"/>
                  </a:lnTo>
                  <a:lnTo>
                    <a:pt x="1914" y="5374"/>
                  </a:lnTo>
                  <a:lnTo>
                    <a:pt x="1917" y="5371"/>
                  </a:lnTo>
                  <a:lnTo>
                    <a:pt x="1919" y="5365"/>
                  </a:lnTo>
                  <a:lnTo>
                    <a:pt x="1920" y="5359"/>
                  </a:lnTo>
                  <a:lnTo>
                    <a:pt x="1920" y="5354"/>
                  </a:lnTo>
                  <a:lnTo>
                    <a:pt x="1920" y="5349"/>
                  </a:lnTo>
                  <a:lnTo>
                    <a:pt x="1920" y="5345"/>
                  </a:lnTo>
                  <a:lnTo>
                    <a:pt x="1921" y="5341"/>
                  </a:lnTo>
                  <a:lnTo>
                    <a:pt x="1922" y="5340"/>
                  </a:lnTo>
                  <a:lnTo>
                    <a:pt x="1925" y="5339"/>
                  </a:lnTo>
                  <a:lnTo>
                    <a:pt x="1928" y="5339"/>
                  </a:lnTo>
                  <a:lnTo>
                    <a:pt x="1933" y="5341"/>
                  </a:lnTo>
                  <a:lnTo>
                    <a:pt x="1936" y="5346"/>
                  </a:lnTo>
                  <a:lnTo>
                    <a:pt x="1941" y="5351"/>
                  </a:lnTo>
                  <a:lnTo>
                    <a:pt x="1951" y="5362"/>
                  </a:lnTo>
                  <a:lnTo>
                    <a:pt x="1960" y="5373"/>
                  </a:lnTo>
                  <a:lnTo>
                    <a:pt x="1966" y="5378"/>
                  </a:lnTo>
                  <a:lnTo>
                    <a:pt x="1972" y="5380"/>
                  </a:lnTo>
                  <a:lnTo>
                    <a:pt x="1978" y="5383"/>
                  </a:lnTo>
                  <a:lnTo>
                    <a:pt x="1985" y="5385"/>
                  </a:lnTo>
                  <a:lnTo>
                    <a:pt x="1998" y="5386"/>
                  </a:lnTo>
                  <a:lnTo>
                    <a:pt x="2011" y="5387"/>
                  </a:lnTo>
                  <a:lnTo>
                    <a:pt x="2024" y="5387"/>
                  </a:lnTo>
                  <a:lnTo>
                    <a:pt x="2039" y="5390"/>
                  </a:lnTo>
                  <a:lnTo>
                    <a:pt x="2045" y="5392"/>
                  </a:lnTo>
                  <a:lnTo>
                    <a:pt x="2051" y="5396"/>
                  </a:lnTo>
                  <a:lnTo>
                    <a:pt x="2054" y="5399"/>
                  </a:lnTo>
                  <a:lnTo>
                    <a:pt x="2057" y="5405"/>
                  </a:lnTo>
                  <a:lnTo>
                    <a:pt x="2060" y="5418"/>
                  </a:lnTo>
                  <a:lnTo>
                    <a:pt x="2064" y="5431"/>
                  </a:lnTo>
                  <a:lnTo>
                    <a:pt x="2066" y="5437"/>
                  </a:lnTo>
                  <a:lnTo>
                    <a:pt x="2068" y="5442"/>
                  </a:lnTo>
                  <a:lnTo>
                    <a:pt x="2072" y="5447"/>
                  </a:lnTo>
                  <a:lnTo>
                    <a:pt x="2076" y="5450"/>
                  </a:lnTo>
                  <a:lnTo>
                    <a:pt x="2082" y="5454"/>
                  </a:lnTo>
                  <a:lnTo>
                    <a:pt x="2089" y="5458"/>
                  </a:lnTo>
                  <a:lnTo>
                    <a:pt x="2096" y="5460"/>
                  </a:lnTo>
                  <a:lnTo>
                    <a:pt x="2105" y="5462"/>
                  </a:lnTo>
                  <a:lnTo>
                    <a:pt x="2124" y="5466"/>
                  </a:lnTo>
                  <a:lnTo>
                    <a:pt x="2142" y="5469"/>
                  </a:lnTo>
                  <a:lnTo>
                    <a:pt x="2159" y="5472"/>
                  </a:lnTo>
                  <a:lnTo>
                    <a:pt x="2173" y="5473"/>
                  </a:lnTo>
                  <a:lnTo>
                    <a:pt x="2179" y="5472"/>
                  </a:lnTo>
                  <a:lnTo>
                    <a:pt x="2185" y="5471"/>
                  </a:lnTo>
                  <a:lnTo>
                    <a:pt x="2191" y="5468"/>
                  </a:lnTo>
                  <a:lnTo>
                    <a:pt x="2197" y="5466"/>
                  </a:lnTo>
                  <a:lnTo>
                    <a:pt x="2206" y="5459"/>
                  </a:lnTo>
                  <a:lnTo>
                    <a:pt x="2215" y="5456"/>
                  </a:lnTo>
                  <a:lnTo>
                    <a:pt x="2222" y="5455"/>
                  </a:lnTo>
                  <a:lnTo>
                    <a:pt x="2230" y="5455"/>
                  </a:lnTo>
                  <a:lnTo>
                    <a:pt x="2238" y="5456"/>
                  </a:lnTo>
                  <a:lnTo>
                    <a:pt x="2246" y="5455"/>
                  </a:lnTo>
                  <a:lnTo>
                    <a:pt x="2248" y="5454"/>
                  </a:lnTo>
                  <a:lnTo>
                    <a:pt x="2250" y="5450"/>
                  </a:lnTo>
                  <a:lnTo>
                    <a:pt x="2253" y="5447"/>
                  </a:lnTo>
                  <a:lnTo>
                    <a:pt x="2256" y="5440"/>
                  </a:lnTo>
                  <a:lnTo>
                    <a:pt x="2261" y="5427"/>
                  </a:lnTo>
                  <a:lnTo>
                    <a:pt x="2268" y="5415"/>
                  </a:lnTo>
                  <a:lnTo>
                    <a:pt x="2273" y="5411"/>
                  </a:lnTo>
                  <a:lnTo>
                    <a:pt x="2279" y="5406"/>
                  </a:lnTo>
                  <a:lnTo>
                    <a:pt x="2285" y="5404"/>
                  </a:lnTo>
                  <a:lnTo>
                    <a:pt x="2293" y="5403"/>
                  </a:lnTo>
                  <a:lnTo>
                    <a:pt x="2314" y="5402"/>
                  </a:lnTo>
                  <a:lnTo>
                    <a:pt x="2339" y="5401"/>
                  </a:lnTo>
                  <a:lnTo>
                    <a:pt x="2350" y="5399"/>
                  </a:lnTo>
                  <a:lnTo>
                    <a:pt x="2361" y="5397"/>
                  </a:lnTo>
                  <a:lnTo>
                    <a:pt x="2364" y="5396"/>
                  </a:lnTo>
                  <a:lnTo>
                    <a:pt x="2369" y="5395"/>
                  </a:lnTo>
                  <a:lnTo>
                    <a:pt x="2372" y="5392"/>
                  </a:lnTo>
                  <a:lnTo>
                    <a:pt x="2374" y="5389"/>
                  </a:lnTo>
                  <a:lnTo>
                    <a:pt x="2379" y="5379"/>
                  </a:lnTo>
                  <a:lnTo>
                    <a:pt x="2385" y="5371"/>
                  </a:lnTo>
                  <a:lnTo>
                    <a:pt x="2388" y="5367"/>
                  </a:lnTo>
                  <a:lnTo>
                    <a:pt x="2393" y="5365"/>
                  </a:lnTo>
                  <a:lnTo>
                    <a:pt x="2399" y="5361"/>
                  </a:lnTo>
                  <a:lnTo>
                    <a:pt x="2407" y="5359"/>
                  </a:lnTo>
                  <a:lnTo>
                    <a:pt x="2417" y="5357"/>
                  </a:lnTo>
                  <a:lnTo>
                    <a:pt x="2425" y="5355"/>
                  </a:lnTo>
                  <a:lnTo>
                    <a:pt x="2435" y="5354"/>
                  </a:lnTo>
                  <a:lnTo>
                    <a:pt x="2443" y="5354"/>
                  </a:lnTo>
                  <a:lnTo>
                    <a:pt x="2451" y="5355"/>
                  </a:lnTo>
                  <a:lnTo>
                    <a:pt x="2460" y="5358"/>
                  </a:lnTo>
                  <a:lnTo>
                    <a:pt x="2468" y="5361"/>
                  </a:lnTo>
                  <a:lnTo>
                    <a:pt x="2475" y="5365"/>
                  </a:lnTo>
                  <a:lnTo>
                    <a:pt x="2487" y="5376"/>
                  </a:lnTo>
                  <a:lnTo>
                    <a:pt x="2496" y="5384"/>
                  </a:lnTo>
                  <a:lnTo>
                    <a:pt x="2500" y="5389"/>
                  </a:lnTo>
                  <a:lnTo>
                    <a:pt x="2504" y="5391"/>
                  </a:lnTo>
                  <a:lnTo>
                    <a:pt x="2508" y="5395"/>
                  </a:lnTo>
                  <a:lnTo>
                    <a:pt x="2513" y="5397"/>
                  </a:lnTo>
                  <a:lnTo>
                    <a:pt x="2518" y="5397"/>
                  </a:lnTo>
                  <a:lnTo>
                    <a:pt x="2523" y="5396"/>
                  </a:lnTo>
                  <a:lnTo>
                    <a:pt x="2527" y="5392"/>
                  </a:lnTo>
                  <a:lnTo>
                    <a:pt x="2532" y="5387"/>
                  </a:lnTo>
                  <a:lnTo>
                    <a:pt x="2538" y="5384"/>
                  </a:lnTo>
                  <a:lnTo>
                    <a:pt x="2543" y="5380"/>
                  </a:lnTo>
                  <a:lnTo>
                    <a:pt x="2546" y="5379"/>
                  </a:lnTo>
                  <a:lnTo>
                    <a:pt x="2549" y="5378"/>
                  </a:lnTo>
                  <a:lnTo>
                    <a:pt x="2552" y="5378"/>
                  </a:lnTo>
                  <a:lnTo>
                    <a:pt x="2556" y="5379"/>
                  </a:lnTo>
                  <a:lnTo>
                    <a:pt x="2562" y="5381"/>
                  </a:lnTo>
                  <a:lnTo>
                    <a:pt x="2569" y="5385"/>
                  </a:lnTo>
                  <a:lnTo>
                    <a:pt x="2575" y="5390"/>
                  </a:lnTo>
                  <a:lnTo>
                    <a:pt x="2580" y="5395"/>
                  </a:lnTo>
                  <a:lnTo>
                    <a:pt x="2584" y="5401"/>
                  </a:lnTo>
                  <a:lnTo>
                    <a:pt x="2589" y="5406"/>
                  </a:lnTo>
                  <a:lnTo>
                    <a:pt x="2591" y="5412"/>
                  </a:lnTo>
                  <a:lnTo>
                    <a:pt x="2591" y="5418"/>
                  </a:lnTo>
                  <a:lnTo>
                    <a:pt x="2591" y="5424"/>
                  </a:lnTo>
                  <a:lnTo>
                    <a:pt x="2589" y="5429"/>
                  </a:lnTo>
                  <a:lnTo>
                    <a:pt x="2587" y="5434"/>
                  </a:lnTo>
                  <a:lnTo>
                    <a:pt x="2582" y="5440"/>
                  </a:lnTo>
                  <a:lnTo>
                    <a:pt x="2575" y="5449"/>
                  </a:lnTo>
                  <a:lnTo>
                    <a:pt x="2570" y="5458"/>
                  </a:lnTo>
                  <a:lnTo>
                    <a:pt x="2570" y="5462"/>
                  </a:lnTo>
                  <a:lnTo>
                    <a:pt x="2571" y="5467"/>
                  </a:lnTo>
                  <a:lnTo>
                    <a:pt x="2572" y="5472"/>
                  </a:lnTo>
                  <a:lnTo>
                    <a:pt x="2575" y="5478"/>
                  </a:lnTo>
                  <a:lnTo>
                    <a:pt x="2582" y="5490"/>
                  </a:lnTo>
                  <a:lnTo>
                    <a:pt x="2590" y="5505"/>
                  </a:lnTo>
                  <a:lnTo>
                    <a:pt x="2600" y="5522"/>
                  </a:lnTo>
                  <a:lnTo>
                    <a:pt x="2608" y="5534"/>
                  </a:lnTo>
                  <a:lnTo>
                    <a:pt x="2613" y="5537"/>
                  </a:lnTo>
                  <a:lnTo>
                    <a:pt x="2618" y="5538"/>
                  </a:lnTo>
                  <a:lnTo>
                    <a:pt x="2620" y="5538"/>
                  </a:lnTo>
                  <a:lnTo>
                    <a:pt x="2622" y="5537"/>
                  </a:lnTo>
                  <a:lnTo>
                    <a:pt x="2625" y="5536"/>
                  </a:lnTo>
                  <a:lnTo>
                    <a:pt x="2628" y="5534"/>
                  </a:lnTo>
                  <a:lnTo>
                    <a:pt x="2631" y="5530"/>
                  </a:lnTo>
                  <a:lnTo>
                    <a:pt x="2634" y="5529"/>
                  </a:lnTo>
                  <a:lnTo>
                    <a:pt x="2637" y="5528"/>
                  </a:lnTo>
                  <a:lnTo>
                    <a:pt x="2640" y="5528"/>
                  </a:lnTo>
                  <a:lnTo>
                    <a:pt x="2649" y="5530"/>
                  </a:lnTo>
                  <a:lnTo>
                    <a:pt x="2656" y="5534"/>
                  </a:lnTo>
                  <a:lnTo>
                    <a:pt x="2663" y="5538"/>
                  </a:lnTo>
                  <a:lnTo>
                    <a:pt x="2670" y="5544"/>
                  </a:lnTo>
                  <a:lnTo>
                    <a:pt x="2676" y="5550"/>
                  </a:lnTo>
                  <a:lnTo>
                    <a:pt x="2681" y="5556"/>
                  </a:lnTo>
                  <a:lnTo>
                    <a:pt x="2685" y="5561"/>
                  </a:lnTo>
                  <a:lnTo>
                    <a:pt x="2689" y="5563"/>
                  </a:lnTo>
                  <a:lnTo>
                    <a:pt x="2693" y="5566"/>
                  </a:lnTo>
                  <a:lnTo>
                    <a:pt x="2696" y="5568"/>
                  </a:lnTo>
                  <a:lnTo>
                    <a:pt x="2703" y="5568"/>
                  </a:lnTo>
                  <a:lnTo>
                    <a:pt x="2712" y="5568"/>
                  </a:lnTo>
                  <a:lnTo>
                    <a:pt x="2720" y="5569"/>
                  </a:lnTo>
                  <a:lnTo>
                    <a:pt x="2726" y="5570"/>
                  </a:lnTo>
                  <a:lnTo>
                    <a:pt x="2731" y="5573"/>
                  </a:lnTo>
                  <a:lnTo>
                    <a:pt x="2738" y="5581"/>
                  </a:lnTo>
                  <a:lnTo>
                    <a:pt x="2741" y="5585"/>
                  </a:lnTo>
                  <a:lnTo>
                    <a:pt x="2745" y="5588"/>
                  </a:lnTo>
                  <a:lnTo>
                    <a:pt x="2750" y="5592"/>
                  </a:lnTo>
                  <a:lnTo>
                    <a:pt x="2756" y="5594"/>
                  </a:lnTo>
                  <a:lnTo>
                    <a:pt x="2767" y="5598"/>
                  </a:lnTo>
                  <a:lnTo>
                    <a:pt x="2782" y="5599"/>
                  </a:lnTo>
                  <a:lnTo>
                    <a:pt x="2796" y="5599"/>
                  </a:lnTo>
                  <a:lnTo>
                    <a:pt x="2809" y="5600"/>
                  </a:lnTo>
                  <a:lnTo>
                    <a:pt x="2820" y="5603"/>
                  </a:lnTo>
                  <a:lnTo>
                    <a:pt x="2829" y="5607"/>
                  </a:lnTo>
                  <a:lnTo>
                    <a:pt x="2838" y="5612"/>
                  </a:lnTo>
                  <a:lnTo>
                    <a:pt x="2848" y="5614"/>
                  </a:lnTo>
                  <a:lnTo>
                    <a:pt x="2853" y="5614"/>
                  </a:lnTo>
                  <a:lnTo>
                    <a:pt x="2859" y="5614"/>
                  </a:lnTo>
                  <a:lnTo>
                    <a:pt x="2864" y="5612"/>
                  </a:lnTo>
                  <a:lnTo>
                    <a:pt x="2870" y="5610"/>
                  </a:lnTo>
                  <a:lnTo>
                    <a:pt x="2879" y="5606"/>
                  </a:lnTo>
                  <a:lnTo>
                    <a:pt x="2886" y="5604"/>
                  </a:lnTo>
                  <a:lnTo>
                    <a:pt x="2895" y="5604"/>
                  </a:lnTo>
                  <a:lnTo>
                    <a:pt x="2905" y="5605"/>
                  </a:lnTo>
                  <a:lnTo>
                    <a:pt x="2916" y="5609"/>
                  </a:lnTo>
                  <a:lnTo>
                    <a:pt x="2922" y="5612"/>
                  </a:lnTo>
                  <a:lnTo>
                    <a:pt x="2924" y="5614"/>
                  </a:lnTo>
                  <a:lnTo>
                    <a:pt x="2926" y="5617"/>
                  </a:lnTo>
                  <a:lnTo>
                    <a:pt x="2926" y="5620"/>
                  </a:lnTo>
                  <a:lnTo>
                    <a:pt x="2926" y="5625"/>
                  </a:lnTo>
                  <a:lnTo>
                    <a:pt x="2926" y="5629"/>
                  </a:lnTo>
                  <a:lnTo>
                    <a:pt x="2927" y="5633"/>
                  </a:lnTo>
                  <a:lnTo>
                    <a:pt x="2928" y="5636"/>
                  </a:lnTo>
                  <a:lnTo>
                    <a:pt x="2929" y="5638"/>
                  </a:lnTo>
                  <a:lnTo>
                    <a:pt x="2933" y="5641"/>
                  </a:lnTo>
                  <a:lnTo>
                    <a:pt x="2937" y="5642"/>
                  </a:lnTo>
                  <a:lnTo>
                    <a:pt x="2943" y="5642"/>
                  </a:lnTo>
                  <a:lnTo>
                    <a:pt x="2952" y="5641"/>
                  </a:lnTo>
                  <a:lnTo>
                    <a:pt x="2972" y="5639"/>
                  </a:lnTo>
                  <a:lnTo>
                    <a:pt x="2992" y="5637"/>
                  </a:lnTo>
                  <a:lnTo>
                    <a:pt x="3013" y="5635"/>
                  </a:lnTo>
                  <a:lnTo>
                    <a:pt x="3031" y="5631"/>
                  </a:lnTo>
                  <a:lnTo>
                    <a:pt x="3037" y="5629"/>
                  </a:lnTo>
                  <a:lnTo>
                    <a:pt x="3042" y="5625"/>
                  </a:lnTo>
                  <a:lnTo>
                    <a:pt x="3044" y="5623"/>
                  </a:lnTo>
                  <a:lnTo>
                    <a:pt x="3046" y="5618"/>
                  </a:lnTo>
                  <a:lnTo>
                    <a:pt x="3046" y="5609"/>
                  </a:lnTo>
                  <a:lnTo>
                    <a:pt x="3048" y="5595"/>
                  </a:lnTo>
                  <a:lnTo>
                    <a:pt x="3050" y="5589"/>
                  </a:lnTo>
                  <a:lnTo>
                    <a:pt x="3054" y="5585"/>
                  </a:lnTo>
                  <a:lnTo>
                    <a:pt x="3060" y="5582"/>
                  </a:lnTo>
                  <a:lnTo>
                    <a:pt x="3067" y="5580"/>
                  </a:lnTo>
                  <a:lnTo>
                    <a:pt x="3081" y="5579"/>
                  </a:lnTo>
                  <a:lnTo>
                    <a:pt x="3097" y="5579"/>
                  </a:lnTo>
                  <a:lnTo>
                    <a:pt x="3112" y="5580"/>
                  </a:lnTo>
                  <a:lnTo>
                    <a:pt x="3129" y="5581"/>
                  </a:lnTo>
                  <a:lnTo>
                    <a:pt x="3149" y="5582"/>
                  </a:lnTo>
                  <a:lnTo>
                    <a:pt x="3173" y="5584"/>
                  </a:lnTo>
                  <a:lnTo>
                    <a:pt x="3195" y="5585"/>
                  </a:lnTo>
                  <a:lnTo>
                    <a:pt x="3211" y="5584"/>
                  </a:lnTo>
                  <a:lnTo>
                    <a:pt x="3218" y="5582"/>
                  </a:lnTo>
                  <a:lnTo>
                    <a:pt x="3225" y="5581"/>
                  </a:lnTo>
                  <a:lnTo>
                    <a:pt x="3232" y="5578"/>
                  </a:lnTo>
                  <a:lnTo>
                    <a:pt x="3241" y="5574"/>
                  </a:lnTo>
                  <a:lnTo>
                    <a:pt x="3251" y="5570"/>
                  </a:lnTo>
                  <a:lnTo>
                    <a:pt x="3263" y="5566"/>
                  </a:lnTo>
                  <a:lnTo>
                    <a:pt x="3270" y="5565"/>
                  </a:lnTo>
                  <a:lnTo>
                    <a:pt x="3276" y="5565"/>
                  </a:lnTo>
                  <a:lnTo>
                    <a:pt x="3283" y="5563"/>
                  </a:lnTo>
                  <a:lnTo>
                    <a:pt x="3289" y="5565"/>
                  </a:lnTo>
                  <a:lnTo>
                    <a:pt x="3300" y="5568"/>
                  </a:lnTo>
                  <a:lnTo>
                    <a:pt x="3309" y="5573"/>
                  </a:lnTo>
                  <a:lnTo>
                    <a:pt x="3314" y="5574"/>
                  </a:lnTo>
                  <a:lnTo>
                    <a:pt x="3318" y="5575"/>
                  </a:lnTo>
                  <a:lnTo>
                    <a:pt x="3323" y="5575"/>
                  </a:lnTo>
                  <a:lnTo>
                    <a:pt x="3327" y="5575"/>
                  </a:lnTo>
                  <a:lnTo>
                    <a:pt x="3345" y="5569"/>
                  </a:lnTo>
                  <a:lnTo>
                    <a:pt x="3362" y="5567"/>
                  </a:lnTo>
                  <a:lnTo>
                    <a:pt x="3369" y="5567"/>
                  </a:lnTo>
                  <a:lnTo>
                    <a:pt x="3376" y="5568"/>
                  </a:lnTo>
                  <a:lnTo>
                    <a:pt x="3382" y="5570"/>
                  </a:lnTo>
                  <a:lnTo>
                    <a:pt x="3387" y="5575"/>
                  </a:lnTo>
                  <a:lnTo>
                    <a:pt x="3396" y="5586"/>
                  </a:lnTo>
                  <a:lnTo>
                    <a:pt x="3405" y="5597"/>
                  </a:lnTo>
                  <a:lnTo>
                    <a:pt x="3408" y="5601"/>
                  </a:lnTo>
                  <a:lnTo>
                    <a:pt x="3413" y="5606"/>
                  </a:lnTo>
                  <a:lnTo>
                    <a:pt x="3419" y="5610"/>
                  </a:lnTo>
                  <a:lnTo>
                    <a:pt x="3425" y="5613"/>
                  </a:lnTo>
                  <a:lnTo>
                    <a:pt x="3431" y="5617"/>
                  </a:lnTo>
                  <a:lnTo>
                    <a:pt x="3437" y="5620"/>
                  </a:lnTo>
                  <a:lnTo>
                    <a:pt x="3441" y="5624"/>
                  </a:lnTo>
                  <a:lnTo>
                    <a:pt x="3446" y="5629"/>
                  </a:lnTo>
                  <a:lnTo>
                    <a:pt x="3455" y="5638"/>
                  </a:lnTo>
                  <a:lnTo>
                    <a:pt x="3464" y="5650"/>
                  </a:lnTo>
                  <a:lnTo>
                    <a:pt x="3466" y="5652"/>
                  </a:lnTo>
                  <a:lnTo>
                    <a:pt x="3470" y="5654"/>
                  </a:lnTo>
                  <a:lnTo>
                    <a:pt x="3472" y="5654"/>
                  </a:lnTo>
                  <a:lnTo>
                    <a:pt x="3475" y="5654"/>
                  </a:lnTo>
                  <a:lnTo>
                    <a:pt x="3479" y="5648"/>
                  </a:lnTo>
                  <a:lnTo>
                    <a:pt x="3485" y="5639"/>
                  </a:lnTo>
                  <a:lnTo>
                    <a:pt x="3489" y="5635"/>
                  </a:lnTo>
                  <a:lnTo>
                    <a:pt x="3494" y="5630"/>
                  </a:lnTo>
                  <a:lnTo>
                    <a:pt x="3500" y="5626"/>
                  </a:lnTo>
                  <a:lnTo>
                    <a:pt x="3506" y="5623"/>
                  </a:lnTo>
                  <a:lnTo>
                    <a:pt x="3514" y="5619"/>
                  </a:lnTo>
                  <a:lnTo>
                    <a:pt x="3522" y="5617"/>
                  </a:lnTo>
                  <a:lnTo>
                    <a:pt x="3531" y="5616"/>
                  </a:lnTo>
                  <a:lnTo>
                    <a:pt x="3540" y="5614"/>
                  </a:lnTo>
                  <a:lnTo>
                    <a:pt x="3564" y="5614"/>
                  </a:lnTo>
                  <a:lnTo>
                    <a:pt x="3590" y="5614"/>
                  </a:lnTo>
                  <a:lnTo>
                    <a:pt x="3603" y="5613"/>
                  </a:lnTo>
                  <a:lnTo>
                    <a:pt x="3616" y="5613"/>
                  </a:lnTo>
                  <a:lnTo>
                    <a:pt x="3628" y="5611"/>
                  </a:lnTo>
                  <a:lnTo>
                    <a:pt x="3638" y="5609"/>
                  </a:lnTo>
                  <a:lnTo>
                    <a:pt x="3647" y="5604"/>
                  </a:lnTo>
                  <a:lnTo>
                    <a:pt x="3655" y="5599"/>
                  </a:lnTo>
                  <a:lnTo>
                    <a:pt x="3664" y="5591"/>
                  </a:lnTo>
                  <a:lnTo>
                    <a:pt x="3671" y="5582"/>
                  </a:lnTo>
                  <a:lnTo>
                    <a:pt x="3678" y="5573"/>
                  </a:lnTo>
                  <a:lnTo>
                    <a:pt x="3684" y="5563"/>
                  </a:lnTo>
                  <a:lnTo>
                    <a:pt x="3690" y="5551"/>
                  </a:lnTo>
                  <a:lnTo>
                    <a:pt x="3695" y="5541"/>
                  </a:lnTo>
                  <a:lnTo>
                    <a:pt x="3703" y="5518"/>
                  </a:lnTo>
                  <a:lnTo>
                    <a:pt x="3710" y="5500"/>
                  </a:lnTo>
                  <a:lnTo>
                    <a:pt x="3714" y="5493"/>
                  </a:lnTo>
                  <a:lnTo>
                    <a:pt x="3718" y="5487"/>
                  </a:lnTo>
                  <a:lnTo>
                    <a:pt x="3724" y="5484"/>
                  </a:lnTo>
                  <a:lnTo>
                    <a:pt x="3731" y="5481"/>
                  </a:lnTo>
                  <a:lnTo>
                    <a:pt x="3739" y="5480"/>
                  </a:lnTo>
                  <a:lnTo>
                    <a:pt x="3746" y="5480"/>
                  </a:lnTo>
                  <a:lnTo>
                    <a:pt x="3752" y="5481"/>
                  </a:lnTo>
                  <a:lnTo>
                    <a:pt x="3758" y="5481"/>
                  </a:lnTo>
                  <a:lnTo>
                    <a:pt x="3762" y="5483"/>
                  </a:lnTo>
                  <a:lnTo>
                    <a:pt x="3767" y="5483"/>
                  </a:lnTo>
                  <a:lnTo>
                    <a:pt x="3772" y="5483"/>
                  </a:lnTo>
                  <a:lnTo>
                    <a:pt x="3777" y="5480"/>
                  </a:lnTo>
                  <a:lnTo>
                    <a:pt x="3785" y="5477"/>
                  </a:lnTo>
                  <a:lnTo>
                    <a:pt x="3792" y="5474"/>
                  </a:lnTo>
                  <a:lnTo>
                    <a:pt x="3794" y="5474"/>
                  </a:lnTo>
                  <a:lnTo>
                    <a:pt x="3797" y="5474"/>
                  </a:lnTo>
                  <a:lnTo>
                    <a:pt x="3800" y="5477"/>
                  </a:lnTo>
                  <a:lnTo>
                    <a:pt x="3803" y="5479"/>
                  </a:lnTo>
                  <a:lnTo>
                    <a:pt x="3806" y="5481"/>
                  </a:lnTo>
                  <a:lnTo>
                    <a:pt x="3810" y="5483"/>
                  </a:lnTo>
                  <a:lnTo>
                    <a:pt x="3812" y="5484"/>
                  </a:lnTo>
                  <a:lnTo>
                    <a:pt x="3816" y="5484"/>
                  </a:lnTo>
                  <a:lnTo>
                    <a:pt x="3822" y="5483"/>
                  </a:lnTo>
                  <a:lnTo>
                    <a:pt x="3827" y="5479"/>
                  </a:lnTo>
                  <a:lnTo>
                    <a:pt x="3830" y="5477"/>
                  </a:lnTo>
                  <a:lnTo>
                    <a:pt x="3834" y="5477"/>
                  </a:lnTo>
                  <a:lnTo>
                    <a:pt x="3840" y="5478"/>
                  </a:lnTo>
                  <a:lnTo>
                    <a:pt x="3844" y="5478"/>
                  </a:lnTo>
                  <a:lnTo>
                    <a:pt x="3856" y="5481"/>
                  </a:lnTo>
                  <a:lnTo>
                    <a:pt x="3866" y="5484"/>
                  </a:lnTo>
                  <a:lnTo>
                    <a:pt x="3874" y="5485"/>
                  </a:lnTo>
                  <a:lnTo>
                    <a:pt x="3882" y="5484"/>
                  </a:lnTo>
                  <a:lnTo>
                    <a:pt x="3887" y="5481"/>
                  </a:lnTo>
                  <a:lnTo>
                    <a:pt x="3892" y="5479"/>
                  </a:lnTo>
                  <a:lnTo>
                    <a:pt x="3897" y="5477"/>
                  </a:lnTo>
                  <a:lnTo>
                    <a:pt x="3903" y="5472"/>
                  </a:lnTo>
                  <a:lnTo>
                    <a:pt x="3909" y="5467"/>
                  </a:lnTo>
                  <a:lnTo>
                    <a:pt x="3916" y="5465"/>
                  </a:lnTo>
                  <a:lnTo>
                    <a:pt x="3923" y="5463"/>
                  </a:lnTo>
                  <a:lnTo>
                    <a:pt x="3930" y="5463"/>
                  </a:lnTo>
                  <a:lnTo>
                    <a:pt x="3937" y="5465"/>
                  </a:lnTo>
                  <a:lnTo>
                    <a:pt x="3944" y="5467"/>
                  </a:lnTo>
                  <a:lnTo>
                    <a:pt x="3950" y="5469"/>
                  </a:lnTo>
                  <a:lnTo>
                    <a:pt x="3956" y="5472"/>
                  </a:lnTo>
                  <a:lnTo>
                    <a:pt x="3964" y="5479"/>
                  </a:lnTo>
                  <a:lnTo>
                    <a:pt x="3973" y="5485"/>
                  </a:lnTo>
                  <a:lnTo>
                    <a:pt x="3978" y="5486"/>
                  </a:lnTo>
                  <a:lnTo>
                    <a:pt x="3982" y="5488"/>
                  </a:lnTo>
                  <a:lnTo>
                    <a:pt x="3989" y="5490"/>
                  </a:lnTo>
                  <a:lnTo>
                    <a:pt x="3998" y="5490"/>
                  </a:lnTo>
                  <a:lnTo>
                    <a:pt x="4016" y="5491"/>
                  </a:lnTo>
                  <a:lnTo>
                    <a:pt x="4030" y="5494"/>
                  </a:lnTo>
                  <a:lnTo>
                    <a:pt x="4036" y="5496"/>
                  </a:lnTo>
                  <a:lnTo>
                    <a:pt x="4041" y="5496"/>
                  </a:lnTo>
                  <a:lnTo>
                    <a:pt x="4044" y="5494"/>
                  </a:lnTo>
                  <a:lnTo>
                    <a:pt x="4045" y="5491"/>
                  </a:lnTo>
                  <a:lnTo>
                    <a:pt x="4048" y="5487"/>
                  </a:lnTo>
                  <a:lnTo>
                    <a:pt x="4050" y="5484"/>
                  </a:lnTo>
                  <a:lnTo>
                    <a:pt x="4054" y="5481"/>
                  </a:lnTo>
                  <a:lnTo>
                    <a:pt x="4058" y="5480"/>
                  </a:lnTo>
                  <a:lnTo>
                    <a:pt x="4068" y="5478"/>
                  </a:lnTo>
                  <a:lnTo>
                    <a:pt x="4079" y="5478"/>
                  </a:lnTo>
                  <a:lnTo>
                    <a:pt x="4090" y="5475"/>
                  </a:lnTo>
                  <a:lnTo>
                    <a:pt x="4107" y="5471"/>
                  </a:lnTo>
                  <a:lnTo>
                    <a:pt x="4123" y="5467"/>
                  </a:lnTo>
                  <a:lnTo>
                    <a:pt x="4137" y="5465"/>
                  </a:lnTo>
                  <a:lnTo>
                    <a:pt x="4143" y="5465"/>
                  </a:lnTo>
                  <a:lnTo>
                    <a:pt x="4148" y="5466"/>
                  </a:lnTo>
                  <a:lnTo>
                    <a:pt x="4152" y="5466"/>
                  </a:lnTo>
                  <a:lnTo>
                    <a:pt x="4156" y="5468"/>
                  </a:lnTo>
                  <a:lnTo>
                    <a:pt x="4158" y="5471"/>
                  </a:lnTo>
                  <a:lnTo>
                    <a:pt x="4161" y="5473"/>
                  </a:lnTo>
                  <a:lnTo>
                    <a:pt x="4162" y="5478"/>
                  </a:lnTo>
                  <a:lnTo>
                    <a:pt x="4163" y="5483"/>
                  </a:lnTo>
                  <a:lnTo>
                    <a:pt x="4164" y="5488"/>
                  </a:lnTo>
                  <a:lnTo>
                    <a:pt x="4165" y="5493"/>
                  </a:lnTo>
                  <a:lnTo>
                    <a:pt x="4167" y="5498"/>
                  </a:lnTo>
                  <a:lnTo>
                    <a:pt x="4169" y="5500"/>
                  </a:lnTo>
                  <a:lnTo>
                    <a:pt x="4171" y="5503"/>
                  </a:lnTo>
                  <a:lnTo>
                    <a:pt x="4176" y="5505"/>
                  </a:lnTo>
                  <a:lnTo>
                    <a:pt x="4181" y="5506"/>
                  </a:lnTo>
                  <a:lnTo>
                    <a:pt x="4187" y="5506"/>
                  </a:lnTo>
                  <a:lnTo>
                    <a:pt x="4201" y="5507"/>
                  </a:lnTo>
                  <a:lnTo>
                    <a:pt x="4214" y="5509"/>
                  </a:lnTo>
                  <a:lnTo>
                    <a:pt x="4227" y="5510"/>
                  </a:lnTo>
                  <a:lnTo>
                    <a:pt x="4239" y="5510"/>
                  </a:lnTo>
                  <a:lnTo>
                    <a:pt x="4249" y="5509"/>
                  </a:lnTo>
                  <a:lnTo>
                    <a:pt x="4257" y="5510"/>
                  </a:lnTo>
                  <a:lnTo>
                    <a:pt x="4262" y="5511"/>
                  </a:lnTo>
                  <a:lnTo>
                    <a:pt x="4265" y="5512"/>
                  </a:lnTo>
                  <a:lnTo>
                    <a:pt x="4269" y="5516"/>
                  </a:lnTo>
                  <a:lnTo>
                    <a:pt x="4274" y="5519"/>
                  </a:lnTo>
                  <a:lnTo>
                    <a:pt x="4277" y="5522"/>
                  </a:lnTo>
                  <a:lnTo>
                    <a:pt x="4282" y="5524"/>
                  </a:lnTo>
                  <a:lnTo>
                    <a:pt x="4287" y="5524"/>
                  </a:lnTo>
                  <a:lnTo>
                    <a:pt x="4293" y="5523"/>
                  </a:lnTo>
                  <a:lnTo>
                    <a:pt x="4302" y="5519"/>
                  </a:lnTo>
                  <a:lnTo>
                    <a:pt x="4310" y="5513"/>
                  </a:lnTo>
                  <a:lnTo>
                    <a:pt x="4318" y="5507"/>
                  </a:lnTo>
                  <a:lnTo>
                    <a:pt x="4326" y="5502"/>
                  </a:lnTo>
                  <a:lnTo>
                    <a:pt x="4331" y="5499"/>
                  </a:lnTo>
                  <a:lnTo>
                    <a:pt x="4335" y="5498"/>
                  </a:lnTo>
                  <a:lnTo>
                    <a:pt x="4341" y="5498"/>
                  </a:lnTo>
                  <a:lnTo>
                    <a:pt x="4347" y="5499"/>
                  </a:lnTo>
                  <a:lnTo>
                    <a:pt x="4360" y="5503"/>
                  </a:lnTo>
                  <a:lnTo>
                    <a:pt x="4375" y="5509"/>
                  </a:lnTo>
                  <a:lnTo>
                    <a:pt x="4382" y="5511"/>
                  </a:lnTo>
                  <a:lnTo>
                    <a:pt x="4390" y="5512"/>
                  </a:lnTo>
                  <a:lnTo>
                    <a:pt x="4398" y="5513"/>
                  </a:lnTo>
                  <a:lnTo>
                    <a:pt x="4408" y="5515"/>
                  </a:lnTo>
                  <a:lnTo>
                    <a:pt x="4427" y="5513"/>
                  </a:lnTo>
                  <a:lnTo>
                    <a:pt x="4448" y="5513"/>
                  </a:lnTo>
                  <a:lnTo>
                    <a:pt x="4458" y="5515"/>
                  </a:lnTo>
                  <a:lnTo>
                    <a:pt x="4469" y="5517"/>
                  </a:lnTo>
                  <a:lnTo>
                    <a:pt x="4477" y="5519"/>
                  </a:lnTo>
                  <a:lnTo>
                    <a:pt x="4486" y="5523"/>
                  </a:lnTo>
                  <a:lnTo>
                    <a:pt x="4503" y="5530"/>
                  </a:lnTo>
                  <a:lnTo>
                    <a:pt x="4518" y="5535"/>
                  </a:lnTo>
                  <a:lnTo>
                    <a:pt x="4524" y="5537"/>
                  </a:lnTo>
                  <a:lnTo>
                    <a:pt x="4530" y="5541"/>
                  </a:lnTo>
                  <a:lnTo>
                    <a:pt x="4534" y="5543"/>
                  </a:lnTo>
                  <a:lnTo>
                    <a:pt x="4537" y="5547"/>
                  </a:lnTo>
                  <a:lnTo>
                    <a:pt x="4540" y="5555"/>
                  </a:lnTo>
                  <a:lnTo>
                    <a:pt x="4543" y="5562"/>
                  </a:lnTo>
                  <a:lnTo>
                    <a:pt x="4545" y="5566"/>
                  </a:lnTo>
                  <a:lnTo>
                    <a:pt x="4547" y="5569"/>
                  </a:lnTo>
                  <a:lnTo>
                    <a:pt x="4552" y="5573"/>
                  </a:lnTo>
                  <a:lnTo>
                    <a:pt x="4556" y="5578"/>
                  </a:lnTo>
                  <a:lnTo>
                    <a:pt x="4566" y="5585"/>
                  </a:lnTo>
                  <a:lnTo>
                    <a:pt x="4572" y="5591"/>
                  </a:lnTo>
                  <a:lnTo>
                    <a:pt x="4575" y="5597"/>
                  </a:lnTo>
                  <a:lnTo>
                    <a:pt x="4578" y="5604"/>
                  </a:lnTo>
                  <a:lnTo>
                    <a:pt x="4579" y="5609"/>
                  </a:lnTo>
                  <a:lnTo>
                    <a:pt x="4581" y="5613"/>
                  </a:lnTo>
                  <a:lnTo>
                    <a:pt x="4584" y="5617"/>
                  </a:lnTo>
                  <a:lnTo>
                    <a:pt x="4587" y="5619"/>
                  </a:lnTo>
                  <a:lnTo>
                    <a:pt x="4592" y="5622"/>
                  </a:lnTo>
                  <a:lnTo>
                    <a:pt x="4596" y="5623"/>
                  </a:lnTo>
                  <a:lnTo>
                    <a:pt x="4600" y="5623"/>
                  </a:lnTo>
                  <a:lnTo>
                    <a:pt x="4606" y="5622"/>
                  </a:lnTo>
                  <a:lnTo>
                    <a:pt x="4611" y="5620"/>
                  </a:lnTo>
                  <a:lnTo>
                    <a:pt x="4616" y="5619"/>
                  </a:lnTo>
                  <a:lnTo>
                    <a:pt x="4622" y="5618"/>
                  </a:lnTo>
                  <a:lnTo>
                    <a:pt x="4628" y="5619"/>
                  </a:lnTo>
                  <a:lnTo>
                    <a:pt x="4639" y="5622"/>
                  </a:lnTo>
                  <a:lnTo>
                    <a:pt x="4650" y="5625"/>
                  </a:lnTo>
                  <a:lnTo>
                    <a:pt x="4663" y="5632"/>
                  </a:lnTo>
                  <a:lnTo>
                    <a:pt x="4674" y="5638"/>
                  </a:lnTo>
                  <a:lnTo>
                    <a:pt x="4682" y="5644"/>
                  </a:lnTo>
                  <a:lnTo>
                    <a:pt x="4693" y="5652"/>
                  </a:lnTo>
                  <a:lnTo>
                    <a:pt x="4702" y="5658"/>
                  </a:lnTo>
                  <a:lnTo>
                    <a:pt x="4709" y="5663"/>
                  </a:lnTo>
                  <a:lnTo>
                    <a:pt x="4712" y="5664"/>
                  </a:lnTo>
                  <a:lnTo>
                    <a:pt x="4716" y="5664"/>
                  </a:lnTo>
                  <a:lnTo>
                    <a:pt x="4719" y="5664"/>
                  </a:lnTo>
                  <a:lnTo>
                    <a:pt x="4722" y="5663"/>
                  </a:lnTo>
                  <a:lnTo>
                    <a:pt x="4725" y="5661"/>
                  </a:lnTo>
                  <a:lnTo>
                    <a:pt x="4730" y="5660"/>
                  </a:lnTo>
                  <a:lnTo>
                    <a:pt x="4734" y="5660"/>
                  </a:lnTo>
                  <a:lnTo>
                    <a:pt x="4738" y="5660"/>
                  </a:lnTo>
                  <a:lnTo>
                    <a:pt x="4743" y="5660"/>
                  </a:lnTo>
                  <a:lnTo>
                    <a:pt x="4748" y="5662"/>
                  </a:lnTo>
                  <a:lnTo>
                    <a:pt x="4751" y="5664"/>
                  </a:lnTo>
                  <a:lnTo>
                    <a:pt x="4754" y="5668"/>
                  </a:lnTo>
                  <a:lnTo>
                    <a:pt x="4757" y="5673"/>
                  </a:lnTo>
                  <a:lnTo>
                    <a:pt x="4761" y="5676"/>
                  </a:lnTo>
                  <a:lnTo>
                    <a:pt x="4767" y="5681"/>
                  </a:lnTo>
                  <a:lnTo>
                    <a:pt x="4773" y="5686"/>
                  </a:lnTo>
                  <a:lnTo>
                    <a:pt x="4787" y="5695"/>
                  </a:lnTo>
                  <a:lnTo>
                    <a:pt x="4799" y="5706"/>
                  </a:lnTo>
                  <a:lnTo>
                    <a:pt x="4812" y="5719"/>
                  </a:lnTo>
                  <a:lnTo>
                    <a:pt x="4826" y="5732"/>
                  </a:lnTo>
                  <a:lnTo>
                    <a:pt x="4843" y="5744"/>
                  </a:lnTo>
                  <a:lnTo>
                    <a:pt x="4857" y="5756"/>
                  </a:lnTo>
                  <a:lnTo>
                    <a:pt x="4874" y="5765"/>
                  </a:lnTo>
                  <a:lnTo>
                    <a:pt x="4892" y="5774"/>
                  </a:lnTo>
                  <a:lnTo>
                    <a:pt x="4908" y="5780"/>
                  </a:lnTo>
                  <a:lnTo>
                    <a:pt x="4924" y="5782"/>
                  </a:lnTo>
                  <a:lnTo>
                    <a:pt x="4936" y="5783"/>
                  </a:lnTo>
                  <a:lnTo>
                    <a:pt x="4944" y="5783"/>
                  </a:lnTo>
                  <a:lnTo>
                    <a:pt x="4951" y="5784"/>
                  </a:lnTo>
                  <a:lnTo>
                    <a:pt x="4958" y="5788"/>
                  </a:lnTo>
                  <a:lnTo>
                    <a:pt x="4963" y="5790"/>
                  </a:lnTo>
                  <a:lnTo>
                    <a:pt x="4967" y="5790"/>
                  </a:lnTo>
                  <a:lnTo>
                    <a:pt x="4971" y="5790"/>
                  </a:lnTo>
                  <a:lnTo>
                    <a:pt x="4975" y="5788"/>
                  </a:lnTo>
                  <a:lnTo>
                    <a:pt x="4978" y="5786"/>
                  </a:lnTo>
                  <a:lnTo>
                    <a:pt x="4982" y="5783"/>
                  </a:lnTo>
                  <a:lnTo>
                    <a:pt x="4986" y="5778"/>
                  </a:lnTo>
                  <a:lnTo>
                    <a:pt x="4989" y="5775"/>
                  </a:lnTo>
                  <a:lnTo>
                    <a:pt x="4994" y="5762"/>
                  </a:lnTo>
                  <a:lnTo>
                    <a:pt x="5000" y="5744"/>
                  </a:lnTo>
                  <a:lnTo>
                    <a:pt x="5005" y="5727"/>
                  </a:lnTo>
                  <a:lnTo>
                    <a:pt x="5007" y="5714"/>
                  </a:lnTo>
                  <a:lnTo>
                    <a:pt x="5008" y="5711"/>
                  </a:lnTo>
                  <a:lnTo>
                    <a:pt x="5011" y="5708"/>
                  </a:lnTo>
                  <a:lnTo>
                    <a:pt x="5013" y="5708"/>
                  </a:lnTo>
                  <a:lnTo>
                    <a:pt x="5015" y="5708"/>
                  </a:lnTo>
                  <a:lnTo>
                    <a:pt x="5022" y="5713"/>
                  </a:lnTo>
                  <a:lnTo>
                    <a:pt x="5031" y="5720"/>
                  </a:lnTo>
                  <a:lnTo>
                    <a:pt x="5040" y="5732"/>
                  </a:lnTo>
                  <a:lnTo>
                    <a:pt x="5050" y="5748"/>
                  </a:lnTo>
                  <a:lnTo>
                    <a:pt x="5058" y="5763"/>
                  </a:lnTo>
                  <a:lnTo>
                    <a:pt x="5064" y="5773"/>
                  </a:lnTo>
                  <a:lnTo>
                    <a:pt x="5069" y="5774"/>
                  </a:lnTo>
                  <a:lnTo>
                    <a:pt x="5076" y="5775"/>
                  </a:lnTo>
                  <a:lnTo>
                    <a:pt x="5083" y="5775"/>
                  </a:lnTo>
                  <a:lnTo>
                    <a:pt x="5089" y="5775"/>
                  </a:lnTo>
                  <a:lnTo>
                    <a:pt x="5096" y="5777"/>
                  </a:lnTo>
                  <a:lnTo>
                    <a:pt x="5107" y="5782"/>
                  </a:lnTo>
                  <a:lnTo>
                    <a:pt x="5119" y="5788"/>
                  </a:lnTo>
                  <a:lnTo>
                    <a:pt x="5127" y="5793"/>
                  </a:lnTo>
                  <a:lnTo>
                    <a:pt x="5140" y="5795"/>
                  </a:lnTo>
                  <a:lnTo>
                    <a:pt x="5153" y="5796"/>
                  </a:lnTo>
                  <a:lnTo>
                    <a:pt x="5166" y="5796"/>
                  </a:lnTo>
                  <a:lnTo>
                    <a:pt x="5177" y="5796"/>
                  </a:lnTo>
                  <a:lnTo>
                    <a:pt x="5187" y="5797"/>
                  </a:lnTo>
                  <a:lnTo>
                    <a:pt x="5198" y="5802"/>
                  </a:lnTo>
                  <a:lnTo>
                    <a:pt x="5211" y="5808"/>
                  </a:lnTo>
                  <a:lnTo>
                    <a:pt x="5222" y="5817"/>
                  </a:lnTo>
                  <a:lnTo>
                    <a:pt x="5233" y="5824"/>
                  </a:lnTo>
                  <a:lnTo>
                    <a:pt x="5241" y="5832"/>
                  </a:lnTo>
                  <a:lnTo>
                    <a:pt x="5248" y="5840"/>
                  </a:lnTo>
                  <a:lnTo>
                    <a:pt x="5255" y="5850"/>
                  </a:lnTo>
                  <a:lnTo>
                    <a:pt x="5261" y="5858"/>
                  </a:lnTo>
                  <a:lnTo>
                    <a:pt x="5270" y="5865"/>
                  </a:lnTo>
                  <a:lnTo>
                    <a:pt x="5273" y="5869"/>
                  </a:lnTo>
                  <a:lnTo>
                    <a:pt x="5278" y="5871"/>
                  </a:lnTo>
                  <a:lnTo>
                    <a:pt x="5283" y="5872"/>
                  </a:lnTo>
                  <a:lnTo>
                    <a:pt x="5288" y="5874"/>
                  </a:lnTo>
                  <a:lnTo>
                    <a:pt x="5298" y="5874"/>
                  </a:lnTo>
                  <a:lnTo>
                    <a:pt x="5308" y="5872"/>
                  </a:lnTo>
                  <a:lnTo>
                    <a:pt x="5311" y="5870"/>
                  </a:lnTo>
                  <a:lnTo>
                    <a:pt x="5315" y="5869"/>
                  </a:lnTo>
                  <a:lnTo>
                    <a:pt x="5318" y="5866"/>
                  </a:lnTo>
                  <a:lnTo>
                    <a:pt x="5321" y="5863"/>
                  </a:lnTo>
                  <a:lnTo>
                    <a:pt x="5324" y="5860"/>
                  </a:lnTo>
                  <a:lnTo>
                    <a:pt x="5327" y="5858"/>
                  </a:lnTo>
                  <a:lnTo>
                    <a:pt x="5330" y="5856"/>
                  </a:lnTo>
                  <a:lnTo>
                    <a:pt x="5334" y="5855"/>
                  </a:lnTo>
                  <a:lnTo>
                    <a:pt x="5342" y="5853"/>
                  </a:lnTo>
                  <a:lnTo>
                    <a:pt x="5352" y="5855"/>
                  </a:lnTo>
                  <a:lnTo>
                    <a:pt x="5357" y="5856"/>
                  </a:lnTo>
                  <a:lnTo>
                    <a:pt x="5361" y="5856"/>
                  </a:lnTo>
                  <a:lnTo>
                    <a:pt x="5365" y="5855"/>
                  </a:lnTo>
                  <a:lnTo>
                    <a:pt x="5368" y="5853"/>
                  </a:lnTo>
                  <a:lnTo>
                    <a:pt x="5372" y="5851"/>
                  </a:lnTo>
                  <a:lnTo>
                    <a:pt x="5374" y="5847"/>
                  </a:lnTo>
                  <a:lnTo>
                    <a:pt x="5377" y="5844"/>
                  </a:lnTo>
                  <a:lnTo>
                    <a:pt x="5378" y="5838"/>
                  </a:lnTo>
                  <a:lnTo>
                    <a:pt x="5379" y="5826"/>
                  </a:lnTo>
                  <a:lnTo>
                    <a:pt x="5379" y="5815"/>
                  </a:lnTo>
                  <a:lnTo>
                    <a:pt x="5378" y="5809"/>
                  </a:lnTo>
                  <a:lnTo>
                    <a:pt x="5377" y="5805"/>
                  </a:lnTo>
                  <a:lnTo>
                    <a:pt x="5374" y="5801"/>
                  </a:lnTo>
                  <a:lnTo>
                    <a:pt x="5373" y="5799"/>
                  </a:lnTo>
                  <a:lnTo>
                    <a:pt x="5368" y="5793"/>
                  </a:lnTo>
                  <a:lnTo>
                    <a:pt x="5367" y="5788"/>
                  </a:lnTo>
                  <a:lnTo>
                    <a:pt x="5367" y="5786"/>
                  </a:lnTo>
                  <a:lnTo>
                    <a:pt x="5368" y="5783"/>
                  </a:lnTo>
                  <a:lnTo>
                    <a:pt x="5370" y="5781"/>
                  </a:lnTo>
                  <a:lnTo>
                    <a:pt x="5372" y="5778"/>
                  </a:lnTo>
                  <a:lnTo>
                    <a:pt x="5377" y="5775"/>
                  </a:lnTo>
                  <a:lnTo>
                    <a:pt x="5380" y="5771"/>
                  </a:lnTo>
                  <a:lnTo>
                    <a:pt x="5380" y="5770"/>
                  </a:lnTo>
                  <a:lnTo>
                    <a:pt x="5379" y="5769"/>
                  </a:lnTo>
                  <a:lnTo>
                    <a:pt x="5378" y="5769"/>
                  </a:lnTo>
                  <a:lnTo>
                    <a:pt x="5374" y="5769"/>
                  </a:lnTo>
                  <a:lnTo>
                    <a:pt x="5372" y="5768"/>
                  </a:lnTo>
                  <a:lnTo>
                    <a:pt x="5368" y="5767"/>
                  </a:lnTo>
                  <a:lnTo>
                    <a:pt x="5366" y="5765"/>
                  </a:lnTo>
                  <a:lnTo>
                    <a:pt x="5364" y="5763"/>
                  </a:lnTo>
                  <a:lnTo>
                    <a:pt x="5362" y="5761"/>
                  </a:lnTo>
                  <a:lnTo>
                    <a:pt x="5361" y="5756"/>
                  </a:lnTo>
                  <a:lnTo>
                    <a:pt x="5361" y="5751"/>
                  </a:lnTo>
                  <a:lnTo>
                    <a:pt x="5362" y="5745"/>
                  </a:lnTo>
                  <a:lnTo>
                    <a:pt x="5366" y="5733"/>
                  </a:lnTo>
                  <a:lnTo>
                    <a:pt x="5370" y="5721"/>
                  </a:lnTo>
                  <a:lnTo>
                    <a:pt x="5372" y="5712"/>
                  </a:lnTo>
                  <a:lnTo>
                    <a:pt x="5373" y="5700"/>
                  </a:lnTo>
                  <a:lnTo>
                    <a:pt x="5373" y="5688"/>
                  </a:lnTo>
                  <a:lnTo>
                    <a:pt x="5372" y="5676"/>
                  </a:lnTo>
                  <a:lnTo>
                    <a:pt x="5371" y="5672"/>
                  </a:lnTo>
                  <a:lnTo>
                    <a:pt x="5368" y="5667"/>
                  </a:lnTo>
                  <a:lnTo>
                    <a:pt x="5364" y="5663"/>
                  </a:lnTo>
                  <a:lnTo>
                    <a:pt x="5357" y="5661"/>
                  </a:lnTo>
                  <a:lnTo>
                    <a:pt x="5342" y="5658"/>
                  </a:lnTo>
                  <a:lnTo>
                    <a:pt x="5330" y="5657"/>
                  </a:lnTo>
                  <a:lnTo>
                    <a:pt x="5326" y="5656"/>
                  </a:lnTo>
                  <a:lnTo>
                    <a:pt x="5322" y="5655"/>
                  </a:lnTo>
                  <a:lnTo>
                    <a:pt x="5320" y="5652"/>
                  </a:lnTo>
                  <a:lnTo>
                    <a:pt x="5318" y="5650"/>
                  </a:lnTo>
                  <a:lnTo>
                    <a:pt x="5317" y="5644"/>
                  </a:lnTo>
                  <a:lnTo>
                    <a:pt x="5316" y="5641"/>
                  </a:lnTo>
                  <a:lnTo>
                    <a:pt x="5313" y="5639"/>
                  </a:lnTo>
                  <a:lnTo>
                    <a:pt x="5308" y="5638"/>
                  </a:lnTo>
                  <a:lnTo>
                    <a:pt x="5301" y="5638"/>
                  </a:lnTo>
                  <a:lnTo>
                    <a:pt x="5295" y="5636"/>
                  </a:lnTo>
                  <a:lnTo>
                    <a:pt x="5291" y="5633"/>
                  </a:lnTo>
                  <a:lnTo>
                    <a:pt x="5289" y="5630"/>
                  </a:lnTo>
                  <a:lnTo>
                    <a:pt x="5286" y="5626"/>
                  </a:lnTo>
                  <a:lnTo>
                    <a:pt x="5285" y="5620"/>
                  </a:lnTo>
                  <a:lnTo>
                    <a:pt x="5283" y="5607"/>
                  </a:lnTo>
                  <a:lnTo>
                    <a:pt x="5284" y="5593"/>
                  </a:lnTo>
                  <a:lnTo>
                    <a:pt x="5285" y="5587"/>
                  </a:lnTo>
                  <a:lnTo>
                    <a:pt x="5286" y="5582"/>
                  </a:lnTo>
                  <a:lnTo>
                    <a:pt x="5288" y="5578"/>
                  </a:lnTo>
                  <a:lnTo>
                    <a:pt x="5290" y="5575"/>
                  </a:lnTo>
                  <a:lnTo>
                    <a:pt x="5294" y="5570"/>
                  </a:lnTo>
                  <a:lnTo>
                    <a:pt x="5296" y="5566"/>
                  </a:lnTo>
                  <a:lnTo>
                    <a:pt x="5295" y="5561"/>
                  </a:lnTo>
                  <a:lnTo>
                    <a:pt x="5294" y="5554"/>
                  </a:lnTo>
                  <a:lnTo>
                    <a:pt x="5292" y="5551"/>
                  </a:lnTo>
                  <a:lnTo>
                    <a:pt x="5291" y="5548"/>
                  </a:lnTo>
                  <a:lnTo>
                    <a:pt x="5291" y="5544"/>
                  </a:lnTo>
                  <a:lnTo>
                    <a:pt x="5291" y="5541"/>
                  </a:lnTo>
                  <a:lnTo>
                    <a:pt x="5294" y="5538"/>
                  </a:lnTo>
                  <a:lnTo>
                    <a:pt x="5296" y="5535"/>
                  </a:lnTo>
                  <a:lnTo>
                    <a:pt x="5298" y="5531"/>
                  </a:lnTo>
                  <a:lnTo>
                    <a:pt x="5303" y="5528"/>
                  </a:lnTo>
                  <a:lnTo>
                    <a:pt x="5315" y="5518"/>
                  </a:lnTo>
                  <a:lnTo>
                    <a:pt x="5329" y="5507"/>
                  </a:lnTo>
                  <a:lnTo>
                    <a:pt x="5336" y="5504"/>
                  </a:lnTo>
                  <a:lnTo>
                    <a:pt x="5345" y="5499"/>
                  </a:lnTo>
                  <a:lnTo>
                    <a:pt x="5352" y="5498"/>
                  </a:lnTo>
                  <a:lnTo>
                    <a:pt x="5359" y="5497"/>
                  </a:lnTo>
                  <a:lnTo>
                    <a:pt x="5374" y="5499"/>
                  </a:lnTo>
                  <a:lnTo>
                    <a:pt x="5393" y="5499"/>
                  </a:lnTo>
                  <a:lnTo>
                    <a:pt x="5402" y="5499"/>
                  </a:lnTo>
                  <a:lnTo>
                    <a:pt x="5411" y="5497"/>
                  </a:lnTo>
                  <a:lnTo>
                    <a:pt x="5418" y="5494"/>
                  </a:lnTo>
                  <a:lnTo>
                    <a:pt x="5425" y="5491"/>
                  </a:lnTo>
                  <a:lnTo>
                    <a:pt x="5436" y="5480"/>
                  </a:lnTo>
                  <a:lnTo>
                    <a:pt x="5444" y="5472"/>
                  </a:lnTo>
                  <a:lnTo>
                    <a:pt x="5448" y="5468"/>
                  </a:lnTo>
                  <a:lnTo>
                    <a:pt x="5453" y="5466"/>
                  </a:lnTo>
                  <a:lnTo>
                    <a:pt x="5459" y="5465"/>
                  </a:lnTo>
                  <a:lnTo>
                    <a:pt x="5466" y="5466"/>
                  </a:lnTo>
                  <a:lnTo>
                    <a:pt x="5480" y="5468"/>
                  </a:lnTo>
                  <a:lnTo>
                    <a:pt x="5492" y="5471"/>
                  </a:lnTo>
                  <a:lnTo>
                    <a:pt x="5497" y="5471"/>
                  </a:lnTo>
                  <a:lnTo>
                    <a:pt x="5502" y="5469"/>
                  </a:lnTo>
                  <a:lnTo>
                    <a:pt x="5506" y="5468"/>
                  </a:lnTo>
                  <a:lnTo>
                    <a:pt x="5510" y="5465"/>
                  </a:lnTo>
                  <a:lnTo>
                    <a:pt x="5512" y="5460"/>
                  </a:lnTo>
                  <a:lnTo>
                    <a:pt x="5515" y="5454"/>
                  </a:lnTo>
                  <a:lnTo>
                    <a:pt x="5515" y="5447"/>
                  </a:lnTo>
                  <a:lnTo>
                    <a:pt x="5513" y="5440"/>
                  </a:lnTo>
                  <a:lnTo>
                    <a:pt x="5511" y="5424"/>
                  </a:lnTo>
                  <a:lnTo>
                    <a:pt x="5506" y="5414"/>
                  </a:lnTo>
                  <a:lnTo>
                    <a:pt x="5502" y="5404"/>
                  </a:lnTo>
                  <a:lnTo>
                    <a:pt x="5494" y="5392"/>
                  </a:lnTo>
                  <a:lnTo>
                    <a:pt x="5487" y="5379"/>
                  </a:lnTo>
                  <a:lnTo>
                    <a:pt x="5483" y="5367"/>
                  </a:lnTo>
                  <a:lnTo>
                    <a:pt x="5478" y="5352"/>
                  </a:lnTo>
                  <a:lnTo>
                    <a:pt x="5475" y="5332"/>
                  </a:lnTo>
                  <a:lnTo>
                    <a:pt x="5473" y="5311"/>
                  </a:lnTo>
                  <a:lnTo>
                    <a:pt x="5471" y="5296"/>
                  </a:lnTo>
                  <a:lnTo>
                    <a:pt x="5468" y="5283"/>
                  </a:lnTo>
                  <a:lnTo>
                    <a:pt x="5463" y="5272"/>
                  </a:lnTo>
                  <a:lnTo>
                    <a:pt x="5460" y="5267"/>
                  </a:lnTo>
                  <a:lnTo>
                    <a:pt x="5456" y="5264"/>
                  </a:lnTo>
                  <a:lnTo>
                    <a:pt x="5453" y="5260"/>
                  </a:lnTo>
                  <a:lnTo>
                    <a:pt x="5448" y="5258"/>
                  </a:lnTo>
                  <a:lnTo>
                    <a:pt x="5437" y="5254"/>
                  </a:lnTo>
                  <a:lnTo>
                    <a:pt x="5425" y="5248"/>
                  </a:lnTo>
                  <a:lnTo>
                    <a:pt x="5421" y="5245"/>
                  </a:lnTo>
                  <a:lnTo>
                    <a:pt x="5415" y="5241"/>
                  </a:lnTo>
                  <a:lnTo>
                    <a:pt x="5411" y="5235"/>
                  </a:lnTo>
                  <a:lnTo>
                    <a:pt x="5408" y="5228"/>
                  </a:lnTo>
                  <a:lnTo>
                    <a:pt x="5403" y="5213"/>
                  </a:lnTo>
                  <a:lnTo>
                    <a:pt x="5400" y="5198"/>
                  </a:lnTo>
                  <a:lnTo>
                    <a:pt x="5398" y="5191"/>
                  </a:lnTo>
                  <a:lnTo>
                    <a:pt x="5396" y="5184"/>
                  </a:lnTo>
                  <a:lnTo>
                    <a:pt x="5391" y="5177"/>
                  </a:lnTo>
                  <a:lnTo>
                    <a:pt x="5384" y="5169"/>
                  </a:lnTo>
                  <a:lnTo>
                    <a:pt x="5365" y="5153"/>
                  </a:lnTo>
                  <a:lnTo>
                    <a:pt x="5342" y="5139"/>
                  </a:lnTo>
                  <a:lnTo>
                    <a:pt x="5322" y="5126"/>
                  </a:lnTo>
                  <a:lnTo>
                    <a:pt x="5305" y="5115"/>
                  </a:lnTo>
                  <a:lnTo>
                    <a:pt x="5298" y="5110"/>
                  </a:lnTo>
                  <a:lnTo>
                    <a:pt x="5292" y="5106"/>
                  </a:lnTo>
                  <a:lnTo>
                    <a:pt x="5286" y="5100"/>
                  </a:lnTo>
                  <a:lnTo>
                    <a:pt x="5282" y="5094"/>
                  </a:lnTo>
                  <a:lnTo>
                    <a:pt x="5277" y="5088"/>
                  </a:lnTo>
                  <a:lnTo>
                    <a:pt x="5273" y="5081"/>
                  </a:lnTo>
                  <a:lnTo>
                    <a:pt x="5271" y="5074"/>
                  </a:lnTo>
                  <a:lnTo>
                    <a:pt x="5271" y="5067"/>
                  </a:lnTo>
                  <a:lnTo>
                    <a:pt x="5271" y="5051"/>
                  </a:lnTo>
                  <a:lnTo>
                    <a:pt x="5272" y="5038"/>
                  </a:lnTo>
                  <a:lnTo>
                    <a:pt x="5274" y="5032"/>
                  </a:lnTo>
                  <a:lnTo>
                    <a:pt x="5277" y="5027"/>
                  </a:lnTo>
                  <a:lnTo>
                    <a:pt x="5280" y="5025"/>
                  </a:lnTo>
                  <a:lnTo>
                    <a:pt x="5285" y="5023"/>
                  </a:lnTo>
                  <a:lnTo>
                    <a:pt x="5296" y="5020"/>
                  </a:lnTo>
                  <a:lnTo>
                    <a:pt x="5305" y="5017"/>
                  </a:lnTo>
                  <a:lnTo>
                    <a:pt x="5309" y="5015"/>
                  </a:lnTo>
                  <a:lnTo>
                    <a:pt x="5311" y="5012"/>
                  </a:lnTo>
                  <a:lnTo>
                    <a:pt x="5314" y="5008"/>
                  </a:lnTo>
                  <a:lnTo>
                    <a:pt x="5314" y="5004"/>
                  </a:lnTo>
                  <a:lnTo>
                    <a:pt x="5313" y="4990"/>
                  </a:lnTo>
                  <a:lnTo>
                    <a:pt x="5307" y="4974"/>
                  </a:lnTo>
                  <a:lnTo>
                    <a:pt x="5301" y="4958"/>
                  </a:lnTo>
                  <a:lnTo>
                    <a:pt x="5294" y="4948"/>
                  </a:lnTo>
                  <a:lnTo>
                    <a:pt x="5283" y="4932"/>
                  </a:lnTo>
                  <a:lnTo>
                    <a:pt x="5267" y="4910"/>
                  </a:lnTo>
                  <a:lnTo>
                    <a:pt x="5251" y="4886"/>
                  </a:lnTo>
                  <a:lnTo>
                    <a:pt x="5239" y="4868"/>
                  </a:lnTo>
                  <a:lnTo>
                    <a:pt x="5232" y="4854"/>
                  </a:lnTo>
                  <a:lnTo>
                    <a:pt x="5227" y="4842"/>
                  </a:lnTo>
                  <a:lnTo>
                    <a:pt x="5226" y="4831"/>
                  </a:lnTo>
                  <a:lnTo>
                    <a:pt x="5226" y="4823"/>
                  </a:lnTo>
                  <a:lnTo>
                    <a:pt x="5229" y="4816"/>
                  </a:lnTo>
                  <a:lnTo>
                    <a:pt x="5233" y="4810"/>
                  </a:lnTo>
                  <a:lnTo>
                    <a:pt x="5239" y="4805"/>
                  </a:lnTo>
                  <a:lnTo>
                    <a:pt x="5246" y="4801"/>
                  </a:lnTo>
                  <a:lnTo>
                    <a:pt x="5253" y="4799"/>
                  </a:lnTo>
                  <a:lnTo>
                    <a:pt x="5263" y="4797"/>
                  </a:lnTo>
                  <a:lnTo>
                    <a:pt x="5271" y="4796"/>
                  </a:lnTo>
                  <a:lnTo>
                    <a:pt x="5280" y="4794"/>
                  </a:lnTo>
                  <a:lnTo>
                    <a:pt x="5297" y="4793"/>
                  </a:lnTo>
                  <a:lnTo>
                    <a:pt x="5311" y="4792"/>
                  </a:lnTo>
                  <a:lnTo>
                    <a:pt x="5327" y="4790"/>
                  </a:lnTo>
                  <a:lnTo>
                    <a:pt x="5343" y="4784"/>
                  </a:lnTo>
                  <a:lnTo>
                    <a:pt x="5361" y="4776"/>
                  </a:lnTo>
                  <a:lnTo>
                    <a:pt x="5383" y="4765"/>
                  </a:lnTo>
                  <a:lnTo>
                    <a:pt x="5404" y="4753"/>
                  </a:lnTo>
                  <a:lnTo>
                    <a:pt x="5423" y="4743"/>
                  </a:lnTo>
                  <a:lnTo>
                    <a:pt x="5433" y="4740"/>
                  </a:lnTo>
                  <a:lnTo>
                    <a:pt x="5442" y="4737"/>
                  </a:lnTo>
                  <a:lnTo>
                    <a:pt x="5452" y="4736"/>
                  </a:lnTo>
                  <a:lnTo>
                    <a:pt x="5460" y="4736"/>
                  </a:lnTo>
                  <a:lnTo>
                    <a:pt x="5480" y="4738"/>
                  </a:lnTo>
                  <a:lnTo>
                    <a:pt x="5504" y="4740"/>
                  </a:lnTo>
                  <a:lnTo>
                    <a:pt x="5529" y="4741"/>
                  </a:lnTo>
                  <a:lnTo>
                    <a:pt x="5553" y="4740"/>
                  </a:lnTo>
                  <a:lnTo>
                    <a:pt x="5579" y="4738"/>
                  </a:lnTo>
                  <a:lnTo>
                    <a:pt x="5605" y="4737"/>
                  </a:lnTo>
                  <a:lnTo>
                    <a:pt x="5626" y="4736"/>
                  </a:lnTo>
                  <a:lnTo>
                    <a:pt x="5641" y="4734"/>
                  </a:lnTo>
                  <a:lnTo>
                    <a:pt x="5654" y="4730"/>
                  </a:lnTo>
                  <a:lnTo>
                    <a:pt x="5673" y="4723"/>
                  </a:lnTo>
                  <a:lnTo>
                    <a:pt x="5685" y="4718"/>
                  </a:lnTo>
                  <a:lnTo>
                    <a:pt x="5695" y="4715"/>
                  </a:lnTo>
                  <a:lnTo>
                    <a:pt x="5707" y="4712"/>
                  </a:lnTo>
                  <a:lnTo>
                    <a:pt x="5718" y="4710"/>
                  </a:lnTo>
                  <a:lnTo>
                    <a:pt x="5730" y="4710"/>
                  </a:lnTo>
                  <a:lnTo>
                    <a:pt x="5740" y="4710"/>
                  </a:lnTo>
                  <a:lnTo>
                    <a:pt x="5751" y="4710"/>
                  </a:lnTo>
                  <a:lnTo>
                    <a:pt x="5762" y="4711"/>
                  </a:lnTo>
                  <a:lnTo>
                    <a:pt x="5781" y="4715"/>
                  </a:lnTo>
                  <a:lnTo>
                    <a:pt x="5798" y="4717"/>
                  </a:lnTo>
                  <a:lnTo>
                    <a:pt x="5805" y="4717"/>
                  </a:lnTo>
                  <a:lnTo>
                    <a:pt x="5813" y="4717"/>
                  </a:lnTo>
                  <a:lnTo>
                    <a:pt x="5822" y="4716"/>
                  </a:lnTo>
                  <a:lnTo>
                    <a:pt x="5832" y="4714"/>
                  </a:lnTo>
                  <a:lnTo>
                    <a:pt x="5842" y="4712"/>
                  </a:lnTo>
                  <a:lnTo>
                    <a:pt x="5850" y="4709"/>
                  </a:lnTo>
                  <a:lnTo>
                    <a:pt x="5858" y="4705"/>
                  </a:lnTo>
                  <a:lnTo>
                    <a:pt x="5865" y="4702"/>
                  </a:lnTo>
                  <a:lnTo>
                    <a:pt x="5876" y="4696"/>
                  </a:lnTo>
                  <a:lnTo>
                    <a:pt x="5887" y="4691"/>
                  </a:lnTo>
                  <a:lnTo>
                    <a:pt x="5897" y="4690"/>
                  </a:lnTo>
                  <a:lnTo>
                    <a:pt x="5910" y="4689"/>
                  </a:lnTo>
                  <a:lnTo>
                    <a:pt x="5922" y="4689"/>
                  </a:lnTo>
                  <a:lnTo>
                    <a:pt x="5932" y="4687"/>
                  </a:lnTo>
                  <a:lnTo>
                    <a:pt x="5940" y="4686"/>
                  </a:lnTo>
                  <a:lnTo>
                    <a:pt x="5951" y="4681"/>
                  </a:lnTo>
                  <a:lnTo>
                    <a:pt x="5963" y="4677"/>
                  </a:lnTo>
                  <a:lnTo>
                    <a:pt x="5975" y="4674"/>
                  </a:lnTo>
                  <a:lnTo>
                    <a:pt x="5981" y="4674"/>
                  </a:lnTo>
                  <a:lnTo>
                    <a:pt x="5985" y="4674"/>
                  </a:lnTo>
                  <a:lnTo>
                    <a:pt x="5990" y="4674"/>
                  </a:lnTo>
                  <a:lnTo>
                    <a:pt x="5995" y="4675"/>
                  </a:lnTo>
                  <a:lnTo>
                    <a:pt x="6003" y="4678"/>
                  </a:lnTo>
                  <a:lnTo>
                    <a:pt x="6012" y="4680"/>
                  </a:lnTo>
                  <a:lnTo>
                    <a:pt x="6015" y="4680"/>
                  </a:lnTo>
                  <a:lnTo>
                    <a:pt x="6019" y="4679"/>
                  </a:lnTo>
                  <a:lnTo>
                    <a:pt x="6021" y="4678"/>
                  </a:lnTo>
                  <a:lnTo>
                    <a:pt x="6023" y="4674"/>
                  </a:lnTo>
                  <a:lnTo>
                    <a:pt x="6028" y="4668"/>
                  </a:lnTo>
                  <a:lnTo>
                    <a:pt x="6034" y="4664"/>
                  </a:lnTo>
                  <a:lnTo>
                    <a:pt x="6038" y="4661"/>
                  </a:lnTo>
                  <a:lnTo>
                    <a:pt x="6041" y="4659"/>
                  </a:lnTo>
                  <a:lnTo>
                    <a:pt x="6046" y="4659"/>
                  </a:lnTo>
                  <a:lnTo>
                    <a:pt x="6052" y="4659"/>
                  </a:lnTo>
                  <a:lnTo>
                    <a:pt x="6057" y="4659"/>
                  </a:lnTo>
                  <a:lnTo>
                    <a:pt x="6060" y="4656"/>
                  </a:lnTo>
                  <a:lnTo>
                    <a:pt x="6064" y="4655"/>
                  </a:lnTo>
                  <a:lnTo>
                    <a:pt x="6067" y="4652"/>
                  </a:lnTo>
                  <a:lnTo>
                    <a:pt x="6071" y="4649"/>
                  </a:lnTo>
                  <a:lnTo>
                    <a:pt x="6077" y="4648"/>
                  </a:lnTo>
                  <a:lnTo>
                    <a:pt x="6084" y="4646"/>
                  </a:lnTo>
                  <a:lnTo>
                    <a:pt x="6095" y="4646"/>
                  </a:lnTo>
                  <a:lnTo>
                    <a:pt x="6120" y="4647"/>
                  </a:lnTo>
                  <a:lnTo>
                    <a:pt x="6147" y="4647"/>
                  </a:lnTo>
                  <a:lnTo>
                    <a:pt x="6172" y="4648"/>
                  </a:lnTo>
                  <a:lnTo>
                    <a:pt x="6193" y="4648"/>
                  </a:lnTo>
                  <a:lnTo>
                    <a:pt x="6210" y="4649"/>
                  </a:lnTo>
                  <a:lnTo>
                    <a:pt x="6221" y="4649"/>
                  </a:lnTo>
                  <a:lnTo>
                    <a:pt x="6218" y="4641"/>
                  </a:lnTo>
                  <a:lnTo>
                    <a:pt x="6217" y="4624"/>
                  </a:lnTo>
                  <a:lnTo>
                    <a:pt x="6220" y="4609"/>
                  </a:lnTo>
                  <a:lnTo>
                    <a:pt x="6221" y="4595"/>
                  </a:lnTo>
                  <a:lnTo>
                    <a:pt x="6223" y="4582"/>
                  </a:lnTo>
                  <a:lnTo>
                    <a:pt x="6224" y="4572"/>
                  </a:lnTo>
                  <a:lnTo>
                    <a:pt x="6225" y="4565"/>
                  </a:lnTo>
                  <a:lnTo>
                    <a:pt x="6227" y="4558"/>
                  </a:lnTo>
                  <a:lnTo>
                    <a:pt x="6225" y="4549"/>
                  </a:lnTo>
                  <a:lnTo>
                    <a:pt x="6225" y="4541"/>
                  </a:lnTo>
                  <a:lnTo>
                    <a:pt x="6222" y="4523"/>
                  </a:lnTo>
                  <a:lnTo>
                    <a:pt x="6217" y="4504"/>
                  </a:lnTo>
                  <a:lnTo>
                    <a:pt x="6211" y="4484"/>
                  </a:lnTo>
                  <a:lnTo>
                    <a:pt x="6206" y="4460"/>
                  </a:lnTo>
                  <a:lnTo>
                    <a:pt x="6203" y="4437"/>
                  </a:lnTo>
                  <a:lnTo>
                    <a:pt x="6202" y="4414"/>
                  </a:lnTo>
                  <a:lnTo>
                    <a:pt x="6201" y="4391"/>
                  </a:lnTo>
                  <a:lnTo>
                    <a:pt x="6201" y="4368"/>
                  </a:lnTo>
                  <a:lnTo>
                    <a:pt x="6201" y="4356"/>
                  </a:lnTo>
                  <a:lnTo>
                    <a:pt x="6201" y="4345"/>
                  </a:lnTo>
                  <a:lnTo>
                    <a:pt x="6203" y="4337"/>
                  </a:lnTo>
                  <a:lnTo>
                    <a:pt x="6205" y="4328"/>
                  </a:lnTo>
                  <a:lnTo>
                    <a:pt x="6212" y="4314"/>
                  </a:lnTo>
                  <a:lnTo>
                    <a:pt x="6222" y="4300"/>
                  </a:lnTo>
                  <a:lnTo>
                    <a:pt x="6234" y="4284"/>
                  </a:lnTo>
                  <a:lnTo>
                    <a:pt x="6245" y="4271"/>
                  </a:lnTo>
                  <a:lnTo>
                    <a:pt x="6254" y="4258"/>
                  </a:lnTo>
                  <a:lnTo>
                    <a:pt x="6262" y="4246"/>
                  </a:lnTo>
                  <a:lnTo>
                    <a:pt x="6268" y="4234"/>
                  </a:lnTo>
                  <a:lnTo>
                    <a:pt x="6273" y="4224"/>
                  </a:lnTo>
                  <a:lnTo>
                    <a:pt x="6277" y="4210"/>
                  </a:lnTo>
                  <a:lnTo>
                    <a:pt x="6279" y="4191"/>
                  </a:lnTo>
                  <a:lnTo>
                    <a:pt x="6281" y="4170"/>
                  </a:lnTo>
                  <a:lnTo>
                    <a:pt x="6284" y="4155"/>
                  </a:lnTo>
                  <a:lnTo>
                    <a:pt x="6286" y="4138"/>
                  </a:lnTo>
                  <a:lnTo>
                    <a:pt x="6290" y="4119"/>
                  </a:lnTo>
                  <a:lnTo>
                    <a:pt x="6293" y="4098"/>
                  </a:lnTo>
                  <a:lnTo>
                    <a:pt x="6294" y="4078"/>
                  </a:lnTo>
                  <a:lnTo>
                    <a:pt x="6294" y="4069"/>
                  </a:lnTo>
                  <a:lnTo>
                    <a:pt x="6294" y="4062"/>
                  </a:lnTo>
                  <a:lnTo>
                    <a:pt x="6296" y="4057"/>
                  </a:lnTo>
                  <a:lnTo>
                    <a:pt x="6298" y="4054"/>
                  </a:lnTo>
                  <a:lnTo>
                    <a:pt x="6300" y="4053"/>
                  </a:lnTo>
                  <a:lnTo>
                    <a:pt x="6304" y="4053"/>
                  </a:lnTo>
                  <a:lnTo>
                    <a:pt x="6309" y="4054"/>
                  </a:lnTo>
                  <a:lnTo>
                    <a:pt x="6315" y="4057"/>
                  </a:lnTo>
                  <a:lnTo>
                    <a:pt x="6334" y="4067"/>
                  </a:lnTo>
                  <a:lnTo>
                    <a:pt x="6356" y="4078"/>
                  </a:lnTo>
                  <a:lnTo>
                    <a:pt x="6380" y="4088"/>
                  </a:lnTo>
                  <a:lnTo>
                    <a:pt x="6400" y="4097"/>
                  </a:lnTo>
                  <a:lnTo>
                    <a:pt x="6414" y="4101"/>
                  </a:lnTo>
                  <a:lnTo>
                    <a:pt x="6426" y="4103"/>
                  </a:lnTo>
                  <a:lnTo>
                    <a:pt x="6431" y="4103"/>
                  </a:lnTo>
                  <a:lnTo>
                    <a:pt x="6436" y="4101"/>
                  </a:lnTo>
                  <a:lnTo>
                    <a:pt x="6442" y="4099"/>
                  </a:lnTo>
                  <a:lnTo>
                    <a:pt x="6448" y="4095"/>
                  </a:lnTo>
                  <a:lnTo>
                    <a:pt x="6460" y="4088"/>
                  </a:lnTo>
                  <a:lnTo>
                    <a:pt x="6470" y="4081"/>
                  </a:lnTo>
                  <a:lnTo>
                    <a:pt x="6483" y="4074"/>
                  </a:lnTo>
                  <a:lnTo>
                    <a:pt x="6498" y="4068"/>
                  </a:lnTo>
                  <a:lnTo>
                    <a:pt x="6519" y="4065"/>
                  </a:lnTo>
                  <a:lnTo>
                    <a:pt x="6542" y="4062"/>
                  </a:lnTo>
                  <a:lnTo>
                    <a:pt x="6554" y="4061"/>
                  </a:lnTo>
                  <a:lnTo>
                    <a:pt x="6564" y="4059"/>
                  </a:lnTo>
                  <a:lnTo>
                    <a:pt x="6569" y="4056"/>
                  </a:lnTo>
                  <a:lnTo>
                    <a:pt x="6573" y="4055"/>
                  </a:lnTo>
                  <a:lnTo>
                    <a:pt x="6577" y="4051"/>
                  </a:lnTo>
                  <a:lnTo>
                    <a:pt x="6580" y="4049"/>
                  </a:lnTo>
                  <a:lnTo>
                    <a:pt x="6584" y="4042"/>
                  </a:lnTo>
                  <a:lnTo>
                    <a:pt x="6587" y="4034"/>
                  </a:lnTo>
                  <a:lnTo>
                    <a:pt x="6588" y="4025"/>
                  </a:lnTo>
                  <a:lnTo>
                    <a:pt x="6588" y="4017"/>
                  </a:lnTo>
                  <a:lnTo>
                    <a:pt x="6588" y="4007"/>
                  </a:lnTo>
                  <a:lnTo>
                    <a:pt x="6590" y="3999"/>
                  </a:lnTo>
                  <a:lnTo>
                    <a:pt x="6592" y="3994"/>
                  </a:lnTo>
                  <a:lnTo>
                    <a:pt x="6593" y="3990"/>
                  </a:lnTo>
                  <a:lnTo>
                    <a:pt x="6596" y="3985"/>
                  </a:lnTo>
                  <a:lnTo>
                    <a:pt x="6599" y="3980"/>
                  </a:lnTo>
                  <a:lnTo>
                    <a:pt x="6613" y="3962"/>
                  </a:lnTo>
                  <a:lnTo>
                    <a:pt x="6627" y="3946"/>
                  </a:lnTo>
                  <a:lnTo>
                    <a:pt x="6642" y="3929"/>
                  </a:lnTo>
                  <a:lnTo>
                    <a:pt x="6656" y="3916"/>
                  </a:lnTo>
                  <a:lnTo>
                    <a:pt x="6663" y="3910"/>
                  </a:lnTo>
                  <a:lnTo>
                    <a:pt x="6669" y="3904"/>
                  </a:lnTo>
                  <a:lnTo>
                    <a:pt x="6672" y="3898"/>
                  </a:lnTo>
                  <a:lnTo>
                    <a:pt x="6676" y="3893"/>
                  </a:lnTo>
                  <a:lnTo>
                    <a:pt x="6681" y="3883"/>
                  </a:lnTo>
                  <a:lnTo>
                    <a:pt x="6684" y="3873"/>
                  </a:lnTo>
                  <a:lnTo>
                    <a:pt x="6687" y="3868"/>
                  </a:lnTo>
                  <a:lnTo>
                    <a:pt x="6690" y="3862"/>
                  </a:lnTo>
                  <a:lnTo>
                    <a:pt x="6695" y="3857"/>
                  </a:lnTo>
                  <a:lnTo>
                    <a:pt x="6702" y="3849"/>
                  </a:lnTo>
                  <a:lnTo>
                    <a:pt x="6716" y="3838"/>
                  </a:lnTo>
                  <a:lnTo>
                    <a:pt x="6732" y="3826"/>
                  </a:lnTo>
                  <a:lnTo>
                    <a:pt x="6751" y="3810"/>
                  </a:lnTo>
                  <a:lnTo>
                    <a:pt x="6776" y="3791"/>
                  </a:lnTo>
                  <a:lnTo>
                    <a:pt x="6802" y="3771"/>
                  </a:lnTo>
                  <a:lnTo>
                    <a:pt x="6826" y="3753"/>
                  </a:lnTo>
                  <a:lnTo>
                    <a:pt x="6848" y="3738"/>
                  </a:lnTo>
                  <a:lnTo>
                    <a:pt x="6872" y="3721"/>
                  </a:lnTo>
                  <a:lnTo>
                    <a:pt x="6895" y="3707"/>
                  </a:lnTo>
                  <a:lnTo>
                    <a:pt x="6911" y="3697"/>
                  </a:lnTo>
                  <a:lnTo>
                    <a:pt x="6915" y="3696"/>
                  </a:lnTo>
                  <a:lnTo>
                    <a:pt x="6919" y="3696"/>
                  </a:lnTo>
                  <a:lnTo>
                    <a:pt x="6923" y="3696"/>
                  </a:lnTo>
                  <a:lnTo>
                    <a:pt x="6929" y="3697"/>
                  </a:lnTo>
                  <a:lnTo>
                    <a:pt x="6942" y="3701"/>
                  </a:lnTo>
                  <a:lnTo>
                    <a:pt x="6958" y="3706"/>
                  </a:lnTo>
                  <a:lnTo>
                    <a:pt x="6973" y="3709"/>
                  </a:lnTo>
                  <a:lnTo>
                    <a:pt x="6989" y="3713"/>
                  </a:lnTo>
                  <a:lnTo>
                    <a:pt x="6997" y="3713"/>
                  </a:lnTo>
                  <a:lnTo>
                    <a:pt x="7004" y="3713"/>
                  </a:lnTo>
                  <a:lnTo>
                    <a:pt x="7011" y="3712"/>
                  </a:lnTo>
                  <a:lnTo>
                    <a:pt x="7018" y="3709"/>
                  </a:lnTo>
                  <a:lnTo>
                    <a:pt x="7026" y="3707"/>
                  </a:lnTo>
                  <a:lnTo>
                    <a:pt x="7031" y="3702"/>
                  </a:lnTo>
                  <a:lnTo>
                    <a:pt x="7039" y="3697"/>
                  </a:lnTo>
                  <a:lnTo>
                    <a:pt x="7045" y="3691"/>
                  </a:lnTo>
                  <a:lnTo>
                    <a:pt x="7058" y="3677"/>
                  </a:lnTo>
                  <a:lnTo>
                    <a:pt x="7069" y="3663"/>
                  </a:lnTo>
                  <a:lnTo>
                    <a:pt x="7081" y="3649"/>
                  </a:lnTo>
                  <a:lnTo>
                    <a:pt x="7092" y="3637"/>
                  </a:lnTo>
                  <a:lnTo>
                    <a:pt x="7097" y="3631"/>
                  </a:lnTo>
                  <a:lnTo>
                    <a:pt x="7102" y="3627"/>
                  </a:lnTo>
                  <a:lnTo>
                    <a:pt x="7108" y="3624"/>
                  </a:lnTo>
                  <a:lnTo>
                    <a:pt x="7112" y="3622"/>
                  </a:lnTo>
                  <a:lnTo>
                    <a:pt x="7131" y="3619"/>
                  </a:lnTo>
                  <a:lnTo>
                    <a:pt x="7150" y="3616"/>
                  </a:lnTo>
                  <a:lnTo>
                    <a:pt x="7171" y="3614"/>
                  </a:lnTo>
                  <a:lnTo>
                    <a:pt x="7191" y="3612"/>
                  </a:lnTo>
                  <a:lnTo>
                    <a:pt x="7206" y="3609"/>
                  </a:lnTo>
                  <a:lnTo>
                    <a:pt x="7217" y="3609"/>
                  </a:lnTo>
                  <a:lnTo>
                    <a:pt x="7228" y="3609"/>
                  </a:lnTo>
                  <a:lnTo>
                    <a:pt x="7239" y="3612"/>
                  </a:lnTo>
                  <a:lnTo>
                    <a:pt x="7260" y="3619"/>
                  </a:lnTo>
                  <a:lnTo>
                    <a:pt x="7272" y="3625"/>
                  </a:lnTo>
                  <a:lnTo>
                    <a:pt x="7283" y="3626"/>
                  </a:lnTo>
                  <a:lnTo>
                    <a:pt x="7302" y="3625"/>
                  </a:lnTo>
                  <a:lnTo>
                    <a:pt x="7325" y="3622"/>
                  </a:lnTo>
                  <a:lnTo>
                    <a:pt x="7345" y="3619"/>
                  </a:lnTo>
                  <a:lnTo>
                    <a:pt x="7358" y="3615"/>
                  </a:lnTo>
                  <a:lnTo>
                    <a:pt x="7374" y="3610"/>
                  </a:lnTo>
                  <a:lnTo>
                    <a:pt x="7381" y="3608"/>
                  </a:lnTo>
                  <a:lnTo>
                    <a:pt x="7387" y="3605"/>
                  </a:lnTo>
                  <a:lnTo>
                    <a:pt x="7393" y="3601"/>
                  </a:lnTo>
                  <a:lnTo>
                    <a:pt x="7398" y="3597"/>
                  </a:lnTo>
                  <a:lnTo>
                    <a:pt x="7400" y="3594"/>
                  </a:lnTo>
                  <a:lnTo>
                    <a:pt x="7401" y="3590"/>
                  </a:lnTo>
                  <a:lnTo>
                    <a:pt x="7401" y="3587"/>
                  </a:lnTo>
                  <a:lnTo>
                    <a:pt x="7402" y="3583"/>
                  </a:lnTo>
                  <a:lnTo>
                    <a:pt x="7406" y="3559"/>
                  </a:lnTo>
                  <a:lnTo>
                    <a:pt x="7411" y="3525"/>
                  </a:lnTo>
                  <a:lnTo>
                    <a:pt x="7415" y="3488"/>
                  </a:lnTo>
                  <a:lnTo>
                    <a:pt x="7419" y="3460"/>
                  </a:lnTo>
                  <a:lnTo>
                    <a:pt x="7421" y="3432"/>
                  </a:lnTo>
                  <a:lnTo>
                    <a:pt x="7425" y="3398"/>
                  </a:lnTo>
                  <a:lnTo>
                    <a:pt x="7428" y="3367"/>
                  </a:lnTo>
                  <a:lnTo>
                    <a:pt x="7431" y="3344"/>
                  </a:lnTo>
                  <a:lnTo>
                    <a:pt x="7431" y="3335"/>
                  </a:lnTo>
                  <a:lnTo>
                    <a:pt x="7431" y="3326"/>
                  </a:lnTo>
                  <a:lnTo>
                    <a:pt x="7431" y="3322"/>
                  </a:lnTo>
                  <a:lnTo>
                    <a:pt x="7432" y="3317"/>
                  </a:lnTo>
                  <a:lnTo>
                    <a:pt x="7433" y="3313"/>
                  </a:lnTo>
                  <a:lnTo>
                    <a:pt x="7436" y="3310"/>
                  </a:lnTo>
                  <a:lnTo>
                    <a:pt x="7439" y="3306"/>
                  </a:lnTo>
                  <a:lnTo>
                    <a:pt x="7446" y="3303"/>
                  </a:lnTo>
                  <a:lnTo>
                    <a:pt x="7452" y="3300"/>
                  </a:lnTo>
                  <a:lnTo>
                    <a:pt x="7459" y="3298"/>
                  </a:lnTo>
                  <a:lnTo>
                    <a:pt x="7475" y="3291"/>
                  </a:lnTo>
                  <a:lnTo>
                    <a:pt x="7492" y="3284"/>
                  </a:lnTo>
                  <a:lnTo>
                    <a:pt x="7508" y="3279"/>
                  </a:lnTo>
                  <a:lnTo>
                    <a:pt x="7521" y="3274"/>
                  </a:lnTo>
                  <a:lnTo>
                    <a:pt x="7537" y="3271"/>
                  </a:lnTo>
                  <a:lnTo>
                    <a:pt x="7546" y="3269"/>
                  </a:lnTo>
                  <a:lnTo>
                    <a:pt x="7555" y="3267"/>
                  </a:lnTo>
                  <a:lnTo>
                    <a:pt x="7557" y="3266"/>
                  </a:lnTo>
                  <a:lnTo>
                    <a:pt x="7557" y="3260"/>
                  </a:lnTo>
                  <a:lnTo>
                    <a:pt x="7557" y="3250"/>
                  </a:lnTo>
                  <a:close/>
                </a:path>
              </a:pathLst>
            </a:custGeom>
            <a:noFill/>
            <a:ln w="3175" cmpd="sng">
              <a:solidFill>
                <a:srgbClr val="BFBFBF"/>
              </a:solidFill>
              <a:round/>
              <a:headEnd/>
              <a:tailEnd/>
            </a:ln>
          </p:spPr>
          <p:txBody>
            <a:bodyPr/>
            <a:lstStyle/>
            <a:p>
              <a:pPr defTabSz="1044975"/>
              <a:endParaRPr lang="zh-CN" altLang="en-US" sz="2100" ker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9" name="台湾"/>
            <p:cNvSpPr>
              <a:spLocks/>
            </p:cNvSpPr>
            <p:nvPr/>
          </p:nvSpPr>
          <p:spPr bwMode="auto">
            <a:xfrm>
              <a:off x="4252580" y="4943793"/>
              <a:ext cx="264491" cy="579690"/>
            </a:xfrm>
            <a:custGeom>
              <a:avLst/>
              <a:gdLst>
                <a:gd name="T0" fmla="*/ 213 w 666"/>
                <a:gd name="T1" fmla="*/ 320 h 1493"/>
                <a:gd name="T2" fmla="*/ 261 w 666"/>
                <a:gd name="T3" fmla="*/ 259 h 1493"/>
                <a:gd name="T4" fmla="*/ 280 w 666"/>
                <a:gd name="T5" fmla="*/ 186 h 1493"/>
                <a:gd name="T6" fmla="*/ 306 w 666"/>
                <a:gd name="T7" fmla="*/ 132 h 1493"/>
                <a:gd name="T8" fmla="*/ 345 w 666"/>
                <a:gd name="T9" fmla="*/ 106 h 1493"/>
                <a:gd name="T10" fmla="*/ 430 w 666"/>
                <a:gd name="T11" fmla="*/ 66 h 1493"/>
                <a:gd name="T12" fmla="*/ 446 w 666"/>
                <a:gd name="T13" fmla="*/ 33 h 1493"/>
                <a:gd name="T14" fmla="*/ 469 w 666"/>
                <a:gd name="T15" fmla="*/ 7 h 1493"/>
                <a:gd name="T16" fmla="*/ 495 w 666"/>
                <a:gd name="T17" fmla="*/ 0 h 1493"/>
                <a:gd name="T18" fmla="*/ 522 w 666"/>
                <a:gd name="T19" fmla="*/ 18 h 1493"/>
                <a:gd name="T20" fmla="*/ 564 w 666"/>
                <a:gd name="T21" fmla="*/ 43 h 1493"/>
                <a:gd name="T22" fmla="*/ 615 w 666"/>
                <a:gd name="T23" fmla="*/ 45 h 1493"/>
                <a:gd name="T24" fmla="*/ 652 w 666"/>
                <a:gd name="T25" fmla="*/ 80 h 1493"/>
                <a:gd name="T26" fmla="*/ 665 w 666"/>
                <a:gd name="T27" fmla="*/ 131 h 1493"/>
                <a:gd name="T28" fmla="*/ 634 w 666"/>
                <a:gd name="T29" fmla="*/ 168 h 1493"/>
                <a:gd name="T30" fmla="*/ 625 w 666"/>
                <a:gd name="T31" fmla="*/ 225 h 1493"/>
                <a:gd name="T32" fmla="*/ 644 w 666"/>
                <a:gd name="T33" fmla="*/ 283 h 1493"/>
                <a:gd name="T34" fmla="*/ 644 w 666"/>
                <a:gd name="T35" fmla="*/ 366 h 1493"/>
                <a:gd name="T36" fmla="*/ 606 w 666"/>
                <a:gd name="T37" fmla="*/ 451 h 1493"/>
                <a:gd name="T38" fmla="*/ 573 w 666"/>
                <a:gd name="T39" fmla="*/ 540 h 1493"/>
                <a:gd name="T40" fmla="*/ 570 w 666"/>
                <a:gd name="T41" fmla="*/ 674 h 1493"/>
                <a:gd name="T42" fmla="*/ 553 w 666"/>
                <a:gd name="T43" fmla="*/ 830 h 1493"/>
                <a:gd name="T44" fmla="*/ 537 w 666"/>
                <a:gd name="T45" fmla="*/ 925 h 1493"/>
                <a:gd name="T46" fmla="*/ 519 w 666"/>
                <a:gd name="T47" fmla="*/ 995 h 1493"/>
                <a:gd name="T48" fmla="*/ 433 w 666"/>
                <a:gd name="T49" fmla="*/ 1135 h 1493"/>
                <a:gd name="T50" fmla="*/ 388 w 666"/>
                <a:gd name="T51" fmla="*/ 1214 h 1493"/>
                <a:gd name="T52" fmla="*/ 370 w 666"/>
                <a:gd name="T53" fmla="*/ 1310 h 1493"/>
                <a:gd name="T54" fmla="*/ 384 w 666"/>
                <a:gd name="T55" fmla="*/ 1374 h 1493"/>
                <a:gd name="T56" fmla="*/ 386 w 666"/>
                <a:gd name="T57" fmla="*/ 1426 h 1493"/>
                <a:gd name="T58" fmla="*/ 373 w 666"/>
                <a:gd name="T59" fmla="*/ 1455 h 1493"/>
                <a:gd name="T60" fmla="*/ 387 w 666"/>
                <a:gd name="T61" fmla="*/ 1486 h 1493"/>
                <a:gd name="T62" fmla="*/ 374 w 666"/>
                <a:gd name="T63" fmla="*/ 1492 h 1493"/>
                <a:gd name="T64" fmla="*/ 343 w 666"/>
                <a:gd name="T65" fmla="*/ 1463 h 1493"/>
                <a:gd name="T66" fmla="*/ 310 w 666"/>
                <a:gd name="T67" fmla="*/ 1455 h 1493"/>
                <a:gd name="T68" fmla="*/ 299 w 666"/>
                <a:gd name="T69" fmla="*/ 1413 h 1493"/>
                <a:gd name="T70" fmla="*/ 270 w 666"/>
                <a:gd name="T71" fmla="*/ 1331 h 1493"/>
                <a:gd name="T72" fmla="*/ 228 w 666"/>
                <a:gd name="T73" fmla="*/ 1287 h 1493"/>
                <a:gd name="T74" fmla="*/ 132 w 666"/>
                <a:gd name="T75" fmla="*/ 1240 h 1493"/>
                <a:gd name="T76" fmla="*/ 119 w 666"/>
                <a:gd name="T77" fmla="*/ 1215 h 1493"/>
                <a:gd name="T78" fmla="*/ 88 w 666"/>
                <a:gd name="T79" fmla="*/ 1158 h 1493"/>
                <a:gd name="T80" fmla="*/ 41 w 666"/>
                <a:gd name="T81" fmla="*/ 1058 h 1493"/>
                <a:gd name="T82" fmla="*/ 14 w 666"/>
                <a:gd name="T83" fmla="*/ 1044 h 1493"/>
                <a:gd name="T84" fmla="*/ 2 w 666"/>
                <a:gd name="T85" fmla="*/ 1009 h 1493"/>
                <a:gd name="T86" fmla="*/ 12 w 666"/>
                <a:gd name="T87" fmla="*/ 918 h 1493"/>
                <a:gd name="T88" fmla="*/ 25 w 666"/>
                <a:gd name="T89" fmla="*/ 874 h 1493"/>
                <a:gd name="T90" fmla="*/ 19 w 666"/>
                <a:gd name="T91" fmla="*/ 813 h 1493"/>
                <a:gd name="T92" fmla="*/ 9 w 666"/>
                <a:gd name="T93" fmla="*/ 770 h 1493"/>
                <a:gd name="T94" fmla="*/ 29 w 666"/>
                <a:gd name="T95" fmla="*/ 720 h 1493"/>
                <a:gd name="T96" fmla="*/ 60 w 666"/>
                <a:gd name="T97" fmla="*/ 691 h 1493"/>
                <a:gd name="T98" fmla="*/ 52 w 666"/>
                <a:gd name="T99" fmla="*/ 672 h 1493"/>
                <a:gd name="T100" fmla="*/ 59 w 666"/>
                <a:gd name="T101" fmla="*/ 647 h 1493"/>
                <a:gd name="T102" fmla="*/ 132 w 666"/>
                <a:gd name="T103" fmla="*/ 501 h 1493"/>
                <a:gd name="T104" fmla="*/ 151 w 666"/>
                <a:gd name="T105" fmla="*/ 443 h 1493"/>
                <a:gd name="T106" fmla="*/ 181 w 666"/>
                <a:gd name="T107" fmla="*/ 383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66" h="1493">
                  <a:moveTo>
                    <a:pt x="187" y="371"/>
                  </a:moveTo>
                  <a:lnTo>
                    <a:pt x="195" y="353"/>
                  </a:lnTo>
                  <a:lnTo>
                    <a:pt x="204" y="335"/>
                  </a:lnTo>
                  <a:lnTo>
                    <a:pt x="207" y="327"/>
                  </a:lnTo>
                  <a:lnTo>
                    <a:pt x="213" y="320"/>
                  </a:lnTo>
                  <a:lnTo>
                    <a:pt x="219" y="312"/>
                  </a:lnTo>
                  <a:lnTo>
                    <a:pt x="228" y="303"/>
                  </a:lnTo>
                  <a:lnTo>
                    <a:pt x="241" y="288"/>
                  </a:lnTo>
                  <a:lnTo>
                    <a:pt x="254" y="270"/>
                  </a:lnTo>
                  <a:lnTo>
                    <a:pt x="261" y="259"/>
                  </a:lnTo>
                  <a:lnTo>
                    <a:pt x="266" y="249"/>
                  </a:lnTo>
                  <a:lnTo>
                    <a:pt x="269" y="237"/>
                  </a:lnTo>
                  <a:lnTo>
                    <a:pt x="273" y="224"/>
                  </a:lnTo>
                  <a:lnTo>
                    <a:pt x="276" y="203"/>
                  </a:lnTo>
                  <a:lnTo>
                    <a:pt x="280" y="186"/>
                  </a:lnTo>
                  <a:lnTo>
                    <a:pt x="285" y="168"/>
                  </a:lnTo>
                  <a:lnTo>
                    <a:pt x="292" y="152"/>
                  </a:lnTo>
                  <a:lnTo>
                    <a:pt x="295" y="145"/>
                  </a:lnTo>
                  <a:lnTo>
                    <a:pt x="300" y="138"/>
                  </a:lnTo>
                  <a:lnTo>
                    <a:pt x="306" y="132"/>
                  </a:lnTo>
                  <a:lnTo>
                    <a:pt x="312" y="126"/>
                  </a:lnTo>
                  <a:lnTo>
                    <a:pt x="319" y="120"/>
                  </a:lnTo>
                  <a:lnTo>
                    <a:pt x="326" y="114"/>
                  </a:lnTo>
                  <a:lnTo>
                    <a:pt x="336" y="109"/>
                  </a:lnTo>
                  <a:lnTo>
                    <a:pt x="345" y="106"/>
                  </a:lnTo>
                  <a:lnTo>
                    <a:pt x="381" y="93"/>
                  </a:lnTo>
                  <a:lnTo>
                    <a:pt x="407" y="82"/>
                  </a:lnTo>
                  <a:lnTo>
                    <a:pt x="418" y="77"/>
                  </a:lnTo>
                  <a:lnTo>
                    <a:pt x="426" y="70"/>
                  </a:lnTo>
                  <a:lnTo>
                    <a:pt x="430" y="66"/>
                  </a:lnTo>
                  <a:lnTo>
                    <a:pt x="433" y="60"/>
                  </a:lnTo>
                  <a:lnTo>
                    <a:pt x="437" y="54"/>
                  </a:lnTo>
                  <a:lnTo>
                    <a:pt x="439" y="46"/>
                  </a:lnTo>
                  <a:lnTo>
                    <a:pt x="443" y="39"/>
                  </a:lnTo>
                  <a:lnTo>
                    <a:pt x="446" y="33"/>
                  </a:lnTo>
                  <a:lnTo>
                    <a:pt x="450" y="26"/>
                  </a:lnTo>
                  <a:lnTo>
                    <a:pt x="455" y="22"/>
                  </a:lnTo>
                  <a:lnTo>
                    <a:pt x="458" y="16"/>
                  </a:lnTo>
                  <a:lnTo>
                    <a:pt x="464" y="12"/>
                  </a:lnTo>
                  <a:lnTo>
                    <a:pt x="469" y="7"/>
                  </a:lnTo>
                  <a:lnTo>
                    <a:pt x="474" y="5"/>
                  </a:lnTo>
                  <a:lnTo>
                    <a:pt x="480" y="3"/>
                  </a:lnTo>
                  <a:lnTo>
                    <a:pt x="484" y="0"/>
                  </a:lnTo>
                  <a:lnTo>
                    <a:pt x="490" y="0"/>
                  </a:lnTo>
                  <a:lnTo>
                    <a:pt x="495" y="0"/>
                  </a:lnTo>
                  <a:lnTo>
                    <a:pt x="500" y="1"/>
                  </a:lnTo>
                  <a:lnTo>
                    <a:pt x="505" y="3"/>
                  </a:lnTo>
                  <a:lnTo>
                    <a:pt x="509" y="6"/>
                  </a:lnTo>
                  <a:lnTo>
                    <a:pt x="514" y="10"/>
                  </a:lnTo>
                  <a:lnTo>
                    <a:pt x="522" y="18"/>
                  </a:lnTo>
                  <a:lnTo>
                    <a:pt x="529" y="25"/>
                  </a:lnTo>
                  <a:lnTo>
                    <a:pt x="538" y="31"/>
                  </a:lnTo>
                  <a:lnTo>
                    <a:pt x="546" y="37"/>
                  </a:lnTo>
                  <a:lnTo>
                    <a:pt x="554" y="41"/>
                  </a:lnTo>
                  <a:lnTo>
                    <a:pt x="564" y="43"/>
                  </a:lnTo>
                  <a:lnTo>
                    <a:pt x="573" y="45"/>
                  </a:lnTo>
                  <a:lnTo>
                    <a:pt x="584" y="44"/>
                  </a:lnTo>
                  <a:lnTo>
                    <a:pt x="596" y="44"/>
                  </a:lnTo>
                  <a:lnTo>
                    <a:pt x="606" y="44"/>
                  </a:lnTo>
                  <a:lnTo>
                    <a:pt x="615" y="45"/>
                  </a:lnTo>
                  <a:lnTo>
                    <a:pt x="623" y="49"/>
                  </a:lnTo>
                  <a:lnTo>
                    <a:pt x="631" y="54"/>
                  </a:lnTo>
                  <a:lnTo>
                    <a:pt x="638" y="61"/>
                  </a:lnTo>
                  <a:lnTo>
                    <a:pt x="645" y="69"/>
                  </a:lnTo>
                  <a:lnTo>
                    <a:pt x="652" y="80"/>
                  </a:lnTo>
                  <a:lnTo>
                    <a:pt x="658" y="90"/>
                  </a:lnTo>
                  <a:lnTo>
                    <a:pt x="663" y="101"/>
                  </a:lnTo>
                  <a:lnTo>
                    <a:pt x="665" y="112"/>
                  </a:lnTo>
                  <a:lnTo>
                    <a:pt x="666" y="121"/>
                  </a:lnTo>
                  <a:lnTo>
                    <a:pt x="665" y="131"/>
                  </a:lnTo>
                  <a:lnTo>
                    <a:pt x="661" y="139"/>
                  </a:lnTo>
                  <a:lnTo>
                    <a:pt x="655" y="146"/>
                  </a:lnTo>
                  <a:lnTo>
                    <a:pt x="648" y="152"/>
                  </a:lnTo>
                  <a:lnTo>
                    <a:pt x="641" y="159"/>
                  </a:lnTo>
                  <a:lnTo>
                    <a:pt x="634" y="168"/>
                  </a:lnTo>
                  <a:lnTo>
                    <a:pt x="628" y="178"/>
                  </a:lnTo>
                  <a:lnTo>
                    <a:pt x="625" y="190"/>
                  </a:lnTo>
                  <a:lnTo>
                    <a:pt x="623" y="203"/>
                  </a:lnTo>
                  <a:lnTo>
                    <a:pt x="623" y="216"/>
                  </a:lnTo>
                  <a:lnTo>
                    <a:pt x="625" y="225"/>
                  </a:lnTo>
                  <a:lnTo>
                    <a:pt x="627" y="232"/>
                  </a:lnTo>
                  <a:lnTo>
                    <a:pt x="629" y="240"/>
                  </a:lnTo>
                  <a:lnTo>
                    <a:pt x="633" y="249"/>
                  </a:lnTo>
                  <a:lnTo>
                    <a:pt x="639" y="265"/>
                  </a:lnTo>
                  <a:lnTo>
                    <a:pt x="644" y="283"/>
                  </a:lnTo>
                  <a:lnTo>
                    <a:pt x="647" y="300"/>
                  </a:lnTo>
                  <a:lnTo>
                    <a:pt x="648" y="316"/>
                  </a:lnTo>
                  <a:lnTo>
                    <a:pt x="648" y="333"/>
                  </a:lnTo>
                  <a:lnTo>
                    <a:pt x="647" y="350"/>
                  </a:lnTo>
                  <a:lnTo>
                    <a:pt x="644" y="366"/>
                  </a:lnTo>
                  <a:lnTo>
                    <a:pt x="639" y="383"/>
                  </a:lnTo>
                  <a:lnTo>
                    <a:pt x="632" y="400"/>
                  </a:lnTo>
                  <a:lnTo>
                    <a:pt x="623" y="416"/>
                  </a:lnTo>
                  <a:lnTo>
                    <a:pt x="615" y="433"/>
                  </a:lnTo>
                  <a:lnTo>
                    <a:pt x="606" y="451"/>
                  </a:lnTo>
                  <a:lnTo>
                    <a:pt x="596" y="468"/>
                  </a:lnTo>
                  <a:lnTo>
                    <a:pt x="588" y="485"/>
                  </a:lnTo>
                  <a:lnTo>
                    <a:pt x="582" y="503"/>
                  </a:lnTo>
                  <a:lnTo>
                    <a:pt x="577" y="520"/>
                  </a:lnTo>
                  <a:lnTo>
                    <a:pt x="573" y="540"/>
                  </a:lnTo>
                  <a:lnTo>
                    <a:pt x="572" y="564"/>
                  </a:lnTo>
                  <a:lnTo>
                    <a:pt x="571" y="590"/>
                  </a:lnTo>
                  <a:lnTo>
                    <a:pt x="571" y="618"/>
                  </a:lnTo>
                  <a:lnTo>
                    <a:pt x="570" y="647"/>
                  </a:lnTo>
                  <a:lnTo>
                    <a:pt x="570" y="674"/>
                  </a:lnTo>
                  <a:lnTo>
                    <a:pt x="570" y="698"/>
                  </a:lnTo>
                  <a:lnTo>
                    <a:pt x="568" y="718"/>
                  </a:lnTo>
                  <a:lnTo>
                    <a:pt x="563" y="760"/>
                  </a:lnTo>
                  <a:lnTo>
                    <a:pt x="557" y="807"/>
                  </a:lnTo>
                  <a:lnTo>
                    <a:pt x="553" y="830"/>
                  </a:lnTo>
                  <a:lnTo>
                    <a:pt x="551" y="850"/>
                  </a:lnTo>
                  <a:lnTo>
                    <a:pt x="547" y="867"/>
                  </a:lnTo>
                  <a:lnTo>
                    <a:pt x="544" y="880"/>
                  </a:lnTo>
                  <a:lnTo>
                    <a:pt x="539" y="901"/>
                  </a:lnTo>
                  <a:lnTo>
                    <a:pt x="537" y="925"/>
                  </a:lnTo>
                  <a:lnTo>
                    <a:pt x="534" y="939"/>
                  </a:lnTo>
                  <a:lnTo>
                    <a:pt x="532" y="952"/>
                  </a:lnTo>
                  <a:lnTo>
                    <a:pt x="529" y="965"/>
                  </a:lnTo>
                  <a:lnTo>
                    <a:pt x="525" y="980"/>
                  </a:lnTo>
                  <a:lnTo>
                    <a:pt x="519" y="995"/>
                  </a:lnTo>
                  <a:lnTo>
                    <a:pt x="509" y="1013"/>
                  </a:lnTo>
                  <a:lnTo>
                    <a:pt x="499" y="1034"/>
                  </a:lnTo>
                  <a:lnTo>
                    <a:pt x="485" y="1056"/>
                  </a:lnTo>
                  <a:lnTo>
                    <a:pt x="459" y="1097"/>
                  </a:lnTo>
                  <a:lnTo>
                    <a:pt x="433" y="1135"/>
                  </a:lnTo>
                  <a:lnTo>
                    <a:pt x="414" y="1159"/>
                  </a:lnTo>
                  <a:lnTo>
                    <a:pt x="402" y="1176"/>
                  </a:lnTo>
                  <a:lnTo>
                    <a:pt x="398" y="1185"/>
                  </a:lnTo>
                  <a:lnTo>
                    <a:pt x="393" y="1197"/>
                  </a:lnTo>
                  <a:lnTo>
                    <a:pt x="388" y="1214"/>
                  </a:lnTo>
                  <a:lnTo>
                    <a:pt x="382" y="1237"/>
                  </a:lnTo>
                  <a:lnTo>
                    <a:pt x="376" y="1261"/>
                  </a:lnTo>
                  <a:lnTo>
                    <a:pt x="373" y="1281"/>
                  </a:lnTo>
                  <a:lnTo>
                    <a:pt x="370" y="1297"/>
                  </a:lnTo>
                  <a:lnTo>
                    <a:pt x="370" y="1310"/>
                  </a:lnTo>
                  <a:lnTo>
                    <a:pt x="371" y="1321"/>
                  </a:lnTo>
                  <a:lnTo>
                    <a:pt x="373" y="1330"/>
                  </a:lnTo>
                  <a:lnTo>
                    <a:pt x="375" y="1341"/>
                  </a:lnTo>
                  <a:lnTo>
                    <a:pt x="378" y="1350"/>
                  </a:lnTo>
                  <a:lnTo>
                    <a:pt x="384" y="1374"/>
                  </a:lnTo>
                  <a:lnTo>
                    <a:pt x="388" y="1397"/>
                  </a:lnTo>
                  <a:lnTo>
                    <a:pt x="389" y="1407"/>
                  </a:lnTo>
                  <a:lnTo>
                    <a:pt x="389" y="1416"/>
                  </a:lnTo>
                  <a:lnTo>
                    <a:pt x="388" y="1423"/>
                  </a:lnTo>
                  <a:lnTo>
                    <a:pt x="386" y="1426"/>
                  </a:lnTo>
                  <a:lnTo>
                    <a:pt x="380" y="1434"/>
                  </a:lnTo>
                  <a:lnTo>
                    <a:pt x="374" y="1441"/>
                  </a:lnTo>
                  <a:lnTo>
                    <a:pt x="373" y="1445"/>
                  </a:lnTo>
                  <a:lnTo>
                    <a:pt x="373" y="1450"/>
                  </a:lnTo>
                  <a:lnTo>
                    <a:pt x="373" y="1455"/>
                  </a:lnTo>
                  <a:lnTo>
                    <a:pt x="375" y="1461"/>
                  </a:lnTo>
                  <a:lnTo>
                    <a:pt x="381" y="1472"/>
                  </a:lnTo>
                  <a:lnTo>
                    <a:pt x="386" y="1479"/>
                  </a:lnTo>
                  <a:lnTo>
                    <a:pt x="387" y="1482"/>
                  </a:lnTo>
                  <a:lnTo>
                    <a:pt x="387" y="1486"/>
                  </a:lnTo>
                  <a:lnTo>
                    <a:pt x="386" y="1488"/>
                  </a:lnTo>
                  <a:lnTo>
                    <a:pt x="383" y="1491"/>
                  </a:lnTo>
                  <a:lnTo>
                    <a:pt x="380" y="1493"/>
                  </a:lnTo>
                  <a:lnTo>
                    <a:pt x="376" y="1493"/>
                  </a:lnTo>
                  <a:lnTo>
                    <a:pt x="374" y="1492"/>
                  </a:lnTo>
                  <a:lnTo>
                    <a:pt x="370" y="1489"/>
                  </a:lnTo>
                  <a:lnTo>
                    <a:pt x="363" y="1483"/>
                  </a:lnTo>
                  <a:lnTo>
                    <a:pt x="356" y="1475"/>
                  </a:lnTo>
                  <a:lnTo>
                    <a:pt x="349" y="1468"/>
                  </a:lnTo>
                  <a:lnTo>
                    <a:pt x="343" y="1463"/>
                  </a:lnTo>
                  <a:lnTo>
                    <a:pt x="336" y="1461"/>
                  </a:lnTo>
                  <a:lnTo>
                    <a:pt x="326" y="1460"/>
                  </a:lnTo>
                  <a:lnTo>
                    <a:pt x="320" y="1460"/>
                  </a:lnTo>
                  <a:lnTo>
                    <a:pt x="314" y="1457"/>
                  </a:lnTo>
                  <a:lnTo>
                    <a:pt x="310" y="1455"/>
                  </a:lnTo>
                  <a:lnTo>
                    <a:pt x="306" y="1450"/>
                  </a:lnTo>
                  <a:lnTo>
                    <a:pt x="304" y="1444"/>
                  </a:lnTo>
                  <a:lnTo>
                    <a:pt x="301" y="1436"/>
                  </a:lnTo>
                  <a:lnTo>
                    <a:pt x="300" y="1426"/>
                  </a:lnTo>
                  <a:lnTo>
                    <a:pt x="299" y="1413"/>
                  </a:lnTo>
                  <a:lnTo>
                    <a:pt x="298" y="1399"/>
                  </a:lnTo>
                  <a:lnTo>
                    <a:pt x="294" y="1384"/>
                  </a:lnTo>
                  <a:lnTo>
                    <a:pt x="289" y="1366"/>
                  </a:lnTo>
                  <a:lnTo>
                    <a:pt x="281" y="1348"/>
                  </a:lnTo>
                  <a:lnTo>
                    <a:pt x="270" y="1331"/>
                  </a:lnTo>
                  <a:lnTo>
                    <a:pt x="258" y="1315"/>
                  </a:lnTo>
                  <a:lnTo>
                    <a:pt x="251" y="1308"/>
                  </a:lnTo>
                  <a:lnTo>
                    <a:pt x="244" y="1300"/>
                  </a:lnTo>
                  <a:lnTo>
                    <a:pt x="236" y="1293"/>
                  </a:lnTo>
                  <a:lnTo>
                    <a:pt x="228" y="1287"/>
                  </a:lnTo>
                  <a:lnTo>
                    <a:pt x="192" y="1270"/>
                  </a:lnTo>
                  <a:lnTo>
                    <a:pt x="160" y="1255"/>
                  </a:lnTo>
                  <a:lnTo>
                    <a:pt x="147" y="1249"/>
                  </a:lnTo>
                  <a:lnTo>
                    <a:pt x="136" y="1243"/>
                  </a:lnTo>
                  <a:lnTo>
                    <a:pt x="132" y="1240"/>
                  </a:lnTo>
                  <a:lnTo>
                    <a:pt x="129" y="1236"/>
                  </a:lnTo>
                  <a:lnTo>
                    <a:pt x="126" y="1234"/>
                  </a:lnTo>
                  <a:lnTo>
                    <a:pt x="125" y="1230"/>
                  </a:lnTo>
                  <a:lnTo>
                    <a:pt x="123" y="1223"/>
                  </a:lnTo>
                  <a:lnTo>
                    <a:pt x="119" y="1215"/>
                  </a:lnTo>
                  <a:lnTo>
                    <a:pt x="115" y="1205"/>
                  </a:lnTo>
                  <a:lnTo>
                    <a:pt x="109" y="1196"/>
                  </a:lnTo>
                  <a:lnTo>
                    <a:pt x="103" y="1184"/>
                  </a:lnTo>
                  <a:lnTo>
                    <a:pt x="96" y="1172"/>
                  </a:lnTo>
                  <a:lnTo>
                    <a:pt x="88" y="1158"/>
                  </a:lnTo>
                  <a:lnTo>
                    <a:pt x="82" y="1142"/>
                  </a:lnTo>
                  <a:lnTo>
                    <a:pt x="69" y="1109"/>
                  </a:lnTo>
                  <a:lnTo>
                    <a:pt x="56" y="1079"/>
                  </a:lnTo>
                  <a:lnTo>
                    <a:pt x="48" y="1067"/>
                  </a:lnTo>
                  <a:lnTo>
                    <a:pt x="41" y="1058"/>
                  </a:lnTo>
                  <a:lnTo>
                    <a:pt x="36" y="1053"/>
                  </a:lnTo>
                  <a:lnTo>
                    <a:pt x="33" y="1051"/>
                  </a:lnTo>
                  <a:lnTo>
                    <a:pt x="28" y="1047"/>
                  </a:lnTo>
                  <a:lnTo>
                    <a:pt x="23" y="1046"/>
                  </a:lnTo>
                  <a:lnTo>
                    <a:pt x="14" y="1044"/>
                  </a:lnTo>
                  <a:lnTo>
                    <a:pt x="8" y="1039"/>
                  </a:lnTo>
                  <a:lnTo>
                    <a:pt x="4" y="1033"/>
                  </a:lnTo>
                  <a:lnTo>
                    <a:pt x="2" y="1027"/>
                  </a:lnTo>
                  <a:lnTo>
                    <a:pt x="0" y="1019"/>
                  </a:lnTo>
                  <a:lnTo>
                    <a:pt x="2" y="1009"/>
                  </a:lnTo>
                  <a:lnTo>
                    <a:pt x="2" y="1000"/>
                  </a:lnTo>
                  <a:lnTo>
                    <a:pt x="3" y="988"/>
                  </a:lnTo>
                  <a:lnTo>
                    <a:pt x="6" y="962"/>
                  </a:lnTo>
                  <a:lnTo>
                    <a:pt x="10" y="932"/>
                  </a:lnTo>
                  <a:lnTo>
                    <a:pt x="12" y="918"/>
                  </a:lnTo>
                  <a:lnTo>
                    <a:pt x="15" y="906"/>
                  </a:lnTo>
                  <a:lnTo>
                    <a:pt x="18" y="896"/>
                  </a:lnTo>
                  <a:lnTo>
                    <a:pt x="21" y="890"/>
                  </a:lnTo>
                  <a:lnTo>
                    <a:pt x="24" y="883"/>
                  </a:lnTo>
                  <a:lnTo>
                    <a:pt x="25" y="874"/>
                  </a:lnTo>
                  <a:lnTo>
                    <a:pt x="27" y="862"/>
                  </a:lnTo>
                  <a:lnTo>
                    <a:pt x="25" y="849"/>
                  </a:lnTo>
                  <a:lnTo>
                    <a:pt x="24" y="837"/>
                  </a:lnTo>
                  <a:lnTo>
                    <a:pt x="22" y="824"/>
                  </a:lnTo>
                  <a:lnTo>
                    <a:pt x="19" y="813"/>
                  </a:lnTo>
                  <a:lnTo>
                    <a:pt x="16" y="805"/>
                  </a:lnTo>
                  <a:lnTo>
                    <a:pt x="12" y="798"/>
                  </a:lnTo>
                  <a:lnTo>
                    <a:pt x="10" y="789"/>
                  </a:lnTo>
                  <a:lnTo>
                    <a:pt x="9" y="780"/>
                  </a:lnTo>
                  <a:lnTo>
                    <a:pt x="9" y="770"/>
                  </a:lnTo>
                  <a:lnTo>
                    <a:pt x="10" y="760"/>
                  </a:lnTo>
                  <a:lnTo>
                    <a:pt x="12" y="750"/>
                  </a:lnTo>
                  <a:lnTo>
                    <a:pt x="16" y="739"/>
                  </a:lnTo>
                  <a:lnTo>
                    <a:pt x="23" y="729"/>
                  </a:lnTo>
                  <a:lnTo>
                    <a:pt x="29" y="720"/>
                  </a:lnTo>
                  <a:lnTo>
                    <a:pt x="36" y="713"/>
                  </a:lnTo>
                  <a:lnTo>
                    <a:pt x="41" y="709"/>
                  </a:lnTo>
                  <a:lnTo>
                    <a:pt x="47" y="704"/>
                  </a:lnTo>
                  <a:lnTo>
                    <a:pt x="54" y="698"/>
                  </a:lnTo>
                  <a:lnTo>
                    <a:pt x="60" y="691"/>
                  </a:lnTo>
                  <a:lnTo>
                    <a:pt x="61" y="687"/>
                  </a:lnTo>
                  <a:lnTo>
                    <a:pt x="60" y="685"/>
                  </a:lnTo>
                  <a:lnTo>
                    <a:pt x="58" y="681"/>
                  </a:lnTo>
                  <a:lnTo>
                    <a:pt x="54" y="678"/>
                  </a:lnTo>
                  <a:lnTo>
                    <a:pt x="52" y="672"/>
                  </a:lnTo>
                  <a:lnTo>
                    <a:pt x="52" y="666"/>
                  </a:lnTo>
                  <a:lnTo>
                    <a:pt x="52" y="661"/>
                  </a:lnTo>
                  <a:lnTo>
                    <a:pt x="54" y="657"/>
                  </a:lnTo>
                  <a:lnTo>
                    <a:pt x="56" y="651"/>
                  </a:lnTo>
                  <a:lnTo>
                    <a:pt x="59" y="647"/>
                  </a:lnTo>
                  <a:lnTo>
                    <a:pt x="79" y="615"/>
                  </a:lnTo>
                  <a:lnTo>
                    <a:pt x="97" y="583"/>
                  </a:lnTo>
                  <a:lnTo>
                    <a:pt x="113" y="550"/>
                  </a:lnTo>
                  <a:lnTo>
                    <a:pt x="128" y="517"/>
                  </a:lnTo>
                  <a:lnTo>
                    <a:pt x="132" y="501"/>
                  </a:lnTo>
                  <a:lnTo>
                    <a:pt x="136" y="484"/>
                  </a:lnTo>
                  <a:lnTo>
                    <a:pt x="138" y="478"/>
                  </a:lnTo>
                  <a:lnTo>
                    <a:pt x="141" y="472"/>
                  </a:lnTo>
                  <a:lnTo>
                    <a:pt x="145" y="458"/>
                  </a:lnTo>
                  <a:lnTo>
                    <a:pt x="151" y="443"/>
                  </a:lnTo>
                  <a:lnTo>
                    <a:pt x="156" y="430"/>
                  </a:lnTo>
                  <a:lnTo>
                    <a:pt x="162" y="416"/>
                  </a:lnTo>
                  <a:lnTo>
                    <a:pt x="168" y="404"/>
                  </a:lnTo>
                  <a:lnTo>
                    <a:pt x="174" y="394"/>
                  </a:lnTo>
                  <a:lnTo>
                    <a:pt x="181" y="383"/>
                  </a:lnTo>
                  <a:lnTo>
                    <a:pt x="187" y="371"/>
                  </a:lnTo>
                  <a:close/>
                </a:path>
              </a:pathLst>
            </a:custGeom>
            <a:noFill/>
            <a:ln w="3175" cmpd="sng">
              <a:solidFill>
                <a:srgbClr val="BFBFB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10449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Segoe UI"/>
                <a:ea typeface="微软雅黑"/>
              </a:endParaRPr>
            </a:p>
          </p:txBody>
        </p:sp>
        <p:sp>
          <p:nvSpPr>
            <p:cNvPr id="10" name="河北"/>
            <p:cNvSpPr>
              <a:spLocks noEditPoints="1"/>
            </p:cNvSpPr>
            <p:nvPr/>
          </p:nvSpPr>
          <p:spPr bwMode="auto">
            <a:xfrm>
              <a:off x="3123586" y="2042355"/>
              <a:ext cx="812363" cy="1124580"/>
            </a:xfrm>
            <a:custGeom>
              <a:avLst/>
              <a:gdLst>
                <a:gd name="T0" fmla="*/ 1177 w 2047"/>
                <a:gd name="T1" fmla="*/ 2101 h 2907"/>
                <a:gd name="T2" fmla="*/ 917 w 2047"/>
                <a:gd name="T3" fmla="*/ 2293 h 2907"/>
                <a:gd name="T4" fmla="*/ 781 w 2047"/>
                <a:gd name="T5" fmla="*/ 2510 h 2907"/>
                <a:gd name="T6" fmla="*/ 635 w 2047"/>
                <a:gd name="T7" fmla="*/ 2788 h 2907"/>
                <a:gd name="T8" fmla="*/ 608 w 2047"/>
                <a:gd name="T9" fmla="*/ 2863 h 2907"/>
                <a:gd name="T10" fmla="*/ 320 w 2047"/>
                <a:gd name="T11" fmla="*/ 2852 h 2907"/>
                <a:gd name="T12" fmla="*/ 104 w 2047"/>
                <a:gd name="T13" fmla="*/ 2796 h 2907"/>
                <a:gd name="T14" fmla="*/ 33 w 2047"/>
                <a:gd name="T15" fmla="*/ 2646 h 2907"/>
                <a:gd name="T16" fmla="*/ 117 w 2047"/>
                <a:gd name="T17" fmla="*/ 2466 h 2907"/>
                <a:gd name="T18" fmla="*/ 165 w 2047"/>
                <a:gd name="T19" fmla="*/ 2214 h 2907"/>
                <a:gd name="T20" fmla="*/ 105 w 2047"/>
                <a:gd name="T21" fmla="*/ 2031 h 2907"/>
                <a:gd name="T22" fmla="*/ 0 w 2047"/>
                <a:gd name="T23" fmla="*/ 1928 h 2907"/>
                <a:gd name="T24" fmla="*/ 98 w 2047"/>
                <a:gd name="T25" fmla="*/ 1761 h 2907"/>
                <a:gd name="T26" fmla="*/ 174 w 2047"/>
                <a:gd name="T27" fmla="*/ 1620 h 2907"/>
                <a:gd name="T28" fmla="*/ 299 w 2047"/>
                <a:gd name="T29" fmla="*/ 1564 h 2907"/>
                <a:gd name="T30" fmla="*/ 269 w 2047"/>
                <a:gd name="T31" fmla="*/ 1321 h 2907"/>
                <a:gd name="T32" fmla="*/ 108 w 2047"/>
                <a:gd name="T33" fmla="*/ 1206 h 2907"/>
                <a:gd name="T34" fmla="*/ 184 w 2047"/>
                <a:gd name="T35" fmla="*/ 1121 h 2907"/>
                <a:gd name="T36" fmla="*/ 221 w 2047"/>
                <a:gd name="T37" fmla="*/ 1036 h 2907"/>
                <a:gd name="T38" fmla="*/ 66 w 2047"/>
                <a:gd name="T39" fmla="*/ 735 h 2907"/>
                <a:gd name="T40" fmla="*/ 74 w 2047"/>
                <a:gd name="T41" fmla="*/ 586 h 2907"/>
                <a:gd name="T42" fmla="*/ 193 w 2047"/>
                <a:gd name="T43" fmla="*/ 354 h 2907"/>
                <a:gd name="T44" fmla="*/ 357 w 2047"/>
                <a:gd name="T45" fmla="*/ 247 h 2907"/>
                <a:gd name="T46" fmla="*/ 382 w 2047"/>
                <a:gd name="T47" fmla="*/ 482 h 2907"/>
                <a:gd name="T48" fmla="*/ 532 w 2047"/>
                <a:gd name="T49" fmla="*/ 449 h 2907"/>
                <a:gd name="T50" fmla="*/ 718 w 2047"/>
                <a:gd name="T51" fmla="*/ 374 h 2907"/>
                <a:gd name="T52" fmla="*/ 857 w 2047"/>
                <a:gd name="T53" fmla="*/ 311 h 2907"/>
                <a:gd name="T54" fmla="*/ 986 w 2047"/>
                <a:gd name="T55" fmla="*/ 214 h 2907"/>
                <a:gd name="T56" fmla="*/ 1058 w 2047"/>
                <a:gd name="T57" fmla="*/ 70 h 2907"/>
                <a:gd name="T58" fmla="*/ 1301 w 2047"/>
                <a:gd name="T59" fmla="*/ 12 h 2907"/>
                <a:gd name="T60" fmla="*/ 1397 w 2047"/>
                <a:gd name="T61" fmla="*/ 196 h 2907"/>
                <a:gd name="T62" fmla="*/ 1466 w 2047"/>
                <a:gd name="T63" fmla="*/ 341 h 2907"/>
                <a:gd name="T64" fmla="*/ 1475 w 2047"/>
                <a:gd name="T65" fmla="*/ 482 h 2907"/>
                <a:gd name="T66" fmla="*/ 1660 w 2047"/>
                <a:gd name="T67" fmla="*/ 518 h 2907"/>
                <a:gd name="T68" fmla="*/ 1700 w 2047"/>
                <a:gd name="T69" fmla="*/ 623 h 2907"/>
                <a:gd name="T70" fmla="*/ 1682 w 2047"/>
                <a:gd name="T71" fmla="*/ 752 h 2907"/>
                <a:gd name="T72" fmla="*/ 1863 w 2047"/>
                <a:gd name="T73" fmla="*/ 853 h 2907"/>
                <a:gd name="T74" fmla="*/ 2009 w 2047"/>
                <a:gd name="T75" fmla="*/ 1033 h 2907"/>
                <a:gd name="T76" fmla="*/ 1905 w 2047"/>
                <a:gd name="T77" fmla="*/ 1185 h 2907"/>
                <a:gd name="T78" fmla="*/ 1862 w 2047"/>
                <a:gd name="T79" fmla="*/ 1338 h 2907"/>
                <a:gd name="T80" fmla="*/ 1782 w 2047"/>
                <a:gd name="T81" fmla="*/ 1457 h 2907"/>
                <a:gd name="T82" fmla="*/ 1548 w 2047"/>
                <a:gd name="T83" fmla="*/ 1538 h 2907"/>
                <a:gd name="T84" fmla="*/ 1420 w 2047"/>
                <a:gd name="T85" fmla="*/ 1382 h 2907"/>
                <a:gd name="T86" fmla="*/ 1328 w 2047"/>
                <a:gd name="T87" fmla="*/ 1277 h 2907"/>
                <a:gd name="T88" fmla="*/ 1307 w 2047"/>
                <a:gd name="T89" fmla="*/ 1079 h 2907"/>
                <a:gd name="T90" fmla="*/ 1204 w 2047"/>
                <a:gd name="T91" fmla="*/ 957 h 2907"/>
                <a:gd name="T92" fmla="*/ 1233 w 2047"/>
                <a:gd name="T93" fmla="*/ 877 h 2907"/>
                <a:gd name="T94" fmla="*/ 968 w 2047"/>
                <a:gd name="T95" fmla="*/ 713 h 2907"/>
                <a:gd name="T96" fmla="*/ 888 w 2047"/>
                <a:gd name="T97" fmla="*/ 763 h 2907"/>
                <a:gd name="T98" fmla="*/ 831 w 2047"/>
                <a:gd name="T99" fmla="*/ 831 h 2907"/>
                <a:gd name="T100" fmla="*/ 690 w 2047"/>
                <a:gd name="T101" fmla="*/ 979 h 2907"/>
                <a:gd name="T102" fmla="*/ 597 w 2047"/>
                <a:gd name="T103" fmla="*/ 1192 h 2907"/>
                <a:gd name="T104" fmla="*/ 643 w 2047"/>
                <a:gd name="T105" fmla="*/ 1358 h 2907"/>
                <a:gd name="T106" fmla="*/ 843 w 2047"/>
                <a:gd name="T107" fmla="*/ 1346 h 2907"/>
                <a:gd name="T108" fmla="*/ 984 w 2047"/>
                <a:gd name="T109" fmla="*/ 1336 h 2907"/>
                <a:gd name="T110" fmla="*/ 1093 w 2047"/>
                <a:gd name="T111" fmla="*/ 1548 h 2907"/>
                <a:gd name="T112" fmla="*/ 1131 w 2047"/>
                <a:gd name="T113" fmla="*/ 1723 h 2907"/>
                <a:gd name="T114" fmla="*/ 1272 w 2047"/>
                <a:gd name="T115" fmla="*/ 1765 h 2907"/>
                <a:gd name="T116" fmla="*/ 1390 w 2047"/>
                <a:gd name="T117" fmla="*/ 1918 h 2907"/>
                <a:gd name="T118" fmla="*/ 1163 w 2047"/>
                <a:gd name="T119" fmla="*/ 1195 h 2907"/>
                <a:gd name="T120" fmla="*/ 1107 w 2047"/>
                <a:gd name="T121" fmla="*/ 1329 h 2907"/>
                <a:gd name="T122" fmla="*/ 1033 w 2047"/>
                <a:gd name="T123" fmla="*/ 1188 h 2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47" h="2907">
                  <a:moveTo>
                    <a:pt x="1422" y="1913"/>
                  </a:moveTo>
                  <a:lnTo>
                    <a:pt x="1422" y="1915"/>
                  </a:lnTo>
                  <a:lnTo>
                    <a:pt x="1421" y="1916"/>
                  </a:lnTo>
                  <a:lnTo>
                    <a:pt x="1422" y="1922"/>
                  </a:lnTo>
                  <a:lnTo>
                    <a:pt x="1421" y="1928"/>
                  </a:lnTo>
                  <a:lnTo>
                    <a:pt x="1421" y="1935"/>
                  </a:lnTo>
                  <a:lnTo>
                    <a:pt x="1418" y="1942"/>
                  </a:lnTo>
                  <a:lnTo>
                    <a:pt x="1416" y="1949"/>
                  </a:lnTo>
                  <a:lnTo>
                    <a:pt x="1411" y="1956"/>
                  </a:lnTo>
                  <a:lnTo>
                    <a:pt x="1405" y="1963"/>
                  </a:lnTo>
                  <a:lnTo>
                    <a:pt x="1397" y="1968"/>
                  </a:lnTo>
                  <a:lnTo>
                    <a:pt x="1384" y="1976"/>
                  </a:lnTo>
                  <a:lnTo>
                    <a:pt x="1371" y="1986"/>
                  </a:lnTo>
                  <a:lnTo>
                    <a:pt x="1360" y="1995"/>
                  </a:lnTo>
                  <a:lnTo>
                    <a:pt x="1352" y="2006"/>
                  </a:lnTo>
                  <a:lnTo>
                    <a:pt x="1345" y="2023"/>
                  </a:lnTo>
                  <a:lnTo>
                    <a:pt x="1339" y="2039"/>
                  </a:lnTo>
                  <a:lnTo>
                    <a:pt x="1333" y="2058"/>
                  </a:lnTo>
                  <a:lnTo>
                    <a:pt x="1327" y="2071"/>
                  </a:lnTo>
                  <a:lnTo>
                    <a:pt x="1322" y="2074"/>
                  </a:lnTo>
                  <a:lnTo>
                    <a:pt x="1316" y="2076"/>
                  </a:lnTo>
                  <a:lnTo>
                    <a:pt x="1309" y="2077"/>
                  </a:lnTo>
                  <a:lnTo>
                    <a:pt x="1301" y="2080"/>
                  </a:lnTo>
                  <a:lnTo>
                    <a:pt x="1288" y="2082"/>
                  </a:lnTo>
                  <a:lnTo>
                    <a:pt x="1270" y="2085"/>
                  </a:lnTo>
                  <a:lnTo>
                    <a:pt x="1251" y="2087"/>
                  </a:lnTo>
                  <a:lnTo>
                    <a:pt x="1234" y="2089"/>
                  </a:lnTo>
                  <a:lnTo>
                    <a:pt x="1220" y="2092"/>
                  </a:lnTo>
                  <a:lnTo>
                    <a:pt x="1204" y="2095"/>
                  </a:lnTo>
                  <a:lnTo>
                    <a:pt x="1190" y="2099"/>
                  </a:lnTo>
                  <a:lnTo>
                    <a:pt x="1177" y="2101"/>
                  </a:lnTo>
                  <a:lnTo>
                    <a:pt x="1149" y="2104"/>
                  </a:lnTo>
                  <a:lnTo>
                    <a:pt x="1126" y="2105"/>
                  </a:lnTo>
                  <a:lnTo>
                    <a:pt x="1116" y="2108"/>
                  </a:lnTo>
                  <a:lnTo>
                    <a:pt x="1107" y="2113"/>
                  </a:lnTo>
                  <a:lnTo>
                    <a:pt x="1102" y="2117"/>
                  </a:lnTo>
                  <a:lnTo>
                    <a:pt x="1099" y="2121"/>
                  </a:lnTo>
                  <a:lnTo>
                    <a:pt x="1094" y="2126"/>
                  </a:lnTo>
                  <a:lnTo>
                    <a:pt x="1090" y="2133"/>
                  </a:lnTo>
                  <a:lnTo>
                    <a:pt x="1076" y="2161"/>
                  </a:lnTo>
                  <a:lnTo>
                    <a:pt x="1063" y="2184"/>
                  </a:lnTo>
                  <a:lnTo>
                    <a:pt x="1056" y="2195"/>
                  </a:lnTo>
                  <a:lnTo>
                    <a:pt x="1049" y="2206"/>
                  </a:lnTo>
                  <a:lnTo>
                    <a:pt x="1039" y="2215"/>
                  </a:lnTo>
                  <a:lnTo>
                    <a:pt x="1030" y="2224"/>
                  </a:lnTo>
                  <a:lnTo>
                    <a:pt x="1011" y="2238"/>
                  </a:lnTo>
                  <a:lnTo>
                    <a:pt x="998" y="2249"/>
                  </a:lnTo>
                  <a:lnTo>
                    <a:pt x="990" y="2252"/>
                  </a:lnTo>
                  <a:lnTo>
                    <a:pt x="984" y="2253"/>
                  </a:lnTo>
                  <a:lnTo>
                    <a:pt x="977" y="2253"/>
                  </a:lnTo>
                  <a:lnTo>
                    <a:pt x="969" y="2250"/>
                  </a:lnTo>
                  <a:lnTo>
                    <a:pt x="961" y="2247"/>
                  </a:lnTo>
                  <a:lnTo>
                    <a:pt x="954" y="2245"/>
                  </a:lnTo>
                  <a:lnTo>
                    <a:pt x="948" y="2245"/>
                  </a:lnTo>
                  <a:lnTo>
                    <a:pt x="942" y="2246"/>
                  </a:lnTo>
                  <a:lnTo>
                    <a:pt x="936" y="2251"/>
                  </a:lnTo>
                  <a:lnTo>
                    <a:pt x="931" y="2257"/>
                  </a:lnTo>
                  <a:lnTo>
                    <a:pt x="926" y="2265"/>
                  </a:lnTo>
                  <a:lnTo>
                    <a:pt x="920" y="2277"/>
                  </a:lnTo>
                  <a:lnTo>
                    <a:pt x="918" y="2283"/>
                  </a:lnTo>
                  <a:lnTo>
                    <a:pt x="917" y="2288"/>
                  </a:lnTo>
                  <a:lnTo>
                    <a:pt x="917" y="2293"/>
                  </a:lnTo>
                  <a:lnTo>
                    <a:pt x="918" y="2297"/>
                  </a:lnTo>
                  <a:lnTo>
                    <a:pt x="920" y="2303"/>
                  </a:lnTo>
                  <a:lnTo>
                    <a:pt x="924" y="2308"/>
                  </a:lnTo>
                  <a:lnTo>
                    <a:pt x="926" y="2312"/>
                  </a:lnTo>
                  <a:lnTo>
                    <a:pt x="927" y="2315"/>
                  </a:lnTo>
                  <a:lnTo>
                    <a:pt x="927" y="2316"/>
                  </a:lnTo>
                  <a:lnTo>
                    <a:pt x="926" y="2319"/>
                  </a:lnTo>
                  <a:lnTo>
                    <a:pt x="924" y="2321"/>
                  </a:lnTo>
                  <a:lnTo>
                    <a:pt x="919" y="2323"/>
                  </a:lnTo>
                  <a:lnTo>
                    <a:pt x="914" y="2326"/>
                  </a:lnTo>
                  <a:lnTo>
                    <a:pt x="911" y="2328"/>
                  </a:lnTo>
                  <a:lnTo>
                    <a:pt x="906" y="2329"/>
                  </a:lnTo>
                  <a:lnTo>
                    <a:pt x="901" y="2329"/>
                  </a:lnTo>
                  <a:lnTo>
                    <a:pt x="894" y="2329"/>
                  </a:lnTo>
                  <a:lnTo>
                    <a:pt x="886" y="2328"/>
                  </a:lnTo>
                  <a:lnTo>
                    <a:pt x="879" y="2327"/>
                  </a:lnTo>
                  <a:lnTo>
                    <a:pt x="870" y="2328"/>
                  </a:lnTo>
                  <a:lnTo>
                    <a:pt x="867" y="2331"/>
                  </a:lnTo>
                  <a:lnTo>
                    <a:pt x="863" y="2333"/>
                  </a:lnTo>
                  <a:lnTo>
                    <a:pt x="858" y="2336"/>
                  </a:lnTo>
                  <a:lnTo>
                    <a:pt x="855" y="2341"/>
                  </a:lnTo>
                  <a:lnTo>
                    <a:pt x="847" y="2352"/>
                  </a:lnTo>
                  <a:lnTo>
                    <a:pt x="838" y="2366"/>
                  </a:lnTo>
                  <a:lnTo>
                    <a:pt x="829" y="2382"/>
                  </a:lnTo>
                  <a:lnTo>
                    <a:pt x="820" y="2401"/>
                  </a:lnTo>
                  <a:lnTo>
                    <a:pt x="812" y="2423"/>
                  </a:lnTo>
                  <a:lnTo>
                    <a:pt x="806" y="2446"/>
                  </a:lnTo>
                  <a:lnTo>
                    <a:pt x="800" y="2467"/>
                  </a:lnTo>
                  <a:lnTo>
                    <a:pt x="795" y="2486"/>
                  </a:lnTo>
                  <a:lnTo>
                    <a:pt x="788" y="2498"/>
                  </a:lnTo>
                  <a:lnTo>
                    <a:pt x="781" y="2510"/>
                  </a:lnTo>
                  <a:lnTo>
                    <a:pt x="775" y="2522"/>
                  </a:lnTo>
                  <a:lnTo>
                    <a:pt x="769" y="2533"/>
                  </a:lnTo>
                  <a:lnTo>
                    <a:pt x="765" y="2547"/>
                  </a:lnTo>
                  <a:lnTo>
                    <a:pt x="760" y="2560"/>
                  </a:lnTo>
                  <a:lnTo>
                    <a:pt x="757" y="2571"/>
                  </a:lnTo>
                  <a:lnTo>
                    <a:pt x="755" y="2578"/>
                  </a:lnTo>
                  <a:lnTo>
                    <a:pt x="743" y="2586"/>
                  </a:lnTo>
                  <a:lnTo>
                    <a:pt x="729" y="2594"/>
                  </a:lnTo>
                  <a:lnTo>
                    <a:pt x="712" y="2604"/>
                  </a:lnTo>
                  <a:lnTo>
                    <a:pt x="694" y="2613"/>
                  </a:lnTo>
                  <a:lnTo>
                    <a:pt x="691" y="2616"/>
                  </a:lnTo>
                  <a:lnTo>
                    <a:pt x="688" y="2619"/>
                  </a:lnTo>
                  <a:lnTo>
                    <a:pt x="686" y="2623"/>
                  </a:lnTo>
                  <a:lnTo>
                    <a:pt x="684" y="2627"/>
                  </a:lnTo>
                  <a:lnTo>
                    <a:pt x="680" y="2635"/>
                  </a:lnTo>
                  <a:lnTo>
                    <a:pt x="674" y="2642"/>
                  </a:lnTo>
                  <a:lnTo>
                    <a:pt x="668" y="2653"/>
                  </a:lnTo>
                  <a:lnTo>
                    <a:pt x="661" y="2662"/>
                  </a:lnTo>
                  <a:lnTo>
                    <a:pt x="653" y="2674"/>
                  </a:lnTo>
                  <a:lnTo>
                    <a:pt x="641" y="2692"/>
                  </a:lnTo>
                  <a:lnTo>
                    <a:pt x="635" y="2706"/>
                  </a:lnTo>
                  <a:lnTo>
                    <a:pt x="629" y="2723"/>
                  </a:lnTo>
                  <a:lnTo>
                    <a:pt x="625" y="2730"/>
                  </a:lnTo>
                  <a:lnTo>
                    <a:pt x="624" y="2736"/>
                  </a:lnTo>
                  <a:lnTo>
                    <a:pt x="623" y="2742"/>
                  </a:lnTo>
                  <a:lnTo>
                    <a:pt x="623" y="2745"/>
                  </a:lnTo>
                  <a:lnTo>
                    <a:pt x="625" y="2754"/>
                  </a:lnTo>
                  <a:lnTo>
                    <a:pt x="628" y="2763"/>
                  </a:lnTo>
                  <a:lnTo>
                    <a:pt x="630" y="2774"/>
                  </a:lnTo>
                  <a:lnTo>
                    <a:pt x="634" y="2785"/>
                  </a:lnTo>
                  <a:lnTo>
                    <a:pt x="635" y="2788"/>
                  </a:lnTo>
                  <a:lnTo>
                    <a:pt x="637" y="2791"/>
                  </a:lnTo>
                  <a:lnTo>
                    <a:pt x="641" y="2793"/>
                  </a:lnTo>
                  <a:lnTo>
                    <a:pt x="644" y="2794"/>
                  </a:lnTo>
                  <a:lnTo>
                    <a:pt x="653" y="2798"/>
                  </a:lnTo>
                  <a:lnTo>
                    <a:pt x="662" y="2801"/>
                  </a:lnTo>
                  <a:lnTo>
                    <a:pt x="668" y="2805"/>
                  </a:lnTo>
                  <a:lnTo>
                    <a:pt x="673" y="2810"/>
                  </a:lnTo>
                  <a:lnTo>
                    <a:pt x="678" y="2815"/>
                  </a:lnTo>
                  <a:lnTo>
                    <a:pt x="681" y="2820"/>
                  </a:lnTo>
                  <a:lnTo>
                    <a:pt x="687" y="2832"/>
                  </a:lnTo>
                  <a:lnTo>
                    <a:pt x="692" y="2843"/>
                  </a:lnTo>
                  <a:lnTo>
                    <a:pt x="697" y="2858"/>
                  </a:lnTo>
                  <a:lnTo>
                    <a:pt x="700" y="2869"/>
                  </a:lnTo>
                  <a:lnTo>
                    <a:pt x="700" y="2873"/>
                  </a:lnTo>
                  <a:lnTo>
                    <a:pt x="698" y="2875"/>
                  </a:lnTo>
                  <a:lnTo>
                    <a:pt x="694" y="2878"/>
                  </a:lnTo>
                  <a:lnTo>
                    <a:pt x="688" y="2882"/>
                  </a:lnTo>
                  <a:lnTo>
                    <a:pt x="678" y="2892"/>
                  </a:lnTo>
                  <a:lnTo>
                    <a:pt x="669" y="2899"/>
                  </a:lnTo>
                  <a:lnTo>
                    <a:pt x="665" y="2901"/>
                  </a:lnTo>
                  <a:lnTo>
                    <a:pt x="660" y="2903"/>
                  </a:lnTo>
                  <a:lnTo>
                    <a:pt x="655" y="2903"/>
                  </a:lnTo>
                  <a:lnTo>
                    <a:pt x="650" y="2903"/>
                  </a:lnTo>
                  <a:lnTo>
                    <a:pt x="647" y="2902"/>
                  </a:lnTo>
                  <a:lnTo>
                    <a:pt x="642" y="2900"/>
                  </a:lnTo>
                  <a:lnTo>
                    <a:pt x="639" y="2896"/>
                  </a:lnTo>
                  <a:lnTo>
                    <a:pt x="635" y="2893"/>
                  </a:lnTo>
                  <a:lnTo>
                    <a:pt x="628" y="2882"/>
                  </a:lnTo>
                  <a:lnTo>
                    <a:pt x="620" y="2871"/>
                  </a:lnTo>
                  <a:lnTo>
                    <a:pt x="614" y="2867"/>
                  </a:lnTo>
                  <a:lnTo>
                    <a:pt x="608" y="2863"/>
                  </a:lnTo>
                  <a:lnTo>
                    <a:pt x="600" y="2861"/>
                  </a:lnTo>
                  <a:lnTo>
                    <a:pt x="592" y="2861"/>
                  </a:lnTo>
                  <a:lnTo>
                    <a:pt x="584" y="2862"/>
                  </a:lnTo>
                  <a:lnTo>
                    <a:pt x="578" y="2864"/>
                  </a:lnTo>
                  <a:lnTo>
                    <a:pt x="571" y="2869"/>
                  </a:lnTo>
                  <a:lnTo>
                    <a:pt x="566" y="2875"/>
                  </a:lnTo>
                  <a:lnTo>
                    <a:pt x="558" y="2887"/>
                  </a:lnTo>
                  <a:lnTo>
                    <a:pt x="553" y="2898"/>
                  </a:lnTo>
                  <a:lnTo>
                    <a:pt x="551" y="2901"/>
                  </a:lnTo>
                  <a:lnTo>
                    <a:pt x="547" y="2903"/>
                  </a:lnTo>
                  <a:lnTo>
                    <a:pt x="542" y="2906"/>
                  </a:lnTo>
                  <a:lnTo>
                    <a:pt x="537" y="2907"/>
                  </a:lnTo>
                  <a:lnTo>
                    <a:pt x="533" y="2907"/>
                  </a:lnTo>
                  <a:lnTo>
                    <a:pt x="527" y="2906"/>
                  </a:lnTo>
                  <a:lnTo>
                    <a:pt x="521" y="2905"/>
                  </a:lnTo>
                  <a:lnTo>
                    <a:pt x="516" y="2902"/>
                  </a:lnTo>
                  <a:lnTo>
                    <a:pt x="509" y="2901"/>
                  </a:lnTo>
                  <a:lnTo>
                    <a:pt x="501" y="2899"/>
                  </a:lnTo>
                  <a:lnTo>
                    <a:pt x="491" y="2898"/>
                  </a:lnTo>
                  <a:lnTo>
                    <a:pt x="480" y="2896"/>
                  </a:lnTo>
                  <a:lnTo>
                    <a:pt x="457" y="2895"/>
                  </a:lnTo>
                  <a:lnTo>
                    <a:pt x="432" y="2896"/>
                  </a:lnTo>
                  <a:lnTo>
                    <a:pt x="410" y="2895"/>
                  </a:lnTo>
                  <a:lnTo>
                    <a:pt x="394" y="2894"/>
                  </a:lnTo>
                  <a:lnTo>
                    <a:pt x="387" y="2892"/>
                  </a:lnTo>
                  <a:lnTo>
                    <a:pt x="378" y="2888"/>
                  </a:lnTo>
                  <a:lnTo>
                    <a:pt x="370" y="2884"/>
                  </a:lnTo>
                  <a:lnTo>
                    <a:pt x="359" y="2878"/>
                  </a:lnTo>
                  <a:lnTo>
                    <a:pt x="346" y="2870"/>
                  </a:lnTo>
                  <a:lnTo>
                    <a:pt x="332" y="2862"/>
                  </a:lnTo>
                  <a:lnTo>
                    <a:pt x="320" y="2852"/>
                  </a:lnTo>
                  <a:lnTo>
                    <a:pt x="310" y="2846"/>
                  </a:lnTo>
                  <a:lnTo>
                    <a:pt x="306" y="2844"/>
                  </a:lnTo>
                  <a:lnTo>
                    <a:pt x="299" y="2844"/>
                  </a:lnTo>
                  <a:lnTo>
                    <a:pt x="291" y="2845"/>
                  </a:lnTo>
                  <a:lnTo>
                    <a:pt x="284" y="2846"/>
                  </a:lnTo>
                  <a:lnTo>
                    <a:pt x="281" y="2849"/>
                  </a:lnTo>
                  <a:lnTo>
                    <a:pt x="277" y="2854"/>
                  </a:lnTo>
                  <a:lnTo>
                    <a:pt x="272" y="2855"/>
                  </a:lnTo>
                  <a:lnTo>
                    <a:pt x="266" y="2855"/>
                  </a:lnTo>
                  <a:lnTo>
                    <a:pt x="259" y="2855"/>
                  </a:lnTo>
                  <a:lnTo>
                    <a:pt x="251" y="2855"/>
                  </a:lnTo>
                  <a:lnTo>
                    <a:pt x="243" y="2854"/>
                  </a:lnTo>
                  <a:lnTo>
                    <a:pt x="236" y="2852"/>
                  </a:lnTo>
                  <a:lnTo>
                    <a:pt x="228" y="2850"/>
                  </a:lnTo>
                  <a:lnTo>
                    <a:pt x="224" y="2848"/>
                  </a:lnTo>
                  <a:lnTo>
                    <a:pt x="211" y="2836"/>
                  </a:lnTo>
                  <a:lnTo>
                    <a:pt x="199" y="2823"/>
                  </a:lnTo>
                  <a:lnTo>
                    <a:pt x="184" y="2821"/>
                  </a:lnTo>
                  <a:lnTo>
                    <a:pt x="174" y="2818"/>
                  </a:lnTo>
                  <a:lnTo>
                    <a:pt x="165" y="2815"/>
                  </a:lnTo>
                  <a:lnTo>
                    <a:pt x="157" y="2814"/>
                  </a:lnTo>
                  <a:lnTo>
                    <a:pt x="148" y="2814"/>
                  </a:lnTo>
                  <a:lnTo>
                    <a:pt x="138" y="2815"/>
                  </a:lnTo>
                  <a:lnTo>
                    <a:pt x="127" y="2819"/>
                  </a:lnTo>
                  <a:lnTo>
                    <a:pt x="115" y="2820"/>
                  </a:lnTo>
                  <a:lnTo>
                    <a:pt x="108" y="2823"/>
                  </a:lnTo>
                  <a:lnTo>
                    <a:pt x="105" y="2823"/>
                  </a:lnTo>
                  <a:lnTo>
                    <a:pt x="104" y="2819"/>
                  </a:lnTo>
                  <a:lnTo>
                    <a:pt x="105" y="2811"/>
                  </a:lnTo>
                  <a:lnTo>
                    <a:pt x="105" y="2804"/>
                  </a:lnTo>
                  <a:lnTo>
                    <a:pt x="104" y="2796"/>
                  </a:lnTo>
                  <a:lnTo>
                    <a:pt x="102" y="2793"/>
                  </a:lnTo>
                  <a:lnTo>
                    <a:pt x="100" y="2789"/>
                  </a:lnTo>
                  <a:lnTo>
                    <a:pt x="96" y="2787"/>
                  </a:lnTo>
                  <a:lnTo>
                    <a:pt x="93" y="2785"/>
                  </a:lnTo>
                  <a:lnTo>
                    <a:pt x="79" y="2777"/>
                  </a:lnTo>
                  <a:lnTo>
                    <a:pt x="66" y="2770"/>
                  </a:lnTo>
                  <a:lnTo>
                    <a:pt x="60" y="2767"/>
                  </a:lnTo>
                  <a:lnTo>
                    <a:pt x="55" y="2763"/>
                  </a:lnTo>
                  <a:lnTo>
                    <a:pt x="50" y="2758"/>
                  </a:lnTo>
                  <a:lnTo>
                    <a:pt x="48" y="2752"/>
                  </a:lnTo>
                  <a:lnTo>
                    <a:pt x="48" y="2741"/>
                  </a:lnTo>
                  <a:lnTo>
                    <a:pt x="49" y="2728"/>
                  </a:lnTo>
                  <a:lnTo>
                    <a:pt x="49" y="2720"/>
                  </a:lnTo>
                  <a:lnTo>
                    <a:pt x="47" y="2714"/>
                  </a:lnTo>
                  <a:lnTo>
                    <a:pt x="44" y="2711"/>
                  </a:lnTo>
                  <a:lnTo>
                    <a:pt x="42" y="2709"/>
                  </a:lnTo>
                  <a:lnTo>
                    <a:pt x="38" y="2705"/>
                  </a:lnTo>
                  <a:lnTo>
                    <a:pt x="33" y="2703"/>
                  </a:lnTo>
                  <a:lnTo>
                    <a:pt x="25" y="2698"/>
                  </a:lnTo>
                  <a:lnTo>
                    <a:pt x="20" y="2693"/>
                  </a:lnTo>
                  <a:lnTo>
                    <a:pt x="17" y="2689"/>
                  </a:lnTo>
                  <a:lnTo>
                    <a:pt x="14" y="2686"/>
                  </a:lnTo>
                  <a:lnTo>
                    <a:pt x="13" y="2678"/>
                  </a:lnTo>
                  <a:lnTo>
                    <a:pt x="14" y="2668"/>
                  </a:lnTo>
                  <a:lnTo>
                    <a:pt x="13" y="2659"/>
                  </a:lnTo>
                  <a:lnTo>
                    <a:pt x="14" y="2653"/>
                  </a:lnTo>
                  <a:lnTo>
                    <a:pt x="16" y="2650"/>
                  </a:lnTo>
                  <a:lnTo>
                    <a:pt x="18" y="2648"/>
                  </a:lnTo>
                  <a:lnTo>
                    <a:pt x="22" y="2648"/>
                  </a:lnTo>
                  <a:lnTo>
                    <a:pt x="28" y="2647"/>
                  </a:lnTo>
                  <a:lnTo>
                    <a:pt x="33" y="2646"/>
                  </a:lnTo>
                  <a:lnTo>
                    <a:pt x="41" y="2644"/>
                  </a:lnTo>
                  <a:lnTo>
                    <a:pt x="47" y="2641"/>
                  </a:lnTo>
                  <a:lnTo>
                    <a:pt x="54" y="2637"/>
                  </a:lnTo>
                  <a:lnTo>
                    <a:pt x="58" y="2634"/>
                  </a:lnTo>
                  <a:lnTo>
                    <a:pt x="63" y="2629"/>
                  </a:lnTo>
                  <a:lnTo>
                    <a:pt x="68" y="2624"/>
                  </a:lnTo>
                  <a:lnTo>
                    <a:pt x="69" y="2619"/>
                  </a:lnTo>
                  <a:lnTo>
                    <a:pt x="71" y="2610"/>
                  </a:lnTo>
                  <a:lnTo>
                    <a:pt x="73" y="2600"/>
                  </a:lnTo>
                  <a:lnTo>
                    <a:pt x="75" y="2596"/>
                  </a:lnTo>
                  <a:lnTo>
                    <a:pt x="76" y="2593"/>
                  </a:lnTo>
                  <a:lnTo>
                    <a:pt x="80" y="2591"/>
                  </a:lnTo>
                  <a:lnTo>
                    <a:pt x="85" y="2591"/>
                  </a:lnTo>
                  <a:lnTo>
                    <a:pt x="89" y="2592"/>
                  </a:lnTo>
                  <a:lnTo>
                    <a:pt x="94" y="2591"/>
                  </a:lnTo>
                  <a:lnTo>
                    <a:pt x="98" y="2588"/>
                  </a:lnTo>
                  <a:lnTo>
                    <a:pt x="101" y="2586"/>
                  </a:lnTo>
                  <a:lnTo>
                    <a:pt x="102" y="2581"/>
                  </a:lnTo>
                  <a:lnTo>
                    <a:pt x="105" y="2577"/>
                  </a:lnTo>
                  <a:lnTo>
                    <a:pt x="106" y="2571"/>
                  </a:lnTo>
                  <a:lnTo>
                    <a:pt x="106" y="2564"/>
                  </a:lnTo>
                  <a:lnTo>
                    <a:pt x="105" y="2547"/>
                  </a:lnTo>
                  <a:lnTo>
                    <a:pt x="104" y="2530"/>
                  </a:lnTo>
                  <a:lnTo>
                    <a:pt x="102" y="2515"/>
                  </a:lnTo>
                  <a:lnTo>
                    <a:pt x="100" y="2503"/>
                  </a:lnTo>
                  <a:lnTo>
                    <a:pt x="100" y="2498"/>
                  </a:lnTo>
                  <a:lnTo>
                    <a:pt x="100" y="2493"/>
                  </a:lnTo>
                  <a:lnTo>
                    <a:pt x="101" y="2489"/>
                  </a:lnTo>
                  <a:lnTo>
                    <a:pt x="102" y="2484"/>
                  </a:lnTo>
                  <a:lnTo>
                    <a:pt x="108" y="2474"/>
                  </a:lnTo>
                  <a:lnTo>
                    <a:pt x="117" y="2466"/>
                  </a:lnTo>
                  <a:lnTo>
                    <a:pt x="125" y="2458"/>
                  </a:lnTo>
                  <a:lnTo>
                    <a:pt x="131" y="2448"/>
                  </a:lnTo>
                  <a:lnTo>
                    <a:pt x="137" y="2436"/>
                  </a:lnTo>
                  <a:lnTo>
                    <a:pt x="140" y="2422"/>
                  </a:lnTo>
                  <a:lnTo>
                    <a:pt x="143" y="2414"/>
                  </a:lnTo>
                  <a:lnTo>
                    <a:pt x="146" y="2405"/>
                  </a:lnTo>
                  <a:lnTo>
                    <a:pt x="150" y="2397"/>
                  </a:lnTo>
                  <a:lnTo>
                    <a:pt x="155" y="2389"/>
                  </a:lnTo>
                  <a:lnTo>
                    <a:pt x="165" y="2372"/>
                  </a:lnTo>
                  <a:lnTo>
                    <a:pt x="175" y="2358"/>
                  </a:lnTo>
                  <a:lnTo>
                    <a:pt x="184" y="2342"/>
                  </a:lnTo>
                  <a:lnTo>
                    <a:pt x="194" y="2326"/>
                  </a:lnTo>
                  <a:lnTo>
                    <a:pt x="201" y="2308"/>
                  </a:lnTo>
                  <a:lnTo>
                    <a:pt x="208" y="2291"/>
                  </a:lnTo>
                  <a:lnTo>
                    <a:pt x="215" y="2275"/>
                  </a:lnTo>
                  <a:lnTo>
                    <a:pt x="220" y="2260"/>
                  </a:lnTo>
                  <a:lnTo>
                    <a:pt x="222" y="2247"/>
                  </a:lnTo>
                  <a:lnTo>
                    <a:pt x="222" y="2237"/>
                  </a:lnTo>
                  <a:lnTo>
                    <a:pt x="222" y="2232"/>
                  </a:lnTo>
                  <a:lnTo>
                    <a:pt x="220" y="2228"/>
                  </a:lnTo>
                  <a:lnTo>
                    <a:pt x="218" y="2226"/>
                  </a:lnTo>
                  <a:lnTo>
                    <a:pt x="214" y="2224"/>
                  </a:lnTo>
                  <a:lnTo>
                    <a:pt x="211" y="2222"/>
                  </a:lnTo>
                  <a:lnTo>
                    <a:pt x="206" y="2221"/>
                  </a:lnTo>
                  <a:lnTo>
                    <a:pt x="200" y="2220"/>
                  </a:lnTo>
                  <a:lnTo>
                    <a:pt x="194" y="2220"/>
                  </a:lnTo>
                  <a:lnTo>
                    <a:pt x="181" y="2220"/>
                  </a:lnTo>
                  <a:lnTo>
                    <a:pt x="173" y="2219"/>
                  </a:lnTo>
                  <a:lnTo>
                    <a:pt x="169" y="2218"/>
                  </a:lnTo>
                  <a:lnTo>
                    <a:pt x="167" y="2216"/>
                  </a:lnTo>
                  <a:lnTo>
                    <a:pt x="165" y="2214"/>
                  </a:lnTo>
                  <a:lnTo>
                    <a:pt x="164" y="2210"/>
                  </a:lnTo>
                  <a:lnTo>
                    <a:pt x="165" y="2208"/>
                  </a:lnTo>
                  <a:lnTo>
                    <a:pt x="167" y="2206"/>
                  </a:lnTo>
                  <a:lnTo>
                    <a:pt x="173" y="2202"/>
                  </a:lnTo>
                  <a:lnTo>
                    <a:pt x="178" y="2200"/>
                  </a:lnTo>
                  <a:lnTo>
                    <a:pt x="183" y="2196"/>
                  </a:lnTo>
                  <a:lnTo>
                    <a:pt x="186" y="2194"/>
                  </a:lnTo>
                  <a:lnTo>
                    <a:pt x="186" y="2193"/>
                  </a:lnTo>
                  <a:lnTo>
                    <a:pt x="186" y="2190"/>
                  </a:lnTo>
                  <a:lnTo>
                    <a:pt x="184" y="2188"/>
                  </a:lnTo>
                  <a:lnTo>
                    <a:pt x="182" y="2187"/>
                  </a:lnTo>
                  <a:lnTo>
                    <a:pt x="171" y="2177"/>
                  </a:lnTo>
                  <a:lnTo>
                    <a:pt x="159" y="2169"/>
                  </a:lnTo>
                  <a:lnTo>
                    <a:pt x="154" y="2163"/>
                  </a:lnTo>
                  <a:lnTo>
                    <a:pt x="149" y="2157"/>
                  </a:lnTo>
                  <a:lnTo>
                    <a:pt x="143" y="2149"/>
                  </a:lnTo>
                  <a:lnTo>
                    <a:pt x="138" y="2139"/>
                  </a:lnTo>
                  <a:lnTo>
                    <a:pt x="131" y="2118"/>
                  </a:lnTo>
                  <a:lnTo>
                    <a:pt x="125" y="2098"/>
                  </a:lnTo>
                  <a:lnTo>
                    <a:pt x="123" y="2089"/>
                  </a:lnTo>
                  <a:lnTo>
                    <a:pt x="120" y="2081"/>
                  </a:lnTo>
                  <a:lnTo>
                    <a:pt x="117" y="2075"/>
                  </a:lnTo>
                  <a:lnTo>
                    <a:pt x="113" y="2069"/>
                  </a:lnTo>
                  <a:lnTo>
                    <a:pt x="107" y="2062"/>
                  </a:lnTo>
                  <a:lnTo>
                    <a:pt x="104" y="2054"/>
                  </a:lnTo>
                  <a:lnTo>
                    <a:pt x="102" y="2050"/>
                  </a:lnTo>
                  <a:lnTo>
                    <a:pt x="102" y="2046"/>
                  </a:lnTo>
                  <a:lnTo>
                    <a:pt x="102" y="2043"/>
                  </a:lnTo>
                  <a:lnTo>
                    <a:pt x="104" y="2038"/>
                  </a:lnTo>
                  <a:lnTo>
                    <a:pt x="105" y="2035"/>
                  </a:lnTo>
                  <a:lnTo>
                    <a:pt x="105" y="2031"/>
                  </a:lnTo>
                  <a:lnTo>
                    <a:pt x="105" y="2027"/>
                  </a:lnTo>
                  <a:lnTo>
                    <a:pt x="102" y="2026"/>
                  </a:lnTo>
                  <a:lnTo>
                    <a:pt x="100" y="2025"/>
                  </a:lnTo>
                  <a:lnTo>
                    <a:pt x="98" y="2025"/>
                  </a:lnTo>
                  <a:lnTo>
                    <a:pt x="94" y="2025"/>
                  </a:lnTo>
                  <a:lnTo>
                    <a:pt x="91" y="2027"/>
                  </a:lnTo>
                  <a:lnTo>
                    <a:pt x="83" y="2031"/>
                  </a:lnTo>
                  <a:lnTo>
                    <a:pt x="77" y="2032"/>
                  </a:lnTo>
                  <a:lnTo>
                    <a:pt x="75" y="2031"/>
                  </a:lnTo>
                  <a:lnTo>
                    <a:pt x="73" y="2030"/>
                  </a:lnTo>
                  <a:lnTo>
                    <a:pt x="70" y="2027"/>
                  </a:lnTo>
                  <a:lnTo>
                    <a:pt x="68" y="2025"/>
                  </a:lnTo>
                  <a:lnTo>
                    <a:pt x="66" y="2018"/>
                  </a:lnTo>
                  <a:lnTo>
                    <a:pt x="63" y="2013"/>
                  </a:lnTo>
                  <a:lnTo>
                    <a:pt x="61" y="2011"/>
                  </a:lnTo>
                  <a:lnTo>
                    <a:pt x="57" y="2010"/>
                  </a:lnTo>
                  <a:lnTo>
                    <a:pt x="52" y="2008"/>
                  </a:lnTo>
                  <a:lnTo>
                    <a:pt x="47" y="2008"/>
                  </a:lnTo>
                  <a:lnTo>
                    <a:pt x="38" y="2008"/>
                  </a:lnTo>
                  <a:lnTo>
                    <a:pt x="32" y="2007"/>
                  </a:lnTo>
                  <a:lnTo>
                    <a:pt x="26" y="2005"/>
                  </a:lnTo>
                  <a:lnTo>
                    <a:pt x="20" y="2001"/>
                  </a:lnTo>
                  <a:lnTo>
                    <a:pt x="17" y="1998"/>
                  </a:lnTo>
                  <a:lnTo>
                    <a:pt x="13" y="1993"/>
                  </a:lnTo>
                  <a:lnTo>
                    <a:pt x="11" y="1987"/>
                  </a:lnTo>
                  <a:lnTo>
                    <a:pt x="10" y="1980"/>
                  </a:lnTo>
                  <a:lnTo>
                    <a:pt x="7" y="1967"/>
                  </a:lnTo>
                  <a:lnTo>
                    <a:pt x="7" y="1954"/>
                  </a:lnTo>
                  <a:lnTo>
                    <a:pt x="5" y="1943"/>
                  </a:lnTo>
                  <a:lnTo>
                    <a:pt x="3" y="1934"/>
                  </a:lnTo>
                  <a:lnTo>
                    <a:pt x="0" y="1928"/>
                  </a:lnTo>
                  <a:lnTo>
                    <a:pt x="0" y="1923"/>
                  </a:lnTo>
                  <a:lnTo>
                    <a:pt x="1" y="1917"/>
                  </a:lnTo>
                  <a:lnTo>
                    <a:pt x="4" y="1911"/>
                  </a:lnTo>
                  <a:lnTo>
                    <a:pt x="7" y="1900"/>
                  </a:lnTo>
                  <a:lnTo>
                    <a:pt x="11" y="1891"/>
                  </a:lnTo>
                  <a:lnTo>
                    <a:pt x="11" y="1881"/>
                  </a:lnTo>
                  <a:lnTo>
                    <a:pt x="10" y="1869"/>
                  </a:lnTo>
                  <a:lnTo>
                    <a:pt x="10" y="1857"/>
                  </a:lnTo>
                  <a:lnTo>
                    <a:pt x="10" y="1847"/>
                  </a:lnTo>
                  <a:lnTo>
                    <a:pt x="11" y="1842"/>
                  </a:lnTo>
                  <a:lnTo>
                    <a:pt x="12" y="1837"/>
                  </a:lnTo>
                  <a:lnTo>
                    <a:pt x="13" y="1833"/>
                  </a:lnTo>
                  <a:lnTo>
                    <a:pt x="16" y="1828"/>
                  </a:lnTo>
                  <a:lnTo>
                    <a:pt x="19" y="1824"/>
                  </a:lnTo>
                  <a:lnTo>
                    <a:pt x="23" y="1821"/>
                  </a:lnTo>
                  <a:lnTo>
                    <a:pt x="28" y="1819"/>
                  </a:lnTo>
                  <a:lnTo>
                    <a:pt x="32" y="1818"/>
                  </a:lnTo>
                  <a:lnTo>
                    <a:pt x="41" y="1817"/>
                  </a:lnTo>
                  <a:lnTo>
                    <a:pt x="47" y="1815"/>
                  </a:lnTo>
                  <a:lnTo>
                    <a:pt x="49" y="1811"/>
                  </a:lnTo>
                  <a:lnTo>
                    <a:pt x="52" y="1804"/>
                  </a:lnTo>
                  <a:lnTo>
                    <a:pt x="55" y="1796"/>
                  </a:lnTo>
                  <a:lnTo>
                    <a:pt x="60" y="1789"/>
                  </a:lnTo>
                  <a:lnTo>
                    <a:pt x="63" y="1785"/>
                  </a:lnTo>
                  <a:lnTo>
                    <a:pt x="68" y="1783"/>
                  </a:lnTo>
                  <a:lnTo>
                    <a:pt x="73" y="1780"/>
                  </a:lnTo>
                  <a:lnTo>
                    <a:pt x="80" y="1779"/>
                  </a:lnTo>
                  <a:lnTo>
                    <a:pt x="86" y="1777"/>
                  </a:lnTo>
                  <a:lnTo>
                    <a:pt x="92" y="1773"/>
                  </a:lnTo>
                  <a:lnTo>
                    <a:pt x="95" y="1768"/>
                  </a:lnTo>
                  <a:lnTo>
                    <a:pt x="98" y="1761"/>
                  </a:lnTo>
                  <a:lnTo>
                    <a:pt x="99" y="1755"/>
                  </a:lnTo>
                  <a:lnTo>
                    <a:pt x="100" y="1749"/>
                  </a:lnTo>
                  <a:lnTo>
                    <a:pt x="100" y="1743"/>
                  </a:lnTo>
                  <a:lnTo>
                    <a:pt x="99" y="1737"/>
                  </a:lnTo>
                  <a:lnTo>
                    <a:pt x="98" y="1734"/>
                  </a:lnTo>
                  <a:lnTo>
                    <a:pt x="95" y="1728"/>
                  </a:lnTo>
                  <a:lnTo>
                    <a:pt x="92" y="1723"/>
                  </a:lnTo>
                  <a:lnTo>
                    <a:pt x="88" y="1718"/>
                  </a:lnTo>
                  <a:lnTo>
                    <a:pt x="80" y="1708"/>
                  </a:lnTo>
                  <a:lnTo>
                    <a:pt x="73" y="1701"/>
                  </a:lnTo>
                  <a:lnTo>
                    <a:pt x="71" y="1697"/>
                  </a:lnTo>
                  <a:lnTo>
                    <a:pt x="69" y="1692"/>
                  </a:lnTo>
                  <a:lnTo>
                    <a:pt x="68" y="1685"/>
                  </a:lnTo>
                  <a:lnTo>
                    <a:pt x="68" y="1679"/>
                  </a:lnTo>
                  <a:lnTo>
                    <a:pt x="69" y="1671"/>
                  </a:lnTo>
                  <a:lnTo>
                    <a:pt x="71" y="1664"/>
                  </a:lnTo>
                  <a:lnTo>
                    <a:pt x="75" y="1658"/>
                  </a:lnTo>
                  <a:lnTo>
                    <a:pt x="80" y="1652"/>
                  </a:lnTo>
                  <a:lnTo>
                    <a:pt x="94" y="1639"/>
                  </a:lnTo>
                  <a:lnTo>
                    <a:pt x="110" y="1623"/>
                  </a:lnTo>
                  <a:lnTo>
                    <a:pt x="124" y="1610"/>
                  </a:lnTo>
                  <a:lnTo>
                    <a:pt x="136" y="1601"/>
                  </a:lnTo>
                  <a:lnTo>
                    <a:pt x="140" y="1598"/>
                  </a:lnTo>
                  <a:lnTo>
                    <a:pt x="145" y="1597"/>
                  </a:lnTo>
                  <a:lnTo>
                    <a:pt x="150" y="1598"/>
                  </a:lnTo>
                  <a:lnTo>
                    <a:pt x="155" y="1600"/>
                  </a:lnTo>
                  <a:lnTo>
                    <a:pt x="158" y="1602"/>
                  </a:lnTo>
                  <a:lnTo>
                    <a:pt x="163" y="1606"/>
                  </a:lnTo>
                  <a:lnTo>
                    <a:pt x="167" y="1609"/>
                  </a:lnTo>
                  <a:lnTo>
                    <a:pt x="170" y="1614"/>
                  </a:lnTo>
                  <a:lnTo>
                    <a:pt x="174" y="1620"/>
                  </a:lnTo>
                  <a:lnTo>
                    <a:pt x="178" y="1623"/>
                  </a:lnTo>
                  <a:lnTo>
                    <a:pt x="183" y="1627"/>
                  </a:lnTo>
                  <a:lnTo>
                    <a:pt x="189" y="1630"/>
                  </a:lnTo>
                  <a:lnTo>
                    <a:pt x="195" y="1632"/>
                  </a:lnTo>
                  <a:lnTo>
                    <a:pt x="202" y="1633"/>
                  </a:lnTo>
                  <a:lnTo>
                    <a:pt x="209" y="1632"/>
                  </a:lnTo>
                  <a:lnTo>
                    <a:pt x="215" y="1630"/>
                  </a:lnTo>
                  <a:lnTo>
                    <a:pt x="221" y="1627"/>
                  </a:lnTo>
                  <a:lnTo>
                    <a:pt x="226" y="1622"/>
                  </a:lnTo>
                  <a:lnTo>
                    <a:pt x="230" y="1617"/>
                  </a:lnTo>
                  <a:lnTo>
                    <a:pt x="233" y="1613"/>
                  </a:lnTo>
                  <a:lnTo>
                    <a:pt x="236" y="1608"/>
                  </a:lnTo>
                  <a:lnTo>
                    <a:pt x="239" y="1604"/>
                  </a:lnTo>
                  <a:lnTo>
                    <a:pt x="243" y="1603"/>
                  </a:lnTo>
                  <a:lnTo>
                    <a:pt x="247" y="1602"/>
                  </a:lnTo>
                  <a:lnTo>
                    <a:pt x="253" y="1602"/>
                  </a:lnTo>
                  <a:lnTo>
                    <a:pt x="257" y="1602"/>
                  </a:lnTo>
                  <a:lnTo>
                    <a:pt x="261" y="1602"/>
                  </a:lnTo>
                  <a:lnTo>
                    <a:pt x="263" y="1600"/>
                  </a:lnTo>
                  <a:lnTo>
                    <a:pt x="265" y="1596"/>
                  </a:lnTo>
                  <a:lnTo>
                    <a:pt x="268" y="1589"/>
                  </a:lnTo>
                  <a:lnTo>
                    <a:pt x="268" y="1585"/>
                  </a:lnTo>
                  <a:lnTo>
                    <a:pt x="270" y="1582"/>
                  </a:lnTo>
                  <a:lnTo>
                    <a:pt x="272" y="1578"/>
                  </a:lnTo>
                  <a:lnTo>
                    <a:pt x="275" y="1576"/>
                  </a:lnTo>
                  <a:lnTo>
                    <a:pt x="281" y="1571"/>
                  </a:lnTo>
                  <a:lnTo>
                    <a:pt x="288" y="1570"/>
                  </a:lnTo>
                  <a:lnTo>
                    <a:pt x="291" y="1569"/>
                  </a:lnTo>
                  <a:lnTo>
                    <a:pt x="295" y="1567"/>
                  </a:lnTo>
                  <a:lnTo>
                    <a:pt x="296" y="1566"/>
                  </a:lnTo>
                  <a:lnTo>
                    <a:pt x="299" y="1564"/>
                  </a:lnTo>
                  <a:lnTo>
                    <a:pt x="299" y="1560"/>
                  </a:lnTo>
                  <a:lnTo>
                    <a:pt x="299" y="1557"/>
                  </a:lnTo>
                  <a:lnTo>
                    <a:pt x="297" y="1552"/>
                  </a:lnTo>
                  <a:lnTo>
                    <a:pt x="295" y="1547"/>
                  </a:lnTo>
                  <a:lnTo>
                    <a:pt x="293" y="1535"/>
                  </a:lnTo>
                  <a:lnTo>
                    <a:pt x="290" y="1525"/>
                  </a:lnTo>
                  <a:lnTo>
                    <a:pt x="291" y="1515"/>
                  </a:lnTo>
                  <a:lnTo>
                    <a:pt x="293" y="1506"/>
                  </a:lnTo>
                  <a:lnTo>
                    <a:pt x="294" y="1496"/>
                  </a:lnTo>
                  <a:lnTo>
                    <a:pt x="294" y="1484"/>
                  </a:lnTo>
                  <a:lnTo>
                    <a:pt x="295" y="1472"/>
                  </a:lnTo>
                  <a:lnTo>
                    <a:pt x="299" y="1458"/>
                  </a:lnTo>
                  <a:lnTo>
                    <a:pt x="303" y="1447"/>
                  </a:lnTo>
                  <a:lnTo>
                    <a:pt x="307" y="1438"/>
                  </a:lnTo>
                  <a:lnTo>
                    <a:pt x="309" y="1433"/>
                  </a:lnTo>
                  <a:lnTo>
                    <a:pt x="310" y="1428"/>
                  </a:lnTo>
                  <a:lnTo>
                    <a:pt x="312" y="1422"/>
                  </a:lnTo>
                  <a:lnTo>
                    <a:pt x="312" y="1417"/>
                  </a:lnTo>
                  <a:lnTo>
                    <a:pt x="310" y="1403"/>
                  </a:lnTo>
                  <a:lnTo>
                    <a:pt x="307" y="1393"/>
                  </a:lnTo>
                  <a:lnTo>
                    <a:pt x="304" y="1388"/>
                  </a:lnTo>
                  <a:lnTo>
                    <a:pt x="301" y="1383"/>
                  </a:lnTo>
                  <a:lnTo>
                    <a:pt x="297" y="1380"/>
                  </a:lnTo>
                  <a:lnTo>
                    <a:pt x="293" y="1376"/>
                  </a:lnTo>
                  <a:lnTo>
                    <a:pt x="282" y="1368"/>
                  </a:lnTo>
                  <a:lnTo>
                    <a:pt x="275" y="1361"/>
                  </a:lnTo>
                  <a:lnTo>
                    <a:pt x="271" y="1356"/>
                  </a:lnTo>
                  <a:lnTo>
                    <a:pt x="269" y="1351"/>
                  </a:lnTo>
                  <a:lnTo>
                    <a:pt x="268" y="1345"/>
                  </a:lnTo>
                  <a:lnTo>
                    <a:pt x="268" y="1338"/>
                  </a:lnTo>
                  <a:lnTo>
                    <a:pt x="269" y="1321"/>
                  </a:lnTo>
                  <a:lnTo>
                    <a:pt x="269" y="1302"/>
                  </a:lnTo>
                  <a:lnTo>
                    <a:pt x="268" y="1294"/>
                  </a:lnTo>
                  <a:lnTo>
                    <a:pt x="268" y="1286"/>
                  </a:lnTo>
                  <a:lnTo>
                    <a:pt x="266" y="1279"/>
                  </a:lnTo>
                  <a:lnTo>
                    <a:pt x="265" y="1274"/>
                  </a:lnTo>
                  <a:lnTo>
                    <a:pt x="262" y="1269"/>
                  </a:lnTo>
                  <a:lnTo>
                    <a:pt x="258" y="1267"/>
                  </a:lnTo>
                  <a:lnTo>
                    <a:pt x="255" y="1266"/>
                  </a:lnTo>
                  <a:lnTo>
                    <a:pt x="250" y="1264"/>
                  </a:lnTo>
                  <a:lnTo>
                    <a:pt x="240" y="1264"/>
                  </a:lnTo>
                  <a:lnTo>
                    <a:pt x="231" y="1266"/>
                  </a:lnTo>
                  <a:lnTo>
                    <a:pt x="220" y="1266"/>
                  </a:lnTo>
                  <a:lnTo>
                    <a:pt x="208" y="1266"/>
                  </a:lnTo>
                  <a:lnTo>
                    <a:pt x="194" y="1263"/>
                  </a:lnTo>
                  <a:lnTo>
                    <a:pt x="178" y="1258"/>
                  </a:lnTo>
                  <a:lnTo>
                    <a:pt x="164" y="1251"/>
                  </a:lnTo>
                  <a:lnTo>
                    <a:pt x="154" y="1243"/>
                  </a:lnTo>
                  <a:lnTo>
                    <a:pt x="149" y="1239"/>
                  </a:lnTo>
                  <a:lnTo>
                    <a:pt x="145" y="1235"/>
                  </a:lnTo>
                  <a:lnTo>
                    <a:pt x="143" y="1231"/>
                  </a:lnTo>
                  <a:lnTo>
                    <a:pt x="140" y="1226"/>
                  </a:lnTo>
                  <a:lnTo>
                    <a:pt x="137" y="1219"/>
                  </a:lnTo>
                  <a:lnTo>
                    <a:pt x="134" y="1216"/>
                  </a:lnTo>
                  <a:lnTo>
                    <a:pt x="130" y="1214"/>
                  </a:lnTo>
                  <a:lnTo>
                    <a:pt x="121" y="1214"/>
                  </a:lnTo>
                  <a:lnTo>
                    <a:pt x="117" y="1214"/>
                  </a:lnTo>
                  <a:lnTo>
                    <a:pt x="113" y="1213"/>
                  </a:lnTo>
                  <a:lnTo>
                    <a:pt x="111" y="1212"/>
                  </a:lnTo>
                  <a:lnTo>
                    <a:pt x="108" y="1211"/>
                  </a:lnTo>
                  <a:lnTo>
                    <a:pt x="108" y="1209"/>
                  </a:lnTo>
                  <a:lnTo>
                    <a:pt x="108" y="1206"/>
                  </a:lnTo>
                  <a:lnTo>
                    <a:pt x="110" y="1203"/>
                  </a:lnTo>
                  <a:lnTo>
                    <a:pt x="112" y="1199"/>
                  </a:lnTo>
                  <a:lnTo>
                    <a:pt x="115" y="1195"/>
                  </a:lnTo>
                  <a:lnTo>
                    <a:pt x="118" y="1192"/>
                  </a:lnTo>
                  <a:lnTo>
                    <a:pt x="119" y="1188"/>
                  </a:lnTo>
                  <a:lnTo>
                    <a:pt x="119" y="1185"/>
                  </a:lnTo>
                  <a:lnTo>
                    <a:pt x="120" y="1178"/>
                  </a:lnTo>
                  <a:lnTo>
                    <a:pt x="120" y="1172"/>
                  </a:lnTo>
                  <a:lnTo>
                    <a:pt x="121" y="1169"/>
                  </a:lnTo>
                  <a:lnTo>
                    <a:pt x="121" y="1167"/>
                  </a:lnTo>
                  <a:lnTo>
                    <a:pt x="124" y="1166"/>
                  </a:lnTo>
                  <a:lnTo>
                    <a:pt x="125" y="1165"/>
                  </a:lnTo>
                  <a:lnTo>
                    <a:pt x="130" y="1166"/>
                  </a:lnTo>
                  <a:lnTo>
                    <a:pt x="136" y="1170"/>
                  </a:lnTo>
                  <a:lnTo>
                    <a:pt x="139" y="1173"/>
                  </a:lnTo>
                  <a:lnTo>
                    <a:pt x="143" y="1174"/>
                  </a:lnTo>
                  <a:lnTo>
                    <a:pt x="146" y="1174"/>
                  </a:lnTo>
                  <a:lnTo>
                    <a:pt x="149" y="1173"/>
                  </a:lnTo>
                  <a:lnTo>
                    <a:pt x="152" y="1172"/>
                  </a:lnTo>
                  <a:lnTo>
                    <a:pt x="155" y="1169"/>
                  </a:lnTo>
                  <a:lnTo>
                    <a:pt x="156" y="1165"/>
                  </a:lnTo>
                  <a:lnTo>
                    <a:pt x="156" y="1161"/>
                  </a:lnTo>
                  <a:lnTo>
                    <a:pt x="154" y="1150"/>
                  </a:lnTo>
                  <a:lnTo>
                    <a:pt x="151" y="1140"/>
                  </a:lnTo>
                  <a:lnTo>
                    <a:pt x="151" y="1135"/>
                  </a:lnTo>
                  <a:lnTo>
                    <a:pt x="152" y="1130"/>
                  </a:lnTo>
                  <a:lnTo>
                    <a:pt x="155" y="1128"/>
                  </a:lnTo>
                  <a:lnTo>
                    <a:pt x="159" y="1125"/>
                  </a:lnTo>
                  <a:lnTo>
                    <a:pt x="169" y="1124"/>
                  </a:lnTo>
                  <a:lnTo>
                    <a:pt x="177" y="1123"/>
                  </a:lnTo>
                  <a:lnTo>
                    <a:pt x="184" y="1121"/>
                  </a:lnTo>
                  <a:lnTo>
                    <a:pt x="193" y="1116"/>
                  </a:lnTo>
                  <a:lnTo>
                    <a:pt x="200" y="1110"/>
                  </a:lnTo>
                  <a:lnTo>
                    <a:pt x="208" y="1105"/>
                  </a:lnTo>
                  <a:lnTo>
                    <a:pt x="219" y="1102"/>
                  </a:lnTo>
                  <a:lnTo>
                    <a:pt x="234" y="1098"/>
                  </a:lnTo>
                  <a:lnTo>
                    <a:pt x="252" y="1096"/>
                  </a:lnTo>
                  <a:lnTo>
                    <a:pt x="268" y="1091"/>
                  </a:lnTo>
                  <a:lnTo>
                    <a:pt x="274" y="1087"/>
                  </a:lnTo>
                  <a:lnTo>
                    <a:pt x="280" y="1084"/>
                  </a:lnTo>
                  <a:lnTo>
                    <a:pt x="284" y="1080"/>
                  </a:lnTo>
                  <a:lnTo>
                    <a:pt x="288" y="1077"/>
                  </a:lnTo>
                  <a:lnTo>
                    <a:pt x="293" y="1067"/>
                  </a:lnTo>
                  <a:lnTo>
                    <a:pt x="296" y="1060"/>
                  </a:lnTo>
                  <a:lnTo>
                    <a:pt x="296" y="1056"/>
                  </a:lnTo>
                  <a:lnTo>
                    <a:pt x="296" y="1053"/>
                  </a:lnTo>
                  <a:lnTo>
                    <a:pt x="295" y="1050"/>
                  </a:lnTo>
                  <a:lnTo>
                    <a:pt x="293" y="1047"/>
                  </a:lnTo>
                  <a:lnTo>
                    <a:pt x="290" y="1044"/>
                  </a:lnTo>
                  <a:lnTo>
                    <a:pt x="288" y="1043"/>
                  </a:lnTo>
                  <a:lnTo>
                    <a:pt x="284" y="1043"/>
                  </a:lnTo>
                  <a:lnTo>
                    <a:pt x="280" y="1044"/>
                  </a:lnTo>
                  <a:lnTo>
                    <a:pt x="271" y="1046"/>
                  </a:lnTo>
                  <a:lnTo>
                    <a:pt x="263" y="1049"/>
                  </a:lnTo>
                  <a:lnTo>
                    <a:pt x="258" y="1049"/>
                  </a:lnTo>
                  <a:lnTo>
                    <a:pt x="253" y="1049"/>
                  </a:lnTo>
                  <a:lnTo>
                    <a:pt x="247" y="1049"/>
                  </a:lnTo>
                  <a:lnTo>
                    <a:pt x="241" y="1047"/>
                  </a:lnTo>
                  <a:lnTo>
                    <a:pt x="236" y="1044"/>
                  </a:lnTo>
                  <a:lnTo>
                    <a:pt x="230" y="1042"/>
                  </a:lnTo>
                  <a:lnTo>
                    <a:pt x="225" y="1040"/>
                  </a:lnTo>
                  <a:lnTo>
                    <a:pt x="221" y="1036"/>
                  </a:lnTo>
                  <a:lnTo>
                    <a:pt x="219" y="1031"/>
                  </a:lnTo>
                  <a:lnTo>
                    <a:pt x="217" y="1025"/>
                  </a:lnTo>
                  <a:lnTo>
                    <a:pt x="215" y="1017"/>
                  </a:lnTo>
                  <a:lnTo>
                    <a:pt x="214" y="1010"/>
                  </a:lnTo>
                  <a:lnTo>
                    <a:pt x="212" y="992"/>
                  </a:lnTo>
                  <a:lnTo>
                    <a:pt x="209" y="976"/>
                  </a:lnTo>
                  <a:lnTo>
                    <a:pt x="208" y="967"/>
                  </a:lnTo>
                  <a:lnTo>
                    <a:pt x="206" y="960"/>
                  </a:lnTo>
                  <a:lnTo>
                    <a:pt x="203" y="954"/>
                  </a:lnTo>
                  <a:lnTo>
                    <a:pt x="200" y="947"/>
                  </a:lnTo>
                  <a:lnTo>
                    <a:pt x="193" y="936"/>
                  </a:lnTo>
                  <a:lnTo>
                    <a:pt x="183" y="927"/>
                  </a:lnTo>
                  <a:lnTo>
                    <a:pt x="175" y="917"/>
                  </a:lnTo>
                  <a:lnTo>
                    <a:pt x="167" y="904"/>
                  </a:lnTo>
                  <a:lnTo>
                    <a:pt x="163" y="898"/>
                  </a:lnTo>
                  <a:lnTo>
                    <a:pt x="159" y="891"/>
                  </a:lnTo>
                  <a:lnTo>
                    <a:pt x="157" y="884"/>
                  </a:lnTo>
                  <a:lnTo>
                    <a:pt x="156" y="876"/>
                  </a:lnTo>
                  <a:lnTo>
                    <a:pt x="154" y="869"/>
                  </a:lnTo>
                  <a:lnTo>
                    <a:pt x="150" y="858"/>
                  </a:lnTo>
                  <a:lnTo>
                    <a:pt x="145" y="848"/>
                  </a:lnTo>
                  <a:lnTo>
                    <a:pt x="139" y="836"/>
                  </a:lnTo>
                  <a:lnTo>
                    <a:pt x="127" y="815"/>
                  </a:lnTo>
                  <a:lnTo>
                    <a:pt x="117" y="797"/>
                  </a:lnTo>
                  <a:lnTo>
                    <a:pt x="106" y="783"/>
                  </a:lnTo>
                  <a:lnTo>
                    <a:pt x="96" y="770"/>
                  </a:lnTo>
                  <a:lnTo>
                    <a:pt x="87" y="758"/>
                  </a:lnTo>
                  <a:lnTo>
                    <a:pt x="77" y="750"/>
                  </a:lnTo>
                  <a:lnTo>
                    <a:pt x="73" y="745"/>
                  </a:lnTo>
                  <a:lnTo>
                    <a:pt x="69" y="740"/>
                  </a:lnTo>
                  <a:lnTo>
                    <a:pt x="66" y="735"/>
                  </a:lnTo>
                  <a:lnTo>
                    <a:pt x="64" y="730"/>
                  </a:lnTo>
                  <a:lnTo>
                    <a:pt x="63" y="724"/>
                  </a:lnTo>
                  <a:lnTo>
                    <a:pt x="63" y="718"/>
                  </a:lnTo>
                  <a:lnTo>
                    <a:pt x="66" y="712"/>
                  </a:lnTo>
                  <a:lnTo>
                    <a:pt x="68" y="706"/>
                  </a:lnTo>
                  <a:lnTo>
                    <a:pt x="73" y="700"/>
                  </a:lnTo>
                  <a:lnTo>
                    <a:pt x="76" y="696"/>
                  </a:lnTo>
                  <a:lnTo>
                    <a:pt x="80" y="693"/>
                  </a:lnTo>
                  <a:lnTo>
                    <a:pt x="83" y="690"/>
                  </a:lnTo>
                  <a:lnTo>
                    <a:pt x="92" y="688"/>
                  </a:lnTo>
                  <a:lnTo>
                    <a:pt x="100" y="686"/>
                  </a:lnTo>
                  <a:lnTo>
                    <a:pt x="104" y="684"/>
                  </a:lnTo>
                  <a:lnTo>
                    <a:pt x="107" y="682"/>
                  </a:lnTo>
                  <a:lnTo>
                    <a:pt x="110" y="677"/>
                  </a:lnTo>
                  <a:lnTo>
                    <a:pt x="111" y="674"/>
                  </a:lnTo>
                  <a:lnTo>
                    <a:pt x="111" y="669"/>
                  </a:lnTo>
                  <a:lnTo>
                    <a:pt x="110" y="664"/>
                  </a:lnTo>
                  <a:lnTo>
                    <a:pt x="107" y="659"/>
                  </a:lnTo>
                  <a:lnTo>
                    <a:pt x="102" y="656"/>
                  </a:lnTo>
                  <a:lnTo>
                    <a:pt x="94" y="649"/>
                  </a:lnTo>
                  <a:lnTo>
                    <a:pt x="87" y="640"/>
                  </a:lnTo>
                  <a:lnTo>
                    <a:pt x="85" y="637"/>
                  </a:lnTo>
                  <a:lnTo>
                    <a:pt x="83" y="631"/>
                  </a:lnTo>
                  <a:lnTo>
                    <a:pt x="83" y="626"/>
                  </a:lnTo>
                  <a:lnTo>
                    <a:pt x="86" y="620"/>
                  </a:lnTo>
                  <a:lnTo>
                    <a:pt x="87" y="615"/>
                  </a:lnTo>
                  <a:lnTo>
                    <a:pt x="87" y="611"/>
                  </a:lnTo>
                  <a:lnTo>
                    <a:pt x="86" y="606"/>
                  </a:lnTo>
                  <a:lnTo>
                    <a:pt x="85" y="601"/>
                  </a:lnTo>
                  <a:lnTo>
                    <a:pt x="79" y="594"/>
                  </a:lnTo>
                  <a:lnTo>
                    <a:pt x="74" y="586"/>
                  </a:lnTo>
                  <a:lnTo>
                    <a:pt x="73" y="581"/>
                  </a:lnTo>
                  <a:lnTo>
                    <a:pt x="71" y="576"/>
                  </a:lnTo>
                  <a:lnTo>
                    <a:pt x="73" y="570"/>
                  </a:lnTo>
                  <a:lnTo>
                    <a:pt x="75" y="564"/>
                  </a:lnTo>
                  <a:lnTo>
                    <a:pt x="79" y="558"/>
                  </a:lnTo>
                  <a:lnTo>
                    <a:pt x="82" y="554"/>
                  </a:lnTo>
                  <a:lnTo>
                    <a:pt x="87" y="548"/>
                  </a:lnTo>
                  <a:lnTo>
                    <a:pt x="93" y="543"/>
                  </a:lnTo>
                  <a:lnTo>
                    <a:pt x="99" y="539"/>
                  </a:lnTo>
                  <a:lnTo>
                    <a:pt x="105" y="537"/>
                  </a:lnTo>
                  <a:lnTo>
                    <a:pt x="110" y="536"/>
                  </a:lnTo>
                  <a:lnTo>
                    <a:pt x="115" y="535"/>
                  </a:lnTo>
                  <a:lnTo>
                    <a:pt x="129" y="535"/>
                  </a:lnTo>
                  <a:lnTo>
                    <a:pt x="148" y="537"/>
                  </a:lnTo>
                  <a:lnTo>
                    <a:pt x="164" y="539"/>
                  </a:lnTo>
                  <a:lnTo>
                    <a:pt x="174" y="539"/>
                  </a:lnTo>
                  <a:lnTo>
                    <a:pt x="176" y="537"/>
                  </a:lnTo>
                  <a:lnTo>
                    <a:pt x="177" y="535"/>
                  </a:lnTo>
                  <a:lnTo>
                    <a:pt x="177" y="530"/>
                  </a:lnTo>
                  <a:lnTo>
                    <a:pt x="177" y="525"/>
                  </a:lnTo>
                  <a:lnTo>
                    <a:pt x="175" y="506"/>
                  </a:lnTo>
                  <a:lnTo>
                    <a:pt x="171" y="481"/>
                  </a:lnTo>
                  <a:lnTo>
                    <a:pt x="168" y="456"/>
                  </a:lnTo>
                  <a:lnTo>
                    <a:pt x="167" y="440"/>
                  </a:lnTo>
                  <a:lnTo>
                    <a:pt x="167" y="425"/>
                  </a:lnTo>
                  <a:lnTo>
                    <a:pt x="170" y="407"/>
                  </a:lnTo>
                  <a:lnTo>
                    <a:pt x="174" y="390"/>
                  </a:lnTo>
                  <a:lnTo>
                    <a:pt x="180" y="373"/>
                  </a:lnTo>
                  <a:lnTo>
                    <a:pt x="184" y="366"/>
                  </a:lnTo>
                  <a:lnTo>
                    <a:pt x="188" y="360"/>
                  </a:lnTo>
                  <a:lnTo>
                    <a:pt x="193" y="354"/>
                  </a:lnTo>
                  <a:lnTo>
                    <a:pt x="199" y="350"/>
                  </a:lnTo>
                  <a:lnTo>
                    <a:pt x="205" y="347"/>
                  </a:lnTo>
                  <a:lnTo>
                    <a:pt x="211" y="344"/>
                  </a:lnTo>
                  <a:lnTo>
                    <a:pt x="217" y="343"/>
                  </a:lnTo>
                  <a:lnTo>
                    <a:pt x="224" y="342"/>
                  </a:lnTo>
                  <a:lnTo>
                    <a:pt x="236" y="340"/>
                  </a:lnTo>
                  <a:lnTo>
                    <a:pt x="244" y="336"/>
                  </a:lnTo>
                  <a:lnTo>
                    <a:pt x="247" y="334"/>
                  </a:lnTo>
                  <a:lnTo>
                    <a:pt x="250" y="330"/>
                  </a:lnTo>
                  <a:lnTo>
                    <a:pt x="252" y="327"/>
                  </a:lnTo>
                  <a:lnTo>
                    <a:pt x="252" y="322"/>
                  </a:lnTo>
                  <a:lnTo>
                    <a:pt x="252" y="310"/>
                  </a:lnTo>
                  <a:lnTo>
                    <a:pt x="252" y="296"/>
                  </a:lnTo>
                  <a:lnTo>
                    <a:pt x="252" y="289"/>
                  </a:lnTo>
                  <a:lnTo>
                    <a:pt x="253" y="283"/>
                  </a:lnTo>
                  <a:lnTo>
                    <a:pt x="256" y="277"/>
                  </a:lnTo>
                  <a:lnTo>
                    <a:pt x="258" y="272"/>
                  </a:lnTo>
                  <a:lnTo>
                    <a:pt x="263" y="270"/>
                  </a:lnTo>
                  <a:lnTo>
                    <a:pt x="268" y="266"/>
                  </a:lnTo>
                  <a:lnTo>
                    <a:pt x="274" y="265"/>
                  </a:lnTo>
                  <a:lnTo>
                    <a:pt x="280" y="264"/>
                  </a:lnTo>
                  <a:lnTo>
                    <a:pt x="291" y="262"/>
                  </a:lnTo>
                  <a:lnTo>
                    <a:pt x="303" y="264"/>
                  </a:lnTo>
                  <a:lnTo>
                    <a:pt x="315" y="266"/>
                  </a:lnTo>
                  <a:lnTo>
                    <a:pt x="326" y="266"/>
                  </a:lnTo>
                  <a:lnTo>
                    <a:pt x="331" y="265"/>
                  </a:lnTo>
                  <a:lnTo>
                    <a:pt x="335" y="264"/>
                  </a:lnTo>
                  <a:lnTo>
                    <a:pt x="339" y="261"/>
                  </a:lnTo>
                  <a:lnTo>
                    <a:pt x="344" y="259"/>
                  </a:lnTo>
                  <a:lnTo>
                    <a:pt x="351" y="252"/>
                  </a:lnTo>
                  <a:lnTo>
                    <a:pt x="357" y="247"/>
                  </a:lnTo>
                  <a:lnTo>
                    <a:pt x="359" y="246"/>
                  </a:lnTo>
                  <a:lnTo>
                    <a:pt x="363" y="245"/>
                  </a:lnTo>
                  <a:lnTo>
                    <a:pt x="365" y="246"/>
                  </a:lnTo>
                  <a:lnTo>
                    <a:pt x="367" y="247"/>
                  </a:lnTo>
                  <a:lnTo>
                    <a:pt x="370" y="249"/>
                  </a:lnTo>
                  <a:lnTo>
                    <a:pt x="371" y="252"/>
                  </a:lnTo>
                  <a:lnTo>
                    <a:pt x="372" y="255"/>
                  </a:lnTo>
                  <a:lnTo>
                    <a:pt x="371" y="258"/>
                  </a:lnTo>
                  <a:lnTo>
                    <a:pt x="369" y="265"/>
                  </a:lnTo>
                  <a:lnTo>
                    <a:pt x="365" y="271"/>
                  </a:lnTo>
                  <a:lnTo>
                    <a:pt x="364" y="274"/>
                  </a:lnTo>
                  <a:lnTo>
                    <a:pt x="363" y="278"/>
                  </a:lnTo>
                  <a:lnTo>
                    <a:pt x="363" y="284"/>
                  </a:lnTo>
                  <a:lnTo>
                    <a:pt x="363" y="289"/>
                  </a:lnTo>
                  <a:lnTo>
                    <a:pt x="364" y="300"/>
                  </a:lnTo>
                  <a:lnTo>
                    <a:pt x="367" y="310"/>
                  </a:lnTo>
                  <a:lnTo>
                    <a:pt x="372" y="321"/>
                  </a:lnTo>
                  <a:lnTo>
                    <a:pt x="377" y="331"/>
                  </a:lnTo>
                  <a:lnTo>
                    <a:pt x="382" y="343"/>
                  </a:lnTo>
                  <a:lnTo>
                    <a:pt x="385" y="356"/>
                  </a:lnTo>
                  <a:lnTo>
                    <a:pt x="387" y="369"/>
                  </a:lnTo>
                  <a:lnTo>
                    <a:pt x="385" y="380"/>
                  </a:lnTo>
                  <a:lnTo>
                    <a:pt x="384" y="388"/>
                  </a:lnTo>
                  <a:lnTo>
                    <a:pt x="383" y="397"/>
                  </a:lnTo>
                  <a:lnTo>
                    <a:pt x="382" y="409"/>
                  </a:lnTo>
                  <a:lnTo>
                    <a:pt x="382" y="422"/>
                  </a:lnTo>
                  <a:lnTo>
                    <a:pt x="382" y="435"/>
                  </a:lnTo>
                  <a:lnTo>
                    <a:pt x="382" y="444"/>
                  </a:lnTo>
                  <a:lnTo>
                    <a:pt x="382" y="461"/>
                  </a:lnTo>
                  <a:lnTo>
                    <a:pt x="382" y="479"/>
                  </a:lnTo>
                  <a:lnTo>
                    <a:pt x="382" y="482"/>
                  </a:lnTo>
                  <a:lnTo>
                    <a:pt x="383" y="486"/>
                  </a:lnTo>
                  <a:lnTo>
                    <a:pt x="384" y="487"/>
                  </a:lnTo>
                  <a:lnTo>
                    <a:pt x="387" y="488"/>
                  </a:lnTo>
                  <a:lnTo>
                    <a:pt x="392" y="489"/>
                  </a:lnTo>
                  <a:lnTo>
                    <a:pt x="402" y="488"/>
                  </a:lnTo>
                  <a:lnTo>
                    <a:pt x="419" y="486"/>
                  </a:lnTo>
                  <a:lnTo>
                    <a:pt x="440" y="483"/>
                  </a:lnTo>
                  <a:lnTo>
                    <a:pt x="451" y="482"/>
                  </a:lnTo>
                  <a:lnTo>
                    <a:pt x="461" y="482"/>
                  </a:lnTo>
                  <a:lnTo>
                    <a:pt x="471" y="483"/>
                  </a:lnTo>
                  <a:lnTo>
                    <a:pt x="477" y="486"/>
                  </a:lnTo>
                  <a:lnTo>
                    <a:pt x="483" y="488"/>
                  </a:lnTo>
                  <a:lnTo>
                    <a:pt x="486" y="491"/>
                  </a:lnTo>
                  <a:lnTo>
                    <a:pt x="490" y="492"/>
                  </a:lnTo>
                  <a:lnTo>
                    <a:pt x="494" y="492"/>
                  </a:lnTo>
                  <a:lnTo>
                    <a:pt x="496" y="491"/>
                  </a:lnTo>
                  <a:lnTo>
                    <a:pt x="498" y="488"/>
                  </a:lnTo>
                  <a:lnTo>
                    <a:pt x="499" y="485"/>
                  </a:lnTo>
                  <a:lnTo>
                    <a:pt x="502" y="481"/>
                  </a:lnTo>
                  <a:lnTo>
                    <a:pt x="504" y="472"/>
                  </a:lnTo>
                  <a:lnTo>
                    <a:pt x="507" y="466"/>
                  </a:lnTo>
                  <a:lnTo>
                    <a:pt x="509" y="463"/>
                  </a:lnTo>
                  <a:lnTo>
                    <a:pt x="511" y="462"/>
                  </a:lnTo>
                  <a:lnTo>
                    <a:pt x="515" y="461"/>
                  </a:lnTo>
                  <a:lnTo>
                    <a:pt x="518" y="461"/>
                  </a:lnTo>
                  <a:lnTo>
                    <a:pt x="523" y="461"/>
                  </a:lnTo>
                  <a:lnTo>
                    <a:pt x="527" y="460"/>
                  </a:lnTo>
                  <a:lnTo>
                    <a:pt x="529" y="459"/>
                  </a:lnTo>
                  <a:lnTo>
                    <a:pt x="532" y="455"/>
                  </a:lnTo>
                  <a:lnTo>
                    <a:pt x="532" y="453"/>
                  </a:lnTo>
                  <a:lnTo>
                    <a:pt x="532" y="449"/>
                  </a:lnTo>
                  <a:lnTo>
                    <a:pt x="530" y="447"/>
                  </a:lnTo>
                  <a:lnTo>
                    <a:pt x="529" y="443"/>
                  </a:lnTo>
                  <a:lnTo>
                    <a:pt x="527" y="441"/>
                  </a:lnTo>
                  <a:lnTo>
                    <a:pt x="524" y="437"/>
                  </a:lnTo>
                  <a:lnTo>
                    <a:pt x="524" y="435"/>
                  </a:lnTo>
                  <a:lnTo>
                    <a:pt x="523" y="431"/>
                  </a:lnTo>
                  <a:lnTo>
                    <a:pt x="524" y="429"/>
                  </a:lnTo>
                  <a:lnTo>
                    <a:pt x="527" y="426"/>
                  </a:lnTo>
                  <a:lnTo>
                    <a:pt x="530" y="425"/>
                  </a:lnTo>
                  <a:lnTo>
                    <a:pt x="535" y="423"/>
                  </a:lnTo>
                  <a:lnTo>
                    <a:pt x="542" y="422"/>
                  </a:lnTo>
                  <a:lnTo>
                    <a:pt x="549" y="418"/>
                  </a:lnTo>
                  <a:lnTo>
                    <a:pt x="559" y="413"/>
                  </a:lnTo>
                  <a:lnTo>
                    <a:pt x="568" y="409"/>
                  </a:lnTo>
                  <a:lnTo>
                    <a:pt x="589" y="396"/>
                  </a:lnTo>
                  <a:lnTo>
                    <a:pt x="606" y="382"/>
                  </a:lnTo>
                  <a:lnTo>
                    <a:pt x="622" y="369"/>
                  </a:lnTo>
                  <a:lnTo>
                    <a:pt x="637" y="356"/>
                  </a:lnTo>
                  <a:lnTo>
                    <a:pt x="652" y="344"/>
                  </a:lnTo>
                  <a:lnTo>
                    <a:pt x="665" y="336"/>
                  </a:lnTo>
                  <a:lnTo>
                    <a:pt x="671" y="333"/>
                  </a:lnTo>
                  <a:lnTo>
                    <a:pt x="677" y="330"/>
                  </a:lnTo>
                  <a:lnTo>
                    <a:pt x="683" y="329"/>
                  </a:lnTo>
                  <a:lnTo>
                    <a:pt x="688" y="329"/>
                  </a:lnTo>
                  <a:lnTo>
                    <a:pt x="693" y="330"/>
                  </a:lnTo>
                  <a:lnTo>
                    <a:pt x="698" y="333"/>
                  </a:lnTo>
                  <a:lnTo>
                    <a:pt x="702" y="337"/>
                  </a:lnTo>
                  <a:lnTo>
                    <a:pt x="705" y="343"/>
                  </a:lnTo>
                  <a:lnTo>
                    <a:pt x="711" y="355"/>
                  </a:lnTo>
                  <a:lnTo>
                    <a:pt x="715" y="366"/>
                  </a:lnTo>
                  <a:lnTo>
                    <a:pt x="718" y="374"/>
                  </a:lnTo>
                  <a:lnTo>
                    <a:pt x="722" y="384"/>
                  </a:lnTo>
                  <a:lnTo>
                    <a:pt x="725" y="387"/>
                  </a:lnTo>
                  <a:lnTo>
                    <a:pt x="729" y="390"/>
                  </a:lnTo>
                  <a:lnTo>
                    <a:pt x="734" y="391"/>
                  </a:lnTo>
                  <a:lnTo>
                    <a:pt x="740" y="391"/>
                  </a:lnTo>
                  <a:lnTo>
                    <a:pt x="744" y="390"/>
                  </a:lnTo>
                  <a:lnTo>
                    <a:pt x="750" y="386"/>
                  </a:lnTo>
                  <a:lnTo>
                    <a:pt x="755" y="382"/>
                  </a:lnTo>
                  <a:lnTo>
                    <a:pt x="760" y="378"/>
                  </a:lnTo>
                  <a:lnTo>
                    <a:pt x="767" y="367"/>
                  </a:lnTo>
                  <a:lnTo>
                    <a:pt x="774" y="357"/>
                  </a:lnTo>
                  <a:lnTo>
                    <a:pt x="782" y="349"/>
                  </a:lnTo>
                  <a:lnTo>
                    <a:pt x="790" y="342"/>
                  </a:lnTo>
                  <a:lnTo>
                    <a:pt x="793" y="338"/>
                  </a:lnTo>
                  <a:lnTo>
                    <a:pt x="797" y="333"/>
                  </a:lnTo>
                  <a:lnTo>
                    <a:pt x="800" y="325"/>
                  </a:lnTo>
                  <a:lnTo>
                    <a:pt x="804" y="317"/>
                  </a:lnTo>
                  <a:lnTo>
                    <a:pt x="807" y="309"/>
                  </a:lnTo>
                  <a:lnTo>
                    <a:pt x="811" y="300"/>
                  </a:lnTo>
                  <a:lnTo>
                    <a:pt x="816" y="293"/>
                  </a:lnTo>
                  <a:lnTo>
                    <a:pt x="820" y="287"/>
                  </a:lnTo>
                  <a:lnTo>
                    <a:pt x="826" y="281"/>
                  </a:lnTo>
                  <a:lnTo>
                    <a:pt x="832" y="279"/>
                  </a:lnTo>
                  <a:lnTo>
                    <a:pt x="838" y="277"/>
                  </a:lnTo>
                  <a:lnTo>
                    <a:pt x="843" y="278"/>
                  </a:lnTo>
                  <a:lnTo>
                    <a:pt x="847" y="279"/>
                  </a:lnTo>
                  <a:lnTo>
                    <a:pt x="850" y="283"/>
                  </a:lnTo>
                  <a:lnTo>
                    <a:pt x="853" y="286"/>
                  </a:lnTo>
                  <a:lnTo>
                    <a:pt x="854" y="292"/>
                  </a:lnTo>
                  <a:lnTo>
                    <a:pt x="855" y="303"/>
                  </a:lnTo>
                  <a:lnTo>
                    <a:pt x="857" y="311"/>
                  </a:lnTo>
                  <a:lnTo>
                    <a:pt x="860" y="312"/>
                  </a:lnTo>
                  <a:lnTo>
                    <a:pt x="862" y="312"/>
                  </a:lnTo>
                  <a:lnTo>
                    <a:pt x="864" y="311"/>
                  </a:lnTo>
                  <a:lnTo>
                    <a:pt x="867" y="309"/>
                  </a:lnTo>
                  <a:lnTo>
                    <a:pt x="870" y="305"/>
                  </a:lnTo>
                  <a:lnTo>
                    <a:pt x="873" y="303"/>
                  </a:lnTo>
                  <a:lnTo>
                    <a:pt x="875" y="300"/>
                  </a:lnTo>
                  <a:lnTo>
                    <a:pt x="879" y="299"/>
                  </a:lnTo>
                  <a:lnTo>
                    <a:pt x="882" y="299"/>
                  </a:lnTo>
                  <a:lnTo>
                    <a:pt x="886" y="300"/>
                  </a:lnTo>
                  <a:lnTo>
                    <a:pt x="889" y="302"/>
                  </a:lnTo>
                  <a:lnTo>
                    <a:pt x="894" y="303"/>
                  </a:lnTo>
                  <a:lnTo>
                    <a:pt x="900" y="305"/>
                  </a:lnTo>
                  <a:lnTo>
                    <a:pt x="906" y="306"/>
                  </a:lnTo>
                  <a:lnTo>
                    <a:pt x="912" y="306"/>
                  </a:lnTo>
                  <a:lnTo>
                    <a:pt x="918" y="306"/>
                  </a:lnTo>
                  <a:lnTo>
                    <a:pt x="931" y="304"/>
                  </a:lnTo>
                  <a:lnTo>
                    <a:pt x="944" y="302"/>
                  </a:lnTo>
                  <a:lnTo>
                    <a:pt x="956" y="298"/>
                  </a:lnTo>
                  <a:lnTo>
                    <a:pt x="967" y="292"/>
                  </a:lnTo>
                  <a:lnTo>
                    <a:pt x="976" y="285"/>
                  </a:lnTo>
                  <a:lnTo>
                    <a:pt x="986" y="279"/>
                  </a:lnTo>
                  <a:lnTo>
                    <a:pt x="995" y="274"/>
                  </a:lnTo>
                  <a:lnTo>
                    <a:pt x="1003" y="268"/>
                  </a:lnTo>
                  <a:lnTo>
                    <a:pt x="1006" y="265"/>
                  </a:lnTo>
                  <a:lnTo>
                    <a:pt x="1007" y="261"/>
                  </a:lnTo>
                  <a:lnTo>
                    <a:pt x="1007" y="256"/>
                  </a:lnTo>
                  <a:lnTo>
                    <a:pt x="1005" y="251"/>
                  </a:lnTo>
                  <a:lnTo>
                    <a:pt x="999" y="239"/>
                  </a:lnTo>
                  <a:lnTo>
                    <a:pt x="992" y="227"/>
                  </a:lnTo>
                  <a:lnTo>
                    <a:pt x="986" y="214"/>
                  </a:lnTo>
                  <a:lnTo>
                    <a:pt x="981" y="201"/>
                  </a:lnTo>
                  <a:lnTo>
                    <a:pt x="980" y="195"/>
                  </a:lnTo>
                  <a:lnTo>
                    <a:pt x="979" y="190"/>
                  </a:lnTo>
                  <a:lnTo>
                    <a:pt x="979" y="186"/>
                  </a:lnTo>
                  <a:lnTo>
                    <a:pt x="980" y="184"/>
                  </a:lnTo>
                  <a:lnTo>
                    <a:pt x="982" y="183"/>
                  </a:lnTo>
                  <a:lnTo>
                    <a:pt x="984" y="182"/>
                  </a:lnTo>
                  <a:lnTo>
                    <a:pt x="988" y="183"/>
                  </a:lnTo>
                  <a:lnTo>
                    <a:pt x="993" y="184"/>
                  </a:lnTo>
                  <a:lnTo>
                    <a:pt x="996" y="186"/>
                  </a:lnTo>
                  <a:lnTo>
                    <a:pt x="1001" y="188"/>
                  </a:lnTo>
                  <a:lnTo>
                    <a:pt x="1005" y="188"/>
                  </a:lnTo>
                  <a:lnTo>
                    <a:pt x="1007" y="186"/>
                  </a:lnTo>
                  <a:lnTo>
                    <a:pt x="1009" y="185"/>
                  </a:lnTo>
                  <a:lnTo>
                    <a:pt x="1011" y="183"/>
                  </a:lnTo>
                  <a:lnTo>
                    <a:pt x="1012" y="179"/>
                  </a:lnTo>
                  <a:lnTo>
                    <a:pt x="1011" y="173"/>
                  </a:lnTo>
                  <a:lnTo>
                    <a:pt x="1007" y="163"/>
                  </a:lnTo>
                  <a:lnTo>
                    <a:pt x="1003" y="152"/>
                  </a:lnTo>
                  <a:lnTo>
                    <a:pt x="1000" y="140"/>
                  </a:lnTo>
                  <a:lnTo>
                    <a:pt x="999" y="123"/>
                  </a:lnTo>
                  <a:lnTo>
                    <a:pt x="1000" y="114"/>
                  </a:lnTo>
                  <a:lnTo>
                    <a:pt x="1002" y="107"/>
                  </a:lnTo>
                  <a:lnTo>
                    <a:pt x="1005" y="101"/>
                  </a:lnTo>
                  <a:lnTo>
                    <a:pt x="1009" y="96"/>
                  </a:lnTo>
                  <a:lnTo>
                    <a:pt x="1020" y="88"/>
                  </a:lnTo>
                  <a:lnTo>
                    <a:pt x="1032" y="79"/>
                  </a:lnTo>
                  <a:lnTo>
                    <a:pt x="1039" y="76"/>
                  </a:lnTo>
                  <a:lnTo>
                    <a:pt x="1045" y="73"/>
                  </a:lnTo>
                  <a:lnTo>
                    <a:pt x="1051" y="71"/>
                  </a:lnTo>
                  <a:lnTo>
                    <a:pt x="1058" y="70"/>
                  </a:lnTo>
                  <a:lnTo>
                    <a:pt x="1074" y="67"/>
                  </a:lnTo>
                  <a:lnTo>
                    <a:pt x="1093" y="69"/>
                  </a:lnTo>
                  <a:lnTo>
                    <a:pt x="1103" y="69"/>
                  </a:lnTo>
                  <a:lnTo>
                    <a:pt x="1116" y="69"/>
                  </a:lnTo>
                  <a:lnTo>
                    <a:pt x="1128" y="67"/>
                  </a:lnTo>
                  <a:lnTo>
                    <a:pt x="1140" y="65"/>
                  </a:lnTo>
                  <a:lnTo>
                    <a:pt x="1151" y="63"/>
                  </a:lnTo>
                  <a:lnTo>
                    <a:pt x="1160" y="59"/>
                  </a:lnTo>
                  <a:lnTo>
                    <a:pt x="1164" y="57"/>
                  </a:lnTo>
                  <a:lnTo>
                    <a:pt x="1168" y="54"/>
                  </a:lnTo>
                  <a:lnTo>
                    <a:pt x="1170" y="52"/>
                  </a:lnTo>
                  <a:lnTo>
                    <a:pt x="1171" y="50"/>
                  </a:lnTo>
                  <a:lnTo>
                    <a:pt x="1172" y="39"/>
                  </a:lnTo>
                  <a:lnTo>
                    <a:pt x="1175" y="28"/>
                  </a:lnTo>
                  <a:lnTo>
                    <a:pt x="1176" y="23"/>
                  </a:lnTo>
                  <a:lnTo>
                    <a:pt x="1178" y="20"/>
                  </a:lnTo>
                  <a:lnTo>
                    <a:pt x="1182" y="16"/>
                  </a:lnTo>
                  <a:lnTo>
                    <a:pt x="1188" y="15"/>
                  </a:lnTo>
                  <a:lnTo>
                    <a:pt x="1201" y="14"/>
                  </a:lnTo>
                  <a:lnTo>
                    <a:pt x="1214" y="13"/>
                  </a:lnTo>
                  <a:lnTo>
                    <a:pt x="1221" y="13"/>
                  </a:lnTo>
                  <a:lnTo>
                    <a:pt x="1229" y="10"/>
                  </a:lnTo>
                  <a:lnTo>
                    <a:pt x="1238" y="8"/>
                  </a:lnTo>
                  <a:lnTo>
                    <a:pt x="1250" y="4"/>
                  </a:lnTo>
                  <a:lnTo>
                    <a:pt x="1260" y="1"/>
                  </a:lnTo>
                  <a:lnTo>
                    <a:pt x="1270" y="0"/>
                  </a:lnTo>
                  <a:lnTo>
                    <a:pt x="1278" y="0"/>
                  </a:lnTo>
                  <a:lnTo>
                    <a:pt x="1285" y="0"/>
                  </a:lnTo>
                  <a:lnTo>
                    <a:pt x="1291" y="3"/>
                  </a:lnTo>
                  <a:lnTo>
                    <a:pt x="1296" y="7"/>
                  </a:lnTo>
                  <a:lnTo>
                    <a:pt x="1301" y="12"/>
                  </a:lnTo>
                  <a:lnTo>
                    <a:pt x="1304" y="18"/>
                  </a:lnTo>
                  <a:lnTo>
                    <a:pt x="1314" y="33"/>
                  </a:lnTo>
                  <a:lnTo>
                    <a:pt x="1324" y="48"/>
                  </a:lnTo>
                  <a:lnTo>
                    <a:pt x="1336" y="64"/>
                  </a:lnTo>
                  <a:lnTo>
                    <a:pt x="1348" y="78"/>
                  </a:lnTo>
                  <a:lnTo>
                    <a:pt x="1354" y="84"/>
                  </a:lnTo>
                  <a:lnTo>
                    <a:pt x="1358" y="89"/>
                  </a:lnTo>
                  <a:lnTo>
                    <a:pt x="1361" y="95"/>
                  </a:lnTo>
                  <a:lnTo>
                    <a:pt x="1365" y="100"/>
                  </a:lnTo>
                  <a:lnTo>
                    <a:pt x="1366" y="106"/>
                  </a:lnTo>
                  <a:lnTo>
                    <a:pt x="1367" y="110"/>
                  </a:lnTo>
                  <a:lnTo>
                    <a:pt x="1368" y="116"/>
                  </a:lnTo>
                  <a:lnTo>
                    <a:pt x="1368" y="121"/>
                  </a:lnTo>
                  <a:lnTo>
                    <a:pt x="1367" y="126"/>
                  </a:lnTo>
                  <a:lnTo>
                    <a:pt x="1366" y="129"/>
                  </a:lnTo>
                  <a:lnTo>
                    <a:pt x="1364" y="133"/>
                  </a:lnTo>
                  <a:lnTo>
                    <a:pt x="1362" y="135"/>
                  </a:lnTo>
                  <a:lnTo>
                    <a:pt x="1357" y="141"/>
                  </a:lnTo>
                  <a:lnTo>
                    <a:pt x="1353" y="147"/>
                  </a:lnTo>
                  <a:lnTo>
                    <a:pt x="1351" y="149"/>
                  </a:lnTo>
                  <a:lnTo>
                    <a:pt x="1351" y="152"/>
                  </a:lnTo>
                  <a:lnTo>
                    <a:pt x="1352" y="154"/>
                  </a:lnTo>
                  <a:lnTo>
                    <a:pt x="1354" y="155"/>
                  </a:lnTo>
                  <a:lnTo>
                    <a:pt x="1360" y="159"/>
                  </a:lnTo>
                  <a:lnTo>
                    <a:pt x="1367" y="161"/>
                  </a:lnTo>
                  <a:lnTo>
                    <a:pt x="1376" y="166"/>
                  </a:lnTo>
                  <a:lnTo>
                    <a:pt x="1384" y="173"/>
                  </a:lnTo>
                  <a:lnTo>
                    <a:pt x="1387" y="178"/>
                  </a:lnTo>
                  <a:lnTo>
                    <a:pt x="1392" y="183"/>
                  </a:lnTo>
                  <a:lnTo>
                    <a:pt x="1395" y="190"/>
                  </a:lnTo>
                  <a:lnTo>
                    <a:pt x="1397" y="196"/>
                  </a:lnTo>
                  <a:lnTo>
                    <a:pt x="1399" y="203"/>
                  </a:lnTo>
                  <a:lnTo>
                    <a:pt x="1403" y="209"/>
                  </a:lnTo>
                  <a:lnTo>
                    <a:pt x="1406" y="212"/>
                  </a:lnTo>
                  <a:lnTo>
                    <a:pt x="1410" y="216"/>
                  </a:lnTo>
                  <a:lnTo>
                    <a:pt x="1415" y="218"/>
                  </a:lnTo>
                  <a:lnTo>
                    <a:pt x="1420" y="218"/>
                  </a:lnTo>
                  <a:lnTo>
                    <a:pt x="1424" y="217"/>
                  </a:lnTo>
                  <a:lnTo>
                    <a:pt x="1429" y="215"/>
                  </a:lnTo>
                  <a:lnTo>
                    <a:pt x="1435" y="212"/>
                  </a:lnTo>
                  <a:lnTo>
                    <a:pt x="1440" y="211"/>
                  </a:lnTo>
                  <a:lnTo>
                    <a:pt x="1445" y="211"/>
                  </a:lnTo>
                  <a:lnTo>
                    <a:pt x="1449" y="214"/>
                  </a:lnTo>
                  <a:lnTo>
                    <a:pt x="1453" y="216"/>
                  </a:lnTo>
                  <a:lnTo>
                    <a:pt x="1456" y="221"/>
                  </a:lnTo>
                  <a:lnTo>
                    <a:pt x="1460" y="227"/>
                  </a:lnTo>
                  <a:lnTo>
                    <a:pt x="1461" y="234"/>
                  </a:lnTo>
                  <a:lnTo>
                    <a:pt x="1462" y="247"/>
                  </a:lnTo>
                  <a:lnTo>
                    <a:pt x="1464" y="256"/>
                  </a:lnTo>
                  <a:lnTo>
                    <a:pt x="1462" y="265"/>
                  </a:lnTo>
                  <a:lnTo>
                    <a:pt x="1462" y="273"/>
                  </a:lnTo>
                  <a:lnTo>
                    <a:pt x="1462" y="281"/>
                  </a:lnTo>
                  <a:lnTo>
                    <a:pt x="1465" y="289"/>
                  </a:lnTo>
                  <a:lnTo>
                    <a:pt x="1467" y="294"/>
                  </a:lnTo>
                  <a:lnTo>
                    <a:pt x="1471" y="300"/>
                  </a:lnTo>
                  <a:lnTo>
                    <a:pt x="1473" y="304"/>
                  </a:lnTo>
                  <a:lnTo>
                    <a:pt x="1473" y="308"/>
                  </a:lnTo>
                  <a:lnTo>
                    <a:pt x="1474" y="314"/>
                  </a:lnTo>
                  <a:lnTo>
                    <a:pt x="1473" y="318"/>
                  </a:lnTo>
                  <a:lnTo>
                    <a:pt x="1472" y="329"/>
                  </a:lnTo>
                  <a:lnTo>
                    <a:pt x="1468" y="338"/>
                  </a:lnTo>
                  <a:lnTo>
                    <a:pt x="1466" y="341"/>
                  </a:lnTo>
                  <a:lnTo>
                    <a:pt x="1462" y="343"/>
                  </a:lnTo>
                  <a:lnTo>
                    <a:pt x="1460" y="344"/>
                  </a:lnTo>
                  <a:lnTo>
                    <a:pt x="1456" y="344"/>
                  </a:lnTo>
                  <a:lnTo>
                    <a:pt x="1448" y="341"/>
                  </a:lnTo>
                  <a:lnTo>
                    <a:pt x="1440" y="336"/>
                  </a:lnTo>
                  <a:lnTo>
                    <a:pt x="1433" y="331"/>
                  </a:lnTo>
                  <a:lnTo>
                    <a:pt x="1424" y="329"/>
                  </a:lnTo>
                  <a:lnTo>
                    <a:pt x="1421" y="329"/>
                  </a:lnTo>
                  <a:lnTo>
                    <a:pt x="1418" y="330"/>
                  </a:lnTo>
                  <a:lnTo>
                    <a:pt x="1415" y="333"/>
                  </a:lnTo>
                  <a:lnTo>
                    <a:pt x="1412" y="336"/>
                  </a:lnTo>
                  <a:lnTo>
                    <a:pt x="1410" y="341"/>
                  </a:lnTo>
                  <a:lnTo>
                    <a:pt x="1410" y="347"/>
                  </a:lnTo>
                  <a:lnTo>
                    <a:pt x="1410" y="353"/>
                  </a:lnTo>
                  <a:lnTo>
                    <a:pt x="1411" y="359"/>
                  </a:lnTo>
                  <a:lnTo>
                    <a:pt x="1414" y="365"/>
                  </a:lnTo>
                  <a:lnTo>
                    <a:pt x="1416" y="371"/>
                  </a:lnTo>
                  <a:lnTo>
                    <a:pt x="1420" y="377"/>
                  </a:lnTo>
                  <a:lnTo>
                    <a:pt x="1424" y="381"/>
                  </a:lnTo>
                  <a:lnTo>
                    <a:pt x="1434" y="391"/>
                  </a:lnTo>
                  <a:lnTo>
                    <a:pt x="1446" y="403"/>
                  </a:lnTo>
                  <a:lnTo>
                    <a:pt x="1458" y="415"/>
                  </a:lnTo>
                  <a:lnTo>
                    <a:pt x="1468" y="428"/>
                  </a:lnTo>
                  <a:lnTo>
                    <a:pt x="1472" y="434"/>
                  </a:lnTo>
                  <a:lnTo>
                    <a:pt x="1475" y="440"/>
                  </a:lnTo>
                  <a:lnTo>
                    <a:pt x="1477" y="444"/>
                  </a:lnTo>
                  <a:lnTo>
                    <a:pt x="1478" y="449"/>
                  </a:lnTo>
                  <a:lnTo>
                    <a:pt x="1478" y="459"/>
                  </a:lnTo>
                  <a:lnTo>
                    <a:pt x="1477" y="467"/>
                  </a:lnTo>
                  <a:lnTo>
                    <a:pt x="1475" y="475"/>
                  </a:lnTo>
                  <a:lnTo>
                    <a:pt x="1475" y="482"/>
                  </a:lnTo>
                  <a:lnTo>
                    <a:pt x="1477" y="485"/>
                  </a:lnTo>
                  <a:lnTo>
                    <a:pt x="1479" y="487"/>
                  </a:lnTo>
                  <a:lnTo>
                    <a:pt x="1481" y="489"/>
                  </a:lnTo>
                  <a:lnTo>
                    <a:pt x="1485" y="492"/>
                  </a:lnTo>
                  <a:lnTo>
                    <a:pt x="1492" y="497"/>
                  </a:lnTo>
                  <a:lnTo>
                    <a:pt x="1496" y="501"/>
                  </a:lnTo>
                  <a:lnTo>
                    <a:pt x="1497" y="507"/>
                  </a:lnTo>
                  <a:lnTo>
                    <a:pt x="1497" y="517"/>
                  </a:lnTo>
                  <a:lnTo>
                    <a:pt x="1498" y="526"/>
                  </a:lnTo>
                  <a:lnTo>
                    <a:pt x="1499" y="535"/>
                  </a:lnTo>
                  <a:lnTo>
                    <a:pt x="1500" y="538"/>
                  </a:lnTo>
                  <a:lnTo>
                    <a:pt x="1503" y="541"/>
                  </a:lnTo>
                  <a:lnTo>
                    <a:pt x="1505" y="542"/>
                  </a:lnTo>
                  <a:lnTo>
                    <a:pt x="1508" y="543"/>
                  </a:lnTo>
                  <a:lnTo>
                    <a:pt x="1511" y="543"/>
                  </a:lnTo>
                  <a:lnTo>
                    <a:pt x="1515" y="541"/>
                  </a:lnTo>
                  <a:lnTo>
                    <a:pt x="1518" y="538"/>
                  </a:lnTo>
                  <a:lnTo>
                    <a:pt x="1523" y="535"/>
                  </a:lnTo>
                  <a:lnTo>
                    <a:pt x="1528" y="531"/>
                  </a:lnTo>
                  <a:lnTo>
                    <a:pt x="1532" y="529"/>
                  </a:lnTo>
                  <a:lnTo>
                    <a:pt x="1538" y="526"/>
                  </a:lnTo>
                  <a:lnTo>
                    <a:pt x="1544" y="524"/>
                  </a:lnTo>
                  <a:lnTo>
                    <a:pt x="1557" y="523"/>
                  </a:lnTo>
                  <a:lnTo>
                    <a:pt x="1571" y="523"/>
                  </a:lnTo>
                  <a:lnTo>
                    <a:pt x="1585" y="523"/>
                  </a:lnTo>
                  <a:lnTo>
                    <a:pt x="1601" y="523"/>
                  </a:lnTo>
                  <a:lnTo>
                    <a:pt x="1622" y="520"/>
                  </a:lnTo>
                  <a:lnTo>
                    <a:pt x="1638" y="518"/>
                  </a:lnTo>
                  <a:lnTo>
                    <a:pt x="1647" y="517"/>
                  </a:lnTo>
                  <a:lnTo>
                    <a:pt x="1654" y="517"/>
                  </a:lnTo>
                  <a:lnTo>
                    <a:pt x="1660" y="518"/>
                  </a:lnTo>
                  <a:lnTo>
                    <a:pt x="1666" y="522"/>
                  </a:lnTo>
                  <a:lnTo>
                    <a:pt x="1672" y="526"/>
                  </a:lnTo>
                  <a:lnTo>
                    <a:pt x="1679" y="530"/>
                  </a:lnTo>
                  <a:lnTo>
                    <a:pt x="1686" y="532"/>
                  </a:lnTo>
                  <a:lnTo>
                    <a:pt x="1693" y="533"/>
                  </a:lnTo>
                  <a:lnTo>
                    <a:pt x="1701" y="535"/>
                  </a:lnTo>
                  <a:lnTo>
                    <a:pt x="1711" y="535"/>
                  </a:lnTo>
                  <a:lnTo>
                    <a:pt x="1720" y="535"/>
                  </a:lnTo>
                  <a:lnTo>
                    <a:pt x="1731" y="532"/>
                  </a:lnTo>
                  <a:lnTo>
                    <a:pt x="1749" y="529"/>
                  </a:lnTo>
                  <a:lnTo>
                    <a:pt x="1763" y="524"/>
                  </a:lnTo>
                  <a:lnTo>
                    <a:pt x="1769" y="523"/>
                  </a:lnTo>
                  <a:lnTo>
                    <a:pt x="1773" y="522"/>
                  </a:lnTo>
                  <a:lnTo>
                    <a:pt x="1776" y="522"/>
                  </a:lnTo>
                  <a:lnTo>
                    <a:pt x="1779" y="524"/>
                  </a:lnTo>
                  <a:lnTo>
                    <a:pt x="1779" y="527"/>
                  </a:lnTo>
                  <a:lnTo>
                    <a:pt x="1777" y="533"/>
                  </a:lnTo>
                  <a:lnTo>
                    <a:pt x="1774" y="543"/>
                  </a:lnTo>
                  <a:lnTo>
                    <a:pt x="1769" y="556"/>
                  </a:lnTo>
                  <a:lnTo>
                    <a:pt x="1764" y="571"/>
                  </a:lnTo>
                  <a:lnTo>
                    <a:pt x="1758" y="588"/>
                  </a:lnTo>
                  <a:lnTo>
                    <a:pt x="1755" y="598"/>
                  </a:lnTo>
                  <a:lnTo>
                    <a:pt x="1751" y="605"/>
                  </a:lnTo>
                  <a:lnTo>
                    <a:pt x="1748" y="611"/>
                  </a:lnTo>
                  <a:lnTo>
                    <a:pt x="1744" y="615"/>
                  </a:lnTo>
                  <a:lnTo>
                    <a:pt x="1738" y="617"/>
                  </a:lnTo>
                  <a:lnTo>
                    <a:pt x="1731" y="618"/>
                  </a:lnTo>
                  <a:lnTo>
                    <a:pt x="1724" y="619"/>
                  </a:lnTo>
                  <a:lnTo>
                    <a:pt x="1714" y="619"/>
                  </a:lnTo>
                  <a:lnTo>
                    <a:pt x="1707" y="620"/>
                  </a:lnTo>
                  <a:lnTo>
                    <a:pt x="1700" y="623"/>
                  </a:lnTo>
                  <a:lnTo>
                    <a:pt x="1697" y="624"/>
                  </a:lnTo>
                  <a:lnTo>
                    <a:pt x="1694" y="625"/>
                  </a:lnTo>
                  <a:lnTo>
                    <a:pt x="1692" y="627"/>
                  </a:lnTo>
                  <a:lnTo>
                    <a:pt x="1691" y="631"/>
                  </a:lnTo>
                  <a:lnTo>
                    <a:pt x="1691" y="633"/>
                  </a:lnTo>
                  <a:lnTo>
                    <a:pt x="1691" y="636"/>
                  </a:lnTo>
                  <a:lnTo>
                    <a:pt x="1693" y="638"/>
                  </a:lnTo>
                  <a:lnTo>
                    <a:pt x="1695" y="642"/>
                  </a:lnTo>
                  <a:lnTo>
                    <a:pt x="1701" y="646"/>
                  </a:lnTo>
                  <a:lnTo>
                    <a:pt x="1710" y="652"/>
                  </a:lnTo>
                  <a:lnTo>
                    <a:pt x="1717" y="658"/>
                  </a:lnTo>
                  <a:lnTo>
                    <a:pt x="1724" y="664"/>
                  </a:lnTo>
                  <a:lnTo>
                    <a:pt x="1726" y="669"/>
                  </a:lnTo>
                  <a:lnTo>
                    <a:pt x="1727" y="672"/>
                  </a:lnTo>
                  <a:lnTo>
                    <a:pt x="1729" y="677"/>
                  </a:lnTo>
                  <a:lnTo>
                    <a:pt x="1727" y="682"/>
                  </a:lnTo>
                  <a:lnTo>
                    <a:pt x="1726" y="684"/>
                  </a:lnTo>
                  <a:lnTo>
                    <a:pt x="1721" y="687"/>
                  </a:lnTo>
                  <a:lnTo>
                    <a:pt x="1716" y="689"/>
                  </a:lnTo>
                  <a:lnTo>
                    <a:pt x="1710" y="690"/>
                  </a:lnTo>
                  <a:lnTo>
                    <a:pt x="1697" y="694"/>
                  </a:lnTo>
                  <a:lnTo>
                    <a:pt x="1688" y="697"/>
                  </a:lnTo>
                  <a:lnTo>
                    <a:pt x="1683" y="703"/>
                  </a:lnTo>
                  <a:lnTo>
                    <a:pt x="1680" y="709"/>
                  </a:lnTo>
                  <a:lnTo>
                    <a:pt x="1677" y="715"/>
                  </a:lnTo>
                  <a:lnTo>
                    <a:pt x="1676" y="722"/>
                  </a:lnTo>
                  <a:lnTo>
                    <a:pt x="1676" y="728"/>
                  </a:lnTo>
                  <a:lnTo>
                    <a:pt x="1676" y="734"/>
                  </a:lnTo>
                  <a:lnTo>
                    <a:pt x="1677" y="740"/>
                  </a:lnTo>
                  <a:lnTo>
                    <a:pt x="1680" y="746"/>
                  </a:lnTo>
                  <a:lnTo>
                    <a:pt x="1682" y="752"/>
                  </a:lnTo>
                  <a:lnTo>
                    <a:pt x="1687" y="759"/>
                  </a:lnTo>
                  <a:lnTo>
                    <a:pt x="1693" y="766"/>
                  </a:lnTo>
                  <a:lnTo>
                    <a:pt x="1700" y="773"/>
                  </a:lnTo>
                  <a:lnTo>
                    <a:pt x="1716" y="788"/>
                  </a:lnTo>
                  <a:lnTo>
                    <a:pt x="1730" y="800"/>
                  </a:lnTo>
                  <a:lnTo>
                    <a:pt x="1737" y="803"/>
                  </a:lnTo>
                  <a:lnTo>
                    <a:pt x="1743" y="806"/>
                  </a:lnTo>
                  <a:lnTo>
                    <a:pt x="1748" y="807"/>
                  </a:lnTo>
                  <a:lnTo>
                    <a:pt x="1752" y="807"/>
                  </a:lnTo>
                  <a:lnTo>
                    <a:pt x="1760" y="806"/>
                  </a:lnTo>
                  <a:lnTo>
                    <a:pt x="1768" y="802"/>
                  </a:lnTo>
                  <a:lnTo>
                    <a:pt x="1771" y="800"/>
                  </a:lnTo>
                  <a:lnTo>
                    <a:pt x="1775" y="798"/>
                  </a:lnTo>
                  <a:lnTo>
                    <a:pt x="1777" y="798"/>
                  </a:lnTo>
                  <a:lnTo>
                    <a:pt x="1779" y="800"/>
                  </a:lnTo>
                  <a:lnTo>
                    <a:pt x="1780" y="804"/>
                  </a:lnTo>
                  <a:lnTo>
                    <a:pt x="1780" y="814"/>
                  </a:lnTo>
                  <a:lnTo>
                    <a:pt x="1781" y="820"/>
                  </a:lnTo>
                  <a:lnTo>
                    <a:pt x="1783" y="825"/>
                  </a:lnTo>
                  <a:lnTo>
                    <a:pt x="1787" y="831"/>
                  </a:lnTo>
                  <a:lnTo>
                    <a:pt x="1792" y="836"/>
                  </a:lnTo>
                  <a:lnTo>
                    <a:pt x="1798" y="842"/>
                  </a:lnTo>
                  <a:lnTo>
                    <a:pt x="1804" y="847"/>
                  </a:lnTo>
                  <a:lnTo>
                    <a:pt x="1811" y="852"/>
                  </a:lnTo>
                  <a:lnTo>
                    <a:pt x="1818" y="856"/>
                  </a:lnTo>
                  <a:lnTo>
                    <a:pt x="1824" y="859"/>
                  </a:lnTo>
                  <a:lnTo>
                    <a:pt x="1830" y="860"/>
                  </a:lnTo>
                  <a:lnTo>
                    <a:pt x="1836" y="861"/>
                  </a:lnTo>
                  <a:lnTo>
                    <a:pt x="1840" y="860"/>
                  </a:lnTo>
                  <a:lnTo>
                    <a:pt x="1851" y="858"/>
                  </a:lnTo>
                  <a:lnTo>
                    <a:pt x="1863" y="853"/>
                  </a:lnTo>
                  <a:lnTo>
                    <a:pt x="1870" y="850"/>
                  </a:lnTo>
                  <a:lnTo>
                    <a:pt x="1878" y="847"/>
                  </a:lnTo>
                  <a:lnTo>
                    <a:pt x="1887" y="846"/>
                  </a:lnTo>
                  <a:lnTo>
                    <a:pt x="1896" y="846"/>
                  </a:lnTo>
                  <a:lnTo>
                    <a:pt x="1906" y="847"/>
                  </a:lnTo>
                  <a:lnTo>
                    <a:pt x="1914" y="851"/>
                  </a:lnTo>
                  <a:lnTo>
                    <a:pt x="1918" y="853"/>
                  </a:lnTo>
                  <a:lnTo>
                    <a:pt x="1921" y="856"/>
                  </a:lnTo>
                  <a:lnTo>
                    <a:pt x="1924" y="859"/>
                  </a:lnTo>
                  <a:lnTo>
                    <a:pt x="1927" y="864"/>
                  </a:lnTo>
                  <a:lnTo>
                    <a:pt x="1931" y="872"/>
                  </a:lnTo>
                  <a:lnTo>
                    <a:pt x="1933" y="880"/>
                  </a:lnTo>
                  <a:lnTo>
                    <a:pt x="1933" y="889"/>
                  </a:lnTo>
                  <a:lnTo>
                    <a:pt x="1933" y="897"/>
                  </a:lnTo>
                  <a:lnTo>
                    <a:pt x="1932" y="913"/>
                  </a:lnTo>
                  <a:lnTo>
                    <a:pt x="1932" y="928"/>
                  </a:lnTo>
                  <a:lnTo>
                    <a:pt x="1933" y="936"/>
                  </a:lnTo>
                  <a:lnTo>
                    <a:pt x="1937" y="945"/>
                  </a:lnTo>
                  <a:lnTo>
                    <a:pt x="1943" y="952"/>
                  </a:lnTo>
                  <a:lnTo>
                    <a:pt x="1947" y="959"/>
                  </a:lnTo>
                  <a:lnTo>
                    <a:pt x="1963" y="970"/>
                  </a:lnTo>
                  <a:lnTo>
                    <a:pt x="1981" y="983"/>
                  </a:lnTo>
                  <a:lnTo>
                    <a:pt x="1988" y="989"/>
                  </a:lnTo>
                  <a:lnTo>
                    <a:pt x="1993" y="995"/>
                  </a:lnTo>
                  <a:lnTo>
                    <a:pt x="1997" y="1002"/>
                  </a:lnTo>
                  <a:lnTo>
                    <a:pt x="2002" y="1012"/>
                  </a:lnTo>
                  <a:lnTo>
                    <a:pt x="2003" y="1018"/>
                  </a:lnTo>
                  <a:lnTo>
                    <a:pt x="2006" y="1025"/>
                  </a:lnTo>
                  <a:lnTo>
                    <a:pt x="2007" y="1028"/>
                  </a:lnTo>
                  <a:lnTo>
                    <a:pt x="2008" y="1031"/>
                  </a:lnTo>
                  <a:lnTo>
                    <a:pt x="2009" y="1033"/>
                  </a:lnTo>
                  <a:lnTo>
                    <a:pt x="2012" y="1034"/>
                  </a:lnTo>
                  <a:lnTo>
                    <a:pt x="2019" y="1033"/>
                  </a:lnTo>
                  <a:lnTo>
                    <a:pt x="2027" y="1034"/>
                  </a:lnTo>
                  <a:lnTo>
                    <a:pt x="2031" y="1034"/>
                  </a:lnTo>
                  <a:lnTo>
                    <a:pt x="2033" y="1035"/>
                  </a:lnTo>
                  <a:lnTo>
                    <a:pt x="2035" y="1036"/>
                  </a:lnTo>
                  <a:lnTo>
                    <a:pt x="2038" y="1039"/>
                  </a:lnTo>
                  <a:lnTo>
                    <a:pt x="2041" y="1053"/>
                  </a:lnTo>
                  <a:lnTo>
                    <a:pt x="2047" y="1072"/>
                  </a:lnTo>
                  <a:lnTo>
                    <a:pt x="2038" y="1080"/>
                  </a:lnTo>
                  <a:lnTo>
                    <a:pt x="2029" y="1090"/>
                  </a:lnTo>
                  <a:lnTo>
                    <a:pt x="2013" y="1100"/>
                  </a:lnTo>
                  <a:lnTo>
                    <a:pt x="1995" y="1109"/>
                  </a:lnTo>
                  <a:lnTo>
                    <a:pt x="1977" y="1117"/>
                  </a:lnTo>
                  <a:lnTo>
                    <a:pt x="1957" y="1124"/>
                  </a:lnTo>
                  <a:lnTo>
                    <a:pt x="1949" y="1128"/>
                  </a:lnTo>
                  <a:lnTo>
                    <a:pt x="1943" y="1132"/>
                  </a:lnTo>
                  <a:lnTo>
                    <a:pt x="1939" y="1136"/>
                  </a:lnTo>
                  <a:lnTo>
                    <a:pt x="1937" y="1141"/>
                  </a:lnTo>
                  <a:lnTo>
                    <a:pt x="1937" y="1146"/>
                  </a:lnTo>
                  <a:lnTo>
                    <a:pt x="1938" y="1150"/>
                  </a:lnTo>
                  <a:lnTo>
                    <a:pt x="1939" y="1156"/>
                  </a:lnTo>
                  <a:lnTo>
                    <a:pt x="1941" y="1161"/>
                  </a:lnTo>
                  <a:lnTo>
                    <a:pt x="1943" y="1165"/>
                  </a:lnTo>
                  <a:lnTo>
                    <a:pt x="1944" y="1168"/>
                  </a:lnTo>
                  <a:lnTo>
                    <a:pt x="1943" y="1172"/>
                  </a:lnTo>
                  <a:lnTo>
                    <a:pt x="1940" y="1174"/>
                  </a:lnTo>
                  <a:lnTo>
                    <a:pt x="1930" y="1178"/>
                  </a:lnTo>
                  <a:lnTo>
                    <a:pt x="1914" y="1181"/>
                  </a:lnTo>
                  <a:lnTo>
                    <a:pt x="1909" y="1182"/>
                  </a:lnTo>
                  <a:lnTo>
                    <a:pt x="1905" y="1185"/>
                  </a:lnTo>
                  <a:lnTo>
                    <a:pt x="1901" y="1187"/>
                  </a:lnTo>
                  <a:lnTo>
                    <a:pt x="1897" y="1191"/>
                  </a:lnTo>
                  <a:lnTo>
                    <a:pt x="1890" y="1198"/>
                  </a:lnTo>
                  <a:lnTo>
                    <a:pt x="1886" y="1207"/>
                  </a:lnTo>
                  <a:lnTo>
                    <a:pt x="1882" y="1217"/>
                  </a:lnTo>
                  <a:lnTo>
                    <a:pt x="1878" y="1225"/>
                  </a:lnTo>
                  <a:lnTo>
                    <a:pt x="1877" y="1233"/>
                  </a:lnTo>
                  <a:lnTo>
                    <a:pt x="1877" y="1239"/>
                  </a:lnTo>
                  <a:lnTo>
                    <a:pt x="1877" y="1249"/>
                  </a:lnTo>
                  <a:lnTo>
                    <a:pt x="1875" y="1257"/>
                  </a:lnTo>
                  <a:lnTo>
                    <a:pt x="1872" y="1261"/>
                  </a:lnTo>
                  <a:lnTo>
                    <a:pt x="1870" y="1264"/>
                  </a:lnTo>
                  <a:lnTo>
                    <a:pt x="1867" y="1267"/>
                  </a:lnTo>
                  <a:lnTo>
                    <a:pt x="1861" y="1269"/>
                  </a:lnTo>
                  <a:lnTo>
                    <a:pt x="1852" y="1273"/>
                  </a:lnTo>
                  <a:lnTo>
                    <a:pt x="1846" y="1276"/>
                  </a:lnTo>
                  <a:lnTo>
                    <a:pt x="1845" y="1279"/>
                  </a:lnTo>
                  <a:lnTo>
                    <a:pt x="1846" y="1280"/>
                  </a:lnTo>
                  <a:lnTo>
                    <a:pt x="1847" y="1281"/>
                  </a:lnTo>
                  <a:lnTo>
                    <a:pt x="1851" y="1281"/>
                  </a:lnTo>
                  <a:lnTo>
                    <a:pt x="1857" y="1281"/>
                  </a:lnTo>
                  <a:lnTo>
                    <a:pt x="1863" y="1282"/>
                  </a:lnTo>
                  <a:lnTo>
                    <a:pt x="1865" y="1283"/>
                  </a:lnTo>
                  <a:lnTo>
                    <a:pt x="1867" y="1285"/>
                  </a:lnTo>
                  <a:lnTo>
                    <a:pt x="1868" y="1287"/>
                  </a:lnTo>
                  <a:lnTo>
                    <a:pt x="1868" y="1289"/>
                  </a:lnTo>
                  <a:lnTo>
                    <a:pt x="1867" y="1296"/>
                  </a:lnTo>
                  <a:lnTo>
                    <a:pt x="1865" y="1305"/>
                  </a:lnTo>
                  <a:lnTo>
                    <a:pt x="1863" y="1315"/>
                  </a:lnTo>
                  <a:lnTo>
                    <a:pt x="1863" y="1327"/>
                  </a:lnTo>
                  <a:lnTo>
                    <a:pt x="1862" y="1338"/>
                  </a:lnTo>
                  <a:lnTo>
                    <a:pt x="1859" y="1348"/>
                  </a:lnTo>
                  <a:lnTo>
                    <a:pt x="1857" y="1354"/>
                  </a:lnTo>
                  <a:lnTo>
                    <a:pt x="1853" y="1359"/>
                  </a:lnTo>
                  <a:lnTo>
                    <a:pt x="1849" y="1367"/>
                  </a:lnTo>
                  <a:lnTo>
                    <a:pt x="1842" y="1375"/>
                  </a:lnTo>
                  <a:lnTo>
                    <a:pt x="1834" y="1386"/>
                  </a:lnTo>
                  <a:lnTo>
                    <a:pt x="1828" y="1396"/>
                  </a:lnTo>
                  <a:lnTo>
                    <a:pt x="1824" y="1407"/>
                  </a:lnTo>
                  <a:lnTo>
                    <a:pt x="1820" y="1419"/>
                  </a:lnTo>
                  <a:lnTo>
                    <a:pt x="1813" y="1439"/>
                  </a:lnTo>
                  <a:lnTo>
                    <a:pt x="1806" y="1455"/>
                  </a:lnTo>
                  <a:lnTo>
                    <a:pt x="1802" y="1460"/>
                  </a:lnTo>
                  <a:lnTo>
                    <a:pt x="1798" y="1466"/>
                  </a:lnTo>
                  <a:lnTo>
                    <a:pt x="1792" y="1472"/>
                  </a:lnTo>
                  <a:lnTo>
                    <a:pt x="1786" y="1478"/>
                  </a:lnTo>
                  <a:lnTo>
                    <a:pt x="1780" y="1483"/>
                  </a:lnTo>
                  <a:lnTo>
                    <a:pt x="1774" y="1488"/>
                  </a:lnTo>
                  <a:lnTo>
                    <a:pt x="1769" y="1490"/>
                  </a:lnTo>
                  <a:lnTo>
                    <a:pt x="1764" y="1491"/>
                  </a:lnTo>
                  <a:lnTo>
                    <a:pt x="1762" y="1491"/>
                  </a:lnTo>
                  <a:lnTo>
                    <a:pt x="1760" y="1490"/>
                  </a:lnTo>
                  <a:lnTo>
                    <a:pt x="1758" y="1489"/>
                  </a:lnTo>
                  <a:lnTo>
                    <a:pt x="1758" y="1487"/>
                  </a:lnTo>
                  <a:lnTo>
                    <a:pt x="1758" y="1484"/>
                  </a:lnTo>
                  <a:lnTo>
                    <a:pt x="1761" y="1482"/>
                  </a:lnTo>
                  <a:lnTo>
                    <a:pt x="1762" y="1478"/>
                  </a:lnTo>
                  <a:lnTo>
                    <a:pt x="1765" y="1476"/>
                  </a:lnTo>
                  <a:lnTo>
                    <a:pt x="1773" y="1470"/>
                  </a:lnTo>
                  <a:lnTo>
                    <a:pt x="1780" y="1463"/>
                  </a:lnTo>
                  <a:lnTo>
                    <a:pt x="1781" y="1459"/>
                  </a:lnTo>
                  <a:lnTo>
                    <a:pt x="1782" y="1457"/>
                  </a:lnTo>
                  <a:lnTo>
                    <a:pt x="1782" y="1455"/>
                  </a:lnTo>
                  <a:lnTo>
                    <a:pt x="1780" y="1455"/>
                  </a:lnTo>
                  <a:lnTo>
                    <a:pt x="1764" y="1460"/>
                  </a:lnTo>
                  <a:lnTo>
                    <a:pt x="1748" y="1468"/>
                  </a:lnTo>
                  <a:lnTo>
                    <a:pt x="1739" y="1471"/>
                  </a:lnTo>
                  <a:lnTo>
                    <a:pt x="1729" y="1478"/>
                  </a:lnTo>
                  <a:lnTo>
                    <a:pt x="1721" y="1482"/>
                  </a:lnTo>
                  <a:lnTo>
                    <a:pt x="1716" y="1485"/>
                  </a:lnTo>
                  <a:lnTo>
                    <a:pt x="1711" y="1489"/>
                  </a:lnTo>
                  <a:lnTo>
                    <a:pt x="1705" y="1490"/>
                  </a:lnTo>
                  <a:lnTo>
                    <a:pt x="1693" y="1489"/>
                  </a:lnTo>
                  <a:lnTo>
                    <a:pt x="1680" y="1485"/>
                  </a:lnTo>
                  <a:lnTo>
                    <a:pt x="1673" y="1483"/>
                  </a:lnTo>
                  <a:lnTo>
                    <a:pt x="1666" y="1482"/>
                  </a:lnTo>
                  <a:lnTo>
                    <a:pt x="1661" y="1481"/>
                  </a:lnTo>
                  <a:lnTo>
                    <a:pt x="1655" y="1482"/>
                  </a:lnTo>
                  <a:lnTo>
                    <a:pt x="1651" y="1483"/>
                  </a:lnTo>
                  <a:lnTo>
                    <a:pt x="1645" y="1488"/>
                  </a:lnTo>
                  <a:lnTo>
                    <a:pt x="1639" y="1493"/>
                  </a:lnTo>
                  <a:lnTo>
                    <a:pt x="1634" y="1499"/>
                  </a:lnTo>
                  <a:lnTo>
                    <a:pt x="1619" y="1513"/>
                  </a:lnTo>
                  <a:lnTo>
                    <a:pt x="1605" y="1527"/>
                  </a:lnTo>
                  <a:lnTo>
                    <a:pt x="1598" y="1533"/>
                  </a:lnTo>
                  <a:lnTo>
                    <a:pt x="1591" y="1538"/>
                  </a:lnTo>
                  <a:lnTo>
                    <a:pt x="1584" y="1541"/>
                  </a:lnTo>
                  <a:lnTo>
                    <a:pt x="1576" y="1544"/>
                  </a:lnTo>
                  <a:lnTo>
                    <a:pt x="1571" y="1546"/>
                  </a:lnTo>
                  <a:lnTo>
                    <a:pt x="1563" y="1546"/>
                  </a:lnTo>
                  <a:lnTo>
                    <a:pt x="1557" y="1545"/>
                  </a:lnTo>
                  <a:lnTo>
                    <a:pt x="1553" y="1541"/>
                  </a:lnTo>
                  <a:lnTo>
                    <a:pt x="1548" y="1538"/>
                  </a:lnTo>
                  <a:lnTo>
                    <a:pt x="1543" y="1534"/>
                  </a:lnTo>
                  <a:lnTo>
                    <a:pt x="1538" y="1528"/>
                  </a:lnTo>
                  <a:lnTo>
                    <a:pt x="1535" y="1522"/>
                  </a:lnTo>
                  <a:lnTo>
                    <a:pt x="1527" y="1510"/>
                  </a:lnTo>
                  <a:lnTo>
                    <a:pt x="1521" y="1497"/>
                  </a:lnTo>
                  <a:lnTo>
                    <a:pt x="1517" y="1490"/>
                  </a:lnTo>
                  <a:lnTo>
                    <a:pt x="1513" y="1485"/>
                  </a:lnTo>
                  <a:lnTo>
                    <a:pt x="1509" y="1481"/>
                  </a:lnTo>
                  <a:lnTo>
                    <a:pt x="1504" y="1477"/>
                  </a:lnTo>
                  <a:lnTo>
                    <a:pt x="1498" y="1475"/>
                  </a:lnTo>
                  <a:lnTo>
                    <a:pt x="1491" y="1474"/>
                  </a:lnTo>
                  <a:lnTo>
                    <a:pt x="1484" y="1472"/>
                  </a:lnTo>
                  <a:lnTo>
                    <a:pt x="1474" y="1472"/>
                  </a:lnTo>
                  <a:lnTo>
                    <a:pt x="1473" y="1472"/>
                  </a:lnTo>
                  <a:lnTo>
                    <a:pt x="1471" y="1474"/>
                  </a:lnTo>
                  <a:lnTo>
                    <a:pt x="1472" y="1472"/>
                  </a:lnTo>
                  <a:lnTo>
                    <a:pt x="1473" y="1472"/>
                  </a:lnTo>
                  <a:lnTo>
                    <a:pt x="1477" y="1463"/>
                  </a:lnTo>
                  <a:lnTo>
                    <a:pt x="1478" y="1453"/>
                  </a:lnTo>
                  <a:lnTo>
                    <a:pt x="1479" y="1443"/>
                  </a:lnTo>
                  <a:lnTo>
                    <a:pt x="1479" y="1433"/>
                  </a:lnTo>
                  <a:lnTo>
                    <a:pt x="1477" y="1424"/>
                  </a:lnTo>
                  <a:lnTo>
                    <a:pt x="1472" y="1414"/>
                  </a:lnTo>
                  <a:lnTo>
                    <a:pt x="1466" y="1405"/>
                  </a:lnTo>
                  <a:lnTo>
                    <a:pt x="1456" y="1396"/>
                  </a:lnTo>
                  <a:lnTo>
                    <a:pt x="1446" y="1389"/>
                  </a:lnTo>
                  <a:lnTo>
                    <a:pt x="1437" y="1386"/>
                  </a:lnTo>
                  <a:lnTo>
                    <a:pt x="1431" y="1383"/>
                  </a:lnTo>
                  <a:lnTo>
                    <a:pt x="1427" y="1382"/>
                  </a:lnTo>
                  <a:lnTo>
                    <a:pt x="1422" y="1382"/>
                  </a:lnTo>
                  <a:lnTo>
                    <a:pt x="1420" y="1382"/>
                  </a:lnTo>
                  <a:lnTo>
                    <a:pt x="1417" y="1380"/>
                  </a:lnTo>
                  <a:lnTo>
                    <a:pt x="1416" y="1376"/>
                  </a:lnTo>
                  <a:lnTo>
                    <a:pt x="1416" y="1370"/>
                  </a:lnTo>
                  <a:lnTo>
                    <a:pt x="1418" y="1362"/>
                  </a:lnTo>
                  <a:lnTo>
                    <a:pt x="1421" y="1352"/>
                  </a:lnTo>
                  <a:lnTo>
                    <a:pt x="1424" y="1343"/>
                  </a:lnTo>
                  <a:lnTo>
                    <a:pt x="1425" y="1333"/>
                  </a:lnTo>
                  <a:lnTo>
                    <a:pt x="1425" y="1325"/>
                  </a:lnTo>
                  <a:lnTo>
                    <a:pt x="1425" y="1321"/>
                  </a:lnTo>
                  <a:lnTo>
                    <a:pt x="1423" y="1319"/>
                  </a:lnTo>
                  <a:lnTo>
                    <a:pt x="1420" y="1318"/>
                  </a:lnTo>
                  <a:lnTo>
                    <a:pt x="1416" y="1317"/>
                  </a:lnTo>
                  <a:lnTo>
                    <a:pt x="1406" y="1317"/>
                  </a:lnTo>
                  <a:lnTo>
                    <a:pt x="1397" y="1319"/>
                  </a:lnTo>
                  <a:lnTo>
                    <a:pt x="1387" y="1323"/>
                  </a:lnTo>
                  <a:lnTo>
                    <a:pt x="1379" y="1326"/>
                  </a:lnTo>
                  <a:lnTo>
                    <a:pt x="1370" y="1331"/>
                  </a:lnTo>
                  <a:lnTo>
                    <a:pt x="1362" y="1333"/>
                  </a:lnTo>
                  <a:lnTo>
                    <a:pt x="1359" y="1335"/>
                  </a:lnTo>
                  <a:lnTo>
                    <a:pt x="1355" y="1335"/>
                  </a:lnTo>
                  <a:lnTo>
                    <a:pt x="1353" y="1335"/>
                  </a:lnTo>
                  <a:lnTo>
                    <a:pt x="1351" y="1333"/>
                  </a:lnTo>
                  <a:lnTo>
                    <a:pt x="1346" y="1331"/>
                  </a:lnTo>
                  <a:lnTo>
                    <a:pt x="1342" y="1327"/>
                  </a:lnTo>
                  <a:lnTo>
                    <a:pt x="1340" y="1323"/>
                  </a:lnTo>
                  <a:lnTo>
                    <a:pt x="1339" y="1318"/>
                  </a:lnTo>
                  <a:lnTo>
                    <a:pt x="1336" y="1307"/>
                  </a:lnTo>
                  <a:lnTo>
                    <a:pt x="1335" y="1295"/>
                  </a:lnTo>
                  <a:lnTo>
                    <a:pt x="1333" y="1288"/>
                  </a:lnTo>
                  <a:lnTo>
                    <a:pt x="1330" y="1282"/>
                  </a:lnTo>
                  <a:lnTo>
                    <a:pt x="1328" y="1277"/>
                  </a:lnTo>
                  <a:lnTo>
                    <a:pt x="1323" y="1272"/>
                  </a:lnTo>
                  <a:lnTo>
                    <a:pt x="1315" y="1261"/>
                  </a:lnTo>
                  <a:lnTo>
                    <a:pt x="1304" y="1248"/>
                  </a:lnTo>
                  <a:lnTo>
                    <a:pt x="1295" y="1232"/>
                  </a:lnTo>
                  <a:lnTo>
                    <a:pt x="1284" y="1218"/>
                  </a:lnTo>
                  <a:lnTo>
                    <a:pt x="1279" y="1211"/>
                  </a:lnTo>
                  <a:lnTo>
                    <a:pt x="1276" y="1203"/>
                  </a:lnTo>
                  <a:lnTo>
                    <a:pt x="1273" y="1193"/>
                  </a:lnTo>
                  <a:lnTo>
                    <a:pt x="1273" y="1182"/>
                  </a:lnTo>
                  <a:lnTo>
                    <a:pt x="1273" y="1173"/>
                  </a:lnTo>
                  <a:lnTo>
                    <a:pt x="1276" y="1165"/>
                  </a:lnTo>
                  <a:lnTo>
                    <a:pt x="1280" y="1159"/>
                  </a:lnTo>
                  <a:lnTo>
                    <a:pt x="1285" y="1154"/>
                  </a:lnTo>
                  <a:lnTo>
                    <a:pt x="1292" y="1151"/>
                  </a:lnTo>
                  <a:lnTo>
                    <a:pt x="1301" y="1149"/>
                  </a:lnTo>
                  <a:lnTo>
                    <a:pt x="1310" y="1148"/>
                  </a:lnTo>
                  <a:lnTo>
                    <a:pt x="1320" y="1147"/>
                  </a:lnTo>
                  <a:lnTo>
                    <a:pt x="1326" y="1147"/>
                  </a:lnTo>
                  <a:lnTo>
                    <a:pt x="1330" y="1147"/>
                  </a:lnTo>
                  <a:lnTo>
                    <a:pt x="1334" y="1144"/>
                  </a:lnTo>
                  <a:lnTo>
                    <a:pt x="1338" y="1143"/>
                  </a:lnTo>
                  <a:lnTo>
                    <a:pt x="1343" y="1138"/>
                  </a:lnTo>
                  <a:lnTo>
                    <a:pt x="1347" y="1132"/>
                  </a:lnTo>
                  <a:lnTo>
                    <a:pt x="1349" y="1127"/>
                  </a:lnTo>
                  <a:lnTo>
                    <a:pt x="1349" y="1122"/>
                  </a:lnTo>
                  <a:lnTo>
                    <a:pt x="1347" y="1116"/>
                  </a:lnTo>
                  <a:lnTo>
                    <a:pt x="1343" y="1112"/>
                  </a:lnTo>
                  <a:lnTo>
                    <a:pt x="1333" y="1104"/>
                  </a:lnTo>
                  <a:lnTo>
                    <a:pt x="1320" y="1092"/>
                  </a:lnTo>
                  <a:lnTo>
                    <a:pt x="1313" y="1086"/>
                  </a:lnTo>
                  <a:lnTo>
                    <a:pt x="1307" y="1079"/>
                  </a:lnTo>
                  <a:lnTo>
                    <a:pt x="1302" y="1071"/>
                  </a:lnTo>
                  <a:lnTo>
                    <a:pt x="1298" y="1062"/>
                  </a:lnTo>
                  <a:lnTo>
                    <a:pt x="1296" y="1059"/>
                  </a:lnTo>
                  <a:lnTo>
                    <a:pt x="1294" y="1056"/>
                  </a:lnTo>
                  <a:lnTo>
                    <a:pt x="1290" y="1054"/>
                  </a:lnTo>
                  <a:lnTo>
                    <a:pt x="1286" y="1052"/>
                  </a:lnTo>
                  <a:lnTo>
                    <a:pt x="1278" y="1049"/>
                  </a:lnTo>
                  <a:lnTo>
                    <a:pt x="1270" y="1049"/>
                  </a:lnTo>
                  <a:lnTo>
                    <a:pt x="1250" y="1052"/>
                  </a:lnTo>
                  <a:lnTo>
                    <a:pt x="1233" y="1053"/>
                  </a:lnTo>
                  <a:lnTo>
                    <a:pt x="1227" y="1053"/>
                  </a:lnTo>
                  <a:lnTo>
                    <a:pt x="1223" y="1055"/>
                  </a:lnTo>
                  <a:lnTo>
                    <a:pt x="1222" y="1059"/>
                  </a:lnTo>
                  <a:lnTo>
                    <a:pt x="1221" y="1062"/>
                  </a:lnTo>
                  <a:lnTo>
                    <a:pt x="1220" y="1071"/>
                  </a:lnTo>
                  <a:lnTo>
                    <a:pt x="1217" y="1080"/>
                  </a:lnTo>
                  <a:lnTo>
                    <a:pt x="1217" y="1074"/>
                  </a:lnTo>
                  <a:lnTo>
                    <a:pt x="1217" y="1067"/>
                  </a:lnTo>
                  <a:lnTo>
                    <a:pt x="1217" y="1060"/>
                  </a:lnTo>
                  <a:lnTo>
                    <a:pt x="1216" y="1052"/>
                  </a:lnTo>
                  <a:lnTo>
                    <a:pt x="1213" y="1039"/>
                  </a:lnTo>
                  <a:lnTo>
                    <a:pt x="1209" y="1030"/>
                  </a:lnTo>
                  <a:lnTo>
                    <a:pt x="1200" y="1020"/>
                  </a:lnTo>
                  <a:lnTo>
                    <a:pt x="1190" y="1006"/>
                  </a:lnTo>
                  <a:lnTo>
                    <a:pt x="1187" y="999"/>
                  </a:lnTo>
                  <a:lnTo>
                    <a:pt x="1183" y="993"/>
                  </a:lnTo>
                  <a:lnTo>
                    <a:pt x="1182" y="987"/>
                  </a:lnTo>
                  <a:lnTo>
                    <a:pt x="1181" y="981"/>
                  </a:lnTo>
                  <a:lnTo>
                    <a:pt x="1192" y="970"/>
                  </a:lnTo>
                  <a:lnTo>
                    <a:pt x="1204" y="961"/>
                  </a:lnTo>
                  <a:lnTo>
                    <a:pt x="1204" y="957"/>
                  </a:lnTo>
                  <a:lnTo>
                    <a:pt x="1202" y="954"/>
                  </a:lnTo>
                  <a:lnTo>
                    <a:pt x="1201" y="952"/>
                  </a:lnTo>
                  <a:lnTo>
                    <a:pt x="1198" y="949"/>
                  </a:lnTo>
                  <a:lnTo>
                    <a:pt x="1195" y="949"/>
                  </a:lnTo>
                  <a:lnTo>
                    <a:pt x="1191" y="949"/>
                  </a:lnTo>
                  <a:lnTo>
                    <a:pt x="1187" y="951"/>
                  </a:lnTo>
                  <a:lnTo>
                    <a:pt x="1183" y="952"/>
                  </a:lnTo>
                  <a:lnTo>
                    <a:pt x="1178" y="954"/>
                  </a:lnTo>
                  <a:lnTo>
                    <a:pt x="1175" y="953"/>
                  </a:lnTo>
                  <a:lnTo>
                    <a:pt x="1172" y="952"/>
                  </a:lnTo>
                  <a:lnTo>
                    <a:pt x="1169" y="948"/>
                  </a:lnTo>
                  <a:lnTo>
                    <a:pt x="1168" y="945"/>
                  </a:lnTo>
                  <a:lnTo>
                    <a:pt x="1166" y="939"/>
                  </a:lnTo>
                  <a:lnTo>
                    <a:pt x="1166" y="933"/>
                  </a:lnTo>
                  <a:lnTo>
                    <a:pt x="1166" y="927"/>
                  </a:lnTo>
                  <a:lnTo>
                    <a:pt x="1168" y="921"/>
                  </a:lnTo>
                  <a:lnTo>
                    <a:pt x="1170" y="915"/>
                  </a:lnTo>
                  <a:lnTo>
                    <a:pt x="1173" y="910"/>
                  </a:lnTo>
                  <a:lnTo>
                    <a:pt x="1177" y="907"/>
                  </a:lnTo>
                  <a:lnTo>
                    <a:pt x="1182" y="903"/>
                  </a:lnTo>
                  <a:lnTo>
                    <a:pt x="1185" y="901"/>
                  </a:lnTo>
                  <a:lnTo>
                    <a:pt x="1190" y="899"/>
                  </a:lnTo>
                  <a:lnTo>
                    <a:pt x="1195" y="899"/>
                  </a:lnTo>
                  <a:lnTo>
                    <a:pt x="1204" y="899"/>
                  </a:lnTo>
                  <a:lnTo>
                    <a:pt x="1213" y="898"/>
                  </a:lnTo>
                  <a:lnTo>
                    <a:pt x="1217" y="898"/>
                  </a:lnTo>
                  <a:lnTo>
                    <a:pt x="1221" y="896"/>
                  </a:lnTo>
                  <a:lnTo>
                    <a:pt x="1225" y="895"/>
                  </a:lnTo>
                  <a:lnTo>
                    <a:pt x="1227" y="891"/>
                  </a:lnTo>
                  <a:lnTo>
                    <a:pt x="1231" y="884"/>
                  </a:lnTo>
                  <a:lnTo>
                    <a:pt x="1233" y="877"/>
                  </a:lnTo>
                  <a:lnTo>
                    <a:pt x="1234" y="871"/>
                  </a:lnTo>
                  <a:lnTo>
                    <a:pt x="1233" y="866"/>
                  </a:lnTo>
                  <a:lnTo>
                    <a:pt x="1231" y="861"/>
                  </a:lnTo>
                  <a:lnTo>
                    <a:pt x="1226" y="858"/>
                  </a:lnTo>
                  <a:lnTo>
                    <a:pt x="1220" y="854"/>
                  </a:lnTo>
                  <a:lnTo>
                    <a:pt x="1213" y="852"/>
                  </a:lnTo>
                  <a:lnTo>
                    <a:pt x="1190" y="848"/>
                  </a:lnTo>
                  <a:lnTo>
                    <a:pt x="1165" y="847"/>
                  </a:lnTo>
                  <a:lnTo>
                    <a:pt x="1143" y="847"/>
                  </a:lnTo>
                  <a:lnTo>
                    <a:pt x="1128" y="848"/>
                  </a:lnTo>
                  <a:lnTo>
                    <a:pt x="1116" y="850"/>
                  </a:lnTo>
                  <a:lnTo>
                    <a:pt x="1106" y="851"/>
                  </a:lnTo>
                  <a:lnTo>
                    <a:pt x="1096" y="851"/>
                  </a:lnTo>
                  <a:lnTo>
                    <a:pt x="1084" y="847"/>
                  </a:lnTo>
                  <a:lnTo>
                    <a:pt x="1072" y="842"/>
                  </a:lnTo>
                  <a:lnTo>
                    <a:pt x="1062" y="835"/>
                  </a:lnTo>
                  <a:lnTo>
                    <a:pt x="1052" y="827"/>
                  </a:lnTo>
                  <a:lnTo>
                    <a:pt x="1046" y="817"/>
                  </a:lnTo>
                  <a:lnTo>
                    <a:pt x="1040" y="809"/>
                  </a:lnTo>
                  <a:lnTo>
                    <a:pt x="1034" y="801"/>
                  </a:lnTo>
                  <a:lnTo>
                    <a:pt x="1027" y="794"/>
                  </a:lnTo>
                  <a:lnTo>
                    <a:pt x="1019" y="787"/>
                  </a:lnTo>
                  <a:lnTo>
                    <a:pt x="1011" y="781"/>
                  </a:lnTo>
                  <a:lnTo>
                    <a:pt x="1002" y="773"/>
                  </a:lnTo>
                  <a:lnTo>
                    <a:pt x="994" y="768"/>
                  </a:lnTo>
                  <a:lnTo>
                    <a:pt x="986" y="759"/>
                  </a:lnTo>
                  <a:lnTo>
                    <a:pt x="980" y="750"/>
                  </a:lnTo>
                  <a:lnTo>
                    <a:pt x="975" y="740"/>
                  </a:lnTo>
                  <a:lnTo>
                    <a:pt x="971" y="731"/>
                  </a:lnTo>
                  <a:lnTo>
                    <a:pt x="969" y="721"/>
                  </a:lnTo>
                  <a:lnTo>
                    <a:pt x="968" y="713"/>
                  </a:lnTo>
                  <a:lnTo>
                    <a:pt x="965" y="706"/>
                  </a:lnTo>
                  <a:lnTo>
                    <a:pt x="964" y="703"/>
                  </a:lnTo>
                  <a:lnTo>
                    <a:pt x="962" y="701"/>
                  </a:lnTo>
                  <a:lnTo>
                    <a:pt x="959" y="700"/>
                  </a:lnTo>
                  <a:lnTo>
                    <a:pt x="957" y="700"/>
                  </a:lnTo>
                  <a:lnTo>
                    <a:pt x="955" y="701"/>
                  </a:lnTo>
                  <a:lnTo>
                    <a:pt x="952" y="702"/>
                  </a:lnTo>
                  <a:lnTo>
                    <a:pt x="951" y="703"/>
                  </a:lnTo>
                  <a:lnTo>
                    <a:pt x="950" y="706"/>
                  </a:lnTo>
                  <a:lnTo>
                    <a:pt x="948" y="710"/>
                  </a:lnTo>
                  <a:lnTo>
                    <a:pt x="946" y="716"/>
                  </a:lnTo>
                  <a:lnTo>
                    <a:pt x="944" y="722"/>
                  </a:lnTo>
                  <a:lnTo>
                    <a:pt x="940" y="727"/>
                  </a:lnTo>
                  <a:lnTo>
                    <a:pt x="938" y="730"/>
                  </a:lnTo>
                  <a:lnTo>
                    <a:pt x="935" y="731"/>
                  </a:lnTo>
                  <a:lnTo>
                    <a:pt x="929" y="731"/>
                  </a:lnTo>
                  <a:lnTo>
                    <a:pt x="923" y="732"/>
                  </a:lnTo>
                  <a:lnTo>
                    <a:pt x="916" y="732"/>
                  </a:lnTo>
                  <a:lnTo>
                    <a:pt x="910" y="733"/>
                  </a:lnTo>
                  <a:lnTo>
                    <a:pt x="906" y="734"/>
                  </a:lnTo>
                  <a:lnTo>
                    <a:pt x="902" y="737"/>
                  </a:lnTo>
                  <a:lnTo>
                    <a:pt x="900" y="738"/>
                  </a:lnTo>
                  <a:lnTo>
                    <a:pt x="899" y="741"/>
                  </a:lnTo>
                  <a:lnTo>
                    <a:pt x="899" y="744"/>
                  </a:lnTo>
                  <a:lnTo>
                    <a:pt x="899" y="747"/>
                  </a:lnTo>
                  <a:lnTo>
                    <a:pt x="898" y="751"/>
                  </a:lnTo>
                  <a:lnTo>
                    <a:pt x="898" y="754"/>
                  </a:lnTo>
                  <a:lnTo>
                    <a:pt x="895" y="757"/>
                  </a:lnTo>
                  <a:lnTo>
                    <a:pt x="894" y="759"/>
                  </a:lnTo>
                  <a:lnTo>
                    <a:pt x="892" y="762"/>
                  </a:lnTo>
                  <a:lnTo>
                    <a:pt x="888" y="763"/>
                  </a:lnTo>
                  <a:lnTo>
                    <a:pt x="886" y="764"/>
                  </a:lnTo>
                  <a:lnTo>
                    <a:pt x="882" y="764"/>
                  </a:lnTo>
                  <a:lnTo>
                    <a:pt x="874" y="764"/>
                  </a:lnTo>
                  <a:lnTo>
                    <a:pt x="868" y="765"/>
                  </a:lnTo>
                  <a:lnTo>
                    <a:pt x="866" y="768"/>
                  </a:lnTo>
                  <a:lnTo>
                    <a:pt x="864" y="770"/>
                  </a:lnTo>
                  <a:lnTo>
                    <a:pt x="864" y="773"/>
                  </a:lnTo>
                  <a:lnTo>
                    <a:pt x="866" y="777"/>
                  </a:lnTo>
                  <a:lnTo>
                    <a:pt x="870" y="785"/>
                  </a:lnTo>
                  <a:lnTo>
                    <a:pt x="877" y="794"/>
                  </a:lnTo>
                  <a:lnTo>
                    <a:pt x="885" y="801"/>
                  </a:lnTo>
                  <a:lnTo>
                    <a:pt x="893" y="807"/>
                  </a:lnTo>
                  <a:lnTo>
                    <a:pt x="896" y="809"/>
                  </a:lnTo>
                  <a:lnTo>
                    <a:pt x="899" y="813"/>
                  </a:lnTo>
                  <a:lnTo>
                    <a:pt x="901" y="816"/>
                  </a:lnTo>
                  <a:lnTo>
                    <a:pt x="902" y="820"/>
                  </a:lnTo>
                  <a:lnTo>
                    <a:pt x="902" y="823"/>
                  </a:lnTo>
                  <a:lnTo>
                    <a:pt x="902" y="827"/>
                  </a:lnTo>
                  <a:lnTo>
                    <a:pt x="900" y="829"/>
                  </a:lnTo>
                  <a:lnTo>
                    <a:pt x="898" y="831"/>
                  </a:lnTo>
                  <a:lnTo>
                    <a:pt x="880" y="833"/>
                  </a:lnTo>
                  <a:lnTo>
                    <a:pt x="864" y="836"/>
                  </a:lnTo>
                  <a:lnTo>
                    <a:pt x="860" y="839"/>
                  </a:lnTo>
                  <a:lnTo>
                    <a:pt x="853" y="839"/>
                  </a:lnTo>
                  <a:lnTo>
                    <a:pt x="849" y="839"/>
                  </a:lnTo>
                  <a:lnTo>
                    <a:pt x="847" y="838"/>
                  </a:lnTo>
                  <a:lnTo>
                    <a:pt x="843" y="836"/>
                  </a:lnTo>
                  <a:lnTo>
                    <a:pt x="841" y="834"/>
                  </a:lnTo>
                  <a:lnTo>
                    <a:pt x="836" y="829"/>
                  </a:lnTo>
                  <a:lnTo>
                    <a:pt x="832" y="828"/>
                  </a:lnTo>
                  <a:lnTo>
                    <a:pt x="831" y="831"/>
                  </a:lnTo>
                  <a:lnTo>
                    <a:pt x="830" y="838"/>
                  </a:lnTo>
                  <a:lnTo>
                    <a:pt x="830" y="846"/>
                  </a:lnTo>
                  <a:lnTo>
                    <a:pt x="828" y="853"/>
                  </a:lnTo>
                  <a:lnTo>
                    <a:pt x="825" y="859"/>
                  </a:lnTo>
                  <a:lnTo>
                    <a:pt x="820" y="865"/>
                  </a:lnTo>
                  <a:lnTo>
                    <a:pt x="814" y="873"/>
                  </a:lnTo>
                  <a:lnTo>
                    <a:pt x="810" y="883"/>
                  </a:lnTo>
                  <a:lnTo>
                    <a:pt x="803" y="894"/>
                  </a:lnTo>
                  <a:lnTo>
                    <a:pt x="792" y="905"/>
                  </a:lnTo>
                  <a:lnTo>
                    <a:pt x="785" y="911"/>
                  </a:lnTo>
                  <a:lnTo>
                    <a:pt x="779" y="915"/>
                  </a:lnTo>
                  <a:lnTo>
                    <a:pt x="774" y="917"/>
                  </a:lnTo>
                  <a:lnTo>
                    <a:pt x="768" y="919"/>
                  </a:lnTo>
                  <a:lnTo>
                    <a:pt x="763" y="919"/>
                  </a:lnTo>
                  <a:lnTo>
                    <a:pt x="759" y="917"/>
                  </a:lnTo>
                  <a:lnTo>
                    <a:pt x="754" y="915"/>
                  </a:lnTo>
                  <a:lnTo>
                    <a:pt x="748" y="911"/>
                  </a:lnTo>
                  <a:lnTo>
                    <a:pt x="742" y="909"/>
                  </a:lnTo>
                  <a:lnTo>
                    <a:pt x="736" y="909"/>
                  </a:lnTo>
                  <a:lnTo>
                    <a:pt x="729" y="910"/>
                  </a:lnTo>
                  <a:lnTo>
                    <a:pt x="723" y="913"/>
                  </a:lnTo>
                  <a:lnTo>
                    <a:pt x="716" y="916"/>
                  </a:lnTo>
                  <a:lnTo>
                    <a:pt x="710" y="921"/>
                  </a:lnTo>
                  <a:lnTo>
                    <a:pt x="704" y="927"/>
                  </a:lnTo>
                  <a:lnTo>
                    <a:pt x="699" y="933"/>
                  </a:lnTo>
                  <a:lnTo>
                    <a:pt x="696" y="939"/>
                  </a:lnTo>
                  <a:lnTo>
                    <a:pt x="692" y="947"/>
                  </a:lnTo>
                  <a:lnTo>
                    <a:pt x="690" y="954"/>
                  </a:lnTo>
                  <a:lnTo>
                    <a:pt x="688" y="964"/>
                  </a:lnTo>
                  <a:lnTo>
                    <a:pt x="688" y="971"/>
                  </a:lnTo>
                  <a:lnTo>
                    <a:pt x="690" y="979"/>
                  </a:lnTo>
                  <a:lnTo>
                    <a:pt x="692" y="985"/>
                  </a:lnTo>
                  <a:lnTo>
                    <a:pt x="697" y="990"/>
                  </a:lnTo>
                  <a:lnTo>
                    <a:pt x="710" y="1001"/>
                  </a:lnTo>
                  <a:lnTo>
                    <a:pt x="726" y="1014"/>
                  </a:lnTo>
                  <a:lnTo>
                    <a:pt x="735" y="1018"/>
                  </a:lnTo>
                  <a:lnTo>
                    <a:pt x="740" y="1023"/>
                  </a:lnTo>
                  <a:lnTo>
                    <a:pt x="743" y="1029"/>
                  </a:lnTo>
                  <a:lnTo>
                    <a:pt x="746" y="1037"/>
                  </a:lnTo>
                  <a:lnTo>
                    <a:pt x="746" y="1049"/>
                  </a:lnTo>
                  <a:lnTo>
                    <a:pt x="746" y="1062"/>
                  </a:lnTo>
                  <a:lnTo>
                    <a:pt x="743" y="1074"/>
                  </a:lnTo>
                  <a:lnTo>
                    <a:pt x="740" y="1086"/>
                  </a:lnTo>
                  <a:lnTo>
                    <a:pt x="735" y="1096"/>
                  </a:lnTo>
                  <a:lnTo>
                    <a:pt x="730" y="1104"/>
                  </a:lnTo>
                  <a:lnTo>
                    <a:pt x="724" y="1110"/>
                  </a:lnTo>
                  <a:lnTo>
                    <a:pt x="719" y="1113"/>
                  </a:lnTo>
                  <a:lnTo>
                    <a:pt x="713" y="1116"/>
                  </a:lnTo>
                  <a:lnTo>
                    <a:pt x="709" y="1117"/>
                  </a:lnTo>
                  <a:lnTo>
                    <a:pt x="702" y="1117"/>
                  </a:lnTo>
                  <a:lnTo>
                    <a:pt x="693" y="1118"/>
                  </a:lnTo>
                  <a:lnTo>
                    <a:pt x="685" y="1121"/>
                  </a:lnTo>
                  <a:lnTo>
                    <a:pt x="674" y="1124"/>
                  </a:lnTo>
                  <a:lnTo>
                    <a:pt x="661" y="1132"/>
                  </a:lnTo>
                  <a:lnTo>
                    <a:pt x="642" y="1144"/>
                  </a:lnTo>
                  <a:lnTo>
                    <a:pt x="624" y="1156"/>
                  </a:lnTo>
                  <a:lnTo>
                    <a:pt x="609" y="1167"/>
                  </a:lnTo>
                  <a:lnTo>
                    <a:pt x="604" y="1170"/>
                  </a:lnTo>
                  <a:lnTo>
                    <a:pt x="600" y="1176"/>
                  </a:lnTo>
                  <a:lnTo>
                    <a:pt x="598" y="1181"/>
                  </a:lnTo>
                  <a:lnTo>
                    <a:pt x="597" y="1186"/>
                  </a:lnTo>
                  <a:lnTo>
                    <a:pt x="597" y="1192"/>
                  </a:lnTo>
                  <a:lnTo>
                    <a:pt x="598" y="1197"/>
                  </a:lnTo>
                  <a:lnTo>
                    <a:pt x="599" y="1201"/>
                  </a:lnTo>
                  <a:lnTo>
                    <a:pt x="602" y="1206"/>
                  </a:lnTo>
                  <a:lnTo>
                    <a:pt x="608" y="1216"/>
                  </a:lnTo>
                  <a:lnTo>
                    <a:pt x="617" y="1228"/>
                  </a:lnTo>
                  <a:lnTo>
                    <a:pt x="627" y="1239"/>
                  </a:lnTo>
                  <a:lnTo>
                    <a:pt x="633" y="1249"/>
                  </a:lnTo>
                  <a:lnTo>
                    <a:pt x="636" y="1257"/>
                  </a:lnTo>
                  <a:lnTo>
                    <a:pt x="639" y="1263"/>
                  </a:lnTo>
                  <a:lnTo>
                    <a:pt x="637" y="1266"/>
                  </a:lnTo>
                  <a:lnTo>
                    <a:pt x="636" y="1268"/>
                  </a:lnTo>
                  <a:lnTo>
                    <a:pt x="635" y="1269"/>
                  </a:lnTo>
                  <a:lnTo>
                    <a:pt x="631" y="1270"/>
                  </a:lnTo>
                  <a:lnTo>
                    <a:pt x="623" y="1272"/>
                  </a:lnTo>
                  <a:lnTo>
                    <a:pt x="617" y="1274"/>
                  </a:lnTo>
                  <a:lnTo>
                    <a:pt x="614" y="1276"/>
                  </a:lnTo>
                  <a:lnTo>
                    <a:pt x="612" y="1279"/>
                  </a:lnTo>
                  <a:lnTo>
                    <a:pt x="611" y="1281"/>
                  </a:lnTo>
                  <a:lnTo>
                    <a:pt x="611" y="1286"/>
                  </a:lnTo>
                  <a:lnTo>
                    <a:pt x="614" y="1294"/>
                  </a:lnTo>
                  <a:lnTo>
                    <a:pt x="620" y="1302"/>
                  </a:lnTo>
                  <a:lnTo>
                    <a:pt x="623" y="1307"/>
                  </a:lnTo>
                  <a:lnTo>
                    <a:pt x="625" y="1312"/>
                  </a:lnTo>
                  <a:lnTo>
                    <a:pt x="628" y="1317"/>
                  </a:lnTo>
                  <a:lnTo>
                    <a:pt x="629" y="1321"/>
                  </a:lnTo>
                  <a:lnTo>
                    <a:pt x="631" y="1331"/>
                  </a:lnTo>
                  <a:lnTo>
                    <a:pt x="633" y="1342"/>
                  </a:lnTo>
                  <a:lnTo>
                    <a:pt x="635" y="1348"/>
                  </a:lnTo>
                  <a:lnTo>
                    <a:pt x="637" y="1351"/>
                  </a:lnTo>
                  <a:lnTo>
                    <a:pt x="640" y="1356"/>
                  </a:lnTo>
                  <a:lnTo>
                    <a:pt x="643" y="1358"/>
                  </a:lnTo>
                  <a:lnTo>
                    <a:pt x="648" y="1359"/>
                  </a:lnTo>
                  <a:lnTo>
                    <a:pt x="654" y="1361"/>
                  </a:lnTo>
                  <a:lnTo>
                    <a:pt x="662" y="1362"/>
                  </a:lnTo>
                  <a:lnTo>
                    <a:pt x="669" y="1362"/>
                  </a:lnTo>
                  <a:lnTo>
                    <a:pt x="677" y="1361"/>
                  </a:lnTo>
                  <a:lnTo>
                    <a:pt x="684" y="1361"/>
                  </a:lnTo>
                  <a:lnTo>
                    <a:pt x="686" y="1361"/>
                  </a:lnTo>
                  <a:lnTo>
                    <a:pt x="688" y="1362"/>
                  </a:lnTo>
                  <a:lnTo>
                    <a:pt x="691" y="1363"/>
                  </a:lnTo>
                  <a:lnTo>
                    <a:pt x="693" y="1367"/>
                  </a:lnTo>
                  <a:lnTo>
                    <a:pt x="697" y="1371"/>
                  </a:lnTo>
                  <a:lnTo>
                    <a:pt x="700" y="1377"/>
                  </a:lnTo>
                  <a:lnTo>
                    <a:pt x="705" y="1382"/>
                  </a:lnTo>
                  <a:lnTo>
                    <a:pt x="710" y="1387"/>
                  </a:lnTo>
                  <a:lnTo>
                    <a:pt x="716" y="1389"/>
                  </a:lnTo>
                  <a:lnTo>
                    <a:pt x="721" y="1389"/>
                  </a:lnTo>
                  <a:lnTo>
                    <a:pt x="726" y="1389"/>
                  </a:lnTo>
                  <a:lnTo>
                    <a:pt x="732" y="1388"/>
                  </a:lnTo>
                  <a:lnTo>
                    <a:pt x="742" y="1384"/>
                  </a:lnTo>
                  <a:lnTo>
                    <a:pt x="748" y="1381"/>
                  </a:lnTo>
                  <a:lnTo>
                    <a:pt x="755" y="1375"/>
                  </a:lnTo>
                  <a:lnTo>
                    <a:pt x="761" y="1370"/>
                  </a:lnTo>
                  <a:lnTo>
                    <a:pt x="769" y="1363"/>
                  </a:lnTo>
                  <a:lnTo>
                    <a:pt x="778" y="1357"/>
                  </a:lnTo>
                  <a:lnTo>
                    <a:pt x="785" y="1354"/>
                  </a:lnTo>
                  <a:lnTo>
                    <a:pt x="792" y="1351"/>
                  </a:lnTo>
                  <a:lnTo>
                    <a:pt x="799" y="1350"/>
                  </a:lnTo>
                  <a:lnTo>
                    <a:pt x="811" y="1349"/>
                  </a:lnTo>
                  <a:lnTo>
                    <a:pt x="823" y="1348"/>
                  </a:lnTo>
                  <a:lnTo>
                    <a:pt x="835" y="1346"/>
                  </a:lnTo>
                  <a:lnTo>
                    <a:pt x="843" y="1346"/>
                  </a:lnTo>
                  <a:lnTo>
                    <a:pt x="849" y="1346"/>
                  </a:lnTo>
                  <a:lnTo>
                    <a:pt x="855" y="1346"/>
                  </a:lnTo>
                  <a:lnTo>
                    <a:pt x="860" y="1349"/>
                  </a:lnTo>
                  <a:lnTo>
                    <a:pt x="862" y="1351"/>
                  </a:lnTo>
                  <a:lnTo>
                    <a:pt x="866" y="1355"/>
                  </a:lnTo>
                  <a:lnTo>
                    <a:pt x="868" y="1361"/>
                  </a:lnTo>
                  <a:lnTo>
                    <a:pt x="870" y="1368"/>
                  </a:lnTo>
                  <a:lnTo>
                    <a:pt x="873" y="1378"/>
                  </a:lnTo>
                  <a:lnTo>
                    <a:pt x="877" y="1389"/>
                  </a:lnTo>
                  <a:lnTo>
                    <a:pt x="880" y="1395"/>
                  </a:lnTo>
                  <a:lnTo>
                    <a:pt x="883" y="1400"/>
                  </a:lnTo>
                  <a:lnTo>
                    <a:pt x="886" y="1403"/>
                  </a:lnTo>
                  <a:lnTo>
                    <a:pt x="889" y="1407"/>
                  </a:lnTo>
                  <a:lnTo>
                    <a:pt x="894" y="1409"/>
                  </a:lnTo>
                  <a:lnTo>
                    <a:pt x="898" y="1411"/>
                  </a:lnTo>
                  <a:lnTo>
                    <a:pt x="901" y="1411"/>
                  </a:lnTo>
                  <a:lnTo>
                    <a:pt x="906" y="1411"/>
                  </a:lnTo>
                  <a:lnTo>
                    <a:pt x="910" y="1411"/>
                  </a:lnTo>
                  <a:lnTo>
                    <a:pt x="913" y="1409"/>
                  </a:lnTo>
                  <a:lnTo>
                    <a:pt x="917" y="1407"/>
                  </a:lnTo>
                  <a:lnTo>
                    <a:pt x="919" y="1403"/>
                  </a:lnTo>
                  <a:lnTo>
                    <a:pt x="923" y="1398"/>
                  </a:lnTo>
                  <a:lnTo>
                    <a:pt x="929" y="1389"/>
                  </a:lnTo>
                  <a:lnTo>
                    <a:pt x="935" y="1382"/>
                  </a:lnTo>
                  <a:lnTo>
                    <a:pt x="942" y="1375"/>
                  </a:lnTo>
                  <a:lnTo>
                    <a:pt x="952" y="1365"/>
                  </a:lnTo>
                  <a:lnTo>
                    <a:pt x="962" y="1356"/>
                  </a:lnTo>
                  <a:lnTo>
                    <a:pt x="970" y="1346"/>
                  </a:lnTo>
                  <a:lnTo>
                    <a:pt x="977" y="1339"/>
                  </a:lnTo>
                  <a:lnTo>
                    <a:pt x="981" y="1337"/>
                  </a:lnTo>
                  <a:lnTo>
                    <a:pt x="984" y="1336"/>
                  </a:lnTo>
                  <a:lnTo>
                    <a:pt x="988" y="1335"/>
                  </a:lnTo>
                  <a:lnTo>
                    <a:pt x="992" y="1333"/>
                  </a:lnTo>
                  <a:lnTo>
                    <a:pt x="999" y="1333"/>
                  </a:lnTo>
                  <a:lnTo>
                    <a:pt x="1007" y="1336"/>
                  </a:lnTo>
                  <a:lnTo>
                    <a:pt x="1011" y="1337"/>
                  </a:lnTo>
                  <a:lnTo>
                    <a:pt x="1014" y="1337"/>
                  </a:lnTo>
                  <a:lnTo>
                    <a:pt x="1018" y="1337"/>
                  </a:lnTo>
                  <a:lnTo>
                    <a:pt x="1020" y="1336"/>
                  </a:lnTo>
                  <a:lnTo>
                    <a:pt x="1026" y="1331"/>
                  </a:lnTo>
                  <a:lnTo>
                    <a:pt x="1032" y="1325"/>
                  </a:lnTo>
                  <a:lnTo>
                    <a:pt x="1034" y="1323"/>
                  </a:lnTo>
                  <a:lnTo>
                    <a:pt x="1037" y="1321"/>
                  </a:lnTo>
                  <a:lnTo>
                    <a:pt x="1039" y="1321"/>
                  </a:lnTo>
                  <a:lnTo>
                    <a:pt x="1042" y="1323"/>
                  </a:lnTo>
                  <a:lnTo>
                    <a:pt x="1046" y="1326"/>
                  </a:lnTo>
                  <a:lnTo>
                    <a:pt x="1051" y="1331"/>
                  </a:lnTo>
                  <a:lnTo>
                    <a:pt x="1055" y="1333"/>
                  </a:lnTo>
                  <a:lnTo>
                    <a:pt x="1058" y="1333"/>
                  </a:lnTo>
                  <a:lnTo>
                    <a:pt x="1063" y="1332"/>
                  </a:lnTo>
                  <a:lnTo>
                    <a:pt x="1066" y="1329"/>
                  </a:lnTo>
                  <a:lnTo>
                    <a:pt x="1065" y="1331"/>
                  </a:lnTo>
                  <a:lnTo>
                    <a:pt x="1065" y="1335"/>
                  </a:lnTo>
                  <a:lnTo>
                    <a:pt x="1065" y="1340"/>
                  </a:lnTo>
                  <a:lnTo>
                    <a:pt x="1065" y="1346"/>
                  </a:lnTo>
                  <a:lnTo>
                    <a:pt x="1070" y="1373"/>
                  </a:lnTo>
                  <a:lnTo>
                    <a:pt x="1074" y="1406"/>
                  </a:lnTo>
                  <a:lnTo>
                    <a:pt x="1078" y="1443"/>
                  </a:lnTo>
                  <a:lnTo>
                    <a:pt x="1082" y="1480"/>
                  </a:lnTo>
                  <a:lnTo>
                    <a:pt x="1087" y="1509"/>
                  </a:lnTo>
                  <a:lnTo>
                    <a:pt x="1091" y="1537"/>
                  </a:lnTo>
                  <a:lnTo>
                    <a:pt x="1093" y="1548"/>
                  </a:lnTo>
                  <a:lnTo>
                    <a:pt x="1094" y="1559"/>
                  </a:lnTo>
                  <a:lnTo>
                    <a:pt x="1094" y="1567"/>
                  </a:lnTo>
                  <a:lnTo>
                    <a:pt x="1091" y="1573"/>
                  </a:lnTo>
                  <a:lnTo>
                    <a:pt x="1090" y="1577"/>
                  </a:lnTo>
                  <a:lnTo>
                    <a:pt x="1087" y="1578"/>
                  </a:lnTo>
                  <a:lnTo>
                    <a:pt x="1083" y="1581"/>
                  </a:lnTo>
                  <a:lnTo>
                    <a:pt x="1078" y="1581"/>
                  </a:lnTo>
                  <a:lnTo>
                    <a:pt x="1069" y="1582"/>
                  </a:lnTo>
                  <a:lnTo>
                    <a:pt x="1059" y="1582"/>
                  </a:lnTo>
                  <a:lnTo>
                    <a:pt x="1055" y="1583"/>
                  </a:lnTo>
                  <a:lnTo>
                    <a:pt x="1051" y="1584"/>
                  </a:lnTo>
                  <a:lnTo>
                    <a:pt x="1050" y="1585"/>
                  </a:lnTo>
                  <a:lnTo>
                    <a:pt x="1049" y="1588"/>
                  </a:lnTo>
                  <a:lnTo>
                    <a:pt x="1049" y="1595"/>
                  </a:lnTo>
                  <a:lnTo>
                    <a:pt x="1050" y="1603"/>
                  </a:lnTo>
                  <a:lnTo>
                    <a:pt x="1051" y="1614"/>
                  </a:lnTo>
                  <a:lnTo>
                    <a:pt x="1052" y="1627"/>
                  </a:lnTo>
                  <a:lnTo>
                    <a:pt x="1052" y="1640"/>
                  </a:lnTo>
                  <a:lnTo>
                    <a:pt x="1053" y="1654"/>
                  </a:lnTo>
                  <a:lnTo>
                    <a:pt x="1053" y="1664"/>
                  </a:lnTo>
                  <a:lnTo>
                    <a:pt x="1055" y="1674"/>
                  </a:lnTo>
                  <a:lnTo>
                    <a:pt x="1057" y="1684"/>
                  </a:lnTo>
                  <a:lnTo>
                    <a:pt x="1059" y="1693"/>
                  </a:lnTo>
                  <a:lnTo>
                    <a:pt x="1063" y="1703"/>
                  </a:lnTo>
                  <a:lnTo>
                    <a:pt x="1068" y="1710"/>
                  </a:lnTo>
                  <a:lnTo>
                    <a:pt x="1074" y="1716"/>
                  </a:lnTo>
                  <a:lnTo>
                    <a:pt x="1081" y="1721"/>
                  </a:lnTo>
                  <a:lnTo>
                    <a:pt x="1091" y="1723"/>
                  </a:lnTo>
                  <a:lnTo>
                    <a:pt x="1103" y="1724"/>
                  </a:lnTo>
                  <a:lnTo>
                    <a:pt x="1116" y="1724"/>
                  </a:lnTo>
                  <a:lnTo>
                    <a:pt x="1131" y="1723"/>
                  </a:lnTo>
                  <a:lnTo>
                    <a:pt x="1144" y="1723"/>
                  </a:lnTo>
                  <a:lnTo>
                    <a:pt x="1154" y="1724"/>
                  </a:lnTo>
                  <a:lnTo>
                    <a:pt x="1158" y="1724"/>
                  </a:lnTo>
                  <a:lnTo>
                    <a:pt x="1162" y="1727"/>
                  </a:lnTo>
                  <a:lnTo>
                    <a:pt x="1164" y="1728"/>
                  </a:lnTo>
                  <a:lnTo>
                    <a:pt x="1165" y="1731"/>
                  </a:lnTo>
                  <a:lnTo>
                    <a:pt x="1169" y="1748"/>
                  </a:lnTo>
                  <a:lnTo>
                    <a:pt x="1173" y="1765"/>
                  </a:lnTo>
                  <a:lnTo>
                    <a:pt x="1176" y="1771"/>
                  </a:lnTo>
                  <a:lnTo>
                    <a:pt x="1179" y="1774"/>
                  </a:lnTo>
                  <a:lnTo>
                    <a:pt x="1182" y="1775"/>
                  </a:lnTo>
                  <a:lnTo>
                    <a:pt x="1184" y="1775"/>
                  </a:lnTo>
                  <a:lnTo>
                    <a:pt x="1187" y="1775"/>
                  </a:lnTo>
                  <a:lnTo>
                    <a:pt x="1190" y="1773"/>
                  </a:lnTo>
                  <a:lnTo>
                    <a:pt x="1196" y="1770"/>
                  </a:lnTo>
                  <a:lnTo>
                    <a:pt x="1202" y="1765"/>
                  </a:lnTo>
                  <a:lnTo>
                    <a:pt x="1208" y="1760"/>
                  </a:lnTo>
                  <a:lnTo>
                    <a:pt x="1215" y="1759"/>
                  </a:lnTo>
                  <a:lnTo>
                    <a:pt x="1221" y="1758"/>
                  </a:lnTo>
                  <a:lnTo>
                    <a:pt x="1227" y="1759"/>
                  </a:lnTo>
                  <a:lnTo>
                    <a:pt x="1231" y="1760"/>
                  </a:lnTo>
                  <a:lnTo>
                    <a:pt x="1233" y="1762"/>
                  </a:lnTo>
                  <a:lnTo>
                    <a:pt x="1235" y="1765"/>
                  </a:lnTo>
                  <a:lnTo>
                    <a:pt x="1238" y="1768"/>
                  </a:lnTo>
                  <a:lnTo>
                    <a:pt x="1239" y="1771"/>
                  </a:lnTo>
                  <a:lnTo>
                    <a:pt x="1241" y="1772"/>
                  </a:lnTo>
                  <a:lnTo>
                    <a:pt x="1244" y="1773"/>
                  </a:lnTo>
                  <a:lnTo>
                    <a:pt x="1246" y="1774"/>
                  </a:lnTo>
                  <a:lnTo>
                    <a:pt x="1252" y="1773"/>
                  </a:lnTo>
                  <a:lnTo>
                    <a:pt x="1259" y="1772"/>
                  </a:lnTo>
                  <a:lnTo>
                    <a:pt x="1272" y="1765"/>
                  </a:lnTo>
                  <a:lnTo>
                    <a:pt x="1284" y="1759"/>
                  </a:lnTo>
                  <a:lnTo>
                    <a:pt x="1294" y="1754"/>
                  </a:lnTo>
                  <a:lnTo>
                    <a:pt x="1304" y="1751"/>
                  </a:lnTo>
                  <a:lnTo>
                    <a:pt x="1316" y="1746"/>
                  </a:lnTo>
                  <a:lnTo>
                    <a:pt x="1328" y="1743"/>
                  </a:lnTo>
                  <a:lnTo>
                    <a:pt x="1328" y="1742"/>
                  </a:lnTo>
                  <a:lnTo>
                    <a:pt x="1328" y="1741"/>
                  </a:lnTo>
                  <a:lnTo>
                    <a:pt x="1329" y="1749"/>
                  </a:lnTo>
                  <a:lnTo>
                    <a:pt x="1330" y="1758"/>
                  </a:lnTo>
                  <a:lnTo>
                    <a:pt x="1334" y="1762"/>
                  </a:lnTo>
                  <a:lnTo>
                    <a:pt x="1339" y="1766"/>
                  </a:lnTo>
                  <a:lnTo>
                    <a:pt x="1345" y="1771"/>
                  </a:lnTo>
                  <a:lnTo>
                    <a:pt x="1351" y="1778"/>
                  </a:lnTo>
                  <a:lnTo>
                    <a:pt x="1357" y="1789"/>
                  </a:lnTo>
                  <a:lnTo>
                    <a:pt x="1364" y="1803"/>
                  </a:lnTo>
                  <a:lnTo>
                    <a:pt x="1374" y="1821"/>
                  </a:lnTo>
                  <a:lnTo>
                    <a:pt x="1387" y="1840"/>
                  </a:lnTo>
                  <a:lnTo>
                    <a:pt x="1401" y="1856"/>
                  </a:lnTo>
                  <a:lnTo>
                    <a:pt x="1412" y="1871"/>
                  </a:lnTo>
                  <a:lnTo>
                    <a:pt x="1417" y="1877"/>
                  </a:lnTo>
                  <a:lnTo>
                    <a:pt x="1421" y="1882"/>
                  </a:lnTo>
                  <a:lnTo>
                    <a:pt x="1422" y="1887"/>
                  </a:lnTo>
                  <a:lnTo>
                    <a:pt x="1422" y="1893"/>
                  </a:lnTo>
                  <a:lnTo>
                    <a:pt x="1421" y="1897"/>
                  </a:lnTo>
                  <a:lnTo>
                    <a:pt x="1418" y="1901"/>
                  </a:lnTo>
                  <a:lnTo>
                    <a:pt x="1414" y="1904"/>
                  </a:lnTo>
                  <a:lnTo>
                    <a:pt x="1408" y="1906"/>
                  </a:lnTo>
                  <a:lnTo>
                    <a:pt x="1402" y="1909"/>
                  </a:lnTo>
                  <a:lnTo>
                    <a:pt x="1396" y="1911"/>
                  </a:lnTo>
                  <a:lnTo>
                    <a:pt x="1392" y="1915"/>
                  </a:lnTo>
                  <a:lnTo>
                    <a:pt x="1390" y="1918"/>
                  </a:lnTo>
                  <a:lnTo>
                    <a:pt x="1387" y="1920"/>
                  </a:lnTo>
                  <a:lnTo>
                    <a:pt x="1387" y="1923"/>
                  </a:lnTo>
                  <a:lnTo>
                    <a:pt x="1389" y="1925"/>
                  </a:lnTo>
                  <a:lnTo>
                    <a:pt x="1391" y="1925"/>
                  </a:lnTo>
                  <a:lnTo>
                    <a:pt x="1402" y="1920"/>
                  </a:lnTo>
                  <a:lnTo>
                    <a:pt x="1417" y="1913"/>
                  </a:lnTo>
                  <a:lnTo>
                    <a:pt x="1420" y="1913"/>
                  </a:lnTo>
                  <a:lnTo>
                    <a:pt x="1422" y="1913"/>
                  </a:lnTo>
                  <a:close/>
                  <a:moveTo>
                    <a:pt x="1203" y="1091"/>
                  </a:moveTo>
                  <a:lnTo>
                    <a:pt x="1198" y="1092"/>
                  </a:lnTo>
                  <a:lnTo>
                    <a:pt x="1195" y="1092"/>
                  </a:lnTo>
                  <a:lnTo>
                    <a:pt x="1198" y="1091"/>
                  </a:lnTo>
                  <a:lnTo>
                    <a:pt x="1202" y="1091"/>
                  </a:lnTo>
                  <a:lnTo>
                    <a:pt x="1203" y="1091"/>
                  </a:lnTo>
                  <a:lnTo>
                    <a:pt x="1203" y="1091"/>
                  </a:lnTo>
                  <a:close/>
                  <a:moveTo>
                    <a:pt x="1169" y="1116"/>
                  </a:moveTo>
                  <a:lnTo>
                    <a:pt x="1169" y="1116"/>
                  </a:lnTo>
                  <a:lnTo>
                    <a:pt x="1168" y="1117"/>
                  </a:lnTo>
                  <a:lnTo>
                    <a:pt x="1169" y="1121"/>
                  </a:lnTo>
                  <a:lnTo>
                    <a:pt x="1170" y="1129"/>
                  </a:lnTo>
                  <a:lnTo>
                    <a:pt x="1171" y="1134"/>
                  </a:lnTo>
                  <a:lnTo>
                    <a:pt x="1171" y="1140"/>
                  </a:lnTo>
                  <a:lnTo>
                    <a:pt x="1171" y="1147"/>
                  </a:lnTo>
                  <a:lnTo>
                    <a:pt x="1170" y="1153"/>
                  </a:lnTo>
                  <a:lnTo>
                    <a:pt x="1163" y="1173"/>
                  </a:lnTo>
                  <a:lnTo>
                    <a:pt x="1159" y="1180"/>
                  </a:lnTo>
                  <a:lnTo>
                    <a:pt x="1159" y="1182"/>
                  </a:lnTo>
                  <a:lnTo>
                    <a:pt x="1159" y="1187"/>
                  </a:lnTo>
                  <a:lnTo>
                    <a:pt x="1159" y="1191"/>
                  </a:lnTo>
                  <a:lnTo>
                    <a:pt x="1160" y="1193"/>
                  </a:lnTo>
                  <a:lnTo>
                    <a:pt x="1163" y="1195"/>
                  </a:lnTo>
                  <a:lnTo>
                    <a:pt x="1165" y="1198"/>
                  </a:lnTo>
                  <a:lnTo>
                    <a:pt x="1173" y="1203"/>
                  </a:lnTo>
                  <a:lnTo>
                    <a:pt x="1183" y="1209"/>
                  </a:lnTo>
                  <a:lnTo>
                    <a:pt x="1187" y="1212"/>
                  </a:lnTo>
                  <a:lnTo>
                    <a:pt x="1189" y="1214"/>
                  </a:lnTo>
                  <a:lnTo>
                    <a:pt x="1191" y="1217"/>
                  </a:lnTo>
                  <a:lnTo>
                    <a:pt x="1190" y="1217"/>
                  </a:lnTo>
                  <a:lnTo>
                    <a:pt x="1185" y="1219"/>
                  </a:lnTo>
                  <a:lnTo>
                    <a:pt x="1181" y="1222"/>
                  </a:lnTo>
                  <a:lnTo>
                    <a:pt x="1178" y="1223"/>
                  </a:lnTo>
                  <a:lnTo>
                    <a:pt x="1176" y="1225"/>
                  </a:lnTo>
                  <a:lnTo>
                    <a:pt x="1175" y="1226"/>
                  </a:lnTo>
                  <a:lnTo>
                    <a:pt x="1175" y="1229"/>
                  </a:lnTo>
                  <a:lnTo>
                    <a:pt x="1175" y="1237"/>
                  </a:lnTo>
                  <a:lnTo>
                    <a:pt x="1177" y="1249"/>
                  </a:lnTo>
                  <a:lnTo>
                    <a:pt x="1178" y="1263"/>
                  </a:lnTo>
                  <a:lnTo>
                    <a:pt x="1179" y="1274"/>
                  </a:lnTo>
                  <a:lnTo>
                    <a:pt x="1179" y="1285"/>
                  </a:lnTo>
                  <a:lnTo>
                    <a:pt x="1177" y="1296"/>
                  </a:lnTo>
                  <a:lnTo>
                    <a:pt x="1175" y="1302"/>
                  </a:lnTo>
                  <a:lnTo>
                    <a:pt x="1172" y="1307"/>
                  </a:lnTo>
                  <a:lnTo>
                    <a:pt x="1170" y="1311"/>
                  </a:lnTo>
                  <a:lnTo>
                    <a:pt x="1166" y="1314"/>
                  </a:lnTo>
                  <a:lnTo>
                    <a:pt x="1162" y="1317"/>
                  </a:lnTo>
                  <a:lnTo>
                    <a:pt x="1157" y="1319"/>
                  </a:lnTo>
                  <a:lnTo>
                    <a:pt x="1150" y="1321"/>
                  </a:lnTo>
                  <a:lnTo>
                    <a:pt x="1143" y="1323"/>
                  </a:lnTo>
                  <a:lnTo>
                    <a:pt x="1129" y="1325"/>
                  </a:lnTo>
                  <a:lnTo>
                    <a:pt x="1119" y="1327"/>
                  </a:lnTo>
                  <a:lnTo>
                    <a:pt x="1113" y="1329"/>
                  </a:lnTo>
                  <a:lnTo>
                    <a:pt x="1107" y="1329"/>
                  </a:lnTo>
                  <a:lnTo>
                    <a:pt x="1105" y="1327"/>
                  </a:lnTo>
                  <a:lnTo>
                    <a:pt x="1103" y="1326"/>
                  </a:lnTo>
                  <a:lnTo>
                    <a:pt x="1101" y="1324"/>
                  </a:lnTo>
                  <a:lnTo>
                    <a:pt x="1100" y="1320"/>
                  </a:lnTo>
                  <a:lnTo>
                    <a:pt x="1096" y="1315"/>
                  </a:lnTo>
                  <a:lnTo>
                    <a:pt x="1094" y="1311"/>
                  </a:lnTo>
                  <a:lnTo>
                    <a:pt x="1090" y="1308"/>
                  </a:lnTo>
                  <a:lnTo>
                    <a:pt x="1085" y="1308"/>
                  </a:lnTo>
                  <a:lnTo>
                    <a:pt x="1078" y="1308"/>
                  </a:lnTo>
                  <a:lnTo>
                    <a:pt x="1076" y="1310"/>
                  </a:lnTo>
                  <a:lnTo>
                    <a:pt x="1076" y="1310"/>
                  </a:lnTo>
                  <a:lnTo>
                    <a:pt x="1076" y="1308"/>
                  </a:lnTo>
                  <a:lnTo>
                    <a:pt x="1077" y="1293"/>
                  </a:lnTo>
                  <a:lnTo>
                    <a:pt x="1080" y="1280"/>
                  </a:lnTo>
                  <a:lnTo>
                    <a:pt x="1084" y="1268"/>
                  </a:lnTo>
                  <a:lnTo>
                    <a:pt x="1090" y="1256"/>
                  </a:lnTo>
                  <a:lnTo>
                    <a:pt x="1097" y="1248"/>
                  </a:lnTo>
                  <a:lnTo>
                    <a:pt x="1101" y="1242"/>
                  </a:lnTo>
                  <a:lnTo>
                    <a:pt x="1100" y="1239"/>
                  </a:lnTo>
                  <a:lnTo>
                    <a:pt x="1099" y="1237"/>
                  </a:lnTo>
                  <a:lnTo>
                    <a:pt x="1094" y="1235"/>
                  </a:lnTo>
                  <a:lnTo>
                    <a:pt x="1087" y="1232"/>
                  </a:lnTo>
                  <a:lnTo>
                    <a:pt x="1076" y="1228"/>
                  </a:lnTo>
                  <a:lnTo>
                    <a:pt x="1065" y="1224"/>
                  </a:lnTo>
                  <a:lnTo>
                    <a:pt x="1056" y="1220"/>
                  </a:lnTo>
                  <a:lnTo>
                    <a:pt x="1047" y="1217"/>
                  </a:lnTo>
                  <a:lnTo>
                    <a:pt x="1044" y="1213"/>
                  </a:lnTo>
                  <a:lnTo>
                    <a:pt x="1040" y="1210"/>
                  </a:lnTo>
                  <a:lnTo>
                    <a:pt x="1038" y="1205"/>
                  </a:lnTo>
                  <a:lnTo>
                    <a:pt x="1036" y="1199"/>
                  </a:lnTo>
                  <a:lnTo>
                    <a:pt x="1033" y="1188"/>
                  </a:lnTo>
                  <a:lnTo>
                    <a:pt x="1033" y="1179"/>
                  </a:lnTo>
                  <a:lnTo>
                    <a:pt x="1032" y="1170"/>
                  </a:lnTo>
                  <a:lnTo>
                    <a:pt x="1032" y="1160"/>
                  </a:lnTo>
                  <a:lnTo>
                    <a:pt x="1032" y="1155"/>
                  </a:lnTo>
                  <a:lnTo>
                    <a:pt x="1033" y="1151"/>
                  </a:lnTo>
                  <a:lnTo>
                    <a:pt x="1034" y="1148"/>
                  </a:lnTo>
                  <a:lnTo>
                    <a:pt x="1038" y="1144"/>
                  </a:lnTo>
                  <a:lnTo>
                    <a:pt x="1044" y="1141"/>
                  </a:lnTo>
                  <a:lnTo>
                    <a:pt x="1052" y="1137"/>
                  </a:lnTo>
                  <a:lnTo>
                    <a:pt x="1058" y="1135"/>
                  </a:lnTo>
                  <a:lnTo>
                    <a:pt x="1063" y="1135"/>
                  </a:lnTo>
                  <a:lnTo>
                    <a:pt x="1070" y="1135"/>
                  </a:lnTo>
                  <a:lnTo>
                    <a:pt x="1078" y="1135"/>
                  </a:lnTo>
                  <a:lnTo>
                    <a:pt x="1094" y="1136"/>
                  </a:lnTo>
                  <a:lnTo>
                    <a:pt x="1108" y="1136"/>
                  </a:lnTo>
                  <a:lnTo>
                    <a:pt x="1120" y="1132"/>
                  </a:lnTo>
                  <a:lnTo>
                    <a:pt x="1132" y="1128"/>
                  </a:lnTo>
                  <a:lnTo>
                    <a:pt x="1140" y="1124"/>
                  </a:lnTo>
                  <a:lnTo>
                    <a:pt x="1150" y="1122"/>
                  </a:lnTo>
                  <a:lnTo>
                    <a:pt x="1159" y="1119"/>
                  </a:lnTo>
                  <a:lnTo>
                    <a:pt x="1169" y="1116"/>
                  </a:lnTo>
                  <a:close/>
                  <a:moveTo>
                    <a:pt x="1071" y="1323"/>
                  </a:moveTo>
                  <a:lnTo>
                    <a:pt x="1071" y="1324"/>
                  </a:lnTo>
                  <a:lnTo>
                    <a:pt x="1070" y="1324"/>
                  </a:lnTo>
                  <a:lnTo>
                    <a:pt x="1071" y="1324"/>
                  </a:lnTo>
                  <a:lnTo>
                    <a:pt x="1071" y="1323"/>
                  </a:lnTo>
                  <a:close/>
                </a:path>
              </a:pathLst>
            </a:custGeom>
            <a:solidFill>
              <a:srgbClr val="FF0000"/>
            </a:solidFill>
            <a:ln w="3175" cmpd="sng">
              <a:solidFill>
                <a:srgbClr val="BFBFB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10449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Segoe UI"/>
                <a:ea typeface="微软雅黑"/>
              </a:endParaRPr>
            </a:p>
          </p:txBody>
        </p:sp>
        <p:sp>
          <p:nvSpPr>
            <p:cNvPr id="11" name="江西"/>
            <p:cNvSpPr>
              <a:spLocks/>
            </p:cNvSpPr>
            <p:nvPr/>
          </p:nvSpPr>
          <p:spPr bwMode="auto">
            <a:xfrm>
              <a:off x="3209535" y="4194073"/>
              <a:ext cx="717902" cy="954550"/>
            </a:xfrm>
            <a:custGeom>
              <a:avLst/>
              <a:gdLst>
                <a:gd name="T0" fmla="*/ 1131 w 1831"/>
                <a:gd name="T1" fmla="*/ 123 h 2473"/>
                <a:gd name="T2" fmla="*/ 1175 w 1831"/>
                <a:gd name="T3" fmla="*/ 214 h 2473"/>
                <a:gd name="T4" fmla="*/ 1267 w 1831"/>
                <a:gd name="T5" fmla="*/ 107 h 2473"/>
                <a:gd name="T6" fmla="*/ 1330 w 1831"/>
                <a:gd name="T7" fmla="*/ 82 h 2473"/>
                <a:gd name="T8" fmla="*/ 1477 w 1831"/>
                <a:gd name="T9" fmla="*/ 183 h 2473"/>
                <a:gd name="T10" fmla="*/ 1597 w 1831"/>
                <a:gd name="T11" fmla="*/ 186 h 2473"/>
                <a:gd name="T12" fmla="*/ 1697 w 1831"/>
                <a:gd name="T13" fmla="*/ 261 h 2473"/>
                <a:gd name="T14" fmla="*/ 1637 w 1831"/>
                <a:gd name="T15" fmla="*/ 341 h 2473"/>
                <a:gd name="T16" fmla="*/ 1714 w 1831"/>
                <a:gd name="T17" fmla="*/ 445 h 2473"/>
                <a:gd name="T18" fmla="*/ 1786 w 1831"/>
                <a:gd name="T19" fmla="*/ 527 h 2473"/>
                <a:gd name="T20" fmla="*/ 1828 w 1831"/>
                <a:gd name="T21" fmla="*/ 689 h 2473"/>
                <a:gd name="T22" fmla="*/ 1799 w 1831"/>
                <a:gd name="T23" fmla="*/ 789 h 2473"/>
                <a:gd name="T24" fmla="*/ 1703 w 1831"/>
                <a:gd name="T25" fmla="*/ 874 h 2473"/>
                <a:gd name="T26" fmla="*/ 1591 w 1831"/>
                <a:gd name="T27" fmla="*/ 940 h 2473"/>
                <a:gd name="T28" fmla="*/ 1483 w 1831"/>
                <a:gd name="T29" fmla="*/ 899 h 2473"/>
                <a:gd name="T30" fmla="*/ 1354 w 1831"/>
                <a:gd name="T31" fmla="*/ 1025 h 2473"/>
                <a:gd name="T32" fmla="*/ 1310 w 1831"/>
                <a:gd name="T33" fmla="*/ 1081 h 2473"/>
                <a:gd name="T34" fmla="*/ 1370 w 1831"/>
                <a:gd name="T35" fmla="*/ 1202 h 2473"/>
                <a:gd name="T36" fmla="*/ 1231 w 1831"/>
                <a:gd name="T37" fmla="*/ 1332 h 2473"/>
                <a:gd name="T38" fmla="*/ 1144 w 1831"/>
                <a:gd name="T39" fmla="*/ 1483 h 2473"/>
                <a:gd name="T40" fmla="*/ 1174 w 1831"/>
                <a:gd name="T41" fmla="*/ 1604 h 2473"/>
                <a:gd name="T42" fmla="*/ 1111 w 1831"/>
                <a:gd name="T43" fmla="*/ 1693 h 2473"/>
                <a:gd name="T44" fmla="*/ 1074 w 1831"/>
                <a:gd name="T45" fmla="*/ 1811 h 2473"/>
                <a:gd name="T46" fmla="*/ 1012 w 1831"/>
                <a:gd name="T47" fmla="*/ 1899 h 2473"/>
                <a:gd name="T48" fmla="*/ 978 w 1831"/>
                <a:gd name="T49" fmla="*/ 2081 h 2473"/>
                <a:gd name="T50" fmla="*/ 948 w 1831"/>
                <a:gd name="T51" fmla="*/ 2209 h 2473"/>
                <a:gd name="T52" fmla="*/ 924 w 1831"/>
                <a:gd name="T53" fmla="*/ 2272 h 2473"/>
                <a:gd name="T54" fmla="*/ 926 w 1831"/>
                <a:gd name="T55" fmla="*/ 2401 h 2473"/>
                <a:gd name="T56" fmla="*/ 817 w 1831"/>
                <a:gd name="T57" fmla="*/ 2366 h 2473"/>
                <a:gd name="T58" fmla="*/ 678 w 1831"/>
                <a:gd name="T59" fmla="*/ 2378 h 2473"/>
                <a:gd name="T60" fmla="*/ 557 w 1831"/>
                <a:gd name="T61" fmla="*/ 2430 h 2473"/>
                <a:gd name="T62" fmla="*/ 464 w 1831"/>
                <a:gd name="T63" fmla="*/ 2441 h 2473"/>
                <a:gd name="T64" fmla="*/ 340 w 1831"/>
                <a:gd name="T65" fmla="*/ 2433 h 2473"/>
                <a:gd name="T66" fmla="*/ 346 w 1831"/>
                <a:gd name="T67" fmla="*/ 2365 h 2473"/>
                <a:gd name="T68" fmla="*/ 485 w 1831"/>
                <a:gd name="T69" fmla="*/ 2195 h 2473"/>
                <a:gd name="T70" fmla="*/ 489 w 1831"/>
                <a:gd name="T71" fmla="*/ 2120 h 2473"/>
                <a:gd name="T72" fmla="*/ 342 w 1831"/>
                <a:gd name="T73" fmla="*/ 2122 h 2473"/>
                <a:gd name="T74" fmla="*/ 217 w 1831"/>
                <a:gd name="T75" fmla="*/ 2094 h 2473"/>
                <a:gd name="T76" fmla="*/ 170 w 1831"/>
                <a:gd name="T77" fmla="*/ 1966 h 2473"/>
                <a:gd name="T78" fmla="*/ 256 w 1831"/>
                <a:gd name="T79" fmla="*/ 1772 h 2473"/>
                <a:gd name="T80" fmla="*/ 180 w 1831"/>
                <a:gd name="T81" fmla="*/ 1733 h 2473"/>
                <a:gd name="T82" fmla="*/ 220 w 1831"/>
                <a:gd name="T83" fmla="*/ 1589 h 2473"/>
                <a:gd name="T84" fmla="*/ 123 w 1831"/>
                <a:gd name="T85" fmla="*/ 1470 h 2473"/>
                <a:gd name="T86" fmla="*/ 108 w 1831"/>
                <a:gd name="T87" fmla="*/ 1296 h 2473"/>
                <a:gd name="T88" fmla="*/ 35 w 1831"/>
                <a:gd name="T89" fmla="*/ 1249 h 2473"/>
                <a:gd name="T90" fmla="*/ 8 w 1831"/>
                <a:gd name="T91" fmla="*/ 1201 h 2473"/>
                <a:gd name="T92" fmla="*/ 23 w 1831"/>
                <a:gd name="T93" fmla="*/ 1103 h 2473"/>
                <a:gd name="T94" fmla="*/ 145 w 1831"/>
                <a:gd name="T95" fmla="*/ 949 h 2473"/>
                <a:gd name="T96" fmla="*/ 189 w 1831"/>
                <a:gd name="T97" fmla="*/ 871 h 2473"/>
                <a:gd name="T98" fmla="*/ 218 w 1831"/>
                <a:gd name="T99" fmla="*/ 758 h 2473"/>
                <a:gd name="T100" fmla="*/ 193 w 1831"/>
                <a:gd name="T101" fmla="*/ 671 h 2473"/>
                <a:gd name="T102" fmla="*/ 139 w 1831"/>
                <a:gd name="T103" fmla="*/ 551 h 2473"/>
                <a:gd name="T104" fmla="*/ 189 w 1831"/>
                <a:gd name="T105" fmla="*/ 429 h 2473"/>
                <a:gd name="T106" fmla="*/ 313 w 1831"/>
                <a:gd name="T107" fmla="*/ 376 h 2473"/>
                <a:gd name="T108" fmla="*/ 473 w 1831"/>
                <a:gd name="T109" fmla="*/ 318 h 2473"/>
                <a:gd name="T110" fmla="*/ 486 w 1831"/>
                <a:gd name="T111" fmla="*/ 284 h 2473"/>
                <a:gd name="T112" fmla="*/ 556 w 1831"/>
                <a:gd name="T113" fmla="*/ 260 h 2473"/>
                <a:gd name="T114" fmla="*/ 611 w 1831"/>
                <a:gd name="T115" fmla="*/ 219 h 2473"/>
                <a:gd name="T116" fmla="*/ 759 w 1831"/>
                <a:gd name="T117" fmla="*/ 124 h 2473"/>
                <a:gd name="T118" fmla="*/ 914 w 1831"/>
                <a:gd name="T119" fmla="*/ 123 h 2473"/>
                <a:gd name="T120" fmla="*/ 1065 w 1831"/>
                <a:gd name="T121" fmla="*/ 39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31" h="2473">
                  <a:moveTo>
                    <a:pt x="1143" y="19"/>
                  </a:moveTo>
                  <a:lnTo>
                    <a:pt x="1149" y="27"/>
                  </a:lnTo>
                  <a:lnTo>
                    <a:pt x="1157" y="34"/>
                  </a:lnTo>
                  <a:lnTo>
                    <a:pt x="1162" y="36"/>
                  </a:lnTo>
                  <a:lnTo>
                    <a:pt x="1168" y="39"/>
                  </a:lnTo>
                  <a:lnTo>
                    <a:pt x="1174" y="39"/>
                  </a:lnTo>
                  <a:lnTo>
                    <a:pt x="1179" y="39"/>
                  </a:lnTo>
                  <a:lnTo>
                    <a:pt x="1182" y="40"/>
                  </a:lnTo>
                  <a:lnTo>
                    <a:pt x="1186" y="41"/>
                  </a:lnTo>
                  <a:lnTo>
                    <a:pt x="1188" y="44"/>
                  </a:lnTo>
                  <a:lnTo>
                    <a:pt x="1190" y="47"/>
                  </a:lnTo>
                  <a:lnTo>
                    <a:pt x="1191" y="57"/>
                  </a:lnTo>
                  <a:lnTo>
                    <a:pt x="1190" y="66"/>
                  </a:lnTo>
                  <a:lnTo>
                    <a:pt x="1186" y="76"/>
                  </a:lnTo>
                  <a:lnTo>
                    <a:pt x="1181" y="84"/>
                  </a:lnTo>
                  <a:lnTo>
                    <a:pt x="1174" y="92"/>
                  </a:lnTo>
                  <a:lnTo>
                    <a:pt x="1167" y="101"/>
                  </a:lnTo>
                  <a:lnTo>
                    <a:pt x="1159" y="108"/>
                  </a:lnTo>
                  <a:lnTo>
                    <a:pt x="1150" y="114"/>
                  </a:lnTo>
                  <a:lnTo>
                    <a:pt x="1141" y="118"/>
                  </a:lnTo>
                  <a:lnTo>
                    <a:pt x="1131" y="123"/>
                  </a:lnTo>
                  <a:lnTo>
                    <a:pt x="1128" y="127"/>
                  </a:lnTo>
                  <a:lnTo>
                    <a:pt x="1123" y="130"/>
                  </a:lnTo>
                  <a:lnTo>
                    <a:pt x="1121" y="135"/>
                  </a:lnTo>
                  <a:lnTo>
                    <a:pt x="1117" y="140"/>
                  </a:lnTo>
                  <a:lnTo>
                    <a:pt x="1113" y="152"/>
                  </a:lnTo>
                  <a:lnTo>
                    <a:pt x="1109" y="165"/>
                  </a:lnTo>
                  <a:lnTo>
                    <a:pt x="1105" y="177"/>
                  </a:lnTo>
                  <a:lnTo>
                    <a:pt x="1103" y="185"/>
                  </a:lnTo>
                  <a:lnTo>
                    <a:pt x="1103" y="187"/>
                  </a:lnTo>
                  <a:lnTo>
                    <a:pt x="1103" y="190"/>
                  </a:lnTo>
                  <a:lnTo>
                    <a:pt x="1104" y="193"/>
                  </a:lnTo>
                  <a:lnTo>
                    <a:pt x="1105" y="196"/>
                  </a:lnTo>
                  <a:lnTo>
                    <a:pt x="1111" y="202"/>
                  </a:lnTo>
                  <a:lnTo>
                    <a:pt x="1119" y="208"/>
                  </a:lnTo>
                  <a:lnTo>
                    <a:pt x="1124" y="211"/>
                  </a:lnTo>
                  <a:lnTo>
                    <a:pt x="1130" y="212"/>
                  </a:lnTo>
                  <a:lnTo>
                    <a:pt x="1137" y="214"/>
                  </a:lnTo>
                  <a:lnTo>
                    <a:pt x="1144" y="215"/>
                  </a:lnTo>
                  <a:lnTo>
                    <a:pt x="1157" y="216"/>
                  </a:lnTo>
                  <a:lnTo>
                    <a:pt x="1168" y="215"/>
                  </a:lnTo>
                  <a:lnTo>
                    <a:pt x="1175" y="214"/>
                  </a:lnTo>
                  <a:lnTo>
                    <a:pt x="1185" y="210"/>
                  </a:lnTo>
                  <a:lnTo>
                    <a:pt x="1192" y="205"/>
                  </a:lnTo>
                  <a:lnTo>
                    <a:pt x="1200" y="197"/>
                  </a:lnTo>
                  <a:lnTo>
                    <a:pt x="1209" y="186"/>
                  </a:lnTo>
                  <a:lnTo>
                    <a:pt x="1220" y="175"/>
                  </a:lnTo>
                  <a:lnTo>
                    <a:pt x="1226" y="170"/>
                  </a:lnTo>
                  <a:lnTo>
                    <a:pt x="1234" y="166"/>
                  </a:lnTo>
                  <a:lnTo>
                    <a:pt x="1239" y="162"/>
                  </a:lnTo>
                  <a:lnTo>
                    <a:pt x="1245" y="160"/>
                  </a:lnTo>
                  <a:lnTo>
                    <a:pt x="1255" y="158"/>
                  </a:lnTo>
                  <a:lnTo>
                    <a:pt x="1262" y="154"/>
                  </a:lnTo>
                  <a:lnTo>
                    <a:pt x="1266" y="152"/>
                  </a:lnTo>
                  <a:lnTo>
                    <a:pt x="1268" y="148"/>
                  </a:lnTo>
                  <a:lnTo>
                    <a:pt x="1270" y="145"/>
                  </a:lnTo>
                  <a:lnTo>
                    <a:pt x="1273" y="140"/>
                  </a:lnTo>
                  <a:lnTo>
                    <a:pt x="1274" y="130"/>
                  </a:lnTo>
                  <a:lnTo>
                    <a:pt x="1274" y="120"/>
                  </a:lnTo>
                  <a:lnTo>
                    <a:pt x="1274" y="116"/>
                  </a:lnTo>
                  <a:lnTo>
                    <a:pt x="1272" y="113"/>
                  </a:lnTo>
                  <a:lnTo>
                    <a:pt x="1269" y="109"/>
                  </a:lnTo>
                  <a:lnTo>
                    <a:pt x="1267" y="107"/>
                  </a:lnTo>
                  <a:lnTo>
                    <a:pt x="1263" y="105"/>
                  </a:lnTo>
                  <a:lnTo>
                    <a:pt x="1261" y="102"/>
                  </a:lnTo>
                  <a:lnTo>
                    <a:pt x="1260" y="99"/>
                  </a:lnTo>
                  <a:lnTo>
                    <a:pt x="1259" y="96"/>
                  </a:lnTo>
                  <a:lnTo>
                    <a:pt x="1259" y="92"/>
                  </a:lnTo>
                  <a:lnTo>
                    <a:pt x="1259" y="89"/>
                  </a:lnTo>
                  <a:lnTo>
                    <a:pt x="1261" y="85"/>
                  </a:lnTo>
                  <a:lnTo>
                    <a:pt x="1262" y="83"/>
                  </a:lnTo>
                  <a:lnTo>
                    <a:pt x="1275" y="66"/>
                  </a:lnTo>
                  <a:lnTo>
                    <a:pt x="1288" y="53"/>
                  </a:lnTo>
                  <a:lnTo>
                    <a:pt x="1292" y="51"/>
                  </a:lnTo>
                  <a:lnTo>
                    <a:pt x="1295" y="50"/>
                  </a:lnTo>
                  <a:lnTo>
                    <a:pt x="1300" y="50"/>
                  </a:lnTo>
                  <a:lnTo>
                    <a:pt x="1304" y="50"/>
                  </a:lnTo>
                  <a:lnTo>
                    <a:pt x="1308" y="51"/>
                  </a:lnTo>
                  <a:lnTo>
                    <a:pt x="1312" y="52"/>
                  </a:lnTo>
                  <a:lnTo>
                    <a:pt x="1316" y="55"/>
                  </a:lnTo>
                  <a:lnTo>
                    <a:pt x="1319" y="60"/>
                  </a:lnTo>
                  <a:lnTo>
                    <a:pt x="1324" y="70"/>
                  </a:lnTo>
                  <a:lnTo>
                    <a:pt x="1327" y="78"/>
                  </a:lnTo>
                  <a:lnTo>
                    <a:pt x="1330" y="82"/>
                  </a:lnTo>
                  <a:lnTo>
                    <a:pt x="1332" y="85"/>
                  </a:lnTo>
                  <a:lnTo>
                    <a:pt x="1337" y="86"/>
                  </a:lnTo>
                  <a:lnTo>
                    <a:pt x="1342" y="88"/>
                  </a:lnTo>
                  <a:lnTo>
                    <a:pt x="1355" y="88"/>
                  </a:lnTo>
                  <a:lnTo>
                    <a:pt x="1365" y="88"/>
                  </a:lnTo>
                  <a:lnTo>
                    <a:pt x="1371" y="89"/>
                  </a:lnTo>
                  <a:lnTo>
                    <a:pt x="1376" y="91"/>
                  </a:lnTo>
                  <a:lnTo>
                    <a:pt x="1381" y="95"/>
                  </a:lnTo>
                  <a:lnTo>
                    <a:pt x="1386" y="101"/>
                  </a:lnTo>
                  <a:lnTo>
                    <a:pt x="1396" y="115"/>
                  </a:lnTo>
                  <a:lnTo>
                    <a:pt x="1408" y="134"/>
                  </a:lnTo>
                  <a:lnTo>
                    <a:pt x="1420" y="153"/>
                  </a:lnTo>
                  <a:lnTo>
                    <a:pt x="1428" y="168"/>
                  </a:lnTo>
                  <a:lnTo>
                    <a:pt x="1434" y="180"/>
                  </a:lnTo>
                  <a:lnTo>
                    <a:pt x="1442" y="187"/>
                  </a:lnTo>
                  <a:lnTo>
                    <a:pt x="1444" y="190"/>
                  </a:lnTo>
                  <a:lnTo>
                    <a:pt x="1449" y="190"/>
                  </a:lnTo>
                  <a:lnTo>
                    <a:pt x="1453" y="190"/>
                  </a:lnTo>
                  <a:lnTo>
                    <a:pt x="1458" y="189"/>
                  </a:lnTo>
                  <a:lnTo>
                    <a:pt x="1469" y="184"/>
                  </a:lnTo>
                  <a:lnTo>
                    <a:pt x="1477" y="183"/>
                  </a:lnTo>
                  <a:lnTo>
                    <a:pt x="1480" y="183"/>
                  </a:lnTo>
                  <a:lnTo>
                    <a:pt x="1483" y="184"/>
                  </a:lnTo>
                  <a:lnTo>
                    <a:pt x="1486" y="186"/>
                  </a:lnTo>
                  <a:lnTo>
                    <a:pt x="1488" y="190"/>
                  </a:lnTo>
                  <a:lnTo>
                    <a:pt x="1491" y="195"/>
                  </a:lnTo>
                  <a:lnTo>
                    <a:pt x="1494" y="197"/>
                  </a:lnTo>
                  <a:lnTo>
                    <a:pt x="1497" y="199"/>
                  </a:lnTo>
                  <a:lnTo>
                    <a:pt x="1501" y="199"/>
                  </a:lnTo>
                  <a:lnTo>
                    <a:pt x="1508" y="199"/>
                  </a:lnTo>
                  <a:lnTo>
                    <a:pt x="1515" y="197"/>
                  </a:lnTo>
                  <a:lnTo>
                    <a:pt x="1524" y="195"/>
                  </a:lnTo>
                  <a:lnTo>
                    <a:pt x="1533" y="193"/>
                  </a:lnTo>
                  <a:lnTo>
                    <a:pt x="1543" y="193"/>
                  </a:lnTo>
                  <a:lnTo>
                    <a:pt x="1552" y="196"/>
                  </a:lnTo>
                  <a:lnTo>
                    <a:pt x="1557" y="197"/>
                  </a:lnTo>
                  <a:lnTo>
                    <a:pt x="1562" y="197"/>
                  </a:lnTo>
                  <a:lnTo>
                    <a:pt x="1566" y="197"/>
                  </a:lnTo>
                  <a:lnTo>
                    <a:pt x="1571" y="197"/>
                  </a:lnTo>
                  <a:lnTo>
                    <a:pt x="1579" y="195"/>
                  </a:lnTo>
                  <a:lnTo>
                    <a:pt x="1588" y="190"/>
                  </a:lnTo>
                  <a:lnTo>
                    <a:pt x="1597" y="186"/>
                  </a:lnTo>
                  <a:lnTo>
                    <a:pt x="1608" y="183"/>
                  </a:lnTo>
                  <a:lnTo>
                    <a:pt x="1614" y="183"/>
                  </a:lnTo>
                  <a:lnTo>
                    <a:pt x="1621" y="183"/>
                  </a:lnTo>
                  <a:lnTo>
                    <a:pt x="1629" y="184"/>
                  </a:lnTo>
                  <a:lnTo>
                    <a:pt x="1637" y="186"/>
                  </a:lnTo>
                  <a:lnTo>
                    <a:pt x="1651" y="192"/>
                  </a:lnTo>
                  <a:lnTo>
                    <a:pt x="1661" y="197"/>
                  </a:lnTo>
                  <a:lnTo>
                    <a:pt x="1665" y="199"/>
                  </a:lnTo>
                  <a:lnTo>
                    <a:pt x="1667" y="203"/>
                  </a:lnTo>
                  <a:lnTo>
                    <a:pt x="1670" y="206"/>
                  </a:lnTo>
                  <a:lnTo>
                    <a:pt x="1670" y="212"/>
                  </a:lnTo>
                  <a:lnTo>
                    <a:pt x="1671" y="223"/>
                  </a:lnTo>
                  <a:lnTo>
                    <a:pt x="1672" y="231"/>
                  </a:lnTo>
                  <a:lnTo>
                    <a:pt x="1673" y="235"/>
                  </a:lnTo>
                  <a:lnTo>
                    <a:pt x="1676" y="238"/>
                  </a:lnTo>
                  <a:lnTo>
                    <a:pt x="1679" y="241"/>
                  </a:lnTo>
                  <a:lnTo>
                    <a:pt x="1684" y="243"/>
                  </a:lnTo>
                  <a:lnTo>
                    <a:pt x="1694" y="244"/>
                  </a:lnTo>
                  <a:lnTo>
                    <a:pt x="1698" y="246"/>
                  </a:lnTo>
                  <a:lnTo>
                    <a:pt x="1700" y="250"/>
                  </a:lnTo>
                  <a:lnTo>
                    <a:pt x="1697" y="261"/>
                  </a:lnTo>
                  <a:lnTo>
                    <a:pt x="1696" y="271"/>
                  </a:lnTo>
                  <a:lnTo>
                    <a:pt x="1692" y="280"/>
                  </a:lnTo>
                  <a:lnTo>
                    <a:pt x="1690" y="287"/>
                  </a:lnTo>
                  <a:lnTo>
                    <a:pt x="1686" y="292"/>
                  </a:lnTo>
                  <a:lnTo>
                    <a:pt x="1683" y="296"/>
                  </a:lnTo>
                  <a:lnTo>
                    <a:pt x="1679" y="298"/>
                  </a:lnTo>
                  <a:lnTo>
                    <a:pt x="1671" y="301"/>
                  </a:lnTo>
                  <a:lnTo>
                    <a:pt x="1661" y="303"/>
                  </a:lnTo>
                  <a:lnTo>
                    <a:pt x="1657" y="304"/>
                  </a:lnTo>
                  <a:lnTo>
                    <a:pt x="1653" y="305"/>
                  </a:lnTo>
                  <a:lnTo>
                    <a:pt x="1650" y="307"/>
                  </a:lnTo>
                  <a:lnTo>
                    <a:pt x="1647" y="310"/>
                  </a:lnTo>
                  <a:lnTo>
                    <a:pt x="1646" y="312"/>
                  </a:lnTo>
                  <a:lnTo>
                    <a:pt x="1645" y="316"/>
                  </a:lnTo>
                  <a:lnTo>
                    <a:pt x="1645" y="318"/>
                  </a:lnTo>
                  <a:lnTo>
                    <a:pt x="1645" y="322"/>
                  </a:lnTo>
                  <a:lnTo>
                    <a:pt x="1646" y="326"/>
                  </a:lnTo>
                  <a:lnTo>
                    <a:pt x="1646" y="330"/>
                  </a:lnTo>
                  <a:lnTo>
                    <a:pt x="1644" y="334"/>
                  </a:lnTo>
                  <a:lnTo>
                    <a:pt x="1639" y="337"/>
                  </a:lnTo>
                  <a:lnTo>
                    <a:pt x="1637" y="341"/>
                  </a:lnTo>
                  <a:lnTo>
                    <a:pt x="1635" y="347"/>
                  </a:lnTo>
                  <a:lnTo>
                    <a:pt x="1634" y="354"/>
                  </a:lnTo>
                  <a:lnTo>
                    <a:pt x="1634" y="362"/>
                  </a:lnTo>
                  <a:lnTo>
                    <a:pt x="1635" y="372"/>
                  </a:lnTo>
                  <a:lnTo>
                    <a:pt x="1639" y="381"/>
                  </a:lnTo>
                  <a:lnTo>
                    <a:pt x="1642" y="391"/>
                  </a:lnTo>
                  <a:lnTo>
                    <a:pt x="1647" y="400"/>
                  </a:lnTo>
                  <a:lnTo>
                    <a:pt x="1653" y="408"/>
                  </a:lnTo>
                  <a:lnTo>
                    <a:pt x="1659" y="416"/>
                  </a:lnTo>
                  <a:lnTo>
                    <a:pt x="1665" y="420"/>
                  </a:lnTo>
                  <a:lnTo>
                    <a:pt x="1671" y="425"/>
                  </a:lnTo>
                  <a:lnTo>
                    <a:pt x="1677" y="427"/>
                  </a:lnTo>
                  <a:lnTo>
                    <a:pt x="1683" y="430"/>
                  </a:lnTo>
                  <a:lnTo>
                    <a:pt x="1688" y="431"/>
                  </a:lnTo>
                  <a:lnTo>
                    <a:pt x="1694" y="431"/>
                  </a:lnTo>
                  <a:lnTo>
                    <a:pt x="1702" y="433"/>
                  </a:lnTo>
                  <a:lnTo>
                    <a:pt x="1708" y="436"/>
                  </a:lnTo>
                  <a:lnTo>
                    <a:pt x="1710" y="437"/>
                  </a:lnTo>
                  <a:lnTo>
                    <a:pt x="1713" y="439"/>
                  </a:lnTo>
                  <a:lnTo>
                    <a:pt x="1714" y="442"/>
                  </a:lnTo>
                  <a:lnTo>
                    <a:pt x="1714" y="445"/>
                  </a:lnTo>
                  <a:lnTo>
                    <a:pt x="1714" y="451"/>
                  </a:lnTo>
                  <a:lnTo>
                    <a:pt x="1714" y="456"/>
                  </a:lnTo>
                  <a:lnTo>
                    <a:pt x="1714" y="458"/>
                  </a:lnTo>
                  <a:lnTo>
                    <a:pt x="1715" y="460"/>
                  </a:lnTo>
                  <a:lnTo>
                    <a:pt x="1716" y="460"/>
                  </a:lnTo>
                  <a:lnTo>
                    <a:pt x="1719" y="460"/>
                  </a:lnTo>
                  <a:lnTo>
                    <a:pt x="1723" y="457"/>
                  </a:lnTo>
                  <a:lnTo>
                    <a:pt x="1727" y="456"/>
                  </a:lnTo>
                  <a:lnTo>
                    <a:pt x="1729" y="457"/>
                  </a:lnTo>
                  <a:lnTo>
                    <a:pt x="1732" y="457"/>
                  </a:lnTo>
                  <a:lnTo>
                    <a:pt x="1734" y="460"/>
                  </a:lnTo>
                  <a:lnTo>
                    <a:pt x="1736" y="462"/>
                  </a:lnTo>
                  <a:lnTo>
                    <a:pt x="1741" y="469"/>
                  </a:lnTo>
                  <a:lnTo>
                    <a:pt x="1746" y="477"/>
                  </a:lnTo>
                  <a:lnTo>
                    <a:pt x="1753" y="486"/>
                  </a:lnTo>
                  <a:lnTo>
                    <a:pt x="1763" y="493"/>
                  </a:lnTo>
                  <a:lnTo>
                    <a:pt x="1767" y="496"/>
                  </a:lnTo>
                  <a:lnTo>
                    <a:pt x="1772" y="501"/>
                  </a:lnTo>
                  <a:lnTo>
                    <a:pt x="1776" y="507"/>
                  </a:lnTo>
                  <a:lnTo>
                    <a:pt x="1780" y="513"/>
                  </a:lnTo>
                  <a:lnTo>
                    <a:pt x="1786" y="527"/>
                  </a:lnTo>
                  <a:lnTo>
                    <a:pt x="1791" y="542"/>
                  </a:lnTo>
                  <a:lnTo>
                    <a:pt x="1792" y="548"/>
                  </a:lnTo>
                  <a:lnTo>
                    <a:pt x="1795" y="552"/>
                  </a:lnTo>
                  <a:lnTo>
                    <a:pt x="1797" y="557"/>
                  </a:lnTo>
                  <a:lnTo>
                    <a:pt x="1799" y="559"/>
                  </a:lnTo>
                  <a:lnTo>
                    <a:pt x="1805" y="567"/>
                  </a:lnTo>
                  <a:lnTo>
                    <a:pt x="1815" y="575"/>
                  </a:lnTo>
                  <a:lnTo>
                    <a:pt x="1818" y="581"/>
                  </a:lnTo>
                  <a:lnTo>
                    <a:pt x="1821" y="587"/>
                  </a:lnTo>
                  <a:lnTo>
                    <a:pt x="1822" y="592"/>
                  </a:lnTo>
                  <a:lnTo>
                    <a:pt x="1822" y="597"/>
                  </a:lnTo>
                  <a:lnTo>
                    <a:pt x="1821" y="608"/>
                  </a:lnTo>
                  <a:lnTo>
                    <a:pt x="1817" y="619"/>
                  </a:lnTo>
                  <a:lnTo>
                    <a:pt x="1816" y="625"/>
                  </a:lnTo>
                  <a:lnTo>
                    <a:pt x="1817" y="632"/>
                  </a:lnTo>
                  <a:lnTo>
                    <a:pt x="1817" y="638"/>
                  </a:lnTo>
                  <a:lnTo>
                    <a:pt x="1818" y="645"/>
                  </a:lnTo>
                  <a:lnTo>
                    <a:pt x="1822" y="658"/>
                  </a:lnTo>
                  <a:lnTo>
                    <a:pt x="1823" y="670"/>
                  </a:lnTo>
                  <a:lnTo>
                    <a:pt x="1826" y="679"/>
                  </a:lnTo>
                  <a:lnTo>
                    <a:pt x="1828" y="689"/>
                  </a:lnTo>
                  <a:lnTo>
                    <a:pt x="1830" y="694"/>
                  </a:lnTo>
                  <a:lnTo>
                    <a:pt x="1830" y="697"/>
                  </a:lnTo>
                  <a:lnTo>
                    <a:pt x="1831" y="703"/>
                  </a:lnTo>
                  <a:lnTo>
                    <a:pt x="1830" y="708"/>
                  </a:lnTo>
                  <a:lnTo>
                    <a:pt x="1829" y="715"/>
                  </a:lnTo>
                  <a:lnTo>
                    <a:pt x="1827" y="720"/>
                  </a:lnTo>
                  <a:lnTo>
                    <a:pt x="1823" y="725"/>
                  </a:lnTo>
                  <a:lnTo>
                    <a:pt x="1820" y="728"/>
                  </a:lnTo>
                  <a:lnTo>
                    <a:pt x="1810" y="734"/>
                  </a:lnTo>
                  <a:lnTo>
                    <a:pt x="1801" y="739"/>
                  </a:lnTo>
                  <a:lnTo>
                    <a:pt x="1797" y="741"/>
                  </a:lnTo>
                  <a:lnTo>
                    <a:pt x="1793" y="745"/>
                  </a:lnTo>
                  <a:lnTo>
                    <a:pt x="1791" y="747"/>
                  </a:lnTo>
                  <a:lnTo>
                    <a:pt x="1789" y="751"/>
                  </a:lnTo>
                  <a:lnTo>
                    <a:pt x="1787" y="756"/>
                  </a:lnTo>
                  <a:lnTo>
                    <a:pt x="1787" y="759"/>
                  </a:lnTo>
                  <a:lnTo>
                    <a:pt x="1789" y="764"/>
                  </a:lnTo>
                  <a:lnTo>
                    <a:pt x="1792" y="770"/>
                  </a:lnTo>
                  <a:lnTo>
                    <a:pt x="1796" y="776"/>
                  </a:lnTo>
                  <a:lnTo>
                    <a:pt x="1798" y="782"/>
                  </a:lnTo>
                  <a:lnTo>
                    <a:pt x="1799" y="789"/>
                  </a:lnTo>
                  <a:lnTo>
                    <a:pt x="1801" y="796"/>
                  </a:lnTo>
                  <a:lnTo>
                    <a:pt x="1801" y="802"/>
                  </a:lnTo>
                  <a:lnTo>
                    <a:pt x="1801" y="808"/>
                  </a:lnTo>
                  <a:lnTo>
                    <a:pt x="1798" y="814"/>
                  </a:lnTo>
                  <a:lnTo>
                    <a:pt x="1796" y="817"/>
                  </a:lnTo>
                  <a:lnTo>
                    <a:pt x="1791" y="821"/>
                  </a:lnTo>
                  <a:lnTo>
                    <a:pt x="1786" y="823"/>
                  </a:lnTo>
                  <a:lnTo>
                    <a:pt x="1779" y="826"/>
                  </a:lnTo>
                  <a:lnTo>
                    <a:pt x="1772" y="828"/>
                  </a:lnTo>
                  <a:lnTo>
                    <a:pt x="1755" y="833"/>
                  </a:lnTo>
                  <a:lnTo>
                    <a:pt x="1740" y="836"/>
                  </a:lnTo>
                  <a:lnTo>
                    <a:pt x="1733" y="839"/>
                  </a:lnTo>
                  <a:lnTo>
                    <a:pt x="1726" y="841"/>
                  </a:lnTo>
                  <a:lnTo>
                    <a:pt x="1721" y="845"/>
                  </a:lnTo>
                  <a:lnTo>
                    <a:pt x="1716" y="848"/>
                  </a:lnTo>
                  <a:lnTo>
                    <a:pt x="1713" y="852"/>
                  </a:lnTo>
                  <a:lnTo>
                    <a:pt x="1709" y="857"/>
                  </a:lnTo>
                  <a:lnTo>
                    <a:pt x="1707" y="863"/>
                  </a:lnTo>
                  <a:lnTo>
                    <a:pt x="1705" y="867"/>
                  </a:lnTo>
                  <a:lnTo>
                    <a:pt x="1704" y="872"/>
                  </a:lnTo>
                  <a:lnTo>
                    <a:pt x="1703" y="874"/>
                  </a:lnTo>
                  <a:lnTo>
                    <a:pt x="1701" y="877"/>
                  </a:lnTo>
                  <a:lnTo>
                    <a:pt x="1697" y="877"/>
                  </a:lnTo>
                  <a:lnTo>
                    <a:pt x="1690" y="877"/>
                  </a:lnTo>
                  <a:lnTo>
                    <a:pt x="1682" y="873"/>
                  </a:lnTo>
                  <a:lnTo>
                    <a:pt x="1676" y="873"/>
                  </a:lnTo>
                  <a:lnTo>
                    <a:pt x="1670" y="873"/>
                  </a:lnTo>
                  <a:lnTo>
                    <a:pt x="1663" y="874"/>
                  </a:lnTo>
                  <a:lnTo>
                    <a:pt x="1656" y="877"/>
                  </a:lnTo>
                  <a:lnTo>
                    <a:pt x="1647" y="879"/>
                  </a:lnTo>
                  <a:lnTo>
                    <a:pt x="1639" y="883"/>
                  </a:lnTo>
                  <a:lnTo>
                    <a:pt x="1632" y="887"/>
                  </a:lnTo>
                  <a:lnTo>
                    <a:pt x="1625" y="892"/>
                  </a:lnTo>
                  <a:lnTo>
                    <a:pt x="1618" y="897"/>
                  </a:lnTo>
                  <a:lnTo>
                    <a:pt x="1612" y="903"/>
                  </a:lnTo>
                  <a:lnTo>
                    <a:pt x="1606" y="909"/>
                  </a:lnTo>
                  <a:lnTo>
                    <a:pt x="1601" y="915"/>
                  </a:lnTo>
                  <a:lnTo>
                    <a:pt x="1597" y="921"/>
                  </a:lnTo>
                  <a:lnTo>
                    <a:pt x="1595" y="927"/>
                  </a:lnTo>
                  <a:lnTo>
                    <a:pt x="1593" y="931"/>
                  </a:lnTo>
                  <a:lnTo>
                    <a:pt x="1593" y="936"/>
                  </a:lnTo>
                  <a:lnTo>
                    <a:pt x="1591" y="940"/>
                  </a:lnTo>
                  <a:lnTo>
                    <a:pt x="1589" y="945"/>
                  </a:lnTo>
                  <a:lnTo>
                    <a:pt x="1585" y="948"/>
                  </a:lnTo>
                  <a:lnTo>
                    <a:pt x="1582" y="952"/>
                  </a:lnTo>
                  <a:lnTo>
                    <a:pt x="1577" y="954"/>
                  </a:lnTo>
                  <a:lnTo>
                    <a:pt x="1571" y="955"/>
                  </a:lnTo>
                  <a:lnTo>
                    <a:pt x="1565" y="956"/>
                  </a:lnTo>
                  <a:lnTo>
                    <a:pt x="1559" y="955"/>
                  </a:lnTo>
                  <a:lnTo>
                    <a:pt x="1552" y="953"/>
                  </a:lnTo>
                  <a:lnTo>
                    <a:pt x="1546" y="948"/>
                  </a:lnTo>
                  <a:lnTo>
                    <a:pt x="1540" y="943"/>
                  </a:lnTo>
                  <a:lnTo>
                    <a:pt x="1535" y="939"/>
                  </a:lnTo>
                  <a:lnTo>
                    <a:pt x="1526" y="925"/>
                  </a:lnTo>
                  <a:lnTo>
                    <a:pt x="1519" y="914"/>
                  </a:lnTo>
                  <a:lnTo>
                    <a:pt x="1514" y="908"/>
                  </a:lnTo>
                  <a:lnTo>
                    <a:pt x="1511" y="903"/>
                  </a:lnTo>
                  <a:lnTo>
                    <a:pt x="1506" y="901"/>
                  </a:lnTo>
                  <a:lnTo>
                    <a:pt x="1501" y="898"/>
                  </a:lnTo>
                  <a:lnTo>
                    <a:pt x="1497" y="897"/>
                  </a:lnTo>
                  <a:lnTo>
                    <a:pt x="1493" y="897"/>
                  </a:lnTo>
                  <a:lnTo>
                    <a:pt x="1488" y="898"/>
                  </a:lnTo>
                  <a:lnTo>
                    <a:pt x="1483" y="899"/>
                  </a:lnTo>
                  <a:lnTo>
                    <a:pt x="1474" y="906"/>
                  </a:lnTo>
                  <a:lnTo>
                    <a:pt x="1463" y="915"/>
                  </a:lnTo>
                  <a:lnTo>
                    <a:pt x="1452" y="924"/>
                  </a:lnTo>
                  <a:lnTo>
                    <a:pt x="1444" y="933"/>
                  </a:lnTo>
                  <a:lnTo>
                    <a:pt x="1437" y="937"/>
                  </a:lnTo>
                  <a:lnTo>
                    <a:pt x="1430" y="941"/>
                  </a:lnTo>
                  <a:lnTo>
                    <a:pt x="1421" y="942"/>
                  </a:lnTo>
                  <a:lnTo>
                    <a:pt x="1414" y="943"/>
                  </a:lnTo>
                  <a:lnTo>
                    <a:pt x="1411" y="943"/>
                  </a:lnTo>
                  <a:lnTo>
                    <a:pt x="1408" y="947"/>
                  </a:lnTo>
                  <a:lnTo>
                    <a:pt x="1406" y="952"/>
                  </a:lnTo>
                  <a:lnTo>
                    <a:pt x="1405" y="958"/>
                  </a:lnTo>
                  <a:lnTo>
                    <a:pt x="1404" y="972"/>
                  </a:lnTo>
                  <a:lnTo>
                    <a:pt x="1402" y="985"/>
                  </a:lnTo>
                  <a:lnTo>
                    <a:pt x="1400" y="992"/>
                  </a:lnTo>
                  <a:lnTo>
                    <a:pt x="1396" y="998"/>
                  </a:lnTo>
                  <a:lnTo>
                    <a:pt x="1390" y="1004"/>
                  </a:lnTo>
                  <a:lnTo>
                    <a:pt x="1385" y="1009"/>
                  </a:lnTo>
                  <a:lnTo>
                    <a:pt x="1371" y="1017"/>
                  </a:lnTo>
                  <a:lnTo>
                    <a:pt x="1362" y="1022"/>
                  </a:lnTo>
                  <a:lnTo>
                    <a:pt x="1354" y="1025"/>
                  </a:lnTo>
                  <a:lnTo>
                    <a:pt x="1346" y="1028"/>
                  </a:lnTo>
                  <a:lnTo>
                    <a:pt x="1344" y="1030"/>
                  </a:lnTo>
                  <a:lnTo>
                    <a:pt x="1342" y="1034"/>
                  </a:lnTo>
                  <a:lnTo>
                    <a:pt x="1341" y="1036"/>
                  </a:lnTo>
                  <a:lnTo>
                    <a:pt x="1339" y="1041"/>
                  </a:lnTo>
                  <a:lnTo>
                    <a:pt x="1339" y="1044"/>
                  </a:lnTo>
                  <a:lnTo>
                    <a:pt x="1338" y="1047"/>
                  </a:lnTo>
                  <a:lnTo>
                    <a:pt x="1337" y="1049"/>
                  </a:lnTo>
                  <a:lnTo>
                    <a:pt x="1335" y="1050"/>
                  </a:lnTo>
                  <a:lnTo>
                    <a:pt x="1329" y="1050"/>
                  </a:lnTo>
                  <a:lnTo>
                    <a:pt x="1323" y="1049"/>
                  </a:lnTo>
                  <a:lnTo>
                    <a:pt x="1316" y="1047"/>
                  </a:lnTo>
                  <a:lnTo>
                    <a:pt x="1311" y="1046"/>
                  </a:lnTo>
                  <a:lnTo>
                    <a:pt x="1308" y="1047"/>
                  </a:lnTo>
                  <a:lnTo>
                    <a:pt x="1307" y="1049"/>
                  </a:lnTo>
                  <a:lnTo>
                    <a:pt x="1306" y="1053"/>
                  </a:lnTo>
                  <a:lnTo>
                    <a:pt x="1305" y="1059"/>
                  </a:lnTo>
                  <a:lnTo>
                    <a:pt x="1305" y="1065"/>
                  </a:lnTo>
                  <a:lnTo>
                    <a:pt x="1306" y="1071"/>
                  </a:lnTo>
                  <a:lnTo>
                    <a:pt x="1307" y="1076"/>
                  </a:lnTo>
                  <a:lnTo>
                    <a:pt x="1310" y="1081"/>
                  </a:lnTo>
                  <a:lnTo>
                    <a:pt x="1312" y="1086"/>
                  </a:lnTo>
                  <a:lnTo>
                    <a:pt x="1316" y="1088"/>
                  </a:lnTo>
                  <a:lnTo>
                    <a:pt x="1319" y="1091"/>
                  </a:lnTo>
                  <a:lnTo>
                    <a:pt x="1324" y="1091"/>
                  </a:lnTo>
                  <a:lnTo>
                    <a:pt x="1329" y="1091"/>
                  </a:lnTo>
                  <a:lnTo>
                    <a:pt x="1332" y="1092"/>
                  </a:lnTo>
                  <a:lnTo>
                    <a:pt x="1335" y="1094"/>
                  </a:lnTo>
                  <a:lnTo>
                    <a:pt x="1337" y="1098"/>
                  </a:lnTo>
                  <a:lnTo>
                    <a:pt x="1339" y="1105"/>
                  </a:lnTo>
                  <a:lnTo>
                    <a:pt x="1344" y="1113"/>
                  </a:lnTo>
                  <a:lnTo>
                    <a:pt x="1348" y="1120"/>
                  </a:lnTo>
                  <a:lnTo>
                    <a:pt x="1350" y="1128"/>
                  </a:lnTo>
                  <a:lnTo>
                    <a:pt x="1351" y="1137"/>
                  </a:lnTo>
                  <a:lnTo>
                    <a:pt x="1350" y="1149"/>
                  </a:lnTo>
                  <a:lnTo>
                    <a:pt x="1351" y="1156"/>
                  </a:lnTo>
                  <a:lnTo>
                    <a:pt x="1352" y="1163"/>
                  </a:lnTo>
                  <a:lnTo>
                    <a:pt x="1355" y="1169"/>
                  </a:lnTo>
                  <a:lnTo>
                    <a:pt x="1358" y="1175"/>
                  </a:lnTo>
                  <a:lnTo>
                    <a:pt x="1364" y="1186"/>
                  </a:lnTo>
                  <a:lnTo>
                    <a:pt x="1369" y="1196"/>
                  </a:lnTo>
                  <a:lnTo>
                    <a:pt x="1370" y="1202"/>
                  </a:lnTo>
                  <a:lnTo>
                    <a:pt x="1369" y="1207"/>
                  </a:lnTo>
                  <a:lnTo>
                    <a:pt x="1367" y="1212"/>
                  </a:lnTo>
                  <a:lnTo>
                    <a:pt x="1364" y="1217"/>
                  </a:lnTo>
                  <a:lnTo>
                    <a:pt x="1357" y="1227"/>
                  </a:lnTo>
                  <a:lnTo>
                    <a:pt x="1349" y="1238"/>
                  </a:lnTo>
                  <a:lnTo>
                    <a:pt x="1342" y="1251"/>
                  </a:lnTo>
                  <a:lnTo>
                    <a:pt x="1336" y="1267"/>
                  </a:lnTo>
                  <a:lnTo>
                    <a:pt x="1330" y="1280"/>
                  </a:lnTo>
                  <a:lnTo>
                    <a:pt x="1324" y="1290"/>
                  </a:lnTo>
                  <a:lnTo>
                    <a:pt x="1317" y="1299"/>
                  </a:lnTo>
                  <a:lnTo>
                    <a:pt x="1307" y="1307"/>
                  </a:lnTo>
                  <a:lnTo>
                    <a:pt x="1302" y="1311"/>
                  </a:lnTo>
                  <a:lnTo>
                    <a:pt x="1298" y="1314"/>
                  </a:lnTo>
                  <a:lnTo>
                    <a:pt x="1294" y="1315"/>
                  </a:lnTo>
                  <a:lnTo>
                    <a:pt x="1289" y="1317"/>
                  </a:lnTo>
                  <a:lnTo>
                    <a:pt x="1281" y="1317"/>
                  </a:lnTo>
                  <a:lnTo>
                    <a:pt x="1274" y="1318"/>
                  </a:lnTo>
                  <a:lnTo>
                    <a:pt x="1266" y="1320"/>
                  </a:lnTo>
                  <a:lnTo>
                    <a:pt x="1255" y="1324"/>
                  </a:lnTo>
                  <a:lnTo>
                    <a:pt x="1243" y="1328"/>
                  </a:lnTo>
                  <a:lnTo>
                    <a:pt x="1231" y="1332"/>
                  </a:lnTo>
                  <a:lnTo>
                    <a:pt x="1217" y="1337"/>
                  </a:lnTo>
                  <a:lnTo>
                    <a:pt x="1201" y="1342"/>
                  </a:lnTo>
                  <a:lnTo>
                    <a:pt x="1193" y="1346"/>
                  </a:lnTo>
                  <a:lnTo>
                    <a:pt x="1185" y="1352"/>
                  </a:lnTo>
                  <a:lnTo>
                    <a:pt x="1176" y="1361"/>
                  </a:lnTo>
                  <a:lnTo>
                    <a:pt x="1169" y="1369"/>
                  </a:lnTo>
                  <a:lnTo>
                    <a:pt x="1157" y="1387"/>
                  </a:lnTo>
                  <a:lnTo>
                    <a:pt x="1150" y="1399"/>
                  </a:lnTo>
                  <a:lnTo>
                    <a:pt x="1149" y="1404"/>
                  </a:lnTo>
                  <a:lnTo>
                    <a:pt x="1148" y="1410"/>
                  </a:lnTo>
                  <a:lnTo>
                    <a:pt x="1147" y="1418"/>
                  </a:lnTo>
                  <a:lnTo>
                    <a:pt x="1147" y="1425"/>
                  </a:lnTo>
                  <a:lnTo>
                    <a:pt x="1146" y="1439"/>
                  </a:lnTo>
                  <a:lnTo>
                    <a:pt x="1143" y="1450"/>
                  </a:lnTo>
                  <a:lnTo>
                    <a:pt x="1142" y="1454"/>
                  </a:lnTo>
                  <a:lnTo>
                    <a:pt x="1141" y="1459"/>
                  </a:lnTo>
                  <a:lnTo>
                    <a:pt x="1140" y="1464"/>
                  </a:lnTo>
                  <a:lnTo>
                    <a:pt x="1141" y="1469"/>
                  </a:lnTo>
                  <a:lnTo>
                    <a:pt x="1141" y="1475"/>
                  </a:lnTo>
                  <a:lnTo>
                    <a:pt x="1143" y="1478"/>
                  </a:lnTo>
                  <a:lnTo>
                    <a:pt x="1144" y="1483"/>
                  </a:lnTo>
                  <a:lnTo>
                    <a:pt x="1148" y="1485"/>
                  </a:lnTo>
                  <a:lnTo>
                    <a:pt x="1153" y="1491"/>
                  </a:lnTo>
                  <a:lnTo>
                    <a:pt x="1155" y="1498"/>
                  </a:lnTo>
                  <a:lnTo>
                    <a:pt x="1157" y="1508"/>
                  </a:lnTo>
                  <a:lnTo>
                    <a:pt x="1159" y="1520"/>
                  </a:lnTo>
                  <a:lnTo>
                    <a:pt x="1160" y="1526"/>
                  </a:lnTo>
                  <a:lnTo>
                    <a:pt x="1162" y="1532"/>
                  </a:lnTo>
                  <a:lnTo>
                    <a:pt x="1166" y="1536"/>
                  </a:lnTo>
                  <a:lnTo>
                    <a:pt x="1169" y="1541"/>
                  </a:lnTo>
                  <a:lnTo>
                    <a:pt x="1178" y="1551"/>
                  </a:lnTo>
                  <a:lnTo>
                    <a:pt x="1185" y="1558"/>
                  </a:lnTo>
                  <a:lnTo>
                    <a:pt x="1187" y="1561"/>
                  </a:lnTo>
                  <a:lnTo>
                    <a:pt x="1188" y="1566"/>
                  </a:lnTo>
                  <a:lnTo>
                    <a:pt x="1190" y="1571"/>
                  </a:lnTo>
                  <a:lnTo>
                    <a:pt x="1188" y="1576"/>
                  </a:lnTo>
                  <a:lnTo>
                    <a:pt x="1185" y="1585"/>
                  </a:lnTo>
                  <a:lnTo>
                    <a:pt x="1181" y="1595"/>
                  </a:lnTo>
                  <a:lnTo>
                    <a:pt x="1180" y="1598"/>
                  </a:lnTo>
                  <a:lnTo>
                    <a:pt x="1178" y="1602"/>
                  </a:lnTo>
                  <a:lnTo>
                    <a:pt x="1176" y="1604"/>
                  </a:lnTo>
                  <a:lnTo>
                    <a:pt x="1174" y="1604"/>
                  </a:lnTo>
                  <a:lnTo>
                    <a:pt x="1172" y="1604"/>
                  </a:lnTo>
                  <a:lnTo>
                    <a:pt x="1169" y="1603"/>
                  </a:lnTo>
                  <a:lnTo>
                    <a:pt x="1167" y="1601"/>
                  </a:lnTo>
                  <a:lnTo>
                    <a:pt x="1165" y="1597"/>
                  </a:lnTo>
                  <a:lnTo>
                    <a:pt x="1161" y="1595"/>
                  </a:lnTo>
                  <a:lnTo>
                    <a:pt x="1157" y="1592"/>
                  </a:lnTo>
                  <a:lnTo>
                    <a:pt x="1154" y="1592"/>
                  </a:lnTo>
                  <a:lnTo>
                    <a:pt x="1150" y="1592"/>
                  </a:lnTo>
                  <a:lnTo>
                    <a:pt x="1147" y="1595"/>
                  </a:lnTo>
                  <a:lnTo>
                    <a:pt x="1143" y="1598"/>
                  </a:lnTo>
                  <a:lnTo>
                    <a:pt x="1140" y="1602"/>
                  </a:lnTo>
                  <a:lnTo>
                    <a:pt x="1137" y="1608"/>
                  </a:lnTo>
                  <a:lnTo>
                    <a:pt x="1130" y="1622"/>
                  </a:lnTo>
                  <a:lnTo>
                    <a:pt x="1122" y="1640"/>
                  </a:lnTo>
                  <a:lnTo>
                    <a:pt x="1118" y="1651"/>
                  </a:lnTo>
                  <a:lnTo>
                    <a:pt x="1115" y="1660"/>
                  </a:lnTo>
                  <a:lnTo>
                    <a:pt x="1112" y="1670"/>
                  </a:lnTo>
                  <a:lnTo>
                    <a:pt x="1111" y="1678"/>
                  </a:lnTo>
                  <a:lnTo>
                    <a:pt x="1110" y="1685"/>
                  </a:lnTo>
                  <a:lnTo>
                    <a:pt x="1111" y="1690"/>
                  </a:lnTo>
                  <a:lnTo>
                    <a:pt x="1111" y="1693"/>
                  </a:lnTo>
                  <a:lnTo>
                    <a:pt x="1113" y="1696"/>
                  </a:lnTo>
                  <a:lnTo>
                    <a:pt x="1115" y="1698"/>
                  </a:lnTo>
                  <a:lnTo>
                    <a:pt x="1118" y="1699"/>
                  </a:lnTo>
                  <a:lnTo>
                    <a:pt x="1122" y="1699"/>
                  </a:lnTo>
                  <a:lnTo>
                    <a:pt x="1125" y="1699"/>
                  </a:lnTo>
                  <a:lnTo>
                    <a:pt x="1134" y="1700"/>
                  </a:lnTo>
                  <a:lnTo>
                    <a:pt x="1140" y="1703"/>
                  </a:lnTo>
                  <a:lnTo>
                    <a:pt x="1142" y="1705"/>
                  </a:lnTo>
                  <a:lnTo>
                    <a:pt x="1143" y="1708"/>
                  </a:lnTo>
                  <a:lnTo>
                    <a:pt x="1143" y="1711"/>
                  </a:lnTo>
                  <a:lnTo>
                    <a:pt x="1142" y="1716"/>
                  </a:lnTo>
                  <a:lnTo>
                    <a:pt x="1138" y="1725"/>
                  </a:lnTo>
                  <a:lnTo>
                    <a:pt x="1132" y="1733"/>
                  </a:lnTo>
                  <a:lnTo>
                    <a:pt x="1127" y="1741"/>
                  </a:lnTo>
                  <a:lnTo>
                    <a:pt x="1118" y="1749"/>
                  </a:lnTo>
                  <a:lnTo>
                    <a:pt x="1111" y="1761"/>
                  </a:lnTo>
                  <a:lnTo>
                    <a:pt x="1104" y="1774"/>
                  </a:lnTo>
                  <a:lnTo>
                    <a:pt x="1098" y="1788"/>
                  </a:lnTo>
                  <a:lnTo>
                    <a:pt x="1090" y="1799"/>
                  </a:lnTo>
                  <a:lnTo>
                    <a:pt x="1083" y="1806"/>
                  </a:lnTo>
                  <a:lnTo>
                    <a:pt x="1074" y="1811"/>
                  </a:lnTo>
                  <a:lnTo>
                    <a:pt x="1065" y="1815"/>
                  </a:lnTo>
                  <a:lnTo>
                    <a:pt x="1050" y="1818"/>
                  </a:lnTo>
                  <a:lnTo>
                    <a:pt x="1043" y="1821"/>
                  </a:lnTo>
                  <a:lnTo>
                    <a:pt x="1036" y="1824"/>
                  </a:lnTo>
                  <a:lnTo>
                    <a:pt x="1030" y="1826"/>
                  </a:lnTo>
                  <a:lnTo>
                    <a:pt x="1026" y="1830"/>
                  </a:lnTo>
                  <a:lnTo>
                    <a:pt x="1022" y="1834"/>
                  </a:lnTo>
                  <a:lnTo>
                    <a:pt x="1020" y="1837"/>
                  </a:lnTo>
                  <a:lnTo>
                    <a:pt x="1018" y="1841"/>
                  </a:lnTo>
                  <a:lnTo>
                    <a:pt x="1017" y="1844"/>
                  </a:lnTo>
                  <a:lnTo>
                    <a:pt x="1028" y="1859"/>
                  </a:lnTo>
                  <a:lnTo>
                    <a:pt x="1042" y="1878"/>
                  </a:lnTo>
                  <a:lnTo>
                    <a:pt x="1042" y="1880"/>
                  </a:lnTo>
                  <a:lnTo>
                    <a:pt x="1042" y="1882"/>
                  </a:lnTo>
                  <a:lnTo>
                    <a:pt x="1041" y="1883"/>
                  </a:lnTo>
                  <a:lnTo>
                    <a:pt x="1040" y="1886"/>
                  </a:lnTo>
                  <a:lnTo>
                    <a:pt x="1035" y="1888"/>
                  </a:lnTo>
                  <a:lnTo>
                    <a:pt x="1030" y="1891"/>
                  </a:lnTo>
                  <a:lnTo>
                    <a:pt x="1024" y="1893"/>
                  </a:lnTo>
                  <a:lnTo>
                    <a:pt x="1018" y="1895"/>
                  </a:lnTo>
                  <a:lnTo>
                    <a:pt x="1012" y="1899"/>
                  </a:lnTo>
                  <a:lnTo>
                    <a:pt x="1009" y="1905"/>
                  </a:lnTo>
                  <a:lnTo>
                    <a:pt x="1003" y="1919"/>
                  </a:lnTo>
                  <a:lnTo>
                    <a:pt x="998" y="1937"/>
                  </a:lnTo>
                  <a:lnTo>
                    <a:pt x="997" y="1945"/>
                  </a:lnTo>
                  <a:lnTo>
                    <a:pt x="996" y="1954"/>
                  </a:lnTo>
                  <a:lnTo>
                    <a:pt x="996" y="1962"/>
                  </a:lnTo>
                  <a:lnTo>
                    <a:pt x="997" y="1968"/>
                  </a:lnTo>
                  <a:lnTo>
                    <a:pt x="998" y="1974"/>
                  </a:lnTo>
                  <a:lnTo>
                    <a:pt x="998" y="1979"/>
                  </a:lnTo>
                  <a:lnTo>
                    <a:pt x="998" y="1983"/>
                  </a:lnTo>
                  <a:lnTo>
                    <a:pt x="997" y="1987"/>
                  </a:lnTo>
                  <a:lnTo>
                    <a:pt x="993" y="1994"/>
                  </a:lnTo>
                  <a:lnTo>
                    <a:pt x="989" y="2001"/>
                  </a:lnTo>
                  <a:lnTo>
                    <a:pt x="986" y="2012"/>
                  </a:lnTo>
                  <a:lnTo>
                    <a:pt x="985" y="2024"/>
                  </a:lnTo>
                  <a:lnTo>
                    <a:pt x="985" y="2036"/>
                  </a:lnTo>
                  <a:lnTo>
                    <a:pt x="982" y="2046"/>
                  </a:lnTo>
                  <a:lnTo>
                    <a:pt x="979" y="2057"/>
                  </a:lnTo>
                  <a:lnTo>
                    <a:pt x="979" y="2069"/>
                  </a:lnTo>
                  <a:lnTo>
                    <a:pt x="979" y="2075"/>
                  </a:lnTo>
                  <a:lnTo>
                    <a:pt x="978" y="2081"/>
                  </a:lnTo>
                  <a:lnTo>
                    <a:pt x="978" y="2087"/>
                  </a:lnTo>
                  <a:lnTo>
                    <a:pt x="976" y="2092"/>
                  </a:lnTo>
                  <a:lnTo>
                    <a:pt x="968" y="2101"/>
                  </a:lnTo>
                  <a:lnTo>
                    <a:pt x="959" y="2111"/>
                  </a:lnTo>
                  <a:lnTo>
                    <a:pt x="948" y="2120"/>
                  </a:lnTo>
                  <a:lnTo>
                    <a:pt x="936" y="2130"/>
                  </a:lnTo>
                  <a:lnTo>
                    <a:pt x="932" y="2135"/>
                  </a:lnTo>
                  <a:lnTo>
                    <a:pt x="929" y="2141"/>
                  </a:lnTo>
                  <a:lnTo>
                    <a:pt x="929" y="2149"/>
                  </a:lnTo>
                  <a:lnTo>
                    <a:pt x="929" y="2156"/>
                  </a:lnTo>
                  <a:lnTo>
                    <a:pt x="932" y="2163"/>
                  </a:lnTo>
                  <a:lnTo>
                    <a:pt x="935" y="2170"/>
                  </a:lnTo>
                  <a:lnTo>
                    <a:pt x="940" y="2176"/>
                  </a:lnTo>
                  <a:lnTo>
                    <a:pt x="946" y="2181"/>
                  </a:lnTo>
                  <a:lnTo>
                    <a:pt x="951" y="2185"/>
                  </a:lnTo>
                  <a:lnTo>
                    <a:pt x="954" y="2189"/>
                  </a:lnTo>
                  <a:lnTo>
                    <a:pt x="957" y="2194"/>
                  </a:lnTo>
                  <a:lnTo>
                    <a:pt x="957" y="2197"/>
                  </a:lnTo>
                  <a:lnTo>
                    <a:pt x="955" y="2201"/>
                  </a:lnTo>
                  <a:lnTo>
                    <a:pt x="952" y="2204"/>
                  </a:lnTo>
                  <a:lnTo>
                    <a:pt x="948" y="2209"/>
                  </a:lnTo>
                  <a:lnTo>
                    <a:pt x="943" y="2214"/>
                  </a:lnTo>
                  <a:lnTo>
                    <a:pt x="940" y="2217"/>
                  </a:lnTo>
                  <a:lnTo>
                    <a:pt x="939" y="2222"/>
                  </a:lnTo>
                  <a:lnTo>
                    <a:pt x="939" y="2227"/>
                  </a:lnTo>
                  <a:lnTo>
                    <a:pt x="939" y="2232"/>
                  </a:lnTo>
                  <a:lnTo>
                    <a:pt x="942" y="2242"/>
                  </a:lnTo>
                  <a:lnTo>
                    <a:pt x="945" y="2248"/>
                  </a:lnTo>
                  <a:lnTo>
                    <a:pt x="946" y="2254"/>
                  </a:lnTo>
                  <a:lnTo>
                    <a:pt x="947" y="2266"/>
                  </a:lnTo>
                  <a:lnTo>
                    <a:pt x="947" y="2271"/>
                  </a:lnTo>
                  <a:lnTo>
                    <a:pt x="946" y="2273"/>
                  </a:lnTo>
                  <a:lnTo>
                    <a:pt x="946" y="2276"/>
                  </a:lnTo>
                  <a:lnTo>
                    <a:pt x="943" y="2277"/>
                  </a:lnTo>
                  <a:lnTo>
                    <a:pt x="942" y="2277"/>
                  </a:lnTo>
                  <a:lnTo>
                    <a:pt x="940" y="2277"/>
                  </a:lnTo>
                  <a:lnTo>
                    <a:pt x="939" y="2276"/>
                  </a:lnTo>
                  <a:lnTo>
                    <a:pt x="936" y="2273"/>
                  </a:lnTo>
                  <a:lnTo>
                    <a:pt x="934" y="2271"/>
                  </a:lnTo>
                  <a:lnTo>
                    <a:pt x="932" y="2271"/>
                  </a:lnTo>
                  <a:lnTo>
                    <a:pt x="928" y="2271"/>
                  </a:lnTo>
                  <a:lnTo>
                    <a:pt x="924" y="2272"/>
                  </a:lnTo>
                  <a:lnTo>
                    <a:pt x="921" y="2275"/>
                  </a:lnTo>
                  <a:lnTo>
                    <a:pt x="917" y="2278"/>
                  </a:lnTo>
                  <a:lnTo>
                    <a:pt x="914" y="2283"/>
                  </a:lnTo>
                  <a:lnTo>
                    <a:pt x="910" y="2289"/>
                  </a:lnTo>
                  <a:lnTo>
                    <a:pt x="904" y="2304"/>
                  </a:lnTo>
                  <a:lnTo>
                    <a:pt x="899" y="2321"/>
                  </a:lnTo>
                  <a:lnTo>
                    <a:pt x="896" y="2335"/>
                  </a:lnTo>
                  <a:lnTo>
                    <a:pt x="894" y="2343"/>
                  </a:lnTo>
                  <a:lnTo>
                    <a:pt x="901" y="2354"/>
                  </a:lnTo>
                  <a:lnTo>
                    <a:pt x="904" y="2364"/>
                  </a:lnTo>
                  <a:lnTo>
                    <a:pt x="901" y="2370"/>
                  </a:lnTo>
                  <a:lnTo>
                    <a:pt x="899" y="2376"/>
                  </a:lnTo>
                  <a:lnTo>
                    <a:pt x="899" y="2378"/>
                  </a:lnTo>
                  <a:lnTo>
                    <a:pt x="901" y="2380"/>
                  </a:lnTo>
                  <a:lnTo>
                    <a:pt x="903" y="2383"/>
                  </a:lnTo>
                  <a:lnTo>
                    <a:pt x="908" y="2385"/>
                  </a:lnTo>
                  <a:lnTo>
                    <a:pt x="913" y="2387"/>
                  </a:lnTo>
                  <a:lnTo>
                    <a:pt x="917" y="2391"/>
                  </a:lnTo>
                  <a:lnTo>
                    <a:pt x="921" y="2393"/>
                  </a:lnTo>
                  <a:lnTo>
                    <a:pt x="923" y="2397"/>
                  </a:lnTo>
                  <a:lnTo>
                    <a:pt x="926" y="2401"/>
                  </a:lnTo>
                  <a:lnTo>
                    <a:pt x="927" y="2404"/>
                  </a:lnTo>
                  <a:lnTo>
                    <a:pt x="928" y="2408"/>
                  </a:lnTo>
                  <a:lnTo>
                    <a:pt x="928" y="2411"/>
                  </a:lnTo>
                  <a:lnTo>
                    <a:pt x="927" y="2414"/>
                  </a:lnTo>
                  <a:lnTo>
                    <a:pt x="926" y="2416"/>
                  </a:lnTo>
                  <a:lnTo>
                    <a:pt x="923" y="2418"/>
                  </a:lnTo>
                  <a:lnTo>
                    <a:pt x="921" y="2420"/>
                  </a:lnTo>
                  <a:lnTo>
                    <a:pt x="914" y="2422"/>
                  </a:lnTo>
                  <a:lnTo>
                    <a:pt x="905" y="2422"/>
                  </a:lnTo>
                  <a:lnTo>
                    <a:pt x="897" y="2422"/>
                  </a:lnTo>
                  <a:lnTo>
                    <a:pt x="890" y="2421"/>
                  </a:lnTo>
                  <a:lnTo>
                    <a:pt x="883" y="2417"/>
                  </a:lnTo>
                  <a:lnTo>
                    <a:pt x="877" y="2412"/>
                  </a:lnTo>
                  <a:lnTo>
                    <a:pt x="870" y="2406"/>
                  </a:lnTo>
                  <a:lnTo>
                    <a:pt x="860" y="2401"/>
                  </a:lnTo>
                  <a:lnTo>
                    <a:pt x="852" y="2396"/>
                  </a:lnTo>
                  <a:lnTo>
                    <a:pt x="845" y="2393"/>
                  </a:lnTo>
                  <a:lnTo>
                    <a:pt x="839" y="2391"/>
                  </a:lnTo>
                  <a:lnTo>
                    <a:pt x="832" y="2384"/>
                  </a:lnTo>
                  <a:lnTo>
                    <a:pt x="825" y="2376"/>
                  </a:lnTo>
                  <a:lnTo>
                    <a:pt x="817" y="2366"/>
                  </a:lnTo>
                  <a:lnTo>
                    <a:pt x="810" y="2357"/>
                  </a:lnTo>
                  <a:lnTo>
                    <a:pt x="802" y="2347"/>
                  </a:lnTo>
                  <a:lnTo>
                    <a:pt x="794" y="2339"/>
                  </a:lnTo>
                  <a:lnTo>
                    <a:pt x="785" y="2334"/>
                  </a:lnTo>
                  <a:lnTo>
                    <a:pt x="777" y="2332"/>
                  </a:lnTo>
                  <a:lnTo>
                    <a:pt x="766" y="2330"/>
                  </a:lnTo>
                  <a:lnTo>
                    <a:pt x="762" y="2332"/>
                  </a:lnTo>
                  <a:lnTo>
                    <a:pt x="757" y="2333"/>
                  </a:lnTo>
                  <a:lnTo>
                    <a:pt x="752" y="2334"/>
                  </a:lnTo>
                  <a:lnTo>
                    <a:pt x="749" y="2338"/>
                  </a:lnTo>
                  <a:lnTo>
                    <a:pt x="743" y="2343"/>
                  </a:lnTo>
                  <a:lnTo>
                    <a:pt x="738" y="2347"/>
                  </a:lnTo>
                  <a:lnTo>
                    <a:pt x="733" y="2349"/>
                  </a:lnTo>
                  <a:lnTo>
                    <a:pt x="726" y="2349"/>
                  </a:lnTo>
                  <a:lnTo>
                    <a:pt x="719" y="2349"/>
                  </a:lnTo>
                  <a:lnTo>
                    <a:pt x="712" y="2349"/>
                  </a:lnTo>
                  <a:lnTo>
                    <a:pt x="706" y="2352"/>
                  </a:lnTo>
                  <a:lnTo>
                    <a:pt x="700" y="2358"/>
                  </a:lnTo>
                  <a:lnTo>
                    <a:pt x="691" y="2366"/>
                  </a:lnTo>
                  <a:lnTo>
                    <a:pt x="683" y="2374"/>
                  </a:lnTo>
                  <a:lnTo>
                    <a:pt x="678" y="2378"/>
                  </a:lnTo>
                  <a:lnTo>
                    <a:pt x="674" y="2380"/>
                  </a:lnTo>
                  <a:lnTo>
                    <a:pt x="668" y="2382"/>
                  </a:lnTo>
                  <a:lnTo>
                    <a:pt x="661" y="2383"/>
                  </a:lnTo>
                  <a:lnTo>
                    <a:pt x="647" y="2383"/>
                  </a:lnTo>
                  <a:lnTo>
                    <a:pt x="633" y="2383"/>
                  </a:lnTo>
                  <a:lnTo>
                    <a:pt x="620" y="2383"/>
                  </a:lnTo>
                  <a:lnTo>
                    <a:pt x="608" y="2383"/>
                  </a:lnTo>
                  <a:lnTo>
                    <a:pt x="602" y="2384"/>
                  </a:lnTo>
                  <a:lnTo>
                    <a:pt x="596" y="2385"/>
                  </a:lnTo>
                  <a:lnTo>
                    <a:pt x="592" y="2387"/>
                  </a:lnTo>
                  <a:lnTo>
                    <a:pt x="587" y="2390"/>
                  </a:lnTo>
                  <a:lnTo>
                    <a:pt x="583" y="2393"/>
                  </a:lnTo>
                  <a:lnTo>
                    <a:pt x="580" y="2397"/>
                  </a:lnTo>
                  <a:lnTo>
                    <a:pt x="576" y="2402"/>
                  </a:lnTo>
                  <a:lnTo>
                    <a:pt x="574" y="2406"/>
                  </a:lnTo>
                  <a:lnTo>
                    <a:pt x="570" y="2415"/>
                  </a:lnTo>
                  <a:lnTo>
                    <a:pt x="568" y="2422"/>
                  </a:lnTo>
                  <a:lnTo>
                    <a:pt x="567" y="2427"/>
                  </a:lnTo>
                  <a:lnTo>
                    <a:pt x="563" y="2430"/>
                  </a:lnTo>
                  <a:lnTo>
                    <a:pt x="561" y="2431"/>
                  </a:lnTo>
                  <a:lnTo>
                    <a:pt x="557" y="2430"/>
                  </a:lnTo>
                  <a:lnTo>
                    <a:pt x="554" y="2429"/>
                  </a:lnTo>
                  <a:lnTo>
                    <a:pt x="550" y="2428"/>
                  </a:lnTo>
                  <a:lnTo>
                    <a:pt x="542" y="2423"/>
                  </a:lnTo>
                  <a:lnTo>
                    <a:pt x="533" y="2420"/>
                  </a:lnTo>
                  <a:lnTo>
                    <a:pt x="525" y="2417"/>
                  </a:lnTo>
                  <a:lnTo>
                    <a:pt x="518" y="2417"/>
                  </a:lnTo>
                  <a:lnTo>
                    <a:pt x="516" y="2418"/>
                  </a:lnTo>
                  <a:lnTo>
                    <a:pt x="512" y="2420"/>
                  </a:lnTo>
                  <a:lnTo>
                    <a:pt x="511" y="2422"/>
                  </a:lnTo>
                  <a:lnTo>
                    <a:pt x="508" y="2425"/>
                  </a:lnTo>
                  <a:lnTo>
                    <a:pt x="505" y="2437"/>
                  </a:lnTo>
                  <a:lnTo>
                    <a:pt x="501" y="2445"/>
                  </a:lnTo>
                  <a:lnTo>
                    <a:pt x="498" y="2447"/>
                  </a:lnTo>
                  <a:lnTo>
                    <a:pt x="493" y="2447"/>
                  </a:lnTo>
                  <a:lnTo>
                    <a:pt x="489" y="2446"/>
                  </a:lnTo>
                  <a:lnTo>
                    <a:pt x="485" y="2441"/>
                  </a:lnTo>
                  <a:lnTo>
                    <a:pt x="482" y="2439"/>
                  </a:lnTo>
                  <a:lnTo>
                    <a:pt x="480" y="2437"/>
                  </a:lnTo>
                  <a:lnTo>
                    <a:pt x="476" y="2437"/>
                  </a:lnTo>
                  <a:lnTo>
                    <a:pt x="473" y="2439"/>
                  </a:lnTo>
                  <a:lnTo>
                    <a:pt x="464" y="2441"/>
                  </a:lnTo>
                  <a:lnTo>
                    <a:pt x="456" y="2446"/>
                  </a:lnTo>
                  <a:lnTo>
                    <a:pt x="445" y="2450"/>
                  </a:lnTo>
                  <a:lnTo>
                    <a:pt x="432" y="2456"/>
                  </a:lnTo>
                  <a:lnTo>
                    <a:pt x="419" y="2462"/>
                  </a:lnTo>
                  <a:lnTo>
                    <a:pt x="407" y="2468"/>
                  </a:lnTo>
                  <a:lnTo>
                    <a:pt x="401" y="2471"/>
                  </a:lnTo>
                  <a:lnTo>
                    <a:pt x="397" y="2473"/>
                  </a:lnTo>
                  <a:lnTo>
                    <a:pt x="392" y="2473"/>
                  </a:lnTo>
                  <a:lnTo>
                    <a:pt x="387" y="2473"/>
                  </a:lnTo>
                  <a:lnTo>
                    <a:pt x="384" y="2472"/>
                  </a:lnTo>
                  <a:lnTo>
                    <a:pt x="380" y="2471"/>
                  </a:lnTo>
                  <a:lnTo>
                    <a:pt x="378" y="2468"/>
                  </a:lnTo>
                  <a:lnTo>
                    <a:pt x="376" y="2465"/>
                  </a:lnTo>
                  <a:lnTo>
                    <a:pt x="374" y="2458"/>
                  </a:lnTo>
                  <a:lnTo>
                    <a:pt x="369" y="2448"/>
                  </a:lnTo>
                  <a:lnTo>
                    <a:pt x="367" y="2443"/>
                  </a:lnTo>
                  <a:lnTo>
                    <a:pt x="363" y="2440"/>
                  </a:lnTo>
                  <a:lnTo>
                    <a:pt x="360" y="2437"/>
                  </a:lnTo>
                  <a:lnTo>
                    <a:pt x="356" y="2435"/>
                  </a:lnTo>
                  <a:lnTo>
                    <a:pt x="347" y="2434"/>
                  </a:lnTo>
                  <a:lnTo>
                    <a:pt x="340" y="2433"/>
                  </a:lnTo>
                  <a:lnTo>
                    <a:pt x="336" y="2433"/>
                  </a:lnTo>
                  <a:lnTo>
                    <a:pt x="332" y="2431"/>
                  </a:lnTo>
                  <a:lnTo>
                    <a:pt x="330" y="2429"/>
                  </a:lnTo>
                  <a:lnTo>
                    <a:pt x="328" y="2425"/>
                  </a:lnTo>
                  <a:lnTo>
                    <a:pt x="324" y="2420"/>
                  </a:lnTo>
                  <a:lnTo>
                    <a:pt x="319" y="2415"/>
                  </a:lnTo>
                  <a:lnTo>
                    <a:pt x="315" y="2412"/>
                  </a:lnTo>
                  <a:lnTo>
                    <a:pt x="308" y="2410"/>
                  </a:lnTo>
                  <a:lnTo>
                    <a:pt x="302" y="2409"/>
                  </a:lnTo>
                  <a:lnTo>
                    <a:pt x="297" y="2406"/>
                  </a:lnTo>
                  <a:lnTo>
                    <a:pt x="294" y="2404"/>
                  </a:lnTo>
                  <a:lnTo>
                    <a:pt x="294" y="2402"/>
                  </a:lnTo>
                  <a:lnTo>
                    <a:pt x="294" y="2399"/>
                  </a:lnTo>
                  <a:lnTo>
                    <a:pt x="296" y="2396"/>
                  </a:lnTo>
                  <a:lnTo>
                    <a:pt x="298" y="2392"/>
                  </a:lnTo>
                  <a:lnTo>
                    <a:pt x="303" y="2390"/>
                  </a:lnTo>
                  <a:lnTo>
                    <a:pt x="308" y="2387"/>
                  </a:lnTo>
                  <a:lnTo>
                    <a:pt x="313" y="2385"/>
                  </a:lnTo>
                  <a:lnTo>
                    <a:pt x="327" y="2380"/>
                  </a:lnTo>
                  <a:lnTo>
                    <a:pt x="337" y="2374"/>
                  </a:lnTo>
                  <a:lnTo>
                    <a:pt x="346" y="2365"/>
                  </a:lnTo>
                  <a:lnTo>
                    <a:pt x="355" y="2353"/>
                  </a:lnTo>
                  <a:lnTo>
                    <a:pt x="362" y="2341"/>
                  </a:lnTo>
                  <a:lnTo>
                    <a:pt x="367" y="2332"/>
                  </a:lnTo>
                  <a:lnTo>
                    <a:pt x="368" y="2322"/>
                  </a:lnTo>
                  <a:lnTo>
                    <a:pt x="369" y="2314"/>
                  </a:lnTo>
                  <a:lnTo>
                    <a:pt x="368" y="2304"/>
                  </a:lnTo>
                  <a:lnTo>
                    <a:pt x="368" y="2296"/>
                  </a:lnTo>
                  <a:lnTo>
                    <a:pt x="367" y="2289"/>
                  </a:lnTo>
                  <a:lnTo>
                    <a:pt x="368" y="2282"/>
                  </a:lnTo>
                  <a:lnTo>
                    <a:pt x="371" y="2277"/>
                  </a:lnTo>
                  <a:lnTo>
                    <a:pt x="373" y="2272"/>
                  </a:lnTo>
                  <a:lnTo>
                    <a:pt x="378" y="2267"/>
                  </a:lnTo>
                  <a:lnTo>
                    <a:pt x="385" y="2260"/>
                  </a:lnTo>
                  <a:lnTo>
                    <a:pt x="398" y="2247"/>
                  </a:lnTo>
                  <a:lnTo>
                    <a:pt x="411" y="2238"/>
                  </a:lnTo>
                  <a:lnTo>
                    <a:pt x="423" y="2229"/>
                  </a:lnTo>
                  <a:lnTo>
                    <a:pt x="436" y="2223"/>
                  </a:lnTo>
                  <a:lnTo>
                    <a:pt x="450" y="2217"/>
                  </a:lnTo>
                  <a:lnTo>
                    <a:pt x="462" y="2212"/>
                  </a:lnTo>
                  <a:lnTo>
                    <a:pt x="474" y="2204"/>
                  </a:lnTo>
                  <a:lnTo>
                    <a:pt x="485" y="2195"/>
                  </a:lnTo>
                  <a:lnTo>
                    <a:pt x="488" y="2190"/>
                  </a:lnTo>
                  <a:lnTo>
                    <a:pt x="491" y="2187"/>
                  </a:lnTo>
                  <a:lnTo>
                    <a:pt x="492" y="2183"/>
                  </a:lnTo>
                  <a:lnTo>
                    <a:pt x="492" y="2179"/>
                  </a:lnTo>
                  <a:lnTo>
                    <a:pt x="491" y="2177"/>
                  </a:lnTo>
                  <a:lnTo>
                    <a:pt x="488" y="2175"/>
                  </a:lnTo>
                  <a:lnTo>
                    <a:pt x="486" y="2174"/>
                  </a:lnTo>
                  <a:lnTo>
                    <a:pt x="483" y="2172"/>
                  </a:lnTo>
                  <a:lnTo>
                    <a:pt x="481" y="2171"/>
                  </a:lnTo>
                  <a:lnTo>
                    <a:pt x="480" y="2170"/>
                  </a:lnTo>
                  <a:lnTo>
                    <a:pt x="479" y="2168"/>
                  </a:lnTo>
                  <a:lnTo>
                    <a:pt x="480" y="2165"/>
                  </a:lnTo>
                  <a:lnTo>
                    <a:pt x="482" y="2159"/>
                  </a:lnTo>
                  <a:lnTo>
                    <a:pt x="487" y="2151"/>
                  </a:lnTo>
                  <a:lnTo>
                    <a:pt x="489" y="2146"/>
                  </a:lnTo>
                  <a:lnTo>
                    <a:pt x="492" y="2141"/>
                  </a:lnTo>
                  <a:lnTo>
                    <a:pt x="493" y="2137"/>
                  </a:lnTo>
                  <a:lnTo>
                    <a:pt x="493" y="2132"/>
                  </a:lnTo>
                  <a:lnTo>
                    <a:pt x="493" y="2127"/>
                  </a:lnTo>
                  <a:lnTo>
                    <a:pt x="492" y="2124"/>
                  </a:lnTo>
                  <a:lnTo>
                    <a:pt x="489" y="2120"/>
                  </a:lnTo>
                  <a:lnTo>
                    <a:pt x="486" y="2116"/>
                  </a:lnTo>
                  <a:lnTo>
                    <a:pt x="475" y="2111"/>
                  </a:lnTo>
                  <a:lnTo>
                    <a:pt x="464" y="2103"/>
                  </a:lnTo>
                  <a:lnTo>
                    <a:pt x="453" y="2096"/>
                  </a:lnTo>
                  <a:lnTo>
                    <a:pt x="443" y="2088"/>
                  </a:lnTo>
                  <a:lnTo>
                    <a:pt x="434" y="2081"/>
                  </a:lnTo>
                  <a:lnTo>
                    <a:pt x="425" y="2075"/>
                  </a:lnTo>
                  <a:lnTo>
                    <a:pt x="420" y="2072"/>
                  </a:lnTo>
                  <a:lnTo>
                    <a:pt x="416" y="2071"/>
                  </a:lnTo>
                  <a:lnTo>
                    <a:pt x="412" y="2070"/>
                  </a:lnTo>
                  <a:lnTo>
                    <a:pt x="407" y="2070"/>
                  </a:lnTo>
                  <a:lnTo>
                    <a:pt x="403" y="2070"/>
                  </a:lnTo>
                  <a:lnTo>
                    <a:pt x="398" y="2072"/>
                  </a:lnTo>
                  <a:lnTo>
                    <a:pt x="394" y="2075"/>
                  </a:lnTo>
                  <a:lnTo>
                    <a:pt x="390" y="2078"/>
                  </a:lnTo>
                  <a:lnTo>
                    <a:pt x="381" y="2087"/>
                  </a:lnTo>
                  <a:lnTo>
                    <a:pt x="375" y="2095"/>
                  </a:lnTo>
                  <a:lnTo>
                    <a:pt x="368" y="2103"/>
                  </a:lnTo>
                  <a:lnTo>
                    <a:pt x="361" y="2112"/>
                  </a:lnTo>
                  <a:lnTo>
                    <a:pt x="351" y="2118"/>
                  </a:lnTo>
                  <a:lnTo>
                    <a:pt x="342" y="2122"/>
                  </a:lnTo>
                  <a:lnTo>
                    <a:pt x="332" y="2125"/>
                  </a:lnTo>
                  <a:lnTo>
                    <a:pt x="322" y="2126"/>
                  </a:lnTo>
                  <a:lnTo>
                    <a:pt x="310" y="2126"/>
                  </a:lnTo>
                  <a:lnTo>
                    <a:pt x="299" y="2124"/>
                  </a:lnTo>
                  <a:lnTo>
                    <a:pt x="288" y="2122"/>
                  </a:lnTo>
                  <a:lnTo>
                    <a:pt x="279" y="2120"/>
                  </a:lnTo>
                  <a:lnTo>
                    <a:pt x="274" y="2120"/>
                  </a:lnTo>
                  <a:lnTo>
                    <a:pt x="268" y="2121"/>
                  </a:lnTo>
                  <a:lnTo>
                    <a:pt x="262" y="2122"/>
                  </a:lnTo>
                  <a:lnTo>
                    <a:pt x="256" y="2125"/>
                  </a:lnTo>
                  <a:lnTo>
                    <a:pt x="246" y="2132"/>
                  </a:lnTo>
                  <a:lnTo>
                    <a:pt x="237" y="2137"/>
                  </a:lnTo>
                  <a:lnTo>
                    <a:pt x="231" y="2140"/>
                  </a:lnTo>
                  <a:lnTo>
                    <a:pt x="225" y="2141"/>
                  </a:lnTo>
                  <a:lnTo>
                    <a:pt x="223" y="2140"/>
                  </a:lnTo>
                  <a:lnTo>
                    <a:pt x="222" y="2137"/>
                  </a:lnTo>
                  <a:lnTo>
                    <a:pt x="222" y="2132"/>
                  </a:lnTo>
                  <a:lnTo>
                    <a:pt x="222" y="2127"/>
                  </a:lnTo>
                  <a:lnTo>
                    <a:pt x="223" y="2114"/>
                  </a:lnTo>
                  <a:lnTo>
                    <a:pt x="222" y="2103"/>
                  </a:lnTo>
                  <a:lnTo>
                    <a:pt x="217" y="2094"/>
                  </a:lnTo>
                  <a:lnTo>
                    <a:pt x="210" y="2084"/>
                  </a:lnTo>
                  <a:lnTo>
                    <a:pt x="203" y="2076"/>
                  </a:lnTo>
                  <a:lnTo>
                    <a:pt x="197" y="2070"/>
                  </a:lnTo>
                  <a:lnTo>
                    <a:pt x="192" y="2067"/>
                  </a:lnTo>
                  <a:lnTo>
                    <a:pt x="186" y="2063"/>
                  </a:lnTo>
                  <a:lnTo>
                    <a:pt x="185" y="2061"/>
                  </a:lnTo>
                  <a:lnTo>
                    <a:pt x="184" y="2058"/>
                  </a:lnTo>
                  <a:lnTo>
                    <a:pt x="183" y="2055"/>
                  </a:lnTo>
                  <a:lnTo>
                    <a:pt x="184" y="2051"/>
                  </a:lnTo>
                  <a:lnTo>
                    <a:pt x="187" y="2042"/>
                  </a:lnTo>
                  <a:lnTo>
                    <a:pt x="190" y="2029"/>
                  </a:lnTo>
                  <a:lnTo>
                    <a:pt x="191" y="2021"/>
                  </a:lnTo>
                  <a:lnTo>
                    <a:pt x="191" y="2014"/>
                  </a:lnTo>
                  <a:lnTo>
                    <a:pt x="191" y="2007"/>
                  </a:lnTo>
                  <a:lnTo>
                    <a:pt x="190" y="1999"/>
                  </a:lnTo>
                  <a:lnTo>
                    <a:pt x="187" y="1993"/>
                  </a:lnTo>
                  <a:lnTo>
                    <a:pt x="184" y="1987"/>
                  </a:lnTo>
                  <a:lnTo>
                    <a:pt x="180" y="1982"/>
                  </a:lnTo>
                  <a:lnTo>
                    <a:pt x="177" y="1977"/>
                  </a:lnTo>
                  <a:lnTo>
                    <a:pt x="172" y="1971"/>
                  </a:lnTo>
                  <a:lnTo>
                    <a:pt x="170" y="1966"/>
                  </a:lnTo>
                  <a:lnTo>
                    <a:pt x="166" y="1957"/>
                  </a:lnTo>
                  <a:lnTo>
                    <a:pt x="165" y="1948"/>
                  </a:lnTo>
                  <a:lnTo>
                    <a:pt x="165" y="1942"/>
                  </a:lnTo>
                  <a:lnTo>
                    <a:pt x="165" y="1937"/>
                  </a:lnTo>
                  <a:lnTo>
                    <a:pt x="166" y="1932"/>
                  </a:lnTo>
                  <a:lnTo>
                    <a:pt x="168" y="1929"/>
                  </a:lnTo>
                  <a:lnTo>
                    <a:pt x="172" y="1920"/>
                  </a:lnTo>
                  <a:lnTo>
                    <a:pt x="178" y="1912"/>
                  </a:lnTo>
                  <a:lnTo>
                    <a:pt x="183" y="1904"/>
                  </a:lnTo>
                  <a:lnTo>
                    <a:pt x="189" y="1895"/>
                  </a:lnTo>
                  <a:lnTo>
                    <a:pt x="192" y="1886"/>
                  </a:lnTo>
                  <a:lnTo>
                    <a:pt x="195" y="1874"/>
                  </a:lnTo>
                  <a:lnTo>
                    <a:pt x="197" y="1851"/>
                  </a:lnTo>
                  <a:lnTo>
                    <a:pt x="201" y="1830"/>
                  </a:lnTo>
                  <a:lnTo>
                    <a:pt x="202" y="1822"/>
                  </a:lnTo>
                  <a:lnTo>
                    <a:pt x="205" y="1813"/>
                  </a:lnTo>
                  <a:lnTo>
                    <a:pt x="209" y="1806"/>
                  </a:lnTo>
                  <a:lnTo>
                    <a:pt x="212" y="1800"/>
                  </a:lnTo>
                  <a:lnTo>
                    <a:pt x="228" y="1790"/>
                  </a:lnTo>
                  <a:lnTo>
                    <a:pt x="247" y="1778"/>
                  </a:lnTo>
                  <a:lnTo>
                    <a:pt x="256" y="1772"/>
                  </a:lnTo>
                  <a:lnTo>
                    <a:pt x="265" y="1766"/>
                  </a:lnTo>
                  <a:lnTo>
                    <a:pt x="271" y="1761"/>
                  </a:lnTo>
                  <a:lnTo>
                    <a:pt x="274" y="1755"/>
                  </a:lnTo>
                  <a:lnTo>
                    <a:pt x="275" y="1749"/>
                  </a:lnTo>
                  <a:lnTo>
                    <a:pt x="275" y="1744"/>
                  </a:lnTo>
                  <a:lnTo>
                    <a:pt x="273" y="1741"/>
                  </a:lnTo>
                  <a:lnTo>
                    <a:pt x="271" y="1737"/>
                  </a:lnTo>
                  <a:lnTo>
                    <a:pt x="266" y="1736"/>
                  </a:lnTo>
                  <a:lnTo>
                    <a:pt x="261" y="1735"/>
                  </a:lnTo>
                  <a:lnTo>
                    <a:pt x="255" y="1735"/>
                  </a:lnTo>
                  <a:lnTo>
                    <a:pt x="248" y="1736"/>
                  </a:lnTo>
                  <a:lnTo>
                    <a:pt x="234" y="1741"/>
                  </a:lnTo>
                  <a:lnTo>
                    <a:pt x="222" y="1746"/>
                  </a:lnTo>
                  <a:lnTo>
                    <a:pt x="210" y="1750"/>
                  </a:lnTo>
                  <a:lnTo>
                    <a:pt x="197" y="1753"/>
                  </a:lnTo>
                  <a:lnTo>
                    <a:pt x="190" y="1753"/>
                  </a:lnTo>
                  <a:lnTo>
                    <a:pt x="185" y="1750"/>
                  </a:lnTo>
                  <a:lnTo>
                    <a:pt x="181" y="1747"/>
                  </a:lnTo>
                  <a:lnTo>
                    <a:pt x="179" y="1743"/>
                  </a:lnTo>
                  <a:lnTo>
                    <a:pt x="179" y="1738"/>
                  </a:lnTo>
                  <a:lnTo>
                    <a:pt x="180" y="1733"/>
                  </a:lnTo>
                  <a:lnTo>
                    <a:pt x="183" y="1728"/>
                  </a:lnTo>
                  <a:lnTo>
                    <a:pt x="187" y="1722"/>
                  </a:lnTo>
                  <a:lnTo>
                    <a:pt x="197" y="1712"/>
                  </a:lnTo>
                  <a:lnTo>
                    <a:pt x="203" y="1704"/>
                  </a:lnTo>
                  <a:lnTo>
                    <a:pt x="204" y="1699"/>
                  </a:lnTo>
                  <a:lnTo>
                    <a:pt x="205" y="1695"/>
                  </a:lnTo>
                  <a:lnTo>
                    <a:pt x="205" y="1690"/>
                  </a:lnTo>
                  <a:lnTo>
                    <a:pt x="204" y="1685"/>
                  </a:lnTo>
                  <a:lnTo>
                    <a:pt x="202" y="1675"/>
                  </a:lnTo>
                  <a:lnTo>
                    <a:pt x="203" y="1666"/>
                  </a:lnTo>
                  <a:lnTo>
                    <a:pt x="204" y="1661"/>
                  </a:lnTo>
                  <a:lnTo>
                    <a:pt x="205" y="1656"/>
                  </a:lnTo>
                  <a:lnTo>
                    <a:pt x="208" y="1653"/>
                  </a:lnTo>
                  <a:lnTo>
                    <a:pt x="212" y="1648"/>
                  </a:lnTo>
                  <a:lnTo>
                    <a:pt x="215" y="1642"/>
                  </a:lnTo>
                  <a:lnTo>
                    <a:pt x="218" y="1636"/>
                  </a:lnTo>
                  <a:lnTo>
                    <a:pt x="220" y="1629"/>
                  </a:lnTo>
                  <a:lnTo>
                    <a:pt x="221" y="1621"/>
                  </a:lnTo>
                  <a:lnTo>
                    <a:pt x="222" y="1605"/>
                  </a:lnTo>
                  <a:lnTo>
                    <a:pt x="221" y="1593"/>
                  </a:lnTo>
                  <a:lnTo>
                    <a:pt x="220" y="1589"/>
                  </a:lnTo>
                  <a:lnTo>
                    <a:pt x="216" y="1584"/>
                  </a:lnTo>
                  <a:lnTo>
                    <a:pt x="212" y="1580"/>
                  </a:lnTo>
                  <a:lnTo>
                    <a:pt x="208" y="1577"/>
                  </a:lnTo>
                  <a:lnTo>
                    <a:pt x="202" y="1573"/>
                  </a:lnTo>
                  <a:lnTo>
                    <a:pt x="195" y="1570"/>
                  </a:lnTo>
                  <a:lnTo>
                    <a:pt x="187" y="1567"/>
                  </a:lnTo>
                  <a:lnTo>
                    <a:pt x="178" y="1566"/>
                  </a:lnTo>
                  <a:lnTo>
                    <a:pt x="159" y="1564"/>
                  </a:lnTo>
                  <a:lnTo>
                    <a:pt x="142" y="1559"/>
                  </a:lnTo>
                  <a:lnTo>
                    <a:pt x="135" y="1555"/>
                  </a:lnTo>
                  <a:lnTo>
                    <a:pt x="129" y="1552"/>
                  </a:lnTo>
                  <a:lnTo>
                    <a:pt x="124" y="1547"/>
                  </a:lnTo>
                  <a:lnTo>
                    <a:pt x="121" y="1541"/>
                  </a:lnTo>
                  <a:lnTo>
                    <a:pt x="118" y="1534"/>
                  </a:lnTo>
                  <a:lnTo>
                    <a:pt x="117" y="1527"/>
                  </a:lnTo>
                  <a:lnTo>
                    <a:pt x="115" y="1517"/>
                  </a:lnTo>
                  <a:lnTo>
                    <a:pt x="115" y="1508"/>
                  </a:lnTo>
                  <a:lnTo>
                    <a:pt x="115" y="1498"/>
                  </a:lnTo>
                  <a:lnTo>
                    <a:pt x="116" y="1489"/>
                  </a:lnTo>
                  <a:lnTo>
                    <a:pt x="120" y="1478"/>
                  </a:lnTo>
                  <a:lnTo>
                    <a:pt x="123" y="1470"/>
                  </a:lnTo>
                  <a:lnTo>
                    <a:pt x="133" y="1453"/>
                  </a:lnTo>
                  <a:lnTo>
                    <a:pt x="140" y="1439"/>
                  </a:lnTo>
                  <a:lnTo>
                    <a:pt x="142" y="1432"/>
                  </a:lnTo>
                  <a:lnTo>
                    <a:pt x="143" y="1426"/>
                  </a:lnTo>
                  <a:lnTo>
                    <a:pt x="145" y="1421"/>
                  </a:lnTo>
                  <a:lnTo>
                    <a:pt x="143" y="1415"/>
                  </a:lnTo>
                  <a:lnTo>
                    <a:pt x="141" y="1410"/>
                  </a:lnTo>
                  <a:lnTo>
                    <a:pt x="139" y="1406"/>
                  </a:lnTo>
                  <a:lnTo>
                    <a:pt x="134" y="1401"/>
                  </a:lnTo>
                  <a:lnTo>
                    <a:pt x="130" y="1395"/>
                  </a:lnTo>
                  <a:lnTo>
                    <a:pt x="121" y="1385"/>
                  </a:lnTo>
                  <a:lnTo>
                    <a:pt x="111" y="1377"/>
                  </a:lnTo>
                  <a:lnTo>
                    <a:pt x="103" y="1368"/>
                  </a:lnTo>
                  <a:lnTo>
                    <a:pt x="94" y="1357"/>
                  </a:lnTo>
                  <a:lnTo>
                    <a:pt x="91" y="1351"/>
                  </a:lnTo>
                  <a:lnTo>
                    <a:pt x="89" y="1346"/>
                  </a:lnTo>
                  <a:lnTo>
                    <a:pt x="88" y="1340"/>
                  </a:lnTo>
                  <a:lnTo>
                    <a:pt x="89" y="1333"/>
                  </a:lnTo>
                  <a:lnTo>
                    <a:pt x="94" y="1321"/>
                  </a:lnTo>
                  <a:lnTo>
                    <a:pt x="102" y="1308"/>
                  </a:lnTo>
                  <a:lnTo>
                    <a:pt x="108" y="1296"/>
                  </a:lnTo>
                  <a:lnTo>
                    <a:pt x="111" y="1287"/>
                  </a:lnTo>
                  <a:lnTo>
                    <a:pt x="113" y="1277"/>
                  </a:lnTo>
                  <a:lnTo>
                    <a:pt x="113" y="1265"/>
                  </a:lnTo>
                  <a:lnTo>
                    <a:pt x="113" y="1254"/>
                  </a:lnTo>
                  <a:lnTo>
                    <a:pt x="114" y="1243"/>
                  </a:lnTo>
                  <a:lnTo>
                    <a:pt x="114" y="1238"/>
                  </a:lnTo>
                  <a:lnTo>
                    <a:pt x="114" y="1235"/>
                  </a:lnTo>
                  <a:lnTo>
                    <a:pt x="113" y="1232"/>
                  </a:lnTo>
                  <a:lnTo>
                    <a:pt x="111" y="1230"/>
                  </a:lnTo>
                  <a:lnTo>
                    <a:pt x="109" y="1229"/>
                  </a:lnTo>
                  <a:lnTo>
                    <a:pt x="107" y="1229"/>
                  </a:lnTo>
                  <a:lnTo>
                    <a:pt x="103" y="1230"/>
                  </a:lnTo>
                  <a:lnTo>
                    <a:pt x="99" y="1231"/>
                  </a:lnTo>
                  <a:lnTo>
                    <a:pt x="89" y="1236"/>
                  </a:lnTo>
                  <a:lnTo>
                    <a:pt x="78" y="1242"/>
                  </a:lnTo>
                  <a:lnTo>
                    <a:pt x="66" y="1246"/>
                  </a:lnTo>
                  <a:lnTo>
                    <a:pt x="57" y="1251"/>
                  </a:lnTo>
                  <a:lnTo>
                    <a:pt x="51" y="1252"/>
                  </a:lnTo>
                  <a:lnTo>
                    <a:pt x="46" y="1252"/>
                  </a:lnTo>
                  <a:lnTo>
                    <a:pt x="40" y="1251"/>
                  </a:lnTo>
                  <a:lnTo>
                    <a:pt x="35" y="1249"/>
                  </a:lnTo>
                  <a:lnTo>
                    <a:pt x="29" y="1246"/>
                  </a:lnTo>
                  <a:lnTo>
                    <a:pt x="26" y="1244"/>
                  </a:lnTo>
                  <a:lnTo>
                    <a:pt x="22" y="1242"/>
                  </a:lnTo>
                  <a:lnTo>
                    <a:pt x="20" y="1238"/>
                  </a:lnTo>
                  <a:lnTo>
                    <a:pt x="20" y="1235"/>
                  </a:lnTo>
                  <a:lnTo>
                    <a:pt x="21" y="1232"/>
                  </a:lnTo>
                  <a:lnTo>
                    <a:pt x="23" y="1230"/>
                  </a:lnTo>
                  <a:lnTo>
                    <a:pt x="27" y="1226"/>
                  </a:lnTo>
                  <a:lnTo>
                    <a:pt x="29" y="1224"/>
                  </a:lnTo>
                  <a:lnTo>
                    <a:pt x="29" y="1220"/>
                  </a:lnTo>
                  <a:lnTo>
                    <a:pt x="29" y="1217"/>
                  </a:lnTo>
                  <a:lnTo>
                    <a:pt x="28" y="1214"/>
                  </a:lnTo>
                  <a:lnTo>
                    <a:pt x="27" y="1211"/>
                  </a:lnTo>
                  <a:lnTo>
                    <a:pt x="25" y="1208"/>
                  </a:lnTo>
                  <a:lnTo>
                    <a:pt x="22" y="1207"/>
                  </a:lnTo>
                  <a:lnTo>
                    <a:pt x="19" y="1207"/>
                  </a:lnTo>
                  <a:lnTo>
                    <a:pt x="15" y="1208"/>
                  </a:lnTo>
                  <a:lnTo>
                    <a:pt x="13" y="1207"/>
                  </a:lnTo>
                  <a:lnTo>
                    <a:pt x="10" y="1207"/>
                  </a:lnTo>
                  <a:lnTo>
                    <a:pt x="9" y="1205"/>
                  </a:lnTo>
                  <a:lnTo>
                    <a:pt x="8" y="1201"/>
                  </a:lnTo>
                  <a:lnTo>
                    <a:pt x="8" y="1196"/>
                  </a:lnTo>
                  <a:lnTo>
                    <a:pt x="12" y="1187"/>
                  </a:lnTo>
                  <a:lnTo>
                    <a:pt x="16" y="1179"/>
                  </a:lnTo>
                  <a:lnTo>
                    <a:pt x="17" y="1176"/>
                  </a:lnTo>
                  <a:lnTo>
                    <a:pt x="19" y="1175"/>
                  </a:lnTo>
                  <a:lnTo>
                    <a:pt x="17" y="1173"/>
                  </a:lnTo>
                  <a:lnTo>
                    <a:pt x="16" y="1172"/>
                  </a:lnTo>
                  <a:lnTo>
                    <a:pt x="14" y="1170"/>
                  </a:lnTo>
                  <a:lnTo>
                    <a:pt x="9" y="1169"/>
                  </a:lnTo>
                  <a:lnTo>
                    <a:pt x="7" y="1169"/>
                  </a:lnTo>
                  <a:lnTo>
                    <a:pt x="4" y="1167"/>
                  </a:lnTo>
                  <a:lnTo>
                    <a:pt x="2" y="1164"/>
                  </a:lnTo>
                  <a:lnTo>
                    <a:pt x="1" y="1161"/>
                  </a:lnTo>
                  <a:lnTo>
                    <a:pt x="0" y="1156"/>
                  </a:lnTo>
                  <a:lnTo>
                    <a:pt x="1" y="1150"/>
                  </a:lnTo>
                  <a:lnTo>
                    <a:pt x="1" y="1144"/>
                  </a:lnTo>
                  <a:lnTo>
                    <a:pt x="3" y="1137"/>
                  </a:lnTo>
                  <a:lnTo>
                    <a:pt x="7" y="1129"/>
                  </a:lnTo>
                  <a:lnTo>
                    <a:pt x="12" y="1119"/>
                  </a:lnTo>
                  <a:lnTo>
                    <a:pt x="17" y="1111"/>
                  </a:lnTo>
                  <a:lnTo>
                    <a:pt x="23" y="1103"/>
                  </a:lnTo>
                  <a:lnTo>
                    <a:pt x="36" y="1088"/>
                  </a:lnTo>
                  <a:lnTo>
                    <a:pt x="48" y="1078"/>
                  </a:lnTo>
                  <a:lnTo>
                    <a:pt x="52" y="1074"/>
                  </a:lnTo>
                  <a:lnTo>
                    <a:pt x="54" y="1067"/>
                  </a:lnTo>
                  <a:lnTo>
                    <a:pt x="57" y="1060"/>
                  </a:lnTo>
                  <a:lnTo>
                    <a:pt x="57" y="1051"/>
                  </a:lnTo>
                  <a:lnTo>
                    <a:pt x="57" y="1032"/>
                  </a:lnTo>
                  <a:lnTo>
                    <a:pt x="57" y="1016"/>
                  </a:lnTo>
                  <a:lnTo>
                    <a:pt x="55" y="1009"/>
                  </a:lnTo>
                  <a:lnTo>
                    <a:pt x="57" y="1002"/>
                  </a:lnTo>
                  <a:lnTo>
                    <a:pt x="58" y="994"/>
                  </a:lnTo>
                  <a:lnTo>
                    <a:pt x="59" y="988"/>
                  </a:lnTo>
                  <a:lnTo>
                    <a:pt x="61" y="984"/>
                  </a:lnTo>
                  <a:lnTo>
                    <a:pt x="65" y="979"/>
                  </a:lnTo>
                  <a:lnTo>
                    <a:pt x="70" y="975"/>
                  </a:lnTo>
                  <a:lnTo>
                    <a:pt x="76" y="971"/>
                  </a:lnTo>
                  <a:lnTo>
                    <a:pt x="89" y="965"/>
                  </a:lnTo>
                  <a:lnTo>
                    <a:pt x="102" y="961"/>
                  </a:lnTo>
                  <a:lnTo>
                    <a:pt x="116" y="956"/>
                  </a:lnTo>
                  <a:lnTo>
                    <a:pt x="130" y="953"/>
                  </a:lnTo>
                  <a:lnTo>
                    <a:pt x="145" y="949"/>
                  </a:lnTo>
                  <a:lnTo>
                    <a:pt x="158" y="945"/>
                  </a:lnTo>
                  <a:lnTo>
                    <a:pt x="162" y="942"/>
                  </a:lnTo>
                  <a:lnTo>
                    <a:pt x="166" y="939"/>
                  </a:lnTo>
                  <a:lnTo>
                    <a:pt x="170" y="936"/>
                  </a:lnTo>
                  <a:lnTo>
                    <a:pt x="172" y="934"/>
                  </a:lnTo>
                  <a:lnTo>
                    <a:pt x="172" y="930"/>
                  </a:lnTo>
                  <a:lnTo>
                    <a:pt x="171" y="927"/>
                  </a:lnTo>
                  <a:lnTo>
                    <a:pt x="170" y="922"/>
                  </a:lnTo>
                  <a:lnTo>
                    <a:pt x="167" y="917"/>
                  </a:lnTo>
                  <a:lnTo>
                    <a:pt x="162" y="908"/>
                  </a:lnTo>
                  <a:lnTo>
                    <a:pt x="158" y="901"/>
                  </a:lnTo>
                  <a:lnTo>
                    <a:pt x="154" y="893"/>
                  </a:lnTo>
                  <a:lnTo>
                    <a:pt x="153" y="887"/>
                  </a:lnTo>
                  <a:lnTo>
                    <a:pt x="153" y="884"/>
                  </a:lnTo>
                  <a:lnTo>
                    <a:pt x="155" y="882"/>
                  </a:lnTo>
                  <a:lnTo>
                    <a:pt x="158" y="880"/>
                  </a:lnTo>
                  <a:lnTo>
                    <a:pt x="162" y="880"/>
                  </a:lnTo>
                  <a:lnTo>
                    <a:pt x="172" y="879"/>
                  </a:lnTo>
                  <a:lnTo>
                    <a:pt x="180" y="877"/>
                  </a:lnTo>
                  <a:lnTo>
                    <a:pt x="185" y="874"/>
                  </a:lnTo>
                  <a:lnTo>
                    <a:pt x="189" y="871"/>
                  </a:lnTo>
                  <a:lnTo>
                    <a:pt x="192" y="867"/>
                  </a:lnTo>
                  <a:lnTo>
                    <a:pt x="197" y="864"/>
                  </a:lnTo>
                  <a:lnTo>
                    <a:pt x="205" y="852"/>
                  </a:lnTo>
                  <a:lnTo>
                    <a:pt x="217" y="840"/>
                  </a:lnTo>
                  <a:lnTo>
                    <a:pt x="229" y="829"/>
                  </a:lnTo>
                  <a:lnTo>
                    <a:pt x="239" y="819"/>
                  </a:lnTo>
                  <a:lnTo>
                    <a:pt x="246" y="809"/>
                  </a:lnTo>
                  <a:lnTo>
                    <a:pt x="249" y="802"/>
                  </a:lnTo>
                  <a:lnTo>
                    <a:pt x="250" y="795"/>
                  </a:lnTo>
                  <a:lnTo>
                    <a:pt x="249" y="788"/>
                  </a:lnTo>
                  <a:lnTo>
                    <a:pt x="248" y="784"/>
                  </a:lnTo>
                  <a:lnTo>
                    <a:pt x="246" y="782"/>
                  </a:lnTo>
                  <a:lnTo>
                    <a:pt x="242" y="778"/>
                  </a:lnTo>
                  <a:lnTo>
                    <a:pt x="239" y="776"/>
                  </a:lnTo>
                  <a:lnTo>
                    <a:pt x="231" y="772"/>
                  </a:lnTo>
                  <a:lnTo>
                    <a:pt x="224" y="770"/>
                  </a:lnTo>
                  <a:lnTo>
                    <a:pt x="221" y="767"/>
                  </a:lnTo>
                  <a:lnTo>
                    <a:pt x="220" y="766"/>
                  </a:lnTo>
                  <a:lnTo>
                    <a:pt x="218" y="763"/>
                  </a:lnTo>
                  <a:lnTo>
                    <a:pt x="217" y="760"/>
                  </a:lnTo>
                  <a:lnTo>
                    <a:pt x="218" y="758"/>
                  </a:lnTo>
                  <a:lnTo>
                    <a:pt x="220" y="756"/>
                  </a:lnTo>
                  <a:lnTo>
                    <a:pt x="221" y="753"/>
                  </a:lnTo>
                  <a:lnTo>
                    <a:pt x="223" y="752"/>
                  </a:lnTo>
                  <a:lnTo>
                    <a:pt x="227" y="751"/>
                  </a:lnTo>
                  <a:lnTo>
                    <a:pt x="229" y="748"/>
                  </a:lnTo>
                  <a:lnTo>
                    <a:pt x="231" y="746"/>
                  </a:lnTo>
                  <a:lnTo>
                    <a:pt x="233" y="742"/>
                  </a:lnTo>
                  <a:lnTo>
                    <a:pt x="233" y="740"/>
                  </a:lnTo>
                  <a:lnTo>
                    <a:pt x="233" y="737"/>
                  </a:lnTo>
                  <a:lnTo>
                    <a:pt x="230" y="734"/>
                  </a:lnTo>
                  <a:lnTo>
                    <a:pt x="228" y="732"/>
                  </a:lnTo>
                  <a:lnTo>
                    <a:pt x="220" y="727"/>
                  </a:lnTo>
                  <a:lnTo>
                    <a:pt x="210" y="723"/>
                  </a:lnTo>
                  <a:lnTo>
                    <a:pt x="202" y="719"/>
                  </a:lnTo>
                  <a:lnTo>
                    <a:pt x="193" y="713"/>
                  </a:lnTo>
                  <a:lnTo>
                    <a:pt x="191" y="709"/>
                  </a:lnTo>
                  <a:lnTo>
                    <a:pt x="190" y="704"/>
                  </a:lnTo>
                  <a:lnTo>
                    <a:pt x="189" y="700"/>
                  </a:lnTo>
                  <a:lnTo>
                    <a:pt x="189" y="694"/>
                  </a:lnTo>
                  <a:lnTo>
                    <a:pt x="190" y="682"/>
                  </a:lnTo>
                  <a:lnTo>
                    <a:pt x="193" y="671"/>
                  </a:lnTo>
                  <a:lnTo>
                    <a:pt x="196" y="657"/>
                  </a:lnTo>
                  <a:lnTo>
                    <a:pt x="198" y="640"/>
                  </a:lnTo>
                  <a:lnTo>
                    <a:pt x="199" y="624"/>
                  </a:lnTo>
                  <a:lnTo>
                    <a:pt x="199" y="612"/>
                  </a:lnTo>
                  <a:lnTo>
                    <a:pt x="198" y="607"/>
                  </a:lnTo>
                  <a:lnTo>
                    <a:pt x="198" y="603"/>
                  </a:lnTo>
                  <a:lnTo>
                    <a:pt x="196" y="600"/>
                  </a:lnTo>
                  <a:lnTo>
                    <a:pt x="193" y="596"/>
                  </a:lnTo>
                  <a:lnTo>
                    <a:pt x="191" y="594"/>
                  </a:lnTo>
                  <a:lnTo>
                    <a:pt x="187" y="592"/>
                  </a:lnTo>
                  <a:lnTo>
                    <a:pt x="184" y="590"/>
                  </a:lnTo>
                  <a:lnTo>
                    <a:pt x="179" y="590"/>
                  </a:lnTo>
                  <a:lnTo>
                    <a:pt x="176" y="590"/>
                  </a:lnTo>
                  <a:lnTo>
                    <a:pt x="172" y="589"/>
                  </a:lnTo>
                  <a:lnTo>
                    <a:pt x="170" y="588"/>
                  </a:lnTo>
                  <a:lnTo>
                    <a:pt x="167" y="586"/>
                  </a:lnTo>
                  <a:lnTo>
                    <a:pt x="164" y="580"/>
                  </a:lnTo>
                  <a:lnTo>
                    <a:pt x="160" y="574"/>
                  </a:lnTo>
                  <a:lnTo>
                    <a:pt x="155" y="567"/>
                  </a:lnTo>
                  <a:lnTo>
                    <a:pt x="147" y="558"/>
                  </a:lnTo>
                  <a:lnTo>
                    <a:pt x="139" y="551"/>
                  </a:lnTo>
                  <a:lnTo>
                    <a:pt x="132" y="546"/>
                  </a:lnTo>
                  <a:lnTo>
                    <a:pt x="128" y="545"/>
                  </a:lnTo>
                  <a:lnTo>
                    <a:pt x="126" y="543"/>
                  </a:lnTo>
                  <a:lnTo>
                    <a:pt x="123" y="540"/>
                  </a:lnTo>
                  <a:lnTo>
                    <a:pt x="122" y="537"/>
                  </a:lnTo>
                  <a:lnTo>
                    <a:pt x="120" y="530"/>
                  </a:lnTo>
                  <a:lnTo>
                    <a:pt x="118" y="521"/>
                  </a:lnTo>
                  <a:lnTo>
                    <a:pt x="117" y="513"/>
                  </a:lnTo>
                  <a:lnTo>
                    <a:pt x="117" y="502"/>
                  </a:lnTo>
                  <a:lnTo>
                    <a:pt x="118" y="498"/>
                  </a:lnTo>
                  <a:lnTo>
                    <a:pt x="120" y="492"/>
                  </a:lnTo>
                  <a:lnTo>
                    <a:pt x="122" y="486"/>
                  </a:lnTo>
                  <a:lnTo>
                    <a:pt x="126" y="480"/>
                  </a:lnTo>
                  <a:lnTo>
                    <a:pt x="145" y="461"/>
                  </a:lnTo>
                  <a:lnTo>
                    <a:pt x="160" y="445"/>
                  </a:lnTo>
                  <a:lnTo>
                    <a:pt x="162" y="442"/>
                  </a:lnTo>
                  <a:lnTo>
                    <a:pt x="166" y="438"/>
                  </a:lnTo>
                  <a:lnTo>
                    <a:pt x="168" y="436"/>
                  </a:lnTo>
                  <a:lnTo>
                    <a:pt x="172" y="433"/>
                  </a:lnTo>
                  <a:lnTo>
                    <a:pt x="180" y="431"/>
                  </a:lnTo>
                  <a:lnTo>
                    <a:pt x="189" y="429"/>
                  </a:lnTo>
                  <a:lnTo>
                    <a:pt x="199" y="427"/>
                  </a:lnTo>
                  <a:lnTo>
                    <a:pt x="209" y="426"/>
                  </a:lnTo>
                  <a:lnTo>
                    <a:pt x="214" y="425"/>
                  </a:lnTo>
                  <a:lnTo>
                    <a:pt x="218" y="423"/>
                  </a:lnTo>
                  <a:lnTo>
                    <a:pt x="222" y="419"/>
                  </a:lnTo>
                  <a:lnTo>
                    <a:pt x="224" y="413"/>
                  </a:lnTo>
                  <a:lnTo>
                    <a:pt x="228" y="401"/>
                  </a:lnTo>
                  <a:lnTo>
                    <a:pt x="229" y="389"/>
                  </a:lnTo>
                  <a:lnTo>
                    <a:pt x="230" y="384"/>
                  </a:lnTo>
                  <a:lnTo>
                    <a:pt x="231" y="379"/>
                  </a:lnTo>
                  <a:lnTo>
                    <a:pt x="234" y="375"/>
                  </a:lnTo>
                  <a:lnTo>
                    <a:pt x="236" y="373"/>
                  </a:lnTo>
                  <a:lnTo>
                    <a:pt x="241" y="370"/>
                  </a:lnTo>
                  <a:lnTo>
                    <a:pt x="246" y="370"/>
                  </a:lnTo>
                  <a:lnTo>
                    <a:pt x="250" y="370"/>
                  </a:lnTo>
                  <a:lnTo>
                    <a:pt x="256" y="370"/>
                  </a:lnTo>
                  <a:lnTo>
                    <a:pt x="267" y="372"/>
                  </a:lnTo>
                  <a:lnTo>
                    <a:pt x="277" y="375"/>
                  </a:lnTo>
                  <a:lnTo>
                    <a:pt x="288" y="376"/>
                  </a:lnTo>
                  <a:lnTo>
                    <a:pt x="305" y="378"/>
                  </a:lnTo>
                  <a:lnTo>
                    <a:pt x="313" y="376"/>
                  </a:lnTo>
                  <a:lnTo>
                    <a:pt x="323" y="375"/>
                  </a:lnTo>
                  <a:lnTo>
                    <a:pt x="331" y="373"/>
                  </a:lnTo>
                  <a:lnTo>
                    <a:pt x="338" y="370"/>
                  </a:lnTo>
                  <a:lnTo>
                    <a:pt x="350" y="362"/>
                  </a:lnTo>
                  <a:lnTo>
                    <a:pt x="361" y="353"/>
                  </a:lnTo>
                  <a:lnTo>
                    <a:pt x="368" y="348"/>
                  </a:lnTo>
                  <a:lnTo>
                    <a:pt x="374" y="344"/>
                  </a:lnTo>
                  <a:lnTo>
                    <a:pt x="382" y="343"/>
                  </a:lnTo>
                  <a:lnTo>
                    <a:pt x="391" y="344"/>
                  </a:lnTo>
                  <a:lnTo>
                    <a:pt x="399" y="345"/>
                  </a:lnTo>
                  <a:lnTo>
                    <a:pt x="407" y="347"/>
                  </a:lnTo>
                  <a:lnTo>
                    <a:pt x="416" y="347"/>
                  </a:lnTo>
                  <a:lnTo>
                    <a:pt x="424" y="345"/>
                  </a:lnTo>
                  <a:lnTo>
                    <a:pt x="438" y="342"/>
                  </a:lnTo>
                  <a:lnTo>
                    <a:pt x="453" y="337"/>
                  </a:lnTo>
                  <a:lnTo>
                    <a:pt x="458" y="334"/>
                  </a:lnTo>
                  <a:lnTo>
                    <a:pt x="464" y="330"/>
                  </a:lnTo>
                  <a:lnTo>
                    <a:pt x="469" y="326"/>
                  </a:lnTo>
                  <a:lnTo>
                    <a:pt x="472" y="324"/>
                  </a:lnTo>
                  <a:lnTo>
                    <a:pt x="473" y="321"/>
                  </a:lnTo>
                  <a:lnTo>
                    <a:pt x="473" y="318"/>
                  </a:lnTo>
                  <a:lnTo>
                    <a:pt x="469" y="316"/>
                  </a:lnTo>
                  <a:lnTo>
                    <a:pt x="464" y="315"/>
                  </a:lnTo>
                  <a:lnTo>
                    <a:pt x="458" y="313"/>
                  </a:lnTo>
                  <a:lnTo>
                    <a:pt x="454" y="311"/>
                  </a:lnTo>
                  <a:lnTo>
                    <a:pt x="451" y="309"/>
                  </a:lnTo>
                  <a:lnTo>
                    <a:pt x="450" y="306"/>
                  </a:lnTo>
                  <a:lnTo>
                    <a:pt x="450" y="303"/>
                  </a:lnTo>
                  <a:lnTo>
                    <a:pt x="450" y="300"/>
                  </a:lnTo>
                  <a:lnTo>
                    <a:pt x="451" y="297"/>
                  </a:lnTo>
                  <a:lnTo>
                    <a:pt x="454" y="294"/>
                  </a:lnTo>
                  <a:lnTo>
                    <a:pt x="457" y="290"/>
                  </a:lnTo>
                  <a:lnTo>
                    <a:pt x="462" y="287"/>
                  </a:lnTo>
                  <a:lnTo>
                    <a:pt x="468" y="287"/>
                  </a:lnTo>
                  <a:lnTo>
                    <a:pt x="475" y="290"/>
                  </a:lnTo>
                  <a:lnTo>
                    <a:pt x="479" y="291"/>
                  </a:lnTo>
                  <a:lnTo>
                    <a:pt x="482" y="292"/>
                  </a:lnTo>
                  <a:lnTo>
                    <a:pt x="485" y="292"/>
                  </a:lnTo>
                  <a:lnTo>
                    <a:pt x="486" y="291"/>
                  </a:lnTo>
                  <a:lnTo>
                    <a:pt x="487" y="288"/>
                  </a:lnTo>
                  <a:lnTo>
                    <a:pt x="487" y="286"/>
                  </a:lnTo>
                  <a:lnTo>
                    <a:pt x="486" y="284"/>
                  </a:lnTo>
                  <a:lnTo>
                    <a:pt x="485" y="280"/>
                  </a:lnTo>
                  <a:lnTo>
                    <a:pt x="483" y="277"/>
                  </a:lnTo>
                  <a:lnTo>
                    <a:pt x="483" y="273"/>
                  </a:lnTo>
                  <a:lnTo>
                    <a:pt x="485" y="269"/>
                  </a:lnTo>
                  <a:lnTo>
                    <a:pt x="487" y="267"/>
                  </a:lnTo>
                  <a:lnTo>
                    <a:pt x="492" y="262"/>
                  </a:lnTo>
                  <a:lnTo>
                    <a:pt x="499" y="259"/>
                  </a:lnTo>
                  <a:lnTo>
                    <a:pt x="506" y="258"/>
                  </a:lnTo>
                  <a:lnTo>
                    <a:pt x="516" y="259"/>
                  </a:lnTo>
                  <a:lnTo>
                    <a:pt x="519" y="260"/>
                  </a:lnTo>
                  <a:lnTo>
                    <a:pt x="524" y="262"/>
                  </a:lnTo>
                  <a:lnTo>
                    <a:pt x="529" y="265"/>
                  </a:lnTo>
                  <a:lnTo>
                    <a:pt x="533" y="268"/>
                  </a:lnTo>
                  <a:lnTo>
                    <a:pt x="537" y="272"/>
                  </a:lnTo>
                  <a:lnTo>
                    <a:pt x="542" y="273"/>
                  </a:lnTo>
                  <a:lnTo>
                    <a:pt x="545" y="274"/>
                  </a:lnTo>
                  <a:lnTo>
                    <a:pt x="549" y="273"/>
                  </a:lnTo>
                  <a:lnTo>
                    <a:pt x="552" y="272"/>
                  </a:lnTo>
                  <a:lnTo>
                    <a:pt x="555" y="268"/>
                  </a:lnTo>
                  <a:lnTo>
                    <a:pt x="555" y="265"/>
                  </a:lnTo>
                  <a:lnTo>
                    <a:pt x="556" y="260"/>
                  </a:lnTo>
                  <a:lnTo>
                    <a:pt x="554" y="248"/>
                  </a:lnTo>
                  <a:lnTo>
                    <a:pt x="552" y="235"/>
                  </a:lnTo>
                  <a:lnTo>
                    <a:pt x="550" y="229"/>
                  </a:lnTo>
                  <a:lnTo>
                    <a:pt x="549" y="223"/>
                  </a:lnTo>
                  <a:lnTo>
                    <a:pt x="546" y="218"/>
                  </a:lnTo>
                  <a:lnTo>
                    <a:pt x="544" y="216"/>
                  </a:lnTo>
                  <a:lnTo>
                    <a:pt x="542" y="212"/>
                  </a:lnTo>
                  <a:lnTo>
                    <a:pt x="540" y="210"/>
                  </a:lnTo>
                  <a:lnTo>
                    <a:pt x="539" y="208"/>
                  </a:lnTo>
                  <a:lnTo>
                    <a:pt x="540" y="206"/>
                  </a:lnTo>
                  <a:lnTo>
                    <a:pt x="542" y="204"/>
                  </a:lnTo>
                  <a:lnTo>
                    <a:pt x="544" y="203"/>
                  </a:lnTo>
                  <a:lnTo>
                    <a:pt x="548" y="203"/>
                  </a:lnTo>
                  <a:lnTo>
                    <a:pt x="552" y="203"/>
                  </a:lnTo>
                  <a:lnTo>
                    <a:pt x="564" y="205"/>
                  </a:lnTo>
                  <a:lnTo>
                    <a:pt x="576" y="209"/>
                  </a:lnTo>
                  <a:lnTo>
                    <a:pt x="588" y="212"/>
                  </a:lnTo>
                  <a:lnTo>
                    <a:pt x="595" y="217"/>
                  </a:lnTo>
                  <a:lnTo>
                    <a:pt x="600" y="218"/>
                  </a:lnTo>
                  <a:lnTo>
                    <a:pt x="605" y="219"/>
                  </a:lnTo>
                  <a:lnTo>
                    <a:pt x="611" y="219"/>
                  </a:lnTo>
                  <a:lnTo>
                    <a:pt x="617" y="219"/>
                  </a:lnTo>
                  <a:lnTo>
                    <a:pt x="624" y="218"/>
                  </a:lnTo>
                  <a:lnTo>
                    <a:pt x="630" y="216"/>
                  </a:lnTo>
                  <a:lnTo>
                    <a:pt x="634" y="214"/>
                  </a:lnTo>
                  <a:lnTo>
                    <a:pt x="639" y="210"/>
                  </a:lnTo>
                  <a:lnTo>
                    <a:pt x="645" y="203"/>
                  </a:lnTo>
                  <a:lnTo>
                    <a:pt x="652" y="192"/>
                  </a:lnTo>
                  <a:lnTo>
                    <a:pt x="656" y="185"/>
                  </a:lnTo>
                  <a:lnTo>
                    <a:pt x="659" y="175"/>
                  </a:lnTo>
                  <a:lnTo>
                    <a:pt x="663" y="165"/>
                  </a:lnTo>
                  <a:lnTo>
                    <a:pt x="665" y="152"/>
                  </a:lnTo>
                  <a:lnTo>
                    <a:pt x="669" y="141"/>
                  </a:lnTo>
                  <a:lnTo>
                    <a:pt x="671" y="135"/>
                  </a:lnTo>
                  <a:lnTo>
                    <a:pt x="675" y="132"/>
                  </a:lnTo>
                  <a:lnTo>
                    <a:pt x="678" y="129"/>
                  </a:lnTo>
                  <a:lnTo>
                    <a:pt x="691" y="129"/>
                  </a:lnTo>
                  <a:lnTo>
                    <a:pt x="712" y="128"/>
                  </a:lnTo>
                  <a:lnTo>
                    <a:pt x="732" y="124"/>
                  </a:lnTo>
                  <a:lnTo>
                    <a:pt x="745" y="122"/>
                  </a:lnTo>
                  <a:lnTo>
                    <a:pt x="753" y="123"/>
                  </a:lnTo>
                  <a:lnTo>
                    <a:pt x="759" y="124"/>
                  </a:lnTo>
                  <a:lnTo>
                    <a:pt x="766" y="130"/>
                  </a:lnTo>
                  <a:lnTo>
                    <a:pt x="773" y="137"/>
                  </a:lnTo>
                  <a:lnTo>
                    <a:pt x="778" y="145"/>
                  </a:lnTo>
                  <a:lnTo>
                    <a:pt x="784" y="151"/>
                  </a:lnTo>
                  <a:lnTo>
                    <a:pt x="790" y="156"/>
                  </a:lnTo>
                  <a:lnTo>
                    <a:pt x="798" y="162"/>
                  </a:lnTo>
                  <a:lnTo>
                    <a:pt x="804" y="165"/>
                  </a:lnTo>
                  <a:lnTo>
                    <a:pt x="813" y="167"/>
                  </a:lnTo>
                  <a:lnTo>
                    <a:pt x="822" y="168"/>
                  </a:lnTo>
                  <a:lnTo>
                    <a:pt x="833" y="168"/>
                  </a:lnTo>
                  <a:lnTo>
                    <a:pt x="839" y="167"/>
                  </a:lnTo>
                  <a:lnTo>
                    <a:pt x="845" y="166"/>
                  </a:lnTo>
                  <a:lnTo>
                    <a:pt x="851" y="164"/>
                  </a:lnTo>
                  <a:lnTo>
                    <a:pt x="856" y="160"/>
                  </a:lnTo>
                  <a:lnTo>
                    <a:pt x="865" y="152"/>
                  </a:lnTo>
                  <a:lnTo>
                    <a:pt x="876" y="143"/>
                  </a:lnTo>
                  <a:lnTo>
                    <a:pt x="885" y="135"/>
                  </a:lnTo>
                  <a:lnTo>
                    <a:pt x="896" y="128"/>
                  </a:lnTo>
                  <a:lnTo>
                    <a:pt x="902" y="126"/>
                  </a:lnTo>
                  <a:lnTo>
                    <a:pt x="908" y="123"/>
                  </a:lnTo>
                  <a:lnTo>
                    <a:pt x="914" y="123"/>
                  </a:lnTo>
                  <a:lnTo>
                    <a:pt x="921" y="123"/>
                  </a:lnTo>
                  <a:lnTo>
                    <a:pt x="945" y="126"/>
                  </a:lnTo>
                  <a:lnTo>
                    <a:pt x="960" y="127"/>
                  </a:lnTo>
                  <a:lnTo>
                    <a:pt x="967" y="124"/>
                  </a:lnTo>
                  <a:lnTo>
                    <a:pt x="973" y="122"/>
                  </a:lnTo>
                  <a:lnTo>
                    <a:pt x="979" y="117"/>
                  </a:lnTo>
                  <a:lnTo>
                    <a:pt x="985" y="110"/>
                  </a:lnTo>
                  <a:lnTo>
                    <a:pt x="992" y="103"/>
                  </a:lnTo>
                  <a:lnTo>
                    <a:pt x="1001" y="97"/>
                  </a:lnTo>
                  <a:lnTo>
                    <a:pt x="1008" y="93"/>
                  </a:lnTo>
                  <a:lnTo>
                    <a:pt x="1016" y="90"/>
                  </a:lnTo>
                  <a:lnTo>
                    <a:pt x="1024" y="86"/>
                  </a:lnTo>
                  <a:lnTo>
                    <a:pt x="1033" y="83"/>
                  </a:lnTo>
                  <a:lnTo>
                    <a:pt x="1041" y="79"/>
                  </a:lnTo>
                  <a:lnTo>
                    <a:pt x="1049" y="73"/>
                  </a:lnTo>
                  <a:lnTo>
                    <a:pt x="1053" y="70"/>
                  </a:lnTo>
                  <a:lnTo>
                    <a:pt x="1055" y="66"/>
                  </a:lnTo>
                  <a:lnTo>
                    <a:pt x="1058" y="63"/>
                  </a:lnTo>
                  <a:lnTo>
                    <a:pt x="1060" y="58"/>
                  </a:lnTo>
                  <a:lnTo>
                    <a:pt x="1062" y="48"/>
                  </a:lnTo>
                  <a:lnTo>
                    <a:pt x="1065" y="39"/>
                  </a:lnTo>
                  <a:lnTo>
                    <a:pt x="1067" y="29"/>
                  </a:lnTo>
                  <a:lnTo>
                    <a:pt x="1072" y="20"/>
                  </a:lnTo>
                  <a:lnTo>
                    <a:pt x="1074" y="16"/>
                  </a:lnTo>
                  <a:lnTo>
                    <a:pt x="1078" y="13"/>
                  </a:lnTo>
                  <a:lnTo>
                    <a:pt x="1081" y="9"/>
                  </a:lnTo>
                  <a:lnTo>
                    <a:pt x="1086" y="6"/>
                  </a:lnTo>
                  <a:lnTo>
                    <a:pt x="1093" y="3"/>
                  </a:lnTo>
                  <a:lnTo>
                    <a:pt x="1102" y="1"/>
                  </a:lnTo>
                  <a:lnTo>
                    <a:pt x="1109" y="0"/>
                  </a:lnTo>
                  <a:lnTo>
                    <a:pt x="1117" y="0"/>
                  </a:lnTo>
                  <a:lnTo>
                    <a:pt x="1124" y="2"/>
                  </a:lnTo>
                  <a:lnTo>
                    <a:pt x="1131" y="6"/>
                  </a:lnTo>
                  <a:lnTo>
                    <a:pt x="1137" y="11"/>
                  </a:lnTo>
                  <a:lnTo>
                    <a:pt x="1143" y="19"/>
                  </a:lnTo>
                  <a:close/>
                </a:path>
              </a:pathLst>
            </a:custGeom>
            <a:solidFill>
              <a:srgbClr val="FF0000"/>
            </a:solidFill>
            <a:ln w="3175" cmpd="sng">
              <a:solidFill>
                <a:srgbClr val="BFBFBF"/>
              </a:solidFill>
              <a:round/>
              <a:headEnd/>
              <a:tailEnd/>
            </a:ln>
          </p:spPr>
          <p:txBody>
            <a:bodyPr/>
            <a:lstStyle/>
            <a:p>
              <a:pPr defTabSz="1044975"/>
              <a:endParaRPr lang="zh-CN" altLang="en-US" sz="2100" ker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" name="任意多边形 11"/>
            <p:cNvSpPr>
              <a:spLocks noEditPoints="1"/>
            </p:cNvSpPr>
            <p:nvPr/>
          </p:nvSpPr>
          <p:spPr bwMode="auto">
            <a:xfrm>
              <a:off x="3285102" y="5485699"/>
              <a:ext cx="94461" cy="75569"/>
            </a:xfrm>
            <a:custGeom>
              <a:avLst/>
              <a:gdLst>
                <a:gd name="T0" fmla="*/ 154 w 213"/>
                <a:gd name="T1" fmla="*/ 3 h 153"/>
                <a:gd name="T2" fmla="*/ 166 w 213"/>
                <a:gd name="T3" fmla="*/ 5 h 153"/>
                <a:gd name="T4" fmla="*/ 175 w 213"/>
                <a:gd name="T5" fmla="*/ 13 h 153"/>
                <a:gd name="T6" fmla="*/ 182 w 213"/>
                <a:gd name="T7" fmla="*/ 17 h 153"/>
                <a:gd name="T8" fmla="*/ 162 w 213"/>
                <a:gd name="T9" fmla="*/ 26 h 153"/>
                <a:gd name="T10" fmla="*/ 132 w 213"/>
                <a:gd name="T11" fmla="*/ 33 h 153"/>
                <a:gd name="T12" fmla="*/ 135 w 213"/>
                <a:gd name="T13" fmla="*/ 43 h 153"/>
                <a:gd name="T14" fmla="*/ 141 w 213"/>
                <a:gd name="T15" fmla="*/ 55 h 153"/>
                <a:gd name="T16" fmla="*/ 151 w 213"/>
                <a:gd name="T17" fmla="*/ 46 h 153"/>
                <a:gd name="T18" fmla="*/ 169 w 213"/>
                <a:gd name="T19" fmla="*/ 40 h 153"/>
                <a:gd name="T20" fmla="*/ 180 w 213"/>
                <a:gd name="T21" fmla="*/ 29 h 153"/>
                <a:gd name="T22" fmla="*/ 189 w 213"/>
                <a:gd name="T23" fmla="*/ 28 h 153"/>
                <a:gd name="T24" fmla="*/ 195 w 213"/>
                <a:gd name="T25" fmla="*/ 38 h 153"/>
                <a:gd name="T26" fmla="*/ 200 w 213"/>
                <a:gd name="T27" fmla="*/ 41 h 153"/>
                <a:gd name="T28" fmla="*/ 209 w 213"/>
                <a:gd name="T29" fmla="*/ 34 h 153"/>
                <a:gd name="T30" fmla="*/ 212 w 213"/>
                <a:gd name="T31" fmla="*/ 46 h 153"/>
                <a:gd name="T32" fmla="*/ 204 w 213"/>
                <a:gd name="T33" fmla="*/ 63 h 153"/>
                <a:gd name="T34" fmla="*/ 188 w 213"/>
                <a:gd name="T35" fmla="*/ 60 h 153"/>
                <a:gd name="T36" fmla="*/ 168 w 213"/>
                <a:gd name="T37" fmla="*/ 60 h 153"/>
                <a:gd name="T38" fmla="*/ 167 w 213"/>
                <a:gd name="T39" fmla="*/ 78 h 153"/>
                <a:gd name="T40" fmla="*/ 177 w 213"/>
                <a:gd name="T41" fmla="*/ 89 h 153"/>
                <a:gd name="T42" fmla="*/ 183 w 213"/>
                <a:gd name="T43" fmla="*/ 117 h 153"/>
                <a:gd name="T44" fmla="*/ 179 w 213"/>
                <a:gd name="T45" fmla="*/ 118 h 153"/>
                <a:gd name="T46" fmla="*/ 170 w 213"/>
                <a:gd name="T47" fmla="*/ 102 h 153"/>
                <a:gd name="T48" fmla="*/ 158 w 213"/>
                <a:gd name="T49" fmla="*/ 105 h 153"/>
                <a:gd name="T50" fmla="*/ 162 w 213"/>
                <a:gd name="T51" fmla="*/ 133 h 153"/>
                <a:gd name="T52" fmla="*/ 149 w 213"/>
                <a:gd name="T53" fmla="*/ 146 h 153"/>
                <a:gd name="T54" fmla="*/ 126 w 213"/>
                <a:gd name="T55" fmla="*/ 141 h 153"/>
                <a:gd name="T56" fmla="*/ 120 w 213"/>
                <a:gd name="T57" fmla="*/ 146 h 153"/>
                <a:gd name="T58" fmla="*/ 113 w 213"/>
                <a:gd name="T59" fmla="*/ 152 h 153"/>
                <a:gd name="T60" fmla="*/ 108 w 213"/>
                <a:gd name="T61" fmla="*/ 146 h 153"/>
                <a:gd name="T62" fmla="*/ 112 w 213"/>
                <a:gd name="T63" fmla="*/ 121 h 153"/>
                <a:gd name="T64" fmla="*/ 111 w 213"/>
                <a:gd name="T65" fmla="*/ 108 h 153"/>
                <a:gd name="T66" fmla="*/ 123 w 213"/>
                <a:gd name="T67" fmla="*/ 108 h 153"/>
                <a:gd name="T68" fmla="*/ 133 w 213"/>
                <a:gd name="T69" fmla="*/ 105 h 153"/>
                <a:gd name="T70" fmla="*/ 131 w 213"/>
                <a:gd name="T71" fmla="*/ 99 h 153"/>
                <a:gd name="T72" fmla="*/ 122 w 213"/>
                <a:gd name="T73" fmla="*/ 95 h 153"/>
                <a:gd name="T74" fmla="*/ 112 w 213"/>
                <a:gd name="T75" fmla="*/ 73 h 153"/>
                <a:gd name="T76" fmla="*/ 91 w 213"/>
                <a:gd name="T77" fmla="*/ 70 h 153"/>
                <a:gd name="T78" fmla="*/ 48 w 213"/>
                <a:gd name="T79" fmla="*/ 76 h 153"/>
                <a:gd name="T80" fmla="*/ 19 w 213"/>
                <a:gd name="T81" fmla="*/ 73 h 153"/>
                <a:gd name="T82" fmla="*/ 20 w 213"/>
                <a:gd name="T83" fmla="*/ 60 h 153"/>
                <a:gd name="T84" fmla="*/ 56 w 213"/>
                <a:gd name="T85" fmla="*/ 34 h 153"/>
                <a:gd name="T86" fmla="*/ 75 w 213"/>
                <a:gd name="T87" fmla="*/ 27 h 153"/>
                <a:gd name="T88" fmla="*/ 81 w 213"/>
                <a:gd name="T89" fmla="*/ 14 h 153"/>
                <a:gd name="T90" fmla="*/ 116 w 213"/>
                <a:gd name="T91" fmla="*/ 3 h 153"/>
                <a:gd name="T92" fmla="*/ 3 w 213"/>
                <a:gd name="T93" fmla="*/ 128 h 153"/>
                <a:gd name="T94" fmla="*/ 26 w 213"/>
                <a:gd name="T95" fmla="*/ 112 h 153"/>
                <a:gd name="T96" fmla="*/ 54 w 213"/>
                <a:gd name="T97" fmla="*/ 99 h 153"/>
                <a:gd name="T98" fmla="*/ 74 w 213"/>
                <a:gd name="T99" fmla="*/ 83 h 153"/>
                <a:gd name="T100" fmla="*/ 79 w 213"/>
                <a:gd name="T101" fmla="*/ 86 h 153"/>
                <a:gd name="T102" fmla="*/ 72 w 213"/>
                <a:gd name="T103" fmla="*/ 102 h 153"/>
                <a:gd name="T104" fmla="*/ 70 w 213"/>
                <a:gd name="T105" fmla="*/ 117 h 153"/>
                <a:gd name="T106" fmla="*/ 63 w 213"/>
                <a:gd name="T107" fmla="*/ 123 h 153"/>
                <a:gd name="T108" fmla="*/ 66 w 213"/>
                <a:gd name="T109" fmla="*/ 137 h 153"/>
                <a:gd name="T110" fmla="*/ 57 w 213"/>
                <a:gd name="T111" fmla="*/ 142 h 153"/>
                <a:gd name="T112" fmla="*/ 45 w 213"/>
                <a:gd name="T113" fmla="*/ 134 h 153"/>
                <a:gd name="T114" fmla="*/ 35 w 213"/>
                <a:gd name="T115" fmla="*/ 139 h 153"/>
                <a:gd name="T116" fmla="*/ 10 w 213"/>
                <a:gd name="T117" fmla="*/ 149 h 153"/>
                <a:gd name="T118" fmla="*/ 0 w 213"/>
                <a:gd name="T119" fmla="*/ 14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3" h="153">
                  <a:moveTo>
                    <a:pt x="149" y="0"/>
                  </a:moveTo>
                  <a:lnTo>
                    <a:pt x="150" y="2"/>
                  </a:lnTo>
                  <a:lnTo>
                    <a:pt x="151" y="3"/>
                  </a:lnTo>
                  <a:lnTo>
                    <a:pt x="154" y="3"/>
                  </a:lnTo>
                  <a:lnTo>
                    <a:pt x="155" y="3"/>
                  </a:lnTo>
                  <a:lnTo>
                    <a:pt x="160" y="3"/>
                  </a:lnTo>
                  <a:lnTo>
                    <a:pt x="163" y="4"/>
                  </a:lnTo>
                  <a:lnTo>
                    <a:pt x="166" y="5"/>
                  </a:lnTo>
                  <a:lnTo>
                    <a:pt x="167" y="9"/>
                  </a:lnTo>
                  <a:lnTo>
                    <a:pt x="168" y="10"/>
                  </a:lnTo>
                  <a:lnTo>
                    <a:pt x="171" y="13"/>
                  </a:lnTo>
                  <a:lnTo>
                    <a:pt x="175" y="13"/>
                  </a:lnTo>
                  <a:lnTo>
                    <a:pt x="179" y="13"/>
                  </a:lnTo>
                  <a:lnTo>
                    <a:pt x="182" y="14"/>
                  </a:lnTo>
                  <a:lnTo>
                    <a:pt x="183" y="15"/>
                  </a:lnTo>
                  <a:lnTo>
                    <a:pt x="182" y="17"/>
                  </a:lnTo>
                  <a:lnTo>
                    <a:pt x="177" y="20"/>
                  </a:lnTo>
                  <a:lnTo>
                    <a:pt x="173" y="22"/>
                  </a:lnTo>
                  <a:lnTo>
                    <a:pt x="168" y="24"/>
                  </a:lnTo>
                  <a:lnTo>
                    <a:pt x="162" y="26"/>
                  </a:lnTo>
                  <a:lnTo>
                    <a:pt x="152" y="27"/>
                  </a:lnTo>
                  <a:lnTo>
                    <a:pt x="142" y="28"/>
                  </a:lnTo>
                  <a:lnTo>
                    <a:pt x="135" y="32"/>
                  </a:lnTo>
                  <a:lnTo>
                    <a:pt x="132" y="33"/>
                  </a:lnTo>
                  <a:lnTo>
                    <a:pt x="130" y="34"/>
                  </a:lnTo>
                  <a:lnTo>
                    <a:pt x="130" y="36"/>
                  </a:lnTo>
                  <a:lnTo>
                    <a:pt x="131" y="38"/>
                  </a:lnTo>
                  <a:lnTo>
                    <a:pt x="135" y="43"/>
                  </a:lnTo>
                  <a:lnTo>
                    <a:pt x="137" y="52"/>
                  </a:lnTo>
                  <a:lnTo>
                    <a:pt x="138" y="54"/>
                  </a:lnTo>
                  <a:lnTo>
                    <a:pt x="139" y="55"/>
                  </a:lnTo>
                  <a:lnTo>
                    <a:pt x="141" y="55"/>
                  </a:lnTo>
                  <a:lnTo>
                    <a:pt x="142" y="55"/>
                  </a:lnTo>
                  <a:lnTo>
                    <a:pt x="145" y="54"/>
                  </a:lnTo>
                  <a:lnTo>
                    <a:pt x="148" y="51"/>
                  </a:lnTo>
                  <a:lnTo>
                    <a:pt x="151" y="46"/>
                  </a:lnTo>
                  <a:lnTo>
                    <a:pt x="156" y="42"/>
                  </a:lnTo>
                  <a:lnTo>
                    <a:pt x="161" y="41"/>
                  </a:lnTo>
                  <a:lnTo>
                    <a:pt x="164" y="40"/>
                  </a:lnTo>
                  <a:lnTo>
                    <a:pt x="169" y="40"/>
                  </a:lnTo>
                  <a:lnTo>
                    <a:pt x="173" y="39"/>
                  </a:lnTo>
                  <a:lnTo>
                    <a:pt x="175" y="36"/>
                  </a:lnTo>
                  <a:lnTo>
                    <a:pt x="179" y="32"/>
                  </a:lnTo>
                  <a:lnTo>
                    <a:pt x="180" y="29"/>
                  </a:lnTo>
                  <a:lnTo>
                    <a:pt x="182" y="28"/>
                  </a:lnTo>
                  <a:lnTo>
                    <a:pt x="185" y="27"/>
                  </a:lnTo>
                  <a:lnTo>
                    <a:pt x="187" y="27"/>
                  </a:lnTo>
                  <a:lnTo>
                    <a:pt x="189" y="28"/>
                  </a:lnTo>
                  <a:lnTo>
                    <a:pt x="192" y="29"/>
                  </a:lnTo>
                  <a:lnTo>
                    <a:pt x="194" y="30"/>
                  </a:lnTo>
                  <a:lnTo>
                    <a:pt x="194" y="33"/>
                  </a:lnTo>
                  <a:lnTo>
                    <a:pt x="195" y="38"/>
                  </a:lnTo>
                  <a:lnTo>
                    <a:pt x="196" y="40"/>
                  </a:lnTo>
                  <a:lnTo>
                    <a:pt x="198" y="41"/>
                  </a:lnTo>
                  <a:lnTo>
                    <a:pt x="199" y="41"/>
                  </a:lnTo>
                  <a:lnTo>
                    <a:pt x="200" y="41"/>
                  </a:lnTo>
                  <a:lnTo>
                    <a:pt x="201" y="39"/>
                  </a:lnTo>
                  <a:lnTo>
                    <a:pt x="204" y="36"/>
                  </a:lnTo>
                  <a:lnTo>
                    <a:pt x="207" y="34"/>
                  </a:lnTo>
                  <a:lnTo>
                    <a:pt x="209" y="34"/>
                  </a:lnTo>
                  <a:lnTo>
                    <a:pt x="212" y="35"/>
                  </a:lnTo>
                  <a:lnTo>
                    <a:pt x="213" y="38"/>
                  </a:lnTo>
                  <a:lnTo>
                    <a:pt x="213" y="41"/>
                  </a:lnTo>
                  <a:lnTo>
                    <a:pt x="212" y="46"/>
                  </a:lnTo>
                  <a:lnTo>
                    <a:pt x="209" y="51"/>
                  </a:lnTo>
                  <a:lnTo>
                    <a:pt x="208" y="55"/>
                  </a:lnTo>
                  <a:lnTo>
                    <a:pt x="206" y="61"/>
                  </a:lnTo>
                  <a:lnTo>
                    <a:pt x="204" y="63"/>
                  </a:lnTo>
                  <a:lnTo>
                    <a:pt x="201" y="64"/>
                  </a:lnTo>
                  <a:lnTo>
                    <a:pt x="199" y="65"/>
                  </a:lnTo>
                  <a:lnTo>
                    <a:pt x="196" y="64"/>
                  </a:lnTo>
                  <a:lnTo>
                    <a:pt x="188" y="60"/>
                  </a:lnTo>
                  <a:lnTo>
                    <a:pt x="180" y="59"/>
                  </a:lnTo>
                  <a:lnTo>
                    <a:pt x="175" y="59"/>
                  </a:lnTo>
                  <a:lnTo>
                    <a:pt x="171" y="59"/>
                  </a:lnTo>
                  <a:lnTo>
                    <a:pt x="168" y="60"/>
                  </a:lnTo>
                  <a:lnTo>
                    <a:pt x="167" y="63"/>
                  </a:lnTo>
                  <a:lnTo>
                    <a:pt x="166" y="67"/>
                  </a:lnTo>
                  <a:lnTo>
                    <a:pt x="166" y="74"/>
                  </a:lnTo>
                  <a:lnTo>
                    <a:pt x="167" y="78"/>
                  </a:lnTo>
                  <a:lnTo>
                    <a:pt x="168" y="80"/>
                  </a:lnTo>
                  <a:lnTo>
                    <a:pt x="170" y="83"/>
                  </a:lnTo>
                  <a:lnTo>
                    <a:pt x="173" y="85"/>
                  </a:lnTo>
                  <a:lnTo>
                    <a:pt x="177" y="89"/>
                  </a:lnTo>
                  <a:lnTo>
                    <a:pt x="181" y="95"/>
                  </a:lnTo>
                  <a:lnTo>
                    <a:pt x="183" y="101"/>
                  </a:lnTo>
                  <a:lnTo>
                    <a:pt x="183" y="110"/>
                  </a:lnTo>
                  <a:lnTo>
                    <a:pt x="183" y="117"/>
                  </a:lnTo>
                  <a:lnTo>
                    <a:pt x="181" y="121"/>
                  </a:lnTo>
                  <a:lnTo>
                    <a:pt x="180" y="121"/>
                  </a:lnTo>
                  <a:lnTo>
                    <a:pt x="179" y="120"/>
                  </a:lnTo>
                  <a:lnTo>
                    <a:pt x="179" y="118"/>
                  </a:lnTo>
                  <a:lnTo>
                    <a:pt x="177" y="117"/>
                  </a:lnTo>
                  <a:lnTo>
                    <a:pt x="176" y="112"/>
                  </a:lnTo>
                  <a:lnTo>
                    <a:pt x="174" y="106"/>
                  </a:lnTo>
                  <a:lnTo>
                    <a:pt x="170" y="102"/>
                  </a:lnTo>
                  <a:lnTo>
                    <a:pt x="166" y="99"/>
                  </a:lnTo>
                  <a:lnTo>
                    <a:pt x="162" y="101"/>
                  </a:lnTo>
                  <a:lnTo>
                    <a:pt x="160" y="102"/>
                  </a:lnTo>
                  <a:lnTo>
                    <a:pt x="158" y="105"/>
                  </a:lnTo>
                  <a:lnTo>
                    <a:pt x="160" y="111"/>
                  </a:lnTo>
                  <a:lnTo>
                    <a:pt x="162" y="118"/>
                  </a:lnTo>
                  <a:lnTo>
                    <a:pt x="162" y="128"/>
                  </a:lnTo>
                  <a:lnTo>
                    <a:pt x="162" y="133"/>
                  </a:lnTo>
                  <a:lnTo>
                    <a:pt x="161" y="137"/>
                  </a:lnTo>
                  <a:lnTo>
                    <a:pt x="158" y="141"/>
                  </a:lnTo>
                  <a:lnTo>
                    <a:pt x="156" y="143"/>
                  </a:lnTo>
                  <a:lnTo>
                    <a:pt x="149" y="146"/>
                  </a:lnTo>
                  <a:lnTo>
                    <a:pt x="142" y="146"/>
                  </a:lnTo>
                  <a:lnTo>
                    <a:pt x="135" y="145"/>
                  </a:lnTo>
                  <a:lnTo>
                    <a:pt x="129" y="142"/>
                  </a:lnTo>
                  <a:lnTo>
                    <a:pt x="126" y="141"/>
                  </a:lnTo>
                  <a:lnTo>
                    <a:pt x="125" y="141"/>
                  </a:lnTo>
                  <a:lnTo>
                    <a:pt x="124" y="141"/>
                  </a:lnTo>
                  <a:lnTo>
                    <a:pt x="123" y="142"/>
                  </a:lnTo>
                  <a:lnTo>
                    <a:pt x="120" y="146"/>
                  </a:lnTo>
                  <a:lnTo>
                    <a:pt x="118" y="150"/>
                  </a:lnTo>
                  <a:lnTo>
                    <a:pt x="117" y="152"/>
                  </a:lnTo>
                  <a:lnTo>
                    <a:pt x="116" y="153"/>
                  </a:lnTo>
                  <a:lnTo>
                    <a:pt x="113" y="152"/>
                  </a:lnTo>
                  <a:lnTo>
                    <a:pt x="112" y="152"/>
                  </a:lnTo>
                  <a:lnTo>
                    <a:pt x="111" y="150"/>
                  </a:lnTo>
                  <a:lnTo>
                    <a:pt x="108" y="148"/>
                  </a:lnTo>
                  <a:lnTo>
                    <a:pt x="108" y="146"/>
                  </a:lnTo>
                  <a:lnTo>
                    <a:pt x="108" y="143"/>
                  </a:lnTo>
                  <a:lnTo>
                    <a:pt x="111" y="135"/>
                  </a:lnTo>
                  <a:lnTo>
                    <a:pt x="113" y="126"/>
                  </a:lnTo>
                  <a:lnTo>
                    <a:pt x="112" y="121"/>
                  </a:lnTo>
                  <a:lnTo>
                    <a:pt x="110" y="116"/>
                  </a:lnTo>
                  <a:lnTo>
                    <a:pt x="108" y="112"/>
                  </a:lnTo>
                  <a:lnTo>
                    <a:pt x="110" y="109"/>
                  </a:lnTo>
                  <a:lnTo>
                    <a:pt x="111" y="108"/>
                  </a:lnTo>
                  <a:lnTo>
                    <a:pt x="113" y="106"/>
                  </a:lnTo>
                  <a:lnTo>
                    <a:pt x="114" y="106"/>
                  </a:lnTo>
                  <a:lnTo>
                    <a:pt x="118" y="106"/>
                  </a:lnTo>
                  <a:lnTo>
                    <a:pt x="123" y="108"/>
                  </a:lnTo>
                  <a:lnTo>
                    <a:pt x="127" y="109"/>
                  </a:lnTo>
                  <a:lnTo>
                    <a:pt x="130" y="108"/>
                  </a:lnTo>
                  <a:lnTo>
                    <a:pt x="132" y="108"/>
                  </a:lnTo>
                  <a:lnTo>
                    <a:pt x="133" y="105"/>
                  </a:lnTo>
                  <a:lnTo>
                    <a:pt x="133" y="104"/>
                  </a:lnTo>
                  <a:lnTo>
                    <a:pt x="133" y="103"/>
                  </a:lnTo>
                  <a:lnTo>
                    <a:pt x="133" y="101"/>
                  </a:lnTo>
                  <a:lnTo>
                    <a:pt x="131" y="99"/>
                  </a:lnTo>
                  <a:lnTo>
                    <a:pt x="129" y="99"/>
                  </a:lnTo>
                  <a:lnTo>
                    <a:pt x="126" y="98"/>
                  </a:lnTo>
                  <a:lnTo>
                    <a:pt x="124" y="97"/>
                  </a:lnTo>
                  <a:lnTo>
                    <a:pt x="122" y="95"/>
                  </a:lnTo>
                  <a:lnTo>
                    <a:pt x="119" y="92"/>
                  </a:lnTo>
                  <a:lnTo>
                    <a:pt x="114" y="85"/>
                  </a:lnTo>
                  <a:lnTo>
                    <a:pt x="113" y="77"/>
                  </a:lnTo>
                  <a:lnTo>
                    <a:pt x="112" y="73"/>
                  </a:lnTo>
                  <a:lnTo>
                    <a:pt x="110" y="71"/>
                  </a:lnTo>
                  <a:lnTo>
                    <a:pt x="106" y="70"/>
                  </a:lnTo>
                  <a:lnTo>
                    <a:pt x="101" y="68"/>
                  </a:lnTo>
                  <a:lnTo>
                    <a:pt x="91" y="70"/>
                  </a:lnTo>
                  <a:lnTo>
                    <a:pt x="79" y="72"/>
                  </a:lnTo>
                  <a:lnTo>
                    <a:pt x="68" y="76"/>
                  </a:lnTo>
                  <a:lnTo>
                    <a:pt x="57" y="76"/>
                  </a:lnTo>
                  <a:lnTo>
                    <a:pt x="48" y="76"/>
                  </a:lnTo>
                  <a:lnTo>
                    <a:pt x="37" y="76"/>
                  </a:lnTo>
                  <a:lnTo>
                    <a:pt x="29" y="76"/>
                  </a:lnTo>
                  <a:lnTo>
                    <a:pt x="22" y="74"/>
                  </a:lnTo>
                  <a:lnTo>
                    <a:pt x="19" y="73"/>
                  </a:lnTo>
                  <a:lnTo>
                    <a:pt x="18" y="72"/>
                  </a:lnTo>
                  <a:lnTo>
                    <a:pt x="17" y="70"/>
                  </a:lnTo>
                  <a:lnTo>
                    <a:pt x="17" y="67"/>
                  </a:lnTo>
                  <a:lnTo>
                    <a:pt x="20" y="60"/>
                  </a:lnTo>
                  <a:lnTo>
                    <a:pt x="28" y="52"/>
                  </a:lnTo>
                  <a:lnTo>
                    <a:pt x="35" y="45"/>
                  </a:lnTo>
                  <a:lnTo>
                    <a:pt x="43" y="40"/>
                  </a:lnTo>
                  <a:lnTo>
                    <a:pt x="56" y="34"/>
                  </a:lnTo>
                  <a:lnTo>
                    <a:pt x="66" y="32"/>
                  </a:lnTo>
                  <a:lnTo>
                    <a:pt x="69" y="30"/>
                  </a:lnTo>
                  <a:lnTo>
                    <a:pt x="73" y="29"/>
                  </a:lnTo>
                  <a:lnTo>
                    <a:pt x="75" y="27"/>
                  </a:lnTo>
                  <a:lnTo>
                    <a:pt x="78" y="23"/>
                  </a:lnTo>
                  <a:lnTo>
                    <a:pt x="80" y="19"/>
                  </a:lnTo>
                  <a:lnTo>
                    <a:pt x="80" y="16"/>
                  </a:lnTo>
                  <a:lnTo>
                    <a:pt x="81" y="14"/>
                  </a:lnTo>
                  <a:lnTo>
                    <a:pt x="88" y="10"/>
                  </a:lnTo>
                  <a:lnTo>
                    <a:pt x="97" y="7"/>
                  </a:lnTo>
                  <a:lnTo>
                    <a:pt x="105" y="4"/>
                  </a:lnTo>
                  <a:lnTo>
                    <a:pt x="116" y="3"/>
                  </a:lnTo>
                  <a:lnTo>
                    <a:pt x="131" y="2"/>
                  </a:lnTo>
                  <a:lnTo>
                    <a:pt x="144" y="1"/>
                  </a:lnTo>
                  <a:lnTo>
                    <a:pt x="149" y="0"/>
                  </a:lnTo>
                  <a:close/>
                  <a:moveTo>
                    <a:pt x="3" y="128"/>
                  </a:moveTo>
                  <a:lnTo>
                    <a:pt x="6" y="123"/>
                  </a:lnTo>
                  <a:lnTo>
                    <a:pt x="11" y="118"/>
                  </a:lnTo>
                  <a:lnTo>
                    <a:pt x="18" y="115"/>
                  </a:lnTo>
                  <a:lnTo>
                    <a:pt x="26" y="112"/>
                  </a:lnTo>
                  <a:lnTo>
                    <a:pt x="35" y="110"/>
                  </a:lnTo>
                  <a:lnTo>
                    <a:pt x="42" y="108"/>
                  </a:lnTo>
                  <a:lnTo>
                    <a:pt x="49" y="103"/>
                  </a:lnTo>
                  <a:lnTo>
                    <a:pt x="54" y="99"/>
                  </a:lnTo>
                  <a:lnTo>
                    <a:pt x="59" y="93"/>
                  </a:lnTo>
                  <a:lnTo>
                    <a:pt x="64" y="89"/>
                  </a:lnTo>
                  <a:lnTo>
                    <a:pt x="69" y="85"/>
                  </a:lnTo>
                  <a:lnTo>
                    <a:pt x="74" y="83"/>
                  </a:lnTo>
                  <a:lnTo>
                    <a:pt x="76" y="83"/>
                  </a:lnTo>
                  <a:lnTo>
                    <a:pt x="78" y="84"/>
                  </a:lnTo>
                  <a:lnTo>
                    <a:pt x="79" y="85"/>
                  </a:lnTo>
                  <a:lnTo>
                    <a:pt x="79" y="86"/>
                  </a:lnTo>
                  <a:lnTo>
                    <a:pt x="78" y="91"/>
                  </a:lnTo>
                  <a:lnTo>
                    <a:pt x="75" y="95"/>
                  </a:lnTo>
                  <a:lnTo>
                    <a:pt x="73" y="98"/>
                  </a:lnTo>
                  <a:lnTo>
                    <a:pt x="72" y="102"/>
                  </a:lnTo>
                  <a:lnTo>
                    <a:pt x="72" y="105"/>
                  </a:lnTo>
                  <a:lnTo>
                    <a:pt x="72" y="110"/>
                  </a:lnTo>
                  <a:lnTo>
                    <a:pt x="72" y="115"/>
                  </a:lnTo>
                  <a:lnTo>
                    <a:pt x="70" y="117"/>
                  </a:lnTo>
                  <a:lnTo>
                    <a:pt x="69" y="120"/>
                  </a:lnTo>
                  <a:lnTo>
                    <a:pt x="66" y="120"/>
                  </a:lnTo>
                  <a:lnTo>
                    <a:pt x="64" y="121"/>
                  </a:lnTo>
                  <a:lnTo>
                    <a:pt x="63" y="123"/>
                  </a:lnTo>
                  <a:lnTo>
                    <a:pt x="63" y="127"/>
                  </a:lnTo>
                  <a:lnTo>
                    <a:pt x="63" y="131"/>
                  </a:lnTo>
                  <a:lnTo>
                    <a:pt x="64" y="135"/>
                  </a:lnTo>
                  <a:lnTo>
                    <a:pt x="66" y="137"/>
                  </a:lnTo>
                  <a:lnTo>
                    <a:pt x="64" y="140"/>
                  </a:lnTo>
                  <a:lnTo>
                    <a:pt x="63" y="142"/>
                  </a:lnTo>
                  <a:lnTo>
                    <a:pt x="60" y="143"/>
                  </a:lnTo>
                  <a:lnTo>
                    <a:pt x="57" y="142"/>
                  </a:lnTo>
                  <a:lnTo>
                    <a:pt x="55" y="141"/>
                  </a:lnTo>
                  <a:lnTo>
                    <a:pt x="53" y="139"/>
                  </a:lnTo>
                  <a:lnTo>
                    <a:pt x="49" y="136"/>
                  </a:lnTo>
                  <a:lnTo>
                    <a:pt x="45" y="134"/>
                  </a:lnTo>
                  <a:lnTo>
                    <a:pt x="43" y="134"/>
                  </a:lnTo>
                  <a:lnTo>
                    <a:pt x="39" y="135"/>
                  </a:lnTo>
                  <a:lnTo>
                    <a:pt x="37" y="136"/>
                  </a:lnTo>
                  <a:lnTo>
                    <a:pt x="35" y="139"/>
                  </a:lnTo>
                  <a:lnTo>
                    <a:pt x="29" y="145"/>
                  </a:lnTo>
                  <a:lnTo>
                    <a:pt x="25" y="148"/>
                  </a:lnTo>
                  <a:lnTo>
                    <a:pt x="19" y="149"/>
                  </a:lnTo>
                  <a:lnTo>
                    <a:pt x="10" y="149"/>
                  </a:lnTo>
                  <a:lnTo>
                    <a:pt x="5" y="148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1"/>
                  </a:lnTo>
                  <a:lnTo>
                    <a:pt x="1" y="134"/>
                  </a:lnTo>
                  <a:lnTo>
                    <a:pt x="3" y="128"/>
                  </a:lnTo>
                  <a:close/>
                </a:path>
              </a:pathLst>
            </a:custGeom>
            <a:solidFill>
              <a:srgbClr val="FF0000"/>
            </a:solidFill>
            <a:ln w="3175" cmpd="sng">
              <a:solidFill>
                <a:srgbClr val="BFBFB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10449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Segoe UI"/>
                <a:ea typeface="微软雅黑"/>
              </a:endParaRPr>
            </a:p>
          </p:txBody>
        </p:sp>
        <p:sp>
          <p:nvSpPr>
            <p:cNvPr id="13" name="上海"/>
            <p:cNvSpPr>
              <a:spLocks noEditPoints="1"/>
            </p:cNvSpPr>
            <p:nvPr/>
          </p:nvSpPr>
          <p:spPr bwMode="auto">
            <a:xfrm>
              <a:off x="4233688" y="3841085"/>
              <a:ext cx="151136" cy="185941"/>
            </a:xfrm>
            <a:custGeom>
              <a:avLst/>
              <a:gdLst>
                <a:gd name="T0" fmla="*/ 121 w 357"/>
                <a:gd name="T1" fmla="*/ 465 h 494"/>
                <a:gd name="T2" fmla="*/ 98 w 357"/>
                <a:gd name="T3" fmla="*/ 454 h 494"/>
                <a:gd name="T4" fmla="*/ 48 w 357"/>
                <a:gd name="T5" fmla="*/ 449 h 494"/>
                <a:gd name="T6" fmla="*/ 30 w 357"/>
                <a:gd name="T7" fmla="*/ 439 h 494"/>
                <a:gd name="T8" fmla="*/ 25 w 357"/>
                <a:gd name="T9" fmla="*/ 416 h 494"/>
                <a:gd name="T10" fmla="*/ 22 w 357"/>
                <a:gd name="T11" fmla="*/ 373 h 494"/>
                <a:gd name="T12" fmla="*/ 11 w 357"/>
                <a:gd name="T13" fmla="*/ 365 h 494"/>
                <a:gd name="T14" fmla="*/ 0 w 357"/>
                <a:gd name="T15" fmla="*/ 366 h 494"/>
                <a:gd name="T16" fmla="*/ 5 w 357"/>
                <a:gd name="T17" fmla="*/ 342 h 494"/>
                <a:gd name="T18" fmla="*/ 32 w 357"/>
                <a:gd name="T19" fmla="*/ 302 h 494"/>
                <a:gd name="T20" fmla="*/ 46 w 357"/>
                <a:gd name="T21" fmla="*/ 247 h 494"/>
                <a:gd name="T22" fmla="*/ 50 w 357"/>
                <a:gd name="T23" fmla="*/ 184 h 494"/>
                <a:gd name="T24" fmla="*/ 80 w 357"/>
                <a:gd name="T25" fmla="*/ 157 h 494"/>
                <a:gd name="T26" fmla="*/ 113 w 357"/>
                <a:gd name="T27" fmla="*/ 146 h 494"/>
                <a:gd name="T28" fmla="*/ 163 w 357"/>
                <a:gd name="T29" fmla="*/ 164 h 494"/>
                <a:gd name="T30" fmla="*/ 199 w 357"/>
                <a:gd name="T31" fmla="*/ 184 h 494"/>
                <a:gd name="T32" fmla="*/ 233 w 357"/>
                <a:gd name="T33" fmla="*/ 200 h 494"/>
                <a:gd name="T34" fmla="*/ 287 w 357"/>
                <a:gd name="T35" fmla="*/ 241 h 494"/>
                <a:gd name="T36" fmla="*/ 325 w 357"/>
                <a:gd name="T37" fmla="*/ 298 h 494"/>
                <a:gd name="T38" fmla="*/ 350 w 357"/>
                <a:gd name="T39" fmla="*/ 340 h 494"/>
                <a:gd name="T40" fmla="*/ 357 w 357"/>
                <a:gd name="T41" fmla="*/ 372 h 494"/>
                <a:gd name="T42" fmla="*/ 348 w 357"/>
                <a:gd name="T43" fmla="*/ 402 h 494"/>
                <a:gd name="T44" fmla="*/ 323 w 357"/>
                <a:gd name="T45" fmla="*/ 411 h 494"/>
                <a:gd name="T46" fmla="*/ 265 w 357"/>
                <a:gd name="T47" fmla="*/ 409 h 494"/>
                <a:gd name="T48" fmla="*/ 215 w 357"/>
                <a:gd name="T49" fmla="*/ 421 h 494"/>
                <a:gd name="T50" fmla="*/ 192 w 357"/>
                <a:gd name="T51" fmla="*/ 448 h 494"/>
                <a:gd name="T52" fmla="*/ 171 w 357"/>
                <a:gd name="T53" fmla="*/ 472 h 494"/>
                <a:gd name="T54" fmla="*/ 71 w 357"/>
                <a:gd name="T55" fmla="*/ 6 h 494"/>
                <a:gd name="T56" fmla="*/ 99 w 357"/>
                <a:gd name="T57" fmla="*/ 0 h 494"/>
                <a:gd name="T58" fmla="*/ 144 w 357"/>
                <a:gd name="T59" fmla="*/ 25 h 494"/>
                <a:gd name="T60" fmla="*/ 190 w 357"/>
                <a:gd name="T61" fmla="*/ 45 h 494"/>
                <a:gd name="T62" fmla="*/ 213 w 357"/>
                <a:gd name="T63" fmla="*/ 62 h 494"/>
                <a:gd name="T64" fmla="*/ 266 w 357"/>
                <a:gd name="T65" fmla="*/ 84 h 494"/>
                <a:gd name="T66" fmla="*/ 304 w 357"/>
                <a:gd name="T67" fmla="*/ 92 h 494"/>
                <a:gd name="T68" fmla="*/ 313 w 357"/>
                <a:gd name="T69" fmla="*/ 99 h 494"/>
                <a:gd name="T70" fmla="*/ 314 w 357"/>
                <a:gd name="T71" fmla="*/ 112 h 494"/>
                <a:gd name="T72" fmla="*/ 284 w 357"/>
                <a:gd name="T73" fmla="*/ 137 h 494"/>
                <a:gd name="T74" fmla="*/ 260 w 357"/>
                <a:gd name="T75" fmla="*/ 135 h 494"/>
                <a:gd name="T76" fmla="*/ 188 w 357"/>
                <a:gd name="T77" fmla="*/ 106 h 494"/>
                <a:gd name="T78" fmla="*/ 125 w 357"/>
                <a:gd name="T79" fmla="*/ 84 h 494"/>
                <a:gd name="T80" fmla="*/ 98 w 357"/>
                <a:gd name="T81" fmla="*/ 71 h 494"/>
                <a:gd name="T82" fmla="*/ 51 w 357"/>
                <a:gd name="T83" fmla="*/ 42 h 494"/>
                <a:gd name="T84" fmla="*/ 43 w 357"/>
                <a:gd name="T85" fmla="*/ 31 h 494"/>
                <a:gd name="T86" fmla="*/ 46 w 357"/>
                <a:gd name="T87" fmla="*/ 20 h 494"/>
                <a:gd name="T88" fmla="*/ 71 w 357"/>
                <a:gd name="T89" fmla="*/ 6 h 494"/>
                <a:gd name="T90" fmla="*/ 215 w 357"/>
                <a:gd name="T91" fmla="*/ 162 h 494"/>
                <a:gd name="T92" fmla="*/ 222 w 357"/>
                <a:gd name="T93" fmla="*/ 157 h 494"/>
                <a:gd name="T94" fmla="*/ 260 w 357"/>
                <a:gd name="T95" fmla="*/ 166 h 494"/>
                <a:gd name="T96" fmla="*/ 282 w 357"/>
                <a:gd name="T97" fmla="*/ 183 h 494"/>
                <a:gd name="T98" fmla="*/ 278 w 357"/>
                <a:gd name="T99" fmla="*/ 193 h 494"/>
                <a:gd name="T100" fmla="*/ 253 w 357"/>
                <a:gd name="T101" fmla="*/ 183 h 494"/>
                <a:gd name="T102" fmla="*/ 289 w 357"/>
                <a:gd name="T103" fmla="*/ 175 h 494"/>
                <a:gd name="T104" fmla="*/ 293 w 357"/>
                <a:gd name="T105" fmla="*/ 171 h 494"/>
                <a:gd name="T106" fmla="*/ 319 w 357"/>
                <a:gd name="T107" fmla="*/ 189 h 494"/>
                <a:gd name="T108" fmla="*/ 315 w 357"/>
                <a:gd name="T109" fmla="*/ 194 h 494"/>
                <a:gd name="T110" fmla="*/ 295 w 357"/>
                <a:gd name="T111" fmla="*/ 187 h 494"/>
                <a:gd name="T112" fmla="*/ 289 w 357"/>
                <a:gd name="T113" fmla="*/ 175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7" h="494">
                  <a:moveTo>
                    <a:pt x="132" y="494"/>
                  </a:moveTo>
                  <a:lnTo>
                    <a:pt x="129" y="485"/>
                  </a:lnTo>
                  <a:lnTo>
                    <a:pt x="125" y="473"/>
                  </a:lnTo>
                  <a:lnTo>
                    <a:pt x="121" y="465"/>
                  </a:lnTo>
                  <a:lnTo>
                    <a:pt x="117" y="460"/>
                  </a:lnTo>
                  <a:lnTo>
                    <a:pt x="112" y="456"/>
                  </a:lnTo>
                  <a:lnTo>
                    <a:pt x="107" y="455"/>
                  </a:lnTo>
                  <a:lnTo>
                    <a:pt x="98" y="454"/>
                  </a:lnTo>
                  <a:lnTo>
                    <a:pt x="80" y="454"/>
                  </a:lnTo>
                  <a:lnTo>
                    <a:pt x="68" y="453"/>
                  </a:lnTo>
                  <a:lnTo>
                    <a:pt x="55" y="450"/>
                  </a:lnTo>
                  <a:lnTo>
                    <a:pt x="48" y="449"/>
                  </a:lnTo>
                  <a:lnTo>
                    <a:pt x="42" y="447"/>
                  </a:lnTo>
                  <a:lnTo>
                    <a:pt x="37" y="445"/>
                  </a:lnTo>
                  <a:lnTo>
                    <a:pt x="32" y="442"/>
                  </a:lnTo>
                  <a:lnTo>
                    <a:pt x="30" y="439"/>
                  </a:lnTo>
                  <a:lnTo>
                    <a:pt x="27" y="435"/>
                  </a:lnTo>
                  <a:lnTo>
                    <a:pt x="26" y="431"/>
                  </a:lnTo>
                  <a:lnTo>
                    <a:pt x="26" y="427"/>
                  </a:lnTo>
                  <a:lnTo>
                    <a:pt x="25" y="416"/>
                  </a:lnTo>
                  <a:lnTo>
                    <a:pt x="25" y="403"/>
                  </a:lnTo>
                  <a:lnTo>
                    <a:pt x="24" y="390"/>
                  </a:lnTo>
                  <a:lnTo>
                    <a:pt x="23" y="380"/>
                  </a:lnTo>
                  <a:lnTo>
                    <a:pt x="22" y="373"/>
                  </a:lnTo>
                  <a:lnTo>
                    <a:pt x="18" y="367"/>
                  </a:lnTo>
                  <a:lnTo>
                    <a:pt x="17" y="365"/>
                  </a:lnTo>
                  <a:lnTo>
                    <a:pt x="13" y="365"/>
                  </a:lnTo>
                  <a:lnTo>
                    <a:pt x="11" y="365"/>
                  </a:lnTo>
                  <a:lnTo>
                    <a:pt x="7" y="366"/>
                  </a:lnTo>
                  <a:lnTo>
                    <a:pt x="5" y="367"/>
                  </a:lnTo>
                  <a:lnTo>
                    <a:pt x="3" y="367"/>
                  </a:lnTo>
                  <a:lnTo>
                    <a:pt x="0" y="366"/>
                  </a:lnTo>
                  <a:lnTo>
                    <a:pt x="0" y="361"/>
                  </a:lnTo>
                  <a:lnTo>
                    <a:pt x="0" y="355"/>
                  </a:lnTo>
                  <a:lnTo>
                    <a:pt x="3" y="349"/>
                  </a:lnTo>
                  <a:lnTo>
                    <a:pt x="5" y="342"/>
                  </a:lnTo>
                  <a:lnTo>
                    <a:pt x="8" y="335"/>
                  </a:lnTo>
                  <a:lnTo>
                    <a:pt x="18" y="321"/>
                  </a:lnTo>
                  <a:lnTo>
                    <a:pt x="29" y="309"/>
                  </a:lnTo>
                  <a:lnTo>
                    <a:pt x="32" y="302"/>
                  </a:lnTo>
                  <a:lnTo>
                    <a:pt x="37" y="292"/>
                  </a:lnTo>
                  <a:lnTo>
                    <a:pt x="39" y="283"/>
                  </a:lnTo>
                  <a:lnTo>
                    <a:pt x="42" y="271"/>
                  </a:lnTo>
                  <a:lnTo>
                    <a:pt x="46" y="247"/>
                  </a:lnTo>
                  <a:lnTo>
                    <a:pt x="50" y="223"/>
                  </a:lnTo>
                  <a:lnTo>
                    <a:pt x="50" y="204"/>
                  </a:lnTo>
                  <a:lnTo>
                    <a:pt x="50" y="190"/>
                  </a:lnTo>
                  <a:lnTo>
                    <a:pt x="50" y="184"/>
                  </a:lnTo>
                  <a:lnTo>
                    <a:pt x="52" y="178"/>
                  </a:lnTo>
                  <a:lnTo>
                    <a:pt x="56" y="172"/>
                  </a:lnTo>
                  <a:lnTo>
                    <a:pt x="62" y="168"/>
                  </a:lnTo>
                  <a:lnTo>
                    <a:pt x="80" y="157"/>
                  </a:lnTo>
                  <a:lnTo>
                    <a:pt x="96" y="146"/>
                  </a:lnTo>
                  <a:lnTo>
                    <a:pt x="100" y="144"/>
                  </a:lnTo>
                  <a:lnTo>
                    <a:pt x="104" y="141"/>
                  </a:lnTo>
                  <a:lnTo>
                    <a:pt x="113" y="146"/>
                  </a:lnTo>
                  <a:lnTo>
                    <a:pt x="125" y="150"/>
                  </a:lnTo>
                  <a:lnTo>
                    <a:pt x="136" y="155"/>
                  </a:lnTo>
                  <a:lnTo>
                    <a:pt x="150" y="159"/>
                  </a:lnTo>
                  <a:lnTo>
                    <a:pt x="163" y="164"/>
                  </a:lnTo>
                  <a:lnTo>
                    <a:pt x="174" y="171"/>
                  </a:lnTo>
                  <a:lnTo>
                    <a:pt x="182" y="177"/>
                  </a:lnTo>
                  <a:lnTo>
                    <a:pt x="190" y="181"/>
                  </a:lnTo>
                  <a:lnTo>
                    <a:pt x="199" y="184"/>
                  </a:lnTo>
                  <a:lnTo>
                    <a:pt x="209" y="188"/>
                  </a:lnTo>
                  <a:lnTo>
                    <a:pt x="216" y="190"/>
                  </a:lnTo>
                  <a:lnTo>
                    <a:pt x="225" y="194"/>
                  </a:lnTo>
                  <a:lnTo>
                    <a:pt x="233" y="200"/>
                  </a:lnTo>
                  <a:lnTo>
                    <a:pt x="243" y="206"/>
                  </a:lnTo>
                  <a:lnTo>
                    <a:pt x="262" y="220"/>
                  </a:lnTo>
                  <a:lnTo>
                    <a:pt x="278" y="234"/>
                  </a:lnTo>
                  <a:lnTo>
                    <a:pt x="287" y="241"/>
                  </a:lnTo>
                  <a:lnTo>
                    <a:pt x="294" y="251"/>
                  </a:lnTo>
                  <a:lnTo>
                    <a:pt x="302" y="261"/>
                  </a:lnTo>
                  <a:lnTo>
                    <a:pt x="310" y="275"/>
                  </a:lnTo>
                  <a:lnTo>
                    <a:pt x="325" y="298"/>
                  </a:lnTo>
                  <a:lnTo>
                    <a:pt x="338" y="317"/>
                  </a:lnTo>
                  <a:lnTo>
                    <a:pt x="342" y="326"/>
                  </a:lnTo>
                  <a:lnTo>
                    <a:pt x="346" y="333"/>
                  </a:lnTo>
                  <a:lnTo>
                    <a:pt x="350" y="340"/>
                  </a:lnTo>
                  <a:lnTo>
                    <a:pt x="352" y="348"/>
                  </a:lnTo>
                  <a:lnTo>
                    <a:pt x="354" y="355"/>
                  </a:lnTo>
                  <a:lnTo>
                    <a:pt x="356" y="364"/>
                  </a:lnTo>
                  <a:lnTo>
                    <a:pt x="357" y="372"/>
                  </a:lnTo>
                  <a:lnTo>
                    <a:pt x="357" y="382"/>
                  </a:lnTo>
                  <a:lnTo>
                    <a:pt x="356" y="390"/>
                  </a:lnTo>
                  <a:lnTo>
                    <a:pt x="352" y="397"/>
                  </a:lnTo>
                  <a:lnTo>
                    <a:pt x="348" y="402"/>
                  </a:lnTo>
                  <a:lnTo>
                    <a:pt x="342" y="405"/>
                  </a:lnTo>
                  <a:lnTo>
                    <a:pt x="337" y="408"/>
                  </a:lnTo>
                  <a:lnTo>
                    <a:pt x="331" y="410"/>
                  </a:lnTo>
                  <a:lnTo>
                    <a:pt x="323" y="411"/>
                  </a:lnTo>
                  <a:lnTo>
                    <a:pt x="316" y="411"/>
                  </a:lnTo>
                  <a:lnTo>
                    <a:pt x="302" y="411"/>
                  </a:lnTo>
                  <a:lnTo>
                    <a:pt x="284" y="410"/>
                  </a:lnTo>
                  <a:lnTo>
                    <a:pt x="265" y="409"/>
                  </a:lnTo>
                  <a:lnTo>
                    <a:pt x="244" y="410"/>
                  </a:lnTo>
                  <a:lnTo>
                    <a:pt x="233" y="411"/>
                  </a:lnTo>
                  <a:lnTo>
                    <a:pt x="224" y="415"/>
                  </a:lnTo>
                  <a:lnTo>
                    <a:pt x="215" y="421"/>
                  </a:lnTo>
                  <a:lnTo>
                    <a:pt x="208" y="427"/>
                  </a:lnTo>
                  <a:lnTo>
                    <a:pt x="201" y="434"/>
                  </a:lnTo>
                  <a:lnTo>
                    <a:pt x="196" y="441"/>
                  </a:lnTo>
                  <a:lnTo>
                    <a:pt x="192" y="448"/>
                  </a:lnTo>
                  <a:lnTo>
                    <a:pt x="188" y="454"/>
                  </a:lnTo>
                  <a:lnTo>
                    <a:pt x="184" y="460"/>
                  </a:lnTo>
                  <a:lnTo>
                    <a:pt x="178" y="466"/>
                  </a:lnTo>
                  <a:lnTo>
                    <a:pt x="171" y="472"/>
                  </a:lnTo>
                  <a:lnTo>
                    <a:pt x="163" y="478"/>
                  </a:lnTo>
                  <a:lnTo>
                    <a:pt x="146" y="487"/>
                  </a:lnTo>
                  <a:lnTo>
                    <a:pt x="132" y="494"/>
                  </a:lnTo>
                  <a:close/>
                  <a:moveTo>
                    <a:pt x="71" y="6"/>
                  </a:moveTo>
                  <a:lnTo>
                    <a:pt x="79" y="5"/>
                  </a:lnTo>
                  <a:lnTo>
                    <a:pt x="88" y="1"/>
                  </a:lnTo>
                  <a:lnTo>
                    <a:pt x="93" y="1"/>
                  </a:lnTo>
                  <a:lnTo>
                    <a:pt x="99" y="0"/>
                  </a:lnTo>
                  <a:lnTo>
                    <a:pt x="105" y="0"/>
                  </a:lnTo>
                  <a:lnTo>
                    <a:pt x="111" y="1"/>
                  </a:lnTo>
                  <a:lnTo>
                    <a:pt x="127" y="12"/>
                  </a:lnTo>
                  <a:lnTo>
                    <a:pt x="144" y="25"/>
                  </a:lnTo>
                  <a:lnTo>
                    <a:pt x="159" y="32"/>
                  </a:lnTo>
                  <a:lnTo>
                    <a:pt x="174" y="37"/>
                  </a:lnTo>
                  <a:lnTo>
                    <a:pt x="184" y="42"/>
                  </a:lnTo>
                  <a:lnTo>
                    <a:pt x="190" y="45"/>
                  </a:lnTo>
                  <a:lnTo>
                    <a:pt x="195" y="50"/>
                  </a:lnTo>
                  <a:lnTo>
                    <a:pt x="200" y="55"/>
                  </a:lnTo>
                  <a:lnTo>
                    <a:pt x="207" y="58"/>
                  </a:lnTo>
                  <a:lnTo>
                    <a:pt x="213" y="62"/>
                  </a:lnTo>
                  <a:lnTo>
                    <a:pt x="224" y="67"/>
                  </a:lnTo>
                  <a:lnTo>
                    <a:pt x="238" y="72"/>
                  </a:lnTo>
                  <a:lnTo>
                    <a:pt x="253" y="80"/>
                  </a:lnTo>
                  <a:lnTo>
                    <a:pt x="266" y="84"/>
                  </a:lnTo>
                  <a:lnTo>
                    <a:pt x="276" y="87"/>
                  </a:lnTo>
                  <a:lnTo>
                    <a:pt x="288" y="89"/>
                  </a:lnTo>
                  <a:lnTo>
                    <a:pt x="299" y="90"/>
                  </a:lnTo>
                  <a:lnTo>
                    <a:pt x="304" y="92"/>
                  </a:lnTo>
                  <a:lnTo>
                    <a:pt x="307" y="92"/>
                  </a:lnTo>
                  <a:lnTo>
                    <a:pt x="309" y="93"/>
                  </a:lnTo>
                  <a:lnTo>
                    <a:pt x="312" y="95"/>
                  </a:lnTo>
                  <a:lnTo>
                    <a:pt x="313" y="99"/>
                  </a:lnTo>
                  <a:lnTo>
                    <a:pt x="314" y="101"/>
                  </a:lnTo>
                  <a:lnTo>
                    <a:pt x="315" y="105"/>
                  </a:lnTo>
                  <a:lnTo>
                    <a:pt x="315" y="108"/>
                  </a:lnTo>
                  <a:lnTo>
                    <a:pt x="314" y="112"/>
                  </a:lnTo>
                  <a:lnTo>
                    <a:pt x="309" y="120"/>
                  </a:lnTo>
                  <a:lnTo>
                    <a:pt x="302" y="127"/>
                  </a:lnTo>
                  <a:lnTo>
                    <a:pt x="294" y="133"/>
                  </a:lnTo>
                  <a:lnTo>
                    <a:pt x="284" y="137"/>
                  </a:lnTo>
                  <a:lnTo>
                    <a:pt x="278" y="137"/>
                  </a:lnTo>
                  <a:lnTo>
                    <a:pt x="274" y="137"/>
                  </a:lnTo>
                  <a:lnTo>
                    <a:pt x="268" y="137"/>
                  </a:lnTo>
                  <a:lnTo>
                    <a:pt x="260" y="135"/>
                  </a:lnTo>
                  <a:lnTo>
                    <a:pt x="246" y="130"/>
                  </a:lnTo>
                  <a:lnTo>
                    <a:pt x="228" y="122"/>
                  </a:lnTo>
                  <a:lnTo>
                    <a:pt x="208" y="114"/>
                  </a:lnTo>
                  <a:lnTo>
                    <a:pt x="188" y="106"/>
                  </a:lnTo>
                  <a:lnTo>
                    <a:pt x="170" y="99"/>
                  </a:lnTo>
                  <a:lnTo>
                    <a:pt x="155" y="94"/>
                  </a:lnTo>
                  <a:lnTo>
                    <a:pt x="140" y="89"/>
                  </a:lnTo>
                  <a:lnTo>
                    <a:pt x="125" y="84"/>
                  </a:lnTo>
                  <a:lnTo>
                    <a:pt x="118" y="82"/>
                  </a:lnTo>
                  <a:lnTo>
                    <a:pt x="109" y="80"/>
                  </a:lnTo>
                  <a:lnTo>
                    <a:pt x="104" y="76"/>
                  </a:lnTo>
                  <a:lnTo>
                    <a:pt x="98" y="71"/>
                  </a:lnTo>
                  <a:lnTo>
                    <a:pt x="79" y="56"/>
                  </a:lnTo>
                  <a:lnTo>
                    <a:pt x="68" y="49"/>
                  </a:lnTo>
                  <a:lnTo>
                    <a:pt x="60" y="45"/>
                  </a:lnTo>
                  <a:lnTo>
                    <a:pt x="51" y="42"/>
                  </a:lnTo>
                  <a:lnTo>
                    <a:pt x="48" y="39"/>
                  </a:lnTo>
                  <a:lnTo>
                    <a:pt x="45" y="36"/>
                  </a:lnTo>
                  <a:lnTo>
                    <a:pt x="44" y="33"/>
                  </a:lnTo>
                  <a:lnTo>
                    <a:pt x="43" y="31"/>
                  </a:lnTo>
                  <a:lnTo>
                    <a:pt x="43" y="27"/>
                  </a:lnTo>
                  <a:lnTo>
                    <a:pt x="44" y="25"/>
                  </a:lnTo>
                  <a:lnTo>
                    <a:pt x="45" y="23"/>
                  </a:lnTo>
                  <a:lnTo>
                    <a:pt x="46" y="20"/>
                  </a:lnTo>
                  <a:lnTo>
                    <a:pt x="52" y="15"/>
                  </a:lnTo>
                  <a:lnTo>
                    <a:pt x="58" y="12"/>
                  </a:lnTo>
                  <a:lnTo>
                    <a:pt x="66" y="8"/>
                  </a:lnTo>
                  <a:lnTo>
                    <a:pt x="71" y="6"/>
                  </a:lnTo>
                  <a:close/>
                  <a:moveTo>
                    <a:pt x="220" y="166"/>
                  </a:moveTo>
                  <a:lnTo>
                    <a:pt x="216" y="165"/>
                  </a:lnTo>
                  <a:lnTo>
                    <a:pt x="215" y="163"/>
                  </a:lnTo>
                  <a:lnTo>
                    <a:pt x="215" y="162"/>
                  </a:lnTo>
                  <a:lnTo>
                    <a:pt x="215" y="159"/>
                  </a:lnTo>
                  <a:lnTo>
                    <a:pt x="216" y="158"/>
                  </a:lnTo>
                  <a:lnTo>
                    <a:pt x="219" y="157"/>
                  </a:lnTo>
                  <a:lnTo>
                    <a:pt x="222" y="157"/>
                  </a:lnTo>
                  <a:lnTo>
                    <a:pt x="227" y="158"/>
                  </a:lnTo>
                  <a:lnTo>
                    <a:pt x="238" y="160"/>
                  </a:lnTo>
                  <a:lnTo>
                    <a:pt x="250" y="163"/>
                  </a:lnTo>
                  <a:lnTo>
                    <a:pt x="260" y="166"/>
                  </a:lnTo>
                  <a:lnTo>
                    <a:pt x="270" y="171"/>
                  </a:lnTo>
                  <a:lnTo>
                    <a:pt x="276" y="175"/>
                  </a:lnTo>
                  <a:lnTo>
                    <a:pt x="279" y="179"/>
                  </a:lnTo>
                  <a:lnTo>
                    <a:pt x="282" y="183"/>
                  </a:lnTo>
                  <a:lnTo>
                    <a:pt x="283" y="188"/>
                  </a:lnTo>
                  <a:lnTo>
                    <a:pt x="282" y="190"/>
                  </a:lnTo>
                  <a:lnTo>
                    <a:pt x="281" y="191"/>
                  </a:lnTo>
                  <a:lnTo>
                    <a:pt x="278" y="193"/>
                  </a:lnTo>
                  <a:lnTo>
                    <a:pt x="275" y="194"/>
                  </a:lnTo>
                  <a:lnTo>
                    <a:pt x="269" y="193"/>
                  </a:lnTo>
                  <a:lnTo>
                    <a:pt x="263" y="190"/>
                  </a:lnTo>
                  <a:lnTo>
                    <a:pt x="253" y="183"/>
                  </a:lnTo>
                  <a:lnTo>
                    <a:pt x="241" y="178"/>
                  </a:lnTo>
                  <a:lnTo>
                    <a:pt x="231" y="172"/>
                  </a:lnTo>
                  <a:lnTo>
                    <a:pt x="220" y="166"/>
                  </a:lnTo>
                  <a:close/>
                  <a:moveTo>
                    <a:pt x="289" y="175"/>
                  </a:moveTo>
                  <a:lnTo>
                    <a:pt x="289" y="172"/>
                  </a:lnTo>
                  <a:lnTo>
                    <a:pt x="290" y="171"/>
                  </a:lnTo>
                  <a:lnTo>
                    <a:pt x="291" y="171"/>
                  </a:lnTo>
                  <a:lnTo>
                    <a:pt x="293" y="171"/>
                  </a:lnTo>
                  <a:lnTo>
                    <a:pt x="297" y="172"/>
                  </a:lnTo>
                  <a:lnTo>
                    <a:pt x="302" y="175"/>
                  </a:lnTo>
                  <a:lnTo>
                    <a:pt x="312" y="182"/>
                  </a:lnTo>
                  <a:lnTo>
                    <a:pt x="319" y="189"/>
                  </a:lnTo>
                  <a:lnTo>
                    <a:pt x="319" y="190"/>
                  </a:lnTo>
                  <a:lnTo>
                    <a:pt x="319" y="191"/>
                  </a:lnTo>
                  <a:lnTo>
                    <a:pt x="318" y="193"/>
                  </a:lnTo>
                  <a:lnTo>
                    <a:pt x="315" y="194"/>
                  </a:lnTo>
                  <a:lnTo>
                    <a:pt x="310" y="194"/>
                  </a:lnTo>
                  <a:lnTo>
                    <a:pt x="306" y="193"/>
                  </a:lnTo>
                  <a:lnTo>
                    <a:pt x="300" y="190"/>
                  </a:lnTo>
                  <a:lnTo>
                    <a:pt x="295" y="187"/>
                  </a:lnTo>
                  <a:lnTo>
                    <a:pt x="293" y="184"/>
                  </a:lnTo>
                  <a:lnTo>
                    <a:pt x="290" y="182"/>
                  </a:lnTo>
                  <a:lnTo>
                    <a:pt x="289" y="178"/>
                  </a:lnTo>
                  <a:lnTo>
                    <a:pt x="289" y="175"/>
                  </a:lnTo>
                  <a:close/>
                </a:path>
              </a:pathLst>
            </a:custGeom>
            <a:solidFill>
              <a:srgbClr val="FF0000"/>
            </a:solidFill>
            <a:ln w="3175" cmpd="sng">
              <a:solidFill>
                <a:srgbClr val="BFBFB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10449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Segoe UI"/>
                <a:ea typeface="微软雅黑"/>
              </a:endParaRPr>
            </a:p>
          </p:txBody>
        </p:sp>
        <p:sp>
          <p:nvSpPr>
            <p:cNvPr id="14" name="黑龙江"/>
            <p:cNvSpPr>
              <a:spLocks/>
            </p:cNvSpPr>
            <p:nvPr/>
          </p:nvSpPr>
          <p:spPr bwMode="auto">
            <a:xfrm>
              <a:off x="3860378" y="143635"/>
              <a:ext cx="1632682" cy="1553134"/>
            </a:xfrm>
            <a:custGeom>
              <a:avLst/>
              <a:gdLst>
                <a:gd name="T0" fmla="*/ 385 w 4137"/>
                <a:gd name="T1" fmla="*/ 68 h 3992"/>
                <a:gd name="T2" fmla="*/ 616 w 4137"/>
                <a:gd name="T3" fmla="*/ 2 h 3992"/>
                <a:gd name="T4" fmla="*/ 893 w 4137"/>
                <a:gd name="T5" fmla="*/ 105 h 3992"/>
                <a:gd name="T6" fmla="*/ 1227 w 4137"/>
                <a:gd name="T7" fmla="*/ 198 h 3992"/>
                <a:gd name="T8" fmla="*/ 1337 w 4137"/>
                <a:gd name="T9" fmla="*/ 327 h 3992"/>
                <a:gd name="T10" fmla="*/ 1458 w 4137"/>
                <a:gd name="T11" fmla="*/ 485 h 3992"/>
                <a:gd name="T12" fmla="*/ 1574 w 4137"/>
                <a:gd name="T13" fmla="*/ 700 h 3992"/>
                <a:gd name="T14" fmla="*/ 1623 w 4137"/>
                <a:gd name="T15" fmla="*/ 786 h 3992"/>
                <a:gd name="T16" fmla="*/ 1780 w 4137"/>
                <a:gd name="T17" fmla="*/ 1046 h 3992"/>
                <a:gd name="T18" fmla="*/ 1874 w 4137"/>
                <a:gd name="T19" fmla="*/ 1293 h 3992"/>
                <a:gd name="T20" fmla="*/ 2045 w 4137"/>
                <a:gd name="T21" fmla="*/ 1461 h 3992"/>
                <a:gd name="T22" fmla="*/ 2302 w 4137"/>
                <a:gd name="T23" fmla="*/ 1468 h 3992"/>
                <a:gd name="T24" fmla="*/ 2485 w 4137"/>
                <a:gd name="T25" fmla="*/ 1457 h 3992"/>
                <a:gd name="T26" fmla="*/ 2681 w 4137"/>
                <a:gd name="T27" fmla="*/ 1624 h 3992"/>
                <a:gd name="T28" fmla="*/ 2844 w 4137"/>
                <a:gd name="T29" fmla="*/ 1695 h 3992"/>
                <a:gd name="T30" fmla="*/ 2942 w 4137"/>
                <a:gd name="T31" fmla="*/ 1854 h 3992"/>
                <a:gd name="T32" fmla="*/ 3074 w 4137"/>
                <a:gd name="T33" fmla="*/ 2101 h 3992"/>
                <a:gd name="T34" fmla="*/ 3345 w 4137"/>
                <a:gd name="T35" fmla="*/ 2034 h 3992"/>
                <a:gd name="T36" fmla="*/ 3520 w 4137"/>
                <a:gd name="T37" fmla="*/ 1878 h 3992"/>
                <a:gd name="T38" fmla="*/ 3652 w 4137"/>
                <a:gd name="T39" fmla="*/ 1771 h 3992"/>
                <a:gd name="T40" fmla="*/ 3909 w 4137"/>
                <a:gd name="T41" fmla="*/ 1599 h 3992"/>
                <a:gd name="T42" fmla="*/ 4124 w 4137"/>
                <a:gd name="T43" fmla="*/ 1502 h 3992"/>
                <a:gd name="T44" fmla="*/ 4074 w 4137"/>
                <a:gd name="T45" fmla="*/ 1766 h 3992"/>
                <a:gd name="T46" fmla="*/ 4009 w 4137"/>
                <a:gd name="T47" fmla="*/ 2032 h 3992"/>
                <a:gd name="T48" fmla="*/ 3993 w 4137"/>
                <a:gd name="T49" fmla="*/ 2413 h 3992"/>
                <a:gd name="T50" fmla="*/ 3947 w 4137"/>
                <a:gd name="T51" fmla="*/ 2706 h 3992"/>
                <a:gd name="T52" fmla="*/ 3915 w 4137"/>
                <a:gd name="T53" fmla="*/ 3042 h 3992"/>
                <a:gd name="T54" fmla="*/ 3518 w 4137"/>
                <a:gd name="T55" fmla="*/ 3043 h 3992"/>
                <a:gd name="T56" fmla="*/ 3363 w 4137"/>
                <a:gd name="T57" fmla="*/ 3261 h 3992"/>
                <a:gd name="T58" fmla="*/ 3446 w 4137"/>
                <a:gd name="T59" fmla="*/ 3579 h 3992"/>
                <a:gd name="T60" fmla="*/ 3484 w 4137"/>
                <a:gd name="T61" fmla="*/ 3907 h 3992"/>
                <a:gd name="T62" fmla="*/ 3256 w 4137"/>
                <a:gd name="T63" fmla="*/ 3855 h 3992"/>
                <a:gd name="T64" fmla="*/ 3121 w 4137"/>
                <a:gd name="T65" fmla="*/ 3790 h 3992"/>
                <a:gd name="T66" fmla="*/ 2932 w 4137"/>
                <a:gd name="T67" fmla="*/ 3832 h 3992"/>
                <a:gd name="T68" fmla="*/ 2812 w 4137"/>
                <a:gd name="T69" fmla="*/ 3991 h 3992"/>
                <a:gd name="T70" fmla="*/ 2588 w 4137"/>
                <a:gd name="T71" fmla="*/ 3700 h 3992"/>
                <a:gd name="T72" fmla="*/ 2480 w 4137"/>
                <a:gd name="T73" fmla="*/ 3784 h 3992"/>
                <a:gd name="T74" fmla="*/ 2322 w 4137"/>
                <a:gd name="T75" fmla="*/ 3737 h 3992"/>
                <a:gd name="T76" fmla="*/ 2178 w 4137"/>
                <a:gd name="T77" fmla="*/ 3632 h 3992"/>
                <a:gd name="T78" fmla="*/ 2098 w 4137"/>
                <a:gd name="T79" fmla="*/ 3465 h 3992"/>
                <a:gd name="T80" fmla="*/ 1802 w 4137"/>
                <a:gd name="T81" fmla="*/ 3460 h 3992"/>
                <a:gd name="T82" fmla="*/ 1598 w 4137"/>
                <a:gd name="T83" fmla="*/ 3370 h 3992"/>
                <a:gd name="T84" fmla="*/ 1383 w 4137"/>
                <a:gd name="T85" fmla="*/ 3393 h 3992"/>
                <a:gd name="T86" fmla="*/ 1134 w 4137"/>
                <a:gd name="T87" fmla="*/ 3214 h 3992"/>
                <a:gd name="T88" fmla="*/ 974 w 4137"/>
                <a:gd name="T89" fmla="*/ 3093 h 3992"/>
                <a:gd name="T90" fmla="*/ 869 w 4137"/>
                <a:gd name="T91" fmla="*/ 2964 h 3992"/>
                <a:gd name="T92" fmla="*/ 961 w 4137"/>
                <a:gd name="T93" fmla="*/ 2837 h 3992"/>
                <a:gd name="T94" fmla="*/ 855 w 4137"/>
                <a:gd name="T95" fmla="*/ 2860 h 3992"/>
                <a:gd name="T96" fmla="*/ 705 w 4137"/>
                <a:gd name="T97" fmla="*/ 2767 h 3992"/>
                <a:gd name="T98" fmla="*/ 803 w 4137"/>
                <a:gd name="T99" fmla="*/ 2410 h 3992"/>
                <a:gd name="T100" fmla="*/ 1094 w 4137"/>
                <a:gd name="T101" fmla="*/ 2176 h 3992"/>
                <a:gd name="T102" fmla="*/ 1163 w 4137"/>
                <a:gd name="T103" fmla="*/ 1909 h 3992"/>
                <a:gd name="T104" fmla="*/ 1242 w 4137"/>
                <a:gd name="T105" fmla="*/ 1570 h 3992"/>
                <a:gd name="T106" fmla="*/ 1302 w 4137"/>
                <a:gd name="T107" fmla="*/ 1221 h 3992"/>
                <a:gd name="T108" fmla="*/ 1361 w 4137"/>
                <a:gd name="T109" fmla="*/ 926 h 3992"/>
                <a:gd name="T110" fmla="*/ 1089 w 4137"/>
                <a:gd name="T111" fmla="*/ 774 h 3992"/>
                <a:gd name="T112" fmla="*/ 912 w 4137"/>
                <a:gd name="T113" fmla="*/ 916 h 3992"/>
                <a:gd name="T114" fmla="*/ 669 w 4137"/>
                <a:gd name="T115" fmla="*/ 959 h 3992"/>
                <a:gd name="T116" fmla="*/ 505 w 4137"/>
                <a:gd name="T117" fmla="*/ 840 h 3992"/>
                <a:gd name="T118" fmla="*/ 429 w 4137"/>
                <a:gd name="T119" fmla="*/ 592 h 3992"/>
                <a:gd name="T120" fmla="*/ 262 w 4137"/>
                <a:gd name="T121" fmla="*/ 518 h 3992"/>
                <a:gd name="T122" fmla="*/ 0 w 4137"/>
                <a:gd name="T123" fmla="*/ 496 h 3992"/>
                <a:gd name="T124" fmla="*/ 87 w 4137"/>
                <a:gd name="T125" fmla="*/ 216 h 3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7" h="3992">
                  <a:moveTo>
                    <a:pt x="49" y="156"/>
                  </a:moveTo>
                  <a:lnTo>
                    <a:pt x="60" y="153"/>
                  </a:lnTo>
                  <a:lnTo>
                    <a:pt x="71" y="150"/>
                  </a:lnTo>
                  <a:lnTo>
                    <a:pt x="82" y="145"/>
                  </a:lnTo>
                  <a:lnTo>
                    <a:pt x="92" y="139"/>
                  </a:lnTo>
                  <a:lnTo>
                    <a:pt x="102" y="132"/>
                  </a:lnTo>
                  <a:lnTo>
                    <a:pt x="114" y="124"/>
                  </a:lnTo>
                  <a:lnTo>
                    <a:pt x="120" y="120"/>
                  </a:lnTo>
                  <a:lnTo>
                    <a:pt x="127" y="118"/>
                  </a:lnTo>
                  <a:lnTo>
                    <a:pt x="134" y="115"/>
                  </a:lnTo>
                  <a:lnTo>
                    <a:pt x="144" y="114"/>
                  </a:lnTo>
                  <a:lnTo>
                    <a:pt x="161" y="114"/>
                  </a:lnTo>
                  <a:lnTo>
                    <a:pt x="175" y="113"/>
                  </a:lnTo>
                  <a:lnTo>
                    <a:pt x="182" y="112"/>
                  </a:lnTo>
                  <a:lnTo>
                    <a:pt x="187" y="111"/>
                  </a:lnTo>
                  <a:lnTo>
                    <a:pt x="192" y="108"/>
                  </a:lnTo>
                  <a:lnTo>
                    <a:pt x="195" y="106"/>
                  </a:lnTo>
                  <a:lnTo>
                    <a:pt x="202" y="97"/>
                  </a:lnTo>
                  <a:lnTo>
                    <a:pt x="212" y="89"/>
                  </a:lnTo>
                  <a:lnTo>
                    <a:pt x="217" y="86"/>
                  </a:lnTo>
                  <a:lnTo>
                    <a:pt x="222" y="82"/>
                  </a:lnTo>
                  <a:lnTo>
                    <a:pt x="228" y="80"/>
                  </a:lnTo>
                  <a:lnTo>
                    <a:pt x="234" y="77"/>
                  </a:lnTo>
                  <a:lnTo>
                    <a:pt x="245" y="76"/>
                  </a:lnTo>
                  <a:lnTo>
                    <a:pt x="255" y="77"/>
                  </a:lnTo>
                  <a:lnTo>
                    <a:pt x="262" y="80"/>
                  </a:lnTo>
                  <a:lnTo>
                    <a:pt x="269" y="82"/>
                  </a:lnTo>
                  <a:lnTo>
                    <a:pt x="275" y="84"/>
                  </a:lnTo>
                  <a:lnTo>
                    <a:pt x="283" y="86"/>
                  </a:lnTo>
                  <a:lnTo>
                    <a:pt x="293" y="84"/>
                  </a:lnTo>
                  <a:lnTo>
                    <a:pt x="302" y="81"/>
                  </a:lnTo>
                  <a:lnTo>
                    <a:pt x="313" y="76"/>
                  </a:lnTo>
                  <a:lnTo>
                    <a:pt x="326" y="71"/>
                  </a:lnTo>
                  <a:lnTo>
                    <a:pt x="334" y="69"/>
                  </a:lnTo>
                  <a:lnTo>
                    <a:pt x="341" y="68"/>
                  </a:lnTo>
                  <a:lnTo>
                    <a:pt x="348" y="68"/>
                  </a:lnTo>
                  <a:lnTo>
                    <a:pt x="357" y="68"/>
                  </a:lnTo>
                  <a:lnTo>
                    <a:pt x="371" y="69"/>
                  </a:lnTo>
                  <a:lnTo>
                    <a:pt x="385" y="68"/>
                  </a:lnTo>
                  <a:lnTo>
                    <a:pt x="396" y="65"/>
                  </a:lnTo>
                  <a:lnTo>
                    <a:pt x="407" y="61"/>
                  </a:lnTo>
                  <a:lnTo>
                    <a:pt x="415" y="53"/>
                  </a:lnTo>
                  <a:lnTo>
                    <a:pt x="425" y="46"/>
                  </a:lnTo>
                  <a:lnTo>
                    <a:pt x="430" y="43"/>
                  </a:lnTo>
                  <a:lnTo>
                    <a:pt x="436" y="40"/>
                  </a:lnTo>
                  <a:lnTo>
                    <a:pt x="444" y="38"/>
                  </a:lnTo>
                  <a:lnTo>
                    <a:pt x="449" y="37"/>
                  </a:lnTo>
                  <a:lnTo>
                    <a:pt x="463" y="37"/>
                  </a:lnTo>
                  <a:lnTo>
                    <a:pt x="473" y="34"/>
                  </a:lnTo>
                  <a:lnTo>
                    <a:pt x="477" y="33"/>
                  </a:lnTo>
                  <a:lnTo>
                    <a:pt x="480" y="31"/>
                  </a:lnTo>
                  <a:lnTo>
                    <a:pt x="483" y="29"/>
                  </a:lnTo>
                  <a:lnTo>
                    <a:pt x="485" y="25"/>
                  </a:lnTo>
                  <a:lnTo>
                    <a:pt x="489" y="18"/>
                  </a:lnTo>
                  <a:lnTo>
                    <a:pt x="495" y="12"/>
                  </a:lnTo>
                  <a:lnTo>
                    <a:pt x="498" y="10"/>
                  </a:lnTo>
                  <a:lnTo>
                    <a:pt x="502" y="7"/>
                  </a:lnTo>
                  <a:lnTo>
                    <a:pt x="505" y="6"/>
                  </a:lnTo>
                  <a:lnTo>
                    <a:pt x="510" y="6"/>
                  </a:lnTo>
                  <a:lnTo>
                    <a:pt x="520" y="7"/>
                  </a:lnTo>
                  <a:lnTo>
                    <a:pt x="527" y="10"/>
                  </a:lnTo>
                  <a:lnTo>
                    <a:pt x="533" y="13"/>
                  </a:lnTo>
                  <a:lnTo>
                    <a:pt x="536" y="15"/>
                  </a:lnTo>
                  <a:lnTo>
                    <a:pt x="540" y="18"/>
                  </a:lnTo>
                  <a:lnTo>
                    <a:pt x="545" y="19"/>
                  </a:lnTo>
                  <a:lnTo>
                    <a:pt x="548" y="19"/>
                  </a:lnTo>
                  <a:lnTo>
                    <a:pt x="551" y="18"/>
                  </a:lnTo>
                  <a:lnTo>
                    <a:pt x="553" y="17"/>
                  </a:lnTo>
                  <a:lnTo>
                    <a:pt x="556" y="14"/>
                  </a:lnTo>
                  <a:lnTo>
                    <a:pt x="561" y="8"/>
                  </a:lnTo>
                  <a:lnTo>
                    <a:pt x="566" y="5"/>
                  </a:lnTo>
                  <a:lnTo>
                    <a:pt x="571" y="4"/>
                  </a:lnTo>
                  <a:lnTo>
                    <a:pt x="577" y="4"/>
                  </a:lnTo>
                  <a:lnTo>
                    <a:pt x="584" y="8"/>
                  </a:lnTo>
                  <a:lnTo>
                    <a:pt x="589" y="12"/>
                  </a:lnTo>
                  <a:lnTo>
                    <a:pt x="596" y="6"/>
                  </a:lnTo>
                  <a:lnTo>
                    <a:pt x="608" y="0"/>
                  </a:lnTo>
                  <a:lnTo>
                    <a:pt x="616" y="2"/>
                  </a:lnTo>
                  <a:lnTo>
                    <a:pt x="625" y="7"/>
                  </a:lnTo>
                  <a:lnTo>
                    <a:pt x="636" y="12"/>
                  </a:lnTo>
                  <a:lnTo>
                    <a:pt x="647" y="17"/>
                  </a:lnTo>
                  <a:lnTo>
                    <a:pt x="658" y="19"/>
                  </a:lnTo>
                  <a:lnTo>
                    <a:pt x="668" y="21"/>
                  </a:lnTo>
                  <a:lnTo>
                    <a:pt x="673" y="23"/>
                  </a:lnTo>
                  <a:lnTo>
                    <a:pt x="678" y="25"/>
                  </a:lnTo>
                  <a:lnTo>
                    <a:pt x="682" y="27"/>
                  </a:lnTo>
                  <a:lnTo>
                    <a:pt x="687" y="31"/>
                  </a:lnTo>
                  <a:lnTo>
                    <a:pt x="694" y="39"/>
                  </a:lnTo>
                  <a:lnTo>
                    <a:pt x="702" y="46"/>
                  </a:lnTo>
                  <a:lnTo>
                    <a:pt x="706" y="49"/>
                  </a:lnTo>
                  <a:lnTo>
                    <a:pt x="711" y="51"/>
                  </a:lnTo>
                  <a:lnTo>
                    <a:pt x="717" y="52"/>
                  </a:lnTo>
                  <a:lnTo>
                    <a:pt x="724" y="52"/>
                  </a:lnTo>
                  <a:lnTo>
                    <a:pt x="737" y="51"/>
                  </a:lnTo>
                  <a:lnTo>
                    <a:pt x="748" y="49"/>
                  </a:lnTo>
                  <a:lnTo>
                    <a:pt x="759" y="46"/>
                  </a:lnTo>
                  <a:lnTo>
                    <a:pt x="769" y="45"/>
                  </a:lnTo>
                  <a:lnTo>
                    <a:pt x="774" y="46"/>
                  </a:lnTo>
                  <a:lnTo>
                    <a:pt x="780" y="48"/>
                  </a:lnTo>
                  <a:lnTo>
                    <a:pt x="785" y="50"/>
                  </a:lnTo>
                  <a:lnTo>
                    <a:pt x="789" y="53"/>
                  </a:lnTo>
                  <a:lnTo>
                    <a:pt x="798" y="61"/>
                  </a:lnTo>
                  <a:lnTo>
                    <a:pt x="804" y="69"/>
                  </a:lnTo>
                  <a:lnTo>
                    <a:pt x="809" y="78"/>
                  </a:lnTo>
                  <a:lnTo>
                    <a:pt x="813" y="88"/>
                  </a:lnTo>
                  <a:lnTo>
                    <a:pt x="819" y="96"/>
                  </a:lnTo>
                  <a:lnTo>
                    <a:pt x="825" y="103"/>
                  </a:lnTo>
                  <a:lnTo>
                    <a:pt x="831" y="107"/>
                  </a:lnTo>
                  <a:lnTo>
                    <a:pt x="841" y="111"/>
                  </a:lnTo>
                  <a:lnTo>
                    <a:pt x="845" y="111"/>
                  </a:lnTo>
                  <a:lnTo>
                    <a:pt x="850" y="111"/>
                  </a:lnTo>
                  <a:lnTo>
                    <a:pt x="855" y="111"/>
                  </a:lnTo>
                  <a:lnTo>
                    <a:pt x="860" y="109"/>
                  </a:lnTo>
                  <a:lnTo>
                    <a:pt x="870" y="106"/>
                  </a:lnTo>
                  <a:lnTo>
                    <a:pt x="882" y="103"/>
                  </a:lnTo>
                  <a:lnTo>
                    <a:pt x="887" y="103"/>
                  </a:lnTo>
                  <a:lnTo>
                    <a:pt x="893" y="105"/>
                  </a:lnTo>
                  <a:lnTo>
                    <a:pt x="899" y="107"/>
                  </a:lnTo>
                  <a:lnTo>
                    <a:pt x="904" y="109"/>
                  </a:lnTo>
                  <a:lnTo>
                    <a:pt x="921" y="125"/>
                  </a:lnTo>
                  <a:lnTo>
                    <a:pt x="936" y="133"/>
                  </a:lnTo>
                  <a:lnTo>
                    <a:pt x="938" y="134"/>
                  </a:lnTo>
                  <a:lnTo>
                    <a:pt x="942" y="134"/>
                  </a:lnTo>
                  <a:lnTo>
                    <a:pt x="945" y="133"/>
                  </a:lnTo>
                  <a:lnTo>
                    <a:pt x="949" y="132"/>
                  </a:lnTo>
                  <a:lnTo>
                    <a:pt x="951" y="130"/>
                  </a:lnTo>
                  <a:lnTo>
                    <a:pt x="955" y="127"/>
                  </a:lnTo>
                  <a:lnTo>
                    <a:pt x="956" y="125"/>
                  </a:lnTo>
                  <a:lnTo>
                    <a:pt x="958" y="121"/>
                  </a:lnTo>
                  <a:lnTo>
                    <a:pt x="962" y="112"/>
                  </a:lnTo>
                  <a:lnTo>
                    <a:pt x="968" y="102"/>
                  </a:lnTo>
                  <a:lnTo>
                    <a:pt x="971" y="96"/>
                  </a:lnTo>
                  <a:lnTo>
                    <a:pt x="975" y="93"/>
                  </a:lnTo>
                  <a:lnTo>
                    <a:pt x="980" y="90"/>
                  </a:lnTo>
                  <a:lnTo>
                    <a:pt x="983" y="88"/>
                  </a:lnTo>
                  <a:lnTo>
                    <a:pt x="994" y="88"/>
                  </a:lnTo>
                  <a:lnTo>
                    <a:pt x="1008" y="87"/>
                  </a:lnTo>
                  <a:lnTo>
                    <a:pt x="1022" y="86"/>
                  </a:lnTo>
                  <a:lnTo>
                    <a:pt x="1036" y="87"/>
                  </a:lnTo>
                  <a:lnTo>
                    <a:pt x="1049" y="90"/>
                  </a:lnTo>
                  <a:lnTo>
                    <a:pt x="1061" y="95"/>
                  </a:lnTo>
                  <a:lnTo>
                    <a:pt x="1072" y="102"/>
                  </a:lnTo>
                  <a:lnTo>
                    <a:pt x="1083" y="108"/>
                  </a:lnTo>
                  <a:lnTo>
                    <a:pt x="1094" y="114"/>
                  </a:lnTo>
                  <a:lnTo>
                    <a:pt x="1108" y="120"/>
                  </a:lnTo>
                  <a:lnTo>
                    <a:pt x="1122" y="124"/>
                  </a:lnTo>
                  <a:lnTo>
                    <a:pt x="1134" y="126"/>
                  </a:lnTo>
                  <a:lnTo>
                    <a:pt x="1140" y="127"/>
                  </a:lnTo>
                  <a:lnTo>
                    <a:pt x="1147" y="130"/>
                  </a:lnTo>
                  <a:lnTo>
                    <a:pt x="1154" y="133"/>
                  </a:lnTo>
                  <a:lnTo>
                    <a:pt x="1160" y="137"/>
                  </a:lnTo>
                  <a:lnTo>
                    <a:pt x="1173" y="147"/>
                  </a:lnTo>
                  <a:lnTo>
                    <a:pt x="1187" y="160"/>
                  </a:lnTo>
                  <a:lnTo>
                    <a:pt x="1201" y="176"/>
                  </a:lnTo>
                  <a:lnTo>
                    <a:pt x="1217" y="190"/>
                  </a:lnTo>
                  <a:lnTo>
                    <a:pt x="1227" y="198"/>
                  </a:lnTo>
                  <a:lnTo>
                    <a:pt x="1236" y="206"/>
                  </a:lnTo>
                  <a:lnTo>
                    <a:pt x="1247" y="214"/>
                  </a:lnTo>
                  <a:lnTo>
                    <a:pt x="1259" y="221"/>
                  </a:lnTo>
                  <a:lnTo>
                    <a:pt x="1266" y="222"/>
                  </a:lnTo>
                  <a:lnTo>
                    <a:pt x="1273" y="222"/>
                  </a:lnTo>
                  <a:lnTo>
                    <a:pt x="1282" y="221"/>
                  </a:lnTo>
                  <a:lnTo>
                    <a:pt x="1289" y="221"/>
                  </a:lnTo>
                  <a:lnTo>
                    <a:pt x="1291" y="221"/>
                  </a:lnTo>
                  <a:lnTo>
                    <a:pt x="1294" y="221"/>
                  </a:lnTo>
                  <a:lnTo>
                    <a:pt x="1296" y="222"/>
                  </a:lnTo>
                  <a:lnTo>
                    <a:pt x="1297" y="225"/>
                  </a:lnTo>
                  <a:lnTo>
                    <a:pt x="1299" y="231"/>
                  </a:lnTo>
                  <a:lnTo>
                    <a:pt x="1299" y="239"/>
                  </a:lnTo>
                  <a:lnTo>
                    <a:pt x="1299" y="244"/>
                  </a:lnTo>
                  <a:lnTo>
                    <a:pt x="1298" y="248"/>
                  </a:lnTo>
                  <a:lnTo>
                    <a:pt x="1297" y="253"/>
                  </a:lnTo>
                  <a:lnTo>
                    <a:pt x="1295" y="257"/>
                  </a:lnTo>
                  <a:lnTo>
                    <a:pt x="1292" y="260"/>
                  </a:lnTo>
                  <a:lnTo>
                    <a:pt x="1290" y="263"/>
                  </a:lnTo>
                  <a:lnTo>
                    <a:pt x="1286" y="265"/>
                  </a:lnTo>
                  <a:lnTo>
                    <a:pt x="1283" y="266"/>
                  </a:lnTo>
                  <a:lnTo>
                    <a:pt x="1278" y="270"/>
                  </a:lnTo>
                  <a:lnTo>
                    <a:pt x="1273" y="275"/>
                  </a:lnTo>
                  <a:lnTo>
                    <a:pt x="1272" y="279"/>
                  </a:lnTo>
                  <a:lnTo>
                    <a:pt x="1272" y="284"/>
                  </a:lnTo>
                  <a:lnTo>
                    <a:pt x="1274" y="289"/>
                  </a:lnTo>
                  <a:lnTo>
                    <a:pt x="1280" y="294"/>
                  </a:lnTo>
                  <a:lnTo>
                    <a:pt x="1283" y="295"/>
                  </a:lnTo>
                  <a:lnTo>
                    <a:pt x="1288" y="297"/>
                  </a:lnTo>
                  <a:lnTo>
                    <a:pt x="1291" y="298"/>
                  </a:lnTo>
                  <a:lnTo>
                    <a:pt x="1296" y="298"/>
                  </a:lnTo>
                  <a:lnTo>
                    <a:pt x="1305" y="300"/>
                  </a:lnTo>
                  <a:lnTo>
                    <a:pt x="1316" y="302"/>
                  </a:lnTo>
                  <a:lnTo>
                    <a:pt x="1320" y="303"/>
                  </a:lnTo>
                  <a:lnTo>
                    <a:pt x="1324" y="305"/>
                  </a:lnTo>
                  <a:lnTo>
                    <a:pt x="1327" y="308"/>
                  </a:lnTo>
                  <a:lnTo>
                    <a:pt x="1329" y="311"/>
                  </a:lnTo>
                  <a:lnTo>
                    <a:pt x="1334" y="319"/>
                  </a:lnTo>
                  <a:lnTo>
                    <a:pt x="1337" y="327"/>
                  </a:lnTo>
                  <a:lnTo>
                    <a:pt x="1343" y="335"/>
                  </a:lnTo>
                  <a:lnTo>
                    <a:pt x="1351" y="341"/>
                  </a:lnTo>
                  <a:lnTo>
                    <a:pt x="1367" y="351"/>
                  </a:lnTo>
                  <a:lnTo>
                    <a:pt x="1381" y="360"/>
                  </a:lnTo>
                  <a:lnTo>
                    <a:pt x="1386" y="366"/>
                  </a:lnTo>
                  <a:lnTo>
                    <a:pt x="1389" y="373"/>
                  </a:lnTo>
                  <a:lnTo>
                    <a:pt x="1390" y="379"/>
                  </a:lnTo>
                  <a:lnTo>
                    <a:pt x="1387" y="386"/>
                  </a:lnTo>
                  <a:lnTo>
                    <a:pt x="1386" y="392"/>
                  </a:lnTo>
                  <a:lnTo>
                    <a:pt x="1386" y="397"/>
                  </a:lnTo>
                  <a:lnTo>
                    <a:pt x="1387" y="399"/>
                  </a:lnTo>
                  <a:lnTo>
                    <a:pt x="1390" y="401"/>
                  </a:lnTo>
                  <a:lnTo>
                    <a:pt x="1392" y="402"/>
                  </a:lnTo>
                  <a:lnTo>
                    <a:pt x="1395" y="402"/>
                  </a:lnTo>
                  <a:lnTo>
                    <a:pt x="1400" y="403"/>
                  </a:lnTo>
                  <a:lnTo>
                    <a:pt x="1405" y="405"/>
                  </a:lnTo>
                  <a:lnTo>
                    <a:pt x="1409" y="408"/>
                  </a:lnTo>
                  <a:lnTo>
                    <a:pt x="1411" y="411"/>
                  </a:lnTo>
                  <a:lnTo>
                    <a:pt x="1410" y="415"/>
                  </a:lnTo>
                  <a:lnTo>
                    <a:pt x="1406" y="420"/>
                  </a:lnTo>
                  <a:lnTo>
                    <a:pt x="1402" y="423"/>
                  </a:lnTo>
                  <a:lnTo>
                    <a:pt x="1397" y="426"/>
                  </a:lnTo>
                  <a:lnTo>
                    <a:pt x="1392" y="429"/>
                  </a:lnTo>
                  <a:lnTo>
                    <a:pt x="1389" y="433"/>
                  </a:lnTo>
                  <a:lnTo>
                    <a:pt x="1387" y="436"/>
                  </a:lnTo>
                  <a:lnTo>
                    <a:pt x="1387" y="441"/>
                  </a:lnTo>
                  <a:lnTo>
                    <a:pt x="1389" y="445"/>
                  </a:lnTo>
                  <a:lnTo>
                    <a:pt x="1391" y="447"/>
                  </a:lnTo>
                  <a:lnTo>
                    <a:pt x="1395" y="448"/>
                  </a:lnTo>
                  <a:lnTo>
                    <a:pt x="1399" y="449"/>
                  </a:lnTo>
                  <a:lnTo>
                    <a:pt x="1409" y="452"/>
                  </a:lnTo>
                  <a:lnTo>
                    <a:pt x="1418" y="454"/>
                  </a:lnTo>
                  <a:lnTo>
                    <a:pt x="1427" y="456"/>
                  </a:lnTo>
                  <a:lnTo>
                    <a:pt x="1436" y="459"/>
                  </a:lnTo>
                  <a:lnTo>
                    <a:pt x="1444" y="462"/>
                  </a:lnTo>
                  <a:lnTo>
                    <a:pt x="1452" y="467"/>
                  </a:lnTo>
                  <a:lnTo>
                    <a:pt x="1455" y="474"/>
                  </a:lnTo>
                  <a:lnTo>
                    <a:pt x="1458" y="481"/>
                  </a:lnTo>
                  <a:lnTo>
                    <a:pt x="1458" y="485"/>
                  </a:lnTo>
                  <a:lnTo>
                    <a:pt x="1458" y="490"/>
                  </a:lnTo>
                  <a:lnTo>
                    <a:pt x="1456" y="493"/>
                  </a:lnTo>
                  <a:lnTo>
                    <a:pt x="1455" y="498"/>
                  </a:lnTo>
                  <a:lnTo>
                    <a:pt x="1450" y="505"/>
                  </a:lnTo>
                  <a:lnTo>
                    <a:pt x="1446" y="510"/>
                  </a:lnTo>
                  <a:lnTo>
                    <a:pt x="1443" y="513"/>
                  </a:lnTo>
                  <a:lnTo>
                    <a:pt x="1441" y="517"/>
                  </a:lnTo>
                  <a:lnTo>
                    <a:pt x="1441" y="521"/>
                  </a:lnTo>
                  <a:lnTo>
                    <a:pt x="1441" y="524"/>
                  </a:lnTo>
                  <a:lnTo>
                    <a:pt x="1443" y="535"/>
                  </a:lnTo>
                  <a:lnTo>
                    <a:pt x="1449" y="546"/>
                  </a:lnTo>
                  <a:lnTo>
                    <a:pt x="1455" y="555"/>
                  </a:lnTo>
                  <a:lnTo>
                    <a:pt x="1461" y="563"/>
                  </a:lnTo>
                  <a:lnTo>
                    <a:pt x="1468" y="571"/>
                  </a:lnTo>
                  <a:lnTo>
                    <a:pt x="1478" y="579"/>
                  </a:lnTo>
                  <a:lnTo>
                    <a:pt x="1481" y="582"/>
                  </a:lnTo>
                  <a:lnTo>
                    <a:pt x="1486" y="587"/>
                  </a:lnTo>
                  <a:lnTo>
                    <a:pt x="1488" y="591"/>
                  </a:lnTo>
                  <a:lnTo>
                    <a:pt x="1492" y="595"/>
                  </a:lnTo>
                  <a:lnTo>
                    <a:pt x="1497" y="605"/>
                  </a:lnTo>
                  <a:lnTo>
                    <a:pt x="1503" y="612"/>
                  </a:lnTo>
                  <a:lnTo>
                    <a:pt x="1509" y="618"/>
                  </a:lnTo>
                  <a:lnTo>
                    <a:pt x="1516" y="622"/>
                  </a:lnTo>
                  <a:lnTo>
                    <a:pt x="1523" y="626"/>
                  </a:lnTo>
                  <a:lnTo>
                    <a:pt x="1531" y="632"/>
                  </a:lnTo>
                  <a:lnTo>
                    <a:pt x="1534" y="636"/>
                  </a:lnTo>
                  <a:lnTo>
                    <a:pt x="1536" y="639"/>
                  </a:lnTo>
                  <a:lnTo>
                    <a:pt x="1538" y="643"/>
                  </a:lnTo>
                  <a:lnTo>
                    <a:pt x="1540" y="648"/>
                  </a:lnTo>
                  <a:lnTo>
                    <a:pt x="1538" y="664"/>
                  </a:lnTo>
                  <a:lnTo>
                    <a:pt x="1536" y="676"/>
                  </a:lnTo>
                  <a:lnTo>
                    <a:pt x="1536" y="680"/>
                  </a:lnTo>
                  <a:lnTo>
                    <a:pt x="1538" y="683"/>
                  </a:lnTo>
                  <a:lnTo>
                    <a:pt x="1541" y="686"/>
                  </a:lnTo>
                  <a:lnTo>
                    <a:pt x="1546" y="687"/>
                  </a:lnTo>
                  <a:lnTo>
                    <a:pt x="1551" y="688"/>
                  </a:lnTo>
                  <a:lnTo>
                    <a:pt x="1560" y="691"/>
                  </a:lnTo>
                  <a:lnTo>
                    <a:pt x="1568" y="694"/>
                  </a:lnTo>
                  <a:lnTo>
                    <a:pt x="1574" y="700"/>
                  </a:lnTo>
                  <a:lnTo>
                    <a:pt x="1579" y="706"/>
                  </a:lnTo>
                  <a:lnTo>
                    <a:pt x="1581" y="712"/>
                  </a:lnTo>
                  <a:lnTo>
                    <a:pt x="1580" y="718"/>
                  </a:lnTo>
                  <a:lnTo>
                    <a:pt x="1578" y="725"/>
                  </a:lnTo>
                  <a:lnTo>
                    <a:pt x="1575" y="733"/>
                  </a:lnTo>
                  <a:lnTo>
                    <a:pt x="1575" y="740"/>
                  </a:lnTo>
                  <a:lnTo>
                    <a:pt x="1576" y="743"/>
                  </a:lnTo>
                  <a:lnTo>
                    <a:pt x="1579" y="745"/>
                  </a:lnTo>
                  <a:lnTo>
                    <a:pt x="1581" y="748"/>
                  </a:lnTo>
                  <a:lnTo>
                    <a:pt x="1586" y="749"/>
                  </a:lnTo>
                  <a:lnTo>
                    <a:pt x="1594" y="750"/>
                  </a:lnTo>
                  <a:lnTo>
                    <a:pt x="1603" y="751"/>
                  </a:lnTo>
                  <a:lnTo>
                    <a:pt x="1605" y="752"/>
                  </a:lnTo>
                  <a:lnTo>
                    <a:pt x="1607" y="754"/>
                  </a:lnTo>
                  <a:lnTo>
                    <a:pt x="1610" y="756"/>
                  </a:lnTo>
                  <a:lnTo>
                    <a:pt x="1611" y="758"/>
                  </a:lnTo>
                  <a:lnTo>
                    <a:pt x="1611" y="762"/>
                  </a:lnTo>
                  <a:lnTo>
                    <a:pt x="1611" y="764"/>
                  </a:lnTo>
                  <a:lnTo>
                    <a:pt x="1609" y="768"/>
                  </a:lnTo>
                  <a:lnTo>
                    <a:pt x="1607" y="770"/>
                  </a:lnTo>
                  <a:lnTo>
                    <a:pt x="1601" y="776"/>
                  </a:lnTo>
                  <a:lnTo>
                    <a:pt x="1597" y="781"/>
                  </a:lnTo>
                  <a:lnTo>
                    <a:pt x="1592" y="787"/>
                  </a:lnTo>
                  <a:lnTo>
                    <a:pt x="1590" y="793"/>
                  </a:lnTo>
                  <a:lnTo>
                    <a:pt x="1587" y="800"/>
                  </a:lnTo>
                  <a:lnTo>
                    <a:pt x="1588" y="807"/>
                  </a:lnTo>
                  <a:lnTo>
                    <a:pt x="1590" y="811"/>
                  </a:lnTo>
                  <a:lnTo>
                    <a:pt x="1593" y="813"/>
                  </a:lnTo>
                  <a:lnTo>
                    <a:pt x="1595" y="815"/>
                  </a:lnTo>
                  <a:lnTo>
                    <a:pt x="1599" y="817"/>
                  </a:lnTo>
                  <a:lnTo>
                    <a:pt x="1603" y="818"/>
                  </a:lnTo>
                  <a:lnTo>
                    <a:pt x="1606" y="817"/>
                  </a:lnTo>
                  <a:lnTo>
                    <a:pt x="1610" y="815"/>
                  </a:lnTo>
                  <a:lnTo>
                    <a:pt x="1612" y="813"/>
                  </a:lnTo>
                  <a:lnTo>
                    <a:pt x="1616" y="806"/>
                  </a:lnTo>
                  <a:lnTo>
                    <a:pt x="1618" y="796"/>
                  </a:lnTo>
                  <a:lnTo>
                    <a:pt x="1619" y="793"/>
                  </a:lnTo>
                  <a:lnTo>
                    <a:pt x="1620" y="788"/>
                  </a:lnTo>
                  <a:lnTo>
                    <a:pt x="1623" y="786"/>
                  </a:lnTo>
                  <a:lnTo>
                    <a:pt x="1625" y="784"/>
                  </a:lnTo>
                  <a:lnTo>
                    <a:pt x="1629" y="784"/>
                  </a:lnTo>
                  <a:lnTo>
                    <a:pt x="1632" y="786"/>
                  </a:lnTo>
                  <a:lnTo>
                    <a:pt x="1635" y="787"/>
                  </a:lnTo>
                  <a:lnTo>
                    <a:pt x="1638" y="789"/>
                  </a:lnTo>
                  <a:lnTo>
                    <a:pt x="1639" y="792"/>
                  </a:lnTo>
                  <a:lnTo>
                    <a:pt x="1642" y="795"/>
                  </a:lnTo>
                  <a:lnTo>
                    <a:pt x="1643" y="799"/>
                  </a:lnTo>
                  <a:lnTo>
                    <a:pt x="1643" y="802"/>
                  </a:lnTo>
                  <a:lnTo>
                    <a:pt x="1641" y="812"/>
                  </a:lnTo>
                  <a:lnTo>
                    <a:pt x="1637" y="823"/>
                  </a:lnTo>
                  <a:lnTo>
                    <a:pt x="1633" y="834"/>
                  </a:lnTo>
                  <a:lnTo>
                    <a:pt x="1631" y="843"/>
                  </a:lnTo>
                  <a:lnTo>
                    <a:pt x="1630" y="852"/>
                  </a:lnTo>
                  <a:lnTo>
                    <a:pt x="1630" y="862"/>
                  </a:lnTo>
                  <a:lnTo>
                    <a:pt x="1632" y="871"/>
                  </a:lnTo>
                  <a:lnTo>
                    <a:pt x="1636" y="882"/>
                  </a:lnTo>
                  <a:lnTo>
                    <a:pt x="1643" y="893"/>
                  </a:lnTo>
                  <a:lnTo>
                    <a:pt x="1653" y="903"/>
                  </a:lnTo>
                  <a:lnTo>
                    <a:pt x="1662" y="913"/>
                  </a:lnTo>
                  <a:lnTo>
                    <a:pt x="1670" y="921"/>
                  </a:lnTo>
                  <a:lnTo>
                    <a:pt x="1686" y="933"/>
                  </a:lnTo>
                  <a:lnTo>
                    <a:pt x="1701" y="941"/>
                  </a:lnTo>
                  <a:lnTo>
                    <a:pt x="1706" y="945"/>
                  </a:lnTo>
                  <a:lnTo>
                    <a:pt x="1711" y="948"/>
                  </a:lnTo>
                  <a:lnTo>
                    <a:pt x="1716" y="954"/>
                  </a:lnTo>
                  <a:lnTo>
                    <a:pt x="1720" y="960"/>
                  </a:lnTo>
                  <a:lnTo>
                    <a:pt x="1725" y="968"/>
                  </a:lnTo>
                  <a:lnTo>
                    <a:pt x="1731" y="976"/>
                  </a:lnTo>
                  <a:lnTo>
                    <a:pt x="1738" y="984"/>
                  </a:lnTo>
                  <a:lnTo>
                    <a:pt x="1745" y="991"/>
                  </a:lnTo>
                  <a:lnTo>
                    <a:pt x="1752" y="996"/>
                  </a:lnTo>
                  <a:lnTo>
                    <a:pt x="1758" y="1002"/>
                  </a:lnTo>
                  <a:lnTo>
                    <a:pt x="1763" y="1009"/>
                  </a:lnTo>
                  <a:lnTo>
                    <a:pt x="1765" y="1017"/>
                  </a:lnTo>
                  <a:lnTo>
                    <a:pt x="1768" y="1027"/>
                  </a:lnTo>
                  <a:lnTo>
                    <a:pt x="1771" y="1034"/>
                  </a:lnTo>
                  <a:lnTo>
                    <a:pt x="1775" y="1041"/>
                  </a:lnTo>
                  <a:lnTo>
                    <a:pt x="1780" y="1046"/>
                  </a:lnTo>
                  <a:lnTo>
                    <a:pt x="1784" y="1052"/>
                  </a:lnTo>
                  <a:lnTo>
                    <a:pt x="1790" y="1059"/>
                  </a:lnTo>
                  <a:lnTo>
                    <a:pt x="1793" y="1063"/>
                  </a:lnTo>
                  <a:lnTo>
                    <a:pt x="1794" y="1066"/>
                  </a:lnTo>
                  <a:lnTo>
                    <a:pt x="1796" y="1071"/>
                  </a:lnTo>
                  <a:lnTo>
                    <a:pt x="1796" y="1076"/>
                  </a:lnTo>
                  <a:lnTo>
                    <a:pt x="1796" y="1086"/>
                  </a:lnTo>
                  <a:lnTo>
                    <a:pt x="1794" y="1095"/>
                  </a:lnTo>
                  <a:lnTo>
                    <a:pt x="1792" y="1103"/>
                  </a:lnTo>
                  <a:lnTo>
                    <a:pt x="1789" y="1109"/>
                  </a:lnTo>
                  <a:lnTo>
                    <a:pt x="1788" y="1116"/>
                  </a:lnTo>
                  <a:lnTo>
                    <a:pt x="1788" y="1123"/>
                  </a:lnTo>
                  <a:lnTo>
                    <a:pt x="1790" y="1129"/>
                  </a:lnTo>
                  <a:lnTo>
                    <a:pt x="1795" y="1136"/>
                  </a:lnTo>
                  <a:lnTo>
                    <a:pt x="1801" y="1141"/>
                  </a:lnTo>
                  <a:lnTo>
                    <a:pt x="1806" y="1147"/>
                  </a:lnTo>
                  <a:lnTo>
                    <a:pt x="1808" y="1149"/>
                  </a:lnTo>
                  <a:lnTo>
                    <a:pt x="1811" y="1153"/>
                  </a:lnTo>
                  <a:lnTo>
                    <a:pt x="1813" y="1156"/>
                  </a:lnTo>
                  <a:lnTo>
                    <a:pt x="1813" y="1161"/>
                  </a:lnTo>
                  <a:lnTo>
                    <a:pt x="1815" y="1173"/>
                  </a:lnTo>
                  <a:lnTo>
                    <a:pt x="1819" y="1184"/>
                  </a:lnTo>
                  <a:lnTo>
                    <a:pt x="1823" y="1192"/>
                  </a:lnTo>
                  <a:lnTo>
                    <a:pt x="1827" y="1199"/>
                  </a:lnTo>
                  <a:lnTo>
                    <a:pt x="1834" y="1204"/>
                  </a:lnTo>
                  <a:lnTo>
                    <a:pt x="1843" y="1208"/>
                  </a:lnTo>
                  <a:lnTo>
                    <a:pt x="1852" y="1211"/>
                  </a:lnTo>
                  <a:lnTo>
                    <a:pt x="1864" y="1214"/>
                  </a:lnTo>
                  <a:lnTo>
                    <a:pt x="1874" y="1216"/>
                  </a:lnTo>
                  <a:lnTo>
                    <a:pt x="1880" y="1218"/>
                  </a:lnTo>
                  <a:lnTo>
                    <a:pt x="1882" y="1219"/>
                  </a:lnTo>
                  <a:lnTo>
                    <a:pt x="1883" y="1222"/>
                  </a:lnTo>
                  <a:lnTo>
                    <a:pt x="1884" y="1227"/>
                  </a:lnTo>
                  <a:lnTo>
                    <a:pt x="1884" y="1231"/>
                  </a:lnTo>
                  <a:lnTo>
                    <a:pt x="1883" y="1244"/>
                  </a:lnTo>
                  <a:lnTo>
                    <a:pt x="1881" y="1259"/>
                  </a:lnTo>
                  <a:lnTo>
                    <a:pt x="1878" y="1273"/>
                  </a:lnTo>
                  <a:lnTo>
                    <a:pt x="1876" y="1284"/>
                  </a:lnTo>
                  <a:lnTo>
                    <a:pt x="1874" y="1293"/>
                  </a:lnTo>
                  <a:lnTo>
                    <a:pt x="1874" y="1302"/>
                  </a:lnTo>
                  <a:lnTo>
                    <a:pt x="1875" y="1310"/>
                  </a:lnTo>
                  <a:lnTo>
                    <a:pt x="1877" y="1317"/>
                  </a:lnTo>
                  <a:lnTo>
                    <a:pt x="1881" y="1323"/>
                  </a:lnTo>
                  <a:lnTo>
                    <a:pt x="1884" y="1331"/>
                  </a:lnTo>
                  <a:lnTo>
                    <a:pt x="1888" y="1340"/>
                  </a:lnTo>
                  <a:lnTo>
                    <a:pt x="1889" y="1349"/>
                  </a:lnTo>
                  <a:lnTo>
                    <a:pt x="1890" y="1361"/>
                  </a:lnTo>
                  <a:lnTo>
                    <a:pt x="1891" y="1373"/>
                  </a:lnTo>
                  <a:lnTo>
                    <a:pt x="1894" y="1384"/>
                  </a:lnTo>
                  <a:lnTo>
                    <a:pt x="1896" y="1391"/>
                  </a:lnTo>
                  <a:lnTo>
                    <a:pt x="1902" y="1395"/>
                  </a:lnTo>
                  <a:lnTo>
                    <a:pt x="1912" y="1400"/>
                  </a:lnTo>
                  <a:lnTo>
                    <a:pt x="1921" y="1404"/>
                  </a:lnTo>
                  <a:lnTo>
                    <a:pt x="1928" y="1406"/>
                  </a:lnTo>
                  <a:lnTo>
                    <a:pt x="1933" y="1408"/>
                  </a:lnTo>
                  <a:lnTo>
                    <a:pt x="1938" y="1411"/>
                  </a:lnTo>
                  <a:lnTo>
                    <a:pt x="1940" y="1416"/>
                  </a:lnTo>
                  <a:lnTo>
                    <a:pt x="1943" y="1422"/>
                  </a:lnTo>
                  <a:lnTo>
                    <a:pt x="1944" y="1430"/>
                  </a:lnTo>
                  <a:lnTo>
                    <a:pt x="1945" y="1437"/>
                  </a:lnTo>
                  <a:lnTo>
                    <a:pt x="1947" y="1443"/>
                  </a:lnTo>
                  <a:lnTo>
                    <a:pt x="1951" y="1447"/>
                  </a:lnTo>
                  <a:lnTo>
                    <a:pt x="1956" y="1447"/>
                  </a:lnTo>
                  <a:lnTo>
                    <a:pt x="1960" y="1448"/>
                  </a:lnTo>
                  <a:lnTo>
                    <a:pt x="1965" y="1450"/>
                  </a:lnTo>
                  <a:lnTo>
                    <a:pt x="1971" y="1455"/>
                  </a:lnTo>
                  <a:lnTo>
                    <a:pt x="1977" y="1462"/>
                  </a:lnTo>
                  <a:lnTo>
                    <a:pt x="1985" y="1468"/>
                  </a:lnTo>
                  <a:lnTo>
                    <a:pt x="1989" y="1469"/>
                  </a:lnTo>
                  <a:lnTo>
                    <a:pt x="1994" y="1471"/>
                  </a:lnTo>
                  <a:lnTo>
                    <a:pt x="1998" y="1471"/>
                  </a:lnTo>
                  <a:lnTo>
                    <a:pt x="2004" y="1470"/>
                  </a:lnTo>
                  <a:lnTo>
                    <a:pt x="2015" y="1467"/>
                  </a:lnTo>
                  <a:lnTo>
                    <a:pt x="2026" y="1462"/>
                  </a:lnTo>
                  <a:lnTo>
                    <a:pt x="2031" y="1460"/>
                  </a:lnTo>
                  <a:lnTo>
                    <a:pt x="2035" y="1458"/>
                  </a:lnTo>
                  <a:lnTo>
                    <a:pt x="2040" y="1460"/>
                  </a:lnTo>
                  <a:lnTo>
                    <a:pt x="2045" y="1461"/>
                  </a:lnTo>
                  <a:lnTo>
                    <a:pt x="2054" y="1468"/>
                  </a:lnTo>
                  <a:lnTo>
                    <a:pt x="2065" y="1473"/>
                  </a:lnTo>
                  <a:lnTo>
                    <a:pt x="2070" y="1474"/>
                  </a:lnTo>
                  <a:lnTo>
                    <a:pt x="2076" y="1474"/>
                  </a:lnTo>
                  <a:lnTo>
                    <a:pt x="2083" y="1474"/>
                  </a:lnTo>
                  <a:lnTo>
                    <a:pt x="2090" y="1473"/>
                  </a:lnTo>
                  <a:lnTo>
                    <a:pt x="2109" y="1467"/>
                  </a:lnTo>
                  <a:lnTo>
                    <a:pt x="2124" y="1464"/>
                  </a:lnTo>
                  <a:lnTo>
                    <a:pt x="2135" y="1462"/>
                  </a:lnTo>
                  <a:lnTo>
                    <a:pt x="2146" y="1458"/>
                  </a:lnTo>
                  <a:lnTo>
                    <a:pt x="2154" y="1454"/>
                  </a:lnTo>
                  <a:lnTo>
                    <a:pt x="2160" y="1448"/>
                  </a:lnTo>
                  <a:lnTo>
                    <a:pt x="2165" y="1442"/>
                  </a:lnTo>
                  <a:lnTo>
                    <a:pt x="2172" y="1436"/>
                  </a:lnTo>
                  <a:lnTo>
                    <a:pt x="2176" y="1433"/>
                  </a:lnTo>
                  <a:lnTo>
                    <a:pt x="2180" y="1432"/>
                  </a:lnTo>
                  <a:lnTo>
                    <a:pt x="2185" y="1430"/>
                  </a:lnTo>
                  <a:lnTo>
                    <a:pt x="2190" y="1430"/>
                  </a:lnTo>
                  <a:lnTo>
                    <a:pt x="2202" y="1430"/>
                  </a:lnTo>
                  <a:lnTo>
                    <a:pt x="2216" y="1430"/>
                  </a:lnTo>
                  <a:lnTo>
                    <a:pt x="2230" y="1430"/>
                  </a:lnTo>
                  <a:lnTo>
                    <a:pt x="2243" y="1430"/>
                  </a:lnTo>
                  <a:lnTo>
                    <a:pt x="2248" y="1431"/>
                  </a:lnTo>
                  <a:lnTo>
                    <a:pt x="2253" y="1432"/>
                  </a:lnTo>
                  <a:lnTo>
                    <a:pt x="2255" y="1433"/>
                  </a:lnTo>
                  <a:lnTo>
                    <a:pt x="2258" y="1436"/>
                  </a:lnTo>
                  <a:lnTo>
                    <a:pt x="2260" y="1441"/>
                  </a:lnTo>
                  <a:lnTo>
                    <a:pt x="2259" y="1447"/>
                  </a:lnTo>
                  <a:lnTo>
                    <a:pt x="2259" y="1452"/>
                  </a:lnTo>
                  <a:lnTo>
                    <a:pt x="2258" y="1460"/>
                  </a:lnTo>
                  <a:lnTo>
                    <a:pt x="2258" y="1462"/>
                  </a:lnTo>
                  <a:lnTo>
                    <a:pt x="2259" y="1466"/>
                  </a:lnTo>
                  <a:lnTo>
                    <a:pt x="2260" y="1468"/>
                  </a:lnTo>
                  <a:lnTo>
                    <a:pt x="2261" y="1469"/>
                  </a:lnTo>
                  <a:lnTo>
                    <a:pt x="2267" y="1470"/>
                  </a:lnTo>
                  <a:lnTo>
                    <a:pt x="2275" y="1470"/>
                  </a:lnTo>
                  <a:lnTo>
                    <a:pt x="2284" y="1468"/>
                  </a:lnTo>
                  <a:lnTo>
                    <a:pt x="2293" y="1467"/>
                  </a:lnTo>
                  <a:lnTo>
                    <a:pt x="2302" y="1468"/>
                  </a:lnTo>
                  <a:lnTo>
                    <a:pt x="2309" y="1470"/>
                  </a:lnTo>
                  <a:lnTo>
                    <a:pt x="2317" y="1474"/>
                  </a:lnTo>
                  <a:lnTo>
                    <a:pt x="2323" y="1476"/>
                  </a:lnTo>
                  <a:lnTo>
                    <a:pt x="2329" y="1479"/>
                  </a:lnTo>
                  <a:lnTo>
                    <a:pt x="2336" y="1482"/>
                  </a:lnTo>
                  <a:lnTo>
                    <a:pt x="2341" y="1486"/>
                  </a:lnTo>
                  <a:lnTo>
                    <a:pt x="2346" y="1492"/>
                  </a:lnTo>
                  <a:lnTo>
                    <a:pt x="2347" y="1495"/>
                  </a:lnTo>
                  <a:lnTo>
                    <a:pt x="2348" y="1498"/>
                  </a:lnTo>
                  <a:lnTo>
                    <a:pt x="2350" y="1499"/>
                  </a:lnTo>
                  <a:lnTo>
                    <a:pt x="2353" y="1500"/>
                  </a:lnTo>
                  <a:lnTo>
                    <a:pt x="2360" y="1501"/>
                  </a:lnTo>
                  <a:lnTo>
                    <a:pt x="2368" y="1502"/>
                  </a:lnTo>
                  <a:lnTo>
                    <a:pt x="2375" y="1501"/>
                  </a:lnTo>
                  <a:lnTo>
                    <a:pt x="2382" y="1500"/>
                  </a:lnTo>
                  <a:lnTo>
                    <a:pt x="2387" y="1498"/>
                  </a:lnTo>
                  <a:lnTo>
                    <a:pt x="2391" y="1493"/>
                  </a:lnTo>
                  <a:lnTo>
                    <a:pt x="2394" y="1489"/>
                  </a:lnTo>
                  <a:lnTo>
                    <a:pt x="2400" y="1486"/>
                  </a:lnTo>
                  <a:lnTo>
                    <a:pt x="2406" y="1485"/>
                  </a:lnTo>
                  <a:lnTo>
                    <a:pt x="2415" y="1486"/>
                  </a:lnTo>
                  <a:lnTo>
                    <a:pt x="2424" y="1488"/>
                  </a:lnTo>
                  <a:lnTo>
                    <a:pt x="2434" y="1490"/>
                  </a:lnTo>
                  <a:lnTo>
                    <a:pt x="2437" y="1490"/>
                  </a:lnTo>
                  <a:lnTo>
                    <a:pt x="2442" y="1489"/>
                  </a:lnTo>
                  <a:lnTo>
                    <a:pt x="2444" y="1487"/>
                  </a:lnTo>
                  <a:lnTo>
                    <a:pt x="2447" y="1482"/>
                  </a:lnTo>
                  <a:lnTo>
                    <a:pt x="2450" y="1471"/>
                  </a:lnTo>
                  <a:lnTo>
                    <a:pt x="2451" y="1462"/>
                  </a:lnTo>
                  <a:lnTo>
                    <a:pt x="2453" y="1458"/>
                  </a:lnTo>
                  <a:lnTo>
                    <a:pt x="2454" y="1455"/>
                  </a:lnTo>
                  <a:lnTo>
                    <a:pt x="2457" y="1454"/>
                  </a:lnTo>
                  <a:lnTo>
                    <a:pt x="2461" y="1451"/>
                  </a:lnTo>
                  <a:lnTo>
                    <a:pt x="2466" y="1451"/>
                  </a:lnTo>
                  <a:lnTo>
                    <a:pt x="2470" y="1451"/>
                  </a:lnTo>
                  <a:lnTo>
                    <a:pt x="2474" y="1451"/>
                  </a:lnTo>
                  <a:lnTo>
                    <a:pt x="2478" y="1452"/>
                  </a:lnTo>
                  <a:lnTo>
                    <a:pt x="2481" y="1455"/>
                  </a:lnTo>
                  <a:lnTo>
                    <a:pt x="2485" y="1457"/>
                  </a:lnTo>
                  <a:lnTo>
                    <a:pt x="2487" y="1461"/>
                  </a:lnTo>
                  <a:lnTo>
                    <a:pt x="2489" y="1466"/>
                  </a:lnTo>
                  <a:lnTo>
                    <a:pt x="2492" y="1476"/>
                  </a:lnTo>
                  <a:lnTo>
                    <a:pt x="2494" y="1487"/>
                  </a:lnTo>
                  <a:lnTo>
                    <a:pt x="2498" y="1496"/>
                  </a:lnTo>
                  <a:lnTo>
                    <a:pt x="2501" y="1504"/>
                  </a:lnTo>
                  <a:lnTo>
                    <a:pt x="2502" y="1507"/>
                  </a:lnTo>
                  <a:lnTo>
                    <a:pt x="2505" y="1510"/>
                  </a:lnTo>
                  <a:lnTo>
                    <a:pt x="2508" y="1511"/>
                  </a:lnTo>
                  <a:lnTo>
                    <a:pt x="2512" y="1512"/>
                  </a:lnTo>
                  <a:lnTo>
                    <a:pt x="2519" y="1513"/>
                  </a:lnTo>
                  <a:lnTo>
                    <a:pt x="2529" y="1511"/>
                  </a:lnTo>
                  <a:lnTo>
                    <a:pt x="2537" y="1510"/>
                  </a:lnTo>
                  <a:lnTo>
                    <a:pt x="2544" y="1510"/>
                  </a:lnTo>
                  <a:lnTo>
                    <a:pt x="2548" y="1511"/>
                  </a:lnTo>
                  <a:lnTo>
                    <a:pt x="2550" y="1512"/>
                  </a:lnTo>
                  <a:lnTo>
                    <a:pt x="2552" y="1514"/>
                  </a:lnTo>
                  <a:lnTo>
                    <a:pt x="2555" y="1518"/>
                  </a:lnTo>
                  <a:lnTo>
                    <a:pt x="2557" y="1525"/>
                  </a:lnTo>
                  <a:lnTo>
                    <a:pt x="2561" y="1530"/>
                  </a:lnTo>
                  <a:lnTo>
                    <a:pt x="2562" y="1533"/>
                  </a:lnTo>
                  <a:lnTo>
                    <a:pt x="2564" y="1534"/>
                  </a:lnTo>
                  <a:lnTo>
                    <a:pt x="2568" y="1536"/>
                  </a:lnTo>
                  <a:lnTo>
                    <a:pt x="2571" y="1537"/>
                  </a:lnTo>
                  <a:lnTo>
                    <a:pt x="2581" y="1540"/>
                  </a:lnTo>
                  <a:lnTo>
                    <a:pt x="2592" y="1546"/>
                  </a:lnTo>
                  <a:lnTo>
                    <a:pt x="2602" y="1553"/>
                  </a:lnTo>
                  <a:lnTo>
                    <a:pt x="2612" y="1561"/>
                  </a:lnTo>
                  <a:lnTo>
                    <a:pt x="2618" y="1568"/>
                  </a:lnTo>
                  <a:lnTo>
                    <a:pt x="2624" y="1576"/>
                  </a:lnTo>
                  <a:lnTo>
                    <a:pt x="2627" y="1583"/>
                  </a:lnTo>
                  <a:lnTo>
                    <a:pt x="2631" y="1589"/>
                  </a:lnTo>
                  <a:lnTo>
                    <a:pt x="2636" y="1596"/>
                  </a:lnTo>
                  <a:lnTo>
                    <a:pt x="2644" y="1606"/>
                  </a:lnTo>
                  <a:lnTo>
                    <a:pt x="2650" y="1609"/>
                  </a:lnTo>
                  <a:lnTo>
                    <a:pt x="2655" y="1614"/>
                  </a:lnTo>
                  <a:lnTo>
                    <a:pt x="2662" y="1618"/>
                  </a:lnTo>
                  <a:lnTo>
                    <a:pt x="2668" y="1620"/>
                  </a:lnTo>
                  <a:lnTo>
                    <a:pt x="2681" y="1624"/>
                  </a:lnTo>
                  <a:lnTo>
                    <a:pt x="2693" y="1627"/>
                  </a:lnTo>
                  <a:lnTo>
                    <a:pt x="2703" y="1631"/>
                  </a:lnTo>
                  <a:lnTo>
                    <a:pt x="2712" y="1634"/>
                  </a:lnTo>
                  <a:lnTo>
                    <a:pt x="2721" y="1638"/>
                  </a:lnTo>
                  <a:lnTo>
                    <a:pt x="2733" y="1639"/>
                  </a:lnTo>
                  <a:lnTo>
                    <a:pt x="2739" y="1640"/>
                  </a:lnTo>
                  <a:lnTo>
                    <a:pt x="2745" y="1639"/>
                  </a:lnTo>
                  <a:lnTo>
                    <a:pt x="2751" y="1638"/>
                  </a:lnTo>
                  <a:lnTo>
                    <a:pt x="2756" y="1637"/>
                  </a:lnTo>
                  <a:lnTo>
                    <a:pt x="2764" y="1631"/>
                  </a:lnTo>
                  <a:lnTo>
                    <a:pt x="2775" y="1627"/>
                  </a:lnTo>
                  <a:lnTo>
                    <a:pt x="2779" y="1626"/>
                  </a:lnTo>
                  <a:lnTo>
                    <a:pt x="2785" y="1625"/>
                  </a:lnTo>
                  <a:lnTo>
                    <a:pt x="2790" y="1625"/>
                  </a:lnTo>
                  <a:lnTo>
                    <a:pt x="2796" y="1626"/>
                  </a:lnTo>
                  <a:lnTo>
                    <a:pt x="2807" y="1628"/>
                  </a:lnTo>
                  <a:lnTo>
                    <a:pt x="2817" y="1628"/>
                  </a:lnTo>
                  <a:lnTo>
                    <a:pt x="2822" y="1628"/>
                  </a:lnTo>
                  <a:lnTo>
                    <a:pt x="2827" y="1627"/>
                  </a:lnTo>
                  <a:lnTo>
                    <a:pt x="2832" y="1625"/>
                  </a:lnTo>
                  <a:lnTo>
                    <a:pt x="2835" y="1622"/>
                  </a:lnTo>
                  <a:lnTo>
                    <a:pt x="2842" y="1619"/>
                  </a:lnTo>
                  <a:lnTo>
                    <a:pt x="2848" y="1618"/>
                  </a:lnTo>
                  <a:lnTo>
                    <a:pt x="2852" y="1618"/>
                  </a:lnTo>
                  <a:lnTo>
                    <a:pt x="2854" y="1619"/>
                  </a:lnTo>
                  <a:lnTo>
                    <a:pt x="2857" y="1620"/>
                  </a:lnTo>
                  <a:lnTo>
                    <a:pt x="2859" y="1622"/>
                  </a:lnTo>
                  <a:lnTo>
                    <a:pt x="2860" y="1625"/>
                  </a:lnTo>
                  <a:lnTo>
                    <a:pt x="2861" y="1628"/>
                  </a:lnTo>
                  <a:lnTo>
                    <a:pt x="2861" y="1633"/>
                  </a:lnTo>
                  <a:lnTo>
                    <a:pt x="2861" y="1638"/>
                  </a:lnTo>
                  <a:lnTo>
                    <a:pt x="2859" y="1647"/>
                  </a:lnTo>
                  <a:lnTo>
                    <a:pt x="2856" y="1655"/>
                  </a:lnTo>
                  <a:lnTo>
                    <a:pt x="2852" y="1660"/>
                  </a:lnTo>
                  <a:lnTo>
                    <a:pt x="2848" y="1666"/>
                  </a:lnTo>
                  <a:lnTo>
                    <a:pt x="2845" y="1672"/>
                  </a:lnTo>
                  <a:lnTo>
                    <a:pt x="2845" y="1679"/>
                  </a:lnTo>
                  <a:lnTo>
                    <a:pt x="2845" y="1688"/>
                  </a:lnTo>
                  <a:lnTo>
                    <a:pt x="2844" y="1695"/>
                  </a:lnTo>
                  <a:lnTo>
                    <a:pt x="2842" y="1702"/>
                  </a:lnTo>
                  <a:lnTo>
                    <a:pt x="2840" y="1708"/>
                  </a:lnTo>
                  <a:lnTo>
                    <a:pt x="2838" y="1713"/>
                  </a:lnTo>
                  <a:lnTo>
                    <a:pt x="2837" y="1720"/>
                  </a:lnTo>
                  <a:lnTo>
                    <a:pt x="2838" y="1723"/>
                  </a:lnTo>
                  <a:lnTo>
                    <a:pt x="2838" y="1727"/>
                  </a:lnTo>
                  <a:lnTo>
                    <a:pt x="2840" y="1731"/>
                  </a:lnTo>
                  <a:lnTo>
                    <a:pt x="2842" y="1733"/>
                  </a:lnTo>
                  <a:lnTo>
                    <a:pt x="2848" y="1738"/>
                  </a:lnTo>
                  <a:lnTo>
                    <a:pt x="2854" y="1741"/>
                  </a:lnTo>
                  <a:lnTo>
                    <a:pt x="2858" y="1744"/>
                  </a:lnTo>
                  <a:lnTo>
                    <a:pt x="2860" y="1747"/>
                  </a:lnTo>
                  <a:lnTo>
                    <a:pt x="2863" y="1751"/>
                  </a:lnTo>
                  <a:lnTo>
                    <a:pt x="2864" y="1757"/>
                  </a:lnTo>
                  <a:lnTo>
                    <a:pt x="2866" y="1767"/>
                  </a:lnTo>
                  <a:lnTo>
                    <a:pt x="2870" y="1776"/>
                  </a:lnTo>
                  <a:lnTo>
                    <a:pt x="2871" y="1778"/>
                  </a:lnTo>
                  <a:lnTo>
                    <a:pt x="2875" y="1779"/>
                  </a:lnTo>
                  <a:lnTo>
                    <a:pt x="2877" y="1781"/>
                  </a:lnTo>
                  <a:lnTo>
                    <a:pt x="2880" y="1779"/>
                  </a:lnTo>
                  <a:lnTo>
                    <a:pt x="2889" y="1776"/>
                  </a:lnTo>
                  <a:lnTo>
                    <a:pt x="2896" y="1773"/>
                  </a:lnTo>
                  <a:lnTo>
                    <a:pt x="2903" y="1771"/>
                  </a:lnTo>
                  <a:lnTo>
                    <a:pt x="2910" y="1771"/>
                  </a:lnTo>
                  <a:lnTo>
                    <a:pt x="2914" y="1772"/>
                  </a:lnTo>
                  <a:lnTo>
                    <a:pt x="2916" y="1773"/>
                  </a:lnTo>
                  <a:lnTo>
                    <a:pt x="2919" y="1776"/>
                  </a:lnTo>
                  <a:lnTo>
                    <a:pt x="2921" y="1777"/>
                  </a:lnTo>
                  <a:lnTo>
                    <a:pt x="2922" y="1783"/>
                  </a:lnTo>
                  <a:lnTo>
                    <a:pt x="2923" y="1789"/>
                  </a:lnTo>
                  <a:lnTo>
                    <a:pt x="2923" y="1796"/>
                  </a:lnTo>
                  <a:lnTo>
                    <a:pt x="2924" y="1803"/>
                  </a:lnTo>
                  <a:lnTo>
                    <a:pt x="2926" y="1811"/>
                  </a:lnTo>
                  <a:lnTo>
                    <a:pt x="2929" y="1817"/>
                  </a:lnTo>
                  <a:lnTo>
                    <a:pt x="2934" y="1823"/>
                  </a:lnTo>
                  <a:lnTo>
                    <a:pt x="2938" y="1829"/>
                  </a:lnTo>
                  <a:lnTo>
                    <a:pt x="2940" y="1836"/>
                  </a:lnTo>
                  <a:lnTo>
                    <a:pt x="2941" y="1844"/>
                  </a:lnTo>
                  <a:lnTo>
                    <a:pt x="2942" y="1854"/>
                  </a:lnTo>
                  <a:lnTo>
                    <a:pt x="2942" y="1865"/>
                  </a:lnTo>
                  <a:lnTo>
                    <a:pt x="2942" y="1876"/>
                  </a:lnTo>
                  <a:lnTo>
                    <a:pt x="2942" y="1885"/>
                  </a:lnTo>
                  <a:lnTo>
                    <a:pt x="2941" y="1893"/>
                  </a:lnTo>
                  <a:lnTo>
                    <a:pt x="2939" y="1903"/>
                  </a:lnTo>
                  <a:lnTo>
                    <a:pt x="2935" y="1912"/>
                  </a:lnTo>
                  <a:lnTo>
                    <a:pt x="2929" y="1922"/>
                  </a:lnTo>
                  <a:lnTo>
                    <a:pt x="2924" y="1930"/>
                  </a:lnTo>
                  <a:lnTo>
                    <a:pt x="2922" y="1939"/>
                  </a:lnTo>
                  <a:lnTo>
                    <a:pt x="2921" y="1946"/>
                  </a:lnTo>
                  <a:lnTo>
                    <a:pt x="2922" y="1953"/>
                  </a:lnTo>
                  <a:lnTo>
                    <a:pt x="2923" y="1956"/>
                  </a:lnTo>
                  <a:lnTo>
                    <a:pt x="2924" y="1960"/>
                  </a:lnTo>
                  <a:lnTo>
                    <a:pt x="2928" y="1964"/>
                  </a:lnTo>
                  <a:lnTo>
                    <a:pt x="2932" y="1967"/>
                  </a:lnTo>
                  <a:lnTo>
                    <a:pt x="2940" y="1974"/>
                  </a:lnTo>
                  <a:lnTo>
                    <a:pt x="2948" y="1981"/>
                  </a:lnTo>
                  <a:lnTo>
                    <a:pt x="2960" y="1990"/>
                  </a:lnTo>
                  <a:lnTo>
                    <a:pt x="2974" y="2000"/>
                  </a:lnTo>
                  <a:lnTo>
                    <a:pt x="2983" y="2005"/>
                  </a:lnTo>
                  <a:lnTo>
                    <a:pt x="2991" y="2012"/>
                  </a:lnTo>
                  <a:lnTo>
                    <a:pt x="2997" y="2018"/>
                  </a:lnTo>
                  <a:lnTo>
                    <a:pt x="3004" y="2025"/>
                  </a:lnTo>
                  <a:lnTo>
                    <a:pt x="3012" y="2037"/>
                  </a:lnTo>
                  <a:lnTo>
                    <a:pt x="3018" y="2047"/>
                  </a:lnTo>
                  <a:lnTo>
                    <a:pt x="3021" y="2056"/>
                  </a:lnTo>
                  <a:lnTo>
                    <a:pt x="3023" y="2065"/>
                  </a:lnTo>
                  <a:lnTo>
                    <a:pt x="3024" y="2068"/>
                  </a:lnTo>
                  <a:lnTo>
                    <a:pt x="3027" y="2073"/>
                  </a:lnTo>
                  <a:lnTo>
                    <a:pt x="3029" y="2078"/>
                  </a:lnTo>
                  <a:lnTo>
                    <a:pt x="3033" y="2082"/>
                  </a:lnTo>
                  <a:lnTo>
                    <a:pt x="3037" y="2087"/>
                  </a:lnTo>
                  <a:lnTo>
                    <a:pt x="3042" y="2092"/>
                  </a:lnTo>
                  <a:lnTo>
                    <a:pt x="3047" y="2094"/>
                  </a:lnTo>
                  <a:lnTo>
                    <a:pt x="3050" y="2097"/>
                  </a:lnTo>
                  <a:lnTo>
                    <a:pt x="3056" y="2099"/>
                  </a:lnTo>
                  <a:lnTo>
                    <a:pt x="3062" y="2100"/>
                  </a:lnTo>
                  <a:lnTo>
                    <a:pt x="3068" y="2101"/>
                  </a:lnTo>
                  <a:lnTo>
                    <a:pt x="3074" y="2101"/>
                  </a:lnTo>
                  <a:lnTo>
                    <a:pt x="3081" y="2100"/>
                  </a:lnTo>
                  <a:lnTo>
                    <a:pt x="3087" y="2099"/>
                  </a:lnTo>
                  <a:lnTo>
                    <a:pt x="3093" y="2095"/>
                  </a:lnTo>
                  <a:lnTo>
                    <a:pt x="3098" y="2092"/>
                  </a:lnTo>
                  <a:lnTo>
                    <a:pt x="3105" y="2082"/>
                  </a:lnTo>
                  <a:lnTo>
                    <a:pt x="3111" y="2075"/>
                  </a:lnTo>
                  <a:lnTo>
                    <a:pt x="3115" y="2073"/>
                  </a:lnTo>
                  <a:lnTo>
                    <a:pt x="3118" y="2071"/>
                  </a:lnTo>
                  <a:lnTo>
                    <a:pt x="3123" y="2068"/>
                  </a:lnTo>
                  <a:lnTo>
                    <a:pt x="3129" y="2067"/>
                  </a:lnTo>
                  <a:lnTo>
                    <a:pt x="3142" y="2063"/>
                  </a:lnTo>
                  <a:lnTo>
                    <a:pt x="3154" y="2060"/>
                  </a:lnTo>
                  <a:lnTo>
                    <a:pt x="3165" y="2056"/>
                  </a:lnTo>
                  <a:lnTo>
                    <a:pt x="3174" y="2054"/>
                  </a:lnTo>
                  <a:lnTo>
                    <a:pt x="3182" y="2053"/>
                  </a:lnTo>
                  <a:lnTo>
                    <a:pt x="3191" y="2053"/>
                  </a:lnTo>
                  <a:lnTo>
                    <a:pt x="3196" y="2053"/>
                  </a:lnTo>
                  <a:lnTo>
                    <a:pt x="3200" y="2054"/>
                  </a:lnTo>
                  <a:lnTo>
                    <a:pt x="3205" y="2056"/>
                  </a:lnTo>
                  <a:lnTo>
                    <a:pt x="3209" y="2059"/>
                  </a:lnTo>
                  <a:lnTo>
                    <a:pt x="3218" y="2063"/>
                  </a:lnTo>
                  <a:lnTo>
                    <a:pt x="3228" y="2068"/>
                  </a:lnTo>
                  <a:lnTo>
                    <a:pt x="3231" y="2068"/>
                  </a:lnTo>
                  <a:lnTo>
                    <a:pt x="3236" y="2068"/>
                  </a:lnTo>
                  <a:lnTo>
                    <a:pt x="3239" y="2067"/>
                  </a:lnTo>
                  <a:lnTo>
                    <a:pt x="3242" y="2065"/>
                  </a:lnTo>
                  <a:lnTo>
                    <a:pt x="3247" y="2060"/>
                  </a:lnTo>
                  <a:lnTo>
                    <a:pt x="3253" y="2056"/>
                  </a:lnTo>
                  <a:lnTo>
                    <a:pt x="3260" y="2054"/>
                  </a:lnTo>
                  <a:lnTo>
                    <a:pt x="3268" y="2053"/>
                  </a:lnTo>
                  <a:lnTo>
                    <a:pt x="3282" y="2053"/>
                  </a:lnTo>
                  <a:lnTo>
                    <a:pt x="3300" y="2053"/>
                  </a:lnTo>
                  <a:lnTo>
                    <a:pt x="3310" y="2052"/>
                  </a:lnTo>
                  <a:lnTo>
                    <a:pt x="3318" y="2050"/>
                  </a:lnTo>
                  <a:lnTo>
                    <a:pt x="3325" y="2049"/>
                  </a:lnTo>
                  <a:lnTo>
                    <a:pt x="3330" y="2047"/>
                  </a:lnTo>
                  <a:lnTo>
                    <a:pt x="3337" y="2042"/>
                  </a:lnTo>
                  <a:lnTo>
                    <a:pt x="3343" y="2036"/>
                  </a:lnTo>
                  <a:lnTo>
                    <a:pt x="3345" y="2034"/>
                  </a:lnTo>
                  <a:lnTo>
                    <a:pt x="3349" y="2031"/>
                  </a:lnTo>
                  <a:lnTo>
                    <a:pt x="3354" y="2030"/>
                  </a:lnTo>
                  <a:lnTo>
                    <a:pt x="3358" y="2029"/>
                  </a:lnTo>
                  <a:lnTo>
                    <a:pt x="3368" y="2029"/>
                  </a:lnTo>
                  <a:lnTo>
                    <a:pt x="3377" y="2029"/>
                  </a:lnTo>
                  <a:lnTo>
                    <a:pt x="3382" y="2028"/>
                  </a:lnTo>
                  <a:lnTo>
                    <a:pt x="3387" y="2025"/>
                  </a:lnTo>
                  <a:lnTo>
                    <a:pt x="3392" y="2022"/>
                  </a:lnTo>
                  <a:lnTo>
                    <a:pt x="3395" y="2018"/>
                  </a:lnTo>
                  <a:lnTo>
                    <a:pt x="3405" y="2008"/>
                  </a:lnTo>
                  <a:lnTo>
                    <a:pt x="3414" y="1998"/>
                  </a:lnTo>
                  <a:lnTo>
                    <a:pt x="3419" y="1993"/>
                  </a:lnTo>
                  <a:lnTo>
                    <a:pt x="3425" y="1990"/>
                  </a:lnTo>
                  <a:lnTo>
                    <a:pt x="3430" y="1987"/>
                  </a:lnTo>
                  <a:lnTo>
                    <a:pt x="3433" y="1986"/>
                  </a:lnTo>
                  <a:lnTo>
                    <a:pt x="3448" y="1989"/>
                  </a:lnTo>
                  <a:lnTo>
                    <a:pt x="3464" y="1993"/>
                  </a:lnTo>
                  <a:lnTo>
                    <a:pt x="3470" y="1993"/>
                  </a:lnTo>
                  <a:lnTo>
                    <a:pt x="3476" y="1992"/>
                  </a:lnTo>
                  <a:lnTo>
                    <a:pt x="3482" y="1991"/>
                  </a:lnTo>
                  <a:lnTo>
                    <a:pt x="3488" y="1989"/>
                  </a:lnTo>
                  <a:lnTo>
                    <a:pt x="3494" y="1986"/>
                  </a:lnTo>
                  <a:lnTo>
                    <a:pt x="3499" y="1981"/>
                  </a:lnTo>
                  <a:lnTo>
                    <a:pt x="3503" y="1977"/>
                  </a:lnTo>
                  <a:lnTo>
                    <a:pt x="3506" y="1971"/>
                  </a:lnTo>
                  <a:lnTo>
                    <a:pt x="3508" y="1965"/>
                  </a:lnTo>
                  <a:lnTo>
                    <a:pt x="3509" y="1958"/>
                  </a:lnTo>
                  <a:lnTo>
                    <a:pt x="3509" y="1952"/>
                  </a:lnTo>
                  <a:lnTo>
                    <a:pt x="3509" y="1945"/>
                  </a:lnTo>
                  <a:lnTo>
                    <a:pt x="3508" y="1933"/>
                  </a:lnTo>
                  <a:lnTo>
                    <a:pt x="3506" y="1923"/>
                  </a:lnTo>
                  <a:lnTo>
                    <a:pt x="3503" y="1914"/>
                  </a:lnTo>
                  <a:lnTo>
                    <a:pt x="3503" y="1902"/>
                  </a:lnTo>
                  <a:lnTo>
                    <a:pt x="3506" y="1891"/>
                  </a:lnTo>
                  <a:lnTo>
                    <a:pt x="3509" y="1883"/>
                  </a:lnTo>
                  <a:lnTo>
                    <a:pt x="3512" y="1880"/>
                  </a:lnTo>
                  <a:lnTo>
                    <a:pt x="3514" y="1879"/>
                  </a:lnTo>
                  <a:lnTo>
                    <a:pt x="3518" y="1878"/>
                  </a:lnTo>
                  <a:lnTo>
                    <a:pt x="3520" y="1878"/>
                  </a:lnTo>
                  <a:lnTo>
                    <a:pt x="3527" y="1880"/>
                  </a:lnTo>
                  <a:lnTo>
                    <a:pt x="3533" y="1883"/>
                  </a:lnTo>
                  <a:lnTo>
                    <a:pt x="3535" y="1884"/>
                  </a:lnTo>
                  <a:lnTo>
                    <a:pt x="3538" y="1885"/>
                  </a:lnTo>
                  <a:lnTo>
                    <a:pt x="3541" y="1885"/>
                  </a:lnTo>
                  <a:lnTo>
                    <a:pt x="3544" y="1885"/>
                  </a:lnTo>
                  <a:lnTo>
                    <a:pt x="3547" y="1884"/>
                  </a:lnTo>
                  <a:lnTo>
                    <a:pt x="3550" y="1882"/>
                  </a:lnTo>
                  <a:lnTo>
                    <a:pt x="3551" y="1878"/>
                  </a:lnTo>
                  <a:lnTo>
                    <a:pt x="3552" y="1873"/>
                  </a:lnTo>
                  <a:lnTo>
                    <a:pt x="3553" y="1868"/>
                  </a:lnTo>
                  <a:lnTo>
                    <a:pt x="3556" y="1864"/>
                  </a:lnTo>
                  <a:lnTo>
                    <a:pt x="3557" y="1859"/>
                  </a:lnTo>
                  <a:lnTo>
                    <a:pt x="3560" y="1855"/>
                  </a:lnTo>
                  <a:lnTo>
                    <a:pt x="3566" y="1848"/>
                  </a:lnTo>
                  <a:lnTo>
                    <a:pt x="3575" y="1844"/>
                  </a:lnTo>
                  <a:lnTo>
                    <a:pt x="3583" y="1841"/>
                  </a:lnTo>
                  <a:lnTo>
                    <a:pt x="3590" y="1838"/>
                  </a:lnTo>
                  <a:lnTo>
                    <a:pt x="3593" y="1835"/>
                  </a:lnTo>
                  <a:lnTo>
                    <a:pt x="3594" y="1832"/>
                  </a:lnTo>
                  <a:lnTo>
                    <a:pt x="3595" y="1828"/>
                  </a:lnTo>
                  <a:lnTo>
                    <a:pt x="3596" y="1822"/>
                  </a:lnTo>
                  <a:lnTo>
                    <a:pt x="3597" y="1810"/>
                  </a:lnTo>
                  <a:lnTo>
                    <a:pt x="3600" y="1800"/>
                  </a:lnTo>
                  <a:lnTo>
                    <a:pt x="3602" y="1796"/>
                  </a:lnTo>
                  <a:lnTo>
                    <a:pt x="3604" y="1794"/>
                  </a:lnTo>
                  <a:lnTo>
                    <a:pt x="3608" y="1791"/>
                  </a:lnTo>
                  <a:lnTo>
                    <a:pt x="3612" y="1790"/>
                  </a:lnTo>
                  <a:lnTo>
                    <a:pt x="3620" y="1790"/>
                  </a:lnTo>
                  <a:lnTo>
                    <a:pt x="3627" y="1789"/>
                  </a:lnTo>
                  <a:lnTo>
                    <a:pt x="3629" y="1788"/>
                  </a:lnTo>
                  <a:lnTo>
                    <a:pt x="3632" y="1786"/>
                  </a:lnTo>
                  <a:lnTo>
                    <a:pt x="3634" y="1784"/>
                  </a:lnTo>
                  <a:lnTo>
                    <a:pt x="3635" y="1782"/>
                  </a:lnTo>
                  <a:lnTo>
                    <a:pt x="3637" y="1778"/>
                  </a:lnTo>
                  <a:lnTo>
                    <a:pt x="3639" y="1776"/>
                  </a:lnTo>
                  <a:lnTo>
                    <a:pt x="3642" y="1773"/>
                  </a:lnTo>
                  <a:lnTo>
                    <a:pt x="3645" y="1772"/>
                  </a:lnTo>
                  <a:lnTo>
                    <a:pt x="3652" y="1771"/>
                  </a:lnTo>
                  <a:lnTo>
                    <a:pt x="3658" y="1771"/>
                  </a:lnTo>
                  <a:lnTo>
                    <a:pt x="3664" y="1771"/>
                  </a:lnTo>
                  <a:lnTo>
                    <a:pt x="3672" y="1770"/>
                  </a:lnTo>
                  <a:lnTo>
                    <a:pt x="3681" y="1767"/>
                  </a:lnTo>
                  <a:lnTo>
                    <a:pt x="3689" y="1765"/>
                  </a:lnTo>
                  <a:lnTo>
                    <a:pt x="3698" y="1763"/>
                  </a:lnTo>
                  <a:lnTo>
                    <a:pt x="3713" y="1759"/>
                  </a:lnTo>
                  <a:lnTo>
                    <a:pt x="3727" y="1756"/>
                  </a:lnTo>
                  <a:lnTo>
                    <a:pt x="3739" y="1751"/>
                  </a:lnTo>
                  <a:lnTo>
                    <a:pt x="3747" y="1746"/>
                  </a:lnTo>
                  <a:lnTo>
                    <a:pt x="3755" y="1739"/>
                  </a:lnTo>
                  <a:lnTo>
                    <a:pt x="3763" y="1732"/>
                  </a:lnTo>
                  <a:lnTo>
                    <a:pt x="3767" y="1723"/>
                  </a:lnTo>
                  <a:lnTo>
                    <a:pt x="3773" y="1713"/>
                  </a:lnTo>
                  <a:lnTo>
                    <a:pt x="3780" y="1701"/>
                  </a:lnTo>
                  <a:lnTo>
                    <a:pt x="3789" y="1689"/>
                  </a:lnTo>
                  <a:lnTo>
                    <a:pt x="3796" y="1681"/>
                  </a:lnTo>
                  <a:lnTo>
                    <a:pt x="3804" y="1675"/>
                  </a:lnTo>
                  <a:lnTo>
                    <a:pt x="3811" y="1671"/>
                  </a:lnTo>
                  <a:lnTo>
                    <a:pt x="3818" y="1669"/>
                  </a:lnTo>
                  <a:lnTo>
                    <a:pt x="3824" y="1668"/>
                  </a:lnTo>
                  <a:lnTo>
                    <a:pt x="3831" y="1668"/>
                  </a:lnTo>
                  <a:lnTo>
                    <a:pt x="3837" y="1666"/>
                  </a:lnTo>
                  <a:lnTo>
                    <a:pt x="3841" y="1664"/>
                  </a:lnTo>
                  <a:lnTo>
                    <a:pt x="3843" y="1662"/>
                  </a:lnTo>
                  <a:lnTo>
                    <a:pt x="3846" y="1659"/>
                  </a:lnTo>
                  <a:lnTo>
                    <a:pt x="3847" y="1656"/>
                  </a:lnTo>
                  <a:lnTo>
                    <a:pt x="3849" y="1649"/>
                  </a:lnTo>
                  <a:lnTo>
                    <a:pt x="3853" y="1641"/>
                  </a:lnTo>
                  <a:lnTo>
                    <a:pt x="3855" y="1638"/>
                  </a:lnTo>
                  <a:lnTo>
                    <a:pt x="3858" y="1635"/>
                  </a:lnTo>
                  <a:lnTo>
                    <a:pt x="3860" y="1633"/>
                  </a:lnTo>
                  <a:lnTo>
                    <a:pt x="3865" y="1631"/>
                  </a:lnTo>
                  <a:lnTo>
                    <a:pt x="3873" y="1627"/>
                  </a:lnTo>
                  <a:lnTo>
                    <a:pt x="3881" y="1624"/>
                  </a:lnTo>
                  <a:lnTo>
                    <a:pt x="3890" y="1618"/>
                  </a:lnTo>
                  <a:lnTo>
                    <a:pt x="3897" y="1611"/>
                  </a:lnTo>
                  <a:lnTo>
                    <a:pt x="3903" y="1603"/>
                  </a:lnTo>
                  <a:lnTo>
                    <a:pt x="3909" y="1599"/>
                  </a:lnTo>
                  <a:lnTo>
                    <a:pt x="3914" y="1596"/>
                  </a:lnTo>
                  <a:lnTo>
                    <a:pt x="3921" y="1595"/>
                  </a:lnTo>
                  <a:lnTo>
                    <a:pt x="3929" y="1595"/>
                  </a:lnTo>
                  <a:lnTo>
                    <a:pt x="3938" y="1594"/>
                  </a:lnTo>
                  <a:lnTo>
                    <a:pt x="3943" y="1593"/>
                  </a:lnTo>
                  <a:lnTo>
                    <a:pt x="3948" y="1590"/>
                  </a:lnTo>
                  <a:lnTo>
                    <a:pt x="3953" y="1588"/>
                  </a:lnTo>
                  <a:lnTo>
                    <a:pt x="3957" y="1586"/>
                  </a:lnTo>
                  <a:lnTo>
                    <a:pt x="3967" y="1578"/>
                  </a:lnTo>
                  <a:lnTo>
                    <a:pt x="3980" y="1570"/>
                  </a:lnTo>
                  <a:lnTo>
                    <a:pt x="3987" y="1568"/>
                  </a:lnTo>
                  <a:lnTo>
                    <a:pt x="3994" y="1564"/>
                  </a:lnTo>
                  <a:lnTo>
                    <a:pt x="4001" y="1562"/>
                  </a:lnTo>
                  <a:lnTo>
                    <a:pt x="4009" y="1561"/>
                  </a:lnTo>
                  <a:lnTo>
                    <a:pt x="4021" y="1559"/>
                  </a:lnTo>
                  <a:lnTo>
                    <a:pt x="4030" y="1561"/>
                  </a:lnTo>
                  <a:lnTo>
                    <a:pt x="4037" y="1562"/>
                  </a:lnTo>
                  <a:lnTo>
                    <a:pt x="4045" y="1563"/>
                  </a:lnTo>
                  <a:lnTo>
                    <a:pt x="4053" y="1564"/>
                  </a:lnTo>
                  <a:lnTo>
                    <a:pt x="4061" y="1564"/>
                  </a:lnTo>
                  <a:lnTo>
                    <a:pt x="4066" y="1563"/>
                  </a:lnTo>
                  <a:lnTo>
                    <a:pt x="4069" y="1561"/>
                  </a:lnTo>
                  <a:lnTo>
                    <a:pt x="4072" y="1559"/>
                  </a:lnTo>
                  <a:lnTo>
                    <a:pt x="4074" y="1556"/>
                  </a:lnTo>
                  <a:lnTo>
                    <a:pt x="4078" y="1550"/>
                  </a:lnTo>
                  <a:lnTo>
                    <a:pt x="4082" y="1544"/>
                  </a:lnTo>
                  <a:lnTo>
                    <a:pt x="4087" y="1539"/>
                  </a:lnTo>
                  <a:lnTo>
                    <a:pt x="4095" y="1534"/>
                  </a:lnTo>
                  <a:lnTo>
                    <a:pt x="4105" y="1532"/>
                  </a:lnTo>
                  <a:lnTo>
                    <a:pt x="4112" y="1527"/>
                  </a:lnTo>
                  <a:lnTo>
                    <a:pt x="4114" y="1524"/>
                  </a:lnTo>
                  <a:lnTo>
                    <a:pt x="4117" y="1521"/>
                  </a:lnTo>
                  <a:lnTo>
                    <a:pt x="4119" y="1518"/>
                  </a:lnTo>
                  <a:lnTo>
                    <a:pt x="4120" y="1514"/>
                  </a:lnTo>
                  <a:lnTo>
                    <a:pt x="4120" y="1508"/>
                  </a:lnTo>
                  <a:lnTo>
                    <a:pt x="4120" y="1504"/>
                  </a:lnTo>
                  <a:lnTo>
                    <a:pt x="4120" y="1502"/>
                  </a:lnTo>
                  <a:lnTo>
                    <a:pt x="4122" y="1501"/>
                  </a:lnTo>
                  <a:lnTo>
                    <a:pt x="4124" y="1502"/>
                  </a:lnTo>
                  <a:lnTo>
                    <a:pt x="4126" y="1505"/>
                  </a:lnTo>
                  <a:lnTo>
                    <a:pt x="4130" y="1507"/>
                  </a:lnTo>
                  <a:lnTo>
                    <a:pt x="4133" y="1511"/>
                  </a:lnTo>
                  <a:lnTo>
                    <a:pt x="4136" y="1515"/>
                  </a:lnTo>
                  <a:lnTo>
                    <a:pt x="4137" y="1521"/>
                  </a:lnTo>
                  <a:lnTo>
                    <a:pt x="4137" y="1526"/>
                  </a:lnTo>
                  <a:lnTo>
                    <a:pt x="4135" y="1531"/>
                  </a:lnTo>
                  <a:lnTo>
                    <a:pt x="4132" y="1536"/>
                  </a:lnTo>
                  <a:lnTo>
                    <a:pt x="4129" y="1540"/>
                  </a:lnTo>
                  <a:lnTo>
                    <a:pt x="4118" y="1549"/>
                  </a:lnTo>
                  <a:lnTo>
                    <a:pt x="4105" y="1558"/>
                  </a:lnTo>
                  <a:lnTo>
                    <a:pt x="4091" y="1568"/>
                  </a:lnTo>
                  <a:lnTo>
                    <a:pt x="4080" y="1578"/>
                  </a:lnTo>
                  <a:lnTo>
                    <a:pt x="4069" y="1588"/>
                  </a:lnTo>
                  <a:lnTo>
                    <a:pt x="4061" y="1597"/>
                  </a:lnTo>
                  <a:lnTo>
                    <a:pt x="4057" y="1602"/>
                  </a:lnTo>
                  <a:lnTo>
                    <a:pt x="4055" y="1608"/>
                  </a:lnTo>
                  <a:lnTo>
                    <a:pt x="4053" y="1614"/>
                  </a:lnTo>
                  <a:lnTo>
                    <a:pt x="4051" y="1620"/>
                  </a:lnTo>
                  <a:lnTo>
                    <a:pt x="4049" y="1634"/>
                  </a:lnTo>
                  <a:lnTo>
                    <a:pt x="4049" y="1647"/>
                  </a:lnTo>
                  <a:lnTo>
                    <a:pt x="4049" y="1660"/>
                  </a:lnTo>
                  <a:lnTo>
                    <a:pt x="4049" y="1671"/>
                  </a:lnTo>
                  <a:lnTo>
                    <a:pt x="4048" y="1682"/>
                  </a:lnTo>
                  <a:lnTo>
                    <a:pt x="4045" y="1693"/>
                  </a:lnTo>
                  <a:lnTo>
                    <a:pt x="4043" y="1704"/>
                  </a:lnTo>
                  <a:lnTo>
                    <a:pt x="4040" y="1719"/>
                  </a:lnTo>
                  <a:lnTo>
                    <a:pt x="4038" y="1732"/>
                  </a:lnTo>
                  <a:lnTo>
                    <a:pt x="4037" y="1744"/>
                  </a:lnTo>
                  <a:lnTo>
                    <a:pt x="4038" y="1748"/>
                  </a:lnTo>
                  <a:lnTo>
                    <a:pt x="4041" y="1752"/>
                  </a:lnTo>
                  <a:lnTo>
                    <a:pt x="4043" y="1756"/>
                  </a:lnTo>
                  <a:lnTo>
                    <a:pt x="4047" y="1759"/>
                  </a:lnTo>
                  <a:lnTo>
                    <a:pt x="4051" y="1763"/>
                  </a:lnTo>
                  <a:lnTo>
                    <a:pt x="4056" y="1764"/>
                  </a:lnTo>
                  <a:lnTo>
                    <a:pt x="4061" y="1765"/>
                  </a:lnTo>
                  <a:lnTo>
                    <a:pt x="4066" y="1765"/>
                  </a:lnTo>
                  <a:lnTo>
                    <a:pt x="4070" y="1765"/>
                  </a:lnTo>
                  <a:lnTo>
                    <a:pt x="4074" y="1766"/>
                  </a:lnTo>
                  <a:lnTo>
                    <a:pt x="4078" y="1766"/>
                  </a:lnTo>
                  <a:lnTo>
                    <a:pt x="4080" y="1769"/>
                  </a:lnTo>
                  <a:lnTo>
                    <a:pt x="4082" y="1770"/>
                  </a:lnTo>
                  <a:lnTo>
                    <a:pt x="4084" y="1772"/>
                  </a:lnTo>
                  <a:lnTo>
                    <a:pt x="4085" y="1775"/>
                  </a:lnTo>
                  <a:lnTo>
                    <a:pt x="4085" y="1778"/>
                  </a:lnTo>
                  <a:lnTo>
                    <a:pt x="4085" y="1782"/>
                  </a:lnTo>
                  <a:lnTo>
                    <a:pt x="4087" y="1784"/>
                  </a:lnTo>
                  <a:lnTo>
                    <a:pt x="4088" y="1788"/>
                  </a:lnTo>
                  <a:lnTo>
                    <a:pt x="4091" y="1791"/>
                  </a:lnTo>
                  <a:lnTo>
                    <a:pt x="4098" y="1797"/>
                  </a:lnTo>
                  <a:lnTo>
                    <a:pt x="4105" y="1804"/>
                  </a:lnTo>
                  <a:lnTo>
                    <a:pt x="4113" y="1814"/>
                  </a:lnTo>
                  <a:lnTo>
                    <a:pt x="4118" y="1822"/>
                  </a:lnTo>
                  <a:lnTo>
                    <a:pt x="4122" y="1832"/>
                  </a:lnTo>
                  <a:lnTo>
                    <a:pt x="4123" y="1841"/>
                  </a:lnTo>
                  <a:lnTo>
                    <a:pt x="4122" y="1853"/>
                  </a:lnTo>
                  <a:lnTo>
                    <a:pt x="4119" y="1868"/>
                  </a:lnTo>
                  <a:lnTo>
                    <a:pt x="4117" y="1886"/>
                  </a:lnTo>
                  <a:lnTo>
                    <a:pt x="4112" y="1901"/>
                  </a:lnTo>
                  <a:lnTo>
                    <a:pt x="4106" y="1914"/>
                  </a:lnTo>
                  <a:lnTo>
                    <a:pt x="4101" y="1927"/>
                  </a:lnTo>
                  <a:lnTo>
                    <a:pt x="4097" y="1941"/>
                  </a:lnTo>
                  <a:lnTo>
                    <a:pt x="4093" y="1954"/>
                  </a:lnTo>
                  <a:lnTo>
                    <a:pt x="4092" y="1959"/>
                  </a:lnTo>
                  <a:lnTo>
                    <a:pt x="4088" y="1964"/>
                  </a:lnTo>
                  <a:lnTo>
                    <a:pt x="4085" y="1967"/>
                  </a:lnTo>
                  <a:lnTo>
                    <a:pt x="4080" y="1971"/>
                  </a:lnTo>
                  <a:lnTo>
                    <a:pt x="4070" y="1974"/>
                  </a:lnTo>
                  <a:lnTo>
                    <a:pt x="4059" y="1979"/>
                  </a:lnTo>
                  <a:lnTo>
                    <a:pt x="4053" y="1981"/>
                  </a:lnTo>
                  <a:lnTo>
                    <a:pt x="4047" y="1984"/>
                  </a:lnTo>
                  <a:lnTo>
                    <a:pt x="4041" y="1989"/>
                  </a:lnTo>
                  <a:lnTo>
                    <a:pt x="4035" y="1993"/>
                  </a:lnTo>
                  <a:lnTo>
                    <a:pt x="4024" y="2004"/>
                  </a:lnTo>
                  <a:lnTo>
                    <a:pt x="4016" y="2013"/>
                  </a:lnTo>
                  <a:lnTo>
                    <a:pt x="4012" y="2019"/>
                  </a:lnTo>
                  <a:lnTo>
                    <a:pt x="4010" y="2025"/>
                  </a:lnTo>
                  <a:lnTo>
                    <a:pt x="4009" y="2032"/>
                  </a:lnTo>
                  <a:lnTo>
                    <a:pt x="4006" y="2040"/>
                  </a:lnTo>
                  <a:lnTo>
                    <a:pt x="4006" y="2047"/>
                  </a:lnTo>
                  <a:lnTo>
                    <a:pt x="4006" y="2054"/>
                  </a:lnTo>
                  <a:lnTo>
                    <a:pt x="4006" y="2060"/>
                  </a:lnTo>
                  <a:lnTo>
                    <a:pt x="4007" y="2066"/>
                  </a:lnTo>
                  <a:lnTo>
                    <a:pt x="4012" y="2076"/>
                  </a:lnTo>
                  <a:lnTo>
                    <a:pt x="4019" y="2090"/>
                  </a:lnTo>
                  <a:lnTo>
                    <a:pt x="4022" y="2098"/>
                  </a:lnTo>
                  <a:lnTo>
                    <a:pt x="4024" y="2105"/>
                  </a:lnTo>
                  <a:lnTo>
                    <a:pt x="4025" y="2113"/>
                  </a:lnTo>
                  <a:lnTo>
                    <a:pt x="4026" y="2120"/>
                  </a:lnTo>
                  <a:lnTo>
                    <a:pt x="4025" y="2129"/>
                  </a:lnTo>
                  <a:lnTo>
                    <a:pt x="4023" y="2135"/>
                  </a:lnTo>
                  <a:lnTo>
                    <a:pt x="4019" y="2141"/>
                  </a:lnTo>
                  <a:lnTo>
                    <a:pt x="4017" y="2145"/>
                  </a:lnTo>
                  <a:lnTo>
                    <a:pt x="4013" y="2151"/>
                  </a:lnTo>
                  <a:lnTo>
                    <a:pt x="4010" y="2156"/>
                  </a:lnTo>
                  <a:lnTo>
                    <a:pt x="4007" y="2162"/>
                  </a:lnTo>
                  <a:lnTo>
                    <a:pt x="4005" y="2168"/>
                  </a:lnTo>
                  <a:lnTo>
                    <a:pt x="4004" y="2185"/>
                  </a:lnTo>
                  <a:lnTo>
                    <a:pt x="4005" y="2204"/>
                  </a:lnTo>
                  <a:lnTo>
                    <a:pt x="4007" y="2224"/>
                  </a:lnTo>
                  <a:lnTo>
                    <a:pt x="4011" y="2242"/>
                  </a:lnTo>
                  <a:lnTo>
                    <a:pt x="4013" y="2264"/>
                  </a:lnTo>
                  <a:lnTo>
                    <a:pt x="4016" y="2294"/>
                  </a:lnTo>
                  <a:lnTo>
                    <a:pt x="4017" y="2321"/>
                  </a:lnTo>
                  <a:lnTo>
                    <a:pt x="4016" y="2342"/>
                  </a:lnTo>
                  <a:lnTo>
                    <a:pt x="4015" y="2347"/>
                  </a:lnTo>
                  <a:lnTo>
                    <a:pt x="4012" y="2353"/>
                  </a:lnTo>
                  <a:lnTo>
                    <a:pt x="4010" y="2358"/>
                  </a:lnTo>
                  <a:lnTo>
                    <a:pt x="4006" y="2363"/>
                  </a:lnTo>
                  <a:lnTo>
                    <a:pt x="4001" y="2369"/>
                  </a:lnTo>
                  <a:lnTo>
                    <a:pt x="3998" y="2374"/>
                  </a:lnTo>
                  <a:lnTo>
                    <a:pt x="3996" y="2380"/>
                  </a:lnTo>
                  <a:lnTo>
                    <a:pt x="3993" y="2387"/>
                  </a:lnTo>
                  <a:lnTo>
                    <a:pt x="3992" y="2394"/>
                  </a:lnTo>
                  <a:lnTo>
                    <a:pt x="3991" y="2401"/>
                  </a:lnTo>
                  <a:lnTo>
                    <a:pt x="3992" y="2407"/>
                  </a:lnTo>
                  <a:lnTo>
                    <a:pt x="3993" y="2413"/>
                  </a:lnTo>
                  <a:lnTo>
                    <a:pt x="3996" y="2419"/>
                  </a:lnTo>
                  <a:lnTo>
                    <a:pt x="3998" y="2424"/>
                  </a:lnTo>
                  <a:lnTo>
                    <a:pt x="4000" y="2429"/>
                  </a:lnTo>
                  <a:lnTo>
                    <a:pt x="4005" y="2433"/>
                  </a:lnTo>
                  <a:lnTo>
                    <a:pt x="4013" y="2446"/>
                  </a:lnTo>
                  <a:lnTo>
                    <a:pt x="4022" y="2462"/>
                  </a:lnTo>
                  <a:lnTo>
                    <a:pt x="4025" y="2471"/>
                  </a:lnTo>
                  <a:lnTo>
                    <a:pt x="4028" y="2479"/>
                  </a:lnTo>
                  <a:lnTo>
                    <a:pt x="4029" y="2488"/>
                  </a:lnTo>
                  <a:lnTo>
                    <a:pt x="4029" y="2496"/>
                  </a:lnTo>
                  <a:lnTo>
                    <a:pt x="4028" y="2503"/>
                  </a:lnTo>
                  <a:lnTo>
                    <a:pt x="4025" y="2510"/>
                  </a:lnTo>
                  <a:lnTo>
                    <a:pt x="4022" y="2517"/>
                  </a:lnTo>
                  <a:lnTo>
                    <a:pt x="4018" y="2523"/>
                  </a:lnTo>
                  <a:lnTo>
                    <a:pt x="4009" y="2535"/>
                  </a:lnTo>
                  <a:lnTo>
                    <a:pt x="4000" y="2547"/>
                  </a:lnTo>
                  <a:lnTo>
                    <a:pt x="3997" y="2553"/>
                  </a:lnTo>
                  <a:lnTo>
                    <a:pt x="3994" y="2560"/>
                  </a:lnTo>
                  <a:lnTo>
                    <a:pt x="3992" y="2567"/>
                  </a:lnTo>
                  <a:lnTo>
                    <a:pt x="3992" y="2574"/>
                  </a:lnTo>
                  <a:lnTo>
                    <a:pt x="3992" y="2580"/>
                  </a:lnTo>
                  <a:lnTo>
                    <a:pt x="3992" y="2586"/>
                  </a:lnTo>
                  <a:lnTo>
                    <a:pt x="3993" y="2591"/>
                  </a:lnTo>
                  <a:lnTo>
                    <a:pt x="3996" y="2595"/>
                  </a:lnTo>
                  <a:lnTo>
                    <a:pt x="3999" y="2601"/>
                  </a:lnTo>
                  <a:lnTo>
                    <a:pt x="4001" y="2608"/>
                  </a:lnTo>
                  <a:lnTo>
                    <a:pt x="4001" y="2616"/>
                  </a:lnTo>
                  <a:lnTo>
                    <a:pt x="4000" y="2626"/>
                  </a:lnTo>
                  <a:lnTo>
                    <a:pt x="3998" y="2639"/>
                  </a:lnTo>
                  <a:lnTo>
                    <a:pt x="3992" y="2654"/>
                  </a:lnTo>
                  <a:lnTo>
                    <a:pt x="3984" y="2668"/>
                  </a:lnTo>
                  <a:lnTo>
                    <a:pt x="3977" y="2681"/>
                  </a:lnTo>
                  <a:lnTo>
                    <a:pt x="3973" y="2687"/>
                  </a:lnTo>
                  <a:lnTo>
                    <a:pt x="3968" y="2692"/>
                  </a:lnTo>
                  <a:lnTo>
                    <a:pt x="3962" y="2696"/>
                  </a:lnTo>
                  <a:lnTo>
                    <a:pt x="3956" y="2698"/>
                  </a:lnTo>
                  <a:lnTo>
                    <a:pt x="3952" y="2700"/>
                  </a:lnTo>
                  <a:lnTo>
                    <a:pt x="3948" y="2703"/>
                  </a:lnTo>
                  <a:lnTo>
                    <a:pt x="3947" y="2706"/>
                  </a:lnTo>
                  <a:lnTo>
                    <a:pt x="3947" y="2714"/>
                  </a:lnTo>
                  <a:lnTo>
                    <a:pt x="3949" y="2734"/>
                  </a:lnTo>
                  <a:lnTo>
                    <a:pt x="3950" y="2748"/>
                  </a:lnTo>
                  <a:lnTo>
                    <a:pt x="3949" y="2754"/>
                  </a:lnTo>
                  <a:lnTo>
                    <a:pt x="3949" y="2762"/>
                  </a:lnTo>
                  <a:lnTo>
                    <a:pt x="3950" y="2769"/>
                  </a:lnTo>
                  <a:lnTo>
                    <a:pt x="3953" y="2777"/>
                  </a:lnTo>
                  <a:lnTo>
                    <a:pt x="3955" y="2784"/>
                  </a:lnTo>
                  <a:lnTo>
                    <a:pt x="3956" y="2793"/>
                  </a:lnTo>
                  <a:lnTo>
                    <a:pt x="3956" y="2803"/>
                  </a:lnTo>
                  <a:lnTo>
                    <a:pt x="3954" y="2811"/>
                  </a:lnTo>
                  <a:lnTo>
                    <a:pt x="3949" y="2817"/>
                  </a:lnTo>
                  <a:lnTo>
                    <a:pt x="3940" y="2826"/>
                  </a:lnTo>
                  <a:lnTo>
                    <a:pt x="3929" y="2837"/>
                  </a:lnTo>
                  <a:lnTo>
                    <a:pt x="3917" y="2851"/>
                  </a:lnTo>
                  <a:lnTo>
                    <a:pt x="3911" y="2859"/>
                  </a:lnTo>
                  <a:lnTo>
                    <a:pt x="3906" y="2868"/>
                  </a:lnTo>
                  <a:lnTo>
                    <a:pt x="3902" y="2876"/>
                  </a:lnTo>
                  <a:lnTo>
                    <a:pt x="3898" y="2885"/>
                  </a:lnTo>
                  <a:lnTo>
                    <a:pt x="3892" y="2901"/>
                  </a:lnTo>
                  <a:lnTo>
                    <a:pt x="3889" y="2913"/>
                  </a:lnTo>
                  <a:lnTo>
                    <a:pt x="3887" y="2925"/>
                  </a:lnTo>
                  <a:lnTo>
                    <a:pt x="3887" y="2939"/>
                  </a:lnTo>
                  <a:lnTo>
                    <a:pt x="3886" y="2955"/>
                  </a:lnTo>
                  <a:lnTo>
                    <a:pt x="3886" y="2968"/>
                  </a:lnTo>
                  <a:lnTo>
                    <a:pt x="3886" y="2974"/>
                  </a:lnTo>
                  <a:lnTo>
                    <a:pt x="3887" y="2980"/>
                  </a:lnTo>
                  <a:lnTo>
                    <a:pt x="3889" y="2985"/>
                  </a:lnTo>
                  <a:lnTo>
                    <a:pt x="3891" y="2990"/>
                  </a:lnTo>
                  <a:lnTo>
                    <a:pt x="3893" y="2995"/>
                  </a:lnTo>
                  <a:lnTo>
                    <a:pt x="3896" y="2999"/>
                  </a:lnTo>
                  <a:lnTo>
                    <a:pt x="3899" y="3002"/>
                  </a:lnTo>
                  <a:lnTo>
                    <a:pt x="3903" y="3005"/>
                  </a:lnTo>
                  <a:lnTo>
                    <a:pt x="3905" y="3007"/>
                  </a:lnTo>
                  <a:lnTo>
                    <a:pt x="3908" y="3011"/>
                  </a:lnTo>
                  <a:lnTo>
                    <a:pt x="3910" y="3015"/>
                  </a:lnTo>
                  <a:lnTo>
                    <a:pt x="3912" y="3020"/>
                  </a:lnTo>
                  <a:lnTo>
                    <a:pt x="3915" y="3030"/>
                  </a:lnTo>
                  <a:lnTo>
                    <a:pt x="3915" y="3042"/>
                  </a:lnTo>
                  <a:lnTo>
                    <a:pt x="3915" y="3046"/>
                  </a:lnTo>
                  <a:lnTo>
                    <a:pt x="3914" y="3052"/>
                  </a:lnTo>
                  <a:lnTo>
                    <a:pt x="3911" y="3058"/>
                  </a:lnTo>
                  <a:lnTo>
                    <a:pt x="3909" y="3064"/>
                  </a:lnTo>
                  <a:lnTo>
                    <a:pt x="3905" y="3070"/>
                  </a:lnTo>
                  <a:lnTo>
                    <a:pt x="3900" y="3076"/>
                  </a:lnTo>
                  <a:lnTo>
                    <a:pt x="3896" y="3082"/>
                  </a:lnTo>
                  <a:lnTo>
                    <a:pt x="3889" y="3088"/>
                  </a:lnTo>
                  <a:lnTo>
                    <a:pt x="3884" y="3090"/>
                  </a:lnTo>
                  <a:lnTo>
                    <a:pt x="3878" y="3093"/>
                  </a:lnTo>
                  <a:lnTo>
                    <a:pt x="3873" y="3095"/>
                  </a:lnTo>
                  <a:lnTo>
                    <a:pt x="3867" y="3096"/>
                  </a:lnTo>
                  <a:lnTo>
                    <a:pt x="3854" y="3097"/>
                  </a:lnTo>
                  <a:lnTo>
                    <a:pt x="3843" y="3097"/>
                  </a:lnTo>
                  <a:lnTo>
                    <a:pt x="3829" y="3096"/>
                  </a:lnTo>
                  <a:lnTo>
                    <a:pt x="3816" y="3095"/>
                  </a:lnTo>
                  <a:lnTo>
                    <a:pt x="3803" y="3093"/>
                  </a:lnTo>
                  <a:lnTo>
                    <a:pt x="3789" y="3092"/>
                  </a:lnTo>
                  <a:lnTo>
                    <a:pt x="3753" y="3088"/>
                  </a:lnTo>
                  <a:lnTo>
                    <a:pt x="3713" y="3084"/>
                  </a:lnTo>
                  <a:lnTo>
                    <a:pt x="3672" y="3082"/>
                  </a:lnTo>
                  <a:lnTo>
                    <a:pt x="3635" y="3080"/>
                  </a:lnTo>
                  <a:lnTo>
                    <a:pt x="3614" y="3078"/>
                  </a:lnTo>
                  <a:lnTo>
                    <a:pt x="3596" y="3077"/>
                  </a:lnTo>
                  <a:lnTo>
                    <a:pt x="3582" y="3076"/>
                  </a:lnTo>
                  <a:lnTo>
                    <a:pt x="3571" y="3074"/>
                  </a:lnTo>
                  <a:lnTo>
                    <a:pt x="3563" y="3071"/>
                  </a:lnTo>
                  <a:lnTo>
                    <a:pt x="3557" y="3069"/>
                  </a:lnTo>
                  <a:lnTo>
                    <a:pt x="3552" y="3065"/>
                  </a:lnTo>
                  <a:lnTo>
                    <a:pt x="3547" y="3063"/>
                  </a:lnTo>
                  <a:lnTo>
                    <a:pt x="3541" y="3055"/>
                  </a:lnTo>
                  <a:lnTo>
                    <a:pt x="3538" y="3049"/>
                  </a:lnTo>
                  <a:lnTo>
                    <a:pt x="3535" y="3046"/>
                  </a:lnTo>
                  <a:lnTo>
                    <a:pt x="3533" y="3044"/>
                  </a:lnTo>
                  <a:lnTo>
                    <a:pt x="3531" y="3042"/>
                  </a:lnTo>
                  <a:lnTo>
                    <a:pt x="3527" y="3042"/>
                  </a:lnTo>
                  <a:lnTo>
                    <a:pt x="3524" y="3040"/>
                  </a:lnTo>
                  <a:lnTo>
                    <a:pt x="3520" y="3042"/>
                  </a:lnTo>
                  <a:lnTo>
                    <a:pt x="3518" y="3043"/>
                  </a:lnTo>
                  <a:lnTo>
                    <a:pt x="3515" y="3045"/>
                  </a:lnTo>
                  <a:lnTo>
                    <a:pt x="3509" y="3053"/>
                  </a:lnTo>
                  <a:lnTo>
                    <a:pt x="3505" y="3068"/>
                  </a:lnTo>
                  <a:lnTo>
                    <a:pt x="3500" y="3083"/>
                  </a:lnTo>
                  <a:lnTo>
                    <a:pt x="3496" y="3095"/>
                  </a:lnTo>
                  <a:lnTo>
                    <a:pt x="3492" y="3103"/>
                  </a:lnTo>
                  <a:lnTo>
                    <a:pt x="3484" y="3112"/>
                  </a:lnTo>
                  <a:lnTo>
                    <a:pt x="3477" y="3118"/>
                  </a:lnTo>
                  <a:lnTo>
                    <a:pt x="3472" y="3121"/>
                  </a:lnTo>
                  <a:lnTo>
                    <a:pt x="3471" y="3124"/>
                  </a:lnTo>
                  <a:lnTo>
                    <a:pt x="3471" y="3126"/>
                  </a:lnTo>
                  <a:lnTo>
                    <a:pt x="3471" y="3128"/>
                  </a:lnTo>
                  <a:lnTo>
                    <a:pt x="3472" y="3132"/>
                  </a:lnTo>
                  <a:lnTo>
                    <a:pt x="3474" y="3138"/>
                  </a:lnTo>
                  <a:lnTo>
                    <a:pt x="3474" y="3145"/>
                  </a:lnTo>
                  <a:lnTo>
                    <a:pt x="3471" y="3153"/>
                  </a:lnTo>
                  <a:lnTo>
                    <a:pt x="3465" y="3164"/>
                  </a:lnTo>
                  <a:lnTo>
                    <a:pt x="3458" y="3175"/>
                  </a:lnTo>
                  <a:lnTo>
                    <a:pt x="3451" y="3184"/>
                  </a:lnTo>
                  <a:lnTo>
                    <a:pt x="3445" y="3193"/>
                  </a:lnTo>
                  <a:lnTo>
                    <a:pt x="3439" y="3200"/>
                  </a:lnTo>
                  <a:lnTo>
                    <a:pt x="3434" y="3206"/>
                  </a:lnTo>
                  <a:lnTo>
                    <a:pt x="3431" y="3213"/>
                  </a:lnTo>
                  <a:lnTo>
                    <a:pt x="3430" y="3220"/>
                  </a:lnTo>
                  <a:lnTo>
                    <a:pt x="3431" y="3226"/>
                  </a:lnTo>
                  <a:lnTo>
                    <a:pt x="3431" y="3228"/>
                  </a:lnTo>
                  <a:lnTo>
                    <a:pt x="3431" y="3231"/>
                  </a:lnTo>
                  <a:lnTo>
                    <a:pt x="3429" y="3232"/>
                  </a:lnTo>
                  <a:lnTo>
                    <a:pt x="3426" y="3232"/>
                  </a:lnTo>
                  <a:lnTo>
                    <a:pt x="3418" y="3233"/>
                  </a:lnTo>
                  <a:lnTo>
                    <a:pt x="3405" y="3233"/>
                  </a:lnTo>
                  <a:lnTo>
                    <a:pt x="3399" y="3233"/>
                  </a:lnTo>
                  <a:lnTo>
                    <a:pt x="3393" y="3235"/>
                  </a:lnTo>
                  <a:lnTo>
                    <a:pt x="3387" y="3237"/>
                  </a:lnTo>
                  <a:lnTo>
                    <a:pt x="3382" y="3240"/>
                  </a:lnTo>
                  <a:lnTo>
                    <a:pt x="3375" y="3247"/>
                  </a:lnTo>
                  <a:lnTo>
                    <a:pt x="3369" y="3256"/>
                  </a:lnTo>
                  <a:lnTo>
                    <a:pt x="3367" y="3259"/>
                  </a:lnTo>
                  <a:lnTo>
                    <a:pt x="3363" y="3261"/>
                  </a:lnTo>
                  <a:lnTo>
                    <a:pt x="3360" y="3264"/>
                  </a:lnTo>
                  <a:lnTo>
                    <a:pt x="3356" y="3265"/>
                  </a:lnTo>
                  <a:lnTo>
                    <a:pt x="3348" y="3265"/>
                  </a:lnTo>
                  <a:lnTo>
                    <a:pt x="3341" y="3264"/>
                  </a:lnTo>
                  <a:lnTo>
                    <a:pt x="3333" y="3264"/>
                  </a:lnTo>
                  <a:lnTo>
                    <a:pt x="3326" y="3265"/>
                  </a:lnTo>
                  <a:lnTo>
                    <a:pt x="3324" y="3267"/>
                  </a:lnTo>
                  <a:lnTo>
                    <a:pt x="3322" y="3270"/>
                  </a:lnTo>
                  <a:lnTo>
                    <a:pt x="3320" y="3273"/>
                  </a:lnTo>
                  <a:lnTo>
                    <a:pt x="3320" y="3278"/>
                  </a:lnTo>
                  <a:lnTo>
                    <a:pt x="3318" y="3285"/>
                  </a:lnTo>
                  <a:lnTo>
                    <a:pt x="3316" y="3291"/>
                  </a:lnTo>
                  <a:lnTo>
                    <a:pt x="3311" y="3295"/>
                  </a:lnTo>
                  <a:lnTo>
                    <a:pt x="3305" y="3297"/>
                  </a:lnTo>
                  <a:lnTo>
                    <a:pt x="3301" y="3298"/>
                  </a:lnTo>
                  <a:lnTo>
                    <a:pt x="3299" y="3301"/>
                  </a:lnTo>
                  <a:lnTo>
                    <a:pt x="3298" y="3304"/>
                  </a:lnTo>
                  <a:lnTo>
                    <a:pt x="3298" y="3309"/>
                  </a:lnTo>
                  <a:lnTo>
                    <a:pt x="3298" y="3314"/>
                  </a:lnTo>
                  <a:lnTo>
                    <a:pt x="3300" y="3317"/>
                  </a:lnTo>
                  <a:lnTo>
                    <a:pt x="3302" y="3322"/>
                  </a:lnTo>
                  <a:lnTo>
                    <a:pt x="3307" y="3326"/>
                  </a:lnTo>
                  <a:lnTo>
                    <a:pt x="3317" y="3330"/>
                  </a:lnTo>
                  <a:lnTo>
                    <a:pt x="3324" y="3334"/>
                  </a:lnTo>
                  <a:lnTo>
                    <a:pt x="3327" y="3336"/>
                  </a:lnTo>
                  <a:lnTo>
                    <a:pt x="3331" y="3341"/>
                  </a:lnTo>
                  <a:lnTo>
                    <a:pt x="3335" y="3346"/>
                  </a:lnTo>
                  <a:lnTo>
                    <a:pt x="3338" y="3354"/>
                  </a:lnTo>
                  <a:lnTo>
                    <a:pt x="3348" y="3373"/>
                  </a:lnTo>
                  <a:lnTo>
                    <a:pt x="3357" y="3392"/>
                  </a:lnTo>
                  <a:lnTo>
                    <a:pt x="3367" y="3411"/>
                  </a:lnTo>
                  <a:lnTo>
                    <a:pt x="3374" y="3427"/>
                  </a:lnTo>
                  <a:lnTo>
                    <a:pt x="3383" y="3446"/>
                  </a:lnTo>
                  <a:lnTo>
                    <a:pt x="3396" y="3473"/>
                  </a:lnTo>
                  <a:lnTo>
                    <a:pt x="3409" y="3502"/>
                  </a:lnTo>
                  <a:lnTo>
                    <a:pt x="3420" y="3524"/>
                  </a:lnTo>
                  <a:lnTo>
                    <a:pt x="3429" y="3543"/>
                  </a:lnTo>
                  <a:lnTo>
                    <a:pt x="3437" y="3561"/>
                  </a:lnTo>
                  <a:lnTo>
                    <a:pt x="3446" y="3579"/>
                  </a:lnTo>
                  <a:lnTo>
                    <a:pt x="3452" y="3594"/>
                  </a:lnTo>
                  <a:lnTo>
                    <a:pt x="3456" y="3601"/>
                  </a:lnTo>
                  <a:lnTo>
                    <a:pt x="3458" y="3610"/>
                  </a:lnTo>
                  <a:lnTo>
                    <a:pt x="3462" y="3619"/>
                  </a:lnTo>
                  <a:lnTo>
                    <a:pt x="3462" y="3626"/>
                  </a:lnTo>
                  <a:lnTo>
                    <a:pt x="3457" y="3638"/>
                  </a:lnTo>
                  <a:lnTo>
                    <a:pt x="3452" y="3651"/>
                  </a:lnTo>
                  <a:lnTo>
                    <a:pt x="3453" y="3667"/>
                  </a:lnTo>
                  <a:lnTo>
                    <a:pt x="3455" y="3683"/>
                  </a:lnTo>
                  <a:lnTo>
                    <a:pt x="3457" y="3701"/>
                  </a:lnTo>
                  <a:lnTo>
                    <a:pt x="3456" y="3717"/>
                  </a:lnTo>
                  <a:lnTo>
                    <a:pt x="3455" y="3731"/>
                  </a:lnTo>
                  <a:lnTo>
                    <a:pt x="3455" y="3742"/>
                  </a:lnTo>
                  <a:lnTo>
                    <a:pt x="3456" y="3746"/>
                  </a:lnTo>
                  <a:lnTo>
                    <a:pt x="3457" y="3751"/>
                  </a:lnTo>
                  <a:lnTo>
                    <a:pt x="3459" y="3755"/>
                  </a:lnTo>
                  <a:lnTo>
                    <a:pt x="3462" y="3760"/>
                  </a:lnTo>
                  <a:lnTo>
                    <a:pt x="3468" y="3768"/>
                  </a:lnTo>
                  <a:lnTo>
                    <a:pt x="3472" y="3780"/>
                  </a:lnTo>
                  <a:lnTo>
                    <a:pt x="3475" y="3786"/>
                  </a:lnTo>
                  <a:lnTo>
                    <a:pt x="3476" y="3793"/>
                  </a:lnTo>
                  <a:lnTo>
                    <a:pt x="3476" y="3800"/>
                  </a:lnTo>
                  <a:lnTo>
                    <a:pt x="3476" y="3808"/>
                  </a:lnTo>
                  <a:lnTo>
                    <a:pt x="3475" y="3824"/>
                  </a:lnTo>
                  <a:lnTo>
                    <a:pt x="3476" y="3838"/>
                  </a:lnTo>
                  <a:lnTo>
                    <a:pt x="3477" y="3845"/>
                  </a:lnTo>
                  <a:lnTo>
                    <a:pt x="3478" y="3851"/>
                  </a:lnTo>
                  <a:lnTo>
                    <a:pt x="3482" y="3856"/>
                  </a:lnTo>
                  <a:lnTo>
                    <a:pt x="3487" y="3861"/>
                  </a:lnTo>
                  <a:lnTo>
                    <a:pt x="3501" y="3866"/>
                  </a:lnTo>
                  <a:lnTo>
                    <a:pt x="3509" y="3871"/>
                  </a:lnTo>
                  <a:lnTo>
                    <a:pt x="3512" y="3875"/>
                  </a:lnTo>
                  <a:lnTo>
                    <a:pt x="3512" y="3878"/>
                  </a:lnTo>
                  <a:lnTo>
                    <a:pt x="3512" y="3881"/>
                  </a:lnTo>
                  <a:lnTo>
                    <a:pt x="3509" y="3883"/>
                  </a:lnTo>
                  <a:lnTo>
                    <a:pt x="3505" y="3889"/>
                  </a:lnTo>
                  <a:lnTo>
                    <a:pt x="3497" y="3894"/>
                  </a:lnTo>
                  <a:lnTo>
                    <a:pt x="3490" y="3901"/>
                  </a:lnTo>
                  <a:lnTo>
                    <a:pt x="3484" y="3907"/>
                  </a:lnTo>
                  <a:lnTo>
                    <a:pt x="3480" y="3912"/>
                  </a:lnTo>
                  <a:lnTo>
                    <a:pt x="3476" y="3915"/>
                  </a:lnTo>
                  <a:lnTo>
                    <a:pt x="3474" y="3915"/>
                  </a:lnTo>
                  <a:lnTo>
                    <a:pt x="3471" y="3915"/>
                  </a:lnTo>
                  <a:lnTo>
                    <a:pt x="3468" y="3914"/>
                  </a:lnTo>
                  <a:lnTo>
                    <a:pt x="3464" y="3910"/>
                  </a:lnTo>
                  <a:lnTo>
                    <a:pt x="3450" y="3899"/>
                  </a:lnTo>
                  <a:lnTo>
                    <a:pt x="3436" y="3887"/>
                  </a:lnTo>
                  <a:lnTo>
                    <a:pt x="3431" y="3883"/>
                  </a:lnTo>
                  <a:lnTo>
                    <a:pt x="3426" y="3881"/>
                  </a:lnTo>
                  <a:lnTo>
                    <a:pt x="3424" y="3881"/>
                  </a:lnTo>
                  <a:lnTo>
                    <a:pt x="3423" y="3881"/>
                  </a:lnTo>
                  <a:lnTo>
                    <a:pt x="3420" y="3882"/>
                  </a:lnTo>
                  <a:lnTo>
                    <a:pt x="3419" y="3884"/>
                  </a:lnTo>
                  <a:lnTo>
                    <a:pt x="3412" y="3896"/>
                  </a:lnTo>
                  <a:lnTo>
                    <a:pt x="3407" y="3908"/>
                  </a:lnTo>
                  <a:lnTo>
                    <a:pt x="3405" y="3912"/>
                  </a:lnTo>
                  <a:lnTo>
                    <a:pt x="3402" y="3915"/>
                  </a:lnTo>
                  <a:lnTo>
                    <a:pt x="3399" y="3918"/>
                  </a:lnTo>
                  <a:lnTo>
                    <a:pt x="3395" y="3919"/>
                  </a:lnTo>
                  <a:lnTo>
                    <a:pt x="3392" y="3919"/>
                  </a:lnTo>
                  <a:lnTo>
                    <a:pt x="3387" y="3919"/>
                  </a:lnTo>
                  <a:lnTo>
                    <a:pt x="3382" y="3916"/>
                  </a:lnTo>
                  <a:lnTo>
                    <a:pt x="3379" y="3914"/>
                  </a:lnTo>
                  <a:lnTo>
                    <a:pt x="3369" y="3906"/>
                  </a:lnTo>
                  <a:lnTo>
                    <a:pt x="3360" y="3899"/>
                  </a:lnTo>
                  <a:lnTo>
                    <a:pt x="3349" y="3891"/>
                  </a:lnTo>
                  <a:lnTo>
                    <a:pt x="3338" y="3887"/>
                  </a:lnTo>
                  <a:lnTo>
                    <a:pt x="3327" y="3883"/>
                  </a:lnTo>
                  <a:lnTo>
                    <a:pt x="3318" y="3878"/>
                  </a:lnTo>
                  <a:lnTo>
                    <a:pt x="3310" y="3874"/>
                  </a:lnTo>
                  <a:lnTo>
                    <a:pt x="3302" y="3866"/>
                  </a:lnTo>
                  <a:lnTo>
                    <a:pt x="3297" y="3862"/>
                  </a:lnTo>
                  <a:lnTo>
                    <a:pt x="3289" y="3859"/>
                  </a:lnTo>
                  <a:lnTo>
                    <a:pt x="3282" y="3858"/>
                  </a:lnTo>
                  <a:lnTo>
                    <a:pt x="3275" y="3858"/>
                  </a:lnTo>
                  <a:lnTo>
                    <a:pt x="3268" y="3858"/>
                  </a:lnTo>
                  <a:lnTo>
                    <a:pt x="3260" y="3857"/>
                  </a:lnTo>
                  <a:lnTo>
                    <a:pt x="3256" y="3855"/>
                  </a:lnTo>
                  <a:lnTo>
                    <a:pt x="3251" y="3853"/>
                  </a:lnTo>
                  <a:lnTo>
                    <a:pt x="3248" y="3850"/>
                  </a:lnTo>
                  <a:lnTo>
                    <a:pt x="3245" y="3846"/>
                  </a:lnTo>
                  <a:lnTo>
                    <a:pt x="3238" y="3833"/>
                  </a:lnTo>
                  <a:lnTo>
                    <a:pt x="3231" y="3821"/>
                  </a:lnTo>
                  <a:lnTo>
                    <a:pt x="3226" y="3819"/>
                  </a:lnTo>
                  <a:lnTo>
                    <a:pt x="3222" y="3819"/>
                  </a:lnTo>
                  <a:lnTo>
                    <a:pt x="3218" y="3819"/>
                  </a:lnTo>
                  <a:lnTo>
                    <a:pt x="3213" y="3821"/>
                  </a:lnTo>
                  <a:lnTo>
                    <a:pt x="3211" y="3823"/>
                  </a:lnTo>
                  <a:lnTo>
                    <a:pt x="3209" y="3820"/>
                  </a:lnTo>
                  <a:lnTo>
                    <a:pt x="3207" y="3817"/>
                  </a:lnTo>
                  <a:lnTo>
                    <a:pt x="3206" y="3812"/>
                  </a:lnTo>
                  <a:lnTo>
                    <a:pt x="3205" y="3800"/>
                  </a:lnTo>
                  <a:lnTo>
                    <a:pt x="3204" y="3788"/>
                  </a:lnTo>
                  <a:lnTo>
                    <a:pt x="3203" y="3779"/>
                  </a:lnTo>
                  <a:lnTo>
                    <a:pt x="3200" y="3769"/>
                  </a:lnTo>
                  <a:lnTo>
                    <a:pt x="3199" y="3761"/>
                  </a:lnTo>
                  <a:lnTo>
                    <a:pt x="3196" y="3752"/>
                  </a:lnTo>
                  <a:lnTo>
                    <a:pt x="3192" y="3743"/>
                  </a:lnTo>
                  <a:lnTo>
                    <a:pt x="3186" y="3733"/>
                  </a:lnTo>
                  <a:lnTo>
                    <a:pt x="3182" y="3723"/>
                  </a:lnTo>
                  <a:lnTo>
                    <a:pt x="3180" y="3713"/>
                  </a:lnTo>
                  <a:lnTo>
                    <a:pt x="3179" y="3704"/>
                  </a:lnTo>
                  <a:lnTo>
                    <a:pt x="3178" y="3697"/>
                  </a:lnTo>
                  <a:lnTo>
                    <a:pt x="3176" y="3694"/>
                  </a:lnTo>
                  <a:lnTo>
                    <a:pt x="3176" y="3692"/>
                  </a:lnTo>
                  <a:lnTo>
                    <a:pt x="3175" y="3692"/>
                  </a:lnTo>
                  <a:lnTo>
                    <a:pt x="3173" y="3693"/>
                  </a:lnTo>
                  <a:lnTo>
                    <a:pt x="3169" y="3698"/>
                  </a:lnTo>
                  <a:lnTo>
                    <a:pt x="3165" y="3707"/>
                  </a:lnTo>
                  <a:lnTo>
                    <a:pt x="3157" y="3718"/>
                  </a:lnTo>
                  <a:lnTo>
                    <a:pt x="3152" y="3730"/>
                  </a:lnTo>
                  <a:lnTo>
                    <a:pt x="3146" y="3743"/>
                  </a:lnTo>
                  <a:lnTo>
                    <a:pt x="3136" y="3758"/>
                  </a:lnTo>
                  <a:lnTo>
                    <a:pt x="3129" y="3774"/>
                  </a:lnTo>
                  <a:lnTo>
                    <a:pt x="3123" y="3787"/>
                  </a:lnTo>
                  <a:lnTo>
                    <a:pt x="3122" y="3788"/>
                  </a:lnTo>
                  <a:lnTo>
                    <a:pt x="3121" y="3790"/>
                  </a:lnTo>
                  <a:lnTo>
                    <a:pt x="3119" y="3792"/>
                  </a:lnTo>
                  <a:lnTo>
                    <a:pt x="3117" y="3792"/>
                  </a:lnTo>
                  <a:lnTo>
                    <a:pt x="3112" y="3792"/>
                  </a:lnTo>
                  <a:lnTo>
                    <a:pt x="3108" y="3789"/>
                  </a:lnTo>
                  <a:lnTo>
                    <a:pt x="3103" y="3787"/>
                  </a:lnTo>
                  <a:lnTo>
                    <a:pt x="3098" y="3782"/>
                  </a:lnTo>
                  <a:lnTo>
                    <a:pt x="3094" y="3777"/>
                  </a:lnTo>
                  <a:lnTo>
                    <a:pt x="3092" y="3773"/>
                  </a:lnTo>
                  <a:lnTo>
                    <a:pt x="3089" y="3762"/>
                  </a:lnTo>
                  <a:lnTo>
                    <a:pt x="3086" y="3752"/>
                  </a:lnTo>
                  <a:lnTo>
                    <a:pt x="3084" y="3743"/>
                  </a:lnTo>
                  <a:lnTo>
                    <a:pt x="3079" y="3733"/>
                  </a:lnTo>
                  <a:lnTo>
                    <a:pt x="3075" y="3731"/>
                  </a:lnTo>
                  <a:lnTo>
                    <a:pt x="3070" y="3729"/>
                  </a:lnTo>
                  <a:lnTo>
                    <a:pt x="3065" y="3727"/>
                  </a:lnTo>
                  <a:lnTo>
                    <a:pt x="3058" y="3729"/>
                  </a:lnTo>
                  <a:lnTo>
                    <a:pt x="3050" y="3730"/>
                  </a:lnTo>
                  <a:lnTo>
                    <a:pt x="3045" y="3733"/>
                  </a:lnTo>
                  <a:lnTo>
                    <a:pt x="3037" y="3738"/>
                  </a:lnTo>
                  <a:lnTo>
                    <a:pt x="3031" y="3743"/>
                  </a:lnTo>
                  <a:lnTo>
                    <a:pt x="3027" y="3749"/>
                  </a:lnTo>
                  <a:lnTo>
                    <a:pt x="3024" y="3755"/>
                  </a:lnTo>
                  <a:lnTo>
                    <a:pt x="3022" y="3761"/>
                  </a:lnTo>
                  <a:lnTo>
                    <a:pt x="3022" y="3767"/>
                  </a:lnTo>
                  <a:lnTo>
                    <a:pt x="3022" y="3777"/>
                  </a:lnTo>
                  <a:lnTo>
                    <a:pt x="3022" y="3788"/>
                  </a:lnTo>
                  <a:lnTo>
                    <a:pt x="3020" y="3793"/>
                  </a:lnTo>
                  <a:lnTo>
                    <a:pt x="3017" y="3796"/>
                  </a:lnTo>
                  <a:lnTo>
                    <a:pt x="3015" y="3800"/>
                  </a:lnTo>
                  <a:lnTo>
                    <a:pt x="3011" y="3802"/>
                  </a:lnTo>
                  <a:lnTo>
                    <a:pt x="3002" y="3805"/>
                  </a:lnTo>
                  <a:lnTo>
                    <a:pt x="2991" y="3807"/>
                  </a:lnTo>
                  <a:lnTo>
                    <a:pt x="2979" y="3808"/>
                  </a:lnTo>
                  <a:lnTo>
                    <a:pt x="2966" y="3811"/>
                  </a:lnTo>
                  <a:lnTo>
                    <a:pt x="2960" y="3812"/>
                  </a:lnTo>
                  <a:lnTo>
                    <a:pt x="2954" y="3814"/>
                  </a:lnTo>
                  <a:lnTo>
                    <a:pt x="2948" y="3818"/>
                  </a:lnTo>
                  <a:lnTo>
                    <a:pt x="2942" y="3821"/>
                  </a:lnTo>
                  <a:lnTo>
                    <a:pt x="2932" y="3832"/>
                  </a:lnTo>
                  <a:lnTo>
                    <a:pt x="2921" y="3843"/>
                  </a:lnTo>
                  <a:lnTo>
                    <a:pt x="2914" y="3849"/>
                  </a:lnTo>
                  <a:lnTo>
                    <a:pt x="2908" y="3853"/>
                  </a:lnTo>
                  <a:lnTo>
                    <a:pt x="2901" y="3857"/>
                  </a:lnTo>
                  <a:lnTo>
                    <a:pt x="2894" y="3859"/>
                  </a:lnTo>
                  <a:lnTo>
                    <a:pt x="2888" y="3861"/>
                  </a:lnTo>
                  <a:lnTo>
                    <a:pt x="2880" y="3864"/>
                  </a:lnTo>
                  <a:lnTo>
                    <a:pt x="2876" y="3868"/>
                  </a:lnTo>
                  <a:lnTo>
                    <a:pt x="2871" y="3872"/>
                  </a:lnTo>
                  <a:lnTo>
                    <a:pt x="2869" y="3877"/>
                  </a:lnTo>
                  <a:lnTo>
                    <a:pt x="2866" y="3882"/>
                  </a:lnTo>
                  <a:lnTo>
                    <a:pt x="2865" y="3888"/>
                  </a:lnTo>
                  <a:lnTo>
                    <a:pt x="2865" y="3894"/>
                  </a:lnTo>
                  <a:lnTo>
                    <a:pt x="2867" y="3905"/>
                  </a:lnTo>
                  <a:lnTo>
                    <a:pt x="2871" y="3918"/>
                  </a:lnTo>
                  <a:lnTo>
                    <a:pt x="2877" y="3929"/>
                  </a:lnTo>
                  <a:lnTo>
                    <a:pt x="2883" y="3944"/>
                  </a:lnTo>
                  <a:lnTo>
                    <a:pt x="2885" y="3951"/>
                  </a:lnTo>
                  <a:lnTo>
                    <a:pt x="2886" y="3956"/>
                  </a:lnTo>
                  <a:lnTo>
                    <a:pt x="2885" y="3959"/>
                  </a:lnTo>
                  <a:lnTo>
                    <a:pt x="2883" y="3962"/>
                  </a:lnTo>
                  <a:lnTo>
                    <a:pt x="2878" y="3964"/>
                  </a:lnTo>
                  <a:lnTo>
                    <a:pt x="2873" y="3964"/>
                  </a:lnTo>
                  <a:lnTo>
                    <a:pt x="2867" y="3963"/>
                  </a:lnTo>
                  <a:lnTo>
                    <a:pt x="2860" y="3962"/>
                  </a:lnTo>
                  <a:lnTo>
                    <a:pt x="2857" y="3960"/>
                  </a:lnTo>
                  <a:lnTo>
                    <a:pt x="2854" y="3962"/>
                  </a:lnTo>
                  <a:lnTo>
                    <a:pt x="2851" y="3962"/>
                  </a:lnTo>
                  <a:lnTo>
                    <a:pt x="2850" y="3963"/>
                  </a:lnTo>
                  <a:lnTo>
                    <a:pt x="2845" y="3968"/>
                  </a:lnTo>
                  <a:lnTo>
                    <a:pt x="2841" y="3973"/>
                  </a:lnTo>
                  <a:lnTo>
                    <a:pt x="2838" y="3979"/>
                  </a:lnTo>
                  <a:lnTo>
                    <a:pt x="2834" y="3985"/>
                  </a:lnTo>
                  <a:lnTo>
                    <a:pt x="2832" y="3988"/>
                  </a:lnTo>
                  <a:lnTo>
                    <a:pt x="2828" y="3989"/>
                  </a:lnTo>
                  <a:lnTo>
                    <a:pt x="2826" y="3991"/>
                  </a:lnTo>
                  <a:lnTo>
                    <a:pt x="2822" y="3991"/>
                  </a:lnTo>
                  <a:lnTo>
                    <a:pt x="2816" y="3992"/>
                  </a:lnTo>
                  <a:lnTo>
                    <a:pt x="2812" y="3991"/>
                  </a:lnTo>
                  <a:lnTo>
                    <a:pt x="2806" y="3987"/>
                  </a:lnTo>
                  <a:lnTo>
                    <a:pt x="2796" y="3978"/>
                  </a:lnTo>
                  <a:lnTo>
                    <a:pt x="2793" y="3976"/>
                  </a:lnTo>
                  <a:lnTo>
                    <a:pt x="2789" y="3975"/>
                  </a:lnTo>
                  <a:lnTo>
                    <a:pt x="2784" y="3976"/>
                  </a:lnTo>
                  <a:lnTo>
                    <a:pt x="2781" y="3976"/>
                  </a:lnTo>
                  <a:lnTo>
                    <a:pt x="2774" y="3978"/>
                  </a:lnTo>
                  <a:lnTo>
                    <a:pt x="2768" y="3979"/>
                  </a:lnTo>
                  <a:lnTo>
                    <a:pt x="2762" y="3976"/>
                  </a:lnTo>
                  <a:lnTo>
                    <a:pt x="2757" y="3971"/>
                  </a:lnTo>
                  <a:lnTo>
                    <a:pt x="2752" y="3964"/>
                  </a:lnTo>
                  <a:lnTo>
                    <a:pt x="2746" y="3951"/>
                  </a:lnTo>
                  <a:lnTo>
                    <a:pt x="2740" y="3934"/>
                  </a:lnTo>
                  <a:lnTo>
                    <a:pt x="2733" y="3918"/>
                  </a:lnTo>
                  <a:lnTo>
                    <a:pt x="2727" y="3902"/>
                  </a:lnTo>
                  <a:lnTo>
                    <a:pt x="2721" y="3888"/>
                  </a:lnTo>
                  <a:lnTo>
                    <a:pt x="2719" y="3883"/>
                  </a:lnTo>
                  <a:lnTo>
                    <a:pt x="2715" y="3878"/>
                  </a:lnTo>
                  <a:lnTo>
                    <a:pt x="2712" y="3874"/>
                  </a:lnTo>
                  <a:lnTo>
                    <a:pt x="2707" y="3870"/>
                  </a:lnTo>
                  <a:lnTo>
                    <a:pt x="2702" y="3868"/>
                  </a:lnTo>
                  <a:lnTo>
                    <a:pt x="2697" y="3865"/>
                  </a:lnTo>
                  <a:lnTo>
                    <a:pt x="2693" y="3864"/>
                  </a:lnTo>
                  <a:lnTo>
                    <a:pt x="2687" y="3863"/>
                  </a:lnTo>
                  <a:lnTo>
                    <a:pt x="2676" y="3859"/>
                  </a:lnTo>
                  <a:lnTo>
                    <a:pt x="2667" y="3856"/>
                  </a:lnTo>
                  <a:lnTo>
                    <a:pt x="2659" y="3850"/>
                  </a:lnTo>
                  <a:lnTo>
                    <a:pt x="2651" y="3842"/>
                  </a:lnTo>
                  <a:lnTo>
                    <a:pt x="2645" y="3830"/>
                  </a:lnTo>
                  <a:lnTo>
                    <a:pt x="2640" y="3815"/>
                  </a:lnTo>
                  <a:lnTo>
                    <a:pt x="2636" y="3801"/>
                  </a:lnTo>
                  <a:lnTo>
                    <a:pt x="2631" y="3790"/>
                  </a:lnTo>
                  <a:lnTo>
                    <a:pt x="2618" y="3774"/>
                  </a:lnTo>
                  <a:lnTo>
                    <a:pt x="2601" y="3756"/>
                  </a:lnTo>
                  <a:lnTo>
                    <a:pt x="2598" y="3750"/>
                  </a:lnTo>
                  <a:lnTo>
                    <a:pt x="2594" y="3742"/>
                  </a:lnTo>
                  <a:lnTo>
                    <a:pt x="2593" y="3732"/>
                  </a:lnTo>
                  <a:lnTo>
                    <a:pt x="2590" y="3721"/>
                  </a:lnTo>
                  <a:lnTo>
                    <a:pt x="2588" y="3700"/>
                  </a:lnTo>
                  <a:lnTo>
                    <a:pt x="2587" y="3682"/>
                  </a:lnTo>
                  <a:lnTo>
                    <a:pt x="2584" y="3669"/>
                  </a:lnTo>
                  <a:lnTo>
                    <a:pt x="2580" y="3657"/>
                  </a:lnTo>
                  <a:lnTo>
                    <a:pt x="2575" y="3648"/>
                  </a:lnTo>
                  <a:lnTo>
                    <a:pt x="2569" y="3639"/>
                  </a:lnTo>
                  <a:lnTo>
                    <a:pt x="2562" y="3632"/>
                  </a:lnTo>
                  <a:lnTo>
                    <a:pt x="2554" y="3625"/>
                  </a:lnTo>
                  <a:lnTo>
                    <a:pt x="2551" y="3623"/>
                  </a:lnTo>
                  <a:lnTo>
                    <a:pt x="2548" y="3620"/>
                  </a:lnTo>
                  <a:lnTo>
                    <a:pt x="2545" y="3619"/>
                  </a:lnTo>
                  <a:lnTo>
                    <a:pt x="2542" y="3619"/>
                  </a:lnTo>
                  <a:lnTo>
                    <a:pt x="2536" y="3623"/>
                  </a:lnTo>
                  <a:lnTo>
                    <a:pt x="2529" y="3630"/>
                  </a:lnTo>
                  <a:lnTo>
                    <a:pt x="2520" y="3638"/>
                  </a:lnTo>
                  <a:lnTo>
                    <a:pt x="2514" y="3645"/>
                  </a:lnTo>
                  <a:lnTo>
                    <a:pt x="2510" y="3654"/>
                  </a:lnTo>
                  <a:lnTo>
                    <a:pt x="2505" y="3666"/>
                  </a:lnTo>
                  <a:lnTo>
                    <a:pt x="2500" y="3677"/>
                  </a:lnTo>
                  <a:lnTo>
                    <a:pt x="2497" y="3687"/>
                  </a:lnTo>
                  <a:lnTo>
                    <a:pt x="2494" y="3691"/>
                  </a:lnTo>
                  <a:lnTo>
                    <a:pt x="2491" y="3693"/>
                  </a:lnTo>
                  <a:lnTo>
                    <a:pt x="2486" y="3694"/>
                  </a:lnTo>
                  <a:lnTo>
                    <a:pt x="2482" y="3694"/>
                  </a:lnTo>
                  <a:lnTo>
                    <a:pt x="2473" y="3693"/>
                  </a:lnTo>
                  <a:lnTo>
                    <a:pt x="2464" y="3691"/>
                  </a:lnTo>
                  <a:lnTo>
                    <a:pt x="2461" y="3691"/>
                  </a:lnTo>
                  <a:lnTo>
                    <a:pt x="2460" y="3692"/>
                  </a:lnTo>
                  <a:lnTo>
                    <a:pt x="2458" y="3693"/>
                  </a:lnTo>
                  <a:lnTo>
                    <a:pt x="2457" y="3695"/>
                  </a:lnTo>
                  <a:lnTo>
                    <a:pt x="2460" y="3700"/>
                  </a:lnTo>
                  <a:lnTo>
                    <a:pt x="2463" y="3705"/>
                  </a:lnTo>
                  <a:lnTo>
                    <a:pt x="2468" y="3710"/>
                  </a:lnTo>
                  <a:lnTo>
                    <a:pt x="2472" y="3716"/>
                  </a:lnTo>
                  <a:lnTo>
                    <a:pt x="2474" y="3723"/>
                  </a:lnTo>
                  <a:lnTo>
                    <a:pt x="2474" y="3730"/>
                  </a:lnTo>
                  <a:lnTo>
                    <a:pt x="2474" y="3740"/>
                  </a:lnTo>
                  <a:lnTo>
                    <a:pt x="2474" y="3756"/>
                  </a:lnTo>
                  <a:lnTo>
                    <a:pt x="2476" y="3773"/>
                  </a:lnTo>
                  <a:lnTo>
                    <a:pt x="2480" y="3784"/>
                  </a:lnTo>
                  <a:lnTo>
                    <a:pt x="2483" y="3792"/>
                  </a:lnTo>
                  <a:lnTo>
                    <a:pt x="2486" y="3796"/>
                  </a:lnTo>
                  <a:lnTo>
                    <a:pt x="2486" y="3800"/>
                  </a:lnTo>
                  <a:lnTo>
                    <a:pt x="2485" y="3802"/>
                  </a:lnTo>
                  <a:lnTo>
                    <a:pt x="2483" y="3805"/>
                  </a:lnTo>
                  <a:lnTo>
                    <a:pt x="2480" y="3808"/>
                  </a:lnTo>
                  <a:lnTo>
                    <a:pt x="2470" y="3814"/>
                  </a:lnTo>
                  <a:lnTo>
                    <a:pt x="2457" y="3823"/>
                  </a:lnTo>
                  <a:lnTo>
                    <a:pt x="2450" y="3826"/>
                  </a:lnTo>
                  <a:lnTo>
                    <a:pt x="2443" y="3830"/>
                  </a:lnTo>
                  <a:lnTo>
                    <a:pt x="2435" y="3832"/>
                  </a:lnTo>
                  <a:lnTo>
                    <a:pt x="2426" y="3833"/>
                  </a:lnTo>
                  <a:lnTo>
                    <a:pt x="2419" y="3833"/>
                  </a:lnTo>
                  <a:lnTo>
                    <a:pt x="2412" y="3832"/>
                  </a:lnTo>
                  <a:lnTo>
                    <a:pt x="2407" y="3830"/>
                  </a:lnTo>
                  <a:lnTo>
                    <a:pt x="2403" y="3826"/>
                  </a:lnTo>
                  <a:lnTo>
                    <a:pt x="2395" y="3818"/>
                  </a:lnTo>
                  <a:lnTo>
                    <a:pt x="2392" y="3811"/>
                  </a:lnTo>
                  <a:lnTo>
                    <a:pt x="2390" y="3805"/>
                  </a:lnTo>
                  <a:lnTo>
                    <a:pt x="2387" y="3799"/>
                  </a:lnTo>
                  <a:lnTo>
                    <a:pt x="2385" y="3796"/>
                  </a:lnTo>
                  <a:lnTo>
                    <a:pt x="2384" y="3795"/>
                  </a:lnTo>
                  <a:lnTo>
                    <a:pt x="2381" y="3794"/>
                  </a:lnTo>
                  <a:lnTo>
                    <a:pt x="2378" y="3794"/>
                  </a:lnTo>
                  <a:lnTo>
                    <a:pt x="2372" y="3796"/>
                  </a:lnTo>
                  <a:lnTo>
                    <a:pt x="2366" y="3798"/>
                  </a:lnTo>
                  <a:lnTo>
                    <a:pt x="2360" y="3799"/>
                  </a:lnTo>
                  <a:lnTo>
                    <a:pt x="2355" y="3798"/>
                  </a:lnTo>
                  <a:lnTo>
                    <a:pt x="2351" y="3795"/>
                  </a:lnTo>
                  <a:lnTo>
                    <a:pt x="2350" y="3793"/>
                  </a:lnTo>
                  <a:lnTo>
                    <a:pt x="2348" y="3790"/>
                  </a:lnTo>
                  <a:lnTo>
                    <a:pt x="2347" y="3787"/>
                  </a:lnTo>
                  <a:lnTo>
                    <a:pt x="2344" y="3780"/>
                  </a:lnTo>
                  <a:lnTo>
                    <a:pt x="2343" y="3773"/>
                  </a:lnTo>
                  <a:lnTo>
                    <a:pt x="2342" y="3767"/>
                  </a:lnTo>
                  <a:lnTo>
                    <a:pt x="2340" y="3761"/>
                  </a:lnTo>
                  <a:lnTo>
                    <a:pt x="2336" y="3754"/>
                  </a:lnTo>
                  <a:lnTo>
                    <a:pt x="2331" y="3748"/>
                  </a:lnTo>
                  <a:lnTo>
                    <a:pt x="2322" y="3737"/>
                  </a:lnTo>
                  <a:lnTo>
                    <a:pt x="2310" y="3724"/>
                  </a:lnTo>
                  <a:lnTo>
                    <a:pt x="2298" y="3710"/>
                  </a:lnTo>
                  <a:lnTo>
                    <a:pt x="2287" y="3699"/>
                  </a:lnTo>
                  <a:lnTo>
                    <a:pt x="2284" y="3694"/>
                  </a:lnTo>
                  <a:lnTo>
                    <a:pt x="2281" y="3689"/>
                  </a:lnTo>
                  <a:lnTo>
                    <a:pt x="2279" y="3685"/>
                  </a:lnTo>
                  <a:lnTo>
                    <a:pt x="2278" y="3680"/>
                  </a:lnTo>
                  <a:lnTo>
                    <a:pt x="2278" y="3675"/>
                  </a:lnTo>
                  <a:lnTo>
                    <a:pt x="2278" y="3672"/>
                  </a:lnTo>
                  <a:lnTo>
                    <a:pt x="2279" y="3667"/>
                  </a:lnTo>
                  <a:lnTo>
                    <a:pt x="2280" y="3663"/>
                  </a:lnTo>
                  <a:lnTo>
                    <a:pt x="2288" y="3655"/>
                  </a:lnTo>
                  <a:lnTo>
                    <a:pt x="2298" y="3647"/>
                  </a:lnTo>
                  <a:lnTo>
                    <a:pt x="2299" y="3645"/>
                  </a:lnTo>
                  <a:lnTo>
                    <a:pt x="2299" y="3644"/>
                  </a:lnTo>
                  <a:lnTo>
                    <a:pt x="2298" y="3643"/>
                  </a:lnTo>
                  <a:lnTo>
                    <a:pt x="2297" y="3642"/>
                  </a:lnTo>
                  <a:lnTo>
                    <a:pt x="2293" y="3639"/>
                  </a:lnTo>
                  <a:lnTo>
                    <a:pt x="2290" y="3638"/>
                  </a:lnTo>
                  <a:lnTo>
                    <a:pt x="2279" y="3632"/>
                  </a:lnTo>
                  <a:lnTo>
                    <a:pt x="2267" y="3625"/>
                  </a:lnTo>
                  <a:lnTo>
                    <a:pt x="2261" y="3623"/>
                  </a:lnTo>
                  <a:lnTo>
                    <a:pt x="2255" y="3623"/>
                  </a:lnTo>
                  <a:lnTo>
                    <a:pt x="2249" y="3623"/>
                  </a:lnTo>
                  <a:lnTo>
                    <a:pt x="2242" y="3622"/>
                  </a:lnTo>
                  <a:lnTo>
                    <a:pt x="2234" y="3620"/>
                  </a:lnTo>
                  <a:lnTo>
                    <a:pt x="2228" y="3620"/>
                  </a:lnTo>
                  <a:lnTo>
                    <a:pt x="2222" y="3623"/>
                  </a:lnTo>
                  <a:lnTo>
                    <a:pt x="2217" y="3626"/>
                  </a:lnTo>
                  <a:lnTo>
                    <a:pt x="2214" y="3628"/>
                  </a:lnTo>
                  <a:lnTo>
                    <a:pt x="2210" y="3629"/>
                  </a:lnTo>
                  <a:lnTo>
                    <a:pt x="2205" y="3628"/>
                  </a:lnTo>
                  <a:lnTo>
                    <a:pt x="2201" y="3626"/>
                  </a:lnTo>
                  <a:lnTo>
                    <a:pt x="2191" y="3623"/>
                  </a:lnTo>
                  <a:lnTo>
                    <a:pt x="2182" y="3620"/>
                  </a:lnTo>
                  <a:lnTo>
                    <a:pt x="2178" y="3622"/>
                  </a:lnTo>
                  <a:lnTo>
                    <a:pt x="2177" y="3624"/>
                  </a:lnTo>
                  <a:lnTo>
                    <a:pt x="2177" y="3628"/>
                  </a:lnTo>
                  <a:lnTo>
                    <a:pt x="2178" y="3632"/>
                  </a:lnTo>
                  <a:lnTo>
                    <a:pt x="2179" y="3636"/>
                  </a:lnTo>
                  <a:lnTo>
                    <a:pt x="2179" y="3639"/>
                  </a:lnTo>
                  <a:lnTo>
                    <a:pt x="2173" y="3650"/>
                  </a:lnTo>
                  <a:lnTo>
                    <a:pt x="2167" y="3660"/>
                  </a:lnTo>
                  <a:lnTo>
                    <a:pt x="2165" y="3661"/>
                  </a:lnTo>
                  <a:lnTo>
                    <a:pt x="2161" y="3661"/>
                  </a:lnTo>
                  <a:lnTo>
                    <a:pt x="2157" y="3658"/>
                  </a:lnTo>
                  <a:lnTo>
                    <a:pt x="2151" y="3655"/>
                  </a:lnTo>
                  <a:lnTo>
                    <a:pt x="2146" y="3650"/>
                  </a:lnTo>
                  <a:lnTo>
                    <a:pt x="2141" y="3645"/>
                  </a:lnTo>
                  <a:lnTo>
                    <a:pt x="2138" y="3639"/>
                  </a:lnTo>
                  <a:lnTo>
                    <a:pt x="2135" y="3634"/>
                  </a:lnTo>
                  <a:lnTo>
                    <a:pt x="2133" y="3622"/>
                  </a:lnTo>
                  <a:lnTo>
                    <a:pt x="2130" y="3609"/>
                  </a:lnTo>
                  <a:lnTo>
                    <a:pt x="2126" y="3597"/>
                  </a:lnTo>
                  <a:lnTo>
                    <a:pt x="2121" y="3585"/>
                  </a:lnTo>
                  <a:lnTo>
                    <a:pt x="2117" y="3579"/>
                  </a:lnTo>
                  <a:lnTo>
                    <a:pt x="2115" y="3571"/>
                  </a:lnTo>
                  <a:lnTo>
                    <a:pt x="2114" y="3561"/>
                  </a:lnTo>
                  <a:lnTo>
                    <a:pt x="2113" y="3552"/>
                  </a:lnTo>
                  <a:lnTo>
                    <a:pt x="2111" y="3542"/>
                  </a:lnTo>
                  <a:lnTo>
                    <a:pt x="2111" y="3534"/>
                  </a:lnTo>
                  <a:lnTo>
                    <a:pt x="2113" y="3527"/>
                  </a:lnTo>
                  <a:lnTo>
                    <a:pt x="2114" y="3523"/>
                  </a:lnTo>
                  <a:lnTo>
                    <a:pt x="2115" y="3519"/>
                  </a:lnTo>
                  <a:lnTo>
                    <a:pt x="2120" y="3518"/>
                  </a:lnTo>
                  <a:lnTo>
                    <a:pt x="2123" y="3516"/>
                  </a:lnTo>
                  <a:lnTo>
                    <a:pt x="2128" y="3515"/>
                  </a:lnTo>
                  <a:lnTo>
                    <a:pt x="2132" y="3515"/>
                  </a:lnTo>
                  <a:lnTo>
                    <a:pt x="2136" y="3513"/>
                  </a:lnTo>
                  <a:lnTo>
                    <a:pt x="2138" y="3513"/>
                  </a:lnTo>
                  <a:lnTo>
                    <a:pt x="2139" y="3512"/>
                  </a:lnTo>
                  <a:lnTo>
                    <a:pt x="2139" y="3511"/>
                  </a:lnTo>
                  <a:lnTo>
                    <a:pt x="2139" y="3509"/>
                  </a:lnTo>
                  <a:lnTo>
                    <a:pt x="2132" y="3499"/>
                  </a:lnTo>
                  <a:lnTo>
                    <a:pt x="2123" y="3491"/>
                  </a:lnTo>
                  <a:lnTo>
                    <a:pt x="2114" y="3481"/>
                  </a:lnTo>
                  <a:lnTo>
                    <a:pt x="2104" y="3472"/>
                  </a:lnTo>
                  <a:lnTo>
                    <a:pt x="2098" y="3465"/>
                  </a:lnTo>
                  <a:lnTo>
                    <a:pt x="2094" y="3459"/>
                  </a:lnTo>
                  <a:lnTo>
                    <a:pt x="2090" y="3453"/>
                  </a:lnTo>
                  <a:lnTo>
                    <a:pt x="2086" y="3447"/>
                  </a:lnTo>
                  <a:lnTo>
                    <a:pt x="2082" y="3436"/>
                  </a:lnTo>
                  <a:lnTo>
                    <a:pt x="2079" y="3427"/>
                  </a:lnTo>
                  <a:lnTo>
                    <a:pt x="2078" y="3424"/>
                  </a:lnTo>
                  <a:lnTo>
                    <a:pt x="2076" y="3422"/>
                  </a:lnTo>
                  <a:lnTo>
                    <a:pt x="2072" y="3421"/>
                  </a:lnTo>
                  <a:lnTo>
                    <a:pt x="2069" y="3420"/>
                  </a:lnTo>
                  <a:lnTo>
                    <a:pt x="2058" y="3420"/>
                  </a:lnTo>
                  <a:lnTo>
                    <a:pt x="2046" y="3422"/>
                  </a:lnTo>
                  <a:lnTo>
                    <a:pt x="2034" y="3424"/>
                  </a:lnTo>
                  <a:lnTo>
                    <a:pt x="2025" y="3426"/>
                  </a:lnTo>
                  <a:lnTo>
                    <a:pt x="2017" y="3424"/>
                  </a:lnTo>
                  <a:lnTo>
                    <a:pt x="2008" y="3421"/>
                  </a:lnTo>
                  <a:lnTo>
                    <a:pt x="1998" y="3414"/>
                  </a:lnTo>
                  <a:lnTo>
                    <a:pt x="1989" y="3406"/>
                  </a:lnTo>
                  <a:lnTo>
                    <a:pt x="1983" y="3403"/>
                  </a:lnTo>
                  <a:lnTo>
                    <a:pt x="1977" y="3401"/>
                  </a:lnTo>
                  <a:lnTo>
                    <a:pt x="1971" y="3398"/>
                  </a:lnTo>
                  <a:lnTo>
                    <a:pt x="1964" y="3397"/>
                  </a:lnTo>
                  <a:lnTo>
                    <a:pt x="1951" y="3396"/>
                  </a:lnTo>
                  <a:lnTo>
                    <a:pt x="1939" y="3397"/>
                  </a:lnTo>
                  <a:lnTo>
                    <a:pt x="1933" y="3399"/>
                  </a:lnTo>
                  <a:lnTo>
                    <a:pt x="1927" y="3402"/>
                  </a:lnTo>
                  <a:lnTo>
                    <a:pt x="1922" y="3405"/>
                  </a:lnTo>
                  <a:lnTo>
                    <a:pt x="1918" y="3409"/>
                  </a:lnTo>
                  <a:lnTo>
                    <a:pt x="1906" y="3420"/>
                  </a:lnTo>
                  <a:lnTo>
                    <a:pt x="1893" y="3431"/>
                  </a:lnTo>
                  <a:lnTo>
                    <a:pt x="1878" y="3443"/>
                  </a:lnTo>
                  <a:lnTo>
                    <a:pt x="1863" y="3453"/>
                  </a:lnTo>
                  <a:lnTo>
                    <a:pt x="1855" y="3458"/>
                  </a:lnTo>
                  <a:lnTo>
                    <a:pt x="1846" y="3460"/>
                  </a:lnTo>
                  <a:lnTo>
                    <a:pt x="1838" y="3462"/>
                  </a:lnTo>
                  <a:lnTo>
                    <a:pt x="1830" y="3464"/>
                  </a:lnTo>
                  <a:lnTo>
                    <a:pt x="1821" y="3464"/>
                  </a:lnTo>
                  <a:lnTo>
                    <a:pt x="1814" y="3462"/>
                  </a:lnTo>
                  <a:lnTo>
                    <a:pt x="1808" y="3461"/>
                  </a:lnTo>
                  <a:lnTo>
                    <a:pt x="1802" y="3460"/>
                  </a:lnTo>
                  <a:lnTo>
                    <a:pt x="1793" y="3456"/>
                  </a:lnTo>
                  <a:lnTo>
                    <a:pt x="1783" y="3454"/>
                  </a:lnTo>
                  <a:lnTo>
                    <a:pt x="1773" y="3453"/>
                  </a:lnTo>
                  <a:lnTo>
                    <a:pt x="1763" y="3453"/>
                  </a:lnTo>
                  <a:lnTo>
                    <a:pt x="1755" y="3452"/>
                  </a:lnTo>
                  <a:lnTo>
                    <a:pt x="1748" y="3448"/>
                  </a:lnTo>
                  <a:lnTo>
                    <a:pt x="1742" y="3443"/>
                  </a:lnTo>
                  <a:lnTo>
                    <a:pt x="1736" y="3436"/>
                  </a:lnTo>
                  <a:lnTo>
                    <a:pt x="1727" y="3428"/>
                  </a:lnTo>
                  <a:lnTo>
                    <a:pt x="1716" y="3420"/>
                  </a:lnTo>
                  <a:lnTo>
                    <a:pt x="1705" y="3411"/>
                  </a:lnTo>
                  <a:lnTo>
                    <a:pt x="1695" y="3404"/>
                  </a:lnTo>
                  <a:lnTo>
                    <a:pt x="1689" y="3398"/>
                  </a:lnTo>
                  <a:lnTo>
                    <a:pt x="1686" y="3393"/>
                  </a:lnTo>
                  <a:lnTo>
                    <a:pt x="1685" y="3387"/>
                  </a:lnTo>
                  <a:lnTo>
                    <a:pt x="1683" y="3382"/>
                  </a:lnTo>
                  <a:lnTo>
                    <a:pt x="1683" y="3374"/>
                  </a:lnTo>
                  <a:lnTo>
                    <a:pt x="1683" y="3368"/>
                  </a:lnTo>
                  <a:lnTo>
                    <a:pt x="1681" y="3361"/>
                  </a:lnTo>
                  <a:lnTo>
                    <a:pt x="1677" y="3354"/>
                  </a:lnTo>
                  <a:lnTo>
                    <a:pt x="1675" y="3348"/>
                  </a:lnTo>
                  <a:lnTo>
                    <a:pt x="1675" y="3341"/>
                  </a:lnTo>
                  <a:lnTo>
                    <a:pt x="1676" y="3334"/>
                  </a:lnTo>
                  <a:lnTo>
                    <a:pt x="1679" y="3328"/>
                  </a:lnTo>
                  <a:lnTo>
                    <a:pt x="1680" y="3322"/>
                  </a:lnTo>
                  <a:lnTo>
                    <a:pt x="1680" y="3321"/>
                  </a:lnTo>
                  <a:lnTo>
                    <a:pt x="1676" y="3321"/>
                  </a:lnTo>
                  <a:lnTo>
                    <a:pt x="1669" y="3322"/>
                  </a:lnTo>
                  <a:lnTo>
                    <a:pt x="1658" y="3324"/>
                  </a:lnTo>
                  <a:lnTo>
                    <a:pt x="1647" y="3327"/>
                  </a:lnTo>
                  <a:lnTo>
                    <a:pt x="1636" y="3329"/>
                  </a:lnTo>
                  <a:lnTo>
                    <a:pt x="1626" y="3333"/>
                  </a:lnTo>
                  <a:lnTo>
                    <a:pt x="1620" y="3336"/>
                  </a:lnTo>
                  <a:lnTo>
                    <a:pt x="1614" y="3340"/>
                  </a:lnTo>
                  <a:lnTo>
                    <a:pt x="1611" y="3344"/>
                  </a:lnTo>
                  <a:lnTo>
                    <a:pt x="1607" y="3348"/>
                  </a:lnTo>
                  <a:lnTo>
                    <a:pt x="1603" y="3358"/>
                  </a:lnTo>
                  <a:lnTo>
                    <a:pt x="1600" y="3366"/>
                  </a:lnTo>
                  <a:lnTo>
                    <a:pt x="1598" y="3370"/>
                  </a:lnTo>
                  <a:lnTo>
                    <a:pt x="1594" y="3372"/>
                  </a:lnTo>
                  <a:lnTo>
                    <a:pt x="1591" y="3374"/>
                  </a:lnTo>
                  <a:lnTo>
                    <a:pt x="1585" y="3377"/>
                  </a:lnTo>
                  <a:lnTo>
                    <a:pt x="1572" y="3379"/>
                  </a:lnTo>
                  <a:lnTo>
                    <a:pt x="1557" y="3380"/>
                  </a:lnTo>
                  <a:lnTo>
                    <a:pt x="1551" y="3380"/>
                  </a:lnTo>
                  <a:lnTo>
                    <a:pt x="1546" y="3383"/>
                  </a:lnTo>
                  <a:lnTo>
                    <a:pt x="1540" y="3385"/>
                  </a:lnTo>
                  <a:lnTo>
                    <a:pt x="1535" y="3387"/>
                  </a:lnTo>
                  <a:lnTo>
                    <a:pt x="1524" y="3392"/>
                  </a:lnTo>
                  <a:lnTo>
                    <a:pt x="1512" y="3396"/>
                  </a:lnTo>
                  <a:lnTo>
                    <a:pt x="1506" y="3397"/>
                  </a:lnTo>
                  <a:lnTo>
                    <a:pt x="1500" y="3396"/>
                  </a:lnTo>
                  <a:lnTo>
                    <a:pt x="1496" y="3395"/>
                  </a:lnTo>
                  <a:lnTo>
                    <a:pt x="1491" y="3391"/>
                  </a:lnTo>
                  <a:lnTo>
                    <a:pt x="1486" y="3387"/>
                  </a:lnTo>
                  <a:lnTo>
                    <a:pt x="1483" y="3383"/>
                  </a:lnTo>
                  <a:lnTo>
                    <a:pt x="1479" y="3378"/>
                  </a:lnTo>
                  <a:lnTo>
                    <a:pt x="1475" y="3372"/>
                  </a:lnTo>
                  <a:lnTo>
                    <a:pt x="1472" y="3366"/>
                  </a:lnTo>
                  <a:lnTo>
                    <a:pt x="1468" y="3361"/>
                  </a:lnTo>
                  <a:lnTo>
                    <a:pt x="1464" y="3358"/>
                  </a:lnTo>
                  <a:lnTo>
                    <a:pt x="1459" y="3354"/>
                  </a:lnTo>
                  <a:lnTo>
                    <a:pt x="1448" y="3349"/>
                  </a:lnTo>
                  <a:lnTo>
                    <a:pt x="1439" y="3346"/>
                  </a:lnTo>
                  <a:lnTo>
                    <a:pt x="1435" y="3346"/>
                  </a:lnTo>
                  <a:lnTo>
                    <a:pt x="1433" y="3347"/>
                  </a:lnTo>
                  <a:lnTo>
                    <a:pt x="1430" y="3349"/>
                  </a:lnTo>
                  <a:lnTo>
                    <a:pt x="1429" y="3353"/>
                  </a:lnTo>
                  <a:lnTo>
                    <a:pt x="1425" y="3364"/>
                  </a:lnTo>
                  <a:lnTo>
                    <a:pt x="1424" y="3374"/>
                  </a:lnTo>
                  <a:lnTo>
                    <a:pt x="1423" y="3379"/>
                  </a:lnTo>
                  <a:lnTo>
                    <a:pt x="1421" y="3384"/>
                  </a:lnTo>
                  <a:lnTo>
                    <a:pt x="1417" y="3386"/>
                  </a:lnTo>
                  <a:lnTo>
                    <a:pt x="1414" y="3389"/>
                  </a:lnTo>
                  <a:lnTo>
                    <a:pt x="1405" y="3390"/>
                  </a:lnTo>
                  <a:lnTo>
                    <a:pt x="1396" y="3391"/>
                  </a:lnTo>
                  <a:lnTo>
                    <a:pt x="1387" y="3391"/>
                  </a:lnTo>
                  <a:lnTo>
                    <a:pt x="1383" y="3393"/>
                  </a:lnTo>
                  <a:lnTo>
                    <a:pt x="1379" y="3396"/>
                  </a:lnTo>
                  <a:lnTo>
                    <a:pt x="1376" y="3398"/>
                  </a:lnTo>
                  <a:lnTo>
                    <a:pt x="1364" y="3403"/>
                  </a:lnTo>
                  <a:lnTo>
                    <a:pt x="1345" y="3409"/>
                  </a:lnTo>
                  <a:lnTo>
                    <a:pt x="1332" y="3412"/>
                  </a:lnTo>
                  <a:lnTo>
                    <a:pt x="1318" y="3414"/>
                  </a:lnTo>
                  <a:lnTo>
                    <a:pt x="1313" y="3414"/>
                  </a:lnTo>
                  <a:lnTo>
                    <a:pt x="1307" y="3412"/>
                  </a:lnTo>
                  <a:lnTo>
                    <a:pt x="1302" y="3411"/>
                  </a:lnTo>
                  <a:lnTo>
                    <a:pt x="1297" y="3410"/>
                  </a:lnTo>
                  <a:lnTo>
                    <a:pt x="1282" y="3396"/>
                  </a:lnTo>
                  <a:lnTo>
                    <a:pt x="1265" y="3378"/>
                  </a:lnTo>
                  <a:lnTo>
                    <a:pt x="1254" y="3368"/>
                  </a:lnTo>
                  <a:lnTo>
                    <a:pt x="1241" y="3359"/>
                  </a:lnTo>
                  <a:lnTo>
                    <a:pt x="1228" y="3349"/>
                  </a:lnTo>
                  <a:lnTo>
                    <a:pt x="1217" y="3345"/>
                  </a:lnTo>
                  <a:lnTo>
                    <a:pt x="1210" y="3341"/>
                  </a:lnTo>
                  <a:lnTo>
                    <a:pt x="1203" y="3338"/>
                  </a:lnTo>
                  <a:lnTo>
                    <a:pt x="1197" y="3333"/>
                  </a:lnTo>
                  <a:lnTo>
                    <a:pt x="1192" y="3327"/>
                  </a:lnTo>
                  <a:lnTo>
                    <a:pt x="1188" y="3320"/>
                  </a:lnTo>
                  <a:lnTo>
                    <a:pt x="1181" y="3314"/>
                  </a:lnTo>
                  <a:lnTo>
                    <a:pt x="1173" y="3310"/>
                  </a:lnTo>
                  <a:lnTo>
                    <a:pt x="1168" y="3305"/>
                  </a:lnTo>
                  <a:lnTo>
                    <a:pt x="1165" y="3302"/>
                  </a:lnTo>
                  <a:lnTo>
                    <a:pt x="1164" y="3298"/>
                  </a:lnTo>
                  <a:lnTo>
                    <a:pt x="1163" y="3295"/>
                  </a:lnTo>
                  <a:lnTo>
                    <a:pt x="1162" y="3290"/>
                  </a:lnTo>
                  <a:lnTo>
                    <a:pt x="1162" y="3278"/>
                  </a:lnTo>
                  <a:lnTo>
                    <a:pt x="1162" y="3263"/>
                  </a:lnTo>
                  <a:lnTo>
                    <a:pt x="1162" y="3256"/>
                  </a:lnTo>
                  <a:lnTo>
                    <a:pt x="1160" y="3248"/>
                  </a:lnTo>
                  <a:lnTo>
                    <a:pt x="1158" y="3242"/>
                  </a:lnTo>
                  <a:lnTo>
                    <a:pt x="1156" y="3238"/>
                  </a:lnTo>
                  <a:lnTo>
                    <a:pt x="1150" y="3229"/>
                  </a:lnTo>
                  <a:lnTo>
                    <a:pt x="1143" y="3222"/>
                  </a:lnTo>
                  <a:lnTo>
                    <a:pt x="1139" y="3220"/>
                  </a:lnTo>
                  <a:lnTo>
                    <a:pt x="1137" y="3216"/>
                  </a:lnTo>
                  <a:lnTo>
                    <a:pt x="1134" y="3214"/>
                  </a:lnTo>
                  <a:lnTo>
                    <a:pt x="1134" y="3212"/>
                  </a:lnTo>
                  <a:lnTo>
                    <a:pt x="1134" y="3206"/>
                  </a:lnTo>
                  <a:lnTo>
                    <a:pt x="1137" y="3200"/>
                  </a:lnTo>
                  <a:lnTo>
                    <a:pt x="1139" y="3193"/>
                  </a:lnTo>
                  <a:lnTo>
                    <a:pt x="1140" y="3185"/>
                  </a:lnTo>
                  <a:lnTo>
                    <a:pt x="1143" y="3179"/>
                  </a:lnTo>
                  <a:lnTo>
                    <a:pt x="1143" y="3172"/>
                  </a:lnTo>
                  <a:lnTo>
                    <a:pt x="1138" y="3158"/>
                  </a:lnTo>
                  <a:lnTo>
                    <a:pt x="1128" y="3138"/>
                  </a:lnTo>
                  <a:lnTo>
                    <a:pt x="1125" y="3126"/>
                  </a:lnTo>
                  <a:lnTo>
                    <a:pt x="1124" y="3113"/>
                  </a:lnTo>
                  <a:lnTo>
                    <a:pt x="1122" y="3100"/>
                  </a:lnTo>
                  <a:lnTo>
                    <a:pt x="1122" y="3087"/>
                  </a:lnTo>
                  <a:lnTo>
                    <a:pt x="1121" y="3082"/>
                  </a:lnTo>
                  <a:lnTo>
                    <a:pt x="1120" y="3077"/>
                  </a:lnTo>
                  <a:lnTo>
                    <a:pt x="1116" y="3074"/>
                  </a:lnTo>
                  <a:lnTo>
                    <a:pt x="1113" y="3071"/>
                  </a:lnTo>
                  <a:lnTo>
                    <a:pt x="1104" y="3069"/>
                  </a:lnTo>
                  <a:lnTo>
                    <a:pt x="1096" y="3068"/>
                  </a:lnTo>
                  <a:lnTo>
                    <a:pt x="1093" y="3068"/>
                  </a:lnTo>
                  <a:lnTo>
                    <a:pt x="1088" y="3068"/>
                  </a:lnTo>
                  <a:lnTo>
                    <a:pt x="1084" y="3065"/>
                  </a:lnTo>
                  <a:lnTo>
                    <a:pt x="1082" y="3064"/>
                  </a:lnTo>
                  <a:lnTo>
                    <a:pt x="1078" y="3062"/>
                  </a:lnTo>
                  <a:lnTo>
                    <a:pt x="1077" y="3061"/>
                  </a:lnTo>
                  <a:lnTo>
                    <a:pt x="1075" y="3061"/>
                  </a:lnTo>
                  <a:lnTo>
                    <a:pt x="1074" y="3061"/>
                  </a:lnTo>
                  <a:lnTo>
                    <a:pt x="1070" y="3064"/>
                  </a:lnTo>
                  <a:lnTo>
                    <a:pt x="1064" y="3068"/>
                  </a:lnTo>
                  <a:lnTo>
                    <a:pt x="1052" y="3074"/>
                  </a:lnTo>
                  <a:lnTo>
                    <a:pt x="1040" y="3080"/>
                  </a:lnTo>
                  <a:lnTo>
                    <a:pt x="1024" y="3088"/>
                  </a:lnTo>
                  <a:lnTo>
                    <a:pt x="1009" y="3094"/>
                  </a:lnTo>
                  <a:lnTo>
                    <a:pt x="1003" y="3096"/>
                  </a:lnTo>
                  <a:lnTo>
                    <a:pt x="998" y="3097"/>
                  </a:lnTo>
                  <a:lnTo>
                    <a:pt x="993" y="3099"/>
                  </a:lnTo>
                  <a:lnTo>
                    <a:pt x="989" y="3099"/>
                  </a:lnTo>
                  <a:lnTo>
                    <a:pt x="981" y="3095"/>
                  </a:lnTo>
                  <a:lnTo>
                    <a:pt x="974" y="3093"/>
                  </a:lnTo>
                  <a:lnTo>
                    <a:pt x="970" y="3092"/>
                  </a:lnTo>
                  <a:lnTo>
                    <a:pt x="967" y="3092"/>
                  </a:lnTo>
                  <a:lnTo>
                    <a:pt x="962" y="3094"/>
                  </a:lnTo>
                  <a:lnTo>
                    <a:pt x="958" y="3096"/>
                  </a:lnTo>
                  <a:lnTo>
                    <a:pt x="951" y="3102"/>
                  </a:lnTo>
                  <a:lnTo>
                    <a:pt x="944" y="3107"/>
                  </a:lnTo>
                  <a:lnTo>
                    <a:pt x="940" y="3108"/>
                  </a:lnTo>
                  <a:lnTo>
                    <a:pt x="936" y="3109"/>
                  </a:lnTo>
                  <a:lnTo>
                    <a:pt x="930" y="3109"/>
                  </a:lnTo>
                  <a:lnTo>
                    <a:pt x="923" y="3108"/>
                  </a:lnTo>
                  <a:lnTo>
                    <a:pt x="899" y="3107"/>
                  </a:lnTo>
                  <a:lnTo>
                    <a:pt x="880" y="3103"/>
                  </a:lnTo>
                  <a:lnTo>
                    <a:pt x="872" y="3101"/>
                  </a:lnTo>
                  <a:lnTo>
                    <a:pt x="863" y="3097"/>
                  </a:lnTo>
                  <a:lnTo>
                    <a:pt x="855" y="3092"/>
                  </a:lnTo>
                  <a:lnTo>
                    <a:pt x="847" y="3082"/>
                  </a:lnTo>
                  <a:lnTo>
                    <a:pt x="836" y="3069"/>
                  </a:lnTo>
                  <a:lnTo>
                    <a:pt x="826" y="3057"/>
                  </a:lnTo>
                  <a:lnTo>
                    <a:pt x="822" y="3051"/>
                  </a:lnTo>
                  <a:lnTo>
                    <a:pt x="817" y="3045"/>
                  </a:lnTo>
                  <a:lnTo>
                    <a:pt x="814" y="3038"/>
                  </a:lnTo>
                  <a:lnTo>
                    <a:pt x="811" y="3030"/>
                  </a:lnTo>
                  <a:lnTo>
                    <a:pt x="807" y="3013"/>
                  </a:lnTo>
                  <a:lnTo>
                    <a:pt x="805" y="2999"/>
                  </a:lnTo>
                  <a:lnTo>
                    <a:pt x="805" y="2992"/>
                  </a:lnTo>
                  <a:lnTo>
                    <a:pt x="805" y="2986"/>
                  </a:lnTo>
                  <a:lnTo>
                    <a:pt x="806" y="2981"/>
                  </a:lnTo>
                  <a:lnTo>
                    <a:pt x="807" y="2977"/>
                  </a:lnTo>
                  <a:lnTo>
                    <a:pt x="810" y="2974"/>
                  </a:lnTo>
                  <a:lnTo>
                    <a:pt x="812" y="2971"/>
                  </a:lnTo>
                  <a:lnTo>
                    <a:pt x="816" y="2969"/>
                  </a:lnTo>
                  <a:lnTo>
                    <a:pt x="819" y="2968"/>
                  </a:lnTo>
                  <a:lnTo>
                    <a:pt x="828" y="2967"/>
                  </a:lnTo>
                  <a:lnTo>
                    <a:pt x="837" y="2967"/>
                  </a:lnTo>
                  <a:lnTo>
                    <a:pt x="847" y="2968"/>
                  </a:lnTo>
                  <a:lnTo>
                    <a:pt x="857" y="2968"/>
                  </a:lnTo>
                  <a:lnTo>
                    <a:pt x="862" y="2967"/>
                  </a:lnTo>
                  <a:lnTo>
                    <a:pt x="866" y="2967"/>
                  </a:lnTo>
                  <a:lnTo>
                    <a:pt x="869" y="2964"/>
                  </a:lnTo>
                  <a:lnTo>
                    <a:pt x="872" y="2963"/>
                  </a:lnTo>
                  <a:lnTo>
                    <a:pt x="876" y="2956"/>
                  </a:lnTo>
                  <a:lnTo>
                    <a:pt x="879" y="2947"/>
                  </a:lnTo>
                  <a:lnTo>
                    <a:pt x="880" y="2941"/>
                  </a:lnTo>
                  <a:lnTo>
                    <a:pt x="883" y="2936"/>
                  </a:lnTo>
                  <a:lnTo>
                    <a:pt x="887" y="2932"/>
                  </a:lnTo>
                  <a:lnTo>
                    <a:pt x="891" y="2929"/>
                  </a:lnTo>
                  <a:lnTo>
                    <a:pt x="896" y="2925"/>
                  </a:lnTo>
                  <a:lnTo>
                    <a:pt x="902" y="2923"/>
                  </a:lnTo>
                  <a:lnTo>
                    <a:pt x="908" y="2922"/>
                  </a:lnTo>
                  <a:lnTo>
                    <a:pt x="917" y="2922"/>
                  </a:lnTo>
                  <a:lnTo>
                    <a:pt x="932" y="2920"/>
                  </a:lnTo>
                  <a:lnTo>
                    <a:pt x="949" y="2919"/>
                  </a:lnTo>
                  <a:lnTo>
                    <a:pt x="956" y="2918"/>
                  </a:lnTo>
                  <a:lnTo>
                    <a:pt x="962" y="2916"/>
                  </a:lnTo>
                  <a:lnTo>
                    <a:pt x="963" y="2914"/>
                  </a:lnTo>
                  <a:lnTo>
                    <a:pt x="965" y="2912"/>
                  </a:lnTo>
                  <a:lnTo>
                    <a:pt x="965" y="2910"/>
                  </a:lnTo>
                  <a:lnTo>
                    <a:pt x="967" y="2908"/>
                  </a:lnTo>
                  <a:lnTo>
                    <a:pt x="965" y="2893"/>
                  </a:lnTo>
                  <a:lnTo>
                    <a:pt x="964" y="2879"/>
                  </a:lnTo>
                  <a:lnTo>
                    <a:pt x="964" y="2872"/>
                  </a:lnTo>
                  <a:lnTo>
                    <a:pt x="965" y="2867"/>
                  </a:lnTo>
                  <a:lnTo>
                    <a:pt x="969" y="2864"/>
                  </a:lnTo>
                  <a:lnTo>
                    <a:pt x="976" y="2862"/>
                  </a:lnTo>
                  <a:lnTo>
                    <a:pt x="978" y="2861"/>
                  </a:lnTo>
                  <a:lnTo>
                    <a:pt x="981" y="2860"/>
                  </a:lnTo>
                  <a:lnTo>
                    <a:pt x="982" y="2859"/>
                  </a:lnTo>
                  <a:lnTo>
                    <a:pt x="981" y="2857"/>
                  </a:lnTo>
                  <a:lnTo>
                    <a:pt x="977" y="2851"/>
                  </a:lnTo>
                  <a:lnTo>
                    <a:pt x="975" y="2845"/>
                  </a:lnTo>
                  <a:lnTo>
                    <a:pt x="975" y="2842"/>
                  </a:lnTo>
                  <a:lnTo>
                    <a:pt x="974" y="2838"/>
                  </a:lnTo>
                  <a:lnTo>
                    <a:pt x="973" y="2836"/>
                  </a:lnTo>
                  <a:lnTo>
                    <a:pt x="970" y="2834"/>
                  </a:lnTo>
                  <a:lnTo>
                    <a:pt x="968" y="2834"/>
                  </a:lnTo>
                  <a:lnTo>
                    <a:pt x="965" y="2834"/>
                  </a:lnTo>
                  <a:lnTo>
                    <a:pt x="963" y="2835"/>
                  </a:lnTo>
                  <a:lnTo>
                    <a:pt x="961" y="2837"/>
                  </a:lnTo>
                  <a:lnTo>
                    <a:pt x="957" y="2840"/>
                  </a:lnTo>
                  <a:lnTo>
                    <a:pt x="955" y="2842"/>
                  </a:lnTo>
                  <a:lnTo>
                    <a:pt x="951" y="2843"/>
                  </a:lnTo>
                  <a:lnTo>
                    <a:pt x="949" y="2844"/>
                  </a:lnTo>
                  <a:lnTo>
                    <a:pt x="946" y="2843"/>
                  </a:lnTo>
                  <a:lnTo>
                    <a:pt x="944" y="2841"/>
                  </a:lnTo>
                  <a:lnTo>
                    <a:pt x="942" y="2837"/>
                  </a:lnTo>
                  <a:lnTo>
                    <a:pt x="940" y="2834"/>
                  </a:lnTo>
                  <a:lnTo>
                    <a:pt x="940" y="2823"/>
                  </a:lnTo>
                  <a:lnTo>
                    <a:pt x="942" y="2815"/>
                  </a:lnTo>
                  <a:lnTo>
                    <a:pt x="942" y="2811"/>
                  </a:lnTo>
                  <a:lnTo>
                    <a:pt x="940" y="2809"/>
                  </a:lnTo>
                  <a:lnTo>
                    <a:pt x="938" y="2806"/>
                  </a:lnTo>
                  <a:lnTo>
                    <a:pt x="936" y="2804"/>
                  </a:lnTo>
                  <a:lnTo>
                    <a:pt x="927" y="2800"/>
                  </a:lnTo>
                  <a:lnTo>
                    <a:pt x="918" y="2794"/>
                  </a:lnTo>
                  <a:lnTo>
                    <a:pt x="900" y="2788"/>
                  </a:lnTo>
                  <a:lnTo>
                    <a:pt x="885" y="2782"/>
                  </a:lnTo>
                  <a:lnTo>
                    <a:pt x="881" y="2780"/>
                  </a:lnTo>
                  <a:lnTo>
                    <a:pt x="879" y="2779"/>
                  </a:lnTo>
                  <a:lnTo>
                    <a:pt x="877" y="2779"/>
                  </a:lnTo>
                  <a:lnTo>
                    <a:pt x="876" y="2780"/>
                  </a:lnTo>
                  <a:lnTo>
                    <a:pt x="876" y="2780"/>
                  </a:lnTo>
                  <a:lnTo>
                    <a:pt x="876" y="2782"/>
                  </a:lnTo>
                  <a:lnTo>
                    <a:pt x="880" y="2792"/>
                  </a:lnTo>
                  <a:lnTo>
                    <a:pt x="885" y="2804"/>
                  </a:lnTo>
                  <a:lnTo>
                    <a:pt x="888" y="2812"/>
                  </a:lnTo>
                  <a:lnTo>
                    <a:pt x="889" y="2821"/>
                  </a:lnTo>
                  <a:lnTo>
                    <a:pt x="889" y="2830"/>
                  </a:lnTo>
                  <a:lnTo>
                    <a:pt x="888" y="2840"/>
                  </a:lnTo>
                  <a:lnTo>
                    <a:pt x="887" y="2844"/>
                  </a:lnTo>
                  <a:lnTo>
                    <a:pt x="886" y="2847"/>
                  </a:lnTo>
                  <a:lnTo>
                    <a:pt x="883" y="2849"/>
                  </a:lnTo>
                  <a:lnTo>
                    <a:pt x="882" y="2849"/>
                  </a:lnTo>
                  <a:lnTo>
                    <a:pt x="876" y="2848"/>
                  </a:lnTo>
                  <a:lnTo>
                    <a:pt x="867" y="2849"/>
                  </a:lnTo>
                  <a:lnTo>
                    <a:pt x="862" y="2851"/>
                  </a:lnTo>
                  <a:lnTo>
                    <a:pt x="858" y="2855"/>
                  </a:lnTo>
                  <a:lnTo>
                    <a:pt x="855" y="2860"/>
                  </a:lnTo>
                  <a:lnTo>
                    <a:pt x="854" y="2866"/>
                  </a:lnTo>
                  <a:lnTo>
                    <a:pt x="851" y="2872"/>
                  </a:lnTo>
                  <a:lnTo>
                    <a:pt x="849" y="2879"/>
                  </a:lnTo>
                  <a:lnTo>
                    <a:pt x="844" y="2885"/>
                  </a:lnTo>
                  <a:lnTo>
                    <a:pt x="837" y="2889"/>
                  </a:lnTo>
                  <a:lnTo>
                    <a:pt x="828" y="2894"/>
                  </a:lnTo>
                  <a:lnTo>
                    <a:pt x="816" y="2899"/>
                  </a:lnTo>
                  <a:lnTo>
                    <a:pt x="803" y="2901"/>
                  </a:lnTo>
                  <a:lnTo>
                    <a:pt x="794" y="2903"/>
                  </a:lnTo>
                  <a:lnTo>
                    <a:pt x="787" y="2903"/>
                  </a:lnTo>
                  <a:lnTo>
                    <a:pt x="776" y="2903"/>
                  </a:lnTo>
                  <a:lnTo>
                    <a:pt x="773" y="2901"/>
                  </a:lnTo>
                  <a:lnTo>
                    <a:pt x="768" y="2900"/>
                  </a:lnTo>
                  <a:lnTo>
                    <a:pt x="765" y="2899"/>
                  </a:lnTo>
                  <a:lnTo>
                    <a:pt x="763" y="2898"/>
                  </a:lnTo>
                  <a:lnTo>
                    <a:pt x="761" y="2893"/>
                  </a:lnTo>
                  <a:lnTo>
                    <a:pt x="757" y="2887"/>
                  </a:lnTo>
                  <a:lnTo>
                    <a:pt x="755" y="2879"/>
                  </a:lnTo>
                  <a:lnTo>
                    <a:pt x="753" y="2870"/>
                  </a:lnTo>
                  <a:lnTo>
                    <a:pt x="751" y="2856"/>
                  </a:lnTo>
                  <a:lnTo>
                    <a:pt x="750" y="2845"/>
                  </a:lnTo>
                  <a:lnTo>
                    <a:pt x="749" y="2841"/>
                  </a:lnTo>
                  <a:lnTo>
                    <a:pt x="747" y="2838"/>
                  </a:lnTo>
                  <a:lnTo>
                    <a:pt x="743" y="2836"/>
                  </a:lnTo>
                  <a:lnTo>
                    <a:pt x="738" y="2835"/>
                  </a:lnTo>
                  <a:lnTo>
                    <a:pt x="732" y="2835"/>
                  </a:lnTo>
                  <a:lnTo>
                    <a:pt x="728" y="2835"/>
                  </a:lnTo>
                  <a:lnTo>
                    <a:pt x="724" y="2835"/>
                  </a:lnTo>
                  <a:lnTo>
                    <a:pt x="721" y="2832"/>
                  </a:lnTo>
                  <a:lnTo>
                    <a:pt x="718" y="2830"/>
                  </a:lnTo>
                  <a:lnTo>
                    <a:pt x="717" y="2825"/>
                  </a:lnTo>
                  <a:lnTo>
                    <a:pt x="716" y="2819"/>
                  </a:lnTo>
                  <a:lnTo>
                    <a:pt x="716" y="2811"/>
                  </a:lnTo>
                  <a:lnTo>
                    <a:pt x="717" y="2796"/>
                  </a:lnTo>
                  <a:lnTo>
                    <a:pt x="716" y="2782"/>
                  </a:lnTo>
                  <a:lnTo>
                    <a:pt x="715" y="2778"/>
                  </a:lnTo>
                  <a:lnTo>
                    <a:pt x="713" y="2774"/>
                  </a:lnTo>
                  <a:lnTo>
                    <a:pt x="710" y="2771"/>
                  </a:lnTo>
                  <a:lnTo>
                    <a:pt x="705" y="2767"/>
                  </a:lnTo>
                  <a:lnTo>
                    <a:pt x="691" y="2761"/>
                  </a:lnTo>
                  <a:lnTo>
                    <a:pt x="675" y="2753"/>
                  </a:lnTo>
                  <a:lnTo>
                    <a:pt x="659" y="2746"/>
                  </a:lnTo>
                  <a:lnTo>
                    <a:pt x="646" y="2737"/>
                  </a:lnTo>
                  <a:lnTo>
                    <a:pt x="635" y="2730"/>
                  </a:lnTo>
                  <a:lnTo>
                    <a:pt x="627" y="2723"/>
                  </a:lnTo>
                  <a:lnTo>
                    <a:pt x="621" y="2714"/>
                  </a:lnTo>
                  <a:lnTo>
                    <a:pt x="616" y="2704"/>
                  </a:lnTo>
                  <a:lnTo>
                    <a:pt x="614" y="2695"/>
                  </a:lnTo>
                  <a:lnTo>
                    <a:pt x="611" y="2686"/>
                  </a:lnTo>
                  <a:lnTo>
                    <a:pt x="610" y="2683"/>
                  </a:lnTo>
                  <a:lnTo>
                    <a:pt x="608" y="2679"/>
                  </a:lnTo>
                  <a:lnTo>
                    <a:pt x="605" y="2676"/>
                  </a:lnTo>
                  <a:lnTo>
                    <a:pt x="600" y="2673"/>
                  </a:lnTo>
                  <a:lnTo>
                    <a:pt x="598" y="2670"/>
                  </a:lnTo>
                  <a:lnTo>
                    <a:pt x="597" y="2665"/>
                  </a:lnTo>
                  <a:lnTo>
                    <a:pt x="597" y="2660"/>
                  </a:lnTo>
                  <a:lnTo>
                    <a:pt x="599" y="2654"/>
                  </a:lnTo>
                  <a:lnTo>
                    <a:pt x="605" y="2642"/>
                  </a:lnTo>
                  <a:lnTo>
                    <a:pt x="610" y="2629"/>
                  </a:lnTo>
                  <a:lnTo>
                    <a:pt x="614" y="2615"/>
                  </a:lnTo>
                  <a:lnTo>
                    <a:pt x="618" y="2599"/>
                  </a:lnTo>
                  <a:lnTo>
                    <a:pt x="621" y="2590"/>
                  </a:lnTo>
                  <a:lnTo>
                    <a:pt x="624" y="2582"/>
                  </a:lnTo>
                  <a:lnTo>
                    <a:pt x="630" y="2574"/>
                  </a:lnTo>
                  <a:lnTo>
                    <a:pt x="636" y="2567"/>
                  </a:lnTo>
                  <a:lnTo>
                    <a:pt x="654" y="2551"/>
                  </a:lnTo>
                  <a:lnTo>
                    <a:pt x="677" y="2532"/>
                  </a:lnTo>
                  <a:lnTo>
                    <a:pt x="700" y="2513"/>
                  </a:lnTo>
                  <a:lnTo>
                    <a:pt x="721" y="2495"/>
                  </a:lnTo>
                  <a:lnTo>
                    <a:pt x="738" y="2482"/>
                  </a:lnTo>
                  <a:lnTo>
                    <a:pt x="757" y="2470"/>
                  </a:lnTo>
                  <a:lnTo>
                    <a:pt x="773" y="2460"/>
                  </a:lnTo>
                  <a:lnTo>
                    <a:pt x="785" y="2451"/>
                  </a:lnTo>
                  <a:lnTo>
                    <a:pt x="789" y="2446"/>
                  </a:lnTo>
                  <a:lnTo>
                    <a:pt x="793" y="2440"/>
                  </a:lnTo>
                  <a:lnTo>
                    <a:pt x="797" y="2433"/>
                  </a:lnTo>
                  <a:lnTo>
                    <a:pt x="799" y="2426"/>
                  </a:lnTo>
                  <a:lnTo>
                    <a:pt x="803" y="2410"/>
                  </a:lnTo>
                  <a:lnTo>
                    <a:pt x="806" y="2396"/>
                  </a:lnTo>
                  <a:lnTo>
                    <a:pt x="809" y="2390"/>
                  </a:lnTo>
                  <a:lnTo>
                    <a:pt x="811" y="2384"/>
                  </a:lnTo>
                  <a:lnTo>
                    <a:pt x="814" y="2380"/>
                  </a:lnTo>
                  <a:lnTo>
                    <a:pt x="818" y="2375"/>
                  </a:lnTo>
                  <a:lnTo>
                    <a:pt x="823" y="2371"/>
                  </a:lnTo>
                  <a:lnTo>
                    <a:pt x="828" y="2369"/>
                  </a:lnTo>
                  <a:lnTo>
                    <a:pt x="833" y="2366"/>
                  </a:lnTo>
                  <a:lnTo>
                    <a:pt x="839" y="2364"/>
                  </a:lnTo>
                  <a:lnTo>
                    <a:pt x="845" y="2362"/>
                  </a:lnTo>
                  <a:lnTo>
                    <a:pt x="852" y="2358"/>
                  </a:lnTo>
                  <a:lnTo>
                    <a:pt x="861" y="2353"/>
                  </a:lnTo>
                  <a:lnTo>
                    <a:pt x="869" y="2347"/>
                  </a:lnTo>
                  <a:lnTo>
                    <a:pt x="883" y="2336"/>
                  </a:lnTo>
                  <a:lnTo>
                    <a:pt x="894" y="2324"/>
                  </a:lnTo>
                  <a:lnTo>
                    <a:pt x="901" y="2312"/>
                  </a:lnTo>
                  <a:lnTo>
                    <a:pt x="907" y="2295"/>
                  </a:lnTo>
                  <a:lnTo>
                    <a:pt x="914" y="2276"/>
                  </a:lnTo>
                  <a:lnTo>
                    <a:pt x="925" y="2257"/>
                  </a:lnTo>
                  <a:lnTo>
                    <a:pt x="938" y="2236"/>
                  </a:lnTo>
                  <a:lnTo>
                    <a:pt x="955" y="2214"/>
                  </a:lnTo>
                  <a:lnTo>
                    <a:pt x="971" y="2192"/>
                  </a:lnTo>
                  <a:lnTo>
                    <a:pt x="987" y="2170"/>
                  </a:lnTo>
                  <a:lnTo>
                    <a:pt x="1000" y="2154"/>
                  </a:lnTo>
                  <a:lnTo>
                    <a:pt x="1015" y="2135"/>
                  </a:lnTo>
                  <a:lnTo>
                    <a:pt x="1031" y="2117"/>
                  </a:lnTo>
                  <a:lnTo>
                    <a:pt x="1046" y="2101"/>
                  </a:lnTo>
                  <a:lnTo>
                    <a:pt x="1052" y="2095"/>
                  </a:lnTo>
                  <a:lnTo>
                    <a:pt x="1057" y="2093"/>
                  </a:lnTo>
                  <a:lnTo>
                    <a:pt x="1059" y="2093"/>
                  </a:lnTo>
                  <a:lnTo>
                    <a:pt x="1061" y="2093"/>
                  </a:lnTo>
                  <a:lnTo>
                    <a:pt x="1063" y="2095"/>
                  </a:lnTo>
                  <a:lnTo>
                    <a:pt x="1065" y="2100"/>
                  </a:lnTo>
                  <a:lnTo>
                    <a:pt x="1070" y="2111"/>
                  </a:lnTo>
                  <a:lnTo>
                    <a:pt x="1075" y="2124"/>
                  </a:lnTo>
                  <a:lnTo>
                    <a:pt x="1080" y="2137"/>
                  </a:lnTo>
                  <a:lnTo>
                    <a:pt x="1083" y="2148"/>
                  </a:lnTo>
                  <a:lnTo>
                    <a:pt x="1088" y="2161"/>
                  </a:lnTo>
                  <a:lnTo>
                    <a:pt x="1094" y="2176"/>
                  </a:lnTo>
                  <a:lnTo>
                    <a:pt x="1100" y="2192"/>
                  </a:lnTo>
                  <a:lnTo>
                    <a:pt x="1104" y="2204"/>
                  </a:lnTo>
                  <a:lnTo>
                    <a:pt x="1109" y="2213"/>
                  </a:lnTo>
                  <a:lnTo>
                    <a:pt x="1114" y="2221"/>
                  </a:lnTo>
                  <a:lnTo>
                    <a:pt x="1120" y="2229"/>
                  </a:lnTo>
                  <a:lnTo>
                    <a:pt x="1126" y="2235"/>
                  </a:lnTo>
                  <a:lnTo>
                    <a:pt x="1129" y="2239"/>
                  </a:lnTo>
                  <a:lnTo>
                    <a:pt x="1132" y="2244"/>
                  </a:lnTo>
                  <a:lnTo>
                    <a:pt x="1134" y="2251"/>
                  </a:lnTo>
                  <a:lnTo>
                    <a:pt x="1135" y="2260"/>
                  </a:lnTo>
                  <a:lnTo>
                    <a:pt x="1135" y="2268"/>
                  </a:lnTo>
                  <a:lnTo>
                    <a:pt x="1135" y="2271"/>
                  </a:lnTo>
                  <a:lnTo>
                    <a:pt x="1138" y="2269"/>
                  </a:lnTo>
                  <a:lnTo>
                    <a:pt x="1144" y="2262"/>
                  </a:lnTo>
                  <a:lnTo>
                    <a:pt x="1148" y="2254"/>
                  </a:lnTo>
                  <a:lnTo>
                    <a:pt x="1152" y="2246"/>
                  </a:lnTo>
                  <a:lnTo>
                    <a:pt x="1153" y="2237"/>
                  </a:lnTo>
                  <a:lnTo>
                    <a:pt x="1154" y="2227"/>
                  </a:lnTo>
                  <a:lnTo>
                    <a:pt x="1157" y="2218"/>
                  </a:lnTo>
                  <a:lnTo>
                    <a:pt x="1159" y="2211"/>
                  </a:lnTo>
                  <a:lnTo>
                    <a:pt x="1162" y="2202"/>
                  </a:lnTo>
                  <a:lnTo>
                    <a:pt x="1165" y="2192"/>
                  </a:lnTo>
                  <a:lnTo>
                    <a:pt x="1165" y="2185"/>
                  </a:lnTo>
                  <a:lnTo>
                    <a:pt x="1165" y="2180"/>
                  </a:lnTo>
                  <a:lnTo>
                    <a:pt x="1164" y="2175"/>
                  </a:lnTo>
                  <a:lnTo>
                    <a:pt x="1163" y="2170"/>
                  </a:lnTo>
                  <a:lnTo>
                    <a:pt x="1158" y="2162"/>
                  </a:lnTo>
                  <a:lnTo>
                    <a:pt x="1153" y="2151"/>
                  </a:lnTo>
                  <a:lnTo>
                    <a:pt x="1150" y="2138"/>
                  </a:lnTo>
                  <a:lnTo>
                    <a:pt x="1145" y="2122"/>
                  </a:lnTo>
                  <a:lnTo>
                    <a:pt x="1141" y="2105"/>
                  </a:lnTo>
                  <a:lnTo>
                    <a:pt x="1140" y="2087"/>
                  </a:lnTo>
                  <a:lnTo>
                    <a:pt x="1140" y="2065"/>
                  </a:lnTo>
                  <a:lnTo>
                    <a:pt x="1143" y="2035"/>
                  </a:lnTo>
                  <a:lnTo>
                    <a:pt x="1145" y="2004"/>
                  </a:lnTo>
                  <a:lnTo>
                    <a:pt x="1147" y="1979"/>
                  </a:lnTo>
                  <a:lnTo>
                    <a:pt x="1151" y="1958"/>
                  </a:lnTo>
                  <a:lnTo>
                    <a:pt x="1157" y="1934"/>
                  </a:lnTo>
                  <a:lnTo>
                    <a:pt x="1163" y="1909"/>
                  </a:lnTo>
                  <a:lnTo>
                    <a:pt x="1170" y="1885"/>
                  </a:lnTo>
                  <a:lnTo>
                    <a:pt x="1175" y="1864"/>
                  </a:lnTo>
                  <a:lnTo>
                    <a:pt x="1178" y="1844"/>
                  </a:lnTo>
                  <a:lnTo>
                    <a:pt x="1181" y="1824"/>
                  </a:lnTo>
                  <a:lnTo>
                    <a:pt x="1185" y="1809"/>
                  </a:lnTo>
                  <a:lnTo>
                    <a:pt x="1189" y="1803"/>
                  </a:lnTo>
                  <a:lnTo>
                    <a:pt x="1192" y="1798"/>
                  </a:lnTo>
                  <a:lnTo>
                    <a:pt x="1198" y="1795"/>
                  </a:lnTo>
                  <a:lnTo>
                    <a:pt x="1206" y="1792"/>
                  </a:lnTo>
                  <a:lnTo>
                    <a:pt x="1219" y="1791"/>
                  </a:lnTo>
                  <a:lnTo>
                    <a:pt x="1233" y="1792"/>
                  </a:lnTo>
                  <a:lnTo>
                    <a:pt x="1245" y="1792"/>
                  </a:lnTo>
                  <a:lnTo>
                    <a:pt x="1255" y="1792"/>
                  </a:lnTo>
                  <a:lnTo>
                    <a:pt x="1259" y="1791"/>
                  </a:lnTo>
                  <a:lnTo>
                    <a:pt x="1264" y="1789"/>
                  </a:lnTo>
                  <a:lnTo>
                    <a:pt x="1267" y="1786"/>
                  </a:lnTo>
                  <a:lnTo>
                    <a:pt x="1271" y="1783"/>
                  </a:lnTo>
                  <a:lnTo>
                    <a:pt x="1274" y="1778"/>
                  </a:lnTo>
                  <a:lnTo>
                    <a:pt x="1277" y="1771"/>
                  </a:lnTo>
                  <a:lnTo>
                    <a:pt x="1280" y="1761"/>
                  </a:lnTo>
                  <a:lnTo>
                    <a:pt x="1283" y="1752"/>
                  </a:lnTo>
                  <a:lnTo>
                    <a:pt x="1288" y="1732"/>
                  </a:lnTo>
                  <a:lnTo>
                    <a:pt x="1290" y="1713"/>
                  </a:lnTo>
                  <a:lnTo>
                    <a:pt x="1290" y="1696"/>
                  </a:lnTo>
                  <a:lnTo>
                    <a:pt x="1290" y="1679"/>
                  </a:lnTo>
                  <a:lnTo>
                    <a:pt x="1289" y="1671"/>
                  </a:lnTo>
                  <a:lnTo>
                    <a:pt x="1288" y="1663"/>
                  </a:lnTo>
                  <a:lnTo>
                    <a:pt x="1285" y="1655"/>
                  </a:lnTo>
                  <a:lnTo>
                    <a:pt x="1282" y="1647"/>
                  </a:lnTo>
                  <a:lnTo>
                    <a:pt x="1273" y="1632"/>
                  </a:lnTo>
                  <a:lnTo>
                    <a:pt x="1263" y="1615"/>
                  </a:lnTo>
                  <a:lnTo>
                    <a:pt x="1252" y="1601"/>
                  </a:lnTo>
                  <a:lnTo>
                    <a:pt x="1244" y="1590"/>
                  </a:lnTo>
                  <a:lnTo>
                    <a:pt x="1238" y="1582"/>
                  </a:lnTo>
                  <a:lnTo>
                    <a:pt x="1236" y="1576"/>
                  </a:lnTo>
                  <a:lnTo>
                    <a:pt x="1238" y="1574"/>
                  </a:lnTo>
                  <a:lnTo>
                    <a:pt x="1238" y="1573"/>
                  </a:lnTo>
                  <a:lnTo>
                    <a:pt x="1240" y="1571"/>
                  </a:lnTo>
                  <a:lnTo>
                    <a:pt x="1242" y="1570"/>
                  </a:lnTo>
                  <a:lnTo>
                    <a:pt x="1247" y="1569"/>
                  </a:lnTo>
                  <a:lnTo>
                    <a:pt x="1251" y="1568"/>
                  </a:lnTo>
                  <a:lnTo>
                    <a:pt x="1252" y="1567"/>
                  </a:lnTo>
                  <a:lnTo>
                    <a:pt x="1253" y="1564"/>
                  </a:lnTo>
                  <a:lnTo>
                    <a:pt x="1254" y="1561"/>
                  </a:lnTo>
                  <a:lnTo>
                    <a:pt x="1254" y="1557"/>
                  </a:lnTo>
                  <a:lnTo>
                    <a:pt x="1254" y="1546"/>
                  </a:lnTo>
                  <a:lnTo>
                    <a:pt x="1253" y="1538"/>
                  </a:lnTo>
                  <a:lnTo>
                    <a:pt x="1252" y="1531"/>
                  </a:lnTo>
                  <a:lnTo>
                    <a:pt x="1250" y="1524"/>
                  </a:lnTo>
                  <a:lnTo>
                    <a:pt x="1247" y="1517"/>
                  </a:lnTo>
                  <a:lnTo>
                    <a:pt x="1246" y="1511"/>
                  </a:lnTo>
                  <a:lnTo>
                    <a:pt x="1245" y="1504"/>
                  </a:lnTo>
                  <a:lnTo>
                    <a:pt x="1244" y="1496"/>
                  </a:lnTo>
                  <a:lnTo>
                    <a:pt x="1244" y="1488"/>
                  </a:lnTo>
                  <a:lnTo>
                    <a:pt x="1244" y="1479"/>
                  </a:lnTo>
                  <a:lnTo>
                    <a:pt x="1242" y="1467"/>
                  </a:lnTo>
                  <a:lnTo>
                    <a:pt x="1241" y="1451"/>
                  </a:lnTo>
                  <a:lnTo>
                    <a:pt x="1241" y="1435"/>
                  </a:lnTo>
                  <a:lnTo>
                    <a:pt x="1242" y="1419"/>
                  </a:lnTo>
                  <a:lnTo>
                    <a:pt x="1246" y="1405"/>
                  </a:lnTo>
                  <a:lnTo>
                    <a:pt x="1248" y="1392"/>
                  </a:lnTo>
                  <a:lnTo>
                    <a:pt x="1253" y="1381"/>
                  </a:lnTo>
                  <a:lnTo>
                    <a:pt x="1258" y="1369"/>
                  </a:lnTo>
                  <a:lnTo>
                    <a:pt x="1264" y="1356"/>
                  </a:lnTo>
                  <a:lnTo>
                    <a:pt x="1267" y="1343"/>
                  </a:lnTo>
                  <a:lnTo>
                    <a:pt x="1272" y="1331"/>
                  </a:lnTo>
                  <a:lnTo>
                    <a:pt x="1278" y="1321"/>
                  </a:lnTo>
                  <a:lnTo>
                    <a:pt x="1284" y="1311"/>
                  </a:lnTo>
                  <a:lnTo>
                    <a:pt x="1289" y="1299"/>
                  </a:lnTo>
                  <a:lnTo>
                    <a:pt x="1292" y="1286"/>
                  </a:lnTo>
                  <a:lnTo>
                    <a:pt x="1295" y="1271"/>
                  </a:lnTo>
                  <a:lnTo>
                    <a:pt x="1296" y="1255"/>
                  </a:lnTo>
                  <a:lnTo>
                    <a:pt x="1295" y="1242"/>
                  </a:lnTo>
                  <a:lnTo>
                    <a:pt x="1295" y="1237"/>
                  </a:lnTo>
                  <a:lnTo>
                    <a:pt x="1295" y="1233"/>
                  </a:lnTo>
                  <a:lnTo>
                    <a:pt x="1296" y="1229"/>
                  </a:lnTo>
                  <a:lnTo>
                    <a:pt x="1297" y="1225"/>
                  </a:lnTo>
                  <a:lnTo>
                    <a:pt x="1302" y="1221"/>
                  </a:lnTo>
                  <a:lnTo>
                    <a:pt x="1308" y="1216"/>
                  </a:lnTo>
                  <a:lnTo>
                    <a:pt x="1314" y="1212"/>
                  </a:lnTo>
                  <a:lnTo>
                    <a:pt x="1322" y="1209"/>
                  </a:lnTo>
                  <a:lnTo>
                    <a:pt x="1330" y="1202"/>
                  </a:lnTo>
                  <a:lnTo>
                    <a:pt x="1340" y="1193"/>
                  </a:lnTo>
                  <a:lnTo>
                    <a:pt x="1348" y="1183"/>
                  </a:lnTo>
                  <a:lnTo>
                    <a:pt x="1354" y="1172"/>
                  </a:lnTo>
                  <a:lnTo>
                    <a:pt x="1358" y="1162"/>
                  </a:lnTo>
                  <a:lnTo>
                    <a:pt x="1359" y="1152"/>
                  </a:lnTo>
                  <a:lnTo>
                    <a:pt x="1358" y="1140"/>
                  </a:lnTo>
                  <a:lnTo>
                    <a:pt x="1355" y="1126"/>
                  </a:lnTo>
                  <a:lnTo>
                    <a:pt x="1352" y="1111"/>
                  </a:lnTo>
                  <a:lnTo>
                    <a:pt x="1348" y="1099"/>
                  </a:lnTo>
                  <a:lnTo>
                    <a:pt x="1347" y="1094"/>
                  </a:lnTo>
                  <a:lnTo>
                    <a:pt x="1347" y="1089"/>
                  </a:lnTo>
                  <a:lnTo>
                    <a:pt x="1347" y="1083"/>
                  </a:lnTo>
                  <a:lnTo>
                    <a:pt x="1348" y="1079"/>
                  </a:lnTo>
                  <a:lnTo>
                    <a:pt x="1351" y="1071"/>
                  </a:lnTo>
                  <a:lnTo>
                    <a:pt x="1354" y="1065"/>
                  </a:lnTo>
                  <a:lnTo>
                    <a:pt x="1360" y="1060"/>
                  </a:lnTo>
                  <a:lnTo>
                    <a:pt x="1366" y="1053"/>
                  </a:lnTo>
                  <a:lnTo>
                    <a:pt x="1372" y="1045"/>
                  </a:lnTo>
                  <a:lnTo>
                    <a:pt x="1377" y="1035"/>
                  </a:lnTo>
                  <a:lnTo>
                    <a:pt x="1381" y="1026"/>
                  </a:lnTo>
                  <a:lnTo>
                    <a:pt x="1390" y="1014"/>
                  </a:lnTo>
                  <a:lnTo>
                    <a:pt x="1397" y="1002"/>
                  </a:lnTo>
                  <a:lnTo>
                    <a:pt x="1402" y="994"/>
                  </a:lnTo>
                  <a:lnTo>
                    <a:pt x="1403" y="989"/>
                  </a:lnTo>
                  <a:lnTo>
                    <a:pt x="1403" y="983"/>
                  </a:lnTo>
                  <a:lnTo>
                    <a:pt x="1402" y="977"/>
                  </a:lnTo>
                  <a:lnTo>
                    <a:pt x="1400" y="971"/>
                  </a:lnTo>
                  <a:lnTo>
                    <a:pt x="1399" y="964"/>
                  </a:lnTo>
                  <a:lnTo>
                    <a:pt x="1397" y="957"/>
                  </a:lnTo>
                  <a:lnTo>
                    <a:pt x="1393" y="951"/>
                  </a:lnTo>
                  <a:lnTo>
                    <a:pt x="1390" y="946"/>
                  </a:lnTo>
                  <a:lnTo>
                    <a:pt x="1383" y="938"/>
                  </a:lnTo>
                  <a:lnTo>
                    <a:pt x="1377" y="932"/>
                  </a:lnTo>
                  <a:lnTo>
                    <a:pt x="1370" y="928"/>
                  </a:lnTo>
                  <a:lnTo>
                    <a:pt x="1361" y="926"/>
                  </a:lnTo>
                  <a:lnTo>
                    <a:pt x="1354" y="922"/>
                  </a:lnTo>
                  <a:lnTo>
                    <a:pt x="1348" y="916"/>
                  </a:lnTo>
                  <a:lnTo>
                    <a:pt x="1342" y="910"/>
                  </a:lnTo>
                  <a:lnTo>
                    <a:pt x="1335" y="903"/>
                  </a:lnTo>
                  <a:lnTo>
                    <a:pt x="1324" y="893"/>
                  </a:lnTo>
                  <a:lnTo>
                    <a:pt x="1315" y="881"/>
                  </a:lnTo>
                  <a:lnTo>
                    <a:pt x="1302" y="866"/>
                  </a:lnTo>
                  <a:lnTo>
                    <a:pt x="1285" y="852"/>
                  </a:lnTo>
                  <a:lnTo>
                    <a:pt x="1277" y="845"/>
                  </a:lnTo>
                  <a:lnTo>
                    <a:pt x="1269" y="836"/>
                  </a:lnTo>
                  <a:lnTo>
                    <a:pt x="1260" y="827"/>
                  </a:lnTo>
                  <a:lnTo>
                    <a:pt x="1252" y="818"/>
                  </a:lnTo>
                  <a:lnTo>
                    <a:pt x="1238" y="799"/>
                  </a:lnTo>
                  <a:lnTo>
                    <a:pt x="1227" y="784"/>
                  </a:lnTo>
                  <a:lnTo>
                    <a:pt x="1216" y="771"/>
                  </a:lnTo>
                  <a:lnTo>
                    <a:pt x="1204" y="760"/>
                  </a:lnTo>
                  <a:lnTo>
                    <a:pt x="1197" y="754"/>
                  </a:lnTo>
                  <a:lnTo>
                    <a:pt x="1190" y="748"/>
                  </a:lnTo>
                  <a:lnTo>
                    <a:pt x="1182" y="742"/>
                  </a:lnTo>
                  <a:lnTo>
                    <a:pt x="1172" y="737"/>
                  </a:lnTo>
                  <a:lnTo>
                    <a:pt x="1159" y="726"/>
                  </a:lnTo>
                  <a:lnTo>
                    <a:pt x="1148" y="717"/>
                  </a:lnTo>
                  <a:lnTo>
                    <a:pt x="1145" y="716"/>
                  </a:lnTo>
                  <a:lnTo>
                    <a:pt x="1141" y="716"/>
                  </a:lnTo>
                  <a:lnTo>
                    <a:pt x="1137" y="717"/>
                  </a:lnTo>
                  <a:lnTo>
                    <a:pt x="1132" y="719"/>
                  </a:lnTo>
                  <a:lnTo>
                    <a:pt x="1121" y="725"/>
                  </a:lnTo>
                  <a:lnTo>
                    <a:pt x="1110" y="727"/>
                  </a:lnTo>
                  <a:lnTo>
                    <a:pt x="1103" y="729"/>
                  </a:lnTo>
                  <a:lnTo>
                    <a:pt x="1097" y="729"/>
                  </a:lnTo>
                  <a:lnTo>
                    <a:pt x="1095" y="730"/>
                  </a:lnTo>
                  <a:lnTo>
                    <a:pt x="1093" y="731"/>
                  </a:lnTo>
                  <a:lnTo>
                    <a:pt x="1093" y="733"/>
                  </a:lnTo>
                  <a:lnTo>
                    <a:pt x="1093" y="736"/>
                  </a:lnTo>
                  <a:lnTo>
                    <a:pt x="1094" y="745"/>
                  </a:lnTo>
                  <a:lnTo>
                    <a:pt x="1094" y="757"/>
                  </a:lnTo>
                  <a:lnTo>
                    <a:pt x="1093" y="763"/>
                  </a:lnTo>
                  <a:lnTo>
                    <a:pt x="1091" y="769"/>
                  </a:lnTo>
                  <a:lnTo>
                    <a:pt x="1089" y="774"/>
                  </a:lnTo>
                  <a:lnTo>
                    <a:pt x="1085" y="777"/>
                  </a:lnTo>
                  <a:lnTo>
                    <a:pt x="1076" y="782"/>
                  </a:lnTo>
                  <a:lnTo>
                    <a:pt x="1068" y="788"/>
                  </a:lnTo>
                  <a:lnTo>
                    <a:pt x="1064" y="792"/>
                  </a:lnTo>
                  <a:lnTo>
                    <a:pt x="1062" y="795"/>
                  </a:lnTo>
                  <a:lnTo>
                    <a:pt x="1061" y="799"/>
                  </a:lnTo>
                  <a:lnTo>
                    <a:pt x="1062" y="803"/>
                  </a:lnTo>
                  <a:lnTo>
                    <a:pt x="1064" y="813"/>
                  </a:lnTo>
                  <a:lnTo>
                    <a:pt x="1064" y="823"/>
                  </a:lnTo>
                  <a:lnTo>
                    <a:pt x="1064" y="827"/>
                  </a:lnTo>
                  <a:lnTo>
                    <a:pt x="1062" y="831"/>
                  </a:lnTo>
                  <a:lnTo>
                    <a:pt x="1059" y="836"/>
                  </a:lnTo>
                  <a:lnTo>
                    <a:pt x="1056" y="838"/>
                  </a:lnTo>
                  <a:lnTo>
                    <a:pt x="1045" y="847"/>
                  </a:lnTo>
                  <a:lnTo>
                    <a:pt x="1028" y="858"/>
                  </a:lnTo>
                  <a:lnTo>
                    <a:pt x="1012" y="869"/>
                  </a:lnTo>
                  <a:lnTo>
                    <a:pt x="999" y="876"/>
                  </a:lnTo>
                  <a:lnTo>
                    <a:pt x="994" y="877"/>
                  </a:lnTo>
                  <a:lnTo>
                    <a:pt x="989" y="878"/>
                  </a:lnTo>
                  <a:lnTo>
                    <a:pt x="984" y="878"/>
                  </a:lnTo>
                  <a:lnTo>
                    <a:pt x="978" y="877"/>
                  </a:lnTo>
                  <a:lnTo>
                    <a:pt x="970" y="874"/>
                  </a:lnTo>
                  <a:lnTo>
                    <a:pt x="962" y="870"/>
                  </a:lnTo>
                  <a:lnTo>
                    <a:pt x="956" y="868"/>
                  </a:lnTo>
                  <a:lnTo>
                    <a:pt x="949" y="866"/>
                  </a:lnTo>
                  <a:lnTo>
                    <a:pt x="946" y="868"/>
                  </a:lnTo>
                  <a:lnTo>
                    <a:pt x="943" y="869"/>
                  </a:lnTo>
                  <a:lnTo>
                    <a:pt x="940" y="872"/>
                  </a:lnTo>
                  <a:lnTo>
                    <a:pt x="939" y="876"/>
                  </a:lnTo>
                  <a:lnTo>
                    <a:pt x="938" y="885"/>
                  </a:lnTo>
                  <a:lnTo>
                    <a:pt x="937" y="896"/>
                  </a:lnTo>
                  <a:lnTo>
                    <a:pt x="936" y="901"/>
                  </a:lnTo>
                  <a:lnTo>
                    <a:pt x="935" y="906"/>
                  </a:lnTo>
                  <a:lnTo>
                    <a:pt x="932" y="909"/>
                  </a:lnTo>
                  <a:lnTo>
                    <a:pt x="929" y="912"/>
                  </a:lnTo>
                  <a:lnTo>
                    <a:pt x="925" y="914"/>
                  </a:lnTo>
                  <a:lnTo>
                    <a:pt x="920" y="915"/>
                  </a:lnTo>
                  <a:lnTo>
                    <a:pt x="917" y="916"/>
                  </a:lnTo>
                  <a:lnTo>
                    <a:pt x="912" y="916"/>
                  </a:lnTo>
                  <a:lnTo>
                    <a:pt x="906" y="915"/>
                  </a:lnTo>
                  <a:lnTo>
                    <a:pt x="901" y="914"/>
                  </a:lnTo>
                  <a:lnTo>
                    <a:pt x="895" y="912"/>
                  </a:lnTo>
                  <a:lnTo>
                    <a:pt x="889" y="908"/>
                  </a:lnTo>
                  <a:lnTo>
                    <a:pt x="883" y="905"/>
                  </a:lnTo>
                  <a:lnTo>
                    <a:pt x="876" y="902"/>
                  </a:lnTo>
                  <a:lnTo>
                    <a:pt x="869" y="902"/>
                  </a:lnTo>
                  <a:lnTo>
                    <a:pt x="862" y="903"/>
                  </a:lnTo>
                  <a:lnTo>
                    <a:pt x="848" y="907"/>
                  </a:lnTo>
                  <a:lnTo>
                    <a:pt x="837" y="913"/>
                  </a:lnTo>
                  <a:lnTo>
                    <a:pt x="832" y="915"/>
                  </a:lnTo>
                  <a:lnTo>
                    <a:pt x="828" y="916"/>
                  </a:lnTo>
                  <a:lnTo>
                    <a:pt x="820" y="918"/>
                  </a:lnTo>
                  <a:lnTo>
                    <a:pt x="814" y="918"/>
                  </a:lnTo>
                  <a:lnTo>
                    <a:pt x="807" y="918"/>
                  </a:lnTo>
                  <a:lnTo>
                    <a:pt x="800" y="916"/>
                  </a:lnTo>
                  <a:lnTo>
                    <a:pt x="793" y="915"/>
                  </a:lnTo>
                  <a:lnTo>
                    <a:pt x="786" y="913"/>
                  </a:lnTo>
                  <a:lnTo>
                    <a:pt x="772" y="907"/>
                  </a:lnTo>
                  <a:lnTo>
                    <a:pt x="760" y="901"/>
                  </a:lnTo>
                  <a:lnTo>
                    <a:pt x="750" y="896"/>
                  </a:lnTo>
                  <a:lnTo>
                    <a:pt x="743" y="891"/>
                  </a:lnTo>
                  <a:lnTo>
                    <a:pt x="740" y="889"/>
                  </a:lnTo>
                  <a:lnTo>
                    <a:pt x="737" y="888"/>
                  </a:lnTo>
                  <a:lnTo>
                    <a:pt x="734" y="888"/>
                  </a:lnTo>
                  <a:lnTo>
                    <a:pt x="730" y="889"/>
                  </a:lnTo>
                  <a:lnTo>
                    <a:pt x="728" y="891"/>
                  </a:lnTo>
                  <a:lnTo>
                    <a:pt x="724" y="895"/>
                  </a:lnTo>
                  <a:lnTo>
                    <a:pt x="723" y="899"/>
                  </a:lnTo>
                  <a:lnTo>
                    <a:pt x="722" y="903"/>
                  </a:lnTo>
                  <a:lnTo>
                    <a:pt x="719" y="913"/>
                  </a:lnTo>
                  <a:lnTo>
                    <a:pt x="717" y="921"/>
                  </a:lnTo>
                  <a:lnTo>
                    <a:pt x="716" y="925"/>
                  </a:lnTo>
                  <a:lnTo>
                    <a:pt x="712" y="927"/>
                  </a:lnTo>
                  <a:lnTo>
                    <a:pt x="710" y="931"/>
                  </a:lnTo>
                  <a:lnTo>
                    <a:pt x="705" y="933"/>
                  </a:lnTo>
                  <a:lnTo>
                    <a:pt x="693" y="941"/>
                  </a:lnTo>
                  <a:lnTo>
                    <a:pt x="681" y="950"/>
                  </a:lnTo>
                  <a:lnTo>
                    <a:pt x="669" y="959"/>
                  </a:lnTo>
                  <a:lnTo>
                    <a:pt x="661" y="966"/>
                  </a:lnTo>
                  <a:lnTo>
                    <a:pt x="654" y="972"/>
                  </a:lnTo>
                  <a:lnTo>
                    <a:pt x="646" y="976"/>
                  </a:lnTo>
                  <a:lnTo>
                    <a:pt x="641" y="976"/>
                  </a:lnTo>
                  <a:lnTo>
                    <a:pt x="636" y="976"/>
                  </a:lnTo>
                  <a:lnTo>
                    <a:pt x="631" y="975"/>
                  </a:lnTo>
                  <a:lnTo>
                    <a:pt x="627" y="971"/>
                  </a:lnTo>
                  <a:lnTo>
                    <a:pt x="616" y="965"/>
                  </a:lnTo>
                  <a:lnTo>
                    <a:pt x="606" y="960"/>
                  </a:lnTo>
                  <a:lnTo>
                    <a:pt x="600" y="959"/>
                  </a:lnTo>
                  <a:lnTo>
                    <a:pt x="596" y="958"/>
                  </a:lnTo>
                  <a:lnTo>
                    <a:pt x="590" y="958"/>
                  </a:lnTo>
                  <a:lnTo>
                    <a:pt x="584" y="959"/>
                  </a:lnTo>
                  <a:lnTo>
                    <a:pt x="577" y="959"/>
                  </a:lnTo>
                  <a:lnTo>
                    <a:pt x="572" y="959"/>
                  </a:lnTo>
                  <a:lnTo>
                    <a:pt x="568" y="957"/>
                  </a:lnTo>
                  <a:lnTo>
                    <a:pt x="566" y="956"/>
                  </a:lnTo>
                  <a:lnTo>
                    <a:pt x="561" y="950"/>
                  </a:lnTo>
                  <a:lnTo>
                    <a:pt x="558" y="943"/>
                  </a:lnTo>
                  <a:lnTo>
                    <a:pt x="554" y="937"/>
                  </a:lnTo>
                  <a:lnTo>
                    <a:pt x="549" y="931"/>
                  </a:lnTo>
                  <a:lnTo>
                    <a:pt x="543" y="926"/>
                  </a:lnTo>
                  <a:lnTo>
                    <a:pt x="536" y="922"/>
                  </a:lnTo>
                  <a:lnTo>
                    <a:pt x="529" y="919"/>
                  </a:lnTo>
                  <a:lnTo>
                    <a:pt x="523" y="914"/>
                  </a:lnTo>
                  <a:lnTo>
                    <a:pt x="522" y="910"/>
                  </a:lnTo>
                  <a:lnTo>
                    <a:pt x="521" y="907"/>
                  </a:lnTo>
                  <a:lnTo>
                    <a:pt x="520" y="902"/>
                  </a:lnTo>
                  <a:lnTo>
                    <a:pt x="520" y="896"/>
                  </a:lnTo>
                  <a:lnTo>
                    <a:pt x="523" y="882"/>
                  </a:lnTo>
                  <a:lnTo>
                    <a:pt x="526" y="869"/>
                  </a:lnTo>
                  <a:lnTo>
                    <a:pt x="527" y="863"/>
                  </a:lnTo>
                  <a:lnTo>
                    <a:pt x="527" y="858"/>
                  </a:lnTo>
                  <a:lnTo>
                    <a:pt x="526" y="855"/>
                  </a:lnTo>
                  <a:lnTo>
                    <a:pt x="523" y="852"/>
                  </a:lnTo>
                  <a:lnTo>
                    <a:pt x="517" y="850"/>
                  </a:lnTo>
                  <a:lnTo>
                    <a:pt x="510" y="846"/>
                  </a:lnTo>
                  <a:lnTo>
                    <a:pt x="508" y="843"/>
                  </a:lnTo>
                  <a:lnTo>
                    <a:pt x="505" y="840"/>
                  </a:lnTo>
                  <a:lnTo>
                    <a:pt x="503" y="836"/>
                  </a:lnTo>
                  <a:lnTo>
                    <a:pt x="501" y="831"/>
                  </a:lnTo>
                  <a:lnTo>
                    <a:pt x="495" y="818"/>
                  </a:lnTo>
                  <a:lnTo>
                    <a:pt x="488" y="805"/>
                  </a:lnTo>
                  <a:lnTo>
                    <a:pt x="479" y="792"/>
                  </a:lnTo>
                  <a:lnTo>
                    <a:pt x="474" y="781"/>
                  </a:lnTo>
                  <a:lnTo>
                    <a:pt x="470" y="770"/>
                  </a:lnTo>
                  <a:lnTo>
                    <a:pt x="467" y="758"/>
                  </a:lnTo>
                  <a:lnTo>
                    <a:pt x="466" y="751"/>
                  </a:lnTo>
                  <a:lnTo>
                    <a:pt x="464" y="745"/>
                  </a:lnTo>
                  <a:lnTo>
                    <a:pt x="461" y="740"/>
                  </a:lnTo>
                  <a:lnTo>
                    <a:pt x="458" y="736"/>
                  </a:lnTo>
                  <a:lnTo>
                    <a:pt x="451" y="730"/>
                  </a:lnTo>
                  <a:lnTo>
                    <a:pt x="446" y="723"/>
                  </a:lnTo>
                  <a:lnTo>
                    <a:pt x="444" y="719"/>
                  </a:lnTo>
                  <a:lnTo>
                    <a:pt x="442" y="716"/>
                  </a:lnTo>
                  <a:lnTo>
                    <a:pt x="442" y="711"/>
                  </a:lnTo>
                  <a:lnTo>
                    <a:pt x="442" y="705"/>
                  </a:lnTo>
                  <a:lnTo>
                    <a:pt x="442" y="692"/>
                  </a:lnTo>
                  <a:lnTo>
                    <a:pt x="440" y="680"/>
                  </a:lnTo>
                  <a:lnTo>
                    <a:pt x="438" y="674"/>
                  </a:lnTo>
                  <a:lnTo>
                    <a:pt x="435" y="668"/>
                  </a:lnTo>
                  <a:lnTo>
                    <a:pt x="432" y="663"/>
                  </a:lnTo>
                  <a:lnTo>
                    <a:pt x="427" y="658"/>
                  </a:lnTo>
                  <a:lnTo>
                    <a:pt x="422" y="654"/>
                  </a:lnTo>
                  <a:lnTo>
                    <a:pt x="419" y="649"/>
                  </a:lnTo>
                  <a:lnTo>
                    <a:pt x="415" y="645"/>
                  </a:lnTo>
                  <a:lnTo>
                    <a:pt x="414" y="641"/>
                  </a:lnTo>
                  <a:lnTo>
                    <a:pt x="411" y="636"/>
                  </a:lnTo>
                  <a:lnTo>
                    <a:pt x="411" y="631"/>
                  </a:lnTo>
                  <a:lnTo>
                    <a:pt x="411" y="628"/>
                  </a:lnTo>
                  <a:lnTo>
                    <a:pt x="411" y="622"/>
                  </a:lnTo>
                  <a:lnTo>
                    <a:pt x="413" y="617"/>
                  </a:lnTo>
                  <a:lnTo>
                    <a:pt x="415" y="613"/>
                  </a:lnTo>
                  <a:lnTo>
                    <a:pt x="417" y="609"/>
                  </a:lnTo>
                  <a:lnTo>
                    <a:pt x="421" y="605"/>
                  </a:lnTo>
                  <a:lnTo>
                    <a:pt x="423" y="601"/>
                  </a:lnTo>
                  <a:lnTo>
                    <a:pt x="427" y="597"/>
                  </a:lnTo>
                  <a:lnTo>
                    <a:pt x="429" y="592"/>
                  </a:lnTo>
                  <a:lnTo>
                    <a:pt x="430" y="586"/>
                  </a:lnTo>
                  <a:lnTo>
                    <a:pt x="434" y="574"/>
                  </a:lnTo>
                  <a:lnTo>
                    <a:pt x="438" y="565"/>
                  </a:lnTo>
                  <a:lnTo>
                    <a:pt x="438" y="561"/>
                  </a:lnTo>
                  <a:lnTo>
                    <a:pt x="438" y="559"/>
                  </a:lnTo>
                  <a:lnTo>
                    <a:pt x="436" y="557"/>
                  </a:lnTo>
                  <a:lnTo>
                    <a:pt x="433" y="557"/>
                  </a:lnTo>
                  <a:lnTo>
                    <a:pt x="420" y="560"/>
                  </a:lnTo>
                  <a:lnTo>
                    <a:pt x="404" y="562"/>
                  </a:lnTo>
                  <a:lnTo>
                    <a:pt x="388" y="566"/>
                  </a:lnTo>
                  <a:lnTo>
                    <a:pt x="375" y="567"/>
                  </a:lnTo>
                  <a:lnTo>
                    <a:pt x="364" y="567"/>
                  </a:lnTo>
                  <a:lnTo>
                    <a:pt x="354" y="565"/>
                  </a:lnTo>
                  <a:lnTo>
                    <a:pt x="351" y="563"/>
                  </a:lnTo>
                  <a:lnTo>
                    <a:pt x="347" y="561"/>
                  </a:lnTo>
                  <a:lnTo>
                    <a:pt x="345" y="557"/>
                  </a:lnTo>
                  <a:lnTo>
                    <a:pt x="344" y="554"/>
                  </a:lnTo>
                  <a:lnTo>
                    <a:pt x="343" y="546"/>
                  </a:lnTo>
                  <a:lnTo>
                    <a:pt x="340" y="538"/>
                  </a:lnTo>
                  <a:lnTo>
                    <a:pt x="338" y="536"/>
                  </a:lnTo>
                  <a:lnTo>
                    <a:pt x="335" y="534"/>
                  </a:lnTo>
                  <a:lnTo>
                    <a:pt x="333" y="531"/>
                  </a:lnTo>
                  <a:lnTo>
                    <a:pt x="329" y="530"/>
                  </a:lnTo>
                  <a:lnTo>
                    <a:pt x="322" y="528"/>
                  </a:lnTo>
                  <a:lnTo>
                    <a:pt x="318" y="524"/>
                  </a:lnTo>
                  <a:lnTo>
                    <a:pt x="315" y="518"/>
                  </a:lnTo>
                  <a:lnTo>
                    <a:pt x="313" y="510"/>
                  </a:lnTo>
                  <a:lnTo>
                    <a:pt x="308" y="498"/>
                  </a:lnTo>
                  <a:lnTo>
                    <a:pt x="300" y="484"/>
                  </a:lnTo>
                  <a:lnTo>
                    <a:pt x="296" y="478"/>
                  </a:lnTo>
                  <a:lnTo>
                    <a:pt x="291" y="472"/>
                  </a:lnTo>
                  <a:lnTo>
                    <a:pt x="288" y="468"/>
                  </a:lnTo>
                  <a:lnTo>
                    <a:pt x="285" y="467"/>
                  </a:lnTo>
                  <a:lnTo>
                    <a:pt x="283" y="468"/>
                  </a:lnTo>
                  <a:lnTo>
                    <a:pt x="280" y="473"/>
                  </a:lnTo>
                  <a:lnTo>
                    <a:pt x="277" y="479"/>
                  </a:lnTo>
                  <a:lnTo>
                    <a:pt x="274" y="487"/>
                  </a:lnTo>
                  <a:lnTo>
                    <a:pt x="266" y="504"/>
                  </a:lnTo>
                  <a:lnTo>
                    <a:pt x="262" y="518"/>
                  </a:lnTo>
                  <a:lnTo>
                    <a:pt x="255" y="532"/>
                  </a:lnTo>
                  <a:lnTo>
                    <a:pt x="245" y="552"/>
                  </a:lnTo>
                  <a:lnTo>
                    <a:pt x="237" y="569"/>
                  </a:lnTo>
                  <a:lnTo>
                    <a:pt x="230" y="582"/>
                  </a:lnTo>
                  <a:lnTo>
                    <a:pt x="226" y="587"/>
                  </a:lnTo>
                  <a:lnTo>
                    <a:pt x="222" y="591"/>
                  </a:lnTo>
                  <a:lnTo>
                    <a:pt x="218" y="593"/>
                  </a:lnTo>
                  <a:lnTo>
                    <a:pt x="213" y="595"/>
                  </a:lnTo>
                  <a:lnTo>
                    <a:pt x="203" y="597"/>
                  </a:lnTo>
                  <a:lnTo>
                    <a:pt x="194" y="598"/>
                  </a:lnTo>
                  <a:lnTo>
                    <a:pt x="190" y="597"/>
                  </a:lnTo>
                  <a:lnTo>
                    <a:pt x="186" y="595"/>
                  </a:lnTo>
                  <a:lnTo>
                    <a:pt x="182" y="593"/>
                  </a:lnTo>
                  <a:lnTo>
                    <a:pt x="177" y="591"/>
                  </a:lnTo>
                  <a:lnTo>
                    <a:pt x="168" y="582"/>
                  </a:lnTo>
                  <a:lnTo>
                    <a:pt x="159" y="573"/>
                  </a:lnTo>
                  <a:lnTo>
                    <a:pt x="153" y="562"/>
                  </a:lnTo>
                  <a:lnTo>
                    <a:pt x="149" y="552"/>
                  </a:lnTo>
                  <a:lnTo>
                    <a:pt x="144" y="548"/>
                  </a:lnTo>
                  <a:lnTo>
                    <a:pt x="139" y="544"/>
                  </a:lnTo>
                  <a:lnTo>
                    <a:pt x="133" y="541"/>
                  </a:lnTo>
                  <a:lnTo>
                    <a:pt x="124" y="538"/>
                  </a:lnTo>
                  <a:lnTo>
                    <a:pt x="105" y="535"/>
                  </a:lnTo>
                  <a:lnTo>
                    <a:pt x="90" y="531"/>
                  </a:lnTo>
                  <a:lnTo>
                    <a:pt x="79" y="528"/>
                  </a:lnTo>
                  <a:lnTo>
                    <a:pt x="69" y="522"/>
                  </a:lnTo>
                  <a:lnTo>
                    <a:pt x="61" y="515"/>
                  </a:lnTo>
                  <a:lnTo>
                    <a:pt x="52" y="509"/>
                  </a:lnTo>
                  <a:lnTo>
                    <a:pt x="49" y="506"/>
                  </a:lnTo>
                  <a:lnTo>
                    <a:pt x="43" y="505"/>
                  </a:lnTo>
                  <a:lnTo>
                    <a:pt x="37" y="504"/>
                  </a:lnTo>
                  <a:lnTo>
                    <a:pt x="29" y="505"/>
                  </a:lnTo>
                  <a:lnTo>
                    <a:pt x="14" y="506"/>
                  </a:lnTo>
                  <a:lnTo>
                    <a:pt x="6" y="506"/>
                  </a:lnTo>
                  <a:lnTo>
                    <a:pt x="4" y="506"/>
                  </a:lnTo>
                  <a:lnTo>
                    <a:pt x="3" y="505"/>
                  </a:lnTo>
                  <a:lnTo>
                    <a:pt x="1" y="503"/>
                  </a:lnTo>
                  <a:lnTo>
                    <a:pt x="0" y="499"/>
                  </a:lnTo>
                  <a:lnTo>
                    <a:pt x="0" y="496"/>
                  </a:lnTo>
                  <a:lnTo>
                    <a:pt x="3" y="492"/>
                  </a:lnTo>
                  <a:lnTo>
                    <a:pt x="5" y="487"/>
                  </a:lnTo>
                  <a:lnTo>
                    <a:pt x="8" y="484"/>
                  </a:lnTo>
                  <a:lnTo>
                    <a:pt x="18" y="473"/>
                  </a:lnTo>
                  <a:lnTo>
                    <a:pt x="31" y="460"/>
                  </a:lnTo>
                  <a:lnTo>
                    <a:pt x="45" y="443"/>
                  </a:lnTo>
                  <a:lnTo>
                    <a:pt x="61" y="426"/>
                  </a:lnTo>
                  <a:lnTo>
                    <a:pt x="69" y="416"/>
                  </a:lnTo>
                  <a:lnTo>
                    <a:pt x="76" y="406"/>
                  </a:lnTo>
                  <a:lnTo>
                    <a:pt x="82" y="397"/>
                  </a:lnTo>
                  <a:lnTo>
                    <a:pt x="88" y="386"/>
                  </a:lnTo>
                  <a:lnTo>
                    <a:pt x="98" y="367"/>
                  </a:lnTo>
                  <a:lnTo>
                    <a:pt x="102" y="353"/>
                  </a:lnTo>
                  <a:lnTo>
                    <a:pt x="105" y="340"/>
                  </a:lnTo>
                  <a:lnTo>
                    <a:pt x="106" y="328"/>
                  </a:lnTo>
                  <a:lnTo>
                    <a:pt x="106" y="316"/>
                  </a:lnTo>
                  <a:lnTo>
                    <a:pt x="108" y="303"/>
                  </a:lnTo>
                  <a:lnTo>
                    <a:pt x="111" y="297"/>
                  </a:lnTo>
                  <a:lnTo>
                    <a:pt x="114" y="292"/>
                  </a:lnTo>
                  <a:lnTo>
                    <a:pt x="118" y="289"/>
                  </a:lnTo>
                  <a:lnTo>
                    <a:pt x="121" y="285"/>
                  </a:lnTo>
                  <a:lnTo>
                    <a:pt x="126" y="284"/>
                  </a:lnTo>
                  <a:lnTo>
                    <a:pt x="129" y="282"/>
                  </a:lnTo>
                  <a:lnTo>
                    <a:pt x="131" y="279"/>
                  </a:lnTo>
                  <a:lnTo>
                    <a:pt x="132" y="276"/>
                  </a:lnTo>
                  <a:lnTo>
                    <a:pt x="133" y="269"/>
                  </a:lnTo>
                  <a:lnTo>
                    <a:pt x="132" y="258"/>
                  </a:lnTo>
                  <a:lnTo>
                    <a:pt x="130" y="252"/>
                  </a:lnTo>
                  <a:lnTo>
                    <a:pt x="127" y="247"/>
                  </a:lnTo>
                  <a:lnTo>
                    <a:pt x="124" y="244"/>
                  </a:lnTo>
                  <a:lnTo>
                    <a:pt x="120" y="241"/>
                  </a:lnTo>
                  <a:lnTo>
                    <a:pt x="112" y="238"/>
                  </a:lnTo>
                  <a:lnTo>
                    <a:pt x="105" y="237"/>
                  </a:lnTo>
                  <a:lnTo>
                    <a:pt x="98" y="235"/>
                  </a:lnTo>
                  <a:lnTo>
                    <a:pt x="93" y="232"/>
                  </a:lnTo>
                  <a:lnTo>
                    <a:pt x="90" y="229"/>
                  </a:lnTo>
                  <a:lnTo>
                    <a:pt x="88" y="226"/>
                  </a:lnTo>
                  <a:lnTo>
                    <a:pt x="87" y="222"/>
                  </a:lnTo>
                  <a:lnTo>
                    <a:pt x="87" y="216"/>
                  </a:lnTo>
                  <a:lnTo>
                    <a:pt x="86" y="210"/>
                  </a:lnTo>
                  <a:lnTo>
                    <a:pt x="83" y="206"/>
                  </a:lnTo>
                  <a:lnTo>
                    <a:pt x="80" y="201"/>
                  </a:lnTo>
                  <a:lnTo>
                    <a:pt x="76" y="196"/>
                  </a:lnTo>
                  <a:lnTo>
                    <a:pt x="68" y="189"/>
                  </a:lnTo>
                  <a:lnTo>
                    <a:pt x="60" y="184"/>
                  </a:lnTo>
                  <a:lnTo>
                    <a:pt x="50" y="179"/>
                  </a:lnTo>
                  <a:lnTo>
                    <a:pt x="41" y="174"/>
                  </a:lnTo>
                  <a:lnTo>
                    <a:pt x="37" y="169"/>
                  </a:lnTo>
                  <a:lnTo>
                    <a:pt x="35" y="165"/>
                  </a:lnTo>
                  <a:lnTo>
                    <a:pt x="33" y="163"/>
                  </a:lnTo>
                  <a:lnTo>
                    <a:pt x="35" y="160"/>
                  </a:lnTo>
                  <a:lnTo>
                    <a:pt x="39" y="158"/>
                  </a:lnTo>
                  <a:lnTo>
                    <a:pt x="49" y="156"/>
                  </a:lnTo>
                  <a:close/>
                </a:path>
              </a:pathLst>
            </a:custGeom>
            <a:solidFill>
              <a:srgbClr val="FF0000"/>
            </a:solidFill>
            <a:ln w="3175" cmpd="sng">
              <a:solidFill>
                <a:srgbClr val="BFBFB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10449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Segoe UI"/>
                <a:ea typeface="微软雅黑"/>
              </a:endParaRPr>
            </a:p>
          </p:txBody>
        </p:sp>
        <p:sp>
          <p:nvSpPr>
            <p:cNvPr id="15" name="湖北"/>
            <p:cNvSpPr>
              <a:spLocks/>
            </p:cNvSpPr>
            <p:nvPr/>
          </p:nvSpPr>
          <p:spPr bwMode="auto">
            <a:xfrm>
              <a:off x="2412088" y="3689949"/>
              <a:ext cx="1137505" cy="711937"/>
            </a:xfrm>
            <a:custGeom>
              <a:avLst/>
              <a:gdLst>
                <a:gd name="T0" fmla="*/ 2776 w 2869"/>
                <a:gd name="T1" fmla="*/ 1214 h 1815"/>
                <a:gd name="T2" fmla="*/ 2734 w 2869"/>
                <a:gd name="T3" fmla="*/ 1076 h 1815"/>
                <a:gd name="T4" fmla="*/ 2776 w 2869"/>
                <a:gd name="T5" fmla="*/ 956 h 1815"/>
                <a:gd name="T6" fmla="*/ 2706 w 2869"/>
                <a:gd name="T7" fmla="*/ 850 h 1815"/>
                <a:gd name="T8" fmla="*/ 2570 w 2869"/>
                <a:gd name="T9" fmla="*/ 763 h 1815"/>
                <a:gd name="T10" fmla="*/ 2494 w 2869"/>
                <a:gd name="T11" fmla="*/ 724 h 1815"/>
                <a:gd name="T12" fmla="*/ 2402 w 2869"/>
                <a:gd name="T13" fmla="*/ 735 h 1815"/>
                <a:gd name="T14" fmla="*/ 2267 w 2869"/>
                <a:gd name="T15" fmla="*/ 659 h 1815"/>
                <a:gd name="T16" fmla="*/ 2102 w 2869"/>
                <a:gd name="T17" fmla="*/ 596 h 1815"/>
                <a:gd name="T18" fmla="*/ 2015 w 2869"/>
                <a:gd name="T19" fmla="*/ 592 h 1815"/>
                <a:gd name="T20" fmla="*/ 1971 w 2869"/>
                <a:gd name="T21" fmla="*/ 457 h 1815"/>
                <a:gd name="T22" fmla="*/ 1939 w 2869"/>
                <a:gd name="T23" fmla="*/ 341 h 1815"/>
                <a:gd name="T24" fmla="*/ 1794 w 2869"/>
                <a:gd name="T25" fmla="*/ 377 h 1815"/>
                <a:gd name="T26" fmla="*/ 1662 w 2869"/>
                <a:gd name="T27" fmla="*/ 364 h 1815"/>
                <a:gd name="T28" fmla="*/ 1370 w 2869"/>
                <a:gd name="T29" fmla="*/ 356 h 1815"/>
                <a:gd name="T30" fmla="*/ 1187 w 2869"/>
                <a:gd name="T31" fmla="*/ 289 h 1815"/>
                <a:gd name="T32" fmla="*/ 1052 w 2869"/>
                <a:gd name="T33" fmla="*/ 146 h 1815"/>
                <a:gd name="T34" fmla="*/ 945 w 2869"/>
                <a:gd name="T35" fmla="*/ 4 h 1815"/>
                <a:gd name="T36" fmla="*/ 824 w 2869"/>
                <a:gd name="T37" fmla="*/ 43 h 1815"/>
                <a:gd name="T38" fmla="*/ 675 w 2869"/>
                <a:gd name="T39" fmla="*/ 30 h 1815"/>
                <a:gd name="T40" fmla="*/ 435 w 2869"/>
                <a:gd name="T41" fmla="*/ 7 h 1815"/>
                <a:gd name="T42" fmla="*/ 519 w 2869"/>
                <a:gd name="T43" fmla="*/ 101 h 1815"/>
                <a:gd name="T44" fmla="*/ 656 w 2869"/>
                <a:gd name="T45" fmla="*/ 195 h 1815"/>
                <a:gd name="T46" fmla="*/ 583 w 2869"/>
                <a:gd name="T47" fmla="*/ 305 h 1815"/>
                <a:gd name="T48" fmla="*/ 444 w 2869"/>
                <a:gd name="T49" fmla="*/ 341 h 1815"/>
                <a:gd name="T50" fmla="*/ 451 w 2869"/>
                <a:gd name="T51" fmla="*/ 530 h 1815"/>
                <a:gd name="T52" fmla="*/ 498 w 2869"/>
                <a:gd name="T53" fmla="*/ 705 h 1815"/>
                <a:gd name="T54" fmla="*/ 649 w 2869"/>
                <a:gd name="T55" fmla="*/ 804 h 1815"/>
                <a:gd name="T56" fmla="*/ 631 w 2869"/>
                <a:gd name="T57" fmla="*/ 1055 h 1815"/>
                <a:gd name="T58" fmla="*/ 453 w 2869"/>
                <a:gd name="T59" fmla="*/ 1121 h 1815"/>
                <a:gd name="T60" fmla="*/ 351 w 2869"/>
                <a:gd name="T61" fmla="*/ 1154 h 1815"/>
                <a:gd name="T62" fmla="*/ 233 w 2869"/>
                <a:gd name="T63" fmla="*/ 1135 h 1815"/>
                <a:gd name="T64" fmla="*/ 104 w 2869"/>
                <a:gd name="T65" fmla="*/ 1164 h 1815"/>
                <a:gd name="T66" fmla="*/ 44 w 2869"/>
                <a:gd name="T67" fmla="*/ 1284 h 1815"/>
                <a:gd name="T68" fmla="*/ 54 w 2869"/>
                <a:gd name="T69" fmla="*/ 1462 h 1815"/>
                <a:gd name="T70" fmla="*/ 54 w 2869"/>
                <a:gd name="T71" fmla="*/ 1545 h 1815"/>
                <a:gd name="T72" fmla="*/ 169 w 2869"/>
                <a:gd name="T73" fmla="*/ 1580 h 1815"/>
                <a:gd name="T74" fmla="*/ 213 w 2869"/>
                <a:gd name="T75" fmla="*/ 1718 h 1815"/>
                <a:gd name="T76" fmla="*/ 314 w 2869"/>
                <a:gd name="T77" fmla="*/ 1807 h 1815"/>
                <a:gd name="T78" fmla="*/ 359 w 2869"/>
                <a:gd name="T79" fmla="*/ 1706 h 1815"/>
                <a:gd name="T80" fmla="*/ 485 w 2869"/>
                <a:gd name="T81" fmla="*/ 1586 h 1815"/>
                <a:gd name="T82" fmla="*/ 672 w 2869"/>
                <a:gd name="T83" fmla="*/ 1524 h 1815"/>
                <a:gd name="T84" fmla="*/ 835 w 2869"/>
                <a:gd name="T85" fmla="*/ 1528 h 1815"/>
                <a:gd name="T86" fmla="*/ 776 w 2869"/>
                <a:gd name="T87" fmla="*/ 1402 h 1815"/>
                <a:gd name="T88" fmla="*/ 891 w 2869"/>
                <a:gd name="T89" fmla="*/ 1362 h 1815"/>
                <a:gd name="T90" fmla="*/ 1093 w 2869"/>
                <a:gd name="T91" fmla="*/ 1429 h 1815"/>
                <a:gd name="T92" fmla="*/ 1278 w 2869"/>
                <a:gd name="T93" fmla="*/ 1471 h 1815"/>
                <a:gd name="T94" fmla="*/ 1405 w 2869"/>
                <a:gd name="T95" fmla="*/ 1574 h 1815"/>
                <a:gd name="T96" fmla="*/ 1504 w 2869"/>
                <a:gd name="T97" fmla="*/ 1589 h 1815"/>
                <a:gd name="T98" fmla="*/ 1654 w 2869"/>
                <a:gd name="T99" fmla="*/ 1511 h 1815"/>
                <a:gd name="T100" fmla="*/ 1732 w 2869"/>
                <a:gd name="T101" fmla="*/ 1543 h 1815"/>
                <a:gd name="T102" fmla="*/ 1751 w 2869"/>
                <a:gd name="T103" fmla="*/ 1646 h 1815"/>
                <a:gd name="T104" fmla="*/ 1919 w 2869"/>
                <a:gd name="T105" fmla="*/ 1478 h 1815"/>
                <a:gd name="T106" fmla="*/ 1970 w 2869"/>
                <a:gd name="T107" fmla="*/ 1598 h 1815"/>
                <a:gd name="T108" fmla="*/ 1982 w 2869"/>
                <a:gd name="T109" fmla="*/ 1733 h 1815"/>
                <a:gd name="T110" fmla="*/ 2044 w 2869"/>
                <a:gd name="T111" fmla="*/ 1796 h 1815"/>
                <a:gd name="T112" fmla="*/ 2182 w 2869"/>
                <a:gd name="T113" fmla="*/ 1726 h 1815"/>
                <a:gd name="T114" fmla="*/ 2350 w 2869"/>
                <a:gd name="T115" fmla="*/ 1644 h 1815"/>
                <a:gd name="T116" fmla="*/ 2436 w 2869"/>
                <a:gd name="T117" fmla="*/ 1588 h 1815"/>
                <a:gd name="T118" fmla="*/ 2520 w 2869"/>
                <a:gd name="T119" fmla="*/ 1573 h 1815"/>
                <a:gd name="T120" fmla="*/ 2592 w 2869"/>
                <a:gd name="T121" fmla="*/ 1519 h 1815"/>
                <a:gd name="T122" fmla="*/ 2772 w 2869"/>
                <a:gd name="T123" fmla="*/ 1466 h 1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69" h="1815">
                  <a:moveTo>
                    <a:pt x="2867" y="1427"/>
                  </a:moveTo>
                  <a:lnTo>
                    <a:pt x="2869" y="1424"/>
                  </a:lnTo>
                  <a:lnTo>
                    <a:pt x="2869" y="1422"/>
                  </a:lnTo>
                  <a:lnTo>
                    <a:pt x="2864" y="1405"/>
                  </a:lnTo>
                  <a:lnTo>
                    <a:pt x="2862" y="1396"/>
                  </a:lnTo>
                  <a:lnTo>
                    <a:pt x="2859" y="1386"/>
                  </a:lnTo>
                  <a:lnTo>
                    <a:pt x="2858" y="1377"/>
                  </a:lnTo>
                  <a:lnTo>
                    <a:pt x="2856" y="1367"/>
                  </a:lnTo>
                  <a:lnTo>
                    <a:pt x="2853" y="1359"/>
                  </a:lnTo>
                  <a:lnTo>
                    <a:pt x="2851" y="1351"/>
                  </a:lnTo>
                  <a:lnTo>
                    <a:pt x="2851" y="1343"/>
                  </a:lnTo>
                  <a:lnTo>
                    <a:pt x="2851" y="1335"/>
                  </a:lnTo>
                  <a:lnTo>
                    <a:pt x="2851" y="1327"/>
                  </a:lnTo>
                  <a:lnTo>
                    <a:pt x="2851" y="1318"/>
                  </a:lnTo>
                  <a:lnTo>
                    <a:pt x="2851" y="1309"/>
                  </a:lnTo>
                  <a:lnTo>
                    <a:pt x="2850" y="1299"/>
                  </a:lnTo>
                  <a:lnTo>
                    <a:pt x="2848" y="1290"/>
                  </a:lnTo>
                  <a:lnTo>
                    <a:pt x="2845" y="1280"/>
                  </a:lnTo>
                  <a:lnTo>
                    <a:pt x="2841" y="1270"/>
                  </a:lnTo>
                  <a:lnTo>
                    <a:pt x="2835" y="1260"/>
                  </a:lnTo>
                  <a:lnTo>
                    <a:pt x="2829" y="1252"/>
                  </a:lnTo>
                  <a:lnTo>
                    <a:pt x="2819" y="1238"/>
                  </a:lnTo>
                  <a:lnTo>
                    <a:pt x="2810" y="1228"/>
                  </a:lnTo>
                  <a:lnTo>
                    <a:pt x="2795" y="1221"/>
                  </a:lnTo>
                  <a:lnTo>
                    <a:pt x="2780" y="1216"/>
                  </a:lnTo>
                  <a:lnTo>
                    <a:pt x="2776" y="1214"/>
                  </a:lnTo>
                  <a:lnTo>
                    <a:pt x="2774" y="1210"/>
                  </a:lnTo>
                  <a:lnTo>
                    <a:pt x="2772" y="1205"/>
                  </a:lnTo>
                  <a:lnTo>
                    <a:pt x="2771" y="1200"/>
                  </a:lnTo>
                  <a:lnTo>
                    <a:pt x="2770" y="1195"/>
                  </a:lnTo>
                  <a:lnTo>
                    <a:pt x="2770" y="1189"/>
                  </a:lnTo>
                  <a:lnTo>
                    <a:pt x="2771" y="1183"/>
                  </a:lnTo>
                  <a:lnTo>
                    <a:pt x="2772" y="1177"/>
                  </a:lnTo>
                  <a:lnTo>
                    <a:pt x="2776" y="1167"/>
                  </a:lnTo>
                  <a:lnTo>
                    <a:pt x="2778" y="1158"/>
                  </a:lnTo>
                  <a:lnTo>
                    <a:pt x="2778" y="1154"/>
                  </a:lnTo>
                  <a:lnTo>
                    <a:pt x="2778" y="1150"/>
                  </a:lnTo>
                  <a:lnTo>
                    <a:pt x="2776" y="1145"/>
                  </a:lnTo>
                  <a:lnTo>
                    <a:pt x="2772" y="1140"/>
                  </a:lnTo>
                  <a:lnTo>
                    <a:pt x="2769" y="1135"/>
                  </a:lnTo>
                  <a:lnTo>
                    <a:pt x="2766" y="1131"/>
                  </a:lnTo>
                  <a:lnTo>
                    <a:pt x="2764" y="1126"/>
                  </a:lnTo>
                  <a:lnTo>
                    <a:pt x="2763" y="1121"/>
                  </a:lnTo>
                  <a:lnTo>
                    <a:pt x="2762" y="1112"/>
                  </a:lnTo>
                  <a:lnTo>
                    <a:pt x="2762" y="1103"/>
                  </a:lnTo>
                  <a:lnTo>
                    <a:pt x="2759" y="1095"/>
                  </a:lnTo>
                  <a:lnTo>
                    <a:pt x="2757" y="1089"/>
                  </a:lnTo>
                  <a:lnTo>
                    <a:pt x="2752" y="1085"/>
                  </a:lnTo>
                  <a:lnTo>
                    <a:pt x="2746" y="1083"/>
                  </a:lnTo>
                  <a:lnTo>
                    <a:pt x="2741" y="1082"/>
                  </a:lnTo>
                  <a:lnTo>
                    <a:pt x="2738" y="1080"/>
                  </a:lnTo>
                  <a:lnTo>
                    <a:pt x="2734" y="1076"/>
                  </a:lnTo>
                  <a:lnTo>
                    <a:pt x="2731" y="1072"/>
                  </a:lnTo>
                  <a:lnTo>
                    <a:pt x="2727" y="1068"/>
                  </a:lnTo>
                  <a:lnTo>
                    <a:pt x="2724" y="1063"/>
                  </a:lnTo>
                  <a:lnTo>
                    <a:pt x="2722" y="1058"/>
                  </a:lnTo>
                  <a:lnTo>
                    <a:pt x="2720" y="1052"/>
                  </a:lnTo>
                  <a:lnTo>
                    <a:pt x="2719" y="1046"/>
                  </a:lnTo>
                  <a:lnTo>
                    <a:pt x="2719" y="1040"/>
                  </a:lnTo>
                  <a:lnTo>
                    <a:pt x="2719" y="1036"/>
                  </a:lnTo>
                  <a:lnTo>
                    <a:pt x="2720" y="1031"/>
                  </a:lnTo>
                  <a:lnTo>
                    <a:pt x="2722" y="1027"/>
                  </a:lnTo>
                  <a:lnTo>
                    <a:pt x="2725" y="1024"/>
                  </a:lnTo>
                  <a:lnTo>
                    <a:pt x="2727" y="1020"/>
                  </a:lnTo>
                  <a:lnTo>
                    <a:pt x="2731" y="1017"/>
                  </a:lnTo>
                  <a:lnTo>
                    <a:pt x="2738" y="1011"/>
                  </a:lnTo>
                  <a:lnTo>
                    <a:pt x="2743" y="1006"/>
                  </a:lnTo>
                  <a:lnTo>
                    <a:pt x="2745" y="1001"/>
                  </a:lnTo>
                  <a:lnTo>
                    <a:pt x="2746" y="994"/>
                  </a:lnTo>
                  <a:lnTo>
                    <a:pt x="2745" y="986"/>
                  </a:lnTo>
                  <a:lnTo>
                    <a:pt x="2744" y="977"/>
                  </a:lnTo>
                  <a:lnTo>
                    <a:pt x="2745" y="974"/>
                  </a:lnTo>
                  <a:lnTo>
                    <a:pt x="2746" y="971"/>
                  </a:lnTo>
                  <a:lnTo>
                    <a:pt x="2749" y="968"/>
                  </a:lnTo>
                  <a:lnTo>
                    <a:pt x="2752" y="965"/>
                  </a:lnTo>
                  <a:lnTo>
                    <a:pt x="2762" y="962"/>
                  </a:lnTo>
                  <a:lnTo>
                    <a:pt x="2769" y="959"/>
                  </a:lnTo>
                  <a:lnTo>
                    <a:pt x="2776" y="956"/>
                  </a:lnTo>
                  <a:lnTo>
                    <a:pt x="2783" y="949"/>
                  </a:lnTo>
                  <a:lnTo>
                    <a:pt x="2793" y="938"/>
                  </a:lnTo>
                  <a:lnTo>
                    <a:pt x="2803" y="929"/>
                  </a:lnTo>
                  <a:lnTo>
                    <a:pt x="2813" y="919"/>
                  </a:lnTo>
                  <a:lnTo>
                    <a:pt x="2819" y="912"/>
                  </a:lnTo>
                  <a:lnTo>
                    <a:pt x="2820" y="908"/>
                  </a:lnTo>
                  <a:lnTo>
                    <a:pt x="2820" y="905"/>
                  </a:lnTo>
                  <a:lnTo>
                    <a:pt x="2819" y="902"/>
                  </a:lnTo>
                  <a:lnTo>
                    <a:pt x="2816" y="899"/>
                  </a:lnTo>
                  <a:lnTo>
                    <a:pt x="2808" y="895"/>
                  </a:lnTo>
                  <a:lnTo>
                    <a:pt x="2799" y="892"/>
                  </a:lnTo>
                  <a:lnTo>
                    <a:pt x="2789" y="889"/>
                  </a:lnTo>
                  <a:lnTo>
                    <a:pt x="2780" y="883"/>
                  </a:lnTo>
                  <a:lnTo>
                    <a:pt x="2775" y="880"/>
                  </a:lnTo>
                  <a:lnTo>
                    <a:pt x="2770" y="876"/>
                  </a:lnTo>
                  <a:lnTo>
                    <a:pt x="2766" y="872"/>
                  </a:lnTo>
                  <a:lnTo>
                    <a:pt x="2764" y="867"/>
                  </a:lnTo>
                  <a:lnTo>
                    <a:pt x="2758" y="857"/>
                  </a:lnTo>
                  <a:lnTo>
                    <a:pt x="2751" y="849"/>
                  </a:lnTo>
                  <a:lnTo>
                    <a:pt x="2747" y="847"/>
                  </a:lnTo>
                  <a:lnTo>
                    <a:pt x="2743" y="845"/>
                  </a:lnTo>
                  <a:lnTo>
                    <a:pt x="2737" y="844"/>
                  </a:lnTo>
                  <a:lnTo>
                    <a:pt x="2731" y="845"/>
                  </a:lnTo>
                  <a:lnTo>
                    <a:pt x="2720" y="849"/>
                  </a:lnTo>
                  <a:lnTo>
                    <a:pt x="2709" y="850"/>
                  </a:lnTo>
                  <a:lnTo>
                    <a:pt x="2706" y="850"/>
                  </a:lnTo>
                  <a:lnTo>
                    <a:pt x="2701" y="848"/>
                  </a:lnTo>
                  <a:lnTo>
                    <a:pt x="2698" y="845"/>
                  </a:lnTo>
                  <a:lnTo>
                    <a:pt x="2694" y="842"/>
                  </a:lnTo>
                  <a:lnTo>
                    <a:pt x="2687" y="832"/>
                  </a:lnTo>
                  <a:lnTo>
                    <a:pt x="2682" y="824"/>
                  </a:lnTo>
                  <a:lnTo>
                    <a:pt x="2678" y="822"/>
                  </a:lnTo>
                  <a:lnTo>
                    <a:pt x="2676" y="819"/>
                  </a:lnTo>
                  <a:lnTo>
                    <a:pt x="2674" y="819"/>
                  </a:lnTo>
                  <a:lnTo>
                    <a:pt x="2670" y="819"/>
                  </a:lnTo>
                  <a:lnTo>
                    <a:pt x="2656" y="826"/>
                  </a:lnTo>
                  <a:lnTo>
                    <a:pt x="2640" y="837"/>
                  </a:lnTo>
                  <a:lnTo>
                    <a:pt x="2637" y="838"/>
                  </a:lnTo>
                  <a:lnTo>
                    <a:pt x="2632" y="837"/>
                  </a:lnTo>
                  <a:lnTo>
                    <a:pt x="2629" y="835"/>
                  </a:lnTo>
                  <a:lnTo>
                    <a:pt x="2624" y="830"/>
                  </a:lnTo>
                  <a:lnTo>
                    <a:pt x="2617" y="819"/>
                  </a:lnTo>
                  <a:lnTo>
                    <a:pt x="2608" y="807"/>
                  </a:lnTo>
                  <a:lnTo>
                    <a:pt x="2602" y="793"/>
                  </a:lnTo>
                  <a:lnTo>
                    <a:pt x="2598" y="781"/>
                  </a:lnTo>
                  <a:lnTo>
                    <a:pt x="2595" y="775"/>
                  </a:lnTo>
                  <a:lnTo>
                    <a:pt x="2593" y="772"/>
                  </a:lnTo>
                  <a:lnTo>
                    <a:pt x="2589" y="768"/>
                  </a:lnTo>
                  <a:lnTo>
                    <a:pt x="2585" y="767"/>
                  </a:lnTo>
                  <a:lnTo>
                    <a:pt x="2579" y="766"/>
                  </a:lnTo>
                  <a:lnTo>
                    <a:pt x="2574" y="765"/>
                  </a:lnTo>
                  <a:lnTo>
                    <a:pt x="2570" y="763"/>
                  </a:lnTo>
                  <a:lnTo>
                    <a:pt x="2567" y="761"/>
                  </a:lnTo>
                  <a:lnTo>
                    <a:pt x="2563" y="757"/>
                  </a:lnTo>
                  <a:lnTo>
                    <a:pt x="2562" y="754"/>
                  </a:lnTo>
                  <a:lnTo>
                    <a:pt x="2562" y="750"/>
                  </a:lnTo>
                  <a:lnTo>
                    <a:pt x="2562" y="748"/>
                  </a:lnTo>
                  <a:lnTo>
                    <a:pt x="2562" y="747"/>
                  </a:lnTo>
                  <a:lnTo>
                    <a:pt x="2562" y="746"/>
                  </a:lnTo>
                  <a:lnTo>
                    <a:pt x="2561" y="744"/>
                  </a:lnTo>
                  <a:lnTo>
                    <a:pt x="2558" y="744"/>
                  </a:lnTo>
                  <a:lnTo>
                    <a:pt x="2552" y="746"/>
                  </a:lnTo>
                  <a:lnTo>
                    <a:pt x="2542" y="750"/>
                  </a:lnTo>
                  <a:lnTo>
                    <a:pt x="2532" y="753"/>
                  </a:lnTo>
                  <a:lnTo>
                    <a:pt x="2524" y="754"/>
                  </a:lnTo>
                  <a:lnTo>
                    <a:pt x="2520" y="754"/>
                  </a:lnTo>
                  <a:lnTo>
                    <a:pt x="2518" y="753"/>
                  </a:lnTo>
                  <a:lnTo>
                    <a:pt x="2517" y="751"/>
                  </a:lnTo>
                  <a:lnTo>
                    <a:pt x="2516" y="749"/>
                  </a:lnTo>
                  <a:lnTo>
                    <a:pt x="2516" y="744"/>
                  </a:lnTo>
                  <a:lnTo>
                    <a:pt x="2514" y="742"/>
                  </a:lnTo>
                  <a:lnTo>
                    <a:pt x="2512" y="741"/>
                  </a:lnTo>
                  <a:lnTo>
                    <a:pt x="2508" y="741"/>
                  </a:lnTo>
                  <a:lnTo>
                    <a:pt x="2504" y="741"/>
                  </a:lnTo>
                  <a:lnTo>
                    <a:pt x="2500" y="740"/>
                  </a:lnTo>
                  <a:lnTo>
                    <a:pt x="2497" y="736"/>
                  </a:lnTo>
                  <a:lnTo>
                    <a:pt x="2494" y="729"/>
                  </a:lnTo>
                  <a:lnTo>
                    <a:pt x="2494" y="724"/>
                  </a:lnTo>
                  <a:lnTo>
                    <a:pt x="2494" y="719"/>
                  </a:lnTo>
                  <a:lnTo>
                    <a:pt x="2495" y="713"/>
                  </a:lnTo>
                  <a:lnTo>
                    <a:pt x="2497" y="709"/>
                  </a:lnTo>
                  <a:lnTo>
                    <a:pt x="2499" y="698"/>
                  </a:lnTo>
                  <a:lnTo>
                    <a:pt x="2500" y="687"/>
                  </a:lnTo>
                  <a:lnTo>
                    <a:pt x="2499" y="683"/>
                  </a:lnTo>
                  <a:lnTo>
                    <a:pt x="2498" y="678"/>
                  </a:lnTo>
                  <a:lnTo>
                    <a:pt x="2494" y="674"/>
                  </a:lnTo>
                  <a:lnTo>
                    <a:pt x="2489" y="671"/>
                  </a:lnTo>
                  <a:lnTo>
                    <a:pt x="2485" y="668"/>
                  </a:lnTo>
                  <a:lnTo>
                    <a:pt x="2480" y="666"/>
                  </a:lnTo>
                  <a:lnTo>
                    <a:pt x="2474" y="666"/>
                  </a:lnTo>
                  <a:lnTo>
                    <a:pt x="2469" y="666"/>
                  </a:lnTo>
                  <a:lnTo>
                    <a:pt x="2465" y="669"/>
                  </a:lnTo>
                  <a:lnTo>
                    <a:pt x="2461" y="674"/>
                  </a:lnTo>
                  <a:lnTo>
                    <a:pt x="2459" y="680"/>
                  </a:lnTo>
                  <a:lnTo>
                    <a:pt x="2457" y="687"/>
                  </a:lnTo>
                  <a:lnTo>
                    <a:pt x="2454" y="703"/>
                  </a:lnTo>
                  <a:lnTo>
                    <a:pt x="2451" y="717"/>
                  </a:lnTo>
                  <a:lnTo>
                    <a:pt x="2449" y="722"/>
                  </a:lnTo>
                  <a:lnTo>
                    <a:pt x="2445" y="725"/>
                  </a:lnTo>
                  <a:lnTo>
                    <a:pt x="2442" y="728"/>
                  </a:lnTo>
                  <a:lnTo>
                    <a:pt x="2437" y="729"/>
                  </a:lnTo>
                  <a:lnTo>
                    <a:pt x="2426" y="731"/>
                  </a:lnTo>
                  <a:lnTo>
                    <a:pt x="2416" y="732"/>
                  </a:lnTo>
                  <a:lnTo>
                    <a:pt x="2402" y="735"/>
                  </a:lnTo>
                  <a:lnTo>
                    <a:pt x="2387" y="738"/>
                  </a:lnTo>
                  <a:lnTo>
                    <a:pt x="2380" y="740"/>
                  </a:lnTo>
                  <a:lnTo>
                    <a:pt x="2373" y="740"/>
                  </a:lnTo>
                  <a:lnTo>
                    <a:pt x="2367" y="740"/>
                  </a:lnTo>
                  <a:lnTo>
                    <a:pt x="2360" y="737"/>
                  </a:lnTo>
                  <a:lnTo>
                    <a:pt x="2354" y="735"/>
                  </a:lnTo>
                  <a:lnTo>
                    <a:pt x="2346" y="730"/>
                  </a:lnTo>
                  <a:lnTo>
                    <a:pt x="2337" y="725"/>
                  </a:lnTo>
                  <a:lnTo>
                    <a:pt x="2329" y="718"/>
                  </a:lnTo>
                  <a:lnTo>
                    <a:pt x="2314" y="706"/>
                  </a:lnTo>
                  <a:lnTo>
                    <a:pt x="2303" y="696"/>
                  </a:lnTo>
                  <a:lnTo>
                    <a:pt x="2299" y="691"/>
                  </a:lnTo>
                  <a:lnTo>
                    <a:pt x="2296" y="688"/>
                  </a:lnTo>
                  <a:lnTo>
                    <a:pt x="2293" y="686"/>
                  </a:lnTo>
                  <a:lnTo>
                    <a:pt x="2291" y="686"/>
                  </a:lnTo>
                  <a:lnTo>
                    <a:pt x="2285" y="687"/>
                  </a:lnTo>
                  <a:lnTo>
                    <a:pt x="2278" y="692"/>
                  </a:lnTo>
                  <a:lnTo>
                    <a:pt x="2273" y="694"/>
                  </a:lnTo>
                  <a:lnTo>
                    <a:pt x="2270" y="694"/>
                  </a:lnTo>
                  <a:lnTo>
                    <a:pt x="2267" y="693"/>
                  </a:lnTo>
                  <a:lnTo>
                    <a:pt x="2264" y="691"/>
                  </a:lnTo>
                  <a:lnTo>
                    <a:pt x="2262" y="687"/>
                  </a:lnTo>
                  <a:lnTo>
                    <a:pt x="2261" y="683"/>
                  </a:lnTo>
                  <a:lnTo>
                    <a:pt x="2261" y="678"/>
                  </a:lnTo>
                  <a:lnTo>
                    <a:pt x="2261" y="674"/>
                  </a:lnTo>
                  <a:lnTo>
                    <a:pt x="2267" y="659"/>
                  </a:lnTo>
                  <a:lnTo>
                    <a:pt x="2274" y="643"/>
                  </a:lnTo>
                  <a:lnTo>
                    <a:pt x="2274" y="633"/>
                  </a:lnTo>
                  <a:lnTo>
                    <a:pt x="2274" y="621"/>
                  </a:lnTo>
                  <a:lnTo>
                    <a:pt x="2273" y="616"/>
                  </a:lnTo>
                  <a:lnTo>
                    <a:pt x="2271" y="611"/>
                  </a:lnTo>
                  <a:lnTo>
                    <a:pt x="2267" y="609"/>
                  </a:lnTo>
                  <a:lnTo>
                    <a:pt x="2264" y="608"/>
                  </a:lnTo>
                  <a:lnTo>
                    <a:pt x="2248" y="616"/>
                  </a:lnTo>
                  <a:lnTo>
                    <a:pt x="2232" y="623"/>
                  </a:lnTo>
                  <a:lnTo>
                    <a:pt x="2218" y="624"/>
                  </a:lnTo>
                  <a:lnTo>
                    <a:pt x="2203" y="623"/>
                  </a:lnTo>
                  <a:lnTo>
                    <a:pt x="2189" y="622"/>
                  </a:lnTo>
                  <a:lnTo>
                    <a:pt x="2179" y="620"/>
                  </a:lnTo>
                  <a:lnTo>
                    <a:pt x="2171" y="614"/>
                  </a:lnTo>
                  <a:lnTo>
                    <a:pt x="2159" y="603"/>
                  </a:lnTo>
                  <a:lnTo>
                    <a:pt x="2148" y="592"/>
                  </a:lnTo>
                  <a:lnTo>
                    <a:pt x="2140" y="583"/>
                  </a:lnTo>
                  <a:lnTo>
                    <a:pt x="2136" y="579"/>
                  </a:lnTo>
                  <a:lnTo>
                    <a:pt x="2133" y="576"/>
                  </a:lnTo>
                  <a:lnTo>
                    <a:pt x="2129" y="573"/>
                  </a:lnTo>
                  <a:lnTo>
                    <a:pt x="2126" y="572"/>
                  </a:lnTo>
                  <a:lnTo>
                    <a:pt x="2122" y="572"/>
                  </a:lnTo>
                  <a:lnTo>
                    <a:pt x="2119" y="573"/>
                  </a:lnTo>
                  <a:lnTo>
                    <a:pt x="2115" y="577"/>
                  </a:lnTo>
                  <a:lnTo>
                    <a:pt x="2110" y="581"/>
                  </a:lnTo>
                  <a:lnTo>
                    <a:pt x="2102" y="596"/>
                  </a:lnTo>
                  <a:lnTo>
                    <a:pt x="2094" y="609"/>
                  </a:lnTo>
                  <a:lnTo>
                    <a:pt x="2089" y="615"/>
                  </a:lnTo>
                  <a:lnTo>
                    <a:pt x="2084" y="621"/>
                  </a:lnTo>
                  <a:lnTo>
                    <a:pt x="2078" y="625"/>
                  </a:lnTo>
                  <a:lnTo>
                    <a:pt x="2073" y="629"/>
                  </a:lnTo>
                  <a:lnTo>
                    <a:pt x="2063" y="635"/>
                  </a:lnTo>
                  <a:lnTo>
                    <a:pt x="2053" y="637"/>
                  </a:lnTo>
                  <a:lnTo>
                    <a:pt x="2050" y="637"/>
                  </a:lnTo>
                  <a:lnTo>
                    <a:pt x="2047" y="636"/>
                  </a:lnTo>
                  <a:lnTo>
                    <a:pt x="2045" y="635"/>
                  </a:lnTo>
                  <a:lnTo>
                    <a:pt x="2044" y="633"/>
                  </a:lnTo>
                  <a:lnTo>
                    <a:pt x="2043" y="624"/>
                  </a:lnTo>
                  <a:lnTo>
                    <a:pt x="2043" y="615"/>
                  </a:lnTo>
                  <a:lnTo>
                    <a:pt x="2044" y="604"/>
                  </a:lnTo>
                  <a:lnTo>
                    <a:pt x="2045" y="591"/>
                  </a:lnTo>
                  <a:lnTo>
                    <a:pt x="2044" y="586"/>
                  </a:lnTo>
                  <a:lnTo>
                    <a:pt x="2043" y="583"/>
                  </a:lnTo>
                  <a:lnTo>
                    <a:pt x="2040" y="579"/>
                  </a:lnTo>
                  <a:lnTo>
                    <a:pt x="2038" y="578"/>
                  </a:lnTo>
                  <a:lnTo>
                    <a:pt x="2034" y="578"/>
                  </a:lnTo>
                  <a:lnTo>
                    <a:pt x="2032" y="579"/>
                  </a:lnTo>
                  <a:lnTo>
                    <a:pt x="2028" y="580"/>
                  </a:lnTo>
                  <a:lnTo>
                    <a:pt x="2026" y="583"/>
                  </a:lnTo>
                  <a:lnTo>
                    <a:pt x="2022" y="587"/>
                  </a:lnTo>
                  <a:lnTo>
                    <a:pt x="2018" y="591"/>
                  </a:lnTo>
                  <a:lnTo>
                    <a:pt x="2015" y="592"/>
                  </a:lnTo>
                  <a:lnTo>
                    <a:pt x="2013" y="592"/>
                  </a:lnTo>
                  <a:lnTo>
                    <a:pt x="2010" y="591"/>
                  </a:lnTo>
                  <a:lnTo>
                    <a:pt x="2008" y="590"/>
                  </a:lnTo>
                  <a:lnTo>
                    <a:pt x="2004" y="584"/>
                  </a:lnTo>
                  <a:lnTo>
                    <a:pt x="2002" y="577"/>
                  </a:lnTo>
                  <a:lnTo>
                    <a:pt x="2000" y="567"/>
                  </a:lnTo>
                  <a:lnTo>
                    <a:pt x="1997" y="558"/>
                  </a:lnTo>
                  <a:lnTo>
                    <a:pt x="1994" y="547"/>
                  </a:lnTo>
                  <a:lnTo>
                    <a:pt x="1990" y="540"/>
                  </a:lnTo>
                  <a:lnTo>
                    <a:pt x="1987" y="535"/>
                  </a:lnTo>
                  <a:lnTo>
                    <a:pt x="1983" y="533"/>
                  </a:lnTo>
                  <a:lnTo>
                    <a:pt x="1978" y="530"/>
                  </a:lnTo>
                  <a:lnTo>
                    <a:pt x="1975" y="529"/>
                  </a:lnTo>
                  <a:lnTo>
                    <a:pt x="1972" y="527"/>
                  </a:lnTo>
                  <a:lnTo>
                    <a:pt x="1971" y="522"/>
                  </a:lnTo>
                  <a:lnTo>
                    <a:pt x="1971" y="516"/>
                  </a:lnTo>
                  <a:lnTo>
                    <a:pt x="1971" y="510"/>
                  </a:lnTo>
                  <a:lnTo>
                    <a:pt x="1970" y="504"/>
                  </a:lnTo>
                  <a:lnTo>
                    <a:pt x="1966" y="497"/>
                  </a:lnTo>
                  <a:lnTo>
                    <a:pt x="1964" y="494"/>
                  </a:lnTo>
                  <a:lnTo>
                    <a:pt x="1963" y="490"/>
                  </a:lnTo>
                  <a:lnTo>
                    <a:pt x="1962" y="486"/>
                  </a:lnTo>
                  <a:lnTo>
                    <a:pt x="1963" y="482"/>
                  </a:lnTo>
                  <a:lnTo>
                    <a:pt x="1964" y="472"/>
                  </a:lnTo>
                  <a:lnTo>
                    <a:pt x="1969" y="461"/>
                  </a:lnTo>
                  <a:lnTo>
                    <a:pt x="1971" y="457"/>
                  </a:lnTo>
                  <a:lnTo>
                    <a:pt x="1972" y="452"/>
                  </a:lnTo>
                  <a:lnTo>
                    <a:pt x="1972" y="447"/>
                  </a:lnTo>
                  <a:lnTo>
                    <a:pt x="1972" y="444"/>
                  </a:lnTo>
                  <a:lnTo>
                    <a:pt x="1970" y="439"/>
                  </a:lnTo>
                  <a:lnTo>
                    <a:pt x="1965" y="433"/>
                  </a:lnTo>
                  <a:lnTo>
                    <a:pt x="1960" y="427"/>
                  </a:lnTo>
                  <a:lnTo>
                    <a:pt x="1958" y="420"/>
                  </a:lnTo>
                  <a:lnTo>
                    <a:pt x="1957" y="415"/>
                  </a:lnTo>
                  <a:lnTo>
                    <a:pt x="1957" y="412"/>
                  </a:lnTo>
                  <a:lnTo>
                    <a:pt x="1958" y="409"/>
                  </a:lnTo>
                  <a:lnTo>
                    <a:pt x="1959" y="407"/>
                  </a:lnTo>
                  <a:lnTo>
                    <a:pt x="1964" y="401"/>
                  </a:lnTo>
                  <a:lnTo>
                    <a:pt x="1968" y="394"/>
                  </a:lnTo>
                  <a:lnTo>
                    <a:pt x="1970" y="390"/>
                  </a:lnTo>
                  <a:lnTo>
                    <a:pt x="1970" y="385"/>
                  </a:lnTo>
                  <a:lnTo>
                    <a:pt x="1971" y="381"/>
                  </a:lnTo>
                  <a:lnTo>
                    <a:pt x="1970" y="377"/>
                  </a:lnTo>
                  <a:lnTo>
                    <a:pt x="1966" y="365"/>
                  </a:lnTo>
                  <a:lnTo>
                    <a:pt x="1963" y="351"/>
                  </a:lnTo>
                  <a:lnTo>
                    <a:pt x="1960" y="345"/>
                  </a:lnTo>
                  <a:lnTo>
                    <a:pt x="1959" y="340"/>
                  </a:lnTo>
                  <a:lnTo>
                    <a:pt x="1957" y="339"/>
                  </a:lnTo>
                  <a:lnTo>
                    <a:pt x="1956" y="338"/>
                  </a:lnTo>
                  <a:lnTo>
                    <a:pt x="1952" y="338"/>
                  </a:lnTo>
                  <a:lnTo>
                    <a:pt x="1949" y="339"/>
                  </a:lnTo>
                  <a:lnTo>
                    <a:pt x="1939" y="341"/>
                  </a:lnTo>
                  <a:lnTo>
                    <a:pt x="1931" y="346"/>
                  </a:lnTo>
                  <a:lnTo>
                    <a:pt x="1915" y="360"/>
                  </a:lnTo>
                  <a:lnTo>
                    <a:pt x="1897" y="377"/>
                  </a:lnTo>
                  <a:lnTo>
                    <a:pt x="1894" y="379"/>
                  </a:lnTo>
                  <a:lnTo>
                    <a:pt x="1889" y="382"/>
                  </a:lnTo>
                  <a:lnTo>
                    <a:pt x="1884" y="384"/>
                  </a:lnTo>
                  <a:lnTo>
                    <a:pt x="1881" y="384"/>
                  </a:lnTo>
                  <a:lnTo>
                    <a:pt x="1873" y="385"/>
                  </a:lnTo>
                  <a:lnTo>
                    <a:pt x="1865" y="385"/>
                  </a:lnTo>
                  <a:lnTo>
                    <a:pt x="1861" y="385"/>
                  </a:lnTo>
                  <a:lnTo>
                    <a:pt x="1858" y="387"/>
                  </a:lnTo>
                  <a:lnTo>
                    <a:pt x="1855" y="390"/>
                  </a:lnTo>
                  <a:lnTo>
                    <a:pt x="1849" y="395"/>
                  </a:lnTo>
                  <a:lnTo>
                    <a:pt x="1846" y="397"/>
                  </a:lnTo>
                  <a:lnTo>
                    <a:pt x="1843" y="400"/>
                  </a:lnTo>
                  <a:lnTo>
                    <a:pt x="1838" y="401"/>
                  </a:lnTo>
                  <a:lnTo>
                    <a:pt x="1834" y="402"/>
                  </a:lnTo>
                  <a:lnTo>
                    <a:pt x="1831" y="403"/>
                  </a:lnTo>
                  <a:lnTo>
                    <a:pt x="1826" y="402"/>
                  </a:lnTo>
                  <a:lnTo>
                    <a:pt x="1823" y="401"/>
                  </a:lnTo>
                  <a:lnTo>
                    <a:pt x="1818" y="400"/>
                  </a:lnTo>
                  <a:lnTo>
                    <a:pt x="1813" y="397"/>
                  </a:lnTo>
                  <a:lnTo>
                    <a:pt x="1808" y="394"/>
                  </a:lnTo>
                  <a:lnTo>
                    <a:pt x="1804" y="390"/>
                  </a:lnTo>
                  <a:lnTo>
                    <a:pt x="1800" y="387"/>
                  </a:lnTo>
                  <a:lnTo>
                    <a:pt x="1794" y="377"/>
                  </a:lnTo>
                  <a:lnTo>
                    <a:pt x="1789" y="369"/>
                  </a:lnTo>
                  <a:lnTo>
                    <a:pt x="1785" y="360"/>
                  </a:lnTo>
                  <a:lnTo>
                    <a:pt x="1780" y="356"/>
                  </a:lnTo>
                  <a:lnTo>
                    <a:pt x="1773" y="352"/>
                  </a:lnTo>
                  <a:lnTo>
                    <a:pt x="1764" y="351"/>
                  </a:lnTo>
                  <a:lnTo>
                    <a:pt x="1758" y="351"/>
                  </a:lnTo>
                  <a:lnTo>
                    <a:pt x="1755" y="352"/>
                  </a:lnTo>
                  <a:lnTo>
                    <a:pt x="1751" y="353"/>
                  </a:lnTo>
                  <a:lnTo>
                    <a:pt x="1749" y="354"/>
                  </a:lnTo>
                  <a:lnTo>
                    <a:pt x="1744" y="359"/>
                  </a:lnTo>
                  <a:lnTo>
                    <a:pt x="1741" y="364"/>
                  </a:lnTo>
                  <a:lnTo>
                    <a:pt x="1738" y="368"/>
                  </a:lnTo>
                  <a:lnTo>
                    <a:pt x="1736" y="369"/>
                  </a:lnTo>
                  <a:lnTo>
                    <a:pt x="1733" y="370"/>
                  </a:lnTo>
                  <a:lnTo>
                    <a:pt x="1731" y="371"/>
                  </a:lnTo>
                  <a:lnTo>
                    <a:pt x="1725" y="370"/>
                  </a:lnTo>
                  <a:lnTo>
                    <a:pt x="1720" y="366"/>
                  </a:lnTo>
                  <a:lnTo>
                    <a:pt x="1717" y="363"/>
                  </a:lnTo>
                  <a:lnTo>
                    <a:pt x="1714" y="360"/>
                  </a:lnTo>
                  <a:lnTo>
                    <a:pt x="1708" y="357"/>
                  </a:lnTo>
                  <a:lnTo>
                    <a:pt x="1699" y="354"/>
                  </a:lnTo>
                  <a:lnTo>
                    <a:pt x="1693" y="353"/>
                  </a:lnTo>
                  <a:lnTo>
                    <a:pt x="1687" y="354"/>
                  </a:lnTo>
                  <a:lnTo>
                    <a:pt x="1681" y="356"/>
                  </a:lnTo>
                  <a:lnTo>
                    <a:pt x="1675" y="358"/>
                  </a:lnTo>
                  <a:lnTo>
                    <a:pt x="1662" y="364"/>
                  </a:lnTo>
                  <a:lnTo>
                    <a:pt x="1648" y="368"/>
                  </a:lnTo>
                  <a:lnTo>
                    <a:pt x="1634" y="372"/>
                  </a:lnTo>
                  <a:lnTo>
                    <a:pt x="1619" y="378"/>
                  </a:lnTo>
                  <a:lnTo>
                    <a:pt x="1613" y="381"/>
                  </a:lnTo>
                  <a:lnTo>
                    <a:pt x="1606" y="383"/>
                  </a:lnTo>
                  <a:lnTo>
                    <a:pt x="1600" y="384"/>
                  </a:lnTo>
                  <a:lnTo>
                    <a:pt x="1596" y="385"/>
                  </a:lnTo>
                  <a:lnTo>
                    <a:pt x="1584" y="384"/>
                  </a:lnTo>
                  <a:lnTo>
                    <a:pt x="1572" y="382"/>
                  </a:lnTo>
                  <a:lnTo>
                    <a:pt x="1556" y="381"/>
                  </a:lnTo>
                  <a:lnTo>
                    <a:pt x="1537" y="379"/>
                  </a:lnTo>
                  <a:lnTo>
                    <a:pt x="1516" y="381"/>
                  </a:lnTo>
                  <a:lnTo>
                    <a:pt x="1496" y="383"/>
                  </a:lnTo>
                  <a:lnTo>
                    <a:pt x="1479" y="387"/>
                  </a:lnTo>
                  <a:lnTo>
                    <a:pt x="1466" y="390"/>
                  </a:lnTo>
                  <a:lnTo>
                    <a:pt x="1456" y="391"/>
                  </a:lnTo>
                  <a:lnTo>
                    <a:pt x="1445" y="393"/>
                  </a:lnTo>
                  <a:lnTo>
                    <a:pt x="1439" y="391"/>
                  </a:lnTo>
                  <a:lnTo>
                    <a:pt x="1434" y="390"/>
                  </a:lnTo>
                  <a:lnTo>
                    <a:pt x="1428" y="389"/>
                  </a:lnTo>
                  <a:lnTo>
                    <a:pt x="1423" y="387"/>
                  </a:lnTo>
                  <a:lnTo>
                    <a:pt x="1411" y="379"/>
                  </a:lnTo>
                  <a:lnTo>
                    <a:pt x="1397" y="372"/>
                  </a:lnTo>
                  <a:lnTo>
                    <a:pt x="1384" y="366"/>
                  </a:lnTo>
                  <a:lnTo>
                    <a:pt x="1376" y="360"/>
                  </a:lnTo>
                  <a:lnTo>
                    <a:pt x="1370" y="356"/>
                  </a:lnTo>
                  <a:lnTo>
                    <a:pt x="1364" y="351"/>
                  </a:lnTo>
                  <a:lnTo>
                    <a:pt x="1354" y="349"/>
                  </a:lnTo>
                  <a:lnTo>
                    <a:pt x="1341" y="347"/>
                  </a:lnTo>
                  <a:lnTo>
                    <a:pt x="1334" y="347"/>
                  </a:lnTo>
                  <a:lnTo>
                    <a:pt x="1329" y="346"/>
                  </a:lnTo>
                  <a:lnTo>
                    <a:pt x="1325" y="345"/>
                  </a:lnTo>
                  <a:lnTo>
                    <a:pt x="1321" y="343"/>
                  </a:lnTo>
                  <a:lnTo>
                    <a:pt x="1315" y="337"/>
                  </a:lnTo>
                  <a:lnTo>
                    <a:pt x="1308" y="331"/>
                  </a:lnTo>
                  <a:lnTo>
                    <a:pt x="1298" y="325"/>
                  </a:lnTo>
                  <a:lnTo>
                    <a:pt x="1288" y="321"/>
                  </a:lnTo>
                  <a:lnTo>
                    <a:pt x="1276" y="319"/>
                  </a:lnTo>
                  <a:lnTo>
                    <a:pt x="1265" y="318"/>
                  </a:lnTo>
                  <a:lnTo>
                    <a:pt x="1260" y="316"/>
                  </a:lnTo>
                  <a:lnTo>
                    <a:pt x="1256" y="315"/>
                  </a:lnTo>
                  <a:lnTo>
                    <a:pt x="1251" y="313"/>
                  </a:lnTo>
                  <a:lnTo>
                    <a:pt x="1247" y="310"/>
                  </a:lnTo>
                  <a:lnTo>
                    <a:pt x="1241" y="302"/>
                  </a:lnTo>
                  <a:lnTo>
                    <a:pt x="1235" y="293"/>
                  </a:lnTo>
                  <a:lnTo>
                    <a:pt x="1233" y="289"/>
                  </a:lnTo>
                  <a:lnTo>
                    <a:pt x="1229" y="288"/>
                  </a:lnTo>
                  <a:lnTo>
                    <a:pt x="1225" y="287"/>
                  </a:lnTo>
                  <a:lnTo>
                    <a:pt x="1220" y="288"/>
                  </a:lnTo>
                  <a:lnTo>
                    <a:pt x="1208" y="290"/>
                  </a:lnTo>
                  <a:lnTo>
                    <a:pt x="1196" y="290"/>
                  </a:lnTo>
                  <a:lnTo>
                    <a:pt x="1187" y="289"/>
                  </a:lnTo>
                  <a:lnTo>
                    <a:pt x="1178" y="286"/>
                  </a:lnTo>
                  <a:lnTo>
                    <a:pt x="1170" y="281"/>
                  </a:lnTo>
                  <a:lnTo>
                    <a:pt x="1159" y="272"/>
                  </a:lnTo>
                  <a:lnTo>
                    <a:pt x="1149" y="262"/>
                  </a:lnTo>
                  <a:lnTo>
                    <a:pt x="1139" y="251"/>
                  </a:lnTo>
                  <a:lnTo>
                    <a:pt x="1132" y="242"/>
                  </a:lnTo>
                  <a:lnTo>
                    <a:pt x="1126" y="233"/>
                  </a:lnTo>
                  <a:lnTo>
                    <a:pt x="1121" y="225"/>
                  </a:lnTo>
                  <a:lnTo>
                    <a:pt x="1115" y="213"/>
                  </a:lnTo>
                  <a:lnTo>
                    <a:pt x="1114" y="207"/>
                  </a:lnTo>
                  <a:lnTo>
                    <a:pt x="1113" y="202"/>
                  </a:lnTo>
                  <a:lnTo>
                    <a:pt x="1113" y="198"/>
                  </a:lnTo>
                  <a:lnTo>
                    <a:pt x="1113" y="193"/>
                  </a:lnTo>
                  <a:lnTo>
                    <a:pt x="1114" y="189"/>
                  </a:lnTo>
                  <a:lnTo>
                    <a:pt x="1115" y="187"/>
                  </a:lnTo>
                  <a:lnTo>
                    <a:pt x="1115" y="183"/>
                  </a:lnTo>
                  <a:lnTo>
                    <a:pt x="1114" y="181"/>
                  </a:lnTo>
                  <a:lnTo>
                    <a:pt x="1113" y="179"/>
                  </a:lnTo>
                  <a:lnTo>
                    <a:pt x="1109" y="176"/>
                  </a:lnTo>
                  <a:lnTo>
                    <a:pt x="1106" y="175"/>
                  </a:lnTo>
                  <a:lnTo>
                    <a:pt x="1102" y="174"/>
                  </a:lnTo>
                  <a:lnTo>
                    <a:pt x="1090" y="170"/>
                  </a:lnTo>
                  <a:lnTo>
                    <a:pt x="1077" y="164"/>
                  </a:lnTo>
                  <a:lnTo>
                    <a:pt x="1064" y="157"/>
                  </a:lnTo>
                  <a:lnTo>
                    <a:pt x="1056" y="150"/>
                  </a:lnTo>
                  <a:lnTo>
                    <a:pt x="1052" y="146"/>
                  </a:lnTo>
                  <a:lnTo>
                    <a:pt x="1050" y="142"/>
                  </a:lnTo>
                  <a:lnTo>
                    <a:pt x="1049" y="136"/>
                  </a:lnTo>
                  <a:lnTo>
                    <a:pt x="1048" y="129"/>
                  </a:lnTo>
                  <a:lnTo>
                    <a:pt x="1046" y="117"/>
                  </a:lnTo>
                  <a:lnTo>
                    <a:pt x="1048" y="105"/>
                  </a:lnTo>
                  <a:lnTo>
                    <a:pt x="1048" y="100"/>
                  </a:lnTo>
                  <a:lnTo>
                    <a:pt x="1046" y="97"/>
                  </a:lnTo>
                  <a:lnTo>
                    <a:pt x="1045" y="93"/>
                  </a:lnTo>
                  <a:lnTo>
                    <a:pt x="1044" y="89"/>
                  </a:lnTo>
                  <a:lnTo>
                    <a:pt x="1042" y="87"/>
                  </a:lnTo>
                  <a:lnTo>
                    <a:pt x="1039" y="83"/>
                  </a:lnTo>
                  <a:lnTo>
                    <a:pt x="1036" y="82"/>
                  </a:lnTo>
                  <a:lnTo>
                    <a:pt x="1032" y="80"/>
                  </a:lnTo>
                  <a:lnTo>
                    <a:pt x="1024" y="76"/>
                  </a:lnTo>
                  <a:lnTo>
                    <a:pt x="1018" y="72"/>
                  </a:lnTo>
                  <a:lnTo>
                    <a:pt x="1013" y="67"/>
                  </a:lnTo>
                  <a:lnTo>
                    <a:pt x="1011" y="61"/>
                  </a:lnTo>
                  <a:lnTo>
                    <a:pt x="1008" y="54"/>
                  </a:lnTo>
                  <a:lnTo>
                    <a:pt x="1006" y="48"/>
                  </a:lnTo>
                  <a:lnTo>
                    <a:pt x="1002" y="42"/>
                  </a:lnTo>
                  <a:lnTo>
                    <a:pt x="996" y="36"/>
                  </a:lnTo>
                  <a:lnTo>
                    <a:pt x="981" y="24"/>
                  </a:lnTo>
                  <a:lnTo>
                    <a:pt x="962" y="9"/>
                  </a:lnTo>
                  <a:lnTo>
                    <a:pt x="952" y="1"/>
                  </a:lnTo>
                  <a:lnTo>
                    <a:pt x="949" y="0"/>
                  </a:lnTo>
                  <a:lnTo>
                    <a:pt x="945" y="4"/>
                  </a:lnTo>
                  <a:lnTo>
                    <a:pt x="939" y="12"/>
                  </a:lnTo>
                  <a:lnTo>
                    <a:pt x="935" y="18"/>
                  </a:lnTo>
                  <a:lnTo>
                    <a:pt x="931" y="19"/>
                  </a:lnTo>
                  <a:lnTo>
                    <a:pt x="927" y="19"/>
                  </a:lnTo>
                  <a:lnTo>
                    <a:pt x="923" y="17"/>
                  </a:lnTo>
                  <a:lnTo>
                    <a:pt x="919" y="16"/>
                  </a:lnTo>
                  <a:lnTo>
                    <a:pt x="916" y="17"/>
                  </a:lnTo>
                  <a:lnTo>
                    <a:pt x="911" y="18"/>
                  </a:lnTo>
                  <a:lnTo>
                    <a:pt x="907" y="19"/>
                  </a:lnTo>
                  <a:lnTo>
                    <a:pt x="899" y="25"/>
                  </a:lnTo>
                  <a:lnTo>
                    <a:pt x="889" y="32"/>
                  </a:lnTo>
                  <a:lnTo>
                    <a:pt x="873" y="43"/>
                  </a:lnTo>
                  <a:lnTo>
                    <a:pt x="861" y="50"/>
                  </a:lnTo>
                  <a:lnTo>
                    <a:pt x="860" y="53"/>
                  </a:lnTo>
                  <a:lnTo>
                    <a:pt x="857" y="54"/>
                  </a:lnTo>
                  <a:lnTo>
                    <a:pt x="855" y="54"/>
                  </a:lnTo>
                  <a:lnTo>
                    <a:pt x="851" y="55"/>
                  </a:lnTo>
                  <a:lnTo>
                    <a:pt x="849" y="54"/>
                  </a:lnTo>
                  <a:lnTo>
                    <a:pt x="847" y="53"/>
                  </a:lnTo>
                  <a:lnTo>
                    <a:pt x="844" y="51"/>
                  </a:lnTo>
                  <a:lnTo>
                    <a:pt x="842" y="48"/>
                  </a:lnTo>
                  <a:lnTo>
                    <a:pt x="839" y="44"/>
                  </a:lnTo>
                  <a:lnTo>
                    <a:pt x="836" y="42"/>
                  </a:lnTo>
                  <a:lnTo>
                    <a:pt x="834" y="42"/>
                  </a:lnTo>
                  <a:lnTo>
                    <a:pt x="829" y="43"/>
                  </a:lnTo>
                  <a:lnTo>
                    <a:pt x="824" y="43"/>
                  </a:lnTo>
                  <a:lnTo>
                    <a:pt x="820" y="41"/>
                  </a:lnTo>
                  <a:lnTo>
                    <a:pt x="819" y="36"/>
                  </a:lnTo>
                  <a:lnTo>
                    <a:pt x="817" y="26"/>
                  </a:lnTo>
                  <a:lnTo>
                    <a:pt x="816" y="16"/>
                  </a:lnTo>
                  <a:lnTo>
                    <a:pt x="812" y="9"/>
                  </a:lnTo>
                  <a:lnTo>
                    <a:pt x="809" y="5"/>
                  </a:lnTo>
                  <a:lnTo>
                    <a:pt x="805" y="1"/>
                  </a:lnTo>
                  <a:lnTo>
                    <a:pt x="803" y="1"/>
                  </a:lnTo>
                  <a:lnTo>
                    <a:pt x="800" y="1"/>
                  </a:lnTo>
                  <a:lnTo>
                    <a:pt x="798" y="1"/>
                  </a:lnTo>
                  <a:lnTo>
                    <a:pt x="796" y="3"/>
                  </a:lnTo>
                  <a:lnTo>
                    <a:pt x="790" y="7"/>
                  </a:lnTo>
                  <a:lnTo>
                    <a:pt x="785" y="13"/>
                  </a:lnTo>
                  <a:lnTo>
                    <a:pt x="779" y="18"/>
                  </a:lnTo>
                  <a:lnTo>
                    <a:pt x="773" y="22"/>
                  </a:lnTo>
                  <a:lnTo>
                    <a:pt x="766" y="24"/>
                  </a:lnTo>
                  <a:lnTo>
                    <a:pt x="756" y="26"/>
                  </a:lnTo>
                  <a:lnTo>
                    <a:pt x="744" y="26"/>
                  </a:lnTo>
                  <a:lnTo>
                    <a:pt x="734" y="28"/>
                  </a:lnTo>
                  <a:lnTo>
                    <a:pt x="722" y="30"/>
                  </a:lnTo>
                  <a:lnTo>
                    <a:pt x="708" y="34"/>
                  </a:lnTo>
                  <a:lnTo>
                    <a:pt x="700" y="35"/>
                  </a:lnTo>
                  <a:lnTo>
                    <a:pt x="694" y="36"/>
                  </a:lnTo>
                  <a:lnTo>
                    <a:pt x="689" y="35"/>
                  </a:lnTo>
                  <a:lnTo>
                    <a:pt x="684" y="34"/>
                  </a:lnTo>
                  <a:lnTo>
                    <a:pt x="675" y="30"/>
                  </a:lnTo>
                  <a:lnTo>
                    <a:pt x="667" y="25"/>
                  </a:lnTo>
                  <a:lnTo>
                    <a:pt x="664" y="22"/>
                  </a:lnTo>
                  <a:lnTo>
                    <a:pt x="658" y="19"/>
                  </a:lnTo>
                  <a:lnTo>
                    <a:pt x="652" y="18"/>
                  </a:lnTo>
                  <a:lnTo>
                    <a:pt x="646" y="17"/>
                  </a:lnTo>
                  <a:lnTo>
                    <a:pt x="633" y="16"/>
                  </a:lnTo>
                  <a:lnTo>
                    <a:pt x="622" y="17"/>
                  </a:lnTo>
                  <a:lnTo>
                    <a:pt x="611" y="18"/>
                  </a:lnTo>
                  <a:lnTo>
                    <a:pt x="598" y="18"/>
                  </a:lnTo>
                  <a:lnTo>
                    <a:pt x="583" y="17"/>
                  </a:lnTo>
                  <a:lnTo>
                    <a:pt x="568" y="13"/>
                  </a:lnTo>
                  <a:lnTo>
                    <a:pt x="553" y="10"/>
                  </a:lnTo>
                  <a:lnTo>
                    <a:pt x="538" y="7"/>
                  </a:lnTo>
                  <a:lnTo>
                    <a:pt x="523" y="7"/>
                  </a:lnTo>
                  <a:lnTo>
                    <a:pt x="516" y="7"/>
                  </a:lnTo>
                  <a:lnTo>
                    <a:pt x="510" y="5"/>
                  </a:lnTo>
                  <a:lnTo>
                    <a:pt x="501" y="3"/>
                  </a:lnTo>
                  <a:lnTo>
                    <a:pt x="495" y="1"/>
                  </a:lnTo>
                  <a:lnTo>
                    <a:pt x="489" y="0"/>
                  </a:lnTo>
                  <a:lnTo>
                    <a:pt x="483" y="1"/>
                  </a:lnTo>
                  <a:lnTo>
                    <a:pt x="477" y="3"/>
                  </a:lnTo>
                  <a:lnTo>
                    <a:pt x="467" y="5"/>
                  </a:lnTo>
                  <a:lnTo>
                    <a:pt x="459" y="7"/>
                  </a:lnTo>
                  <a:lnTo>
                    <a:pt x="451" y="7"/>
                  </a:lnTo>
                  <a:lnTo>
                    <a:pt x="441" y="7"/>
                  </a:lnTo>
                  <a:lnTo>
                    <a:pt x="435" y="7"/>
                  </a:lnTo>
                  <a:lnTo>
                    <a:pt x="431" y="9"/>
                  </a:lnTo>
                  <a:lnTo>
                    <a:pt x="425" y="11"/>
                  </a:lnTo>
                  <a:lnTo>
                    <a:pt x="420" y="15"/>
                  </a:lnTo>
                  <a:lnTo>
                    <a:pt x="412" y="20"/>
                  </a:lnTo>
                  <a:lnTo>
                    <a:pt x="406" y="28"/>
                  </a:lnTo>
                  <a:lnTo>
                    <a:pt x="404" y="31"/>
                  </a:lnTo>
                  <a:lnTo>
                    <a:pt x="402" y="34"/>
                  </a:lnTo>
                  <a:lnTo>
                    <a:pt x="402" y="37"/>
                  </a:lnTo>
                  <a:lnTo>
                    <a:pt x="402" y="41"/>
                  </a:lnTo>
                  <a:lnTo>
                    <a:pt x="403" y="44"/>
                  </a:lnTo>
                  <a:lnTo>
                    <a:pt x="404" y="48"/>
                  </a:lnTo>
                  <a:lnTo>
                    <a:pt x="408" y="50"/>
                  </a:lnTo>
                  <a:lnTo>
                    <a:pt x="413" y="51"/>
                  </a:lnTo>
                  <a:lnTo>
                    <a:pt x="427" y="55"/>
                  </a:lnTo>
                  <a:lnTo>
                    <a:pt x="446" y="57"/>
                  </a:lnTo>
                  <a:lnTo>
                    <a:pt x="465" y="60"/>
                  </a:lnTo>
                  <a:lnTo>
                    <a:pt x="480" y="62"/>
                  </a:lnTo>
                  <a:lnTo>
                    <a:pt x="488" y="63"/>
                  </a:lnTo>
                  <a:lnTo>
                    <a:pt x="494" y="66"/>
                  </a:lnTo>
                  <a:lnTo>
                    <a:pt x="500" y="69"/>
                  </a:lnTo>
                  <a:lnTo>
                    <a:pt x="505" y="73"/>
                  </a:lnTo>
                  <a:lnTo>
                    <a:pt x="510" y="78"/>
                  </a:lnTo>
                  <a:lnTo>
                    <a:pt x="514" y="81"/>
                  </a:lnTo>
                  <a:lnTo>
                    <a:pt x="516" y="86"/>
                  </a:lnTo>
                  <a:lnTo>
                    <a:pt x="517" y="91"/>
                  </a:lnTo>
                  <a:lnTo>
                    <a:pt x="519" y="101"/>
                  </a:lnTo>
                  <a:lnTo>
                    <a:pt x="519" y="118"/>
                  </a:lnTo>
                  <a:lnTo>
                    <a:pt x="517" y="136"/>
                  </a:lnTo>
                  <a:lnTo>
                    <a:pt x="517" y="152"/>
                  </a:lnTo>
                  <a:lnTo>
                    <a:pt x="517" y="160"/>
                  </a:lnTo>
                  <a:lnTo>
                    <a:pt x="519" y="164"/>
                  </a:lnTo>
                  <a:lnTo>
                    <a:pt x="521" y="167"/>
                  </a:lnTo>
                  <a:lnTo>
                    <a:pt x="523" y="168"/>
                  </a:lnTo>
                  <a:lnTo>
                    <a:pt x="529" y="169"/>
                  </a:lnTo>
                  <a:lnTo>
                    <a:pt x="535" y="167"/>
                  </a:lnTo>
                  <a:lnTo>
                    <a:pt x="547" y="163"/>
                  </a:lnTo>
                  <a:lnTo>
                    <a:pt x="560" y="160"/>
                  </a:lnTo>
                  <a:lnTo>
                    <a:pt x="566" y="160"/>
                  </a:lnTo>
                  <a:lnTo>
                    <a:pt x="571" y="161"/>
                  </a:lnTo>
                  <a:lnTo>
                    <a:pt x="574" y="163"/>
                  </a:lnTo>
                  <a:lnTo>
                    <a:pt x="577" y="165"/>
                  </a:lnTo>
                  <a:lnTo>
                    <a:pt x="580" y="168"/>
                  </a:lnTo>
                  <a:lnTo>
                    <a:pt x="585" y="171"/>
                  </a:lnTo>
                  <a:lnTo>
                    <a:pt x="592" y="173"/>
                  </a:lnTo>
                  <a:lnTo>
                    <a:pt x="601" y="174"/>
                  </a:lnTo>
                  <a:lnTo>
                    <a:pt x="610" y="173"/>
                  </a:lnTo>
                  <a:lnTo>
                    <a:pt x="620" y="173"/>
                  </a:lnTo>
                  <a:lnTo>
                    <a:pt x="628" y="175"/>
                  </a:lnTo>
                  <a:lnTo>
                    <a:pt x="634" y="177"/>
                  </a:lnTo>
                  <a:lnTo>
                    <a:pt x="643" y="186"/>
                  </a:lnTo>
                  <a:lnTo>
                    <a:pt x="652" y="192"/>
                  </a:lnTo>
                  <a:lnTo>
                    <a:pt x="656" y="195"/>
                  </a:lnTo>
                  <a:lnTo>
                    <a:pt x="658" y="198"/>
                  </a:lnTo>
                  <a:lnTo>
                    <a:pt x="658" y="202"/>
                  </a:lnTo>
                  <a:lnTo>
                    <a:pt x="658" y="208"/>
                  </a:lnTo>
                  <a:lnTo>
                    <a:pt x="656" y="218"/>
                  </a:lnTo>
                  <a:lnTo>
                    <a:pt x="658" y="228"/>
                  </a:lnTo>
                  <a:lnTo>
                    <a:pt x="662" y="247"/>
                  </a:lnTo>
                  <a:lnTo>
                    <a:pt x="668" y="263"/>
                  </a:lnTo>
                  <a:lnTo>
                    <a:pt x="670" y="272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4" y="284"/>
                  </a:lnTo>
                  <a:lnTo>
                    <a:pt x="661" y="284"/>
                  </a:lnTo>
                  <a:lnTo>
                    <a:pt x="656" y="284"/>
                  </a:lnTo>
                  <a:lnTo>
                    <a:pt x="649" y="284"/>
                  </a:lnTo>
                  <a:lnTo>
                    <a:pt x="645" y="286"/>
                  </a:lnTo>
                  <a:lnTo>
                    <a:pt x="641" y="289"/>
                  </a:lnTo>
                  <a:lnTo>
                    <a:pt x="637" y="294"/>
                  </a:lnTo>
                  <a:lnTo>
                    <a:pt x="631" y="300"/>
                  </a:lnTo>
                  <a:lnTo>
                    <a:pt x="624" y="306"/>
                  </a:lnTo>
                  <a:lnTo>
                    <a:pt x="616" y="313"/>
                  </a:lnTo>
                  <a:lnTo>
                    <a:pt x="609" y="318"/>
                  </a:lnTo>
                  <a:lnTo>
                    <a:pt x="605" y="319"/>
                  </a:lnTo>
                  <a:lnTo>
                    <a:pt x="602" y="318"/>
                  </a:lnTo>
                  <a:lnTo>
                    <a:pt x="597" y="315"/>
                  </a:lnTo>
                  <a:lnTo>
                    <a:pt x="592" y="313"/>
                  </a:lnTo>
                  <a:lnTo>
                    <a:pt x="583" y="305"/>
                  </a:lnTo>
                  <a:lnTo>
                    <a:pt x="574" y="296"/>
                  </a:lnTo>
                  <a:lnTo>
                    <a:pt x="570" y="294"/>
                  </a:lnTo>
                  <a:lnTo>
                    <a:pt x="566" y="291"/>
                  </a:lnTo>
                  <a:lnTo>
                    <a:pt x="563" y="291"/>
                  </a:lnTo>
                  <a:lnTo>
                    <a:pt x="559" y="291"/>
                  </a:lnTo>
                  <a:lnTo>
                    <a:pt x="552" y="294"/>
                  </a:lnTo>
                  <a:lnTo>
                    <a:pt x="546" y="299"/>
                  </a:lnTo>
                  <a:lnTo>
                    <a:pt x="540" y="303"/>
                  </a:lnTo>
                  <a:lnTo>
                    <a:pt x="535" y="306"/>
                  </a:lnTo>
                  <a:lnTo>
                    <a:pt x="530" y="305"/>
                  </a:lnTo>
                  <a:lnTo>
                    <a:pt x="523" y="302"/>
                  </a:lnTo>
                  <a:lnTo>
                    <a:pt x="515" y="300"/>
                  </a:lnTo>
                  <a:lnTo>
                    <a:pt x="505" y="300"/>
                  </a:lnTo>
                  <a:lnTo>
                    <a:pt x="496" y="300"/>
                  </a:lnTo>
                  <a:lnTo>
                    <a:pt x="488" y="299"/>
                  </a:lnTo>
                  <a:lnTo>
                    <a:pt x="482" y="297"/>
                  </a:lnTo>
                  <a:lnTo>
                    <a:pt x="475" y="297"/>
                  </a:lnTo>
                  <a:lnTo>
                    <a:pt x="471" y="297"/>
                  </a:lnTo>
                  <a:lnTo>
                    <a:pt x="469" y="299"/>
                  </a:lnTo>
                  <a:lnTo>
                    <a:pt x="465" y="301"/>
                  </a:lnTo>
                  <a:lnTo>
                    <a:pt x="461" y="303"/>
                  </a:lnTo>
                  <a:lnTo>
                    <a:pt x="456" y="312"/>
                  </a:lnTo>
                  <a:lnTo>
                    <a:pt x="450" y="322"/>
                  </a:lnTo>
                  <a:lnTo>
                    <a:pt x="447" y="328"/>
                  </a:lnTo>
                  <a:lnTo>
                    <a:pt x="445" y="335"/>
                  </a:lnTo>
                  <a:lnTo>
                    <a:pt x="444" y="341"/>
                  </a:lnTo>
                  <a:lnTo>
                    <a:pt x="444" y="349"/>
                  </a:lnTo>
                  <a:lnTo>
                    <a:pt x="444" y="354"/>
                  </a:lnTo>
                  <a:lnTo>
                    <a:pt x="442" y="360"/>
                  </a:lnTo>
                  <a:lnTo>
                    <a:pt x="441" y="364"/>
                  </a:lnTo>
                  <a:lnTo>
                    <a:pt x="440" y="368"/>
                  </a:lnTo>
                  <a:lnTo>
                    <a:pt x="437" y="372"/>
                  </a:lnTo>
                  <a:lnTo>
                    <a:pt x="432" y="376"/>
                  </a:lnTo>
                  <a:lnTo>
                    <a:pt x="426" y="382"/>
                  </a:lnTo>
                  <a:lnTo>
                    <a:pt x="421" y="390"/>
                  </a:lnTo>
                  <a:lnTo>
                    <a:pt x="419" y="396"/>
                  </a:lnTo>
                  <a:lnTo>
                    <a:pt x="416" y="403"/>
                  </a:lnTo>
                  <a:lnTo>
                    <a:pt x="416" y="409"/>
                  </a:lnTo>
                  <a:lnTo>
                    <a:pt x="416" y="417"/>
                  </a:lnTo>
                  <a:lnTo>
                    <a:pt x="417" y="425"/>
                  </a:lnTo>
                  <a:lnTo>
                    <a:pt x="420" y="431"/>
                  </a:lnTo>
                  <a:lnTo>
                    <a:pt x="423" y="435"/>
                  </a:lnTo>
                  <a:lnTo>
                    <a:pt x="427" y="440"/>
                  </a:lnTo>
                  <a:lnTo>
                    <a:pt x="435" y="446"/>
                  </a:lnTo>
                  <a:lnTo>
                    <a:pt x="442" y="452"/>
                  </a:lnTo>
                  <a:lnTo>
                    <a:pt x="445" y="455"/>
                  </a:lnTo>
                  <a:lnTo>
                    <a:pt x="447" y="460"/>
                  </a:lnTo>
                  <a:lnTo>
                    <a:pt x="448" y="466"/>
                  </a:lnTo>
                  <a:lnTo>
                    <a:pt x="450" y="475"/>
                  </a:lnTo>
                  <a:lnTo>
                    <a:pt x="451" y="490"/>
                  </a:lnTo>
                  <a:lnTo>
                    <a:pt x="452" y="508"/>
                  </a:lnTo>
                  <a:lnTo>
                    <a:pt x="451" y="530"/>
                  </a:lnTo>
                  <a:lnTo>
                    <a:pt x="450" y="560"/>
                  </a:lnTo>
                  <a:lnTo>
                    <a:pt x="450" y="576"/>
                  </a:lnTo>
                  <a:lnTo>
                    <a:pt x="451" y="591"/>
                  </a:lnTo>
                  <a:lnTo>
                    <a:pt x="451" y="604"/>
                  </a:lnTo>
                  <a:lnTo>
                    <a:pt x="453" y="615"/>
                  </a:lnTo>
                  <a:lnTo>
                    <a:pt x="454" y="627"/>
                  </a:lnTo>
                  <a:lnTo>
                    <a:pt x="454" y="637"/>
                  </a:lnTo>
                  <a:lnTo>
                    <a:pt x="452" y="646"/>
                  </a:lnTo>
                  <a:lnTo>
                    <a:pt x="448" y="654"/>
                  </a:lnTo>
                  <a:lnTo>
                    <a:pt x="444" y="662"/>
                  </a:lnTo>
                  <a:lnTo>
                    <a:pt x="440" y="667"/>
                  </a:lnTo>
                  <a:lnTo>
                    <a:pt x="440" y="668"/>
                  </a:lnTo>
                  <a:lnTo>
                    <a:pt x="442" y="669"/>
                  </a:lnTo>
                  <a:lnTo>
                    <a:pt x="446" y="669"/>
                  </a:lnTo>
                  <a:lnTo>
                    <a:pt x="451" y="668"/>
                  </a:lnTo>
                  <a:lnTo>
                    <a:pt x="457" y="668"/>
                  </a:lnTo>
                  <a:lnTo>
                    <a:pt x="463" y="669"/>
                  </a:lnTo>
                  <a:lnTo>
                    <a:pt x="469" y="671"/>
                  </a:lnTo>
                  <a:lnTo>
                    <a:pt x="476" y="672"/>
                  </a:lnTo>
                  <a:lnTo>
                    <a:pt x="482" y="675"/>
                  </a:lnTo>
                  <a:lnTo>
                    <a:pt x="488" y="678"/>
                  </a:lnTo>
                  <a:lnTo>
                    <a:pt x="491" y="680"/>
                  </a:lnTo>
                  <a:lnTo>
                    <a:pt x="495" y="684"/>
                  </a:lnTo>
                  <a:lnTo>
                    <a:pt x="496" y="688"/>
                  </a:lnTo>
                  <a:lnTo>
                    <a:pt x="498" y="697"/>
                  </a:lnTo>
                  <a:lnTo>
                    <a:pt x="498" y="705"/>
                  </a:lnTo>
                  <a:lnTo>
                    <a:pt x="500" y="716"/>
                  </a:lnTo>
                  <a:lnTo>
                    <a:pt x="500" y="725"/>
                  </a:lnTo>
                  <a:lnTo>
                    <a:pt x="501" y="735"/>
                  </a:lnTo>
                  <a:lnTo>
                    <a:pt x="502" y="742"/>
                  </a:lnTo>
                  <a:lnTo>
                    <a:pt x="504" y="747"/>
                  </a:lnTo>
                  <a:lnTo>
                    <a:pt x="508" y="749"/>
                  </a:lnTo>
                  <a:lnTo>
                    <a:pt x="511" y="750"/>
                  </a:lnTo>
                  <a:lnTo>
                    <a:pt x="517" y="753"/>
                  </a:lnTo>
                  <a:lnTo>
                    <a:pt x="523" y="754"/>
                  </a:lnTo>
                  <a:lnTo>
                    <a:pt x="534" y="755"/>
                  </a:lnTo>
                  <a:lnTo>
                    <a:pt x="542" y="755"/>
                  </a:lnTo>
                  <a:lnTo>
                    <a:pt x="548" y="755"/>
                  </a:lnTo>
                  <a:lnTo>
                    <a:pt x="555" y="756"/>
                  </a:lnTo>
                  <a:lnTo>
                    <a:pt x="564" y="757"/>
                  </a:lnTo>
                  <a:lnTo>
                    <a:pt x="571" y="761"/>
                  </a:lnTo>
                  <a:lnTo>
                    <a:pt x="587" y="775"/>
                  </a:lnTo>
                  <a:lnTo>
                    <a:pt x="605" y="793"/>
                  </a:lnTo>
                  <a:lnTo>
                    <a:pt x="608" y="795"/>
                  </a:lnTo>
                  <a:lnTo>
                    <a:pt x="611" y="798"/>
                  </a:lnTo>
                  <a:lnTo>
                    <a:pt x="614" y="799"/>
                  </a:lnTo>
                  <a:lnTo>
                    <a:pt x="617" y="799"/>
                  </a:lnTo>
                  <a:lnTo>
                    <a:pt x="626" y="799"/>
                  </a:lnTo>
                  <a:lnTo>
                    <a:pt x="635" y="798"/>
                  </a:lnTo>
                  <a:lnTo>
                    <a:pt x="640" y="798"/>
                  </a:lnTo>
                  <a:lnTo>
                    <a:pt x="645" y="800"/>
                  </a:lnTo>
                  <a:lnTo>
                    <a:pt x="649" y="804"/>
                  </a:lnTo>
                  <a:lnTo>
                    <a:pt x="653" y="809"/>
                  </a:lnTo>
                  <a:lnTo>
                    <a:pt x="656" y="814"/>
                  </a:lnTo>
                  <a:lnTo>
                    <a:pt x="659" y="822"/>
                  </a:lnTo>
                  <a:lnTo>
                    <a:pt x="661" y="829"/>
                  </a:lnTo>
                  <a:lnTo>
                    <a:pt x="664" y="837"/>
                  </a:lnTo>
                  <a:lnTo>
                    <a:pt x="666" y="860"/>
                  </a:lnTo>
                  <a:lnTo>
                    <a:pt x="666" y="885"/>
                  </a:lnTo>
                  <a:lnTo>
                    <a:pt x="665" y="896"/>
                  </a:lnTo>
                  <a:lnTo>
                    <a:pt x="664" y="907"/>
                  </a:lnTo>
                  <a:lnTo>
                    <a:pt x="661" y="917"/>
                  </a:lnTo>
                  <a:lnTo>
                    <a:pt x="658" y="925"/>
                  </a:lnTo>
                  <a:lnTo>
                    <a:pt x="654" y="931"/>
                  </a:lnTo>
                  <a:lnTo>
                    <a:pt x="652" y="937"/>
                  </a:lnTo>
                  <a:lnTo>
                    <a:pt x="652" y="943"/>
                  </a:lnTo>
                  <a:lnTo>
                    <a:pt x="652" y="949"/>
                  </a:lnTo>
                  <a:lnTo>
                    <a:pt x="653" y="961"/>
                  </a:lnTo>
                  <a:lnTo>
                    <a:pt x="656" y="970"/>
                  </a:lnTo>
                  <a:lnTo>
                    <a:pt x="659" y="980"/>
                  </a:lnTo>
                  <a:lnTo>
                    <a:pt x="660" y="992"/>
                  </a:lnTo>
                  <a:lnTo>
                    <a:pt x="660" y="1003"/>
                  </a:lnTo>
                  <a:lnTo>
                    <a:pt x="656" y="1015"/>
                  </a:lnTo>
                  <a:lnTo>
                    <a:pt x="652" y="1027"/>
                  </a:lnTo>
                  <a:lnTo>
                    <a:pt x="645" y="1039"/>
                  </a:lnTo>
                  <a:lnTo>
                    <a:pt x="641" y="1045"/>
                  </a:lnTo>
                  <a:lnTo>
                    <a:pt x="636" y="1050"/>
                  </a:lnTo>
                  <a:lnTo>
                    <a:pt x="631" y="1055"/>
                  </a:lnTo>
                  <a:lnTo>
                    <a:pt x="626" y="1058"/>
                  </a:lnTo>
                  <a:lnTo>
                    <a:pt x="621" y="1060"/>
                  </a:lnTo>
                  <a:lnTo>
                    <a:pt x="617" y="1063"/>
                  </a:lnTo>
                  <a:lnTo>
                    <a:pt x="612" y="1063"/>
                  </a:lnTo>
                  <a:lnTo>
                    <a:pt x="609" y="1063"/>
                  </a:lnTo>
                  <a:lnTo>
                    <a:pt x="605" y="1062"/>
                  </a:lnTo>
                  <a:lnTo>
                    <a:pt x="602" y="1059"/>
                  </a:lnTo>
                  <a:lnTo>
                    <a:pt x="598" y="1056"/>
                  </a:lnTo>
                  <a:lnTo>
                    <a:pt x="593" y="1051"/>
                  </a:lnTo>
                  <a:lnTo>
                    <a:pt x="587" y="1047"/>
                  </a:lnTo>
                  <a:lnTo>
                    <a:pt x="580" y="1044"/>
                  </a:lnTo>
                  <a:lnTo>
                    <a:pt x="572" y="1041"/>
                  </a:lnTo>
                  <a:lnTo>
                    <a:pt x="564" y="1041"/>
                  </a:lnTo>
                  <a:lnTo>
                    <a:pt x="553" y="1041"/>
                  </a:lnTo>
                  <a:lnTo>
                    <a:pt x="543" y="1043"/>
                  </a:lnTo>
                  <a:lnTo>
                    <a:pt x="533" y="1045"/>
                  </a:lnTo>
                  <a:lnTo>
                    <a:pt x="522" y="1050"/>
                  </a:lnTo>
                  <a:lnTo>
                    <a:pt x="513" y="1055"/>
                  </a:lnTo>
                  <a:lnTo>
                    <a:pt x="504" y="1060"/>
                  </a:lnTo>
                  <a:lnTo>
                    <a:pt x="496" y="1068"/>
                  </a:lnTo>
                  <a:lnTo>
                    <a:pt x="489" y="1075"/>
                  </a:lnTo>
                  <a:lnTo>
                    <a:pt x="477" y="1089"/>
                  </a:lnTo>
                  <a:lnTo>
                    <a:pt x="470" y="1101"/>
                  </a:lnTo>
                  <a:lnTo>
                    <a:pt x="464" y="1110"/>
                  </a:lnTo>
                  <a:lnTo>
                    <a:pt x="457" y="1119"/>
                  </a:lnTo>
                  <a:lnTo>
                    <a:pt x="453" y="1121"/>
                  </a:lnTo>
                  <a:lnTo>
                    <a:pt x="450" y="1125"/>
                  </a:lnTo>
                  <a:lnTo>
                    <a:pt x="446" y="1126"/>
                  </a:lnTo>
                  <a:lnTo>
                    <a:pt x="442" y="1127"/>
                  </a:lnTo>
                  <a:lnTo>
                    <a:pt x="435" y="1128"/>
                  </a:lnTo>
                  <a:lnTo>
                    <a:pt x="428" y="1132"/>
                  </a:lnTo>
                  <a:lnTo>
                    <a:pt x="420" y="1137"/>
                  </a:lnTo>
                  <a:lnTo>
                    <a:pt x="410" y="1144"/>
                  </a:lnTo>
                  <a:lnTo>
                    <a:pt x="400" y="1156"/>
                  </a:lnTo>
                  <a:lnTo>
                    <a:pt x="390" y="1167"/>
                  </a:lnTo>
                  <a:lnTo>
                    <a:pt x="382" y="1181"/>
                  </a:lnTo>
                  <a:lnTo>
                    <a:pt x="378" y="1192"/>
                  </a:lnTo>
                  <a:lnTo>
                    <a:pt x="376" y="1197"/>
                  </a:lnTo>
                  <a:lnTo>
                    <a:pt x="375" y="1201"/>
                  </a:lnTo>
                  <a:lnTo>
                    <a:pt x="372" y="1203"/>
                  </a:lnTo>
                  <a:lnTo>
                    <a:pt x="370" y="1205"/>
                  </a:lnTo>
                  <a:lnTo>
                    <a:pt x="369" y="1205"/>
                  </a:lnTo>
                  <a:lnTo>
                    <a:pt x="366" y="1205"/>
                  </a:lnTo>
                  <a:lnTo>
                    <a:pt x="364" y="1204"/>
                  </a:lnTo>
                  <a:lnTo>
                    <a:pt x="363" y="1202"/>
                  </a:lnTo>
                  <a:lnTo>
                    <a:pt x="360" y="1197"/>
                  </a:lnTo>
                  <a:lnTo>
                    <a:pt x="358" y="1189"/>
                  </a:lnTo>
                  <a:lnTo>
                    <a:pt x="356" y="1181"/>
                  </a:lnTo>
                  <a:lnTo>
                    <a:pt x="356" y="1171"/>
                  </a:lnTo>
                  <a:lnTo>
                    <a:pt x="354" y="1163"/>
                  </a:lnTo>
                  <a:lnTo>
                    <a:pt x="352" y="1157"/>
                  </a:lnTo>
                  <a:lnTo>
                    <a:pt x="351" y="1154"/>
                  </a:lnTo>
                  <a:lnTo>
                    <a:pt x="349" y="1153"/>
                  </a:lnTo>
                  <a:lnTo>
                    <a:pt x="346" y="1152"/>
                  </a:lnTo>
                  <a:lnTo>
                    <a:pt x="344" y="1152"/>
                  </a:lnTo>
                  <a:lnTo>
                    <a:pt x="338" y="1153"/>
                  </a:lnTo>
                  <a:lnTo>
                    <a:pt x="332" y="1156"/>
                  </a:lnTo>
                  <a:lnTo>
                    <a:pt x="326" y="1162"/>
                  </a:lnTo>
                  <a:lnTo>
                    <a:pt x="319" y="1169"/>
                  </a:lnTo>
                  <a:lnTo>
                    <a:pt x="310" y="1176"/>
                  </a:lnTo>
                  <a:lnTo>
                    <a:pt x="303" y="1182"/>
                  </a:lnTo>
                  <a:lnTo>
                    <a:pt x="299" y="1184"/>
                  </a:lnTo>
                  <a:lnTo>
                    <a:pt x="295" y="1185"/>
                  </a:lnTo>
                  <a:lnTo>
                    <a:pt x="291" y="1185"/>
                  </a:lnTo>
                  <a:lnTo>
                    <a:pt x="287" y="1184"/>
                  </a:lnTo>
                  <a:lnTo>
                    <a:pt x="283" y="1183"/>
                  </a:lnTo>
                  <a:lnTo>
                    <a:pt x="280" y="1181"/>
                  </a:lnTo>
                  <a:lnTo>
                    <a:pt x="277" y="1178"/>
                  </a:lnTo>
                  <a:lnTo>
                    <a:pt x="275" y="1175"/>
                  </a:lnTo>
                  <a:lnTo>
                    <a:pt x="270" y="1166"/>
                  </a:lnTo>
                  <a:lnTo>
                    <a:pt x="264" y="1153"/>
                  </a:lnTo>
                  <a:lnTo>
                    <a:pt x="262" y="1147"/>
                  </a:lnTo>
                  <a:lnTo>
                    <a:pt x="257" y="1143"/>
                  </a:lnTo>
                  <a:lnTo>
                    <a:pt x="252" y="1139"/>
                  </a:lnTo>
                  <a:lnTo>
                    <a:pt x="247" y="1137"/>
                  </a:lnTo>
                  <a:lnTo>
                    <a:pt x="243" y="1135"/>
                  </a:lnTo>
                  <a:lnTo>
                    <a:pt x="238" y="1135"/>
                  </a:lnTo>
                  <a:lnTo>
                    <a:pt x="233" y="1135"/>
                  </a:lnTo>
                  <a:lnTo>
                    <a:pt x="228" y="1137"/>
                  </a:lnTo>
                  <a:lnTo>
                    <a:pt x="224" y="1140"/>
                  </a:lnTo>
                  <a:lnTo>
                    <a:pt x="219" y="1144"/>
                  </a:lnTo>
                  <a:lnTo>
                    <a:pt x="213" y="1150"/>
                  </a:lnTo>
                  <a:lnTo>
                    <a:pt x="208" y="1156"/>
                  </a:lnTo>
                  <a:lnTo>
                    <a:pt x="196" y="1171"/>
                  </a:lnTo>
                  <a:lnTo>
                    <a:pt x="186" y="1185"/>
                  </a:lnTo>
                  <a:lnTo>
                    <a:pt x="180" y="1192"/>
                  </a:lnTo>
                  <a:lnTo>
                    <a:pt x="174" y="1197"/>
                  </a:lnTo>
                  <a:lnTo>
                    <a:pt x="169" y="1202"/>
                  </a:lnTo>
                  <a:lnTo>
                    <a:pt x="164" y="1204"/>
                  </a:lnTo>
                  <a:lnTo>
                    <a:pt x="160" y="1207"/>
                  </a:lnTo>
                  <a:lnTo>
                    <a:pt x="155" y="1207"/>
                  </a:lnTo>
                  <a:lnTo>
                    <a:pt x="150" y="1207"/>
                  </a:lnTo>
                  <a:lnTo>
                    <a:pt x="146" y="1207"/>
                  </a:lnTo>
                  <a:lnTo>
                    <a:pt x="143" y="1205"/>
                  </a:lnTo>
                  <a:lnTo>
                    <a:pt x="138" y="1203"/>
                  </a:lnTo>
                  <a:lnTo>
                    <a:pt x="135" y="1200"/>
                  </a:lnTo>
                  <a:lnTo>
                    <a:pt x="131" y="1196"/>
                  </a:lnTo>
                  <a:lnTo>
                    <a:pt x="124" y="1189"/>
                  </a:lnTo>
                  <a:lnTo>
                    <a:pt x="119" y="1181"/>
                  </a:lnTo>
                  <a:lnTo>
                    <a:pt x="114" y="1173"/>
                  </a:lnTo>
                  <a:lnTo>
                    <a:pt x="110" y="1167"/>
                  </a:lnTo>
                  <a:lnTo>
                    <a:pt x="107" y="1165"/>
                  </a:lnTo>
                  <a:lnTo>
                    <a:pt x="105" y="1164"/>
                  </a:lnTo>
                  <a:lnTo>
                    <a:pt x="104" y="1164"/>
                  </a:lnTo>
                  <a:lnTo>
                    <a:pt x="101" y="1166"/>
                  </a:lnTo>
                  <a:lnTo>
                    <a:pt x="98" y="1173"/>
                  </a:lnTo>
                  <a:lnTo>
                    <a:pt x="95" y="1183"/>
                  </a:lnTo>
                  <a:lnTo>
                    <a:pt x="93" y="1192"/>
                  </a:lnTo>
                  <a:lnTo>
                    <a:pt x="88" y="1203"/>
                  </a:lnTo>
                  <a:lnTo>
                    <a:pt x="86" y="1208"/>
                  </a:lnTo>
                  <a:lnTo>
                    <a:pt x="83" y="1210"/>
                  </a:lnTo>
                  <a:lnTo>
                    <a:pt x="80" y="1211"/>
                  </a:lnTo>
                  <a:lnTo>
                    <a:pt x="75" y="1213"/>
                  </a:lnTo>
                  <a:lnTo>
                    <a:pt x="66" y="1211"/>
                  </a:lnTo>
                  <a:lnTo>
                    <a:pt x="53" y="1208"/>
                  </a:lnTo>
                  <a:lnTo>
                    <a:pt x="45" y="1208"/>
                  </a:lnTo>
                  <a:lnTo>
                    <a:pt x="39" y="1209"/>
                  </a:lnTo>
                  <a:lnTo>
                    <a:pt x="34" y="1211"/>
                  </a:lnTo>
                  <a:lnTo>
                    <a:pt x="29" y="1216"/>
                  </a:lnTo>
                  <a:lnTo>
                    <a:pt x="19" y="1226"/>
                  </a:lnTo>
                  <a:lnTo>
                    <a:pt x="13" y="1236"/>
                  </a:lnTo>
                  <a:lnTo>
                    <a:pt x="9" y="1245"/>
                  </a:lnTo>
                  <a:lnTo>
                    <a:pt x="7" y="1251"/>
                  </a:lnTo>
                  <a:lnTo>
                    <a:pt x="7" y="1254"/>
                  </a:lnTo>
                  <a:lnTo>
                    <a:pt x="9" y="1257"/>
                  </a:lnTo>
                  <a:lnTo>
                    <a:pt x="11" y="1259"/>
                  </a:lnTo>
                  <a:lnTo>
                    <a:pt x="14" y="1263"/>
                  </a:lnTo>
                  <a:lnTo>
                    <a:pt x="23" y="1268"/>
                  </a:lnTo>
                  <a:lnTo>
                    <a:pt x="34" y="1276"/>
                  </a:lnTo>
                  <a:lnTo>
                    <a:pt x="44" y="1284"/>
                  </a:lnTo>
                  <a:lnTo>
                    <a:pt x="54" y="1293"/>
                  </a:lnTo>
                  <a:lnTo>
                    <a:pt x="58" y="1298"/>
                  </a:lnTo>
                  <a:lnTo>
                    <a:pt x="61" y="1304"/>
                  </a:lnTo>
                  <a:lnTo>
                    <a:pt x="63" y="1309"/>
                  </a:lnTo>
                  <a:lnTo>
                    <a:pt x="66" y="1314"/>
                  </a:lnTo>
                  <a:lnTo>
                    <a:pt x="67" y="1327"/>
                  </a:lnTo>
                  <a:lnTo>
                    <a:pt x="68" y="1343"/>
                  </a:lnTo>
                  <a:lnTo>
                    <a:pt x="68" y="1353"/>
                  </a:lnTo>
                  <a:lnTo>
                    <a:pt x="67" y="1359"/>
                  </a:lnTo>
                  <a:lnTo>
                    <a:pt x="66" y="1365"/>
                  </a:lnTo>
                  <a:lnTo>
                    <a:pt x="64" y="1368"/>
                  </a:lnTo>
                  <a:lnTo>
                    <a:pt x="61" y="1374"/>
                  </a:lnTo>
                  <a:lnTo>
                    <a:pt x="56" y="1383"/>
                  </a:lnTo>
                  <a:lnTo>
                    <a:pt x="54" y="1386"/>
                  </a:lnTo>
                  <a:lnTo>
                    <a:pt x="54" y="1390"/>
                  </a:lnTo>
                  <a:lnTo>
                    <a:pt x="55" y="1392"/>
                  </a:lnTo>
                  <a:lnTo>
                    <a:pt x="56" y="1394"/>
                  </a:lnTo>
                  <a:lnTo>
                    <a:pt x="60" y="1402"/>
                  </a:lnTo>
                  <a:lnTo>
                    <a:pt x="63" y="1412"/>
                  </a:lnTo>
                  <a:lnTo>
                    <a:pt x="64" y="1419"/>
                  </a:lnTo>
                  <a:lnTo>
                    <a:pt x="64" y="1427"/>
                  </a:lnTo>
                  <a:lnTo>
                    <a:pt x="63" y="1435"/>
                  </a:lnTo>
                  <a:lnTo>
                    <a:pt x="62" y="1442"/>
                  </a:lnTo>
                  <a:lnTo>
                    <a:pt x="60" y="1449"/>
                  </a:lnTo>
                  <a:lnTo>
                    <a:pt x="57" y="1456"/>
                  </a:lnTo>
                  <a:lnTo>
                    <a:pt x="54" y="1462"/>
                  </a:lnTo>
                  <a:lnTo>
                    <a:pt x="49" y="1466"/>
                  </a:lnTo>
                  <a:lnTo>
                    <a:pt x="44" y="1469"/>
                  </a:lnTo>
                  <a:lnTo>
                    <a:pt x="38" y="1473"/>
                  </a:lnTo>
                  <a:lnTo>
                    <a:pt x="32" y="1475"/>
                  </a:lnTo>
                  <a:lnTo>
                    <a:pt x="25" y="1478"/>
                  </a:lnTo>
                  <a:lnTo>
                    <a:pt x="13" y="1480"/>
                  </a:lnTo>
                  <a:lnTo>
                    <a:pt x="4" y="1484"/>
                  </a:lnTo>
                  <a:lnTo>
                    <a:pt x="3" y="1486"/>
                  </a:lnTo>
                  <a:lnTo>
                    <a:pt x="0" y="1487"/>
                  </a:lnTo>
                  <a:lnTo>
                    <a:pt x="0" y="1490"/>
                  </a:lnTo>
                  <a:lnTo>
                    <a:pt x="0" y="1492"/>
                  </a:lnTo>
                  <a:lnTo>
                    <a:pt x="1" y="1497"/>
                  </a:lnTo>
                  <a:lnTo>
                    <a:pt x="6" y="1500"/>
                  </a:lnTo>
                  <a:lnTo>
                    <a:pt x="11" y="1505"/>
                  </a:lnTo>
                  <a:lnTo>
                    <a:pt x="17" y="1510"/>
                  </a:lnTo>
                  <a:lnTo>
                    <a:pt x="20" y="1517"/>
                  </a:lnTo>
                  <a:lnTo>
                    <a:pt x="25" y="1526"/>
                  </a:lnTo>
                  <a:lnTo>
                    <a:pt x="29" y="1536"/>
                  </a:lnTo>
                  <a:lnTo>
                    <a:pt x="32" y="1544"/>
                  </a:lnTo>
                  <a:lnTo>
                    <a:pt x="35" y="1547"/>
                  </a:lnTo>
                  <a:lnTo>
                    <a:pt x="37" y="1549"/>
                  </a:lnTo>
                  <a:lnTo>
                    <a:pt x="39" y="1550"/>
                  </a:lnTo>
                  <a:lnTo>
                    <a:pt x="42" y="1551"/>
                  </a:lnTo>
                  <a:lnTo>
                    <a:pt x="45" y="1550"/>
                  </a:lnTo>
                  <a:lnTo>
                    <a:pt x="50" y="1549"/>
                  </a:lnTo>
                  <a:lnTo>
                    <a:pt x="54" y="1545"/>
                  </a:lnTo>
                  <a:lnTo>
                    <a:pt x="58" y="1538"/>
                  </a:lnTo>
                  <a:lnTo>
                    <a:pt x="63" y="1528"/>
                  </a:lnTo>
                  <a:lnTo>
                    <a:pt x="67" y="1516"/>
                  </a:lnTo>
                  <a:lnTo>
                    <a:pt x="73" y="1505"/>
                  </a:lnTo>
                  <a:lnTo>
                    <a:pt x="78" y="1497"/>
                  </a:lnTo>
                  <a:lnTo>
                    <a:pt x="85" y="1492"/>
                  </a:lnTo>
                  <a:lnTo>
                    <a:pt x="93" y="1490"/>
                  </a:lnTo>
                  <a:lnTo>
                    <a:pt x="97" y="1488"/>
                  </a:lnTo>
                  <a:lnTo>
                    <a:pt x="99" y="1488"/>
                  </a:lnTo>
                  <a:lnTo>
                    <a:pt x="102" y="1490"/>
                  </a:lnTo>
                  <a:lnTo>
                    <a:pt x="104" y="1491"/>
                  </a:lnTo>
                  <a:lnTo>
                    <a:pt x="106" y="1497"/>
                  </a:lnTo>
                  <a:lnTo>
                    <a:pt x="106" y="1506"/>
                  </a:lnTo>
                  <a:lnTo>
                    <a:pt x="106" y="1519"/>
                  </a:lnTo>
                  <a:lnTo>
                    <a:pt x="106" y="1534"/>
                  </a:lnTo>
                  <a:lnTo>
                    <a:pt x="107" y="1542"/>
                  </a:lnTo>
                  <a:lnTo>
                    <a:pt x="110" y="1548"/>
                  </a:lnTo>
                  <a:lnTo>
                    <a:pt x="113" y="1553"/>
                  </a:lnTo>
                  <a:lnTo>
                    <a:pt x="118" y="1557"/>
                  </a:lnTo>
                  <a:lnTo>
                    <a:pt x="127" y="1564"/>
                  </a:lnTo>
                  <a:lnTo>
                    <a:pt x="138" y="1568"/>
                  </a:lnTo>
                  <a:lnTo>
                    <a:pt x="148" y="1570"/>
                  </a:lnTo>
                  <a:lnTo>
                    <a:pt x="157" y="1574"/>
                  </a:lnTo>
                  <a:lnTo>
                    <a:pt x="162" y="1575"/>
                  </a:lnTo>
                  <a:lnTo>
                    <a:pt x="165" y="1578"/>
                  </a:lnTo>
                  <a:lnTo>
                    <a:pt x="169" y="1580"/>
                  </a:lnTo>
                  <a:lnTo>
                    <a:pt x="173" y="1583"/>
                  </a:lnTo>
                  <a:lnTo>
                    <a:pt x="179" y="1594"/>
                  </a:lnTo>
                  <a:lnTo>
                    <a:pt x="186" y="1610"/>
                  </a:lnTo>
                  <a:lnTo>
                    <a:pt x="188" y="1618"/>
                  </a:lnTo>
                  <a:lnTo>
                    <a:pt x="189" y="1626"/>
                  </a:lnTo>
                  <a:lnTo>
                    <a:pt x="189" y="1633"/>
                  </a:lnTo>
                  <a:lnTo>
                    <a:pt x="188" y="1639"/>
                  </a:lnTo>
                  <a:lnTo>
                    <a:pt x="186" y="1644"/>
                  </a:lnTo>
                  <a:lnTo>
                    <a:pt x="184" y="1649"/>
                  </a:lnTo>
                  <a:lnTo>
                    <a:pt x="184" y="1652"/>
                  </a:lnTo>
                  <a:lnTo>
                    <a:pt x="186" y="1657"/>
                  </a:lnTo>
                  <a:lnTo>
                    <a:pt x="189" y="1664"/>
                  </a:lnTo>
                  <a:lnTo>
                    <a:pt x="195" y="1671"/>
                  </a:lnTo>
                  <a:lnTo>
                    <a:pt x="198" y="1675"/>
                  </a:lnTo>
                  <a:lnTo>
                    <a:pt x="199" y="1679"/>
                  </a:lnTo>
                  <a:lnTo>
                    <a:pt x="200" y="1682"/>
                  </a:lnTo>
                  <a:lnTo>
                    <a:pt x="201" y="1686"/>
                  </a:lnTo>
                  <a:lnTo>
                    <a:pt x="200" y="1695"/>
                  </a:lnTo>
                  <a:lnTo>
                    <a:pt x="199" y="1706"/>
                  </a:lnTo>
                  <a:lnTo>
                    <a:pt x="198" y="1711"/>
                  </a:lnTo>
                  <a:lnTo>
                    <a:pt x="199" y="1714"/>
                  </a:lnTo>
                  <a:lnTo>
                    <a:pt x="201" y="1717"/>
                  </a:lnTo>
                  <a:lnTo>
                    <a:pt x="204" y="1719"/>
                  </a:lnTo>
                  <a:lnTo>
                    <a:pt x="206" y="1719"/>
                  </a:lnTo>
                  <a:lnTo>
                    <a:pt x="209" y="1719"/>
                  </a:lnTo>
                  <a:lnTo>
                    <a:pt x="213" y="1718"/>
                  </a:lnTo>
                  <a:lnTo>
                    <a:pt x="217" y="1717"/>
                  </a:lnTo>
                  <a:lnTo>
                    <a:pt x="224" y="1712"/>
                  </a:lnTo>
                  <a:lnTo>
                    <a:pt x="231" y="1707"/>
                  </a:lnTo>
                  <a:lnTo>
                    <a:pt x="238" y="1700"/>
                  </a:lnTo>
                  <a:lnTo>
                    <a:pt x="243" y="1694"/>
                  </a:lnTo>
                  <a:lnTo>
                    <a:pt x="247" y="1688"/>
                  </a:lnTo>
                  <a:lnTo>
                    <a:pt x="251" y="1685"/>
                  </a:lnTo>
                  <a:lnTo>
                    <a:pt x="252" y="1685"/>
                  </a:lnTo>
                  <a:lnTo>
                    <a:pt x="255" y="1686"/>
                  </a:lnTo>
                  <a:lnTo>
                    <a:pt x="257" y="1687"/>
                  </a:lnTo>
                  <a:lnTo>
                    <a:pt x="259" y="1689"/>
                  </a:lnTo>
                  <a:lnTo>
                    <a:pt x="263" y="1694"/>
                  </a:lnTo>
                  <a:lnTo>
                    <a:pt x="265" y="1699"/>
                  </a:lnTo>
                  <a:lnTo>
                    <a:pt x="267" y="1704"/>
                  </a:lnTo>
                  <a:lnTo>
                    <a:pt x="269" y="1709"/>
                  </a:lnTo>
                  <a:lnTo>
                    <a:pt x="271" y="1724"/>
                  </a:lnTo>
                  <a:lnTo>
                    <a:pt x="272" y="1739"/>
                  </a:lnTo>
                  <a:lnTo>
                    <a:pt x="274" y="1756"/>
                  </a:lnTo>
                  <a:lnTo>
                    <a:pt x="276" y="1770"/>
                  </a:lnTo>
                  <a:lnTo>
                    <a:pt x="277" y="1776"/>
                  </a:lnTo>
                  <a:lnTo>
                    <a:pt x="281" y="1782"/>
                  </a:lnTo>
                  <a:lnTo>
                    <a:pt x="284" y="1788"/>
                  </a:lnTo>
                  <a:lnTo>
                    <a:pt x="289" y="1793"/>
                  </a:lnTo>
                  <a:lnTo>
                    <a:pt x="300" y="1801"/>
                  </a:lnTo>
                  <a:lnTo>
                    <a:pt x="309" y="1805"/>
                  </a:lnTo>
                  <a:lnTo>
                    <a:pt x="314" y="1807"/>
                  </a:lnTo>
                  <a:lnTo>
                    <a:pt x="318" y="1808"/>
                  </a:lnTo>
                  <a:lnTo>
                    <a:pt x="320" y="1808"/>
                  </a:lnTo>
                  <a:lnTo>
                    <a:pt x="321" y="1807"/>
                  </a:lnTo>
                  <a:lnTo>
                    <a:pt x="322" y="1806"/>
                  </a:lnTo>
                  <a:lnTo>
                    <a:pt x="324" y="1803"/>
                  </a:lnTo>
                  <a:lnTo>
                    <a:pt x="327" y="1794"/>
                  </a:lnTo>
                  <a:lnTo>
                    <a:pt x="331" y="1789"/>
                  </a:lnTo>
                  <a:lnTo>
                    <a:pt x="333" y="1786"/>
                  </a:lnTo>
                  <a:lnTo>
                    <a:pt x="335" y="1783"/>
                  </a:lnTo>
                  <a:lnTo>
                    <a:pt x="337" y="1778"/>
                  </a:lnTo>
                  <a:lnTo>
                    <a:pt x="337" y="1772"/>
                  </a:lnTo>
                  <a:lnTo>
                    <a:pt x="338" y="1768"/>
                  </a:lnTo>
                  <a:lnTo>
                    <a:pt x="339" y="1764"/>
                  </a:lnTo>
                  <a:lnTo>
                    <a:pt x="340" y="1761"/>
                  </a:lnTo>
                  <a:lnTo>
                    <a:pt x="343" y="1758"/>
                  </a:lnTo>
                  <a:lnTo>
                    <a:pt x="346" y="1756"/>
                  </a:lnTo>
                  <a:lnTo>
                    <a:pt x="351" y="1755"/>
                  </a:lnTo>
                  <a:lnTo>
                    <a:pt x="354" y="1753"/>
                  </a:lnTo>
                  <a:lnTo>
                    <a:pt x="359" y="1751"/>
                  </a:lnTo>
                  <a:lnTo>
                    <a:pt x="362" y="1747"/>
                  </a:lnTo>
                  <a:lnTo>
                    <a:pt x="364" y="1743"/>
                  </a:lnTo>
                  <a:lnTo>
                    <a:pt x="362" y="1734"/>
                  </a:lnTo>
                  <a:lnTo>
                    <a:pt x="359" y="1724"/>
                  </a:lnTo>
                  <a:lnTo>
                    <a:pt x="358" y="1718"/>
                  </a:lnTo>
                  <a:lnTo>
                    <a:pt x="358" y="1712"/>
                  </a:lnTo>
                  <a:lnTo>
                    <a:pt x="359" y="1706"/>
                  </a:lnTo>
                  <a:lnTo>
                    <a:pt x="362" y="1701"/>
                  </a:lnTo>
                  <a:lnTo>
                    <a:pt x="370" y="1695"/>
                  </a:lnTo>
                  <a:lnTo>
                    <a:pt x="376" y="1692"/>
                  </a:lnTo>
                  <a:lnTo>
                    <a:pt x="381" y="1689"/>
                  </a:lnTo>
                  <a:lnTo>
                    <a:pt x="383" y="1687"/>
                  </a:lnTo>
                  <a:lnTo>
                    <a:pt x="385" y="1685"/>
                  </a:lnTo>
                  <a:lnTo>
                    <a:pt x="387" y="1682"/>
                  </a:lnTo>
                  <a:lnTo>
                    <a:pt x="387" y="1676"/>
                  </a:lnTo>
                  <a:lnTo>
                    <a:pt x="387" y="1668"/>
                  </a:lnTo>
                  <a:lnTo>
                    <a:pt x="387" y="1662"/>
                  </a:lnTo>
                  <a:lnTo>
                    <a:pt x="387" y="1655"/>
                  </a:lnTo>
                  <a:lnTo>
                    <a:pt x="388" y="1649"/>
                  </a:lnTo>
                  <a:lnTo>
                    <a:pt x="390" y="1644"/>
                  </a:lnTo>
                  <a:lnTo>
                    <a:pt x="396" y="1635"/>
                  </a:lnTo>
                  <a:lnTo>
                    <a:pt x="403" y="1623"/>
                  </a:lnTo>
                  <a:lnTo>
                    <a:pt x="410" y="1611"/>
                  </a:lnTo>
                  <a:lnTo>
                    <a:pt x="416" y="1602"/>
                  </a:lnTo>
                  <a:lnTo>
                    <a:pt x="421" y="1597"/>
                  </a:lnTo>
                  <a:lnTo>
                    <a:pt x="427" y="1591"/>
                  </a:lnTo>
                  <a:lnTo>
                    <a:pt x="434" y="1586"/>
                  </a:lnTo>
                  <a:lnTo>
                    <a:pt x="441" y="1583"/>
                  </a:lnTo>
                  <a:lnTo>
                    <a:pt x="456" y="1582"/>
                  </a:lnTo>
                  <a:lnTo>
                    <a:pt x="469" y="1582"/>
                  </a:lnTo>
                  <a:lnTo>
                    <a:pt x="478" y="1585"/>
                  </a:lnTo>
                  <a:lnTo>
                    <a:pt x="484" y="1586"/>
                  </a:lnTo>
                  <a:lnTo>
                    <a:pt x="485" y="1586"/>
                  </a:lnTo>
                  <a:lnTo>
                    <a:pt x="488" y="1585"/>
                  </a:lnTo>
                  <a:lnTo>
                    <a:pt x="491" y="1582"/>
                  </a:lnTo>
                  <a:lnTo>
                    <a:pt x="494" y="1580"/>
                  </a:lnTo>
                  <a:lnTo>
                    <a:pt x="497" y="1576"/>
                  </a:lnTo>
                  <a:lnTo>
                    <a:pt x="500" y="1572"/>
                  </a:lnTo>
                  <a:lnTo>
                    <a:pt x="503" y="1566"/>
                  </a:lnTo>
                  <a:lnTo>
                    <a:pt x="504" y="1560"/>
                  </a:lnTo>
                  <a:lnTo>
                    <a:pt x="507" y="1553"/>
                  </a:lnTo>
                  <a:lnTo>
                    <a:pt x="509" y="1547"/>
                  </a:lnTo>
                  <a:lnTo>
                    <a:pt x="513" y="1541"/>
                  </a:lnTo>
                  <a:lnTo>
                    <a:pt x="517" y="1536"/>
                  </a:lnTo>
                  <a:lnTo>
                    <a:pt x="523" y="1531"/>
                  </a:lnTo>
                  <a:lnTo>
                    <a:pt x="532" y="1528"/>
                  </a:lnTo>
                  <a:lnTo>
                    <a:pt x="541" y="1525"/>
                  </a:lnTo>
                  <a:lnTo>
                    <a:pt x="553" y="1523"/>
                  </a:lnTo>
                  <a:lnTo>
                    <a:pt x="576" y="1523"/>
                  </a:lnTo>
                  <a:lnTo>
                    <a:pt x="593" y="1524"/>
                  </a:lnTo>
                  <a:lnTo>
                    <a:pt x="602" y="1525"/>
                  </a:lnTo>
                  <a:lnTo>
                    <a:pt x="609" y="1525"/>
                  </a:lnTo>
                  <a:lnTo>
                    <a:pt x="616" y="1524"/>
                  </a:lnTo>
                  <a:lnTo>
                    <a:pt x="624" y="1523"/>
                  </a:lnTo>
                  <a:lnTo>
                    <a:pt x="639" y="1518"/>
                  </a:lnTo>
                  <a:lnTo>
                    <a:pt x="652" y="1517"/>
                  </a:lnTo>
                  <a:lnTo>
                    <a:pt x="659" y="1518"/>
                  </a:lnTo>
                  <a:lnTo>
                    <a:pt x="666" y="1520"/>
                  </a:lnTo>
                  <a:lnTo>
                    <a:pt x="672" y="1524"/>
                  </a:lnTo>
                  <a:lnTo>
                    <a:pt x="679" y="1530"/>
                  </a:lnTo>
                  <a:lnTo>
                    <a:pt x="698" y="1550"/>
                  </a:lnTo>
                  <a:lnTo>
                    <a:pt x="709" y="1564"/>
                  </a:lnTo>
                  <a:lnTo>
                    <a:pt x="712" y="1569"/>
                  </a:lnTo>
                  <a:lnTo>
                    <a:pt x="718" y="1572"/>
                  </a:lnTo>
                  <a:lnTo>
                    <a:pt x="724" y="1572"/>
                  </a:lnTo>
                  <a:lnTo>
                    <a:pt x="731" y="1572"/>
                  </a:lnTo>
                  <a:lnTo>
                    <a:pt x="736" y="1575"/>
                  </a:lnTo>
                  <a:lnTo>
                    <a:pt x="742" y="1578"/>
                  </a:lnTo>
                  <a:lnTo>
                    <a:pt x="747" y="1576"/>
                  </a:lnTo>
                  <a:lnTo>
                    <a:pt x="750" y="1575"/>
                  </a:lnTo>
                  <a:lnTo>
                    <a:pt x="753" y="1572"/>
                  </a:lnTo>
                  <a:lnTo>
                    <a:pt x="757" y="1567"/>
                  </a:lnTo>
                  <a:lnTo>
                    <a:pt x="761" y="1561"/>
                  </a:lnTo>
                  <a:lnTo>
                    <a:pt x="766" y="1557"/>
                  </a:lnTo>
                  <a:lnTo>
                    <a:pt x="772" y="1555"/>
                  </a:lnTo>
                  <a:lnTo>
                    <a:pt x="778" y="1554"/>
                  </a:lnTo>
                  <a:lnTo>
                    <a:pt x="786" y="1553"/>
                  </a:lnTo>
                  <a:lnTo>
                    <a:pt x="796" y="1551"/>
                  </a:lnTo>
                  <a:lnTo>
                    <a:pt x="805" y="1550"/>
                  </a:lnTo>
                  <a:lnTo>
                    <a:pt x="815" y="1547"/>
                  </a:lnTo>
                  <a:lnTo>
                    <a:pt x="820" y="1544"/>
                  </a:lnTo>
                  <a:lnTo>
                    <a:pt x="825" y="1542"/>
                  </a:lnTo>
                  <a:lnTo>
                    <a:pt x="829" y="1537"/>
                  </a:lnTo>
                  <a:lnTo>
                    <a:pt x="832" y="1532"/>
                  </a:lnTo>
                  <a:lnTo>
                    <a:pt x="835" y="1528"/>
                  </a:lnTo>
                  <a:lnTo>
                    <a:pt x="836" y="1523"/>
                  </a:lnTo>
                  <a:lnTo>
                    <a:pt x="837" y="1518"/>
                  </a:lnTo>
                  <a:lnTo>
                    <a:pt x="836" y="1513"/>
                  </a:lnTo>
                  <a:lnTo>
                    <a:pt x="835" y="1509"/>
                  </a:lnTo>
                  <a:lnTo>
                    <a:pt x="832" y="1504"/>
                  </a:lnTo>
                  <a:lnTo>
                    <a:pt x="830" y="1499"/>
                  </a:lnTo>
                  <a:lnTo>
                    <a:pt x="826" y="1496"/>
                  </a:lnTo>
                  <a:lnTo>
                    <a:pt x="818" y="1487"/>
                  </a:lnTo>
                  <a:lnTo>
                    <a:pt x="809" y="1480"/>
                  </a:lnTo>
                  <a:lnTo>
                    <a:pt x="799" y="1473"/>
                  </a:lnTo>
                  <a:lnTo>
                    <a:pt x="791" y="1466"/>
                  </a:lnTo>
                  <a:lnTo>
                    <a:pt x="785" y="1459"/>
                  </a:lnTo>
                  <a:lnTo>
                    <a:pt x="781" y="1452"/>
                  </a:lnTo>
                  <a:lnTo>
                    <a:pt x="780" y="1448"/>
                  </a:lnTo>
                  <a:lnTo>
                    <a:pt x="780" y="1444"/>
                  </a:lnTo>
                  <a:lnTo>
                    <a:pt x="781" y="1441"/>
                  </a:lnTo>
                  <a:lnTo>
                    <a:pt x="782" y="1438"/>
                  </a:lnTo>
                  <a:lnTo>
                    <a:pt x="787" y="1434"/>
                  </a:lnTo>
                  <a:lnTo>
                    <a:pt x="792" y="1431"/>
                  </a:lnTo>
                  <a:lnTo>
                    <a:pt x="794" y="1430"/>
                  </a:lnTo>
                  <a:lnTo>
                    <a:pt x="793" y="1428"/>
                  </a:lnTo>
                  <a:lnTo>
                    <a:pt x="792" y="1424"/>
                  </a:lnTo>
                  <a:lnTo>
                    <a:pt x="790" y="1421"/>
                  </a:lnTo>
                  <a:lnTo>
                    <a:pt x="784" y="1412"/>
                  </a:lnTo>
                  <a:lnTo>
                    <a:pt x="778" y="1405"/>
                  </a:lnTo>
                  <a:lnTo>
                    <a:pt x="776" y="1402"/>
                  </a:lnTo>
                  <a:lnTo>
                    <a:pt x="776" y="1398"/>
                  </a:lnTo>
                  <a:lnTo>
                    <a:pt x="776" y="1394"/>
                  </a:lnTo>
                  <a:lnTo>
                    <a:pt x="778" y="1392"/>
                  </a:lnTo>
                  <a:lnTo>
                    <a:pt x="782" y="1386"/>
                  </a:lnTo>
                  <a:lnTo>
                    <a:pt x="791" y="1380"/>
                  </a:lnTo>
                  <a:lnTo>
                    <a:pt x="797" y="1378"/>
                  </a:lnTo>
                  <a:lnTo>
                    <a:pt x="803" y="1377"/>
                  </a:lnTo>
                  <a:lnTo>
                    <a:pt x="811" y="1375"/>
                  </a:lnTo>
                  <a:lnTo>
                    <a:pt x="818" y="1377"/>
                  </a:lnTo>
                  <a:lnTo>
                    <a:pt x="826" y="1378"/>
                  </a:lnTo>
                  <a:lnTo>
                    <a:pt x="835" y="1380"/>
                  </a:lnTo>
                  <a:lnTo>
                    <a:pt x="842" y="1383"/>
                  </a:lnTo>
                  <a:lnTo>
                    <a:pt x="848" y="1386"/>
                  </a:lnTo>
                  <a:lnTo>
                    <a:pt x="853" y="1390"/>
                  </a:lnTo>
                  <a:lnTo>
                    <a:pt x="857" y="1392"/>
                  </a:lnTo>
                  <a:lnTo>
                    <a:pt x="863" y="1394"/>
                  </a:lnTo>
                  <a:lnTo>
                    <a:pt x="868" y="1394"/>
                  </a:lnTo>
                  <a:lnTo>
                    <a:pt x="872" y="1394"/>
                  </a:lnTo>
                  <a:lnTo>
                    <a:pt x="875" y="1393"/>
                  </a:lnTo>
                  <a:lnTo>
                    <a:pt x="878" y="1391"/>
                  </a:lnTo>
                  <a:lnTo>
                    <a:pt x="879" y="1386"/>
                  </a:lnTo>
                  <a:lnTo>
                    <a:pt x="881" y="1378"/>
                  </a:lnTo>
                  <a:lnTo>
                    <a:pt x="882" y="1370"/>
                  </a:lnTo>
                  <a:lnTo>
                    <a:pt x="885" y="1367"/>
                  </a:lnTo>
                  <a:lnTo>
                    <a:pt x="887" y="1365"/>
                  </a:lnTo>
                  <a:lnTo>
                    <a:pt x="891" y="1362"/>
                  </a:lnTo>
                  <a:lnTo>
                    <a:pt x="895" y="1361"/>
                  </a:lnTo>
                  <a:lnTo>
                    <a:pt x="908" y="1360"/>
                  </a:lnTo>
                  <a:lnTo>
                    <a:pt x="922" y="1360"/>
                  </a:lnTo>
                  <a:lnTo>
                    <a:pt x="929" y="1361"/>
                  </a:lnTo>
                  <a:lnTo>
                    <a:pt x="933" y="1362"/>
                  </a:lnTo>
                  <a:lnTo>
                    <a:pt x="938" y="1365"/>
                  </a:lnTo>
                  <a:lnTo>
                    <a:pt x="939" y="1367"/>
                  </a:lnTo>
                  <a:lnTo>
                    <a:pt x="943" y="1375"/>
                  </a:lnTo>
                  <a:lnTo>
                    <a:pt x="945" y="1385"/>
                  </a:lnTo>
                  <a:lnTo>
                    <a:pt x="948" y="1389"/>
                  </a:lnTo>
                  <a:lnTo>
                    <a:pt x="950" y="1392"/>
                  </a:lnTo>
                  <a:lnTo>
                    <a:pt x="952" y="1394"/>
                  </a:lnTo>
                  <a:lnTo>
                    <a:pt x="955" y="1396"/>
                  </a:lnTo>
                  <a:lnTo>
                    <a:pt x="967" y="1394"/>
                  </a:lnTo>
                  <a:lnTo>
                    <a:pt x="983" y="1394"/>
                  </a:lnTo>
                  <a:lnTo>
                    <a:pt x="1004" y="1394"/>
                  </a:lnTo>
                  <a:lnTo>
                    <a:pt x="1023" y="1394"/>
                  </a:lnTo>
                  <a:lnTo>
                    <a:pt x="1036" y="1396"/>
                  </a:lnTo>
                  <a:lnTo>
                    <a:pt x="1050" y="1398"/>
                  </a:lnTo>
                  <a:lnTo>
                    <a:pt x="1064" y="1403"/>
                  </a:lnTo>
                  <a:lnTo>
                    <a:pt x="1077" y="1410"/>
                  </a:lnTo>
                  <a:lnTo>
                    <a:pt x="1081" y="1412"/>
                  </a:lnTo>
                  <a:lnTo>
                    <a:pt x="1084" y="1415"/>
                  </a:lnTo>
                  <a:lnTo>
                    <a:pt x="1088" y="1418"/>
                  </a:lnTo>
                  <a:lnTo>
                    <a:pt x="1090" y="1424"/>
                  </a:lnTo>
                  <a:lnTo>
                    <a:pt x="1093" y="1429"/>
                  </a:lnTo>
                  <a:lnTo>
                    <a:pt x="1096" y="1434"/>
                  </a:lnTo>
                  <a:lnTo>
                    <a:pt x="1099" y="1437"/>
                  </a:lnTo>
                  <a:lnTo>
                    <a:pt x="1101" y="1438"/>
                  </a:lnTo>
                  <a:lnTo>
                    <a:pt x="1106" y="1440"/>
                  </a:lnTo>
                  <a:lnTo>
                    <a:pt x="1109" y="1442"/>
                  </a:lnTo>
                  <a:lnTo>
                    <a:pt x="1111" y="1447"/>
                  </a:lnTo>
                  <a:lnTo>
                    <a:pt x="1113" y="1450"/>
                  </a:lnTo>
                  <a:lnTo>
                    <a:pt x="1115" y="1454"/>
                  </a:lnTo>
                  <a:lnTo>
                    <a:pt x="1120" y="1455"/>
                  </a:lnTo>
                  <a:lnTo>
                    <a:pt x="1125" y="1455"/>
                  </a:lnTo>
                  <a:lnTo>
                    <a:pt x="1128" y="1453"/>
                  </a:lnTo>
                  <a:lnTo>
                    <a:pt x="1132" y="1450"/>
                  </a:lnTo>
                  <a:lnTo>
                    <a:pt x="1135" y="1448"/>
                  </a:lnTo>
                  <a:lnTo>
                    <a:pt x="1140" y="1448"/>
                  </a:lnTo>
                  <a:lnTo>
                    <a:pt x="1146" y="1450"/>
                  </a:lnTo>
                  <a:lnTo>
                    <a:pt x="1162" y="1457"/>
                  </a:lnTo>
                  <a:lnTo>
                    <a:pt x="1177" y="1462"/>
                  </a:lnTo>
                  <a:lnTo>
                    <a:pt x="1191" y="1462"/>
                  </a:lnTo>
                  <a:lnTo>
                    <a:pt x="1208" y="1461"/>
                  </a:lnTo>
                  <a:lnTo>
                    <a:pt x="1226" y="1460"/>
                  </a:lnTo>
                  <a:lnTo>
                    <a:pt x="1242" y="1459"/>
                  </a:lnTo>
                  <a:lnTo>
                    <a:pt x="1250" y="1459"/>
                  </a:lnTo>
                  <a:lnTo>
                    <a:pt x="1256" y="1460"/>
                  </a:lnTo>
                  <a:lnTo>
                    <a:pt x="1261" y="1462"/>
                  </a:lnTo>
                  <a:lnTo>
                    <a:pt x="1267" y="1465"/>
                  </a:lnTo>
                  <a:lnTo>
                    <a:pt x="1278" y="1471"/>
                  </a:lnTo>
                  <a:lnTo>
                    <a:pt x="1290" y="1476"/>
                  </a:lnTo>
                  <a:lnTo>
                    <a:pt x="1303" y="1485"/>
                  </a:lnTo>
                  <a:lnTo>
                    <a:pt x="1317" y="1493"/>
                  </a:lnTo>
                  <a:lnTo>
                    <a:pt x="1329" y="1501"/>
                  </a:lnTo>
                  <a:lnTo>
                    <a:pt x="1339" y="1510"/>
                  </a:lnTo>
                  <a:lnTo>
                    <a:pt x="1345" y="1516"/>
                  </a:lnTo>
                  <a:lnTo>
                    <a:pt x="1349" y="1519"/>
                  </a:lnTo>
                  <a:lnTo>
                    <a:pt x="1354" y="1522"/>
                  </a:lnTo>
                  <a:lnTo>
                    <a:pt x="1358" y="1522"/>
                  </a:lnTo>
                  <a:lnTo>
                    <a:pt x="1360" y="1523"/>
                  </a:lnTo>
                  <a:lnTo>
                    <a:pt x="1363" y="1523"/>
                  </a:lnTo>
                  <a:lnTo>
                    <a:pt x="1364" y="1525"/>
                  </a:lnTo>
                  <a:lnTo>
                    <a:pt x="1365" y="1528"/>
                  </a:lnTo>
                  <a:lnTo>
                    <a:pt x="1367" y="1534"/>
                  </a:lnTo>
                  <a:lnTo>
                    <a:pt x="1371" y="1542"/>
                  </a:lnTo>
                  <a:lnTo>
                    <a:pt x="1373" y="1549"/>
                  </a:lnTo>
                  <a:lnTo>
                    <a:pt x="1377" y="1555"/>
                  </a:lnTo>
                  <a:lnTo>
                    <a:pt x="1378" y="1557"/>
                  </a:lnTo>
                  <a:lnTo>
                    <a:pt x="1380" y="1559"/>
                  </a:lnTo>
                  <a:lnTo>
                    <a:pt x="1384" y="1560"/>
                  </a:lnTo>
                  <a:lnTo>
                    <a:pt x="1388" y="1560"/>
                  </a:lnTo>
                  <a:lnTo>
                    <a:pt x="1393" y="1561"/>
                  </a:lnTo>
                  <a:lnTo>
                    <a:pt x="1397" y="1563"/>
                  </a:lnTo>
                  <a:lnTo>
                    <a:pt x="1401" y="1567"/>
                  </a:lnTo>
                  <a:lnTo>
                    <a:pt x="1404" y="1572"/>
                  </a:lnTo>
                  <a:lnTo>
                    <a:pt x="1405" y="1574"/>
                  </a:lnTo>
                  <a:lnTo>
                    <a:pt x="1408" y="1575"/>
                  </a:lnTo>
                  <a:lnTo>
                    <a:pt x="1410" y="1576"/>
                  </a:lnTo>
                  <a:lnTo>
                    <a:pt x="1412" y="1576"/>
                  </a:lnTo>
                  <a:lnTo>
                    <a:pt x="1418" y="1575"/>
                  </a:lnTo>
                  <a:lnTo>
                    <a:pt x="1423" y="1572"/>
                  </a:lnTo>
                  <a:lnTo>
                    <a:pt x="1426" y="1569"/>
                  </a:lnTo>
                  <a:lnTo>
                    <a:pt x="1428" y="1567"/>
                  </a:lnTo>
                  <a:lnTo>
                    <a:pt x="1431" y="1566"/>
                  </a:lnTo>
                  <a:lnTo>
                    <a:pt x="1435" y="1564"/>
                  </a:lnTo>
                  <a:lnTo>
                    <a:pt x="1439" y="1566"/>
                  </a:lnTo>
                  <a:lnTo>
                    <a:pt x="1441" y="1567"/>
                  </a:lnTo>
                  <a:lnTo>
                    <a:pt x="1445" y="1572"/>
                  </a:lnTo>
                  <a:lnTo>
                    <a:pt x="1448" y="1578"/>
                  </a:lnTo>
                  <a:lnTo>
                    <a:pt x="1453" y="1589"/>
                  </a:lnTo>
                  <a:lnTo>
                    <a:pt x="1455" y="1600"/>
                  </a:lnTo>
                  <a:lnTo>
                    <a:pt x="1456" y="1608"/>
                  </a:lnTo>
                  <a:lnTo>
                    <a:pt x="1456" y="1617"/>
                  </a:lnTo>
                  <a:lnTo>
                    <a:pt x="1456" y="1620"/>
                  </a:lnTo>
                  <a:lnTo>
                    <a:pt x="1458" y="1622"/>
                  </a:lnTo>
                  <a:lnTo>
                    <a:pt x="1460" y="1623"/>
                  </a:lnTo>
                  <a:lnTo>
                    <a:pt x="1464" y="1623"/>
                  </a:lnTo>
                  <a:lnTo>
                    <a:pt x="1472" y="1619"/>
                  </a:lnTo>
                  <a:lnTo>
                    <a:pt x="1481" y="1613"/>
                  </a:lnTo>
                  <a:lnTo>
                    <a:pt x="1490" y="1606"/>
                  </a:lnTo>
                  <a:lnTo>
                    <a:pt x="1497" y="1598"/>
                  </a:lnTo>
                  <a:lnTo>
                    <a:pt x="1504" y="1589"/>
                  </a:lnTo>
                  <a:lnTo>
                    <a:pt x="1509" y="1582"/>
                  </a:lnTo>
                  <a:lnTo>
                    <a:pt x="1512" y="1579"/>
                  </a:lnTo>
                  <a:lnTo>
                    <a:pt x="1516" y="1576"/>
                  </a:lnTo>
                  <a:lnTo>
                    <a:pt x="1521" y="1574"/>
                  </a:lnTo>
                  <a:lnTo>
                    <a:pt x="1527" y="1573"/>
                  </a:lnTo>
                  <a:lnTo>
                    <a:pt x="1540" y="1573"/>
                  </a:lnTo>
                  <a:lnTo>
                    <a:pt x="1553" y="1575"/>
                  </a:lnTo>
                  <a:lnTo>
                    <a:pt x="1566" y="1578"/>
                  </a:lnTo>
                  <a:lnTo>
                    <a:pt x="1575" y="1581"/>
                  </a:lnTo>
                  <a:lnTo>
                    <a:pt x="1585" y="1585"/>
                  </a:lnTo>
                  <a:lnTo>
                    <a:pt x="1592" y="1588"/>
                  </a:lnTo>
                  <a:lnTo>
                    <a:pt x="1596" y="1589"/>
                  </a:lnTo>
                  <a:lnTo>
                    <a:pt x="1598" y="1589"/>
                  </a:lnTo>
                  <a:lnTo>
                    <a:pt x="1600" y="1589"/>
                  </a:lnTo>
                  <a:lnTo>
                    <a:pt x="1603" y="1588"/>
                  </a:lnTo>
                  <a:lnTo>
                    <a:pt x="1606" y="1583"/>
                  </a:lnTo>
                  <a:lnTo>
                    <a:pt x="1612" y="1575"/>
                  </a:lnTo>
                  <a:lnTo>
                    <a:pt x="1628" y="1561"/>
                  </a:lnTo>
                  <a:lnTo>
                    <a:pt x="1642" y="1547"/>
                  </a:lnTo>
                  <a:lnTo>
                    <a:pt x="1644" y="1542"/>
                  </a:lnTo>
                  <a:lnTo>
                    <a:pt x="1647" y="1537"/>
                  </a:lnTo>
                  <a:lnTo>
                    <a:pt x="1648" y="1534"/>
                  </a:lnTo>
                  <a:lnTo>
                    <a:pt x="1649" y="1529"/>
                  </a:lnTo>
                  <a:lnTo>
                    <a:pt x="1649" y="1522"/>
                  </a:lnTo>
                  <a:lnTo>
                    <a:pt x="1650" y="1516"/>
                  </a:lnTo>
                  <a:lnTo>
                    <a:pt x="1654" y="1511"/>
                  </a:lnTo>
                  <a:lnTo>
                    <a:pt x="1661" y="1506"/>
                  </a:lnTo>
                  <a:lnTo>
                    <a:pt x="1664" y="1503"/>
                  </a:lnTo>
                  <a:lnTo>
                    <a:pt x="1669" y="1500"/>
                  </a:lnTo>
                  <a:lnTo>
                    <a:pt x="1674" y="1500"/>
                  </a:lnTo>
                  <a:lnTo>
                    <a:pt x="1678" y="1501"/>
                  </a:lnTo>
                  <a:lnTo>
                    <a:pt x="1680" y="1505"/>
                  </a:lnTo>
                  <a:lnTo>
                    <a:pt x="1682" y="1509"/>
                  </a:lnTo>
                  <a:lnTo>
                    <a:pt x="1684" y="1513"/>
                  </a:lnTo>
                  <a:lnTo>
                    <a:pt x="1685" y="1518"/>
                  </a:lnTo>
                  <a:lnTo>
                    <a:pt x="1687" y="1530"/>
                  </a:lnTo>
                  <a:lnTo>
                    <a:pt x="1687" y="1543"/>
                  </a:lnTo>
                  <a:lnTo>
                    <a:pt x="1689" y="1542"/>
                  </a:lnTo>
                  <a:lnTo>
                    <a:pt x="1697" y="1536"/>
                  </a:lnTo>
                  <a:lnTo>
                    <a:pt x="1705" y="1528"/>
                  </a:lnTo>
                  <a:lnTo>
                    <a:pt x="1711" y="1518"/>
                  </a:lnTo>
                  <a:lnTo>
                    <a:pt x="1714" y="1511"/>
                  </a:lnTo>
                  <a:lnTo>
                    <a:pt x="1719" y="1504"/>
                  </a:lnTo>
                  <a:lnTo>
                    <a:pt x="1722" y="1501"/>
                  </a:lnTo>
                  <a:lnTo>
                    <a:pt x="1725" y="1500"/>
                  </a:lnTo>
                  <a:lnTo>
                    <a:pt x="1729" y="1500"/>
                  </a:lnTo>
                  <a:lnTo>
                    <a:pt x="1731" y="1504"/>
                  </a:lnTo>
                  <a:lnTo>
                    <a:pt x="1732" y="1511"/>
                  </a:lnTo>
                  <a:lnTo>
                    <a:pt x="1733" y="1524"/>
                  </a:lnTo>
                  <a:lnTo>
                    <a:pt x="1733" y="1530"/>
                  </a:lnTo>
                  <a:lnTo>
                    <a:pt x="1733" y="1537"/>
                  </a:lnTo>
                  <a:lnTo>
                    <a:pt x="1732" y="1543"/>
                  </a:lnTo>
                  <a:lnTo>
                    <a:pt x="1731" y="1548"/>
                  </a:lnTo>
                  <a:lnTo>
                    <a:pt x="1725" y="1556"/>
                  </a:lnTo>
                  <a:lnTo>
                    <a:pt x="1719" y="1563"/>
                  </a:lnTo>
                  <a:lnTo>
                    <a:pt x="1712" y="1570"/>
                  </a:lnTo>
                  <a:lnTo>
                    <a:pt x="1705" y="1575"/>
                  </a:lnTo>
                  <a:lnTo>
                    <a:pt x="1694" y="1583"/>
                  </a:lnTo>
                  <a:lnTo>
                    <a:pt x="1689" y="1589"/>
                  </a:lnTo>
                  <a:lnTo>
                    <a:pt x="1691" y="1599"/>
                  </a:lnTo>
                  <a:lnTo>
                    <a:pt x="1693" y="1608"/>
                  </a:lnTo>
                  <a:lnTo>
                    <a:pt x="1695" y="1619"/>
                  </a:lnTo>
                  <a:lnTo>
                    <a:pt x="1699" y="1630"/>
                  </a:lnTo>
                  <a:lnTo>
                    <a:pt x="1700" y="1633"/>
                  </a:lnTo>
                  <a:lnTo>
                    <a:pt x="1704" y="1635"/>
                  </a:lnTo>
                  <a:lnTo>
                    <a:pt x="1706" y="1636"/>
                  </a:lnTo>
                  <a:lnTo>
                    <a:pt x="1711" y="1633"/>
                  </a:lnTo>
                  <a:lnTo>
                    <a:pt x="1720" y="1629"/>
                  </a:lnTo>
                  <a:lnTo>
                    <a:pt x="1727" y="1627"/>
                  </a:lnTo>
                  <a:lnTo>
                    <a:pt x="1731" y="1627"/>
                  </a:lnTo>
                  <a:lnTo>
                    <a:pt x="1735" y="1629"/>
                  </a:lnTo>
                  <a:lnTo>
                    <a:pt x="1737" y="1632"/>
                  </a:lnTo>
                  <a:lnTo>
                    <a:pt x="1739" y="1636"/>
                  </a:lnTo>
                  <a:lnTo>
                    <a:pt x="1743" y="1644"/>
                  </a:lnTo>
                  <a:lnTo>
                    <a:pt x="1745" y="1649"/>
                  </a:lnTo>
                  <a:lnTo>
                    <a:pt x="1748" y="1649"/>
                  </a:lnTo>
                  <a:lnTo>
                    <a:pt x="1749" y="1649"/>
                  </a:lnTo>
                  <a:lnTo>
                    <a:pt x="1751" y="1646"/>
                  </a:lnTo>
                  <a:lnTo>
                    <a:pt x="1754" y="1644"/>
                  </a:lnTo>
                  <a:lnTo>
                    <a:pt x="1760" y="1637"/>
                  </a:lnTo>
                  <a:lnTo>
                    <a:pt x="1764" y="1635"/>
                  </a:lnTo>
                  <a:lnTo>
                    <a:pt x="1767" y="1633"/>
                  </a:lnTo>
                  <a:lnTo>
                    <a:pt x="1769" y="1635"/>
                  </a:lnTo>
                  <a:lnTo>
                    <a:pt x="1771" y="1636"/>
                  </a:lnTo>
                  <a:lnTo>
                    <a:pt x="1774" y="1637"/>
                  </a:lnTo>
                  <a:lnTo>
                    <a:pt x="1776" y="1639"/>
                  </a:lnTo>
                  <a:lnTo>
                    <a:pt x="1780" y="1639"/>
                  </a:lnTo>
                  <a:lnTo>
                    <a:pt x="1782" y="1639"/>
                  </a:lnTo>
                  <a:lnTo>
                    <a:pt x="1785" y="1637"/>
                  </a:lnTo>
                  <a:lnTo>
                    <a:pt x="1790" y="1631"/>
                  </a:lnTo>
                  <a:lnTo>
                    <a:pt x="1796" y="1622"/>
                  </a:lnTo>
                  <a:lnTo>
                    <a:pt x="1806" y="1606"/>
                  </a:lnTo>
                  <a:lnTo>
                    <a:pt x="1818" y="1587"/>
                  </a:lnTo>
                  <a:lnTo>
                    <a:pt x="1831" y="1566"/>
                  </a:lnTo>
                  <a:lnTo>
                    <a:pt x="1844" y="1548"/>
                  </a:lnTo>
                  <a:lnTo>
                    <a:pt x="1853" y="1537"/>
                  </a:lnTo>
                  <a:lnTo>
                    <a:pt x="1863" y="1525"/>
                  </a:lnTo>
                  <a:lnTo>
                    <a:pt x="1875" y="1513"/>
                  </a:lnTo>
                  <a:lnTo>
                    <a:pt x="1887" y="1500"/>
                  </a:lnTo>
                  <a:lnTo>
                    <a:pt x="1900" y="1488"/>
                  </a:lnTo>
                  <a:lnTo>
                    <a:pt x="1912" y="1478"/>
                  </a:lnTo>
                  <a:lnTo>
                    <a:pt x="1915" y="1475"/>
                  </a:lnTo>
                  <a:lnTo>
                    <a:pt x="1918" y="1475"/>
                  </a:lnTo>
                  <a:lnTo>
                    <a:pt x="1919" y="1478"/>
                  </a:lnTo>
                  <a:lnTo>
                    <a:pt x="1919" y="1484"/>
                  </a:lnTo>
                  <a:lnTo>
                    <a:pt x="1920" y="1494"/>
                  </a:lnTo>
                  <a:lnTo>
                    <a:pt x="1921" y="1506"/>
                  </a:lnTo>
                  <a:lnTo>
                    <a:pt x="1922" y="1517"/>
                  </a:lnTo>
                  <a:lnTo>
                    <a:pt x="1924" y="1526"/>
                  </a:lnTo>
                  <a:lnTo>
                    <a:pt x="1924" y="1532"/>
                  </a:lnTo>
                  <a:lnTo>
                    <a:pt x="1925" y="1536"/>
                  </a:lnTo>
                  <a:lnTo>
                    <a:pt x="1927" y="1538"/>
                  </a:lnTo>
                  <a:lnTo>
                    <a:pt x="1930" y="1539"/>
                  </a:lnTo>
                  <a:lnTo>
                    <a:pt x="1936" y="1539"/>
                  </a:lnTo>
                  <a:lnTo>
                    <a:pt x="1946" y="1538"/>
                  </a:lnTo>
                  <a:lnTo>
                    <a:pt x="1952" y="1538"/>
                  </a:lnTo>
                  <a:lnTo>
                    <a:pt x="1958" y="1538"/>
                  </a:lnTo>
                  <a:lnTo>
                    <a:pt x="1963" y="1539"/>
                  </a:lnTo>
                  <a:lnTo>
                    <a:pt x="1968" y="1541"/>
                  </a:lnTo>
                  <a:lnTo>
                    <a:pt x="1972" y="1543"/>
                  </a:lnTo>
                  <a:lnTo>
                    <a:pt x="1976" y="1545"/>
                  </a:lnTo>
                  <a:lnTo>
                    <a:pt x="1980" y="1549"/>
                  </a:lnTo>
                  <a:lnTo>
                    <a:pt x="1981" y="1554"/>
                  </a:lnTo>
                  <a:lnTo>
                    <a:pt x="1983" y="1561"/>
                  </a:lnTo>
                  <a:lnTo>
                    <a:pt x="1983" y="1567"/>
                  </a:lnTo>
                  <a:lnTo>
                    <a:pt x="1982" y="1572"/>
                  </a:lnTo>
                  <a:lnTo>
                    <a:pt x="1981" y="1578"/>
                  </a:lnTo>
                  <a:lnTo>
                    <a:pt x="1976" y="1587"/>
                  </a:lnTo>
                  <a:lnTo>
                    <a:pt x="1971" y="1594"/>
                  </a:lnTo>
                  <a:lnTo>
                    <a:pt x="1970" y="1598"/>
                  </a:lnTo>
                  <a:lnTo>
                    <a:pt x="1970" y="1601"/>
                  </a:lnTo>
                  <a:lnTo>
                    <a:pt x="1971" y="1604"/>
                  </a:lnTo>
                  <a:lnTo>
                    <a:pt x="1972" y="1607"/>
                  </a:lnTo>
                  <a:lnTo>
                    <a:pt x="1980" y="1613"/>
                  </a:lnTo>
                  <a:lnTo>
                    <a:pt x="1989" y="1618"/>
                  </a:lnTo>
                  <a:lnTo>
                    <a:pt x="1994" y="1622"/>
                  </a:lnTo>
                  <a:lnTo>
                    <a:pt x="1997" y="1626"/>
                  </a:lnTo>
                  <a:lnTo>
                    <a:pt x="2000" y="1630"/>
                  </a:lnTo>
                  <a:lnTo>
                    <a:pt x="2001" y="1635"/>
                  </a:lnTo>
                  <a:lnTo>
                    <a:pt x="2001" y="1641"/>
                  </a:lnTo>
                  <a:lnTo>
                    <a:pt x="2000" y="1645"/>
                  </a:lnTo>
                  <a:lnTo>
                    <a:pt x="1997" y="1650"/>
                  </a:lnTo>
                  <a:lnTo>
                    <a:pt x="1994" y="1654"/>
                  </a:lnTo>
                  <a:lnTo>
                    <a:pt x="1983" y="1663"/>
                  </a:lnTo>
                  <a:lnTo>
                    <a:pt x="1971" y="1676"/>
                  </a:lnTo>
                  <a:lnTo>
                    <a:pt x="1960" y="1688"/>
                  </a:lnTo>
                  <a:lnTo>
                    <a:pt x="1952" y="1698"/>
                  </a:lnTo>
                  <a:lnTo>
                    <a:pt x="1949" y="1705"/>
                  </a:lnTo>
                  <a:lnTo>
                    <a:pt x="1946" y="1712"/>
                  </a:lnTo>
                  <a:lnTo>
                    <a:pt x="1946" y="1715"/>
                  </a:lnTo>
                  <a:lnTo>
                    <a:pt x="1946" y="1719"/>
                  </a:lnTo>
                  <a:lnTo>
                    <a:pt x="1949" y="1721"/>
                  </a:lnTo>
                  <a:lnTo>
                    <a:pt x="1951" y="1723"/>
                  </a:lnTo>
                  <a:lnTo>
                    <a:pt x="1966" y="1726"/>
                  </a:lnTo>
                  <a:lnTo>
                    <a:pt x="1980" y="1731"/>
                  </a:lnTo>
                  <a:lnTo>
                    <a:pt x="1982" y="1733"/>
                  </a:lnTo>
                  <a:lnTo>
                    <a:pt x="1982" y="1736"/>
                  </a:lnTo>
                  <a:lnTo>
                    <a:pt x="1982" y="1740"/>
                  </a:lnTo>
                  <a:lnTo>
                    <a:pt x="1981" y="1744"/>
                  </a:lnTo>
                  <a:lnTo>
                    <a:pt x="1978" y="1753"/>
                  </a:lnTo>
                  <a:lnTo>
                    <a:pt x="1976" y="1764"/>
                  </a:lnTo>
                  <a:lnTo>
                    <a:pt x="1976" y="1770"/>
                  </a:lnTo>
                  <a:lnTo>
                    <a:pt x="1977" y="1776"/>
                  </a:lnTo>
                  <a:lnTo>
                    <a:pt x="1980" y="1782"/>
                  </a:lnTo>
                  <a:lnTo>
                    <a:pt x="1982" y="1787"/>
                  </a:lnTo>
                  <a:lnTo>
                    <a:pt x="1989" y="1796"/>
                  </a:lnTo>
                  <a:lnTo>
                    <a:pt x="1995" y="1802"/>
                  </a:lnTo>
                  <a:lnTo>
                    <a:pt x="2002" y="1806"/>
                  </a:lnTo>
                  <a:lnTo>
                    <a:pt x="2009" y="1806"/>
                  </a:lnTo>
                  <a:lnTo>
                    <a:pt x="2012" y="1806"/>
                  </a:lnTo>
                  <a:lnTo>
                    <a:pt x="2014" y="1805"/>
                  </a:lnTo>
                  <a:lnTo>
                    <a:pt x="2015" y="1803"/>
                  </a:lnTo>
                  <a:lnTo>
                    <a:pt x="2016" y="1801"/>
                  </a:lnTo>
                  <a:lnTo>
                    <a:pt x="2018" y="1795"/>
                  </a:lnTo>
                  <a:lnTo>
                    <a:pt x="2020" y="1790"/>
                  </a:lnTo>
                  <a:lnTo>
                    <a:pt x="2021" y="1787"/>
                  </a:lnTo>
                  <a:lnTo>
                    <a:pt x="2023" y="1786"/>
                  </a:lnTo>
                  <a:lnTo>
                    <a:pt x="2025" y="1784"/>
                  </a:lnTo>
                  <a:lnTo>
                    <a:pt x="2028" y="1783"/>
                  </a:lnTo>
                  <a:lnTo>
                    <a:pt x="2033" y="1786"/>
                  </a:lnTo>
                  <a:lnTo>
                    <a:pt x="2039" y="1790"/>
                  </a:lnTo>
                  <a:lnTo>
                    <a:pt x="2044" y="1796"/>
                  </a:lnTo>
                  <a:lnTo>
                    <a:pt x="2048" y="1803"/>
                  </a:lnTo>
                  <a:lnTo>
                    <a:pt x="2053" y="1809"/>
                  </a:lnTo>
                  <a:lnTo>
                    <a:pt x="2057" y="1814"/>
                  </a:lnTo>
                  <a:lnTo>
                    <a:pt x="2058" y="1815"/>
                  </a:lnTo>
                  <a:lnTo>
                    <a:pt x="2060" y="1815"/>
                  </a:lnTo>
                  <a:lnTo>
                    <a:pt x="2063" y="1815"/>
                  </a:lnTo>
                  <a:lnTo>
                    <a:pt x="2065" y="1814"/>
                  </a:lnTo>
                  <a:lnTo>
                    <a:pt x="2072" y="1808"/>
                  </a:lnTo>
                  <a:lnTo>
                    <a:pt x="2077" y="1806"/>
                  </a:lnTo>
                  <a:lnTo>
                    <a:pt x="2082" y="1805"/>
                  </a:lnTo>
                  <a:lnTo>
                    <a:pt x="2084" y="1806"/>
                  </a:lnTo>
                  <a:lnTo>
                    <a:pt x="2085" y="1805"/>
                  </a:lnTo>
                  <a:lnTo>
                    <a:pt x="2088" y="1797"/>
                  </a:lnTo>
                  <a:lnTo>
                    <a:pt x="2089" y="1789"/>
                  </a:lnTo>
                  <a:lnTo>
                    <a:pt x="2094" y="1781"/>
                  </a:lnTo>
                  <a:lnTo>
                    <a:pt x="2113" y="1762"/>
                  </a:lnTo>
                  <a:lnTo>
                    <a:pt x="2128" y="1746"/>
                  </a:lnTo>
                  <a:lnTo>
                    <a:pt x="2130" y="1743"/>
                  </a:lnTo>
                  <a:lnTo>
                    <a:pt x="2134" y="1739"/>
                  </a:lnTo>
                  <a:lnTo>
                    <a:pt x="2136" y="1737"/>
                  </a:lnTo>
                  <a:lnTo>
                    <a:pt x="2140" y="1734"/>
                  </a:lnTo>
                  <a:lnTo>
                    <a:pt x="2148" y="1732"/>
                  </a:lnTo>
                  <a:lnTo>
                    <a:pt x="2157" y="1730"/>
                  </a:lnTo>
                  <a:lnTo>
                    <a:pt x="2167" y="1728"/>
                  </a:lnTo>
                  <a:lnTo>
                    <a:pt x="2177" y="1727"/>
                  </a:lnTo>
                  <a:lnTo>
                    <a:pt x="2182" y="1726"/>
                  </a:lnTo>
                  <a:lnTo>
                    <a:pt x="2186" y="1724"/>
                  </a:lnTo>
                  <a:lnTo>
                    <a:pt x="2190" y="1720"/>
                  </a:lnTo>
                  <a:lnTo>
                    <a:pt x="2192" y="1714"/>
                  </a:lnTo>
                  <a:lnTo>
                    <a:pt x="2196" y="1702"/>
                  </a:lnTo>
                  <a:lnTo>
                    <a:pt x="2197" y="1690"/>
                  </a:lnTo>
                  <a:lnTo>
                    <a:pt x="2198" y="1685"/>
                  </a:lnTo>
                  <a:lnTo>
                    <a:pt x="2199" y="1680"/>
                  </a:lnTo>
                  <a:lnTo>
                    <a:pt x="2202" y="1676"/>
                  </a:lnTo>
                  <a:lnTo>
                    <a:pt x="2204" y="1674"/>
                  </a:lnTo>
                  <a:lnTo>
                    <a:pt x="2209" y="1671"/>
                  </a:lnTo>
                  <a:lnTo>
                    <a:pt x="2214" y="1671"/>
                  </a:lnTo>
                  <a:lnTo>
                    <a:pt x="2218" y="1671"/>
                  </a:lnTo>
                  <a:lnTo>
                    <a:pt x="2224" y="1671"/>
                  </a:lnTo>
                  <a:lnTo>
                    <a:pt x="2235" y="1673"/>
                  </a:lnTo>
                  <a:lnTo>
                    <a:pt x="2245" y="1676"/>
                  </a:lnTo>
                  <a:lnTo>
                    <a:pt x="2256" y="1677"/>
                  </a:lnTo>
                  <a:lnTo>
                    <a:pt x="2273" y="1679"/>
                  </a:lnTo>
                  <a:lnTo>
                    <a:pt x="2281" y="1677"/>
                  </a:lnTo>
                  <a:lnTo>
                    <a:pt x="2291" y="1676"/>
                  </a:lnTo>
                  <a:lnTo>
                    <a:pt x="2299" y="1674"/>
                  </a:lnTo>
                  <a:lnTo>
                    <a:pt x="2306" y="1671"/>
                  </a:lnTo>
                  <a:lnTo>
                    <a:pt x="2318" y="1663"/>
                  </a:lnTo>
                  <a:lnTo>
                    <a:pt x="2329" y="1654"/>
                  </a:lnTo>
                  <a:lnTo>
                    <a:pt x="2336" y="1649"/>
                  </a:lnTo>
                  <a:lnTo>
                    <a:pt x="2342" y="1645"/>
                  </a:lnTo>
                  <a:lnTo>
                    <a:pt x="2350" y="1644"/>
                  </a:lnTo>
                  <a:lnTo>
                    <a:pt x="2359" y="1645"/>
                  </a:lnTo>
                  <a:lnTo>
                    <a:pt x="2367" y="1646"/>
                  </a:lnTo>
                  <a:lnTo>
                    <a:pt x="2375" y="1648"/>
                  </a:lnTo>
                  <a:lnTo>
                    <a:pt x="2384" y="1648"/>
                  </a:lnTo>
                  <a:lnTo>
                    <a:pt x="2392" y="1646"/>
                  </a:lnTo>
                  <a:lnTo>
                    <a:pt x="2406" y="1643"/>
                  </a:lnTo>
                  <a:lnTo>
                    <a:pt x="2421" y="1638"/>
                  </a:lnTo>
                  <a:lnTo>
                    <a:pt x="2426" y="1635"/>
                  </a:lnTo>
                  <a:lnTo>
                    <a:pt x="2432" y="1631"/>
                  </a:lnTo>
                  <a:lnTo>
                    <a:pt x="2437" y="1627"/>
                  </a:lnTo>
                  <a:lnTo>
                    <a:pt x="2440" y="1625"/>
                  </a:lnTo>
                  <a:lnTo>
                    <a:pt x="2441" y="1622"/>
                  </a:lnTo>
                  <a:lnTo>
                    <a:pt x="2441" y="1619"/>
                  </a:lnTo>
                  <a:lnTo>
                    <a:pt x="2437" y="1617"/>
                  </a:lnTo>
                  <a:lnTo>
                    <a:pt x="2432" y="1616"/>
                  </a:lnTo>
                  <a:lnTo>
                    <a:pt x="2426" y="1614"/>
                  </a:lnTo>
                  <a:lnTo>
                    <a:pt x="2422" y="1612"/>
                  </a:lnTo>
                  <a:lnTo>
                    <a:pt x="2419" y="1610"/>
                  </a:lnTo>
                  <a:lnTo>
                    <a:pt x="2418" y="1607"/>
                  </a:lnTo>
                  <a:lnTo>
                    <a:pt x="2418" y="1604"/>
                  </a:lnTo>
                  <a:lnTo>
                    <a:pt x="2418" y="1601"/>
                  </a:lnTo>
                  <a:lnTo>
                    <a:pt x="2419" y="1598"/>
                  </a:lnTo>
                  <a:lnTo>
                    <a:pt x="2422" y="1595"/>
                  </a:lnTo>
                  <a:lnTo>
                    <a:pt x="2425" y="1591"/>
                  </a:lnTo>
                  <a:lnTo>
                    <a:pt x="2430" y="1588"/>
                  </a:lnTo>
                  <a:lnTo>
                    <a:pt x="2436" y="1588"/>
                  </a:lnTo>
                  <a:lnTo>
                    <a:pt x="2443" y="1591"/>
                  </a:lnTo>
                  <a:lnTo>
                    <a:pt x="2447" y="1592"/>
                  </a:lnTo>
                  <a:lnTo>
                    <a:pt x="2450" y="1593"/>
                  </a:lnTo>
                  <a:lnTo>
                    <a:pt x="2453" y="1593"/>
                  </a:lnTo>
                  <a:lnTo>
                    <a:pt x="2454" y="1592"/>
                  </a:lnTo>
                  <a:lnTo>
                    <a:pt x="2455" y="1589"/>
                  </a:lnTo>
                  <a:lnTo>
                    <a:pt x="2455" y="1587"/>
                  </a:lnTo>
                  <a:lnTo>
                    <a:pt x="2454" y="1585"/>
                  </a:lnTo>
                  <a:lnTo>
                    <a:pt x="2453" y="1581"/>
                  </a:lnTo>
                  <a:lnTo>
                    <a:pt x="2451" y="1578"/>
                  </a:lnTo>
                  <a:lnTo>
                    <a:pt x="2451" y="1574"/>
                  </a:lnTo>
                  <a:lnTo>
                    <a:pt x="2453" y="1570"/>
                  </a:lnTo>
                  <a:lnTo>
                    <a:pt x="2455" y="1568"/>
                  </a:lnTo>
                  <a:lnTo>
                    <a:pt x="2460" y="1563"/>
                  </a:lnTo>
                  <a:lnTo>
                    <a:pt x="2467" y="1560"/>
                  </a:lnTo>
                  <a:lnTo>
                    <a:pt x="2474" y="1559"/>
                  </a:lnTo>
                  <a:lnTo>
                    <a:pt x="2484" y="1560"/>
                  </a:lnTo>
                  <a:lnTo>
                    <a:pt x="2487" y="1561"/>
                  </a:lnTo>
                  <a:lnTo>
                    <a:pt x="2492" y="1563"/>
                  </a:lnTo>
                  <a:lnTo>
                    <a:pt x="2497" y="1566"/>
                  </a:lnTo>
                  <a:lnTo>
                    <a:pt x="2501" y="1569"/>
                  </a:lnTo>
                  <a:lnTo>
                    <a:pt x="2505" y="1573"/>
                  </a:lnTo>
                  <a:lnTo>
                    <a:pt x="2510" y="1574"/>
                  </a:lnTo>
                  <a:lnTo>
                    <a:pt x="2513" y="1575"/>
                  </a:lnTo>
                  <a:lnTo>
                    <a:pt x="2517" y="1574"/>
                  </a:lnTo>
                  <a:lnTo>
                    <a:pt x="2520" y="1573"/>
                  </a:lnTo>
                  <a:lnTo>
                    <a:pt x="2523" y="1569"/>
                  </a:lnTo>
                  <a:lnTo>
                    <a:pt x="2523" y="1566"/>
                  </a:lnTo>
                  <a:lnTo>
                    <a:pt x="2524" y="1561"/>
                  </a:lnTo>
                  <a:lnTo>
                    <a:pt x="2522" y="1549"/>
                  </a:lnTo>
                  <a:lnTo>
                    <a:pt x="2520" y="1536"/>
                  </a:lnTo>
                  <a:lnTo>
                    <a:pt x="2518" y="1530"/>
                  </a:lnTo>
                  <a:lnTo>
                    <a:pt x="2517" y="1524"/>
                  </a:lnTo>
                  <a:lnTo>
                    <a:pt x="2514" y="1519"/>
                  </a:lnTo>
                  <a:lnTo>
                    <a:pt x="2512" y="1517"/>
                  </a:lnTo>
                  <a:lnTo>
                    <a:pt x="2510" y="1513"/>
                  </a:lnTo>
                  <a:lnTo>
                    <a:pt x="2508" y="1511"/>
                  </a:lnTo>
                  <a:lnTo>
                    <a:pt x="2507" y="1509"/>
                  </a:lnTo>
                  <a:lnTo>
                    <a:pt x="2508" y="1507"/>
                  </a:lnTo>
                  <a:lnTo>
                    <a:pt x="2510" y="1505"/>
                  </a:lnTo>
                  <a:lnTo>
                    <a:pt x="2512" y="1504"/>
                  </a:lnTo>
                  <a:lnTo>
                    <a:pt x="2516" y="1504"/>
                  </a:lnTo>
                  <a:lnTo>
                    <a:pt x="2520" y="1504"/>
                  </a:lnTo>
                  <a:lnTo>
                    <a:pt x="2532" y="1506"/>
                  </a:lnTo>
                  <a:lnTo>
                    <a:pt x="2544" y="1510"/>
                  </a:lnTo>
                  <a:lnTo>
                    <a:pt x="2556" y="1513"/>
                  </a:lnTo>
                  <a:lnTo>
                    <a:pt x="2563" y="1518"/>
                  </a:lnTo>
                  <a:lnTo>
                    <a:pt x="2568" y="1519"/>
                  </a:lnTo>
                  <a:lnTo>
                    <a:pt x="2573" y="1520"/>
                  </a:lnTo>
                  <a:lnTo>
                    <a:pt x="2579" y="1520"/>
                  </a:lnTo>
                  <a:lnTo>
                    <a:pt x="2585" y="1520"/>
                  </a:lnTo>
                  <a:lnTo>
                    <a:pt x="2592" y="1519"/>
                  </a:lnTo>
                  <a:lnTo>
                    <a:pt x="2598" y="1517"/>
                  </a:lnTo>
                  <a:lnTo>
                    <a:pt x="2602" y="1515"/>
                  </a:lnTo>
                  <a:lnTo>
                    <a:pt x="2607" y="1511"/>
                  </a:lnTo>
                  <a:lnTo>
                    <a:pt x="2613" y="1504"/>
                  </a:lnTo>
                  <a:lnTo>
                    <a:pt x="2620" y="1493"/>
                  </a:lnTo>
                  <a:lnTo>
                    <a:pt x="2624" y="1486"/>
                  </a:lnTo>
                  <a:lnTo>
                    <a:pt x="2627" y="1476"/>
                  </a:lnTo>
                  <a:lnTo>
                    <a:pt x="2631" y="1466"/>
                  </a:lnTo>
                  <a:lnTo>
                    <a:pt x="2633" y="1453"/>
                  </a:lnTo>
                  <a:lnTo>
                    <a:pt x="2637" y="1442"/>
                  </a:lnTo>
                  <a:lnTo>
                    <a:pt x="2639" y="1436"/>
                  </a:lnTo>
                  <a:lnTo>
                    <a:pt x="2643" y="1433"/>
                  </a:lnTo>
                  <a:lnTo>
                    <a:pt x="2646" y="1430"/>
                  </a:lnTo>
                  <a:lnTo>
                    <a:pt x="2659" y="1430"/>
                  </a:lnTo>
                  <a:lnTo>
                    <a:pt x="2680" y="1429"/>
                  </a:lnTo>
                  <a:lnTo>
                    <a:pt x="2700" y="1425"/>
                  </a:lnTo>
                  <a:lnTo>
                    <a:pt x="2713" y="1423"/>
                  </a:lnTo>
                  <a:lnTo>
                    <a:pt x="2721" y="1424"/>
                  </a:lnTo>
                  <a:lnTo>
                    <a:pt x="2727" y="1425"/>
                  </a:lnTo>
                  <a:lnTo>
                    <a:pt x="2734" y="1431"/>
                  </a:lnTo>
                  <a:lnTo>
                    <a:pt x="2741" y="1438"/>
                  </a:lnTo>
                  <a:lnTo>
                    <a:pt x="2746" y="1446"/>
                  </a:lnTo>
                  <a:lnTo>
                    <a:pt x="2752" y="1452"/>
                  </a:lnTo>
                  <a:lnTo>
                    <a:pt x="2758" y="1457"/>
                  </a:lnTo>
                  <a:lnTo>
                    <a:pt x="2766" y="1463"/>
                  </a:lnTo>
                  <a:lnTo>
                    <a:pt x="2772" y="1466"/>
                  </a:lnTo>
                  <a:lnTo>
                    <a:pt x="2781" y="1468"/>
                  </a:lnTo>
                  <a:lnTo>
                    <a:pt x="2790" y="1469"/>
                  </a:lnTo>
                  <a:lnTo>
                    <a:pt x="2801" y="1469"/>
                  </a:lnTo>
                  <a:lnTo>
                    <a:pt x="2809" y="1468"/>
                  </a:lnTo>
                  <a:lnTo>
                    <a:pt x="2816" y="1467"/>
                  </a:lnTo>
                  <a:lnTo>
                    <a:pt x="2821" y="1466"/>
                  </a:lnTo>
                  <a:lnTo>
                    <a:pt x="2826" y="1465"/>
                  </a:lnTo>
                  <a:lnTo>
                    <a:pt x="2833" y="1461"/>
                  </a:lnTo>
                  <a:lnTo>
                    <a:pt x="2841" y="1457"/>
                  </a:lnTo>
                  <a:lnTo>
                    <a:pt x="2848" y="1455"/>
                  </a:lnTo>
                  <a:lnTo>
                    <a:pt x="2867" y="1427"/>
                  </a:lnTo>
                  <a:close/>
                </a:path>
              </a:pathLst>
            </a:custGeom>
            <a:solidFill>
              <a:srgbClr val="FF0000"/>
            </a:solidFill>
            <a:ln w="3175" cmpd="sng">
              <a:solidFill>
                <a:srgbClr val="BFBFBF"/>
              </a:solidFill>
              <a:round/>
              <a:headEnd/>
              <a:tailEnd/>
            </a:ln>
          </p:spPr>
          <p:txBody>
            <a:bodyPr/>
            <a:lstStyle/>
            <a:p>
              <a:pPr defTabSz="1044975"/>
              <a:endParaRPr lang="zh-CN" altLang="en-US" sz="2100" ker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16" name="山东"/>
            <p:cNvSpPr>
              <a:spLocks/>
            </p:cNvSpPr>
            <p:nvPr/>
          </p:nvSpPr>
          <p:spPr bwMode="auto">
            <a:xfrm>
              <a:off x="3312507" y="2786884"/>
              <a:ext cx="1024153" cy="655260"/>
            </a:xfrm>
            <a:custGeom>
              <a:avLst/>
              <a:gdLst>
                <a:gd name="T0" fmla="*/ 831 w 2606"/>
                <a:gd name="T1" fmla="*/ 153 h 1671"/>
                <a:gd name="T2" fmla="*/ 614 w 2606"/>
                <a:gd name="T3" fmla="*/ 197 h 1671"/>
                <a:gd name="T4" fmla="*/ 432 w 2606"/>
                <a:gd name="T5" fmla="*/ 342 h 1671"/>
                <a:gd name="T6" fmla="*/ 367 w 2606"/>
                <a:gd name="T7" fmla="*/ 411 h 1671"/>
                <a:gd name="T8" fmla="*/ 252 w 2606"/>
                <a:gd name="T9" fmla="*/ 665 h 1671"/>
                <a:gd name="T10" fmla="*/ 153 w 2606"/>
                <a:gd name="T11" fmla="*/ 883 h 1671"/>
                <a:gd name="T12" fmla="*/ 157 w 2606"/>
                <a:gd name="T13" fmla="*/ 1075 h 1671"/>
                <a:gd name="T14" fmla="*/ 237 w 2606"/>
                <a:gd name="T15" fmla="*/ 1070 h 1671"/>
                <a:gd name="T16" fmla="*/ 400 w 2606"/>
                <a:gd name="T17" fmla="*/ 1024 h 1671"/>
                <a:gd name="T18" fmla="*/ 286 w 2606"/>
                <a:gd name="T19" fmla="*/ 1117 h 1671"/>
                <a:gd name="T20" fmla="*/ 164 w 2606"/>
                <a:gd name="T21" fmla="*/ 1251 h 1671"/>
                <a:gd name="T22" fmla="*/ 27 w 2606"/>
                <a:gd name="T23" fmla="*/ 1393 h 1671"/>
                <a:gd name="T24" fmla="*/ 73 w 2606"/>
                <a:gd name="T25" fmla="*/ 1491 h 1671"/>
                <a:gd name="T26" fmla="*/ 213 w 2606"/>
                <a:gd name="T27" fmla="*/ 1586 h 1671"/>
                <a:gd name="T28" fmla="*/ 427 w 2606"/>
                <a:gd name="T29" fmla="*/ 1633 h 1671"/>
                <a:gd name="T30" fmla="*/ 550 w 2606"/>
                <a:gd name="T31" fmla="*/ 1564 h 1671"/>
                <a:gd name="T32" fmla="*/ 658 w 2606"/>
                <a:gd name="T33" fmla="*/ 1426 h 1671"/>
                <a:gd name="T34" fmla="*/ 701 w 2606"/>
                <a:gd name="T35" fmla="*/ 1437 h 1671"/>
                <a:gd name="T36" fmla="*/ 811 w 2606"/>
                <a:gd name="T37" fmla="*/ 1602 h 1671"/>
                <a:gd name="T38" fmla="*/ 1004 w 2606"/>
                <a:gd name="T39" fmla="*/ 1657 h 1671"/>
                <a:gd name="T40" fmla="*/ 1063 w 2606"/>
                <a:gd name="T41" fmla="*/ 1579 h 1671"/>
                <a:gd name="T42" fmla="*/ 1187 w 2606"/>
                <a:gd name="T43" fmla="*/ 1652 h 1671"/>
                <a:gd name="T44" fmla="*/ 1275 w 2606"/>
                <a:gd name="T45" fmla="*/ 1602 h 1671"/>
                <a:gd name="T46" fmla="*/ 1378 w 2606"/>
                <a:gd name="T47" fmla="*/ 1499 h 1671"/>
                <a:gd name="T48" fmla="*/ 1489 w 2606"/>
                <a:gd name="T49" fmla="*/ 1343 h 1671"/>
                <a:gd name="T50" fmla="*/ 1623 w 2606"/>
                <a:gd name="T51" fmla="*/ 1208 h 1671"/>
                <a:gd name="T52" fmla="*/ 1675 w 2606"/>
                <a:gd name="T53" fmla="*/ 1085 h 1671"/>
                <a:gd name="T54" fmla="*/ 1741 w 2606"/>
                <a:gd name="T55" fmla="*/ 1026 h 1671"/>
                <a:gd name="T56" fmla="*/ 1774 w 2606"/>
                <a:gd name="T57" fmla="*/ 964 h 1671"/>
                <a:gd name="T58" fmla="*/ 1824 w 2606"/>
                <a:gd name="T59" fmla="*/ 913 h 1671"/>
                <a:gd name="T60" fmla="*/ 1774 w 2606"/>
                <a:gd name="T61" fmla="*/ 823 h 1671"/>
                <a:gd name="T62" fmla="*/ 1847 w 2606"/>
                <a:gd name="T63" fmla="*/ 800 h 1671"/>
                <a:gd name="T64" fmla="*/ 1886 w 2606"/>
                <a:gd name="T65" fmla="*/ 879 h 1671"/>
                <a:gd name="T66" fmla="*/ 1982 w 2606"/>
                <a:gd name="T67" fmla="*/ 800 h 1671"/>
                <a:gd name="T68" fmla="*/ 2006 w 2606"/>
                <a:gd name="T69" fmla="*/ 675 h 1671"/>
                <a:gd name="T70" fmla="*/ 2040 w 2606"/>
                <a:gd name="T71" fmla="*/ 681 h 1671"/>
                <a:gd name="T72" fmla="*/ 1990 w 2606"/>
                <a:gd name="T73" fmla="*/ 641 h 1671"/>
                <a:gd name="T74" fmla="*/ 2059 w 2606"/>
                <a:gd name="T75" fmla="*/ 628 h 1671"/>
                <a:gd name="T76" fmla="*/ 2204 w 2606"/>
                <a:gd name="T77" fmla="*/ 495 h 1671"/>
                <a:gd name="T78" fmla="*/ 2241 w 2606"/>
                <a:gd name="T79" fmla="*/ 531 h 1671"/>
                <a:gd name="T80" fmla="*/ 2373 w 2606"/>
                <a:gd name="T81" fmla="*/ 397 h 1671"/>
                <a:gd name="T82" fmla="*/ 2440 w 2606"/>
                <a:gd name="T83" fmla="*/ 381 h 1671"/>
                <a:gd name="T84" fmla="*/ 2536 w 2606"/>
                <a:gd name="T85" fmla="*/ 458 h 1671"/>
                <a:gd name="T86" fmla="*/ 2541 w 2606"/>
                <a:gd name="T87" fmla="*/ 376 h 1671"/>
                <a:gd name="T88" fmla="*/ 2579 w 2606"/>
                <a:gd name="T89" fmla="*/ 294 h 1671"/>
                <a:gd name="T90" fmla="*/ 2592 w 2606"/>
                <a:gd name="T91" fmla="*/ 187 h 1671"/>
                <a:gd name="T92" fmla="*/ 2428 w 2606"/>
                <a:gd name="T93" fmla="*/ 162 h 1671"/>
                <a:gd name="T94" fmla="*/ 2347 w 2606"/>
                <a:gd name="T95" fmla="*/ 220 h 1671"/>
                <a:gd name="T96" fmla="*/ 2188 w 2606"/>
                <a:gd name="T97" fmla="*/ 212 h 1671"/>
                <a:gd name="T98" fmla="*/ 2070 w 2606"/>
                <a:gd name="T99" fmla="*/ 138 h 1671"/>
                <a:gd name="T100" fmla="*/ 1975 w 2606"/>
                <a:gd name="T101" fmla="*/ 81 h 1671"/>
                <a:gd name="T102" fmla="*/ 1761 w 2606"/>
                <a:gd name="T103" fmla="*/ 159 h 1671"/>
                <a:gd name="T104" fmla="*/ 1734 w 2606"/>
                <a:gd name="T105" fmla="*/ 264 h 1671"/>
                <a:gd name="T106" fmla="*/ 1665 w 2606"/>
                <a:gd name="T107" fmla="*/ 376 h 1671"/>
                <a:gd name="T108" fmla="*/ 1427 w 2606"/>
                <a:gd name="T109" fmla="*/ 440 h 1671"/>
                <a:gd name="T110" fmla="*/ 1344 w 2606"/>
                <a:gd name="T111" fmla="*/ 226 h 1671"/>
                <a:gd name="T112" fmla="*/ 1369 w 2606"/>
                <a:gd name="T113" fmla="*/ 142 h 1671"/>
                <a:gd name="T114" fmla="*/ 1251 w 2606"/>
                <a:gd name="T115" fmla="*/ 4 h 1671"/>
                <a:gd name="T116" fmla="*/ 1145 w 2606"/>
                <a:gd name="T117" fmla="*/ 42 h 1671"/>
                <a:gd name="T118" fmla="*/ 1023 w 2606"/>
                <a:gd name="T119" fmla="*/ 115 h 1671"/>
                <a:gd name="T120" fmla="*/ 961 w 2606"/>
                <a:gd name="T121" fmla="*/ 51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6" h="1671">
                  <a:moveTo>
                    <a:pt x="923" y="0"/>
                  </a:moveTo>
                  <a:lnTo>
                    <a:pt x="923" y="12"/>
                  </a:lnTo>
                  <a:lnTo>
                    <a:pt x="921" y="27"/>
                  </a:lnTo>
                  <a:lnTo>
                    <a:pt x="918" y="36"/>
                  </a:lnTo>
                  <a:lnTo>
                    <a:pt x="913" y="43"/>
                  </a:lnTo>
                  <a:lnTo>
                    <a:pt x="906" y="50"/>
                  </a:lnTo>
                  <a:lnTo>
                    <a:pt x="898" y="56"/>
                  </a:lnTo>
                  <a:lnTo>
                    <a:pt x="892" y="60"/>
                  </a:lnTo>
                  <a:lnTo>
                    <a:pt x="885" y="64"/>
                  </a:lnTo>
                  <a:lnTo>
                    <a:pt x="874" y="71"/>
                  </a:lnTo>
                  <a:lnTo>
                    <a:pt x="865" y="80"/>
                  </a:lnTo>
                  <a:lnTo>
                    <a:pt x="860" y="83"/>
                  </a:lnTo>
                  <a:lnTo>
                    <a:pt x="856" y="88"/>
                  </a:lnTo>
                  <a:lnTo>
                    <a:pt x="853" y="93"/>
                  </a:lnTo>
                  <a:lnTo>
                    <a:pt x="850" y="98"/>
                  </a:lnTo>
                  <a:lnTo>
                    <a:pt x="848" y="102"/>
                  </a:lnTo>
                  <a:lnTo>
                    <a:pt x="847" y="107"/>
                  </a:lnTo>
                  <a:lnTo>
                    <a:pt x="843" y="118"/>
                  </a:lnTo>
                  <a:lnTo>
                    <a:pt x="840" y="127"/>
                  </a:lnTo>
                  <a:lnTo>
                    <a:pt x="837" y="137"/>
                  </a:lnTo>
                  <a:lnTo>
                    <a:pt x="835" y="145"/>
                  </a:lnTo>
                  <a:lnTo>
                    <a:pt x="833" y="150"/>
                  </a:lnTo>
                  <a:lnTo>
                    <a:pt x="831" y="153"/>
                  </a:lnTo>
                  <a:lnTo>
                    <a:pt x="829" y="157"/>
                  </a:lnTo>
                  <a:lnTo>
                    <a:pt x="827" y="159"/>
                  </a:lnTo>
                  <a:lnTo>
                    <a:pt x="822" y="163"/>
                  </a:lnTo>
                  <a:lnTo>
                    <a:pt x="817" y="164"/>
                  </a:lnTo>
                  <a:lnTo>
                    <a:pt x="812" y="165"/>
                  </a:lnTo>
                  <a:lnTo>
                    <a:pt x="806" y="167"/>
                  </a:lnTo>
                  <a:lnTo>
                    <a:pt x="795" y="169"/>
                  </a:lnTo>
                  <a:lnTo>
                    <a:pt x="784" y="170"/>
                  </a:lnTo>
                  <a:lnTo>
                    <a:pt x="772" y="173"/>
                  </a:lnTo>
                  <a:lnTo>
                    <a:pt x="760" y="174"/>
                  </a:lnTo>
                  <a:lnTo>
                    <a:pt x="747" y="175"/>
                  </a:lnTo>
                  <a:lnTo>
                    <a:pt x="732" y="177"/>
                  </a:lnTo>
                  <a:lnTo>
                    <a:pt x="720" y="180"/>
                  </a:lnTo>
                  <a:lnTo>
                    <a:pt x="707" y="183"/>
                  </a:lnTo>
                  <a:lnTo>
                    <a:pt x="693" y="186"/>
                  </a:lnTo>
                  <a:lnTo>
                    <a:pt x="679" y="189"/>
                  </a:lnTo>
                  <a:lnTo>
                    <a:pt x="666" y="190"/>
                  </a:lnTo>
                  <a:lnTo>
                    <a:pt x="654" y="190"/>
                  </a:lnTo>
                  <a:lnTo>
                    <a:pt x="642" y="192"/>
                  </a:lnTo>
                  <a:lnTo>
                    <a:pt x="630" y="193"/>
                  </a:lnTo>
                  <a:lnTo>
                    <a:pt x="625" y="194"/>
                  </a:lnTo>
                  <a:lnTo>
                    <a:pt x="620" y="195"/>
                  </a:lnTo>
                  <a:lnTo>
                    <a:pt x="614" y="197"/>
                  </a:lnTo>
                  <a:lnTo>
                    <a:pt x="608" y="201"/>
                  </a:lnTo>
                  <a:lnTo>
                    <a:pt x="603" y="205"/>
                  </a:lnTo>
                  <a:lnTo>
                    <a:pt x="598" y="209"/>
                  </a:lnTo>
                  <a:lnTo>
                    <a:pt x="594" y="215"/>
                  </a:lnTo>
                  <a:lnTo>
                    <a:pt x="590" y="222"/>
                  </a:lnTo>
                  <a:lnTo>
                    <a:pt x="576" y="250"/>
                  </a:lnTo>
                  <a:lnTo>
                    <a:pt x="563" y="274"/>
                  </a:lnTo>
                  <a:lnTo>
                    <a:pt x="557" y="284"/>
                  </a:lnTo>
                  <a:lnTo>
                    <a:pt x="548" y="294"/>
                  </a:lnTo>
                  <a:lnTo>
                    <a:pt x="540" y="302"/>
                  </a:lnTo>
                  <a:lnTo>
                    <a:pt x="531" y="310"/>
                  </a:lnTo>
                  <a:lnTo>
                    <a:pt x="512" y="325"/>
                  </a:lnTo>
                  <a:lnTo>
                    <a:pt x="499" y="335"/>
                  </a:lnTo>
                  <a:lnTo>
                    <a:pt x="491" y="339"/>
                  </a:lnTo>
                  <a:lnTo>
                    <a:pt x="484" y="340"/>
                  </a:lnTo>
                  <a:lnTo>
                    <a:pt x="477" y="339"/>
                  </a:lnTo>
                  <a:lnTo>
                    <a:pt x="468" y="337"/>
                  </a:lnTo>
                  <a:lnTo>
                    <a:pt x="459" y="333"/>
                  </a:lnTo>
                  <a:lnTo>
                    <a:pt x="452" y="331"/>
                  </a:lnTo>
                  <a:lnTo>
                    <a:pt x="446" y="331"/>
                  </a:lnTo>
                  <a:lnTo>
                    <a:pt x="440" y="333"/>
                  </a:lnTo>
                  <a:lnTo>
                    <a:pt x="437" y="337"/>
                  </a:lnTo>
                  <a:lnTo>
                    <a:pt x="432" y="342"/>
                  </a:lnTo>
                  <a:lnTo>
                    <a:pt x="427" y="352"/>
                  </a:lnTo>
                  <a:lnTo>
                    <a:pt x="421" y="363"/>
                  </a:lnTo>
                  <a:lnTo>
                    <a:pt x="419" y="370"/>
                  </a:lnTo>
                  <a:lnTo>
                    <a:pt x="418" y="375"/>
                  </a:lnTo>
                  <a:lnTo>
                    <a:pt x="418" y="379"/>
                  </a:lnTo>
                  <a:lnTo>
                    <a:pt x="419" y="384"/>
                  </a:lnTo>
                  <a:lnTo>
                    <a:pt x="421" y="390"/>
                  </a:lnTo>
                  <a:lnTo>
                    <a:pt x="425" y="396"/>
                  </a:lnTo>
                  <a:lnTo>
                    <a:pt x="427" y="400"/>
                  </a:lnTo>
                  <a:lnTo>
                    <a:pt x="430" y="403"/>
                  </a:lnTo>
                  <a:lnTo>
                    <a:pt x="430" y="405"/>
                  </a:lnTo>
                  <a:lnTo>
                    <a:pt x="428" y="407"/>
                  </a:lnTo>
                  <a:lnTo>
                    <a:pt x="426" y="409"/>
                  </a:lnTo>
                  <a:lnTo>
                    <a:pt x="424" y="411"/>
                  </a:lnTo>
                  <a:lnTo>
                    <a:pt x="419" y="414"/>
                  </a:lnTo>
                  <a:lnTo>
                    <a:pt x="415" y="415"/>
                  </a:lnTo>
                  <a:lnTo>
                    <a:pt x="412" y="415"/>
                  </a:lnTo>
                  <a:lnTo>
                    <a:pt x="407" y="415"/>
                  </a:lnTo>
                  <a:lnTo>
                    <a:pt x="399" y="413"/>
                  </a:lnTo>
                  <a:lnTo>
                    <a:pt x="389" y="411"/>
                  </a:lnTo>
                  <a:lnTo>
                    <a:pt x="380" y="410"/>
                  </a:lnTo>
                  <a:lnTo>
                    <a:pt x="371" y="410"/>
                  </a:lnTo>
                  <a:lnTo>
                    <a:pt x="367" y="411"/>
                  </a:lnTo>
                  <a:lnTo>
                    <a:pt x="363" y="414"/>
                  </a:lnTo>
                  <a:lnTo>
                    <a:pt x="358" y="417"/>
                  </a:lnTo>
                  <a:lnTo>
                    <a:pt x="354" y="422"/>
                  </a:lnTo>
                  <a:lnTo>
                    <a:pt x="346" y="434"/>
                  </a:lnTo>
                  <a:lnTo>
                    <a:pt x="338" y="448"/>
                  </a:lnTo>
                  <a:lnTo>
                    <a:pt x="330" y="466"/>
                  </a:lnTo>
                  <a:lnTo>
                    <a:pt x="321" y="485"/>
                  </a:lnTo>
                  <a:lnTo>
                    <a:pt x="313" y="508"/>
                  </a:lnTo>
                  <a:lnTo>
                    <a:pt x="306" y="533"/>
                  </a:lnTo>
                  <a:lnTo>
                    <a:pt x="301" y="555"/>
                  </a:lnTo>
                  <a:lnTo>
                    <a:pt x="296" y="574"/>
                  </a:lnTo>
                  <a:lnTo>
                    <a:pt x="294" y="580"/>
                  </a:lnTo>
                  <a:lnTo>
                    <a:pt x="292" y="586"/>
                  </a:lnTo>
                  <a:lnTo>
                    <a:pt x="288" y="591"/>
                  </a:lnTo>
                  <a:lnTo>
                    <a:pt x="285" y="597"/>
                  </a:lnTo>
                  <a:lnTo>
                    <a:pt x="277" y="606"/>
                  </a:lnTo>
                  <a:lnTo>
                    <a:pt x="271" y="616"/>
                  </a:lnTo>
                  <a:lnTo>
                    <a:pt x="267" y="630"/>
                  </a:lnTo>
                  <a:lnTo>
                    <a:pt x="263" y="644"/>
                  </a:lnTo>
                  <a:lnTo>
                    <a:pt x="261" y="650"/>
                  </a:lnTo>
                  <a:lnTo>
                    <a:pt x="258" y="656"/>
                  </a:lnTo>
                  <a:lnTo>
                    <a:pt x="256" y="661"/>
                  </a:lnTo>
                  <a:lnTo>
                    <a:pt x="252" y="665"/>
                  </a:lnTo>
                  <a:lnTo>
                    <a:pt x="235" y="676"/>
                  </a:lnTo>
                  <a:lnTo>
                    <a:pt x="214" y="688"/>
                  </a:lnTo>
                  <a:lnTo>
                    <a:pt x="204" y="694"/>
                  </a:lnTo>
                  <a:lnTo>
                    <a:pt x="194" y="701"/>
                  </a:lnTo>
                  <a:lnTo>
                    <a:pt x="185" y="711"/>
                  </a:lnTo>
                  <a:lnTo>
                    <a:pt x="178" y="722"/>
                  </a:lnTo>
                  <a:lnTo>
                    <a:pt x="162" y="747"/>
                  </a:lnTo>
                  <a:lnTo>
                    <a:pt x="147" y="774"/>
                  </a:lnTo>
                  <a:lnTo>
                    <a:pt x="140" y="787"/>
                  </a:lnTo>
                  <a:lnTo>
                    <a:pt x="134" y="799"/>
                  </a:lnTo>
                  <a:lnTo>
                    <a:pt x="129" y="812"/>
                  </a:lnTo>
                  <a:lnTo>
                    <a:pt x="126" y="823"/>
                  </a:lnTo>
                  <a:lnTo>
                    <a:pt x="125" y="832"/>
                  </a:lnTo>
                  <a:lnTo>
                    <a:pt x="125" y="842"/>
                  </a:lnTo>
                  <a:lnTo>
                    <a:pt x="125" y="850"/>
                  </a:lnTo>
                  <a:lnTo>
                    <a:pt x="126" y="856"/>
                  </a:lnTo>
                  <a:lnTo>
                    <a:pt x="130" y="867"/>
                  </a:lnTo>
                  <a:lnTo>
                    <a:pt x="132" y="874"/>
                  </a:lnTo>
                  <a:lnTo>
                    <a:pt x="135" y="876"/>
                  </a:lnTo>
                  <a:lnTo>
                    <a:pt x="137" y="877"/>
                  </a:lnTo>
                  <a:lnTo>
                    <a:pt x="140" y="880"/>
                  </a:lnTo>
                  <a:lnTo>
                    <a:pt x="143" y="881"/>
                  </a:lnTo>
                  <a:lnTo>
                    <a:pt x="153" y="883"/>
                  </a:lnTo>
                  <a:lnTo>
                    <a:pt x="163" y="889"/>
                  </a:lnTo>
                  <a:lnTo>
                    <a:pt x="169" y="893"/>
                  </a:lnTo>
                  <a:lnTo>
                    <a:pt x="174" y="898"/>
                  </a:lnTo>
                  <a:lnTo>
                    <a:pt x="179" y="902"/>
                  </a:lnTo>
                  <a:lnTo>
                    <a:pt x="182" y="908"/>
                  </a:lnTo>
                  <a:lnTo>
                    <a:pt x="188" y="919"/>
                  </a:lnTo>
                  <a:lnTo>
                    <a:pt x="193" y="931"/>
                  </a:lnTo>
                  <a:lnTo>
                    <a:pt x="198" y="947"/>
                  </a:lnTo>
                  <a:lnTo>
                    <a:pt x="200" y="958"/>
                  </a:lnTo>
                  <a:lnTo>
                    <a:pt x="203" y="965"/>
                  </a:lnTo>
                  <a:lnTo>
                    <a:pt x="204" y="974"/>
                  </a:lnTo>
                  <a:lnTo>
                    <a:pt x="204" y="986"/>
                  </a:lnTo>
                  <a:lnTo>
                    <a:pt x="200" y="1001"/>
                  </a:lnTo>
                  <a:lnTo>
                    <a:pt x="197" y="1010"/>
                  </a:lnTo>
                  <a:lnTo>
                    <a:pt x="192" y="1021"/>
                  </a:lnTo>
                  <a:lnTo>
                    <a:pt x="187" y="1029"/>
                  </a:lnTo>
                  <a:lnTo>
                    <a:pt x="182" y="1035"/>
                  </a:lnTo>
                  <a:lnTo>
                    <a:pt x="173" y="1043"/>
                  </a:lnTo>
                  <a:lnTo>
                    <a:pt x="164" y="1050"/>
                  </a:lnTo>
                  <a:lnTo>
                    <a:pt x="162" y="1054"/>
                  </a:lnTo>
                  <a:lnTo>
                    <a:pt x="160" y="1060"/>
                  </a:lnTo>
                  <a:lnTo>
                    <a:pt x="159" y="1068"/>
                  </a:lnTo>
                  <a:lnTo>
                    <a:pt x="157" y="1075"/>
                  </a:lnTo>
                  <a:lnTo>
                    <a:pt x="157" y="1091"/>
                  </a:lnTo>
                  <a:lnTo>
                    <a:pt x="156" y="1106"/>
                  </a:lnTo>
                  <a:lnTo>
                    <a:pt x="157" y="1110"/>
                  </a:lnTo>
                  <a:lnTo>
                    <a:pt x="160" y="1114"/>
                  </a:lnTo>
                  <a:lnTo>
                    <a:pt x="164" y="1116"/>
                  </a:lnTo>
                  <a:lnTo>
                    <a:pt x="169" y="1116"/>
                  </a:lnTo>
                  <a:lnTo>
                    <a:pt x="174" y="1115"/>
                  </a:lnTo>
                  <a:lnTo>
                    <a:pt x="180" y="1113"/>
                  </a:lnTo>
                  <a:lnTo>
                    <a:pt x="184" y="1108"/>
                  </a:lnTo>
                  <a:lnTo>
                    <a:pt x="186" y="1101"/>
                  </a:lnTo>
                  <a:lnTo>
                    <a:pt x="187" y="1089"/>
                  </a:lnTo>
                  <a:lnTo>
                    <a:pt x="186" y="1075"/>
                  </a:lnTo>
                  <a:lnTo>
                    <a:pt x="186" y="1069"/>
                  </a:lnTo>
                  <a:lnTo>
                    <a:pt x="187" y="1063"/>
                  </a:lnTo>
                  <a:lnTo>
                    <a:pt x="189" y="1057"/>
                  </a:lnTo>
                  <a:lnTo>
                    <a:pt x="192" y="1052"/>
                  </a:lnTo>
                  <a:lnTo>
                    <a:pt x="195" y="1052"/>
                  </a:lnTo>
                  <a:lnTo>
                    <a:pt x="201" y="1053"/>
                  </a:lnTo>
                  <a:lnTo>
                    <a:pt x="207" y="1056"/>
                  </a:lnTo>
                  <a:lnTo>
                    <a:pt x="214" y="1059"/>
                  </a:lnTo>
                  <a:lnTo>
                    <a:pt x="224" y="1064"/>
                  </a:lnTo>
                  <a:lnTo>
                    <a:pt x="232" y="1069"/>
                  </a:lnTo>
                  <a:lnTo>
                    <a:pt x="237" y="1070"/>
                  </a:lnTo>
                  <a:lnTo>
                    <a:pt x="241" y="1070"/>
                  </a:lnTo>
                  <a:lnTo>
                    <a:pt x="244" y="1070"/>
                  </a:lnTo>
                  <a:lnTo>
                    <a:pt x="248" y="1068"/>
                  </a:lnTo>
                  <a:lnTo>
                    <a:pt x="256" y="1060"/>
                  </a:lnTo>
                  <a:lnTo>
                    <a:pt x="269" y="1051"/>
                  </a:lnTo>
                  <a:lnTo>
                    <a:pt x="286" y="1040"/>
                  </a:lnTo>
                  <a:lnTo>
                    <a:pt x="307" y="1029"/>
                  </a:lnTo>
                  <a:lnTo>
                    <a:pt x="327" y="1021"/>
                  </a:lnTo>
                  <a:lnTo>
                    <a:pt x="343" y="1014"/>
                  </a:lnTo>
                  <a:lnTo>
                    <a:pt x="357" y="1007"/>
                  </a:lnTo>
                  <a:lnTo>
                    <a:pt x="371" y="1000"/>
                  </a:lnTo>
                  <a:lnTo>
                    <a:pt x="386" y="991"/>
                  </a:lnTo>
                  <a:lnTo>
                    <a:pt x="396" y="987"/>
                  </a:lnTo>
                  <a:lnTo>
                    <a:pt x="405" y="984"/>
                  </a:lnTo>
                  <a:lnTo>
                    <a:pt x="409" y="984"/>
                  </a:lnTo>
                  <a:lnTo>
                    <a:pt x="412" y="986"/>
                  </a:lnTo>
                  <a:lnTo>
                    <a:pt x="413" y="986"/>
                  </a:lnTo>
                  <a:lnTo>
                    <a:pt x="413" y="988"/>
                  </a:lnTo>
                  <a:lnTo>
                    <a:pt x="413" y="989"/>
                  </a:lnTo>
                  <a:lnTo>
                    <a:pt x="412" y="999"/>
                  </a:lnTo>
                  <a:lnTo>
                    <a:pt x="407" y="1012"/>
                  </a:lnTo>
                  <a:lnTo>
                    <a:pt x="405" y="1019"/>
                  </a:lnTo>
                  <a:lnTo>
                    <a:pt x="400" y="1024"/>
                  </a:lnTo>
                  <a:lnTo>
                    <a:pt x="395" y="1027"/>
                  </a:lnTo>
                  <a:lnTo>
                    <a:pt x="389" y="1031"/>
                  </a:lnTo>
                  <a:lnTo>
                    <a:pt x="376" y="1034"/>
                  </a:lnTo>
                  <a:lnTo>
                    <a:pt x="364" y="1035"/>
                  </a:lnTo>
                  <a:lnTo>
                    <a:pt x="359" y="1038"/>
                  </a:lnTo>
                  <a:lnTo>
                    <a:pt x="356" y="1040"/>
                  </a:lnTo>
                  <a:lnTo>
                    <a:pt x="352" y="1043"/>
                  </a:lnTo>
                  <a:lnTo>
                    <a:pt x="349" y="1047"/>
                  </a:lnTo>
                  <a:lnTo>
                    <a:pt x="345" y="1052"/>
                  </a:lnTo>
                  <a:lnTo>
                    <a:pt x="344" y="1058"/>
                  </a:lnTo>
                  <a:lnTo>
                    <a:pt x="342" y="1064"/>
                  </a:lnTo>
                  <a:lnTo>
                    <a:pt x="340" y="1071"/>
                  </a:lnTo>
                  <a:lnTo>
                    <a:pt x="339" y="1077"/>
                  </a:lnTo>
                  <a:lnTo>
                    <a:pt x="336" y="1081"/>
                  </a:lnTo>
                  <a:lnTo>
                    <a:pt x="333" y="1084"/>
                  </a:lnTo>
                  <a:lnTo>
                    <a:pt x="329" y="1087"/>
                  </a:lnTo>
                  <a:lnTo>
                    <a:pt x="319" y="1089"/>
                  </a:lnTo>
                  <a:lnTo>
                    <a:pt x="310" y="1089"/>
                  </a:lnTo>
                  <a:lnTo>
                    <a:pt x="305" y="1090"/>
                  </a:lnTo>
                  <a:lnTo>
                    <a:pt x="300" y="1094"/>
                  </a:lnTo>
                  <a:lnTo>
                    <a:pt x="296" y="1098"/>
                  </a:lnTo>
                  <a:lnTo>
                    <a:pt x="293" y="1104"/>
                  </a:lnTo>
                  <a:lnTo>
                    <a:pt x="286" y="1117"/>
                  </a:lnTo>
                  <a:lnTo>
                    <a:pt x="281" y="1129"/>
                  </a:lnTo>
                  <a:lnTo>
                    <a:pt x="279" y="1134"/>
                  </a:lnTo>
                  <a:lnTo>
                    <a:pt x="276" y="1138"/>
                  </a:lnTo>
                  <a:lnTo>
                    <a:pt x="274" y="1141"/>
                  </a:lnTo>
                  <a:lnTo>
                    <a:pt x="270" y="1142"/>
                  </a:lnTo>
                  <a:lnTo>
                    <a:pt x="262" y="1145"/>
                  </a:lnTo>
                  <a:lnTo>
                    <a:pt x="252" y="1144"/>
                  </a:lnTo>
                  <a:lnTo>
                    <a:pt x="248" y="1144"/>
                  </a:lnTo>
                  <a:lnTo>
                    <a:pt x="242" y="1145"/>
                  </a:lnTo>
                  <a:lnTo>
                    <a:pt x="237" y="1146"/>
                  </a:lnTo>
                  <a:lnTo>
                    <a:pt x="232" y="1148"/>
                  </a:lnTo>
                  <a:lnTo>
                    <a:pt x="223" y="1154"/>
                  </a:lnTo>
                  <a:lnTo>
                    <a:pt x="216" y="1161"/>
                  </a:lnTo>
                  <a:lnTo>
                    <a:pt x="203" y="1172"/>
                  </a:lnTo>
                  <a:lnTo>
                    <a:pt x="189" y="1184"/>
                  </a:lnTo>
                  <a:lnTo>
                    <a:pt x="184" y="1191"/>
                  </a:lnTo>
                  <a:lnTo>
                    <a:pt x="178" y="1198"/>
                  </a:lnTo>
                  <a:lnTo>
                    <a:pt x="173" y="1204"/>
                  </a:lnTo>
                  <a:lnTo>
                    <a:pt x="168" y="1215"/>
                  </a:lnTo>
                  <a:lnTo>
                    <a:pt x="164" y="1226"/>
                  </a:lnTo>
                  <a:lnTo>
                    <a:pt x="163" y="1235"/>
                  </a:lnTo>
                  <a:lnTo>
                    <a:pt x="163" y="1243"/>
                  </a:lnTo>
                  <a:lnTo>
                    <a:pt x="164" y="1251"/>
                  </a:lnTo>
                  <a:lnTo>
                    <a:pt x="164" y="1255"/>
                  </a:lnTo>
                  <a:lnTo>
                    <a:pt x="163" y="1259"/>
                  </a:lnTo>
                  <a:lnTo>
                    <a:pt x="160" y="1264"/>
                  </a:lnTo>
                  <a:lnTo>
                    <a:pt x="155" y="1268"/>
                  </a:lnTo>
                  <a:lnTo>
                    <a:pt x="144" y="1278"/>
                  </a:lnTo>
                  <a:lnTo>
                    <a:pt x="136" y="1285"/>
                  </a:lnTo>
                  <a:lnTo>
                    <a:pt x="129" y="1290"/>
                  </a:lnTo>
                  <a:lnTo>
                    <a:pt x="124" y="1292"/>
                  </a:lnTo>
                  <a:lnTo>
                    <a:pt x="119" y="1293"/>
                  </a:lnTo>
                  <a:lnTo>
                    <a:pt x="113" y="1293"/>
                  </a:lnTo>
                  <a:lnTo>
                    <a:pt x="109" y="1295"/>
                  </a:lnTo>
                  <a:lnTo>
                    <a:pt x="100" y="1298"/>
                  </a:lnTo>
                  <a:lnTo>
                    <a:pt x="92" y="1304"/>
                  </a:lnTo>
                  <a:lnTo>
                    <a:pt x="80" y="1314"/>
                  </a:lnTo>
                  <a:lnTo>
                    <a:pt x="75" y="1319"/>
                  </a:lnTo>
                  <a:lnTo>
                    <a:pt x="72" y="1325"/>
                  </a:lnTo>
                  <a:lnTo>
                    <a:pt x="69" y="1330"/>
                  </a:lnTo>
                  <a:lnTo>
                    <a:pt x="68" y="1335"/>
                  </a:lnTo>
                  <a:lnTo>
                    <a:pt x="66" y="1344"/>
                  </a:lnTo>
                  <a:lnTo>
                    <a:pt x="62" y="1353"/>
                  </a:lnTo>
                  <a:lnTo>
                    <a:pt x="54" y="1365"/>
                  </a:lnTo>
                  <a:lnTo>
                    <a:pt x="41" y="1379"/>
                  </a:lnTo>
                  <a:lnTo>
                    <a:pt x="27" y="1393"/>
                  </a:lnTo>
                  <a:lnTo>
                    <a:pt x="17" y="1404"/>
                  </a:lnTo>
                  <a:lnTo>
                    <a:pt x="14" y="1407"/>
                  </a:lnTo>
                  <a:lnTo>
                    <a:pt x="11" y="1412"/>
                  </a:lnTo>
                  <a:lnTo>
                    <a:pt x="10" y="1418"/>
                  </a:lnTo>
                  <a:lnTo>
                    <a:pt x="10" y="1423"/>
                  </a:lnTo>
                  <a:lnTo>
                    <a:pt x="10" y="1434"/>
                  </a:lnTo>
                  <a:lnTo>
                    <a:pt x="10" y="1443"/>
                  </a:lnTo>
                  <a:lnTo>
                    <a:pt x="9" y="1449"/>
                  </a:lnTo>
                  <a:lnTo>
                    <a:pt x="8" y="1455"/>
                  </a:lnTo>
                  <a:lnTo>
                    <a:pt x="5" y="1461"/>
                  </a:lnTo>
                  <a:lnTo>
                    <a:pt x="3" y="1468"/>
                  </a:lnTo>
                  <a:lnTo>
                    <a:pt x="0" y="1474"/>
                  </a:lnTo>
                  <a:lnTo>
                    <a:pt x="0" y="1478"/>
                  </a:lnTo>
                  <a:lnTo>
                    <a:pt x="4" y="1479"/>
                  </a:lnTo>
                  <a:lnTo>
                    <a:pt x="11" y="1481"/>
                  </a:lnTo>
                  <a:lnTo>
                    <a:pt x="22" y="1485"/>
                  </a:lnTo>
                  <a:lnTo>
                    <a:pt x="34" y="1488"/>
                  </a:lnTo>
                  <a:lnTo>
                    <a:pt x="44" y="1492"/>
                  </a:lnTo>
                  <a:lnTo>
                    <a:pt x="54" y="1494"/>
                  </a:lnTo>
                  <a:lnTo>
                    <a:pt x="60" y="1494"/>
                  </a:lnTo>
                  <a:lnTo>
                    <a:pt x="65" y="1494"/>
                  </a:lnTo>
                  <a:lnTo>
                    <a:pt x="68" y="1493"/>
                  </a:lnTo>
                  <a:lnTo>
                    <a:pt x="73" y="1491"/>
                  </a:lnTo>
                  <a:lnTo>
                    <a:pt x="80" y="1487"/>
                  </a:lnTo>
                  <a:lnTo>
                    <a:pt x="87" y="1484"/>
                  </a:lnTo>
                  <a:lnTo>
                    <a:pt x="92" y="1482"/>
                  </a:lnTo>
                  <a:lnTo>
                    <a:pt x="97" y="1482"/>
                  </a:lnTo>
                  <a:lnTo>
                    <a:pt x="100" y="1484"/>
                  </a:lnTo>
                  <a:lnTo>
                    <a:pt x="105" y="1485"/>
                  </a:lnTo>
                  <a:lnTo>
                    <a:pt x="110" y="1486"/>
                  </a:lnTo>
                  <a:lnTo>
                    <a:pt x="113" y="1489"/>
                  </a:lnTo>
                  <a:lnTo>
                    <a:pt x="117" y="1493"/>
                  </a:lnTo>
                  <a:lnTo>
                    <a:pt x="122" y="1499"/>
                  </a:lnTo>
                  <a:lnTo>
                    <a:pt x="129" y="1512"/>
                  </a:lnTo>
                  <a:lnTo>
                    <a:pt x="137" y="1526"/>
                  </a:lnTo>
                  <a:lnTo>
                    <a:pt x="142" y="1533"/>
                  </a:lnTo>
                  <a:lnTo>
                    <a:pt x="147" y="1539"/>
                  </a:lnTo>
                  <a:lnTo>
                    <a:pt x="153" y="1544"/>
                  </a:lnTo>
                  <a:lnTo>
                    <a:pt x="159" y="1547"/>
                  </a:lnTo>
                  <a:lnTo>
                    <a:pt x="173" y="1549"/>
                  </a:lnTo>
                  <a:lnTo>
                    <a:pt x="188" y="1554"/>
                  </a:lnTo>
                  <a:lnTo>
                    <a:pt x="195" y="1557"/>
                  </a:lnTo>
                  <a:lnTo>
                    <a:pt x="201" y="1561"/>
                  </a:lnTo>
                  <a:lnTo>
                    <a:pt x="206" y="1567"/>
                  </a:lnTo>
                  <a:lnTo>
                    <a:pt x="210" y="1573"/>
                  </a:lnTo>
                  <a:lnTo>
                    <a:pt x="213" y="1586"/>
                  </a:lnTo>
                  <a:lnTo>
                    <a:pt x="217" y="1598"/>
                  </a:lnTo>
                  <a:lnTo>
                    <a:pt x="222" y="1611"/>
                  </a:lnTo>
                  <a:lnTo>
                    <a:pt x="226" y="1625"/>
                  </a:lnTo>
                  <a:lnTo>
                    <a:pt x="231" y="1631"/>
                  </a:lnTo>
                  <a:lnTo>
                    <a:pt x="235" y="1637"/>
                  </a:lnTo>
                  <a:lnTo>
                    <a:pt x="239" y="1642"/>
                  </a:lnTo>
                  <a:lnTo>
                    <a:pt x="245" y="1645"/>
                  </a:lnTo>
                  <a:lnTo>
                    <a:pt x="251" y="1649"/>
                  </a:lnTo>
                  <a:lnTo>
                    <a:pt x="257" y="1651"/>
                  </a:lnTo>
                  <a:lnTo>
                    <a:pt x="263" y="1652"/>
                  </a:lnTo>
                  <a:lnTo>
                    <a:pt x="269" y="1652"/>
                  </a:lnTo>
                  <a:lnTo>
                    <a:pt x="286" y="1652"/>
                  </a:lnTo>
                  <a:lnTo>
                    <a:pt x="307" y="1651"/>
                  </a:lnTo>
                  <a:lnTo>
                    <a:pt x="329" y="1650"/>
                  </a:lnTo>
                  <a:lnTo>
                    <a:pt x="345" y="1651"/>
                  </a:lnTo>
                  <a:lnTo>
                    <a:pt x="357" y="1652"/>
                  </a:lnTo>
                  <a:lnTo>
                    <a:pt x="367" y="1652"/>
                  </a:lnTo>
                  <a:lnTo>
                    <a:pt x="375" y="1650"/>
                  </a:lnTo>
                  <a:lnTo>
                    <a:pt x="384" y="1645"/>
                  </a:lnTo>
                  <a:lnTo>
                    <a:pt x="396" y="1639"/>
                  </a:lnTo>
                  <a:lnTo>
                    <a:pt x="412" y="1634"/>
                  </a:lnTo>
                  <a:lnTo>
                    <a:pt x="419" y="1633"/>
                  </a:lnTo>
                  <a:lnTo>
                    <a:pt x="427" y="1633"/>
                  </a:lnTo>
                  <a:lnTo>
                    <a:pt x="434" y="1633"/>
                  </a:lnTo>
                  <a:lnTo>
                    <a:pt x="440" y="1634"/>
                  </a:lnTo>
                  <a:lnTo>
                    <a:pt x="451" y="1638"/>
                  </a:lnTo>
                  <a:lnTo>
                    <a:pt x="462" y="1644"/>
                  </a:lnTo>
                  <a:lnTo>
                    <a:pt x="470" y="1649"/>
                  </a:lnTo>
                  <a:lnTo>
                    <a:pt x="478" y="1652"/>
                  </a:lnTo>
                  <a:lnTo>
                    <a:pt x="487" y="1656"/>
                  </a:lnTo>
                  <a:lnTo>
                    <a:pt x="491" y="1657"/>
                  </a:lnTo>
                  <a:lnTo>
                    <a:pt x="494" y="1657"/>
                  </a:lnTo>
                  <a:lnTo>
                    <a:pt x="496" y="1655"/>
                  </a:lnTo>
                  <a:lnTo>
                    <a:pt x="500" y="1650"/>
                  </a:lnTo>
                  <a:lnTo>
                    <a:pt x="504" y="1644"/>
                  </a:lnTo>
                  <a:lnTo>
                    <a:pt x="509" y="1637"/>
                  </a:lnTo>
                  <a:lnTo>
                    <a:pt x="514" y="1632"/>
                  </a:lnTo>
                  <a:lnTo>
                    <a:pt x="525" y="1624"/>
                  </a:lnTo>
                  <a:lnTo>
                    <a:pt x="538" y="1614"/>
                  </a:lnTo>
                  <a:lnTo>
                    <a:pt x="544" y="1611"/>
                  </a:lnTo>
                  <a:lnTo>
                    <a:pt x="547" y="1607"/>
                  </a:lnTo>
                  <a:lnTo>
                    <a:pt x="548" y="1601"/>
                  </a:lnTo>
                  <a:lnTo>
                    <a:pt x="547" y="1590"/>
                  </a:lnTo>
                  <a:lnTo>
                    <a:pt x="547" y="1582"/>
                  </a:lnTo>
                  <a:lnTo>
                    <a:pt x="547" y="1573"/>
                  </a:lnTo>
                  <a:lnTo>
                    <a:pt x="550" y="1564"/>
                  </a:lnTo>
                  <a:lnTo>
                    <a:pt x="553" y="1558"/>
                  </a:lnTo>
                  <a:lnTo>
                    <a:pt x="560" y="1547"/>
                  </a:lnTo>
                  <a:lnTo>
                    <a:pt x="565" y="1536"/>
                  </a:lnTo>
                  <a:lnTo>
                    <a:pt x="569" y="1524"/>
                  </a:lnTo>
                  <a:lnTo>
                    <a:pt x="571" y="1512"/>
                  </a:lnTo>
                  <a:lnTo>
                    <a:pt x="575" y="1506"/>
                  </a:lnTo>
                  <a:lnTo>
                    <a:pt x="579" y="1501"/>
                  </a:lnTo>
                  <a:lnTo>
                    <a:pt x="586" y="1497"/>
                  </a:lnTo>
                  <a:lnTo>
                    <a:pt x="596" y="1492"/>
                  </a:lnTo>
                  <a:lnTo>
                    <a:pt x="614" y="1485"/>
                  </a:lnTo>
                  <a:lnTo>
                    <a:pt x="630" y="1478"/>
                  </a:lnTo>
                  <a:lnTo>
                    <a:pt x="641" y="1473"/>
                  </a:lnTo>
                  <a:lnTo>
                    <a:pt x="654" y="1467"/>
                  </a:lnTo>
                  <a:lnTo>
                    <a:pt x="666" y="1462"/>
                  </a:lnTo>
                  <a:lnTo>
                    <a:pt x="677" y="1456"/>
                  </a:lnTo>
                  <a:lnTo>
                    <a:pt x="679" y="1455"/>
                  </a:lnTo>
                  <a:lnTo>
                    <a:pt x="680" y="1454"/>
                  </a:lnTo>
                  <a:lnTo>
                    <a:pt x="680" y="1453"/>
                  </a:lnTo>
                  <a:lnTo>
                    <a:pt x="680" y="1450"/>
                  </a:lnTo>
                  <a:lnTo>
                    <a:pt x="679" y="1447"/>
                  </a:lnTo>
                  <a:lnTo>
                    <a:pt x="676" y="1443"/>
                  </a:lnTo>
                  <a:lnTo>
                    <a:pt x="666" y="1434"/>
                  </a:lnTo>
                  <a:lnTo>
                    <a:pt x="658" y="1426"/>
                  </a:lnTo>
                  <a:lnTo>
                    <a:pt x="648" y="1415"/>
                  </a:lnTo>
                  <a:lnTo>
                    <a:pt x="636" y="1399"/>
                  </a:lnTo>
                  <a:lnTo>
                    <a:pt x="630" y="1390"/>
                  </a:lnTo>
                  <a:lnTo>
                    <a:pt x="625" y="1380"/>
                  </a:lnTo>
                  <a:lnTo>
                    <a:pt x="621" y="1372"/>
                  </a:lnTo>
                  <a:lnTo>
                    <a:pt x="617" y="1363"/>
                  </a:lnTo>
                  <a:lnTo>
                    <a:pt x="616" y="1356"/>
                  </a:lnTo>
                  <a:lnTo>
                    <a:pt x="615" y="1348"/>
                  </a:lnTo>
                  <a:lnTo>
                    <a:pt x="615" y="1341"/>
                  </a:lnTo>
                  <a:lnTo>
                    <a:pt x="616" y="1335"/>
                  </a:lnTo>
                  <a:lnTo>
                    <a:pt x="617" y="1330"/>
                  </a:lnTo>
                  <a:lnTo>
                    <a:pt x="619" y="1328"/>
                  </a:lnTo>
                  <a:lnTo>
                    <a:pt x="621" y="1329"/>
                  </a:lnTo>
                  <a:lnTo>
                    <a:pt x="625" y="1333"/>
                  </a:lnTo>
                  <a:lnTo>
                    <a:pt x="629" y="1348"/>
                  </a:lnTo>
                  <a:lnTo>
                    <a:pt x="636" y="1367"/>
                  </a:lnTo>
                  <a:lnTo>
                    <a:pt x="641" y="1378"/>
                  </a:lnTo>
                  <a:lnTo>
                    <a:pt x="648" y="1387"/>
                  </a:lnTo>
                  <a:lnTo>
                    <a:pt x="655" y="1397"/>
                  </a:lnTo>
                  <a:lnTo>
                    <a:pt x="666" y="1406"/>
                  </a:lnTo>
                  <a:lnTo>
                    <a:pt x="677" y="1416"/>
                  </a:lnTo>
                  <a:lnTo>
                    <a:pt x="689" y="1426"/>
                  </a:lnTo>
                  <a:lnTo>
                    <a:pt x="701" y="1437"/>
                  </a:lnTo>
                  <a:lnTo>
                    <a:pt x="713" y="1450"/>
                  </a:lnTo>
                  <a:lnTo>
                    <a:pt x="734" y="1474"/>
                  </a:lnTo>
                  <a:lnTo>
                    <a:pt x="751" y="1494"/>
                  </a:lnTo>
                  <a:lnTo>
                    <a:pt x="761" y="1507"/>
                  </a:lnTo>
                  <a:lnTo>
                    <a:pt x="776" y="1520"/>
                  </a:lnTo>
                  <a:lnTo>
                    <a:pt x="781" y="1527"/>
                  </a:lnTo>
                  <a:lnTo>
                    <a:pt x="787" y="1535"/>
                  </a:lnTo>
                  <a:lnTo>
                    <a:pt x="792" y="1541"/>
                  </a:lnTo>
                  <a:lnTo>
                    <a:pt x="793" y="1547"/>
                  </a:lnTo>
                  <a:lnTo>
                    <a:pt x="791" y="1556"/>
                  </a:lnTo>
                  <a:lnTo>
                    <a:pt x="785" y="1570"/>
                  </a:lnTo>
                  <a:lnTo>
                    <a:pt x="781" y="1577"/>
                  </a:lnTo>
                  <a:lnTo>
                    <a:pt x="780" y="1585"/>
                  </a:lnTo>
                  <a:lnTo>
                    <a:pt x="779" y="1587"/>
                  </a:lnTo>
                  <a:lnTo>
                    <a:pt x="779" y="1589"/>
                  </a:lnTo>
                  <a:lnTo>
                    <a:pt x="780" y="1592"/>
                  </a:lnTo>
                  <a:lnTo>
                    <a:pt x="781" y="1594"/>
                  </a:lnTo>
                  <a:lnTo>
                    <a:pt x="785" y="1598"/>
                  </a:lnTo>
                  <a:lnTo>
                    <a:pt x="789" y="1600"/>
                  </a:lnTo>
                  <a:lnTo>
                    <a:pt x="792" y="1601"/>
                  </a:lnTo>
                  <a:lnTo>
                    <a:pt x="796" y="1602"/>
                  </a:lnTo>
                  <a:lnTo>
                    <a:pt x="803" y="1602"/>
                  </a:lnTo>
                  <a:lnTo>
                    <a:pt x="811" y="1602"/>
                  </a:lnTo>
                  <a:lnTo>
                    <a:pt x="819" y="1600"/>
                  </a:lnTo>
                  <a:lnTo>
                    <a:pt x="828" y="1599"/>
                  </a:lnTo>
                  <a:lnTo>
                    <a:pt x="836" y="1599"/>
                  </a:lnTo>
                  <a:lnTo>
                    <a:pt x="843" y="1599"/>
                  </a:lnTo>
                  <a:lnTo>
                    <a:pt x="855" y="1602"/>
                  </a:lnTo>
                  <a:lnTo>
                    <a:pt x="866" y="1606"/>
                  </a:lnTo>
                  <a:lnTo>
                    <a:pt x="875" y="1611"/>
                  </a:lnTo>
                  <a:lnTo>
                    <a:pt x="885" y="1615"/>
                  </a:lnTo>
                  <a:lnTo>
                    <a:pt x="894" y="1621"/>
                  </a:lnTo>
                  <a:lnTo>
                    <a:pt x="903" y="1627"/>
                  </a:lnTo>
                  <a:lnTo>
                    <a:pt x="911" y="1634"/>
                  </a:lnTo>
                  <a:lnTo>
                    <a:pt x="919" y="1643"/>
                  </a:lnTo>
                  <a:lnTo>
                    <a:pt x="924" y="1648"/>
                  </a:lnTo>
                  <a:lnTo>
                    <a:pt x="930" y="1652"/>
                  </a:lnTo>
                  <a:lnTo>
                    <a:pt x="937" y="1655"/>
                  </a:lnTo>
                  <a:lnTo>
                    <a:pt x="943" y="1658"/>
                  </a:lnTo>
                  <a:lnTo>
                    <a:pt x="950" y="1659"/>
                  </a:lnTo>
                  <a:lnTo>
                    <a:pt x="959" y="1659"/>
                  </a:lnTo>
                  <a:lnTo>
                    <a:pt x="966" y="1659"/>
                  </a:lnTo>
                  <a:lnTo>
                    <a:pt x="974" y="1658"/>
                  </a:lnTo>
                  <a:lnTo>
                    <a:pt x="986" y="1658"/>
                  </a:lnTo>
                  <a:lnTo>
                    <a:pt x="998" y="1658"/>
                  </a:lnTo>
                  <a:lnTo>
                    <a:pt x="1004" y="1657"/>
                  </a:lnTo>
                  <a:lnTo>
                    <a:pt x="1007" y="1656"/>
                  </a:lnTo>
                  <a:lnTo>
                    <a:pt x="1010" y="1655"/>
                  </a:lnTo>
                  <a:lnTo>
                    <a:pt x="1011" y="1652"/>
                  </a:lnTo>
                  <a:lnTo>
                    <a:pt x="1011" y="1650"/>
                  </a:lnTo>
                  <a:lnTo>
                    <a:pt x="1012" y="1648"/>
                  </a:lnTo>
                  <a:lnTo>
                    <a:pt x="1012" y="1643"/>
                  </a:lnTo>
                  <a:lnTo>
                    <a:pt x="1014" y="1639"/>
                  </a:lnTo>
                  <a:lnTo>
                    <a:pt x="1018" y="1636"/>
                  </a:lnTo>
                  <a:lnTo>
                    <a:pt x="1023" y="1633"/>
                  </a:lnTo>
                  <a:lnTo>
                    <a:pt x="1026" y="1632"/>
                  </a:lnTo>
                  <a:lnTo>
                    <a:pt x="1030" y="1631"/>
                  </a:lnTo>
                  <a:lnTo>
                    <a:pt x="1033" y="1632"/>
                  </a:lnTo>
                  <a:lnTo>
                    <a:pt x="1037" y="1633"/>
                  </a:lnTo>
                  <a:lnTo>
                    <a:pt x="1038" y="1634"/>
                  </a:lnTo>
                  <a:lnTo>
                    <a:pt x="1041" y="1634"/>
                  </a:lnTo>
                  <a:lnTo>
                    <a:pt x="1042" y="1633"/>
                  </a:lnTo>
                  <a:lnTo>
                    <a:pt x="1043" y="1631"/>
                  </a:lnTo>
                  <a:lnTo>
                    <a:pt x="1047" y="1625"/>
                  </a:lnTo>
                  <a:lnTo>
                    <a:pt x="1049" y="1618"/>
                  </a:lnTo>
                  <a:lnTo>
                    <a:pt x="1054" y="1600"/>
                  </a:lnTo>
                  <a:lnTo>
                    <a:pt x="1056" y="1590"/>
                  </a:lnTo>
                  <a:lnTo>
                    <a:pt x="1058" y="1585"/>
                  </a:lnTo>
                  <a:lnTo>
                    <a:pt x="1063" y="1579"/>
                  </a:lnTo>
                  <a:lnTo>
                    <a:pt x="1068" y="1574"/>
                  </a:lnTo>
                  <a:lnTo>
                    <a:pt x="1074" y="1569"/>
                  </a:lnTo>
                  <a:lnTo>
                    <a:pt x="1081" y="1566"/>
                  </a:lnTo>
                  <a:lnTo>
                    <a:pt x="1089" y="1562"/>
                  </a:lnTo>
                  <a:lnTo>
                    <a:pt x="1096" y="1560"/>
                  </a:lnTo>
                  <a:lnTo>
                    <a:pt x="1105" y="1558"/>
                  </a:lnTo>
                  <a:lnTo>
                    <a:pt x="1114" y="1557"/>
                  </a:lnTo>
                  <a:lnTo>
                    <a:pt x="1123" y="1558"/>
                  </a:lnTo>
                  <a:lnTo>
                    <a:pt x="1131" y="1560"/>
                  </a:lnTo>
                  <a:lnTo>
                    <a:pt x="1138" y="1561"/>
                  </a:lnTo>
                  <a:lnTo>
                    <a:pt x="1145" y="1563"/>
                  </a:lnTo>
                  <a:lnTo>
                    <a:pt x="1150" y="1568"/>
                  </a:lnTo>
                  <a:lnTo>
                    <a:pt x="1154" y="1571"/>
                  </a:lnTo>
                  <a:lnTo>
                    <a:pt x="1156" y="1577"/>
                  </a:lnTo>
                  <a:lnTo>
                    <a:pt x="1157" y="1583"/>
                  </a:lnTo>
                  <a:lnTo>
                    <a:pt x="1159" y="1588"/>
                  </a:lnTo>
                  <a:lnTo>
                    <a:pt x="1163" y="1593"/>
                  </a:lnTo>
                  <a:lnTo>
                    <a:pt x="1165" y="1596"/>
                  </a:lnTo>
                  <a:lnTo>
                    <a:pt x="1171" y="1605"/>
                  </a:lnTo>
                  <a:lnTo>
                    <a:pt x="1177" y="1614"/>
                  </a:lnTo>
                  <a:lnTo>
                    <a:pt x="1181" y="1626"/>
                  </a:lnTo>
                  <a:lnTo>
                    <a:pt x="1184" y="1639"/>
                  </a:lnTo>
                  <a:lnTo>
                    <a:pt x="1187" y="1652"/>
                  </a:lnTo>
                  <a:lnTo>
                    <a:pt x="1190" y="1662"/>
                  </a:lnTo>
                  <a:lnTo>
                    <a:pt x="1193" y="1667"/>
                  </a:lnTo>
                  <a:lnTo>
                    <a:pt x="1196" y="1669"/>
                  </a:lnTo>
                  <a:lnTo>
                    <a:pt x="1200" y="1671"/>
                  </a:lnTo>
                  <a:lnTo>
                    <a:pt x="1203" y="1671"/>
                  </a:lnTo>
                  <a:lnTo>
                    <a:pt x="1208" y="1671"/>
                  </a:lnTo>
                  <a:lnTo>
                    <a:pt x="1213" y="1670"/>
                  </a:lnTo>
                  <a:lnTo>
                    <a:pt x="1217" y="1668"/>
                  </a:lnTo>
                  <a:lnTo>
                    <a:pt x="1221" y="1665"/>
                  </a:lnTo>
                  <a:lnTo>
                    <a:pt x="1228" y="1658"/>
                  </a:lnTo>
                  <a:lnTo>
                    <a:pt x="1234" y="1655"/>
                  </a:lnTo>
                  <a:lnTo>
                    <a:pt x="1243" y="1651"/>
                  </a:lnTo>
                  <a:lnTo>
                    <a:pt x="1253" y="1650"/>
                  </a:lnTo>
                  <a:lnTo>
                    <a:pt x="1258" y="1649"/>
                  </a:lnTo>
                  <a:lnTo>
                    <a:pt x="1263" y="1648"/>
                  </a:lnTo>
                  <a:lnTo>
                    <a:pt x="1266" y="1646"/>
                  </a:lnTo>
                  <a:lnTo>
                    <a:pt x="1269" y="1644"/>
                  </a:lnTo>
                  <a:lnTo>
                    <a:pt x="1271" y="1642"/>
                  </a:lnTo>
                  <a:lnTo>
                    <a:pt x="1272" y="1637"/>
                  </a:lnTo>
                  <a:lnTo>
                    <a:pt x="1274" y="1632"/>
                  </a:lnTo>
                  <a:lnTo>
                    <a:pt x="1274" y="1626"/>
                  </a:lnTo>
                  <a:lnTo>
                    <a:pt x="1274" y="1615"/>
                  </a:lnTo>
                  <a:lnTo>
                    <a:pt x="1275" y="1602"/>
                  </a:lnTo>
                  <a:lnTo>
                    <a:pt x="1275" y="1587"/>
                  </a:lnTo>
                  <a:lnTo>
                    <a:pt x="1276" y="1571"/>
                  </a:lnTo>
                  <a:lnTo>
                    <a:pt x="1277" y="1560"/>
                  </a:lnTo>
                  <a:lnTo>
                    <a:pt x="1280" y="1550"/>
                  </a:lnTo>
                  <a:lnTo>
                    <a:pt x="1283" y="1543"/>
                  </a:lnTo>
                  <a:lnTo>
                    <a:pt x="1287" y="1537"/>
                  </a:lnTo>
                  <a:lnTo>
                    <a:pt x="1294" y="1530"/>
                  </a:lnTo>
                  <a:lnTo>
                    <a:pt x="1301" y="1525"/>
                  </a:lnTo>
                  <a:lnTo>
                    <a:pt x="1308" y="1522"/>
                  </a:lnTo>
                  <a:lnTo>
                    <a:pt x="1314" y="1519"/>
                  </a:lnTo>
                  <a:lnTo>
                    <a:pt x="1321" y="1518"/>
                  </a:lnTo>
                  <a:lnTo>
                    <a:pt x="1328" y="1518"/>
                  </a:lnTo>
                  <a:lnTo>
                    <a:pt x="1335" y="1518"/>
                  </a:lnTo>
                  <a:lnTo>
                    <a:pt x="1341" y="1519"/>
                  </a:lnTo>
                  <a:lnTo>
                    <a:pt x="1350" y="1522"/>
                  </a:lnTo>
                  <a:lnTo>
                    <a:pt x="1357" y="1523"/>
                  </a:lnTo>
                  <a:lnTo>
                    <a:pt x="1363" y="1523"/>
                  </a:lnTo>
                  <a:lnTo>
                    <a:pt x="1370" y="1522"/>
                  </a:lnTo>
                  <a:lnTo>
                    <a:pt x="1375" y="1520"/>
                  </a:lnTo>
                  <a:lnTo>
                    <a:pt x="1378" y="1518"/>
                  </a:lnTo>
                  <a:lnTo>
                    <a:pt x="1381" y="1514"/>
                  </a:lnTo>
                  <a:lnTo>
                    <a:pt x="1382" y="1510"/>
                  </a:lnTo>
                  <a:lnTo>
                    <a:pt x="1378" y="1499"/>
                  </a:lnTo>
                  <a:lnTo>
                    <a:pt x="1372" y="1488"/>
                  </a:lnTo>
                  <a:lnTo>
                    <a:pt x="1371" y="1482"/>
                  </a:lnTo>
                  <a:lnTo>
                    <a:pt x="1371" y="1476"/>
                  </a:lnTo>
                  <a:lnTo>
                    <a:pt x="1372" y="1472"/>
                  </a:lnTo>
                  <a:lnTo>
                    <a:pt x="1377" y="1466"/>
                  </a:lnTo>
                  <a:lnTo>
                    <a:pt x="1388" y="1454"/>
                  </a:lnTo>
                  <a:lnTo>
                    <a:pt x="1398" y="1442"/>
                  </a:lnTo>
                  <a:lnTo>
                    <a:pt x="1402" y="1435"/>
                  </a:lnTo>
                  <a:lnTo>
                    <a:pt x="1406" y="1428"/>
                  </a:lnTo>
                  <a:lnTo>
                    <a:pt x="1408" y="1419"/>
                  </a:lnTo>
                  <a:lnTo>
                    <a:pt x="1409" y="1410"/>
                  </a:lnTo>
                  <a:lnTo>
                    <a:pt x="1409" y="1393"/>
                  </a:lnTo>
                  <a:lnTo>
                    <a:pt x="1408" y="1379"/>
                  </a:lnTo>
                  <a:lnTo>
                    <a:pt x="1410" y="1374"/>
                  </a:lnTo>
                  <a:lnTo>
                    <a:pt x="1413" y="1369"/>
                  </a:lnTo>
                  <a:lnTo>
                    <a:pt x="1417" y="1367"/>
                  </a:lnTo>
                  <a:lnTo>
                    <a:pt x="1426" y="1365"/>
                  </a:lnTo>
                  <a:lnTo>
                    <a:pt x="1444" y="1361"/>
                  </a:lnTo>
                  <a:lnTo>
                    <a:pt x="1460" y="1358"/>
                  </a:lnTo>
                  <a:lnTo>
                    <a:pt x="1467" y="1355"/>
                  </a:lnTo>
                  <a:lnTo>
                    <a:pt x="1474" y="1352"/>
                  </a:lnTo>
                  <a:lnTo>
                    <a:pt x="1482" y="1348"/>
                  </a:lnTo>
                  <a:lnTo>
                    <a:pt x="1489" y="1343"/>
                  </a:lnTo>
                  <a:lnTo>
                    <a:pt x="1498" y="1336"/>
                  </a:lnTo>
                  <a:lnTo>
                    <a:pt x="1509" y="1330"/>
                  </a:lnTo>
                  <a:lnTo>
                    <a:pt x="1516" y="1328"/>
                  </a:lnTo>
                  <a:lnTo>
                    <a:pt x="1522" y="1327"/>
                  </a:lnTo>
                  <a:lnTo>
                    <a:pt x="1529" y="1327"/>
                  </a:lnTo>
                  <a:lnTo>
                    <a:pt x="1537" y="1327"/>
                  </a:lnTo>
                  <a:lnTo>
                    <a:pt x="1554" y="1330"/>
                  </a:lnTo>
                  <a:lnTo>
                    <a:pt x="1568" y="1334"/>
                  </a:lnTo>
                  <a:lnTo>
                    <a:pt x="1573" y="1329"/>
                  </a:lnTo>
                  <a:lnTo>
                    <a:pt x="1577" y="1325"/>
                  </a:lnTo>
                  <a:lnTo>
                    <a:pt x="1579" y="1319"/>
                  </a:lnTo>
                  <a:lnTo>
                    <a:pt x="1581" y="1315"/>
                  </a:lnTo>
                  <a:lnTo>
                    <a:pt x="1583" y="1299"/>
                  </a:lnTo>
                  <a:lnTo>
                    <a:pt x="1581" y="1280"/>
                  </a:lnTo>
                  <a:lnTo>
                    <a:pt x="1581" y="1271"/>
                  </a:lnTo>
                  <a:lnTo>
                    <a:pt x="1583" y="1262"/>
                  </a:lnTo>
                  <a:lnTo>
                    <a:pt x="1585" y="1254"/>
                  </a:lnTo>
                  <a:lnTo>
                    <a:pt x="1589" y="1247"/>
                  </a:lnTo>
                  <a:lnTo>
                    <a:pt x="1599" y="1236"/>
                  </a:lnTo>
                  <a:lnTo>
                    <a:pt x="1609" y="1227"/>
                  </a:lnTo>
                  <a:lnTo>
                    <a:pt x="1617" y="1220"/>
                  </a:lnTo>
                  <a:lnTo>
                    <a:pt x="1622" y="1211"/>
                  </a:lnTo>
                  <a:lnTo>
                    <a:pt x="1623" y="1208"/>
                  </a:lnTo>
                  <a:lnTo>
                    <a:pt x="1624" y="1205"/>
                  </a:lnTo>
                  <a:lnTo>
                    <a:pt x="1627" y="1203"/>
                  </a:lnTo>
                  <a:lnTo>
                    <a:pt x="1629" y="1202"/>
                  </a:lnTo>
                  <a:lnTo>
                    <a:pt x="1634" y="1202"/>
                  </a:lnTo>
                  <a:lnTo>
                    <a:pt x="1639" y="1202"/>
                  </a:lnTo>
                  <a:lnTo>
                    <a:pt x="1641" y="1202"/>
                  </a:lnTo>
                  <a:lnTo>
                    <a:pt x="1642" y="1202"/>
                  </a:lnTo>
                  <a:lnTo>
                    <a:pt x="1644" y="1199"/>
                  </a:lnTo>
                  <a:lnTo>
                    <a:pt x="1646" y="1197"/>
                  </a:lnTo>
                  <a:lnTo>
                    <a:pt x="1647" y="1189"/>
                  </a:lnTo>
                  <a:lnTo>
                    <a:pt x="1648" y="1177"/>
                  </a:lnTo>
                  <a:lnTo>
                    <a:pt x="1648" y="1161"/>
                  </a:lnTo>
                  <a:lnTo>
                    <a:pt x="1648" y="1142"/>
                  </a:lnTo>
                  <a:lnTo>
                    <a:pt x="1648" y="1126"/>
                  </a:lnTo>
                  <a:lnTo>
                    <a:pt x="1649" y="1115"/>
                  </a:lnTo>
                  <a:lnTo>
                    <a:pt x="1650" y="1111"/>
                  </a:lnTo>
                  <a:lnTo>
                    <a:pt x="1652" y="1107"/>
                  </a:lnTo>
                  <a:lnTo>
                    <a:pt x="1655" y="1102"/>
                  </a:lnTo>
                  <a:lnTo>
                    <a:pt x="1658" y="1098"/>
                  </a:lnTo>
                  <a:lnTo>
                    <a:pt x="1661" y="1094"/>
                  </a:lnTo>
                  <a:lnTo>
                    <a:pt x="1666" y="1090"/>
                  </a:lnTo>
                  <a:lnTo>
                    <a:pt x="1671" y="1088"/>
                  </a:lnTo>
                  <a:lnTo>
                    <a:pt x="1675" y="1085"/>
                  </a:lnTo>
                  <a:lnTo>
                    <a:pt x="1680" y="1085"/>
                  </a:lnTo>
                  <a:lnTo>
                    <a:pt x="1685" y="1087"/>
                  </a:lnTo>
                  <a:lnTo>
                    <a:pt x="1690" y="1088"/>
                  </a:lnTo>
                  <a:lnTo>
                    <a:pt x="1696" y="1090"/>
                  </a:lnTo>
                  <a:lnTo>
                    <a:pt x="1702" y="1092"/>
                  </a:lnTo>
                  <a:lnTo>
                    <a:pt x="1707" y="1094"/>
                  </a:lnTo>
                  <a:lnTo>
                    <a:pt x="1712" y="1095"/>
                  </a:lnTo>
                  <a:lnTo>
                    <a:pt x="1718" y="1094"/>
                  </a:lnTo>
                  <a:lnTo>
                    <a:pt x="1724" y="1092"/>
                  </a:lnTo>
                  <a:lnTo>
                    <a:pt x="1730" y="1089"/>
                  </a:lnTo>
                  <a:lnTo>
                    <a:pt x="1736" y="1085"/>
                  </a:lnTo>
                  <a:lnTo>
                    <a:pt x="1741" y="1082"/>
                  </a:lnTo>
                  <a:lnTo>
                    <a:pt x="1744" y="1078"/>
                  </a:lnTo>
                  <a:lnTo>
                    <a:pt x="1748" y="1073"/>
                  </a:lnTo>
                  <a:lnTo>
                    <a:pt x="1749" y="1070"/>
                  </a:lnTo>
                  <a:lnTo>
                    <a:pt x="1748" y="1066"/>
                  </a:lnTo>
                  <a:lnTo>
                    <a:pt x="1743" y="1059"/>
                  </a:lnTo>
                  <a:lnTo>
                    <a:pt x="1737" y="1051"/>
                  </a:lnTo>
                  <a:lnTo>
                    <a:pt x="1735" y="1045"/>
                  </a:lnTo>
                  <a:lnTo>
                    <a:pt x="1734" y="1040"/>
                  </a:lnTo>
                  <a:lnTo>
                    <a:pt x="1734" y="1035"/>
                  </a:lnTo>
                  <a:lnTo>
                    <a:pt x="1737" y="1029"/>
                  </a:lnTo>
                  <a:lnTo>
                    <a:pt x="1741" y="1026"/>
                  </a:lnTo>
                  <a:lnTo>
                    <a:pt x="1744" y="1024"/>
                  </a:lnTo>
                  <a:lnTo>
                    <a:pt x="1748" y="1022"/>
                  </a:lnTo>
                  <a:lnTo>
                    <a:pt x="1751" y="1024"/>
                  </a:lnTo>
                  <a:lnTo>
                    <a:pt x="1759" y="1027"/>
                  </a:lnTo>
                  <a:lnTo>
                    <a:pt x="1763" y="1032"/>
                  </a:lnTo>
                  <a:lnTo>
                    <a:pt x="1766" y="1033"/>
                  </a:lnTo>
                  <a:lnTo>
                    <a:pt x="1768" y="1034"/>
                  </a:lnTo>
                  <a:lnTo>
                    <a:pt x="1770" y="1034"/>
                  </a:lnTo>
                  <a:lnTo>
                    <a:pt x="1773" y="1033"/>
                  </a:lnTo>
                  <a:lnTo>
                    <a:pt x="1775" y="1032"/>
                  </a:lnTo>
                  <a:lnTo>
                    <a:pt x="1778" y="1028"/>
                  </a:lnTo>
                  <a:lnTo>
                    <a:pt x="1779" y="1024"/>
                  </a:lnTo>
                  <a:lnTo>
                    <a:pt x="1780" y="1018"/>
                  </a:lnTo>
                  <a:lnTo>
                    <a:pt x="1782" y="1005"/>
                  </a:lnTo>
                  <a:lnTo>
                    <a:pt x="1782" y="994"/>
                  </a:lnTo>
                  <a:lnTo>
                    <a:pt x="1782" y="989"/>
                  </a:lnTo>
                  <a:lnTo>
                    <a:pt x="1781" y="984"/>
                  </a:lnTo>
                  <a:lnTo>
                    <a:pt x="1780" y="981"/>
                  </a:lnTo>
                  <a:lnTo>
                    <a:pt x="1779" y="977"/>
                  </a:lnTo>
                  <a:lnTo>
                    <a:pt x="1776" y="974"/>
                  </a:lnTo>
                  <a:lnTo>
                    <a:pt x="1775" y="970"/>
                  </a:lnTo>
                  <a:lnTo>
                    <a:pt x="1774" y="966"/>
                  </a:lnTo>
                  <a:lnTo>
                    <a:pt x="1774" y="964"/>
                  </a:lnTo>
                  <a:lnTo>
                    <a:pt x="1775" y="961"/>
                  </a:lnTo>
                  <a:lnTo>
                    <a:pt x="1776" y="959"/>
                  </a:lnTo>
                  <a:lnTo>
                    <a:pt x="1779" y="958"/>
                  </a:lnTo>
                  <a:lnTo>
                    <a:pt x="1782" y="957"/>
                  </a:lnTo>
                  <a:lnTo>
                    <a:pt x="1798" y="956"/>
                  </a:lnTo>
                  <a:lnTo>
                    <a:pt x="1812" y="955"/>
                  </a:lnTo>
                  <a:lnTo>
                    <a:pt x="1818" y="953"/>
                  </a:lnTo>
                  <a:lnTo>
                    <a:pt x="1824" y="952"/>
                  </a:lnTo>
                  <a:lnTo>
                    <a:pt x="1830" y="950"/>
                  </a:lnTo>
                  <a:lnTo>
                    <a:pt x="1835" y="947"/>
                  </a:lnTo>
                  <a:lnTo>
                    <a:pt x="1838" y="944"/>
                  </a:lnTo>
                  <a:lnTo>
                    <a:pt x="1843" y="938"/>
                  </a:lnTo>
                  <a:lnTo>
                    <a:pt x="1845" y="932"/>
                  </a:lnTo>
                  <a:lnTo>
                    <a:pt x="1848" y="926"/>
                  </a:lnTo>
                  <a:lnTo>
                    <a:pt x="1848" y="920"/>
                  </a:lnTo>
                  <a:lnTo>
                    <a:pt x="1847" y="915"/>
                  </a:lnTo>
                  <a:lnTo>
                    <a:pt x="1845" y="914"/>
                  </a:lnTo>
                  <a:lnTo>
                    <a:pt x="1844" y="913"/>
                  </a:lnTo>
                  <a:lnTo>
                    <a:pt x="1842" y="912"/>
                  </a:lnTo>
                  <a:lnTo>
                    <a:pt x="1839" y="913"/>
                  </a:lnTo>
                  <a:lnTo>
                    <a:pt x="1833" y="913"/>
                  </a:lnTo>
                  <a:lnTo>
                    <a:pt x="1829" y="914"/>
                  </a:lnTo>
                  <a:lnTo>
                    <a:pt x="1824" y="913"/>
                  </a:lnTo>
                  <a:lnTo>
                    <a:pt x="1820" y="913"/>
                  </a:lnTo>
                  <a:lnTo>
                    <a:pt x="1818" y="911"/>
                  </a:lnTo>
                  <a:lnTo>
                    <a:pt x="1817" y="909"/>
                  </a:lnTo>
                  <a:lnTo>
                    <a:pt x="1817" y="906"/>
                  </a:lnTo>
                  <a:lnTo>
                    <a:pt x="1819" y="902"/>
                  </a:lnTo>
                  <a:lnTo>
                    <a:pt x="1823" y="895"/>
                  </a:lnTo>
                  <a:lnTo>
                    <a:pt x="1824" y="888"/>
                  </a:lnTo>
                  <a:lnTo>
                    <a:pt x="1824" y="884"/>
                  </a:lnTo>
                  <a:lnTo>
                    <a:pt x="1823" y="881"/>
                  </a:lnTo>
                  <a:lnTo>
                    <a:pt x="1820" y="879"/>
                  </a:lnTo>
                  <a:lnTo>
                    <a:pt x="1818" y="876"/>
                  </a:lnTo>
                  <a:lnTo>
                    <a:pt x="1811" y="875"/>
                  </a:lnTo>
                  <a:lnTo>
                    <a:pt x="1803" y="874"/>
                  </a:lnTo>
                  <a:lnTo>
                    <a:pt x="1798" y="874"/>
                  </a:lnTo>
                  <a:lnTo>
                    <a:pt x="1793" y="874"/>
                  </a:lnTo>
                  <a:lnTo>
                    <a:pt x="1790" y="871"/>
                  </a:lnTo>
                  <a:lnTo>
                    <a:pt x="1786" y="869"/>
                  </a:lnTo>
                  <a:lnTo>
                    <a:pt x="1782" y="864"/>
                  </a:lnTo>
                  <a:lnTo>
                    <a:pt x="1780" y="858"/>
                  </a:lnTo>
                  <a:lnTo>
                    <a:pt x="1778" y="850"/>
                  </a:lnTo>
                  <a:lnTo>
                    <a:pt x="1775" y="840"/>
                  </a:lnTo>
                  <a:lnTo>
                    <a:pt x="1774" y="831"/>
                  </a:lnTo>
                  <a:lnTo>
                    <a:pt x="1774" y="823"/>
                  </a:lnTo>
                  <a:lnTo>
                    <a:pt x="1775" y="814"/>
                  </a:lnTo>
                  <a:lnTo>
                    <a:pt x="1776" y="808"/>
                  </a:lnTo>
                  <a:lnTo>
                    <a:pt x="1779" y="804"/>
                  </a:lnTo>
                  <a:lnTo>
                    <a:pt x="1784" y="800"/>
                  </a:lnTo>
                  <a:lnTo>
                    <a:pt x="1790" y="798"/>
                  </a:lnTo>
                  <a:lnTo>
                    <a:pt x="1795" y="797"/>
                  </a:lnTo>
                  <a:lnTo>
                    <a:pt x="1801" y="795"/>
                  </a:lnTo>
                  <a:lnTo>
                    <a:pt x="1806" y="798"/>
                  </a:lnTo>
                  <a:lnTo>
                    <a:pt x="1811" y="800"/>
                  </a:lnTo>
                  <a:lnTo>
                    <a:pt x="1813" y="804"/>
                  </a:lnTo>
                  <a:lnTo>
                    <a:pt x="1817" y="814"/>
                  </a:lnTo>
                  <a:lnTo>
                    <a:pt x="1820" y="823"/>
                  </a:lnTo>
                  <a:lnTo>
                    <a:pt x="1823" y="826"/>
                  </a:lnTo>
                  <a:lnTo>
                    <a:pt x="1825" y="829"/>
                  </a:lnTo>
                  <a:lnTo>
                    <a:pt x="1829" y="830"/>
                  </a:lnTo>
                  <a:lnTo>
                    <a:pt x="1832" y="830"/>
                  </a:lnTo>
                  <a:lnTo>
                    <a:pt x="1835" y="829"/>
                  </a:lnTo>
                  <a:lnTo>
                    <a:pt x="1837" y="824"/>
                  </a:lnTo>
                  <a:lnTo>
                    <a:pt x="1838" y="819"/>
                  </a:lnTo>
                  <a:lnTo>
                    <a:pt x="1839" y="813"/>
                  </a:lnTo>
                  <a:lnTo>
                    <a:pt x="1842" y="807"/>
                  </a:lnTo>
                  <a:lnTo>
                    <a:pt x="1845" y="801"/>
                  </a:lnTo>
                  <a:lnTo>
                    <a:pt x="1847" y="800"/>
                  </a:lnTo>
                  <a:lnTo>
                    <a:pt x="1849" y="798"/>
                  </a:lnTo>
                  <a:lnTo>
                    <a:pt x="1851" y="797"/>
                  </a:lnTo>
                  <a:lnTo>
                    <a:pt x="1855" y="797"/>
                  </a:lnTo>
                  <a:lnTo>
                    <a:pt x="1861" y="798"/>
                  </a:lnTo>
                  <a:lnTo>
                    <a:pt x="1866" y="799"/>
                  </a:lnTo>
                  <a:lnTo>
                    <a:pt x="1869" y="802"/>
                  </a:lnTo>
                  <a:lnTo>
                    <a:pt x="1872" y="806"/>
                  </a:lnTo>
                  <a:lnTo>
                    <a:pt x="1873" y="811"/>
                  </a:lnTo>
                  <a:lnTo>
                    <a:pt x="1874" y="814"/>
                  </a:lnTo>
                  <a:lnTo>
                    <a:pt x="1874" y="819"/>
                  </a:lnTo>
                  <a:lnTo>
                    <a:pt x="1874" y="824"/>
                  </a:lnTo>
                  <a:lnTo>
                    <a:pt x="1870" y="832"/>
                  </a:lnTo>
                  <a:lnTo>
                    <a:pt x="1866" y="842"/>
                  </a:lnTo>
                  <a:lnTo>
                    <a:pt x="1861" y="850"/>
                  </a:lnTo>
                  <a:lnTo>
                    <a:pt x="1856" y="857"/>
                  </a:lnTo>
                  <a:lnTo>
                    <a:pt x="1854" y="863"/>
                  </a:lnTo>
                  <a:lnTo>
                    <a:pt x="1854" y="871"/>
                  </a:lnTo>
                  <a:lnTo>
                    <a:pt x="1854" y="875"/>
                  </a:lnTo>
                  <a:lnTo>
                    <a:pt x="1855" y="879"/>
                  </a:lnTo>
                  <a:lnTo>
                    <a:pt x="1857" y="881"/>
                  </a:lnTo>
                  <a:lnTo>
                    <a:pt x="1860" y="882"/>
                  </a:lnTo>
                  <a:lnTo>
                    <a:pt x="1870" y="882"/>
                  </a:lnTo>
                  <a:lnTo>
                    <a:pt x="1886" y="879"/>
                  </a:lnTo>
                  <a:lnTo>
                    <a:pt x="1894" y="876"/>
                  </a:lnTo>
                  <a:lnTo>
                    <a:pt x="1902" y="874"/>
                  </a:lnTo>
                  <a:lnTo>
                    <a:pt x="1910" y="870"/>
                  </a:lnTo>
                  <a:lnTo>
                    <a:pt x="1916" y="867"/>
                  </a:lnTo>
                  <a:lnTo>
                    <a:pt x="1926" y="858"/>
                  </a:lnTo>
                  <a:lnTo>
                    <a:pt x="1936" y="850"/>
                  </a:lnTo>
                  <a:lnTo>
                    <a:pt x="1940" y="846"/>
                  </a:lnTo>
                  <a:lnTo>
                    <a:pt x="1946" y="843"/>
                  </a:lnTo>
                  <a:lnTo>
                    <a:pt x="1951" y="840"/>
                  </a:lnTo>
                  <a:lnTo>
                    <a:pt x="1957" y="840"/>
                  </a:lnTo>
                  <a:lnTo>
                    <a:pt x="1970" y="840"/>
                  </a:lnTo>
                  <a:lnTo>
                    <a:pt x="1982" y="842"/>
                  </a:lnTo>
                  <a:lnTo>
                    <a:pt x="1988" y="842"/>
                  </a:lnTo>
                  <a:lnTo>
                    <a:pt x="1993" y="842"/>
                  </a:lnTo>
                  <a:lnTo>
                    <a:pt x="1995" y="840"/>
                  </a:lnTo>
                  <a:lnTo>
                    <a:pt x="1998" y="839"/>
                  </a:lnTo>
                  <a:lnTo>
                    <a:pt x="1999" y="837"/>
                  </a:lnTo>
                  <a:lnTo>
                    <a:pt x="1998" y="835"/>
                  </a:lnTo>
                  <a:lnTo>
                    <a:pt x="1996" y="830"/>
                  </a:lnTo>
                  <a:lnTo>
                    <a:pt x="1995" y="826"/>
                  </a:lnTo>
                  <a:lnTo>
                    <a:pt x="1990" y="817"/>
                  </a:lnTo>
                  <a:lnTo>
                    <a:pt x="1987" y="808"/>
                  </a:lnTo>
                  <a:lnTo>
                    <a:pt x="1982" y="800"/>
                  </a:lnTo>
                  <a:lnTo>
                    <a:pt x="1977" y="788"/>
                  </a:lnTo>
                  <a:lnTo>
                    <a:pt x="1976" y="781"/>
                  </a:lnTo>
                  <a:lnTo>
                    <a:pt x="1975" y="776"/>
                  </a:lnTo>
                  <a:lnTo>
                    <a:pt x="1975" y="770"/>
                  </a:lnTo>
                  <a:lnTo>
                    <a:pt x="1975" y="767"/>
                  </a:lnTo>
                  <a:lnTo>
                    <a:pt x="1981" y="761"/>
                  </a:lnTo>
                  <a:lnTo>
                    <a:pt x="1987" y="757"/>
                  </a:lnTo>
                  <a:lnTo>
                    <a:pt x="1990" y="755"/>
                  </a:lnTo>
                  <a:lnTo>
                    <a:pt x="1992" y="753"/>
                  </a:lnTo>
                  <a:lnTo>
                    <a:pt x="1993" y="749"/>
                  </a:lnTo>
                  <a:lnTo>
                    <a:pt x="1992" y="744"/>
                  </a:lnTo>
                  <a:lnTo>
                    <a:pt x="1987" y="735"/>
                  </a:lnTo>
                  <a:lnTo>
                    <a:pt x="1980" y="725"/>
                  </a:lnTo>
                  <a:lnTo>
                    <a:pt x="1977" y="720"/>
                  </a:lnTo>
                  <a:lnTo>
                    <a:pt x="1976" y="715"/>
                  </a:lnTo>
                  <a:lnTo>
                    <a:pt x="1975" y="707"/>
                  </a:lnTo>
                  <a:lnTo>
                    <a:pt x="1976" y="699"/>
                  </a:lnTo>
                  <a:lnTo>
                    <a:pt x="1980" y="691"/>
                  </a:lnTo>
                  <a:lnTo>
                    <a:pt x="1983" y="686"/>
                  </a:lnTo>
                  <a:lnTo>
                    <a:pt x="1987" y="681"/>
                  </a:lnTo>
                  <a:lnTo>
                    <a:pt x="1992" y="679"/>
                  </a:lnTo>
                  <a:lnTo>
                    <a:pt x="2000" y="676"/>
                  </a:lnTo>
                  <a:lnTo>
                    <a:pt x="2006" y="675"/>
                  </a:lnTo>
                  <a:lnTo>
                    <a:pt x="2009" y="676"/>
                  </a:lnTo>
                  <a:lnTo>
                    <a:pt x="2012" y="678"/>
                  </a:lnTo>
                  <a:lnTo>
                    <a:pt x="2014" y="680"/>
                  </a:lnTo>
                  <a:lnTo>
                    <a:pt x="2017" y="682"/>
                  </a:lnTo>
                  <a:lnTo>
                    <a:pt x="2020" y="691"/>
                  </a:lnTo>
                  <a:lnTo>
                    <a:pt x="2023" y="699"/>
                  </a:lnTo>
                  <a:lnTo>
                    <a:pt x="2024" y="709"/>
                  </a:lnTo>
                  <a:lnTo>
                    <a:pt x="2026" y="715"/>
                  </a:lnTo>
                  <a:lnTo>
                    <a:pt x="2030" y="719"/>
                  </a:lnTo>
                  <a:lnTo>
                    <a:pt x="2034" y="723"/>
                  </a:lnTo>
                  <a:lnTo>
                    <a:pt x="2037" y="724"/>
                  </a:lnTo>
                  <a:lnTo>
                    <a:pt x="2039" y="724"/>
                  </a:lnTo>
                  <a:lnTo>
                    <a:pt x="2042" y="724"/>
                  </a:lnTo>
                  <a:lnTo>
                    <a:pt x="2044" y="724"/>
                  </a:lnTo>
                  <a:lnTo>
                    <a:pt x="2046" y="723"/>
                  </a:lnTo>
                  <a:lnTo>
                    <a:pt x="2047" y="720"/>
                  </a:lnTo>
                  <a:lnTo>
                    <a:pt x="2047" y="717"/>
                  </a:lnTo>
                  <a:lnTo>
                    <a:pt x="2047" y="713"/>
                  </a:lnTo>
                  <a:lnTo>
                    <a:pt x="2045" y="703"/>
                  </a:lnTo>
                  <a:lnTo>
                    <a:pt x="2040" y="693"/>
                  </a:lnTo>
                  <a:lnTo>
                    <a:pt x="2039" y="688"/>
                  </a:lnTo>
                  <a:lnTo>
                    <a:pt x="2039" y="684"/>
                  </a:lnTo>
                  <a:lnTo>
                    <a:pt x="2040" y="681"/>
                  </a:lnTo>
                  <a:lnTo>
                    <a:pt x="2044" y="679"/>
                  </a:lnTo>
                  <a:lnTo>
                    <a:pt x="2049" y="676"/>
                  </a:lnTo>
                  <a:lnTo>
                    <a:pt x="2052" y="673"/>
                  </a:lnTo>
                  <a:lnTo>
                    <a:pt x="2056" y="671"/>
                  </a:lnTo>
                  <a:lnTo>
                    <a:pt x="2059" y="667"/>
                  </a:lnTo>
                  <a:lnTo>
                    <a:pt x="2062" y="662"/>
                  </a:lnTo>
                  <a:lnTo>
                    <a:pt x="2064" y="659"/>
                  </a:lnTo>
                  <a:lnTo>
                    <a:pt x="2064" y="655"/>
                  </a:lnTo>
                  <a:lnTo>
                    <a:pt x="2064" y="653"/>
                  </a:lnTo>
                  <a:lnTo>
                    <a:pt x="2063" y="650"/>
                  </a:lnTo>
                  <a:lnTo>
                    <a:pt x="2061" y="647"/>
                  </a:lnTo>
                  <a:lnTo>
                    <a:pt x="2057" y="646"/>
                  </a:lnTo>
                  <a:lnTo>
                    <a:pt x="2052" y="643"/>
                  </a:lnTo>
                  <a:lnTo>
                    <a:pt x="2043" y="640"/>
                  </a:lnTo>
                  <a:lnTo>
                    <a:pt x="2034" y="636"/>
                  </a:lnTo>
                  <a:lnTo>
                    <a:pt x="2030" y="636"/>
                  </a:lnTo>
                  <a:lnTo>
                    <a:pt x="2024" y="636"/>
                  </a:lnTo>
                  <a:lnTo>
                    <a:pt x="2018" y="637"/>
                  </a:lnTo>
                  <a:lnTo>
                    <a:pt x="2012" y="638"/>
                  </a:lnTo>
                  <a:lnTo>
                    <a:pt x="2001" y="642"/>
                  </a:lnTo>
                  <a:lnTo>
                    <a:pt x="1994" y="643"/>
                  </a:lnTo>
                  <a:lnTo>
                    <a:pt x="1992" y="643"/>
                  </a:lnTo>
                  <a:lnTo>
                    <a:pt x="1990" y="641"/>
                  </a:lnTo>
                  <a:lnTo>
                    <a:pt x="1990" y="638"/>
                  </a:lnTo>
                  <a:lnTo>
                    <a:pt x="1990" y="634"/>
                  </a:lnTo>
                  <a:lnTo>
                    <a:pt x="1992" y="629"/>
                  </a:lnTo>
                  <a:lnTo>
                    <a:pt x="1993" y="624"/>
                  </a:lnTo>
                  <a:lnTo>
                    <a:pt x="1995" y="618"/>
                  </a:lnTo>
                  <a:lnTo>
                    <a:pt x="1999" y="612"/>
                  </a:lnTo>
                  <a:lnTo>
                    <a:pt x="2002" y="608"/>
                  </a:lnTo>
                  <a:lnTo>
                    <a:pt x="2007" y="604"/>
                  </a:lnTo>
                  <a:lnTo>
                    <a:pt x="2012" y="602"/>
                  </a:lnTo>
                  <a:lnTo>
                    <a:pt x="2018" y="600"/>
                  </a:lnTo>
                  <a:lnTo>
                    <a:pt x="2027" y="598"/>
                  </a:lnTo>
                  <a:lnTo>
                    <a:pt x="2037" y="598"/>
                  </a:lnTo>
                  <a:lnTo>
                    <a:pt x="2043" y="599"/>
                  </a:lnTo>
                  <a:lnTo>
                    <a:pt x="2047" y="603"/>
                  </a:lnTo>
                  <a:lnTo>
                    <a:pt x="2049" y="604"/>
                  </a:lnTo>
                  <a:lnTo>
                    <a:pt x="2049" y="608"/>
                  </a:lnTo>
                  <a:lnTo>
                    <a:pt x="2049" y="610"/>
                  </a:lnTo>
                  <a:lnTo>
                    <a:pt x="2049" y="613"/>
                  </a:lnTo>
                  <a:lnTo>
                    <a:pt x="2047" y="618"/>
                  </a:lnTo>
                  <a:lnTo>
                    <a:pt x="2049" y="621"/>
                  </a:lnTo>
                  <a:lnTo>
                    <a:pt x="2050" y="623"/>
                  </a:lnTo>
                  <a:lnTo>
                    <a:pt x="2052" y="625"/>
                  </a:lnTo>
                  <a:lnTo>
                    <a:pt x="2059" y="628"/>
                  </a:lnTo>
                  <a:lnTo>
                    <a:pt x="2068" y="627"/>
                  </a:lnTo>
                  <a:lnTo>
                    <a:pt x="2076" y="623"/>
                  </a:lnTo>
                  <a:lnTo>
                    <a:pt x="2088" y="616"/>
                  </a:lnTo>
                  <a:lnTo>
                    <a:pt x="2093" y="612"/>
                  </a:lnTo>
                  <a:lnTo>
                    <a:pt x="2097" y="608"/>
                  </a:lnTo>
                  <a:lnTo>
                    <a:pt x="2101" y="603"/>
                  </a:lnTo>
                  <a:lnTo>
                    <a:pt x="2103" y="599"/>
                  </a:lnTo>
                  <a:lnTo>
                    <a:pt x="2106" y="592"/>
                  </a:lnTo>
                  <a:lnTo>
                    <a:pt x="2109" y="587"/>
                  </a:lnTo>
                  <a:lnTo>
                    <a:pt x="2119" y="583"/>
                  </a:lnTo>
                  <a:lnTo>
                    <a:pt x="2141" y="572"/>
                  </a:lnTo>
                  <a:lnTo>
                    <a:pt x="2150" y="568"/>
                  </a:lnTo>
                  <a:lnTo>
                    <a:pt x="2160" y="564"/>
                  </a:lnTo>
                  <a:lnTo>
                    <a:pt x="2172" y="559"/>
                  </a:lnTo>
                  <a:lnTo>
                    <a:pt x="2184" y="554"/>
                  </a:lnTo>
                  <a:lnTo>
                    <a:pt x="2189" y="550"/>
                  </a:lnTo>
                  <a:lnTo>
                    <a:pt x="2193" y="547"/>
                  </a:lnTo>
                  <a:lnTo>
                    <a:pt x="2195" y="542"/>
                  </a:lnTo>
                  <a:lnTo>
                    <a:pt x="2197" y="537"/>
                  </a:lnTo>
                  <a:lnTo>
                    <a:pt x="2200" y="524"/>
                  </a:lnTo>
                  <a:lnTo>
                    <a:pt x="2203" y="510"/>
                  </a:lnTo>
                  <a:lnTo>
                    <a:pt x="2203" y="502"/>
                  </a:lnTo>
                  <a:lnTo>
                    <a:pt x="2204" y="495"/>
                  </a:lnTo>
                  <a:lnTo>
                    <a:pt x="2206" y="491"/>
                  </a:lnTo>
                  <a:lnTo>
                    <a:pt x="2207" y="487"/>
                  </a:lnTo>
                  <a:lnTo>
                    <a:pt x="2208" y="485"/>
                  </a:lnTo>
                  <a:lnTo>
                    <a:pt x="2210" y="485"/>
                  </a:lnTo>
                  <a:lnTo>
                    <a:pt x="2221" y="489"/>
                  </a:lnTo>
                  <a:lnTo>
                    <a:pt x="2232" y="492"/>
                  </a:lnTo>
                  <a:lnTo>
                    <a:pt x="2238" y="490"/>
                  </a:lnTo>
                  <a:lnTo>
                    <a:pt x="2244" y="487"/>
                  </a:lnTo>
                  <a:lnTo>
                    <a:pt x="2246" y="486"/>
                  </a:lnTo>
                  <a:lnTo>
                    <a:pt x="2248" y="485"/>
                  </a:lnTo>
                  <a:lnTo>
                    <a:pt x="2252" y="485"/>
                  </a:lnTo>
                  <a:lnTo>
                    <a:pt x="2253" y="487"/>
                  </a:lnTo>
                  <a:lnTo>
                    <a:pt x="2256" y="489"/>
                  </a:lnTo>
                  <a:lnTo>
                    <a:pt x="2256" y="491"/>
                  </a:lnTo>
                  <a:lnTo>
                    <a:pt x="2256" y="492"/>
                  </a:lnTo>
                  <a:lnTo>
                    <a:pt x="2254" y="493"/>
                  </a:lnTo>
                  <a:lnTo>
                    <a:pt x="2251" y="498"/>
                  </a:lnTo>
                  <a:lnTo>
                    <a:pt x="2247" y="507"/>
                  </a:lnTo>
                  <a:lnTo>
                    <a:pt x="2244" y="516"/>
                  </a:lnTo>
                  <a:lnTo>
                    <a:pt x="2241" y="522"/>
                  </a:lnTo>
                  <a:lnTo>
                    <a:pt x="2240" y="524"/>
                  </a:lnTo>
                  <a:lnTo>
                    <a:pt x="2240" y="527"/>
                  </a:lnTo>
                  <a:lnTo>
                    <a:pt x="2241" y="531"/>
                  </a:lnTo>
                  <a:lnTo>
                    <a:pt x="2244" y="536"/>
                  </a:lnTo>
                  <a:lnTo>
                    <a:pt x="2246" y="540"/>
                  </a:lnTo>
                  <a:lnTo>
                    <a:pt x="2248" y="541"/>
                  </a:lnTo>
                  <a:lnTo>
                    <a:pt x="2252" y="542"/>
                  </a:lnTo>
                  <a:lnTo>
                    <a:pt x="2254" y="541"/>
                  </a:lnTo>
                  <a:lnTo>
                    <a:pt x="2261" y="540"/>
                  </a:lnTo>
                  <a:lnTo>
                    <a:pt x="2266" y="537"/>
                  </a:lnTo>
                  <a:lnTo>
                    <a:pt x="2272" y="534"/>
                  </a:lnTo>
                  <a:lnTo>
                    <a:pt x="2277" y="529"/>
                  </a:lnTo>
                  <a:lnTo>
                    <a:pt x="2280" y="522"/>
                  </a:lnTo>
                  <a:lnTo>
                    <a:pt x="2285" y="515"/>
                  </a:lnTo>
                  <a:lnTo>
                    <a:pt x="2291" y="499"/>
                  </a:lnTo>
                  <a:lnTo>
                    <a:pt x="2296" y="490"/>
                  </a:lnTo>
                  <a:lnTo>
                    <a:pt x="2301" y="482"/>
                  </a:lnTo>
                  <a:lnTo>
                    <a:pt x="2311" y="470"/>
                  </a:lnTo>
                  <a:lnTo>
                    <a:pt x="2322" y="454"/>
                  </a:lnTo>
                  <a:lnTo>
                    <a:pt x="2333" y="440"/>
                  </a:lnTo>
                  <a:lnTo>
                    <a:pt x="2342" y="424"/>
                  </a:lnTo>
                  <a:lnTo>
                    <a:pt x="2352" y="410"/>
                  </a:lnTo>
                  <a:lnTo>
                    <a:pt x="2357" y="405"/>
                  </a:lnTo>
                  <a:lnTo>
                    <a:pt x="2361" y="401"/>
                  </a:lnTo>
                  <a:lnTo>
                    <a:pt x="2367" y="398"/>
                  </a:lnTo>
                  <a:lnTo>
                    <a:pt x="2373" y="397"/>
                  </a:lnTo>
                  <a:lnTo>
                    <a:pt x="2376" y="398"/>
                  </a:lnTo>
                  <a:lnTo>
                    <a:pt x="2379" y="400"/>
                  </a:lnTo>
                  <a:lnTo>
                    <a:pt x="2382" y="402"/>
                  </a:lnTo>
                  <a:lnTo>
                    <a:pt x="2383" y="404"/>
                  </a:lnTo>
                  <a:lnTo>
                    <a:pt x="2386" y="411"/>
                  </a:lnTo>
                  <a:lnTo>
                    <a:pt x="2390" y="420"/>
                  </a:lnTo>
                  <a:lnTo>
                    <a:pt x="2392" y="428"/>
                  </a:lnTo>
                  <a:lnTo>
                    <a:pt x="2396" y="436"/>
                  </a:lnTo>
                  <a:lnTo>
                    <a:pt x="2399" y="444"/>
                  </a:lnTo>
                  <a:lnTo>
                    <a:pt x="2404" y="448"/>
                  </a:lnTo>
                  <a:lnTo>
                    <a:pt x="2410" y="449"/>
                  </a:lnTo>
                  <a:lnTo>
                    <a:pt x="2415" y="451"/>
                  </a:lnTo>
                  <a:lnTo>
                    <a:pt x="2420" y="448"/>
                  </a:lnTo>
                  <a:lnTo>
                    <a:pt x="2423" y="446"/>
                  </a:lnTo>
                  <a:lnTo>
                    <a:pt x="2427" y="442"/>
                  </a:lnTo>
                  <a:lnTo>
                    <a:pt x="2430" y="439"/>
                  </a:lnTo>
                  <a:lnTo>
                    <a:pt x="2431" y="434"/>
                  </a:lnTo>
                  <a:lnTo>
                    <a:pt x="2433" y="430"/>
                  </a:lnTo>
                  <a:lnTo>
                    <a:pt x="2433" y="416"/>
                  </a:lnTo>
                  <a:lnTo>
                    <a:pt x="2434" y="397"/>
                  </a:lnTo>
                  <a:lnTo>
                    <a:pt x="2435" y="389"/>
                  </a:lnTo>
                  <a:lnTo>
                    <a:pt x="2439" y="382"/>
                  </a:lnTo>
                  <a:lnTo>
                    <a:pt x="2440" y="381"/>
                  </a:lnTo>
                  <a:lnTo>
                    <a:pt x="2443" y="379"/>
                  </a:lnTo>
                  <a:lnTo>
                    <a:pt x="2446" y="378"/>
                  </a:lnTo>
                  <a:lnTo>
                    <a:pt x="2449" y="379"/>
                  </a:lnTo>
                  <a:lnTo>
                    <a:pt x="2453" y="382"/>
                  </a:lnTo>
                  <a:lnTo>
                    <a:pt x="2456" y="385"/>
                  </a:lnTo>
                  <a:lnTo>
                    <a:pt x="2458" y="389"/>
                  </a:lnTo>
                  <a:lnTo>
                    <a:pt x="2459" y="394"/>
                  </a:lnTo>
                  <a:lnTo>
                    <a:pt x="2459" y="405"/>
                  </a:lnTo>
                  <a:lnTo>
                    <a:pt x="2459" y="419"/>
                  </a:lnTo>
                  <a:lnTo>
                    <a:pt x="2458" y="432"/>
                  </a:lnTo>
                  <a:lnTo>
                    <a:pt x="2458" y="444"/>
                  </a:lnTo>
                  <a:lnTo>
                    <a:pt x="2458" y="449"/>
                  </a:lnTo>
                  <a:lnTo>
                    <a:pt x="2460" y="454"/>
                  </a:lnTo>
                  <a:lnTo>
                    <a:pt x="2461" y="458"/>
                  </a:lnTo>
                  <a:lnTo>
                    <a:pt x="2465" y="461"/>
                  </a:lnTo>
                  <a:lnTo>
                    <a:pt x="2471" y="465"/>
                  </a:lnTo>
                  <a:lnTo>
                    <a:pt x="2478" y="466"/>
                  </a:lnTo>
                  <a:lnTo>
                    <a:pt x="2485" y="466"/>
                  </a:lnTo>
                  <a:lnTo>
                    <a:pt x="2492" y="466"/>
                  </a:lnTo>
                  <a:lnTo>
                    <a:pt x="2506" y="464"/>
                  </a:lnTo>
                  <a:lnTo>
                    <a:pt x="2516" y="461"/>
                  </a:lnTo>
                  <a:lnTo>
                    <a:pt x="2525" y="460"/>
                  </a:lnTo>
                  <a:lnTo>
                    <a:pt x="2536" y="458"/>
                  </a:lnTo>
                  <a:lnTo>
                    <a:pt x="2542" y="457"/>
                  </a:lnTo>
                  <a:lnTo>
                    <a:pt x="2547" y="454"/>
                  </a:lnTo>
                  <a:lnTo>
                    <a:pt x="2553" y="451"/>
                  </a:lnTo>
                  <a:lnTo>
                    <a:pt x="2560" y="446"/>
                  </a:lnTo>
                  <a:lnTo>
                    <a:pt x="2562" y="444"/>
                  </a:lnTo>
                  <a:lnTo>
                    <a:pt x="2565" y="440"/>
                  </a:lnTo>
                  <a:lnTo>
                    <a:pt x="2566" y="438"/>
                  </a:lnTo>
                  <a:lnTo>
                    <a:pt x="2566" y="434"/>
                  </a:lnTo>
                  <a:lnTo>
                    <a:pt x="2566" y="428"/>
                  </a:lnTo>
                  <a:lnTo>
                    <a:pt x="2565" y="421"/>
                  </a:lnTo>
                  <a:lnTo>
                    <a:pt x="2563" y="415"/>
                  </a:lnTo>
                  <a:lnTo>
                    <a:pt x="2562" y="408"/>
                  </a:lnTo>
                  <a:lnTo>
                    <a:pt x="2562" y="402"/>
                  </a:lnTo>
                  <a:lnTo>
                    <a:pt x="2565" y="396"/>
                  </a:lnTo>
                  <a:lnTo>
                    <a:pt x="2574" y="378"/>
                  </a:lnTo>
                  <a:lnTo>
                    <a:pt x="2579" y="366"/>
                  </a:lnTo>
                  <a:lnTo>
                    <a:pt x="2579" y="365"/>
                  </a:lnTo>
                  <a:lnTo>
                    <a:pt x="2576" y="364"/>
                  </a:lnTo>
                  <a:lnTo>
                    <a:pt x="2574" y="365"/>
                  </a:lnTo>
                  <a:lnTo>
                    <a:pt x="2569" y="366"/>
                  </a:lnTo>
                  <a:lnTo>
                    <a:pt x="2560" y="370"/>
                  </a:lnTo>
                  <a:lnTo>
                    <a:pt x="2548" y="375"/>
                  </a:lnTo>
                  <a:lnTo>
                    <a:pt x="2541" y="376"/>
                  </a:lnTo>
                  <a:lnTo>
                    <a:pt x="2536" y="376"/>
                  </a:lnTo>
                  <a:lnTo>
                    <a:pt x="2531" y="376"/>
                  </a:lnTo>
                  <a:lnTo>
                    <a:pt x="2528" y="375"/>
                  </a:lnTo>
                  <a:lnTo>
                    <a:pt x="2524" y="372"/>
                  </a:lnTo>
                  <a:lnTo>
                    <a:pt x="2522" y="369"/>
                  </a:lnTo>
                  <a:lnTo>
                    <a:pt x="2522" y="363"/>
                  </a:lnTo>
                  <a:lnTo>
                    <a:pt x="2522" y="357"/>
                  </a:lnTo>
                  <a:lnTo>
                    <a:pt x="2523" y="350"/>
                  </a:lnTo>
                  <a:lnTo>
                    <a:pt x="2525" y="342"/>
                  </a:lnTo>
                  <a:lnTo>
                    <a:pt x="2528" y="337"/>
                  </a:lnTo>
                  <a:lnTo>
                    <a:pt x="2532" y="332"/>
                  </a:lnTo>
                  <a:lnTo>
                    <a:pt x="2537" y="327"/>
                  </a:lnTo>
                  <a:lnTo>
                    <a:pt x="2543" y="325"/>
                  </a:lnTo>
                  <a:lnTo>
                    <a:pt x="2550" y="322"/>
                  </a:lnTo>
                  <a:lnTo>
                    <a:pt x="2557" y="321"/>
                  </a:lnTo>
                  <a:lnTo>
                    <a:pt x="2562" y="320"/>
                  </a:lnTo>
                  <a:lnTo>
                    <a:pt x="2566" y="319"/>
                  </a:lnTo>
                  <a:lnTo>
                    <a:pt x="2568" y="316"/>
                  </a:lnTo>
                  <a:lnTo>
                    <a:pt x="2571" y="315"/>
                  </a:lnTo>
                  <a:lnTo>
                    <a:pt x="2573" y="310"/>
                  </a:lnTo>
                  <a:lnTo>
                    <a:pt x="2575" y="304"/>
                  </a:lnTo>
                  <a:lnTo>
                    <a:pt x="2578" y="300"/>
                  </a:lnTo>
                  <a:lnTo>
                    <a:pt x="2579" y="294"/>
                  </a:lnTo>
                  <a:lnTo>
                    <a:pt x="2579" y="291"/>
                  </a:lnTo>
                  <a:lnTo>
                    <a:pt x="2578" y="288"/>
                  </a:lnTo>
                  <a:lnTo>
                    <a:pt x="2576" y="285"/>
                  </a:lnTo>
                  <a:lnTo>
                    <a:pt x="2575" y="282"/>
                  </a:lnTo>
                  <a:lnTo>
                    <a:pt x="2569" y="274"/>
                  </a:lnTo>
                  <a:lnTo>
                    <a:pt x="2563" y="265"/>
                  </a:lnTo>
                  <a:lnTo>
                    <a:pt x="2559" y="257"/>
                  </a:lnTo>
                  <a:lnTo>
                    <a:pt x="2556" y="249"/>
                  </a:lnTo>
                  <a:lnTo>
                    <a:pt x="2556" y="245"/>
                  </a:lnTo>
                  <a:lnTo>
                    <a:pt x="2559" y="240"/>
                  </a:lnTo>
                  <a:lnTo>
                    <a:pt x="2561" y="237"/>
                  </a:lnTo>
                  <a:lnTo>
                    <a:pt x="2565" y="232"/>
                  </a:lnTo>
                  <a:lnTo>
                    <a:pt x="2573" y="225"/>
                  </a:lnTo>
                  <a:lnTo>
                    <a:pt x="2579" y="220"/>
                  </a:lnTo>
                  <a:lnTo>
                    <a:pt x="2594" y="213"/>
                  </a:lnTo>
                  <a:lnTo>
                    <a:pt x="2605" y="207"/>
                  </a:lnTo>
                  <a:lnTo>
                    <a:pt x="2606" y="205"/>
                  </a:lnTo>
                  <a:lnTo>
                    <a:pt x="2606" y="202"/>
                  </a:lnTo>
                  <a:lnTo>
                    <a:pt x="2605" y="199"/>
                  </a:lnTo>
                  <a:lnTo>
                    <a:pt x="2604" y="196"/>
                  </a:lnTo>
                  <a:lnTo>
                    <a:pt x="2599" y="192"/>
                  </a:lnTo>
                  <a:lnTo>
                    <a:pt x="2594" y="188"/>
                  </a:lnTo>
                  <a:lnTo>
                    <a:pt x="2592" y="187"/>
                  </a:lnTo>
                  <a:lnTo>
                    <a:pt x="2588" y="187"/>
                  </a:lnTo>
                  <a:lnTo>
                    <a:pt x="2585" y="187"/>
                  </a:lnTo>
                  <a:lnTo>
                    <a:pt x="2580" y="188"/>
                  </a:lnTo>
                  <a:lnTo>
                    <a:pt x="2571" y="193"/>
                  </a:lnTo>
                  <a:lnTo>
                    <a:pt x="2561" y="199"/>
                  </a:lnTo>
                  <a:lnTo>
                    <a:pt x="2553" y="205"/>
                  </a:lnTo>
                  <a:lnTo>
                    <a:pt x="2544" y="209"/>
                  </a:lnTo>
                  <a:lnTo>
                    <a:pt x="2540" y="212"/>
                  </a:lnTo>
                  <a:lnTo>
                    <a:pt x="2535" y="213"/>
                  </a:lnTo>
                  <a:lnTo>
                    <a:pt x="2530" y="213"/>
                  </a:lnTo>
                  <a:lnTo>
                    <a:pt x="2525" y="213"/>
                  </a:lnTo>
                  <a:lnTo>
                    <a:pt x="2513" y="213"/>
                  </a:lnTo>
                  <a:lnTo>
                    <a:pt x="2500" y="212"/>
                  </a:lnTo>
                  <a:lnTo>
                    <a:pt x="2488" y="212"/>
                  </a:lnTo>
                  <a:lnTo>
                    <a:pt x="2479" y="213"/>
                  </a:lnTo>
                  <a:lnTo>
                    <a:pt x="2471" y="212"/>
                  </a:lnTo>
                  <a:lnTo>
                    <a:pt x="2464" y="209"/>
                  </a:lnTo>
                  <a:lnTo>
                    <a:pt x="2458" y="206"/>
                  </a:lnTo>
                  <a:lnTo>
                    <a:pt x="2454" y="200"/>
                  </a:lnTo>
                  <a:lnTo>
                    <a:pt x="2448" y="190"/>
                  </a:lnTo>
                  <a:lnTo>
                    <a:pt x="2439" y="175"/>
                  </a:lnTo>
                  <a:lnTo>
                    <a:pt x="2434" y="168"/>
                  </a:lnTo>
                  <a:lnTo>
                    <a:pt x="2428" y="162"/>
                  </a:lnTo>
                  <a:lnTo>
                    <a:pt x="2423" y="157"/>
                  </a:lnTo>
                  <a:lnTo>
                    <a:pt x="2418" y="155"/>
                  </a:lnTo>
                  <a:lnTo>
                    <a:pt x="2409" y="152"/>
                  </a:lnTo>
                  <a:lnTo>
                    <a:pt x="2397" y="151"/>
                  </a:lnTo>
                  <a:lnTo>
                    <a:pt x="2386" y="152"/>
                  </a:lnTo>
                  <a:lnTo>
                    <a:pt x="2377" y="153"/>
                  </a:lnTo>
                  <a:lnTo>
                    <a:pt x="2372" y="156"/>
                  </a:lnTo>
                  <a:lnTo>
                    <a:pt x="2368" y="161"/>
                  </a:lnTo>
                  <a:lnTo>
                    <a:pt x="2365" y="165"/>
                  </a:lnTo>
                  <a:lnTo>
                    <a:pt x="2362" y="171"/>
                  </a:lnTo>
                  <a:lnTo>
                    <a:pt x="2361" y="178"/>
                  </a:lnTo>
                  <a:lnTo>
                    <a:pt x="2360" y="184"/>
                  </a:lnTo>
                  <a:lnTo>
                    <a:pt x="2360" y="192"/>
                  </a:lnTo>
                  <a:lnTo>
                    <a:pt x="2361" y="197"/>
                  </a:lnTo>
                  <a:lnTo>
                    <a:pt x="2361" y="202"/>
                  </a:lnTo>
                  <a:lnTo>
                    <a:pt x="2361" y="207"/>
                  </a:lnTo>
                  <a:lnTo>
                    <a:pt x="2360" y="211"/>
                  </a:lnTo>
                  <a:lnTo>
                    <a:pt x="2359" y="214"/>
                  </a:lnTo>
                  <a:lnTo>
                    <a:pt x="2358" y="216"/>
                  </a:lnTo>
                  <a:lnTo>
                    <a:pt x="2355" y="218"/>
                  </a:lnTo>
                  <a:lnTo>
                    <a:pt x="2353" y="219"/>
                  </a:lnTo>
                  <a:lnTo>
                    <a:pt x="2349" y="220"/>
                  </a:lnTo>
                  <a:lnTo>
                    <a:pt x="2347" y="220"/>
                  </a:lnTo>
                  <a:lnTo>
                    <a:pt x="2345" y="219"/>
                  </a:lnTo>
                  <a:lnTo>
                    <a:pt x="2342" y="218"/>
                  </a:lnTo>
                  <a:lnTo>
                    <a:pt x="2340" y="216"/>
                  </a:lnTo>
                  <a:lnTo>
                    <a:pt x="2335" y="212"/>
                  </a:lnTo>
                  <a:lnTo>
                    <a:pt x="2330" y="206"/>
                  </a:lnTo>
                  <a:lnTo>
                    <a:pt x="2328" y="203"/>
                  </a:lnTo>
                  <a:lnTo>
                    <a:pt x="2324" y="202"/>
                  </a:lnTo>
                  <a:lnTo>
                    <a:pt x="2321" y="201"/>
                  </a:lnTo>
                  <a:lnTo>
                    <a:pt x="2316" y="201"/>
                  </a:lnTo>
                  <a:lnTo>
                    <a:pt x="2311" y="201"/>
                  </a:lnTo>
                  <a:lnTo>
                    <a:pt x="2307" y="202"/>
                  </a:lnTo>
                  <a:lnTo>
                    <a:pt x="2301" y="203"/>
                  </a:lnTo>
                  <a:lnTo>
                    <a:pt x="2296" y="206"/>
                  </a:lnTo>
                  <a:lnTo>
                    <a:pt x="2284" y="212"/>
                  </a:lnTo>
                  <a:lnTo>
                    <a:pt x="2267" y="216"/>
                  </a:lnTo>
                  <a:lnTo>
                    <a:pt x="2250" y="221"/>
                  </a:lnTo>
                  <a:lnTo>
                    <a:pt x="2235" y="225"/>
                  </a:lnTo>
                  <a:lnTo>
                    <a:pt x="2225" y="226"/>
                  </a:lnTo>
                  <a:lnTo>
                    <a:pt x="2215" y="225"/>
                  </a:lnTo>
                  <a:lnTo>
                    <a:pt x="2204" y="222"/>
                  </a:lnTo>
                  <a:lnTo>
                    <a:pt x="2195" y="220"/>
                  </a:lnTo>
                  <a:lnTo>
                    <a:pt x="2191" y="216"/>
                  </a:lnTo>
                  <a:lnTo>
                    <a:pt x="2188" y="212"/>
                  </a:lnTo>
                  <a:lnTo>
                    <a:pt x="2182" y="205"/>
                  </a:lnTo>
                  <a:lnTo>
                    <a:pt x="2177" y="197"/>
                  </a:lnTo>
                  <a:lnTo>
                    <a:pt x="2171" y="189"/>
                  </a:lnTo>
                  <a:lnTo>
                    <a:pt x="2166" y="182"/>
                  </a:lnTo>
                  <a:lnTo>
                    <a:pt x="2162" y="176"/>
                  </a:lnTo>
                  <a:lnTo>
                    <a:pt x="2157" y="171"/>
                  </a:lnTo>
                  <a:lnTo>
                    <a:pt x="2152" y="169"/>
                  </a:lnTo>
                  <a:lnTo>
                    <a:pt x="2147" y="169"/>
                  </a:lnTo>
                  <a:lnTo>
                    <a:pt x="2144" y="169"/>
                  </a:lnTo>
                  <a:lnTo>
                    <a:pt x="2140" y="169"/>
                  </a:lnTo>
                  <a:lnTo>
                    <a:pt x="2133" y="173"/>
                  </a:lnTo>
                  <a:lnTo>
                    <a:pt x="2126" y="176"/>
                  </a:lnTo>
                  <a:lnTo>
                    <a:pt x="2119" y="178"/>
                  </a:lnTo>
                  <a:lnTo>
                    <a:pt x="2110" y="178"/>
                  </a:lnTo>
                  <a:lnTo>
                    <a:pt x="2099" y="176"/>
                  </a:lnTo>
                  <a:lnTo>
                    <a:pt x="2083" y="171"/>
                  </a:lnTo>
                  <a:lnTo>
                    <a:pt x="2080" y="169"/>
                  </a:lnTo>
                  <a:lnTo>
                    <a:pt x="2076" y="167"/>
                  </a:lnTo>
                  <a:lnTo>
                    <a:pt x="2074" y="164"/>
                  </a:lnTo>
                  <a:lnTo>
                    <a:pt x="2072" y="161"/>
                  </a:lnTo>
                  <a:lnTo>
                    <a:pt x="2071" y="153"/>
                  </a:lnTo>
                  <a:lnTo>
                    <a:pt x="2070" y="145"/>
                  </a:lnTo>
                  <a:lnTo>
                    <a:pt x="2070" y="138"/>
                  </a:lnTo>
                  <a:lnTo>
                    <a:pt x="2070" y="131"/>
                  </a:lnTo>
                  <a:lnTo>
                    <a:pt x="2069" y="127"/>
                  </a:lnTo>
                  <a:lnTo>
                    <a:pt x="2068" y="125"/>
                  </a:lnTo>
                  <a:lnTo>
                    <a:pt x="2066" y="123"/>
                  </a:lnTo>
                  <a:lnTo>
                    <a:pt x="2064" y="121"/>
                  </a:lnTo>
                  <a:lnTo>
                    <a:pt x="2058" y="120"/>
                  </a:lnTo>
                  <a:lnTo>
                    <a:pt x="2052" y="119"/>
                  </a:lnTo>
                  <a:lnTo>
                    <a:pt x="2046" y="120"/>
                  </a:lnTo>
                  <a:lnTo>
                    <a:pt x="2040" y="121"/>
                  </a:lnTo>
                  <a:lnTo>
                    <a:pt x="2034" y="123"/>
                  </a:lnTo>
                  <a:lnTo>
                    <a:pt x="2028" y="123"/>
                  </a:lnTo>
                  <a:lnTo>
                    <a:pt x="2024" y="123"/>
                  </a:lnTo>
                  <a:lnTo>
                    <a:pt x="2018" y="121"/>
                  </a:lnTo>
                  <a:lnTo>
                    <a:pt x="2013" y="119"/>
                  </a:lnTo>
                  <a:lnTo>
                    <a:pt x="2009" y="117"/>
                  </a:lnTo>
                  <a:lnTo>
                    <a:pt x="2005" y="112"/>
                  </a:lnTo>
                  <a:lnTo>
                    <a:pt x="2001" y="107"/>
                  </a:lnTo>
                  <a:lnTo>
                    <a:pt x="1995" y="96"/>
                  </a:lnTo>
                  <a:lnTo>
                    <a:pt x="1989" y="86"/>
                  </a:lnTo>
                  <a:lnTo>
                    <a:pt x="1987" y="85"/>
                  </a:lnTo>
                  <a:lnTo>
                    <a:pt x="1984" y="82"/>
                  </a:lnTo>
                  <a:lnTo>
                    <a:pt x="1980" y="82"/>
                  </a:lnTo>
                  <a:lnTo>
                    <a:pt x="1975" y="81"/>
                  </a:lnTo>
                  <a:lnTo>
                    <a:pt x="1964" y="82"/>
                  </a:lnTo>
                  <a:lnTo>
                    <a:pt x="1956" y="83"/>
                  </a:lnTo>
                  <a:lnTo>
                    <a:pt x="1946" y="85"/>
                  </a:lnTo>
                  <a:lnTo>
                    <a:pt x="1933" y="87"/>
                  </a:lnTo>
                  <a:lnTo>
                    <a:pt x="1920" y="89"/>
                  </a:lnTo>
                  <a:lnTo>
                    <a:pt x="1908" y="92"/>
                  </a:lnTo>
                  <a:lnTo>
                    <a:pt x="1899" y="96"/>
                  </a:lnTo>
                  <a:lnTo>
                    <a:pt x="1889" y="104"/>
                  </a:lnTo>
                  <a:lnTo>
                    <a:pt x="1881" y="111"/>
                  </a:lnTo>
                  <a:lnTo>
                    <a:pt x="1872" y="118"/>
                  </a:lnTo>
                  <a:lnTo>
                    <a:pt x="1862" y="125"/>
                  </a:lnTo>
                  <a:lnTo>
                    <a:pt x="1854" y="129"/>
                  </a:lnTo>
                  <a:lnTo>
                    <a:pt x="1845" y="130"/>
                  </a:lnTo>
                  <a:lnTo>
                    <a:pt x="1839" y="131"/>
                  </a:lnTo>
                  <a:lnTo>
                    <a:pt x="1826" y="132"/>
                  </a:lnTo>
                  <a:lnTo>
                    <a:pt x="1813" y="137"/>
                  </a:lnTo>
                  <a:lnTo>
                    <a:pt x="1798" y="142"/>
                  </a:lnTo>
                  <a:lnTo>
                    <a:pt x="1780" y="144"/>
                  </a:lnTo>
                  <a:lnTo>
                    <a:pt x="1775" y="145"/>
                  </a:lnTo>
                  <a:lnTo>
                    <a:pt x="1770" y="148"/>
                  </a:lnTo>
                  <a:lnTo>
                    <a:pt x="1767" y="150"/>
                  </a:lnTo>
                  <a:lnTo>
                    <a:pt x="1765" y="153"/>
                  </a:lnTo>
                  <a:lnTo>
                    <a:pt x="1761" y="159"/>
                  </a:lnTo>
                  <a:lnTo>
                    <a:pt x="1759" y="164"/>
                  </a:lnTo>
                  <a:lnTo>
                    <a:pt x="1757" y="165"/>
                  </a:lnTo>
                  <a:lnTo>
                    <a:pt x="1759" y="167"/>
                  </a:lnTo>
                  <a:lnTo>
                    <a:pt x="1760" y="168"/>
                  </a:lnTo>
                  <a:lnTo>
                    <a:pt x="1761" y="169"/>
                  </a:lnTo>
                  <a:lnTo>
                    <a:pt x="1767" y="171"/>
                  </a:lnTo>
                  <a:lnTo>
                    <a:pt x="1774" y="171"/>
                  </a:lnTo>
                  <a:lnTo>
                    <a:pt x="1782" y="173"/>
                  </a:lnTo>
                  <a:lnTo>
                    <a:pt x="1791" y="176"/>
                  </a:lnTo>
                  <a:lnTo>
                    <a:pt x="1793" y="178"/>
                  </a:lnTo>
                  <a:lnTo>
                    <a:pt x="1795" y="182"/>
                  </a:lnTo>
                  <a:lnTo>
                    <a:pt x="1797" y="184"/>
                  </a:lnTo>
                  <a:lnTo>
                    <a:pt x="1798" y="188"/>
                  </a:lnTo>
                  <a:lnTo>
                    <a:pt x="1797" y="193"/>
                  </a:lnTo>
                  <a:lnTo>
                    <a:pt x="1794" y="197"/>
                  </a:lnTo>
                  <a:lnTo>
                    <a:pt x="1791" y="205"/>
                  </a:lnTo>
                  <a:lnTo>
                    <a:pt x="1786" y="212"/>
                  </a:lnTo>
                  <a:lnTo>
                    <a:pt x="1776" y="225"/>
                  </a:lnTo>
                  <a:lnTo>
                    <a:pt x="1767" y="234"/>
                  </a:lnTo>
                  <a:lnTo>
                    <a:pt x="1757" y="241"/>
                  </a:lnTo>
                  <a:lnTo>
                    <a:pt x="1749" y="249"/>
                  </a:lnTo>
                  <a:lnTo>
                    <a:pt x="1741" y="256"/>
                  </a:lnTo>
                  <a:lnTo>
                    <a:pt x="1734" y="264"/>
                  </a:lnTo>
                  <a:lnTo>
                    <a:pt x="1727" y="274"/>
                  </a:lnTo>
                  <a:lnTo>
                    <a:pt x="1718" y="281"/>
                  </a:lnTo>
                  <a:lnTo>
                    <a:pt x="1709" y="287"/>
                  </a:lnTo>
                  <a:lnTo>
                    <a:pt x="1698" y="293"/>
                  </a:lnTo>
                  <a:lnTo>
                    <a:pt x="1685" y="297"/>
                  </a:lnTo>
                  <a:lnTo>
                    <a:pt x="1671" y="302"/>
                  </a:lnTo>
                  <a:lnTo>
                    <a:pt x="1665" y="304"/>
                  </a:lnTo>
                  <a:lnTo>
                    <a:pt x="1660" y="307"/>
                  </a:lnTo>
                  <a:lnTo>
                    <a:pt x="1655" y="309"/>
                  </a:lnTo>
                  <a:lnTo>
                    <a:pt x="1653" y="313"/>
                  </a:lnTo>
                  <a:lnTo>
                    <a:pt x="1650" y="316"/>
                  </a:lnTo>
                  <a:lnTo>
                    <a:pt x="1650" y="320"/>
                  </a:lnTo>
                  <a:lnTo>
                    <a:pt x="1652" y="322"/>
                  </a:lnTo>
                  <a:lnTo>
                    <a:pt x="1653" y="326"/>
                  </a:lnTo>
                  <a:lnTo>
                    <a:pt x="1658" y="332"/>
                  </a:lnTo>
                  <a:lnTo>
                    <a:pt x="1662" y="337"/>
                  </a:lnTo>
                  <a:lnTo>
                    <a:pt x="1667" y="345"/>
                  </a:lnTo>
                  <a:lnTo>
                    <a:pt x="1671" y="354"/>
                  </a:lnTo>
                  <a:lnTo>
                    <a:pt x="1672" y="359"/>
                  </a:lnTo>
                  <a:lnTo>
                    <a:pt x="1672" y="364"/>
                  </a:lnTo>
                  <a:lnTo>
                    <a:pt x="1671" y="369"/>
                  </a:lnTo>
                  <a:lnTo>
                    <a:pt x="1668" y="371"/>
                  </a:lnTo>
                  <a:lnTo>
                    <a:pt x="1665" y="376"/>
                  </a:lnTo>
                  <a:lnTo>
                    <a:pt x="1661" y="379"/>
                  </a:lnTo>
                  <a:lnTo>
                    <a:pt x="1659" y="385"/>
                  </a:lnTo>
                  <a:lnTo>
                    <a:pt x="1655" y="394"/>
                  </a:lnTo>
                  <a:lnTo>
                    <a:pt x="1649" y="404"/>
                  </a:lnTo>
                  <a:lnTo>
                    <a:pt x="1641" y="415"/>
                  </a:lnTo>
                  <a:lnTo>
                    <a:pt x="1636" y="420"/>
                  </a:lnTo>
                  <a:lnTo>
                    <a:pt x="1630" y="424"/>
                  </a:lnTo>
                  <a:lnTo>
                    <a:pt x="1625" y="427"/>
                  </a:lnTo>
                  <a:lnTo>
                    <a:pt x="1620" y="428"/>
                  </a:lnTo>
                  <a:lnTo>
                    <a:pt x="1606" y="430"/>
                  </a:lnTo>
                  <a:lnTo>
                    <a:pt x="1589" y="434"/>
                  </a:lnTo>
                  <a:lnTo>
                    <a:pt x="1568" y="438"/>
                  </a:lnTo>
                  <a:lnTo>
                    <a:pt x="1551" y="440"/>
                  </a:lnTo>
                  <a:lnTo>
                    <a:pt x="1532" y="442"/>
                  </a:lnTo>
                  <a:lnTo>
                    <a:pt x="1510" y="445"/>
                  </a:lnTo>
                  <a:lnTo>
                    <a:pt x="1491" y="446"/>
                  </a:lnTo>
                  <a:lnTo>
                    <a:pt x="1478" y="447"/>
                  </a:lnTo>
                  <a:lnTo>
                    <a:pt x="1466" y="448"/>
                  </a:lnTo>
                  <a:lnTo>
                    <a:pt x="1452" y="448"/>
                  </a:lnTo>
                  <a:lnTo>
                    <a:pt x="1445" y="448"/>
                  </a:lnTo>
                  <a:lnTo>
                    <a:pt x="1438" y="447"/>
                  </a:lnTo>
                  <a:lnTo>
                    <a:pt x="1432" y="445"/>
                  </a:lnTo>
                  <a:lnTo>
                    <a:pt x="1427" y="440"/>
                  </a:lnTo>
                  <a:lnTo>
                    <a:pt x="1423" y="435"/>
                  </a:lnTo>
                  <a:lnTo>
                    <a:pt x="1421" y="433"/>
                  </a:lnTo>
                  <a:lnTo>
                    <a:pt x="1417" y="430"/>
                  </a:lnTo>
                  <a:lnTo>
                    <a:pt x="1414" y="429"/>
                  </a:lnTo>
                  <a:lnTo>
                    <a:pt x="1406" y="426"/>
                  </a:lnTo>
                  <a:lnTo>
                    <a:pt x="1396" y="419"/>
                  </a:lnTo>
                  <a:lnTo>
                    <a:pt x="1383" y="410"/>
                  </a:lnTo>
                  <a:lnTo>
                    <a:pt x="1370" y="402"/>
                  </a:lnTo>
                  <a:lnTo>
                    <a:pt x="1364" y="398"/>
                  </a:lnTo>
                  <a:lnTo>
                    <a:pt x="1358" y="394"/>
                  </a:lnTo>
                  <a:lnTo>
                    <a:pt x="1352" y="388"/>
                  </a:lnTo>
                  <a:lnTo>
                    <a:pt x="1347" y="382"/>
                  </a:lnTo>
                  <a:lnTo>
                    <a:pt x="1344" y="371"/>
                  </a:lnTo>
                  <a:lnTo>
                    <a:pt x="1339" y="353"/>
                  </a:lnTo>
                  <a:lnTo>
                    <a:pt x="1337" y="333"/>
                  </a:lnTo>
                  <a:lnTo>
                    <a:pt x="1334" y="309"/>
                  </a:lnTo>
                  <a:lnTo>
                    <a:pt x="1333" y="285"/>
                  </a:lnTo>
                  <a:lnTo>
                    <a:pt x="1333" y="264"/>
                  </a:lnTo>
                  <a:lnTo>
                    <a:pt x="1333" y="255"/>
                  </a:lnTo>
                  <a:lnTo>
                    <a:pt x="1334" y="246"/>
                  </a:lnTo>
                  <a:lnTo>
                    <a:pt x="1337" y="239"/>
                  </a:lnTo>
                  <a:lnTo>
                    <a:pt x="1338" y="233"/>
                  </a:lnTo>
                  <a:lnTo>
                    <a:pt x="1344" y="226"/>
                  </a:lnTo>
                  <a:lnTo>
                    <a:pt x="1348" y="219"/>
                  </a:lnTo>
                  <a:lnTo>
                    <a:pt x="1354" y="213"/>
                  </a:lnTo>
                  <a:lnTo>
                    <a:pt x="1359" y="208"/>
                  </a:lnTo>
                  <a:lnTo>
                    <a:pt x="1364" y="203"/>
                  </a:lnTo>
                  <a:lnTo>
                    <a:pt x="1368" y="200"/>
                  </a:lnTo>
                  <a:lnTo>
                    <a:pt x="1370" y="196"/>
                  </a:lnTo>
                  <a:lnTo>
                    <a:pt x="1371" y="192"/>
                  </a:lnTo>
                  <a:lnTo>
                    <a:pt x="1372" y="184"/>
                  </a:lnTo>
                  <a:lnTo>
                    <a:pt x="1373" y="180"/>
                  </a:lnTo>
                  <a:lnTo>
                    <a:pt x="1375" y="177"/>
                  </a:lnTo>
                  <a:lnTo>
                    <a:pt x="1377" y="176"/>
                  </a:lnTo>
                  <a:lnTo>
                    <a:pt x="1378" y="175"/>
                  </a:lnTo>
                  <a:lnTo>
                    <a:pt x="1381" y="174"/>
                  </a:lnTo>
                  <a:lnTo>
                    <a:pt x="1383" y="174"/>
                  </a:lnTo>
                  <a:lnTo>
                    <a:pt x="1384" y="171"/>
                  </a:lnTo>
                  <a:lnTo>
                    <a:pt x="1385" y="169"/>
                  </a:lnTo>
                  <a:lnTo>
                    <a:pt x="1385" y="165"/>
                  </a:lnTo>
                  <a:lnTo>
                    <a:pt x="1384" y="162"/>
                  </a:lnTo>
                  <a:lnTo>
                    <a:pt x="1383" y="158"/>
                  </a:lnTo>
                  <a:lnTo>
                    <a:pt x="1382" y="155"/>
                  </a:lnTo>
                  <a:lnTo>
                    <a:pt x="1379" y="151"/>
                  </a:lnTo>
                  <a:lnTo>
                    <a:pt x="1373" y="148"/>
                  </a:lnTo>
                  <a:lnTo>
                    <a:pt x="1369" y="142"/>
                  </a:lnTo>
                  <a:lnTo>
                    <a:pt x="1366" y="139"/>
                  </a:lnTo>
                  <a:lnTo>
                    <a:pt x="1365" y="136"/>
                  </a:lnTo>
                  <a:lnTo>
                    <a:pt x="1364" y="132"/>
                  </a:lnTo>
                  <a:lnTo>
                    <a:pt x="1363" y="127"/>
                  </a:lnTo>
                  <a:lnTo>
                    <a:pt x="1363" y="124"/>
                  </a:lnTo>
                  <a:lnTo>
                    <a:pt x="1360" y="118"/>
                  </a:lnTo>
                  <a:lnTo>
                    <a:pt x="1358" y="113"/>
                  </a:lnTo>
                  <a:lnTo>
                    <a:pt x="1356" y="108"/>
                  </a:lnTo>
                  <a:lnTo>
                    <a:pt x="1348" y="100"/>
                  </a:lnTo>
                  <a:lnTo>
                    <a:pt x="1341" y="93"/>
                  </a:lnTo>
                  <a:lnTo>
                    <a:pt x="1334" y="86"/>
                  </a:lnTo>
                  <a:lnTo>
                    <a:pt x="1328" y="77"/>
                  </a:lnTo>
                  <a:lnTo>
                    <a:pt x="1324" y="69"/>
                  </a:lnTo>
                  <a:lnTo>
                    <a:pt x="1320" y="61"/>
                  </a:lnTo>
                  <a:lnTo>
                    <a:pt x="1314" y="52"/>
                  </a:lnTo>
                  <a:lnTo>
                    <a:pt x="1307" y="41"/>
                  </a:lnTo>
                  <a:lnTo>
                    <a:pt x="1299" y="29"/>
                  </a:lnTo>
                  <a:lnTo>
                    <a:pt x="1291" y="19"/>
                  </a:lnTo>
                  <a:lnTo>
                    <a:pt x="1283" y="13"/>
                  </a:lnTo>
                  <a:lnTo>
                    <a:pt x="1274" y="8"/>
                  </a:lnTo>
                  <a:lnTo>
                    <a:pt x="1264" y="6"/>
                  </a:lnTo>
                  <a:lnTo>
                    <a:pt x="1255" y="4"/>
                  </a:lnTo>
                  <a:lnTo>
                    <a:pt x="1251" y="4"/>
                  </a:lnTo>
                  <a:lnTo>
                    <a:pt x="1246" y="4"/>
                  </a:lnTo>
                  <a:lnTo>
                    <a:pt x="1242" y="5"/>
                  </a:lnTo>
                  <a:lnTo>
                    <a:pt x="1238" y="6"/>
                  </a:lnTo>
                  <a:lnTo>
                    <a:pt x="1234" y="8"/>
                  </a:lnTo>
                  <a:lnTo>
                    <a:pt x="1231" y="11"/>
                  </a:lnTo>
                  <a:lnTo>
                    <a:pt x="1228" y="14"/>
                  </a:lnTo>
                  <a:lnTo>
                    <a:pt x="1226" y="19"/>
                  </a:lnTo>
                  <a:lnTo>
                    <a:pt x="1224" y="29"/>
                  </a:lnTo>
                  <a:lnTo>
                    <a:pt x="1220" y="39"/>
                  </a:lnTo>
                  <a:lnTo>
                    <a:pt x="1218" y="45"/>
                  </a:lnTo>
                  <a:lnTo>
                    <a:pt x="1215" y="50"/>
                  </a:lnTo>
                  <a:lnTo>
                    <a:pt x="1212" y="54"/>
                  </a:lnTo>
                  <a:lnTo>
                    <a:pt x="1207" y="58"/>
                  </a:lnTo>
                  <a:lnTo>
                    <a:pt x="1198" y="63"/>
                  </a:lnTo>
                  <a:lnTo>
                    <a:pt x="1192" y="68"/>
                  </a:lnTo>
                  <a:lnTo>
                    <a:pt x="1184" y="70"/>
                  </a:lnTo>
                  <a:lnTo>
                    <a:pt x="1180" y="70"/>
                  </a:lnTo>
                  <a:lnTo>
                    <a:pt x="1173" y="57"/>
                  </a:lnTo>
                  <a:lnTo>
                    <a:pt x="1162" y="41"/>
                  </a:lnTo>
                  <a:lnTo>
                    <a:pt x="1157" y="39"/>
                  </a:lnTo>
                  <a:lnTo>
                    <a:pt x="1154" y="39"/>
                  </a:lnTo>
                  <a:lnTo>
                    <a:pt x="1149" y="41"/>
                  </a:lnTo>
                  <a:lnTo>
                    <a:pt x="1145" y="42"/>
                  </a:lnTo>
                  <a:lnTo>
                    <a:pt x="1137" y="47"/>
                  </a:lnTo>
                  <a:lnTo>
                    <a:pt x="1129" y="52"/>
                  </a:lnTo>
                  <a:lnTo>
                    <a:pt x="1119" y="57"/>
                  </a:lnTo>
                  <a:lnTo>
                    <a:pt x="1110" y="61"/>
                  </a:lnTo>
                  <a:lnTo>
                    <a:pt x="1098" y="62"/>
                  </a:lnTo>
                  <a:lnTo>
                    <a:pt x="1088" y="61"/>
                  </a:lnTo>
                  <a:lnTo>
                    <a:pt x="1074" y="50"/>
                  </a:lnTo>
                  <a:lnTo>
                    <a:pt x="1063" y="41"/>
                  </a:lnTo>
                  <a:lnTo>
                    <a:pt x="1060" y="42"/>
                  </a:lnTo>
                  <a:lnTo>
                    <a:pt x="1058" y="44"/>
                  </a:lnTo>
                  <a:lnTo>
                    <a:pt x="1057" y="48"/>
                  </a:lnTo>
                  <a:lnTo>
                    <a:pt x="1056" y="52"/>
                  </a:lnTo>
                  <a:lnTo>
                    <a:pt x="1056" y="62"/>
                  </a:lnTo>
                  <a:lnTo>
                    <a:pt x="1056" y="73"/>
                  </a:lnTo>
                  <a:lnTo>
                    <a:pt x="1055" y="82"/>
                  </a:lnTo>
                  <a:lnTo>
                    <a:pt x="1052" y="92"/>
                  </a:lnTo>
                  <a:lnTo>
                    <a:pt x="1048" y="100"/>
                  </a:lnTo>
                  <a:lnTo>
                    <a:pt x="1043" y="108"/>
                  </a:lnTo>
                  <a:lnTo>
                    <a:pt x="1041" y="111"/>
                  </a:lnTo>
                  <a:lnTo>
                    <a:pt x="1038" y="112"/>
                  </a:lnTo>
                  <a:lnTo>
                    <a:pt x="1035" y="114"/>
                  </a:lnTo>
                  <a:lnTo>
                    <a:pt x="1031" y="114"/>
                  </a:lnTo>
                  <a:lnTo>
                    <a:pt x="1023" y="115"/>
                  </a:lnTo>
                  <a:lnTo>
                    <a:pt x="1016" y="114"/>
                  </a:lnTo>
                  <a:lnTo>
                    <a:pt x="1009" y="113"/>
                  </a:lnTo>
                  <a:lnTo>
                    <a:pt x="1003" y="111"/>
                  </a:lnTo>
                  <a:lnTo>
                    <a:pt x="999" y="110"/>
                  </a:lnTo>
                  <a:lnTo>
                    <a:pt x="997" y="108"/>
                  </a:lnTo>
                  <a:lnTo>
                    <a:pt x="995" y="105"/>
                  </a:lnTo>
                  <a:lnTo>
                    <a:pt x="994" y="101"/>
                  </a:lnTo>
                  <a:lnTo>
                    <a:pt x="994" y="99"/>
                  </a:lnTo>
                  <a:lnTo>
                    <a:pt x="997" y="95"/>
                  </a:lnTo>
                  <a:lnTo>
                    <a:pt x="999" y="93"/>
                  </a:lnTo>
                  <a:lnTo>
                    <a:pt x="1003" y="90"/>
                  </a:lnTo>
                  <a:lnTo>
                    <a:pt x="1006" y="88"/>
                  </a:lnTo>
                  <a:lnTo>
                    <a:pt x="1010" y="83"/>
                  </a:lnTo>
                  <a:lnTo>
                    <a:pt x="1011" y="79"/>
                  </a:lnTo>
                  <a:lnTo>
                    <a:pt x="1012" y="71"/>
                  </a:lnTo>
                  <a:lnTo>
                    <a:pt x="1012" y="66"/>
                  </a:lnTo>
                  <a:lnTo>
                    <a:pt x="1010" y="61"/>
                  </a:lnTo>
                  <a:lnTo>
                    <a:pt x="1006" y="57"/>
                  </a:lnTo>
                  <a:lnTo>
                    <a:pt x="1000" y="55"/>
                  </a:lnTo>
                  <a:lnTo>
                    <a:pt x="992" y="52"/>
                  </a:lnTo>
                  <a:lnTo>
                    <a:pt x="981" y="51"/>
                  </a:lnTo>
                  <a:lnTo>
                    <a:pt x="969" y="51"/>
                  </a:lnTo>
                  <a:lnTo>
                    <a:pt x="961" y="51"/>
                  </a:lnTo>
                  <a:lnTo>
                    <a:pt x="957" y="51"/>
                  </a:lnTo>
                  <a:lnTo>
                    <a:pt x="955" y="50"/>
                  </a:lnTo>
                  <a:lnTo>
                    <a:pt x="955" y="49"/>
                  </a:lnTo>
                  <a:lnTo>
                    <a:pt x="955" y="48"/>
                  </a:lnTo>
                  <a:lnTo>
                    <a:pt x="956" y="45"/>
                  </a:lnTo>
                  <a:lnTo>
                    <a:pt x="959" y="43"/>
                  </a:lnTo>
                  <a:lnTo>
                    <a:pt x="963" y="41"/>
                  </a:lnTo>
                  <a:lnTo>
                    <a:pt x="968" y="39"/>
                  </a:lnTo>
                  <a:lnTo>
                    <a:pt x="974" y="37"/>
                  </a:lnTo>
                  <a:lnTo>
                    <a:pt x="978" y="33"/>
                  </a:lnTo>
                  <a:lnTo>
                    <a:pt x="979" y="30"/>
                  </a:lnTo>
                  <a:lnTo>
                    <a:pt x="980" y="26"/>
                  </a:lnTo>
                  <a:lnTo>
                    <a:pt x="978" y="23"/>
                  </a:lnTo>
                  <a:lnTo>
                    <a:pt x="975" y="19"/>
                  </a:lnTo>
                  <a:lnTo>
                    <a:pt x="972" y="17"/>
                  </a:lnTo>
                  <a:lnTo>
                    <a:pt x="966" y="14"/>
                  </a:lnTo>
                  <a:lnTo>
                    <a:pt x="955" y="11"/>
                  </a:lnTo>
                  <a:lnTo>
                    <a:pt x="944" y="6"/>
                  </a:lnTo>
                  <a:lnTo>
                    <a:pt x="934" y="3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FF0000"/>
            </a:solidFill>
            <a:ln w="3175" cmpd="sng">
              <a:solidFill>
                <a:srgbClr val="BFBFB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10449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Segoe UI"/>
                <a:ea typeface="微软雅黑"/>
              </a:endParaRPr>
            </a:p>
          </p:txBody>
        </p:sp>
        <p:sp>
          <p:nvSpPr>
            <p:cNvPr id="17" name="安徽"/>
            <p:cNvSpPr>
              <a:spLocks/>
            </p:cNvSpPr>
            <p:nvPr/>
          </p:nvSpPr>
          <p:spPr bwMode="auto">
            <a:xfrm>
              <a:off x="3355482" y="3414738"/>
              <a:ext cx="699010" cy="878983"/>
            </a:xfrm>
            <a:custGeom>
              <a:avLst/>
              <a:gdLst>
                <a:gd name="T0" fmla="*/ 1649 w 1769"/>
                <a:gd name="T1" fmla="*/ 1386 h 2242"/>
                <a:gd name="T2" fmla="*/ 1461 w 1769"/>
                <a:gd name="T3" fmla="*/ 1420 h 2242"/>
                <a:gd name="T4" fmla="*/ 1473 w 1769"/>
                <a:gd name="T5" fmla="*/ 1325 h 2242"/>
                <a:gd name="T6" fmla="*/ 1439 w 1769"/>
                <a:gd name="T7" fmla="*/ 1249 h 2242"/>
                <a:gd name="T8" fmla="*/ 1392 w 1769"/>
                <a:gd name="T9" fmla="*/ 1223 h 2242"/>
                <a:gd name="T10" fmla="*/ 1288 w 1769"/>
                <a:gd name="T11" fmla="*/ 1146 h 2242"/>
                <a:gd name="T12" fmla="*/ 1360 w 1769"/>
                <a:gd name="T13" fmla="*/ 1005 h 2242"/>
                <a:gd name="T14" fmla="*/ 1344 w 1769"/>
                <a:gd name="T15" fmla="*/ 878 h 2242"/>
                <a:gd name="T16" fmla="*/ 1471 w 1769"/>
                <a:gd name="T17" fmla="*/ 840 h 2242"/>
                <a:gd name="T18" fmla="*/ 1553 w 1769"/>
                <a:gd name="T19" fmla="*/ 767 h 2242"/>
                <a:gd name="T20" fmla="*/ 1424 w 1769"/>
                <a:gd name="T21" fmla="*/ 673 h 2242"/>
                <a:gd name="T22" fmla="*/ 1371 w 1769"/>
                <a:gd name="T23" fmla="*/ 774 h 2242"/>
                <a:gd name="T24" fmla="*/ 1205 w 1769"/>
                <a:gd name="T25" fmla="*/ 692 h 2242"/>
                <a:gd name="T26" fmla="*/ 1137 w 1769"/>
                <a:gd name="T27" fmla="*/ 604 h 2242"/>
                <a:gd name="T28" fmla="*/ 1087 w 1769"/>
                <a:gd name="T29" fmla="*/ 525 h 2242"/>
                <a:gd name="T30" fmla="*/ 1130 w 1769"/>
                <a:gd name="T31" fmla="*/ 414 h 2242"/>
                <a:gd name="T32" fmla="*/ 997 w 1769"/>
                <a:gd name="T33" fmla="*/ 364 h 2242"/>
                <a:gd name="T34" fmla="*/ 950 w 1769"/>
                <a:gd name="T35" fmla="*/ 270 h 2242"/>
                <a:gd name="T36" fmla="*/ 873 w 1769"/>
                <a:gd name="T37" fmla="*/ 247 h 2242"/>
                <a:gd name="T38" fmla="*/ 730 w 1769"/>
                <a:gd name="T39" fmla="*/ 208 h 2242"/>
                <a:gd name="T40" fmla="*/ 648 w 1769"/>
                <a:gd name="T41" fmla="*/ 99 h 2242"/>
                <a:gd name="T42" fmla="*/ 482 w 1769"/>
                <a:gd name="T43" fmla="*/ 0 h 2242"/>
                <a:gd name="T44" fmla="*/ 456 w 1769"/>
                <a:gd name="T45" fmla="*/ 137 h 2242"/>
                <a:gd name="T46" fmla="*/ 553 w 1769"/>
                <a:gd name="T47" fmla="*/ 232 h 2242"/>
                <a:gd name="T48" fmla="*/ 519 w 1769"/>
                <a:gd name="T49" fmla="*/ 357 h 2242"/>
                <a:gd name="T50" fmla="*/ 391 w 1769"/>
                <a:gd name="T51" fmla="*/ 371 h 2242"/>
                <a:gd name="T52" fmla="*/ 284 w 1769"/>
                <a:gd name="T53" fmla="*/ 272 h 2242"/>
                <a:gd name="T54" fmla="*/ 230 w 1769"/>
                <a:gd name="T55" fmla="*/ 364 h 2242"/>
                <a:gd name="T56" fmla="*/ 235 w 1769"/>
                <a:gd name="T57" fmla="*/ 488 h 2242"/>
                <a:gd name="T58" fmla="*/ 147 w 1769"/>
                <a:gd name="T59" fmla="*/ 617 h 2242"/>
                <a:gd name="T60" fmla="*/ 12 w 1769"/>
                <a:gd name="T61" fmla="*/ 694 h 2242"/>
                <a:gd name="T62" fmla="*/ 37 w 1769"/>
                <a:gd name="T63" fmla="*/ 796 h 2242"/>
                <a:gd name="T64" fmla="*/ 106 w 1769"/>
                <a:gd name="T65" fmla="*/ 902 h 2242"/>
                <a:gd name="T66" fmla="*/ 193 w 1769"/>
                <a:gd name="T67" fmla="*/ 941 h 2242"/>
                <a:gd name="T68" fmla="*/ 311 w 1769"/>
                <a:gd name="T69" fmla="*/ 959 h 2242"/>
                <a:gd name="T70" fmla="*/ 366 w 1769"/>
                <a:gd name="T71" fmla="*/ 944 h 2242"/>
                <a:gd name="T72" fmla="*/ 383 w 1769"/>
                <a:gd name="T73" fmla="*/ 1211 h 2242"/>
                <a:gd name="T74" fmla="*/ 232 w 1769"/>
                <a:gd name="T75" fmla="*/ 1329 h 2242"/>
                <a:gd name="T76" fmla="*/ 261 w 1769"/>
                <a:gd name="T77" fmla="*/ 1514 h 2242"/>
                <a:gd name="T78" fmla="*/ 391 w 1769"/>
                <a:gd name="T79" fmla="*/ 1542 h 2242"/>
                <a:gd name="T80" fmla="*/ 406 w 1769"/>
                <a:gd name="T81" fmla="*/ 1657 h 2242"/>
                <a:gd name="T82" fmla="*/ 371 w 1769"/>
                <a:gd name="T83" fmla="*/ 1763 h 2242"/>
                <a:gd name="T84" fmla="*/ 415 w 1769"/>
                <a:gd name="T85" fmla="*/ 1878 h 2242"/>
                <a:gd name="T86" fmla="*/ 495 w 1769"/>
                <a:gd name="T87" fmla="*/ 2046 h 2242"/>
                <a:gd name="T88" fmla="*/ 580 w 1769"/>
                <a:gd name="T89" fmla="*/ 2122 h 2242"/>
                <a:gd name="T90" fmla="*/ 750 w 1769"/>
                <a:gd name="T91" fmla="*/ 2007 h 2242"/>
                <a:gd name="T92" fmla="*/ 740 w 1769"/>
                <a:gd name="T93" fmla="*/ 2123 h 2242"/>
                <a:gd name="T94" fmla="*/ 804 w 1769"/>
                <a:gd name="T95" fmla="*/ 2201 h 2242"/>
                <a:gd name="T96" fmla="*/ 872 w 1769"/>
                <a:gd name="T97" fmla="*/ 2095 h 2242"/>
                <a:gd name="T98" fmla="*/ 967 w 1769"/>
                <a:gd name="T99" fmla="*/ 2084 h 2242"/>
                <a:gd name="T100" fmla="*/ 1103 w 1769"/>
                <a:gd name="T101" fmla="*/ 2191 h 2242"/>
                <a:gd name="T102" fmla="*/ 1263 w 1769"/>
                <a:gd name="T103" fmla="*/ 2188 h 2242"/>
                <a:gd name="T104" fmla="*/ 1359 w 1769"/>
                <a:gd name="T105" fmla="*/ 2189 h 2242"/>
                <a:gd name="T106" fmla="*/ 1427 w 1769"/>
                <a:gd name="T107" fmla="*/ 2137 h 2242"/>
                <a:gd name="T108" fmla="*/ 1523 w 1769"/>
                <a:gd name="T109" fmla="*/ 1998 h 2242"/>
                <a:gd name="T110" fmla="*/ 1539 w 1769"/>
                <a:gd name="T111" fmla="*/ 1883 h 2242"/>
                <a:gd name="T112" fmla="*/ 1587 w 1769"/>
                <a:gd name="T113" fmla="*/ 1817 h 2242"/>
                <a:gd name="T114" fmla="*/ 1703 w 1769"/>
                <a:gd name="T115" fmla="*/ 1778 h 2242"/>
                <a:gd name="T116" fmla="*/ 1671 w 1769"/>
                <a:gd name="T117" fmla="*/ 1673 h 2242"/>
                <a:gd name="T118" fmla="*/ 1729 w 1769"/>
                <a:gd name="T119" fmla="*/ 1612 h 2242"/>
                <a:gd name="T120" fmla="*/ 1766 w 1769"/>
                <a:gd name="T121" fmla="*/ 1444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69" h="2242">
                  <a:moveTo>
                    <a:pt x="1750" y="1441"/>
                  </a:moveTo>
                  <a:lnTo>
                    <a:pt x="1743" y="1437"/>
                  </a:lnTo>
                  <a:lnTo>
                    <a:pt x="1736" y="1432"/>
                  </a:lnTo>
                  <a:lnTo>
                    <a:pt x="1731" y="1430"/>
                  </a:lnTo>
                  <a:lnTo>
                    <a:pt x="1725" y="1429"/>
                  </a:lnTo>
                  <a:lnTo>
                    <a:pt x="1718" y="1430"/>
                  </a:lnTo>
                  <a:lnTo>
                    <a:pt x="1711" y="1431"/>
                  </a:lnTo>
                  <a:lnTo>
                    <a:pt x="1695" y="1433"/>
                  </a:lnTo>
                  <a:lnTo>
                    <a:pt x="1682" y="1435"/>
                  </a:lnTo>
                  <a:lnTo>
                    <a:pt x="1676" y="1433"/>
                  </a:lnTo>
                  <a:lnTo>
                    <a:pt x="1673" y="1431"/>
                  </a:lnTo>
                  <a:lnTo>
                    <a:pt x="1671" y="1429"/>
                  </a:lnTo>
                  <a:lnTo>
                    <a:pt x="1668" y="1424"/>
                  </a:lnTo>
                  <a:lnTo>
                    <a:pt x="1666" y="1414"/>
                  </a:lnTo>
                  <a:lnTo>
                    <a:pt x="1666" y="1404"/>
                  </a:lnTo>
                  <a:lnTo>
                    <a:pt x="1666" y="1393"/>
                  </a:lnTo>
                  <a:lnTo>
                    <a:pt x="1665" y="1386"/>
                  </a:lnTo>
                  <a:lnTo>
                    <a:pt x="1663" y="1383"/>
                  </a:lnTo>
                  <a:lnTo>
                    <a:pt x="1662" y="1382"/>
                  </a:lnTo>
                  <a:lnTo>
                    <a:pt x="1661" y="1381"/>
                  </a:lnTo>
                  <a:lnTo>
                    <a:pt x="1660" y="1381"/>
                  </a:lnTo>
                  <a:lnTo>
                    <a:pt x="1649" y="1386"/>
                  </a:lnTo>
                  <a:lnTo>
                    <a:pt x="1635" y="1395"/>
                  </a:lnTo>
                  <a:lnTo>
                    <a:pt x="1630" y="1397"/>
                  </a:lnTo>
                  <a:lnTo>
                    <a:pt x="1625" y="1398"/>
                  </a:lnTo>
                  <a:lnTo>
                    <a:pt x="1622" y="1397"/>
                  </a:lnTo>
                  <a:lnTo>
                    <a:pt x="1617" y="1397"/>
                  </a:lnTo>
                  <a:lnTo>
                    <a:pt x="1610" y="1393"/>
                  </a:lnTo>
                  <a:lnTo>
                    <a:pt x="1600" y="1388"/>
                  </a:lnTo>
                  <a:lnTo>
                    <a:pt x="1596" y="1386"/>
                  </a:lnTo>
                  <a:lnTo>
                    <a:pt x="1592" y="1386"/>
                  </a:lnTo>
                  <a:lnTo>
                    <a:pt x="1590" y="1387"/>
                  </a:lnTo>
                  <a:lnTo>
                    <a:pt x="1587" y="1389"/>
                  </a:lnTo>
                  <a:lnTo>
                    <a:pt x="1581" y="1397"/>
                  </a:lnTo>
                  <a:lnTo>
                    <a:pt x="1573" y="1404"/>
                  </a:lnTo>
                  <a:lnTo>
                    <a:pt x="1566" y="1407"/>
                  </a:lnTo>
                  <a:lnTo>
                    <a:pt x="1558" y="1411"/>
                  </a:lnTo>
                  <a:lnTo>
                    <a:pt x="1547" y="1412"/>
                  </a:lnTo>
                  <a:lnTo>
                    <a:pt x="1535" y="1414"/>
                  </a:lnTo>
                  <a:lnTo>
                    <a:pt x="1512" y="1416"/>
                  </a:lnTo>
                  <a:lnTo>
                    <a:pt x="1496" y="1418"/>
                  </a:lnTo>
                  <a:lnTo>
                    <a:pt x="1483" y="1419"/>
                  </a:lnTo>
                  <a:lnTo>
                    <a:pt x="1468" y="1420"/>
                  </a:lnTo>
                  <a:lnTo>
                    <a:pt x="1461" y="1420"/>
                  </a:lnTo>
                  <a:lnTo>
                    <a:pt x="1455" y="1419"/>
                  </a:lnTo>
                  <a:lnTo>
                    <a:pt x="1452" y="1418"/>
                  </a:lnTo>
                  <a:lnTo>
                    <a:pt x="1449" y="1416"/>
                  </a:lnTo>
                  <a:lnTo>
                    <a:pt x="1447" y="1410"/>
                  </a:lnTo>
                  <a:lnTo>
                    <a:pt x="1442" y="1404"/>
                  </a:lnTo>
                  <a:lnTo>
                    <a:pt x="1438" y="1399"/>
                  </a:lnTo>
                  <a:lnTo>
                    <a:pt x="1430" y="1394"/>
                  </a:lnTo>
                  <a:lnTo>
                    <a:pt x="1428" y="1391"/>
                  </a:lnTo>
                  <a:lnTo>
                    <a:pt x="1427" y="1388"/>
                  </a:lnTo>
                  <a:lnTo>
                    <a:pt x="1426" y="1385"/>
                  </a:lnTo>
                  <a:lnTo>
                    <a:pt x="1427" y="1381"/>
                  </a:lnTo>
                  <a:lnTo>
                    <a:pt x="1428" y="1379"/>
                  </a:lnTo>
                  <a:lnTo>
                    <a:pt x="1430" y="1375"/>
                  </a:lnTo>
                  <a:lnTo>
                    <a:pt x="1434" y="1373"/>
                  </a:lnTo>
                  <a:lnTo>
                    <a:pt x="1438" y="1372"/>
                  </a:lnTo>
                  <a:lnTo>
                    <a:pt x="1445" y="1369"/>
                  </a:lnTo>
                  <a:lnTo>
                    <a:pt x="1452" y="1364"/>
                  </a:lnTo>
                  <a:lnTo>
                    <a:pt x="1459" y="1359"/>
                  </a:lnTo>
                  <a:lnTo>
                    <a:pt x="1465" y="1348"/>
                  </a:lnTo>
                  <a:lnTo>
                    <a:pt x="1468" y="1341"/>
                  </a:lnTo>
                  <a:lnTo>
                    <a:pt x="1472" y="1334"/>
                  </a:lnTo>
                  <a:lnTo>
                    <a:pt x="1473" y="1325"/>
                  </a:lnTo>
                  <a:lnTo>
                    <a:pt x="1476" y="1317"/>
                  </a:lnTo>
                  <a:lnTo>
                    <a:pt x="1477" y="1301"/>
                  </a:lnTo>
                  <a:lnTo>
                    <a:pt x="1477" y="1291"/>
                  </a:lnTo>
                  <a:lnTo>
                    <a:pt x="1477" y="1279"/>
                  </a:lnTo>
                  <a:lnTo>
                    <a:pt x="1476" y="1262"/>
                  </a:lnTo>
                  <a:lnTo>
                    <a:pt x="1474" y="1254"/>
                  </a:lnTo>
                  <a:lnTo>
                    <a:pt x="1472" y="1247"/>
                  </a:lnTo>
                  <a:lnTo>
                    <a:pt x="1471" y="1244"/>
                  </a:lnTo>
                  <a:lnTo>
                    <a:pt x="1468" y="1242"/>
                  </a:lnTo>
                  <a:lnTo>
                    <a:pt x="1466" y="1241"/>
                  </a:lnTo>
                  <a:lnTo>
                    <a:pt x="1465" y="1240"/>
                  </a:lnTo>
                  <a:lnTo>
                    <a:pt x="1460" y="1240"/>
                  </a:lnTo>
                  <a:lnTo>
                    <a:pt x="1457" y="1241"/>
                  </a:lnTo>
                  <a:lnTo>
                    <a:pt x="1454" y="1243"/>
                  </a:lnTo>
                  <a:lnTo>
                    <a:pt x="1452" y="1247"/>
                  </a:lnTo>
                  <a:lnTo>
                    <a:pt x="1449" y="1249"/>
                  </a:lnTo>
                  <a:lnTo>
                    <a:pt x="1448" y="1253"/>
                  </a:lnTo>
                  <a:lnTo>
                    <a:pt x="1446" y="1254"/>
                  </a:lnTo>
                  <a:lnTo>
                    <a:pt x="1443" y="1255"/>
                  </a:lnTo>
                  <a:lnTo>
                    <a:pt x="1441" y="1254"/>
                  </a:lnTo>
                  <a:lnTo>
                    <a:pt x="1440" y="1252"/>
                  </a:lnTo>
                  <a:lnTo>
                    <a:pt x="1439" y="1249"/>
                  </a:lnTo>
                  <a:lnTo>
                    <a:pt x="1438" y="1246"/>
                  </a:lnTo>
                  <a:lnTo>
                    <a:pt x="1436" y="1238"/>
                  </a:lnTo>
                  <a:lnTo>
                    <a:pt x="1435" y="1230"/>
                  </a:lnTo>
                  <a:lnTo>
                    <a:pt x="1434" y="1228"/>
                  </a:lnTo>
                  <a:lnTo>
                    <a:pt x="1432" y="1227"/>
                  </a:lnTo>
                  <a:lnTo>
                    <a:pt x="1429" y="1228"/>
                  </a:lnTo>
                  <a:lnTo>
                    <a:pt x="1427" y="1230"/>
                  </a:lnTo>
                  <a:lnTo>
                    <a:pt x="1420" y="1237"/>
                  </a:lnTo>
                  <a:lnTo>
                    <a:pt x="1413" y="1246"/>
                  </a:lnTo>
                  <a:lnTo>
                    <a:pt x="1409" y="1250"/>
                  </a:lnTo>
                  <a:lnTo>
                    <a:pt x="1405" y="1253"/>
                  </a:lnTo>
                  <a:lnTo>
                    <a:pt x="1401" y="1254"/>
                  </a:lnTo>
                  <a:lnTo>
                    <a:pt x="1397" y="1255"/>
                  </a:lnTo>
                  <a:lnTo>
                    <a:pt x="1395" y="1255"/>
                  </a:lnTo>
                  <a:lnTo>
                    <a:pt x="1391" y="1254"/>
                  </a:lnTo>
                  <a:lnTo>
                    <a:pt x="1389" y="1252"/>
                  </a:lnTo>
                  <a:lnTo>
                    <a:pt x="1388" y="1248"/>
                  </a:lnTo>
                  <a:lnTo>
                    <a:pt x="1386" y="1243"/>
                  </a:lnTo>
                  <a:lnTo>
                    <a:pt x="1386" y="1240"/>
                  </a:lnTo>
                  <a:lnTo>
                    <a:pt x="1388" y="1236"/>
                  </a:lnTo>
                  <a:lnTo>
                    <a:pt x="1389" y="1231"/>
                  </a:lnTo>
                  <a:lnTo>
                    <a:pt x="1392" y="1223"/>
                  </a:lnTo>
                  <a:lnTo>
                    <a:pt x="1394" y="1215"/>
                  </a:lnTo>
                  <a:lnTo>
                    <a:pt x="1394" y="1211"/>
                  </a:lnTo>
                  <a:lnTo>
                    <a:pt x="1392" y="1208"/>
                  </a:lnTo>
                  <a:lnTo>
                    <a:pt x="1389" y="1205"/>
                  </a:lnTo>
                  <a:lnTo>
                    <a:pt x="1385" y="1204"/>
                  </a:lnTo>
                  <a:lnTo>
                    <a:pt x="1376" y="1202"/>
                  </a:lnTo>
                  <a:lnTo>
                    <a:pt x="1363" y="1202"/>
                  </a:lnTo>
                  <a:lnTo>
                    <a:pt x="1354" y="1202"/>
                  </a:lnTo>
                  <a:lnTo>
                    <a:pt x="1347" y="1200"/>
                  </a:lnTo>
                  <a:lnTo>
                    <a:pt x="1341" y="1198"/>
                  </a:lnTo>
                  <a:lnTo>
                    <a:pt x="1336" y="1194"/>
                  </a:lnTo>
                  <a:lnTo>
                    <a:pt x="1333" y="1191"/>
                  </a:lnTo>
                  <a:lnTo>
                    <a:pt x="1329" y="1186"/>
                  </a:lnTo>
                  <a:lnTo>
                    <a:pt x="1328" y="1179"/>
                  </a:lnTo>
                  <a:lnTo>
                    <a:pt x="1327" y="1172"/>
                  </a:lnTo>
                  <a:lnTo>
                    <a:pt x="1326" y="1167"/>
                  </a:lnTo>
                  <a:lnTo>
                    <a:pt x="1323" y="1164"/>
                  </a:lnTo>
                  <a:lnTo>
                    <a:pt x="1320" y="1160"/>
                  </a:lnTo>
                  <a:lnTo>
                    <a:pt x="1314" y="1158"/>
                  </a:lnTo>
                  <a:lnTo>
                    <a:pt x="1306" y="1154"/>
                  </a:lnTo>
                  <a:lnTo>
                    <a:pt x="1296" y="1150"/>
                  </a:lnTo>
                  <a:lnTo>
                    <a:pt x="1288" y="1146"/>
                  </a:lnTo>
                  <a:lnTo>
                    <a:pt x="1282" y="1141"/>
                  </a:lnTo>
                  <a:lnTo>
                    <a:pt x="1278" y="1136"/>
                  </a:lnTo>
                  <a:lnTo>
                    <a:pt x="1276" y="1133"/>
                  </a:lnTo>
                  <a:lnTo>
                    <a:pt x="1275" y="1128"/>
                  </a:lnTo>
                  <a:lnTo>
                    <a:pt x="1275" y="1124"/>
                  </a:lnTo>
                  <a:lnTo>
                    <a:pt x="1276" y="1116"/>
                  </a:lnTo>
                  <a:lnTo>
                    <a:pt x="1278" y="1108"/>
                  </a:lnTo>
                  <a:lnTo>
                    <a:pt x="1278" y="1098"/>
                  </a:lnTo>
                  <a:lnTo>
                    <a:pt x="1278" y="1090"/>
                  </a:lnTo>
                  <a:lnTo>
                    <a:pt x="1276" y="1083"/>
                  </a:lnTo>
                  <a:lnTo>
                    <a:pt x="1273" y="1079"/>
                  </a:lnTo>
                  <a:lnTo>
                    <a:pt x="1273" y="1078"/>
                  </a:lnTo>
                  <a:lnTo>
                    <a:pt x="1275" y="1076"/>
                  </a:lnTo>
                  <a:lnTo>
                    <a:pt x="1277" y="1073"/>
                  </a:lnTo>
                  <a:lnTo>
                    <a:pt x="1282" y="1071"/>
                  </a:lnTo>
                  <a:lnTo>
                    <a:pt x="1290" y="1065"/>
                  </a:lnTo>
                  <a:lnTo>
                    <a:pt x="1302" y="1057"/>
                  </a:lnTo>
                  <a:lnTo>
                    <a:pt x="1316" y="1046"/>
                  </a:lnTo>
                  <a:lnTo>
                    <a:pt x="1332" y="1035"/>
                  </a:lnTo>
                  <a:lnTo>
                    <a:pt x="1344" y="1025"/>
                  </a:lnTo>
                  <a:lnTo>
                    <a:pt x="1353" y="1015"/>
                  </a:lnTo>
                  <a:lnTo>
                    <a:pt x="1360" y="1005"/>
                  </a:lnTo>
                  <a:lnTo>
                    <a:pt x="1365" y="998"/>
                  </a:lnTo>
                  <a:lnTo>
                    <a:pt x="1369" y="990"/>
                  </a:lnTo>
                  <a:lnTo>
                    <a:pt x="1373" y="982"/>
                  </a:lnTo>
                  <a:lnTo>
                    <a:pt x="1375" y="978"/>
                  </a:lnTo>
                  <a:lnTo>
                    <a:pt x="1375" y="973"/>
                  </a:lnTo>
                  <a:lnTo>
                    <a:pt x="1376" y="969"/>
                  </a:lnTo>
                  <a:lnTo>
                    <a:pt x="1375" y="965"/>
                  </a:lnTo>
                  <a:lnTo>
                    <a:pt x="1373" y="956"/>
                  </a:lnTo>
                  <a:lnTo>
                    <a:pt x="1372" y="944"/>
                  </a:lnTo>
                  <a:lnTo>
                    <a:pt x="1372" y="932"/>
                  </a:lnTo>
                  <a:lnTo>
                    <a:pt x="1372" y="919"/>
                  </a:lnTo>
                  <a:lnTo>
                    <a:pt x="1371" y="907"/>
                  </a:lnTo>
                  <a:lnTo>
                    <a:pt x="1370" y="899"/>
                  </a:lnTo>
                  <a:lnTo>
                    <a:pt x="1367" y="895"/>
                  </a:lnTo>
                  <a:lnTo>
                    <a:pt x="1366" y="891"/>
                  </a:lnTo>
                  <a:lnTo>
                    <a:pt x="1363" y="890"/>
                  </a:lnTo>
                  <a:lnTo>
                    <a:pt x="1359" y="889"/>
                  </a:lnTo>
                  <a:lnTo>
                    <a:pt x="1353" y="888"/>
                  </a:lnTo>
                  <a:lnTo>
                    <a:pt x="1348" y="885"/>
                  </a:lnTo>
                  <a:lnTo>
                    <a:pt x="1346" y="884"/>
                  </a:lnTo>
                  <a:lnTo>
                    <a:pt x="1345" y="882"/>
                  </a:lnTo>
                  <a:lnTo>
                    <a:pt x="1344" y="878"/>
                  </a:lnTo>
                  <a:lnTo>
                    <a:pt x="1342" y="875"/>
                  </a:lnTo>
                  <a:lnTo>
                    <a:pt x="1339" y="864"/>
                  </a:lnTo>
                  <a:lnTo>
                    <a:pt x="1333" y="851"/>
                  </a:lnTo>
                  <a:lnTo>
                    <a:pt x="1332" y="846"/>
                  </a:lnTo>
                  <a:lnTo>
                    <a:pt x="1332" y="843"/>
                  </a:lnTo>
                  <a:lnTo>
                    <a:pt x="1333" y="839"/>
                  </a:lnTo>
                  <a:lnTo>
                    <a:pt x="1334" y="837"/>
                  </a:lnTo>
                  <a:lnTo>
                    <a:pt x="1338" y="836"/>
                  </a:lnTo>
                  <a:lnTo>
                    <a:pt x="1341" y="834"/>
                  </a:lnTo>
                  <a:lnTo>
                    <a:pt x="1346" y="834"/>
                  </a:lnTo>
                  <a:lnTo>
                    <a:pt x="1352" y="834"/>
                  </a:lnTo>
                  <a:lnTo>
                    <a:pt x="1363" y="834"/>
                  </a:lnTo>
                  <a:lnTo>
                    <a:pt x="1373" y="832"/>
                  </a:lnTo>
                  <a:lnTo>
                    <a:pt x="1384" y="830"/>
                  </a:lnTo>
                  <a:lnTo>
                    <a:pt x="1394" y="828"/>
                  </a:lnTo>
                  <a:lnTo>
                    <a:pt x="1408" y="827"/>
                  </a:lnTo>
                  <a:lnTo>
                    <a:pt x="1426" y="827"/>
                  </a:lnTo>
                  <a:lnTo>
                    <a:pt x="1435" y="828"/>
                  </a:lnTo>
                  <a:lnTo>
                    <a:pt x="1445" y="830"/>
                  </a:lnTo>
                  <a:lnTo>
                    <a:pt x="1452" y="832"/>
                  </a:lnTo>
                  <a:lnTo>
                    <a:pt x="1459" y="833"/>
                  </a:lnTo>
                  <a:lnTo>
                    <a:pt x="1471" y="840"/>
                  </a:lnTo>
                  <a:lnTo>
                    <a:pt x="1484" y="849"/>
                  </a:lnTo>
                  <a:lnTo>
                    <a:pt x="1496" y="859"/>
                  </a:lnTo>
                  <a:lnTo>
                    <a:pt x="1505" y="869"/>
                  </a:lnTo>
                  <a:lnTo>
                    <a:pt x="1511" y="876"/>
                  </a:lnTo>
                  <a:lnTo>
                    <a:pt x="1517" y="881"/>
                  </a:lnTo>
                  <a:lnTo>
                    <a:pt x="1521" y="882"/>
                  </a:lnTo>
                  <a:lnTo>
                    <a:pt x="1523" y="883"/>
                  </a:lnTo>
                  <a:lnTo>
                    <a:pt x="1526" y="883"/>
                  </a:lnTo>
                  <a:lnTo>
                    <a:pt x="1527" y="883"/>
                  </a:lnTo>
                  <a:lnTo>
                    <a:pt x="1529" y="881"/>
                  </a:lnTo>
                  <a:lnTo>
                    <a:pt x="1533" y="876"/>
                  </a:lnTo>
                  <a:lnTo>
                    <a:pt x="1535" y="870"/>
                  </a:lnTo>
                  <a:lnTo>
                    <a:pt x="1539" y="862"/>
                  </a:lnTo>
                  <a:lnTo>
                    <a:pt x="1543" y="850"/>
                  </a:lnTo>
                  <a:lnTo>
                    <a:pt x="1549" y="837"/>
                  </a:lnTo>
                  <a:lnTo>
                    <a:pt x="1553" y="830"/>
                  </a:lnTo>
                  <a:lnTo>
                    <a:pt x="1555" y="824"/>
                  </a:lnTo>
                  <a:lnTo>
                    <a:pt x="1556" y="817"/>
                  </a:lnTo>
                  <a:lnTo>
                    <a:pt x="1558" y="811"/>
                  </a:lnTo>
                  <a:lnTo>
                    <a:pt x="1556" y="797"/>
                  </a:lnTo>
                  <a:lnTo>
                    <a:pt x="1555" y="783"/>
                  </a:lnTo>
                  <a:lnTo>
                    <a:pt x="1553" y="767"/>
                  </a:lnTo>
                  <a:lnTo>
                    <a:pt x="1549" y="751"/>
                  </a:lnTo>
                  <a:lnTo>
                    <a:pt x="1548" y="744"/>
                  </a:lnTo>
                  <a:lnTo>
                    <a:pt x="1545" y="738"/>
                  </a:lnTo>
                  <a:lnTo>
                    <a:pt x="1540" y="732"/>
                  </a:lnTo>
                  <a:lnTo>
                    <a:pt x="1535" y="729"/>
                  </a:lnTo>
                  <a:lnTo>
                    <a:pt x="1523" y="721"/>
                  </a:lnTo>
                  <a:lnTo>
                    <a:pt x="1512" y="717"/>
                  </a:lnTo>
                  <a:lnTo>
                    <a:pt x="1503" y="713"/>
                  </a:lnTo>
                  <a:lnTo>
                    <a:pt x="1493" y="707"/>
                  </a:lnTo>
                  <a:lnTo>
                    <a:pt x="1489" y="704"/>
                  </a:lnTo>
                  <a:lnTo>
                    <a:pt x="1485" y="700"/>
                  </a:lnTo>
                  <a:lnTo>
                    <a:pt x="1482" y="696"/>
                  </a:lnTo>
                  <a:lnTo>
                    <a:pt x="1479" y="692"/>
                  </a:lnTo>
                  <a:lnTo>
                    <a:pt x="1474" y="683"/>
                  </a:lnTo>
                  <a:lnTo>
                    <a:pt x="1470" y="676"/>
                  </a:lnTo>
                  <a:lnTo>
                    <a:pt x="1467" y="674"/>
                  </a:lnTo>
                  <a:lnTo>
                    <a:pt x="1465" y="673"/>
                  </a:lnTo>
                  <a:lnTo>
                    <a:pt x="1461" y="671"/>
                  </a:lnTo>
                  <a:lnTo>
                    <a:pt x="1458" y="671"/>
                  </a:lnTo>
                  <a:lnTo>
                    <a:pt x="1446" y="671"/>
                  </a:lnTo>
                  <a:lnTo>
                    <a:pt x="1432" y="671"/>
                  </a:lnTo>
                  <a:lnTo>
                    <a:pt x="1424" y="673"/>
                  </a:lnTo>
                  <a:lnTo>
                    <a:pt x="1417" y="675"/>
                  </a:lnTo>
                  <a:lnTo>
                    <a:pt x="1411" y="677"/>
                  </a:lnTo>
                  <a:lnTo>
                    <a:pt x="1407" y="682"/>
                  </a:lnTo>
                  <a:lnTo>
                    <a:pt x="1403" y="688"/>
                  </a:lnTo>
                  <a:lnTo>
                    <a:pt x="1402" y="694"/>
                  </a:lnTo>
                  <a:lnTo>
                    <a:pt x="1401" y="701"/>
                  </a:lnTo>
                  <a:lnTo>
                    <a:pt x="1401" y="707"/>
                  </a:lnTo>
                  <a:lnTo>
                    <a:pt x="1401" y="713"/>
                  </a:lnTo>
                  <a:lnTo>
                    <a:pt x="1398" y="718"/>
                  </a:lnTo>
                  <a:lnTo>
                    <a:pt x="1396" y="721"/>
                  </a:lnTo>
                  <a:lnTo>
                    <a:pt x="1391" y="725"/>
                  </a:lnTo>
                  <a:lnTo>
                    <a:pt x="1386" y="727"/>
                  </a:lnTo>
                  <a:lnTo>
                    <a:pt x="1384" y="731"/>
                  </a:lnTo>
                  <a:lnTo>
                    <a:pt x="1383" y="734"/>
                  </a:lnTo>
                  <a:lnTo>
                    <a:pt x="1383" y="739"/>
                  </a:lnTo>
                  <a:lnTo>
                    <a:pt x="1384" y="750"/>
                  </a:lnTo>
                  <a:lnTo>
                    <a:pt x="1385" y="761"/>
                  </a:lnTo>
                  <a:lnTo>
                    <a:pt x="1385" y="764"/>
                  </a:lnTo>
                  <a:lnTo>
                    <a:pt x="1383" y="768"/>
                  </a:lnTo>
                  <a:lnTo>
                    <a:pt x="1380" y="770"/>
                  </a:lnTo>
                  <a:lnTo>
                    <a:pt x="1378" y="773"/>
                  </a:lnTo>
                  <a:lnTo>
                    <a:pt x="1371" y="774"/>
                  </a:lnTo>
                  <a:lnTo>
                    <a:pt x="1363" y="775"/>
                  </a:lnTo>
                  <a:lnTo>
                    <a:pt x="1352" y="775"/>
                  </a:lnTo>
                  <a:lnTo>
                    <a:pt x="1338" y="776"/>
                  </a:lnTo>
                  <a:lnTo>
                    <a:pt x="1322" y="778"/>
                  </a:lnTo>
                  <a:lnTo>
                    <a:pt x="1310" y="777"/>
                  </a:lnTo>
                  <a:lnTo>
                    <a:pt x="1301" y="776"/>
                  </a:lnTo>
                  <a:lnTo>
                    <a:pt x="1288" y="776"/>
                  </a:lnTo>
                  <a:lnTo>
                    <a:pt x="1277" y="777"/>
                  </a:lnTo>
                  <a:lnTo>
                    <a:pt x="1269" y="780"/>
                  </a:lnTo>
                  <a:lnTo>
                    <a:pt x="1262" y="782"/>
                  </a:lnTo>
                  <a:lnTo>
                    <a:pt x="1256" y="782"/>
                  </a:lnTo>
                  <a:lnTo>
                    <a:pt x="1249" y="780"/>
                  </a:lnTo>
                  <a:lnTo>
                    <a:pt x="1243" y="775"/>
                  </a:lnTo>
                  <a:lnTo>
                    <a:pt x="1234" y="767"/>
                  </a:lnTo>
                  <a:lnTo>
                    <a:pt x="1222" y="756"/>
                  </a:lnTo>
                  <a:lnTo>
                    <a:pt x="1212" y="743"/>
                  </a:lnTo>
                  <a:lnTo>
                    <a:pt x="1205" y="731"/>
                  </a:lnTo>
                  <a:lnTo>
                    <a:pt x="1200" y="723"/>
                  </a:lnTo>
                  <a:lnTo>
                    <a:pt x="1197" y="714"/>
                  </a:lnTo>
                  <a:lnTo>
                    <a:pt x="1197" y="707"/>
                  </a:lnTo>
                  <a:lnTo>
                    <a:pt x="1197" y="701"/>
                  </a:lnTo>
                  <a:lnTo>
                    <a:pt x="1205" y="692"/>
                  </a:lnTo>
                  <a:lnTo>
                    <a:pt x="1209" y="680"/>
                  </a:lnTo>
                  <a:lnTo>
                    <a:pt x="1201" y="667"/>
                  </a:lnTo>
                  <a:lnTo>
                    <a:pt x="1190" y="650"/>
                  </a:lnTo>
                  <a:lnTo>
                    <a:pt x="1186" y="637"/>
                  </a:lnTo>
                  <a:lnTo>
                    <a:pt x="1183" y="625"/>
                  </a:lnTo>
                  <a:lnTo>
                    <a:pt x="1181" y="614"/>
                  </a:lnTo>
                  <a:lnTo>
                    <a:pt x="1178" y="592"/>
                  </a:lnTo>
                  <a:lnTo>
                    <a:pt x="1177" y="585"/>
                  </a:lnTo>
                  <a:lnTo>
                    <a:pt x="1176" y="579"/>
                  </a:lnTo>
                  <a:lnTo>
                    <a:pt x="1174" y="574"/>
                  </a:lnTo>
                  <a:lnTo>
                    <a:pt x="1171" y="569"/>
                  </a:lnTo>
                  <a:lnTo>
                    <a:pt x="1168" y="567"/>
                  </a:lnTo>
                  <a:lnTo>
                    <a:pt x="1164" y="565"/>
                  </a:lnTo>
                  <a:lnTo>
                    <a:pt x="1161" y="563"/>
                  </a:lnTo>
                  <a:lnTo>
                    <a:pt x="1157" y="563"/>
                  </a:lnTo>
                  <a:lnTo>
                    <a:pt x="1153" y="566"/>
                  </a:lnTo>
                  <a:lnTo>
                    <a:pt x="1150" y="569"/>
                  </a:lnTo>
                  <a:lnTo>
                    <a:pt x="1146" y="576"/>
                  </a:lnTo>
                  <a:lnTo>
                    <a:pt x="1144" y="584"/>
                  </a:lnTo>
                  <a:lnTo>
                    <a:pt x="1142" y="592"/>
                  </a:lnTo>
                  <a:lnTo>
                    <a:pt x="1139" y="598"/>
                  </a:lnTo>
                  <a:lnTo>
                    <a:pt x="1137" y="604"/>
                  </a:lnTo>
                  <a:lnTo>
                    <a:pt x="1133" y="606"/>
                  </a:lnTo>
                  <a:lnTo>
                    <a:pt x="1127" y="610"/>
                  </a:lnTo>
                  <a:lnTo>
                    <a:pt x="1120" y="611"/>
                  </a:lnTo>
                  <a:lnTo>
                    <a:pt x="1113" y="612"/>
                  </a:lnTo>
                  <a:lnTo>
                    <a:pt x="1106" y="612"/>
                  </a:lnTo>
                  <a:lnTo>
                    <a:pt x="1100" y="612"/>
                  </a:lnTo>
                  <a:lnTo>
                    <a:pt x="1098" y="611"/>
                  </a:lnTo>
                  <a:lnTo>
                    <a:pt x="1095" y="609"/>
                  </a:lnTo>
                  <a:lnTo>
                    <a:pt x="1094" y="604"/>
                  </a:lnTo>
                  <a:lnTo>
                    <a:pt x="1092" y="598"/>
                  </a:lnTo>
                  <a:lnTo>
                    <a:pt x="1089" y="592"/>
                  </a:lnTo>
                  <a:lnTo>
                    <a:pt x="1086" y="587"/>
                  </a:lnTo>
                  <a:lnTo>
                    <a:pt x="1081" y="581"/>
                  </a:lnTo>
                  <a:lnTo>
                    <a:pt x="1080" y="576"/>
                  </a:lnTo>
                  <a:lnTo>
                    <a:pt x="1079" y="573"/>
                  </a:lnTo>
                  <a:lnTo>
                    <a:pt x="1077" y="568"/>
                  </a:lnTo>
                  <a:lnTo>
                    <a:pt x="1079" y="565"/>
                  </a:lnTo>
                  <a:lnTo>
                    <a:pt x="1080" y="556"/>
                  </a:lnTo>
                  <a:lnTo>
                    <a:pt x="1081" y="547"/>
                  </a:lnTo>
                  <a:lnTo>
                    <a:pt x="1081" y="537"/>
                  </a:lnTo>
                  <a:lnTo>
                    <a:pt x="1083" y="530"/>
                  </a:lnTo>
                  <a:lnTo>
                    <a:pt x="1087" y="525"/>
                  </a:lnTo>
                  <a:lnTo>
                    <a:pt x="1092" y="519"/>
                  </a:lnTo>
                  <a:lnTo>
                    <a:pt x="1095" y="516"/>
                  </a:lnTo>
                  <a:lnTo>
                    <a:pt x="1096" y="512"/>
                  </a:lnTo>
                  <a:lnTo>
                    <a:pt x="1098" y="510"/>
                  </a:lnTo>
                  <a:lnTo>
                    <a:pt x="1099" y="506"/>
                  </a:lnTo>
                  <a:lnTo>
                    <a:pt x="1098" y="498"/>
                  </a:lnTo>
                  <a:lnTo>
                    <a:pt x="1096" y="488"/>
                  </a:lnTo>
                  <a:lnTo>
                    <a:pt x="1095" y="477"/>
                  </a:lnTo>
                  <a:lnTo>
                    <a:pt x="1096" y="466"/>
                  </a:lnTo>
                  <a:lnTo>
                    <a:pt x="1098" y="459"/>
                  </a:lnTo>
                  <a:lnTo>
                    <a:pt x="1099" y="455"/>
                  </a:lnTo>
                  <a:lnTo>
                    <a:pt x="1103" y="455"/>
                  </a:lnTo>
                  <a:lnTo>
                    <a:pt x="1111" y="458"/>
                  </a:lnTo>
                  <a:lnTo>
                    <a:pt x="1117" y="459"/>
                  </a:lnTo>
                  <a:lnTo>
                    <a:pt x="1125" y="460"/>
                  </a:lnTo>
                  <a:lnTo>
                    <a:pt x="1132" y="460"/>
                  </a:lnTo>
                  <a:lnTo>
                    <a:pt x="1136" y="459"/>
                  </a:lnTo>
                  <a:lnTo>
                    <a:pt x="1136" y="448"/>
                  </a:lnTo>
                  <a:lnTo>
                    <a:pt x="1133" y="434"/>
                  </a:lnTo>
                  <a:lnTo>
                    <a:pt x="1132" y="427"/>
                  </a:lnTo>
                  <a:lnTo>
                    <a:pt x="1131" y="421"/>
                  </a:lnTo>
                  <a:lnTo>
                    <a:pt x="1130" y="414"/>
                  </a:lnTo>
                  <a:lnTo>
                    <a:pt x="1132" y="406"/>
                  </a:lnTo>
                  <a:lnTo>
                    <a:pt x="1134" y="399"/>
                  </a:lnTo>
                  <a:lnTo>
                    <a:pt x="1137" y="391"/>
                  </a:lnTo>
                  <a:lnTo>
                    <a:pt x="1139" y="383"/>
                  </a:lnTo>
                  <a:lnTo>
                    <a:pt x="1139" y="374"/>
                  </a:lnTo>
                  <a:lnTo>
                    <a:pt x="1139" y="370"/>
                  </a:lnTo>
                  <a:lnTo>
                    <a:pt x="1138" y="364"/>
                  </a:lnTo>
                  <a:lnTo>
                    <a:pt x="1137" y="360"/>
                  </a:lnTo>
                  <a:lnTo>
                    <a:pt x="1136" y="357"/>
                  </a:lnTo>
                  <a:lnTo>
                    <a:pt x="1132" y="353"/>
                  </a:lnTo>
                  <a:lnTo>
                    <a:pt x="1128" y="351"/>
                  </a:lnTo>
                  <a:lnTo>
                    <a:pt x="1124" y="351"/>
                  </a:lnTo>
                  <a:lnTo>
                    <a:pt x="1117" y="351"/>
                  </a:lnTo>
                  <a:lnTo>
                    <a:pt x="1108" y="352"/>
                  </a:lnTo>
                  <a:lnTo>
                    <a:pt x="1099" y="354"/>
                  </a:lnTo>
                  <a:lnTo>
                    <a:pt x="1088" y="357"/>
                  </a:lnTo>
                  <a:lnTo>
                    <a:pt x="1077" y="358"/>
                  </a:lnTo>
                  <a:lnTo>
                    <a:pt x="1060" y="361"/>
                  </a:lnTo>
                  <a:lnTo>
                    <a:pt x="1045" y="364"/>
                  </a:lnTo>
                  <a:lnTo>
                    <a:pt x="1030" y="364"/>
                  </a:lnTo>
                  <a:lnTo>
                    <a:pt x="1012" y="364"/>
                  </a:lnTo>
                  <a:lnTo>
                    <a:pt x="997" y="364"/>
                  </a:lnTo>
                  <a:lnTo>
                    <a:pt x="988" y="362"/>
                  </a:lnTo>
                  <a:lnTo>
                    <a:pt x="985" y="360"/>
                  </a:lnTo>
                  <a:lnTo>
                    <a:pt x="982" y="358"/>
                  </a:lnTo>
                  <a:lnTo>
                    <a:pt x="982" y="355"/>
                  </a:lnTo>
                  <a:lnTo>
                    <a:pt x="981" y="351"/>
                  </a:lnTo>
                  <a:lnTo>
                    <a:pt x="982" y="340"/>
                  </a:lnTo>
                  <a:lnTo>
                    <a:pt x="983" y="330"/>
                  </a:lnTo>
                  <a:lnTo>
                    <a:pt x="985" y="320"/>
                  </a:lnTo>
                  <a:lnTo>
                    <a:pt x="986" y="310"/>
                  </a:lnTo>
                  <a:lnTo>
                    <a:pt x="986" y="307"/>
                  </a:lnTo>
                  <a:lnTo>
                    <a:pt x="983" y="304"/>
                  </a:lnTo>
                  <a:lnTo>
                    <a:pt x="981" y="303"/>
                  </a:lnTo>
                  <a:lnTo>
                    <a:pt x="977" y="303"/>
                  </a:lnTo>
                  <a:lnTo>
                    <a:pt x="973" y="303"/>
                  </a:lnTo>
                  <a:lnTo>
                    <a:pt x="969" y="303"/>
                  </a:lnTo>
                  <a:lnTo>
                    <a:pt x="964" y="302"/>
                  </a:lnTo>
                  <a:lnTo>
                    <a:pt x="961" y="301"/>
                  </a:lnTo>
                  <a:lnTo>
                    <a:pt x="956" y="295"/>
                  </a:lnTo>
                  <a:lnTo>
                    <a:pt x="954" y="290"/>
                  </a:lnTo>
                  <a:lnTo>
                    <a:pt x="951" y="283"/>
                  </a:lnTo>
                  <a:lnTo>
                    <a:pt x="951" y="273"/>
                  </a:lnTo>
                  <a:lnTo>
                    <a:pt x="950" y="270"/>
                  </a:lnTo>
                  <a:lnTo>
                    <a:pt x="949" y="265"/>
                  </a:lnTo>
                  <a:lnTo>
                    <a:pt x="947" y="263"/>
                  </a:lnTo>
                  <a:lnTo>
                    <a:pt x="944" y="260"/>
                  </a:lnTo>
                  <a:lnTo>
                    <a:pt x="942" y="259"/>
                  </a:lnTo>
                  <a:lnTo>
                    <a:pt x="938" y="259"/>
                  </a:lnTo>
                  <a:lnTo>
                    <a:pt x="934" y="260"/>
                  </a:lnTo>
                  <a:lnTo>
                    <a:pt x="930" y="260"/>
                  </a:lnTo>
                  <a:lnTo>
                    <a:pt x="922" y="263"/>
                  </a:lnTo>
                  <a:lnTo>
                    <a:pt x="914" y="263"/>
                  </a:lnTo>
                  <a:lnTo>
                    <a:pt x="911" y="261"/>
                  </a:lnTo>
                  <a:lnTo>
                    <a:pt x="909" y="259"/>
                  </a:lnTo>
                  <a:lnTo>
                    <a:pt x="906" y="255"/>
                  </a:lnTo>
                  <a:lnTo>
                    <a:pt x="904" y="251"/>
                  </a:lnTo>
                  <a:lnTo>
                    <a:pt x="903" y="246"/>
                  </a:lnTo>
                  <a:lnTo>
                    <a:pt x="900" y="242"/>
                  </a:lnTo>
                  <a:lnTo>
                    <a:pt x="898" y="240"/>
                  </a:lnTo>
                  <a:lnTo>
                    <a:pt x="895" y="239"/>
                  </a:lnTo>
                  <a:lnTo>
                    <a:pt x="892" y="239"/>
                  </a:lnTo>
                  <a:lnTo>
                    <a:pt x="887" y="239"/>
                  </a:lnTo>
                  <a:lnTo>
                    <a:pt x="884" y="241"/>
                  </a:lnTo>
                  <a:lnTo>
                    <a:pt x="878" y="244"/>
                  </a:lnTo>
                  <a:lnTo>
                    <a:pt x="873" y="247"/>
                  </a:lnTo>
                  <a:lnTo>
                    <a:pt x="867" y="248"/>
                  </a:lnTo>
                  <a:lnTo>
                    <a:pt x="862" y="250"/>
                  </a:lnTo>
                  <a:lnTo>
                    <a:pt x="857" y="250"/>
                  </a:lnTo>
                  <a:lnTo>
                    <a:pt x="854" y="248"/>
                  </a:lnTo>
                  <a:lnTo>
                    <a:pt x="850" y="246"/>
                  </a:lnTo>
                  <a:lnTo>
                    <a:pt x="848" y="242"/>
                  </a:lnTo>
                  <a:lnTo>
                    <a:pt x="846" y="239"/>
                  </a:lnTo>
                  <a:lnTo>
                    <a:pt x="843" y="234"/>
                  </a:lnTo>
                  <a:lnTo>
                    <a:pt x="841" y="231"/>
                  </a:lnTo>
                  <a:lnTo>
                    <a:pt x="838" y="229"/>
                  </a:lnTo>
                  <a:lnTo>
                    <a:pt x="835" y="228"/>
                  </a:lnTo>
                  <a:lnTo>
                    <a:pt x="824" y="228"/>
                  </a:lnTo>
                  <a:lnTo>
                    <a:pt x="811" y="232"/>
                  </a:lnTo>
                  <a:lnTo>
                    <a:pt x="803" y="233"/>
                  </a:lnTo>
                  <a:lnTo>
                    <a:pt x="794" y="233"/>
                  </a:lnTo>
                  <a:lnTo>
                    <a:pt x="785" y="232"/>
                  </a:lnTo>
                  <a:lnTo>
                    <a:pt x="775" y="229"/>
                  </a:lnTo>
                  <a:lnTo>
                    <a:pt x="766" y="226"/>
                  </a:lnTo>
                  <a:lnTo>
                    <a:pt x="756" y="222"/>
                  </a:lnTo>
                  <a:lnTo>
                    <a:pt x="747" y="217"/>
                  </a:lnTo>
                  <a:lnTo>
                    <a:pt x="739" y="213"/>
                  </a:lnTo>
                  <a:lnTo>
                    <a:pt x="730" y="208"/>
                  </a:lnTo>
                  <a:lnTo>
                    <a:pt x="724" y="203"/>
                  </a:lnTo>
                  <a:lnTo>
                    <a:pt x="721" y="198"/>
                  </a:lnTo>
                  <a:lnTo>
                    <a:pt x="718" y="195"/>
                  </a:lnTo>
                  <a:lnTo>
                    <a:pt x="716" y="187"/>
                  </a:lnTo>
                  <a:lnTo>
                    <a:pt x="715" y="179"/>
                  </a:lnTo>
                  <a:lnTo>
                    <a:pt x="712" y="170"/>
                  </a:lnTo>
                  <a:lnTo>
                    <a:pt x="708" y="162"/>
                  </a:lnTo>
                  <a:lnTo>
                    <a:pt x="703" y="152"/>
                  </a:lnTo>
                  <a:lnTo>
                    <a:pt x="697" y="144"/>
                  </a:lnTo>
                  <a:lnTo>
                    <a:pt x="695" y="139"/>
                  </a:lnTo>
                  <a:lnTo>
                    <a:pt x="693" y="135"/>
                  </a:lnTo>
                  <a:lnTo>
                    <a:pt x="693" y="131"/>
                  </a:lnTo>
                  <a:lnTo>
                    <a:pt x="693" y="126"/>
                  </a:lnTo>
                  <a:lnTo>
                    <a:pt x="693" y="116"/>
                  </a:lnTo>
                  <a:lnTo>
                    <a:pt x="693" y="106"/>
                  </a:lnTo>
                  <a:lnTo>
                    <a:pt x="692" y="102"/>
                  </a:lnTo>
                  <a:lnTo>
                    <a:pt x="690" y="99"/>
                  </a:lnTo>
                  <a:lnTo>
                    <a:pt x="686" y="97"/>
                  </a:lnTo>
                  <a:lnTo>
                    <a:pt x="681" y="96"/>
                  </a:lnTo>
                  <a:lnTo>
                    <a:pt x="671" y="97"/>
                  </a:lnTo>
                  <a:lnTo>
                    <a:pt x="655" y="99"/>
                  </a:lnTo>
                  <a:lnTo>
                    <a:pt x="648" y="99"/>
                  </a:lnTo>
                  <a:lnTo>
                    <a:pt x="642" y="97"/>
                  </a:lnTo>
                  <a:lnTo>
                    <a:pt x="636" y="95"/>
                  </a:lnTo>
                  <a:lnTo>
                    <a:pt x="632" y="93"/>
                  </a:lnTo>
                  <a:lnTo>
                    <a:pt x="624" y="86"/>
                  </a:lnTo>
                  <a:lnTo>
                    <a:pt x="618" y="77"/>
                  </a:lnTo>
                  <a:lnTo>
                    <a:pt x="615" y="72"/>
                  </a:lnTo>
                  <a:lnTo>
                    <a:pt x="611" y="70"/>
                  </a:lnTo>
                  <a:lnTo>
                    <a:pt x="607" y="69"/>
                  </a:lnTo>
                  <a:lnTo>
                    <a:pt x="602" y="68"/>
                  </a:lnTo>
                  <a:lnTo>
                    <a:pt x="591" y="67"/>
                  </a:lnTo>
                  <a:lnTo>
                    <a:pt x="578" y="67"/>
                  </a:lnTo>
                  <a:lnTo>
                    <a:pt x="566" y="65"/>
                  </a:lnTo>
                  <a:lnTo>
                    <a:pt x="555" y="62"/>
                  </a:lnTo>
                  <a:lnTo>
                    <a:pt x="551" y="59"/>
                  </a:lnTo>
                  <a:lnTo>
                    <a:pt x="546" y="56"/>
                  </a:lnTo>
                  <a:lnTo>
                    <a:pt x="542" y="52"/>
                  </a:lnTo>
                  <a:lnTo>
                    <a:pt x="539" y="49"/>
                  </a:lnTo>
                  <a:lnTo>
                    <a:pt x="528" y="38"/>
                  </a:lnTo>
                  <a:lnTo>
                    <a:pt x="514" y="23"/>
                  </a:lnTo>
                  <a:lnTo>
                    <a:pt x="500" y="9"/>
                  </a:lnTo>
                  <a:lnTo>
                    <a:pt x="488" y="1"/>
                  </a:lnTo>
                  <a:lnTo>
                    <a:pt x="482" y="0"/>
                  </a:lnTo>
                  <a:lnTo>
                    <a:pt x="476" y="1"/>
                  </a:lnTo>
                  <a:lnTo>
                    <a:pt x="470" y="4"/>
                  </a:lnTo>
                  <a:lnTo>
                    <a:pt x="463" y="7"/>
                  </a:lnTo>
                  <a:lnTo>
                    <a:pt x="450" y="17"/>
                  </a:lnTo>
                  <a:lnTo>
                    <a:pt x="439" y="26"/>
                  </a:lnTo>
                  <a:lnTo>
                    <a:pt x="432" y="34"/>
                  </a:lnTo>
                  <a:lnTo>
                    <a:pt x="425" y="44"/>
                  </a:lnTo>
                  <a:lnTo>
                    <a:pt x="420" y="55"/>
                  </a:lnTo>
                  <a:lnTo>
                    <a:pt x="415" y="65"/>
                  </a:lnTo>
                  <a:lnTo>
                    <a:pt x="412" y="76"/>
                  </a:lnTo>
                  <a:lnTo>
                    <a:pt x="410" y="84"/>
                  </a:lnTo>
                  <a:lnTo>
                    <a:pt x="412" y="90"/>
                  </a:lnTo>
                  <a:lnTo>
                    <a:pt x="414" y="97"/>
                  </a:lnTo>
                  <a:lnTo>
                    <a:pt x="416" y="105"/>
                  </a:lnTo>
                  <a:lnTo>
                    <a:pt x="421" y="112"/>
                  </a:lnTo>
                  <a:lnTo>
                    <a:pt x="426" y="118"/>
                  </a:lnTo>
                  <a:lnTo>
                    <a:pt x="431" y="124"/>
                  </a:lnTo>
                  <a:lnTo>
                    <a:pt x="435" y="127"/>
                  </a:lnTo>
                  <a:lnTo>
                    <a:pt x="440" y="130"/>
                  </a:lnTo>
                  <a:lnTo>
                    <a:pt x="445" y="131"/>
                  </a:lnTo>
                  <a:lnTo>
                    <a:pt x="451" y="133"/>
                  </a:lnTo>
                  <a:lnTo>
                    <a:pt x="456" y="137"/>
                  </a:lnTo>
                  <a:lnTo>
                    <a:pt x="460" y="140"/>
                  </a:lnTo>
                  <a:lnTo>
                    <a:pt x="470" y="149"/>
                  </a:lnTo>
                  <a:lnTo>
                    <a:pt x="478" y="160"/>
                  </a:lnTo>
                  <a:lnTo>
                    <a:pt x="483" y="165"/>
                  </a:lnTo>
                  <a:lnTo>
                    <a:pt x="489" y="168"/>
                  </a:lnTo>
                  <a:lnTo>
                    <a:pt x="495" y="169"/>
                  </a:lnTo>
                  <a:lnTo>
                    <a:pt x="502" y="169"/>
                  </a:lnTo>
                  <a:lnTo>
                    <a:pt x="516" y="165"/>
                  </a:lnTo>
                  <a:lnTo>
                    <a:pt x="529" y="160"/>
                  </a:lnTo>
                  <a:lnTo>
                    <a:pt x="534" y="158"/>
                  </a:lnTo>
                  <a:lnTo>
                    <a:pt x="538" y="156"/>
                  </a:lnTo>
                  <a:lnTo>
                    <a:pt x="541" y="156"/>
                  </a:lnTo>
                  <a:lnTo>
                    <a:pt x="544" y="156"/>
                  </a:lnTo>
                  <a:lnTo>
                    <a:pt x="546" y="159"/>
                  </a:lnTo>
                  <a:lnTo>
                    <a:pt x="547" y="163"/>
                  </a:lnTo>
                  <a:lnTo>
                    <a:pt x="547" y="170"/>
                  </a:lnTo>
                  <a:lnTo>
                    <a:pt x="546" y="181"/>
                  </a:lnTo>
                  <a:lnTo>
                    <a:pt x="546" y="192"/>
                  </a:lnTo>
                  <a:lnTo>
                    <a:pt x="546" y="203"/>
                  </a:lnTo>
                  <a:lnTo>
                    <a:pt x="548" y="213"/>
                  </a:lnTo>
                  <a:lnTo>
                    <a:pt x="551" y="222"/>
                  </a:lnTo>
                  <a:lnTo>
                    <a:pt x="553" y="232"/>
                  </a:lnTo>
                  <a:lnTo>
                    <a:pt x="558" y="240"/>
                  </a:lnTo>
                  <a:lnTo>
                    <a:pt x="564" y="246"/>
                  </a:lnTo>
                  <a:lnTo>
                    <a:pt x="570" y="252"/>
                  </a:lnTo>
                  <a:lnTo>
                    <a:pt x="577" y="258"/>
                  </a:lnTo>
                  <a:lnTo>
                    <a:pt x="582" y="264"/>
                  </a:lnTo>
                  <a:lnTo>
                    <a:pt x="585" y="270"/>
                  </a:lnTo>
                  <a:lnTo>
                    <a:pt x="588" y="277"/>
                  </a:lnTo>
                  <a:lnTo>
                    <a:pt x="591" y="290"/>
                  </a:lnTo>
                  <a:lnTo>
                    <a:pt x="592" y="305"/>
                  </a:lnTo>
                  <a:lnTo>
                    <a:pt x="594" y="313"/>
                  </a:lnTo>
                  <a:lnTo>
                    <a:pt x="592" y="317"/>
                  </a:lnTo>
                  <a:lnTo>
                    <a:pt x="590" y="320"/>
                  </a:lnTo>
                  <a:lnTo>
                    <a:pt x="588" y="322"/>
                  </a:lnTo>
                  <a:lnTo>
                    <a:pt x="579" y="323"/>
                  </a:lnTo>
                  <a:lnTo>
                    <a:pt x="569" y="324"/>
                  </a:lnTo>
                  <a:lnTo>
                    <a:pt x="561" y="327"/>
                  </a:lnTo>
                  <a:lnTo>
                    <a:pt x="554" y="330"/>
                  </a:lnTo>
                  <a:lnTo>
                    <a:pt x="546" y="334"/>
                  </a:lnTo>
                  <a:lnTo>
                    <a:pt x="538" y="340"/>
                  </a:lnTo>
                  <a:lnTo>
                    <a:pt x="531" y="346"/>
                  </a:lnTo>
                  <a:lnTo>
                    <a:pt x="523" y="351"/>
                  </a:lnTo>
                  <a:lnTo>
                    <a:pt x="519" y="357"/>
                  </a:lnTo>
                  <a:lnTo>
                    <a:pt x="515" y="362"/>
                  </a:lnTo>
                  <a:lnTo>
                    <a:pt x="511" y="371"/>
                  </a:lnTo>
                  <a:lnTo>
                    <a:pt x="507" y="377"/>
                  </a:lnTo>
                  <a:lnTo>
                    <a:pt x="504" y="379"/>
                  </a:lnTo>
                  <a:lnTo>
                    <a:pt x="501" y="381"/>
                  </a:lnTo>
                  <a:lnTo>
                    <a:pt x="496" y="383"/>
                  </a:lnTo>
                  <a:lnTo>
                    <a:pt x="490" y="385"/>
                  </a:lnTo>
                  <a:lnTo>
                    <a:pt x="478" y="389"/>
                  </a:lnTo>
                  <a:lnTo>
                    <a:pt x="468" y="395"/>
                  </a:lnTo>
                  <a:lnTo>
                    <a:pt x="456" y="401"/>
                  </a:lnTo>
                  <a:lnTo>
                    <a:pt x="443" y="408"/>
                  </a:lnTo>
                  <a:lnTo>
                    <a:pt x="435" y="410"/>
                  </a:lnTo>
                  <a:lnTo>
                    <a:pt x="428" y="411"/>
                  </a:lnTo>
                  <a:lnTo>
                    <a:pt x="422" y="410"/>
                  </a:lnTo>
                  <a:lnTo>
                    <a:pt x="416" y="406"/>
                  </a:lnTo>
                  <a:lnTo>
                    <a:pt x="412" y="403"/>
                  </a:lnTo>
                  <a:lnTo>
                    <a:pt x="406" y="398"/>
                  </a:lnTo>
                  <a:lnTo>
                    <a:pt x="402" y="392"/>
                  </a:lnTo>
                  <a:lnTo>
                    <a:pt x="397" y="387"/>
                  </a:lnTo>
                  <a:lnTo>
                    <a:pt x="395" y="381"/>
                  </a:lnTo>
                  <a:lnTo>
                    <a:pt x="393" y="376"/>
                  </a:lnTo>
                  <a:lnTo>
                    <a:pt x="391" y="371"/>
                  </a:lnTo>
                  <a:lnTo>
                    <a:pt x="390" y="365"/>
                  </a:lnTo>
                  <a:lnTo>
                    <a:pt x="388" y="359"/>
                  </a:lnTo>
                  <a:lnTo>
                    <a:pt x="387" y="354"/>
                  </a:lnTo>
                  <a:lnTo>
                    <a:pt x="383" y="349"/>
                  </a:lnTo>
                  <a:lnTo>
                    <a:pt x="378" y="346"/>
                  </a:lnTo>
                  <a:lnTo>
                    <a:pt x="370" y="340"/>
                  </a:lnTo>
                  <a:lnTo>
                    <a:pt x="364" y="334"/>
                  </a:lnTo>
                  <a:lnTo>
                    <a:pt x="359" y="326"/>
                  </a:lnTo>
                  <a:lnTo>
                    <a:pt x="356" y="314"/>
                  </a:lnTo>
                  <a:lnTo>
                    <a:pt x="353" y="308"/>
                  </a:lnTo>
                  <a:lnTo>
                    <a:pt x="351" y="303"/>
                  </a:lnTo>
                  <a:lnTo>
                    <a:pt x="347" y="298"/>
                  </a:lnTo>
                  <a:lnTo>
                    <a:pt x="343" y="296"/>
                  </a:lnTo>
                  <a:lnTo>
                    <a:pt x="334" y="294"/>
                  </a:lnTo>
                  <a:lnTo>
                    <a:pt x="327" y="292"/>
                  </a:lnTo>
                  <a:lnTo>
                    <a:pt x="320" y="292"/>
                  </a:lnTo>
                  <a:lnTo>
                    <a:pt x="313" y="291"/>
                  </a:lnTo>
                  <a:lnTo>
                    <a:pt x="306" y="290"/>
                  </a:lnTo>
                  <a:lnTo>
                    <a:pt x="300" y="286"/>
                  </a:lnTo>
                  <a:lnTo>
                    <a:pt x="295" y="280"/>
                  </a:lnTo>
                  <a:lnTo>
                    <a:pt x="289" y="275"/>
                  </a:lnTo>
                  <a:lnTo>
                    <a:pt x="284" y="272"/>
                  </a:lnTo>
                  <a:lnTo>
                    <a:pt x="280" y="270"/>
                  </a:lnTo>
                  <a:lnTo>
                    <a:pt x="274" y="269"/>
                  </a:lnTo>
                  <a:lnTo>
                    <a:pt x="265" y="269"/>
                  </a:lnTo>
                  <a:lnTo>
                    <a:pt x="256" y="270"/>
                  </a:lnTo>
                  <a:lnTo>
                    <a:pt x="248" y="272"/>
                  </a:lnTo>
                  <a:lnTo>
                    <a:pt x="239" y="276"/>
                  </a:lnTo>
                  <a:lnTo>
                    <a:pt x="232" y="282"/>
                  </a:lnTo>
                  <a:lnTo>
                    <a:pt x="226" y="288"/>
                  </a:lnTo>
                  <a:lnTo>
                    <a:pt x="220" y="294"/>
                  </a:lnTo>
                  <a:lnTo>
                    <a:pt x="216" y="302"/>
                  </a:lnTo>
                  <a:lnTo>
                    <a:pt x="213" y="310"/>
                  </a:lnTo>
                  <a:lnTo>
                    <a:pt x="211" y="317"/>
                  </a:lnTo>
                  <a:lnTo>
                    <a:pt x="210" y="326"/>
                  </a:lnTo>
                  <a:lnTo>
                    <a:pt x="210" y="333"/>
                  </a:lnTo>
                  <a:lnTo>
                    <a:pt x="211" y="339"/>
                  </a:lnTo>
                  <a:lnTo>
                    <a:pt x="213" y="343"/>
                  </a:lnTo>
                  <a:lnTo>
                    <a:pt x="216" y="348"/>
                  </a:lnTo>
                  <a:lnTo>
                    <a:pt x="219" y="352"/>
                  </a:lnTo>
                  <a:lnTo>
                    <a:pt x="223" y="354"/>
                  </a:lnTo>
                  <a:lnTo>
                    <a:pt x="225" y="357"/>
                  </a:lnTo>
                  <a:lnTo>
                    <a:pt x="229" y="360"/>
                  </a:lnTo>
                  <a:lnTo>
                    <a:pt x="230" y="364"/>
                  </a:lnTo>
                  <a:lnTo>
                    <a:pt x="230" y="367"/>
                  </a:lnTo>
                  <a:lnTo>
                    <a:pt x="230" y="372"/>
                  </a:lnTo>
                  <a:lnTo>
                    <a:pt x="229" y="376"/>
                  </a:lnTo>
                  <a:lnTo>
                    <a:pt x="227" y="380"/>
                  </a:lnTo>
                  <a:lnTo>
                    <a:pt x="226" y="384"/>
                  </a:lnTo>
                  <a:lnTo>
                    <a:pt x="221" y="392"/>
                  </a:lnTo>
                  <a:lnTo>
                    <a:pt x="219" y="399"/>
                  </a:lnTo>
                  <a:lnTo>
                    <a:pt x="218" y="408"/>
                  </a:lnTo>
                  <a:lnTo>
                    <a:pt x="219" y="416"/>
                  </a:lnTo>
                  <a:lnTo>
                    <a:pt x="220" y="428"/>
                  </a:lnTo>
                  <a:lnTo>
                    <a:pt x="218" y="440"/>
                  </a:lnTo>
                  <a:lnTo>
                    <a:pt x="218" y="446"/>
                  </a:lnTo>
                  <a:lnTo>
                    <a:pt x="219" y="450"/>
                  </a:lnTo>
                  <a:lnTo>
                    <a:pt x="223" y="456"/>
                  </a:lnTo>
                  <a:lnTo>
                    <a:pt x="226" y="462"/>
                  </a:lnTo>
                  <a:lnTo>
                    <a:pt x="232" y="471"/>
                  </a:lnTo>
                  <a:lnTo>
                    <a:pt x="237" y="479"/>
                  </a:lnTo>
                  <a:lnTo>
                    <a:pt x="239" y="483"/>
                  </a:lnTo>
                  <a:lnTo>
                    <a:pt x="239" y="485"/>
                  </a:lnTo>
                  <a:lnTo>
                    <a:pt x="239" y="487"/>
                  </a:lnTo>
                  <a:lnTo>
                    <a:pt x="239" y="488"/>
                  </a:lnTo>
                  <a:lnTo>
                    <a:pt x="235" y="488"/>
                  </a:lnTo>
                  <a:lnTo>
                    <a:pt x="229" y="488"/>
                  </a:lnTo>
                  <a:lnTo>
                    <a:pt x="218" y="488"/>
                  </a:lnTo>
                  <a:lnTo>
                    <a:pt x="207" y="490"/>
                  </a:lnTo>
                  <a:lnTo>
                    <a:pt x="196" y="492"/>
                  </a:lnTo>
                  <a:lnTo>
                    <a:pt x="186" y="494"/>
                  </a:lnTo>
                  <a:lnTo>
                    <a:pt x="181" y="497"/>
                  </a:lnTo>
                  <a:lnTo>
                    <a:pt x="176" y="499"/>
                  </a:lnTo>
                  <a:lnTo>
                    <a:pt x="172" y="503"/>
                  </a:lnTo>
                  <a:lnTo>
                    <a:pt x="167" y="507"/>
                  </a:lnTo>
                  <a:lnTo>
                    <a:pt x="151" y="518"/>
                  </a:lnTo>
                  <a:lnTo>
                    <a:pt x="142" y="524"/>
                  </a:lnTo>
                  <a:lnTo>
                    <a:pt x="139" y="528"/>
                  </a:lnTo>
                  <a:lnTo>
                    <a:pt x="138" y="534"/>
                  </a:lnTo>
                  <a:lnTo>
                    <a:pt x="138" y="542"/>
                  </a:lnTo>
                  <a:lnTo>
                    <a:pt x="138" y="550"/>
                  </a:lnTo>
                  <a:lnTo>
                    <a:pt x="141" y="568"/>
                  </a:lnTo>
                  <a:lnTo>
                    <a:pt x="144" y="582"/>
                  </a:lnTo>
                  <a:lnTo>
                    <a:pt x="148" y="594"/>
                  </a:lnTo>
                  <a:lnTo>
                    <a:pt x="149" y="605"/>
                  </a:lnTo>
                  <a:lnTo>
                    <a:pt x="148" y="610"/>
                  </a:lnTo>
                  <a:lnTo>
                    <a:pt x="148" y="613"/>
                  </a:lnTo>
                  <a:lnTo>
                    <a:pt x="147" y="617"/>
                  </a:lnTo>
                  <a:lnTo>
                    <a:pt x="144" y="620"/>
                  </a:lnTo>
                  <a:lnTo>
                    <a:pt x="141" y="625"/>
                  </a:lnTo>
                  <a:lnTo>
                    <a:pt x="138" y="631"/>
                  </a:lnTo>
                  <a:lnTo>
                    <a:pt x="137" y="639"/>
                  </a:lnTo>
                  <a:lnTo>
                    <a:pt x="137" y="648"/>
                  </a:lnTo>
                  <a:lnTo>
                    <a:pt x="137" y="656"/>
                  </a:lnTo>
                  <a:lnTo>
                    <a:pt x="137" y="666"/>
                  </a:lnTo>
                  <a:lnTo>
                    <a:pt x="136" y="670"/>
                  </a:lnTo>
                  <a:lnTo>
                    <a:pt x="133" y="675"/>
                  </a:lnTo>
                  <a:lnTo>
                    <a:pt x="130" y="680"/>
                  </a:lnTo>
                  <a:lnTo>
                    <a:pt x="125" y="683"/>
                  </a:lnTo>
                  <a:lnTo>
                    <a:pt x="113" y="692"/>
                  </a:lnTo>
                  <a:lnTo>
                    <a:pt x="100" y="699"/>
                  </a:lnTo>
                  <a:lnTo>
                    <a:pt x="86" y="705"/>
                  </a:lnTo>
                  <a:lnTo>
                    <a:pt x="70" y="708"/>
                  </a:lnTo>
                  <a:lnTo>
                    <a:pt x="62" y="710"/>
                  </a:lnTo>
                  <a:lnTo>
                    <a:pt x="55" y="710"/>
                  </a:lnTo>
                  <a:lnTo>
                    <a:pt x="48" y="708"/>
                  </a:lnTo>
                  <a:lnTo>
                    <a:pt x="41" y="706"/>
                  </a:lnTo>
                  <a:lnTo>
                    <a:pt x="28" y="701"/>
                  </a:lnTo>
                  <a:lnTo>
                    <a:pt x="17" y="695"/>
                  </a:lnTo>
                  <a:lnTo>
                    <a:pt x="12" y="694"/>
                  </a:lnTo>
                  <a:lnTo>
                    <a:pt x="9" y="694"/>
                  </a:lnTo>
                  <a:lnTo>
                    <a:pt x="5" y="696"/>
                  </a:lnTo>
                  <a:lnTo>
                    <a:pt x="4" y="700"/>
                  </a:lnTo>
                  <a:lnTo>
                    <a:pt x="3" y="705"/>
                  </a:lnTo>
                  <a:lnTo>
                    <a:pt x="3" y="710"/>
                  </a:lnTo>
                  <a:lnTo>
                    <a:pt x="3" y="715"/>
                  </a:lnTo>
                  <a:lnTo>
                    <a:pt x="4" y="721"/>
                  </a:lnTo>
                  <a:lnTo>
                    <a:pt x="5" y="733"/>
                  </a:lnTo>
                  <a:lnTo>
                    <a:pt x="5" y="744"/>
                  </a:lnTo>
                  <a:lnTo>
                    <a:pt x="4" y="756"/>
                  </a:lnTo>
                  <a:lnTo>
                    <a:pt x="2" y="765"/>
                  </a:lnTo>
                  <a:lnTo>
                    <a:pt x="0" y="770"/>
                  </a:lnTo>
                  <a:lnTo>
                    <a:pt x="0" y="775"/>
                  </a:lnTo>
                  <a:lnTo>
                    <a:pt x="2" y="781"/>
                  </a:lnTo>
                  <a:lnTo>
                    <a:pt x="3" y="786"/>
                  </a:lnTo>
                  <a:lnTo>
                    <a:pt x="5" y="790"/>
                  </a:lnTo>
                  <a:lnTo>
                    <a:pt x="10" y="794"/>
                  </a:lnTo>
                  <a:lnTo>
                    <a:pt x="15" y="796"/>
                  </a:lnTo>
                  <a:lnTo>
                    <a:pt x="21" y="799"/>
                  </a:lnTo>
                  <a:lnTo>
                    <a:pt x="28" y="799"/>
                  </a:lnTo>
                  <a:lnTo>
                    <a:pt x="32" y="797"/>
                  </a:lnTo>
                  <a:lnTo>
                    <a:pt x="37" y="796"/>
                  </a:lnTo>
                  <a:lnTo>
                    <a:pt x="42" y="794"/>
                  </a:lnTo>
                  <a:lnTo>
                    <a:pt x="49" y="790"/>
                  </a:lnTo>
                  <a:lnTo>
                    <a:pt x="57" y="787"/>
                  </a:lnTo>
                  <a:lnTo>
                    <a:pt x="62" y="787"/>
                  </a:lnTo>
                  <a:lnTo>
                    <a:pt x="67" y="788"/>
                  </a:lnTo>
                  <a:lnTo>
                    <a:pt x="72" y="790"/>
                  </a:lnTo>
                  <a:lnTo>
                    <a:pt x="76" y="793"/>
                  </a:lnTo>
                  <a:lnTo>
                    <a:pt x="86" y="799"/>
                  </a:lnTo>
                  <a:lnTo>
                    <a:pt x="93" y="806"/>
                  </a:lnTo>
                  <a:lnTo>
                    <a:pt x="97" y="812"/>
                  </a:lnTo>
                  <a:lnTo>
                    <a:pt x="100" y="820"/>
                  </a:lnTo>
                  <a:lnTo>
                    <a:pt x="101" y="831"/>
                  </a:lnTo>
                  <a:lnTo>
                    <a:pt x="100" y="843"/>
                  </a:lnTo>
                  <a:lnTo>
                    <a:pt x="98" y="859"/>
                  </a:lnTo>
                  <a:lnTo>
                    <a:pt x="94" y="877"/>
                  </a:lnTo>
                  <a:lnTo>
                    <a:pt x="91" y="888"/>
                  </a:lnTo>
                  <a:lnTo>
                    <a:pt x="91" y="893"/>
                  </a:lnTo>
                  <a:lnTo>
                    <a:pt x="94" y="894"/>
                  </a:lnTo>
                  <a:lnTo>
                    <a:pt x="100" y="895"/>
                  </a:lnTo>
                  <a:lnTo>
                    <a:pt x="103" y="897"/>
                  </a:lnTo>
                  <a:lnTo>
                    <a:pt x="105" y="900"/>
                  </a:lnTo>
                  <a:lnTo>
                    <a:pt x="106" y="902"/>
                  </a:lnTo>
                  <a:lnTo>
                    <a:pt x="106" y="907"/>
                  </a:lnTo>
                  <a:lnTo>
                    <a:pt x="106" y="914"/>
                  </a:lnTo>
                  <a:lnTo>
                    <a:pt x="109" y="920"/>
                  </a:lnTo>
                  <a:lnTo>
                    <a:pt x="110" y="922"/>
                  </a:lnTo>
                  <a:lnTo>
                    <a:pt x="112" y="925"/>
                  </a:lnTo>
                  <a:lnTo>
                    <a:pt x="116" y="925"/>
                  </a:lnTo>
                  <a:lnTo>
                    <a:pt x="119" y="926"/>
                  </a:lnTo>
                  <a:lnTo>
                    <a:pt x="128" y="926"/>
                  </a:lnTo>
                  <a:lnTo>
                    <a:pt x="132" y="927"/>
                  </a:lnTo>
                  <a:lnTo>
                    <a:pt x="135" y="928"/>
                  </a:lnTo>
                  <a:lnTo>
                    <a:pt x="137" y="932"/>
                  </a:lnTo>
                  <a:lnTo>
                    <a:pt x="139" y="935"/>
                  </a:lnTo>
                  <a:lnTo>
                    <a:pt x="143" y="939"/>
                  </a:lnTo>
                  <a:lnTo>
                    <a:pt x="145" y="940"/>
                  </a:lnTo>
                  <a:lnTo>
                    <a:pt x="149" y="941"/>
                  </a:lnTo>
                  <a:lnTo>
                    <a:pt x="152" y="941"/>
                  </a:lnTo>
                  <a:lnTo>
                    <a:pt x="157" y="940"/>
                  </a:lnTo>
                  <a:lnTo>
                    <a:pt x="167" y="938"/>
                  </a:lnTo>
                  <a:lnTo>
                    <a:pt x="177" y="937"/>
                  </a:lnTo>
                  <a:lnTo>
                    <a:pt x="182" y="938"/>
                  </a:lnTo>
                  <a:lnTo>
                    <a:pt x="188" y="939"/>
                  </a:lnTo>
                  <a:lnTo>
                    <a:pt x="193" y="941"/>
                  </a:lnTo>
                  <a:lnTo>
                    <a:pt x="199" y="945"/>
                  </a:lnTo>
                  <a:lnTo>
                    <a:pt x="208" y="957"/>
                  </a:lnTo>
                  <a:lnTo>
                    <a:pt x="218" y="969"/>
                  </a:lnTo>
                  <a:lnTo>
                    <a:pt x="227" y="979"/>
                  </a:lnTo>
                  <a:lnTo>
                    <a:pt x="233" y="988"/>
                  </a:lnTo>
                  <a:lnTo>
                    <a:pt x="238" y="991"/>
                  </a:lnTo>
                  <a:lnTo>
                    <a:pt x="243" y="992"/>
                  </a:lnTo>
                  <a:lnTo>
                    <a:pt x="250" y="995"/>
                  </a:lnTo>
                  <a:lnTo>
                    <a:pt x="256" y="996"/>
                  </a:lnTo>
                  <a:lnTo>
                    <a:pt x="263" y="995"/>
                  </a:lnTo>
                  <a:lnTo>
                    <a:pt x="270" y="994"/>
                  </a:lnTo>
                  <a:lnTo>
                    <a:pt x="275" y="991"/>
                  </a:lnTo>
                  <a:lnTo>
                    <a:pt x="280" y="988"/>
                  </a:lnTo>
                  <a:lnTo>
                    <a:pt x="284" y="979"/>
                  </a:lnTo>
                  <a:lnTo>
                    <a:pt x="288" y="971"/>
                  </a:lnTo>
                  <a:lnTo>
                    <a:pt x="289" y="967"/>
                  </a:lnTo>
                  <a:lnTo>
                    <a:pt x="292" y="965"/>
                  </a:lnTo>
                  <a:lnTo>
                    <a:pt x="295" y="963"/>
                  </a:lnTo>
                  <a:lnTo>
                    <a:pt x="299" y="960"/>
                  </a:lnTo>
                  <a:lnTo>
                    <a:pt x="303" y="959"/>
                  </a:lnTo>
                  <a:lnTo>
                    <a:pt x="307" y="958"/>
                  </a:lnTo>
                  <a:lnTo>
                    <a:pt x="311" y="959"/>
                  </a:lnTo>
                  <a:lnTo>
                    <a:pt x="313" y="960"/>
                  </a:lnTo>
                  <a:lnTo>
                    <a:pt x="319" y="963"/>
                  </a:lnTo>
                  <a:lnTo>
                    <a:pt x="326" y="964"/>
                  </a:lnTo>
                  <a:lnTo>
                    <a:pt x="330" y="963"/>
                  </a:lnTo>
                  <a:lnTo>
                    <a:pt x="333" y="962"/>
                  </a:lnTo>
                  <a:lnTo>
                    <a:pt x="336" y="960"/>
                  </a:lnTo>
                  <a:lnTo>
                    <a:pt x="337" y="958"/>
                  </a:lnTo>
                  <a:lnTo>
                    <a:pt x="340" y="952"/>
                  </a:lnTo>
                  <a:lnTo>
                    <a:pt x="345" y="945"/>
                  </a:lnTo>
                  <a:lnTo>
                    <a:pt x="349" y="937"/>
                  </a:lnTo>
                  <a:lnTo>
                    <a:pt x="355" y="928"/>
                  </a:lnTo>
                  <a:lnTo>
                    <a:pt x="361" y="920"/>
                  </a:lnTo>
                  <a:lnTo>
                    <a:pt x="368" y="913"/>
                  </a:lnTo>
                  <a:lnTo>
                    <a:pt x="372" y="908"/>
                  </a:lnTo>
                  <a:lnTo>
                    <a:pt x="378" y="907"/>
                  </a:lnTo>
                  <a:lnTo>
                    <a:pt x="380" y="907"/>
                  </a:lnTo>
                  <a:lnTo>
                    <a:pt x="380" y="908"/>
                  </a:lnTo>
                  <a:lnTo>
                    <a:pt x="378" y="909"/>
                  </a:lnTo>
                  <a:lnTo>
                    <a:pt x="378" y="913"/>
                  </a:lnTo>
                  <a:lnTo>
                    <a:pt x="375" y="919"/>
                  </a:lnTo>
                  <a:lnTo>
                    <a:pt x="372" y="926"/>
                  </a:lnTo>
                  <a:lnTo>
                    <a:pt x="366" y="944"/>
                  </a:lnTo>
                  <a:lnTo>
                    <a:pt x="362" y="958"/>
                  </a:lnTo>
                  <a:lnTo>
                    <a:pt x="361" y="963"/>
                  </a:lnTo>
                  <a:lnTo>
                    <a:pt x="361" y="966"/>
                  </a:lnTo>
                  <a:lnTo>
                    <a:pt x="362" y="971"/>
                  </a:lnTo>
                  <a:lnTo>
                    <a:pt x="363" y="976"/>
                  </a:lnTo>
                  <a:lnTo>
                    <a:pt x="365" y="986"/>
                  </a:lnTo>
                  <a:lnTo>
                    <a:pt x="368" y="998"/>
                  </a:lnTo>
                  <a:lnTo>
                    <a:pt x="370" y="1010"/>
                  </a:lnTo>
                  <a:lnTo>
                    <a:pt x="372" y="1023"/>
                  </a:lnTo>
                  <a:lnTo>
                    <a:pt x="375" y="1041"/>
                  </a:lnTo>
                  <a:lnTo>
                    <a:pt x="376" y="1057"/>
                  </a:lnTo>
                  <a:lnTo>
                    <a:pt x="378" y="1070"/>
                  </a:lnTo>
                  <a:lnTo>
                    <a:pt x="381" y="1084"/>
                  </a:lnTo>
                  <a:lnTo>
                    <a:pt x="383" y="1102"/>
                  </a:lnTo>
                  <a:lnTo>
                    <a:pt x="385" y="1126"/>
                  </a:lnTo>
                  <a:lnTo>
                    <a:pt x="389" y="1149"/>
                  </a:lnTo>
                  <a:lnTo>
                    <a:pt x="391" y="1167"/>
                  </a:lnTo>
                  <a:lnTo>
                    <a:pt x="393" y="1179"/>
                  </a:lnTo>
                  <a:lnTo>
                    <a:pt x="391" y="1190"/>
                  </a:lnTo>
                  <a:lnTo>
                    <a:pt x="388" y="1199"/>
                  </a:lnTo>
                  <a:lnTo>
                    <a:pt x="384" y="1208"/>
                  </a:lnTo>
                  <a:lnTo>
                    <a:pt x="383" y="1211"/>
                  </a:lnTo>
                  <a:lnTo>
                    <a:pt x="383" y="1216"/>
                  </a:lnTo>
                  <a:lnTo>
                    <a:pt x="383" y="1221"/>
                  </a:lnTo>
                  <a:lnTo>
                    <a:pt x="384" y="1227"/>
                  </a:lnTo>
                  <a:lnTo>
                    <a:pt x="385" y="1238"/>
                  </a:lnTo>
                  <a:lnTo>
                    <a:pt x="387" y="1248"/>
                  </a:lnTo>
                  <a:lnTo>
                    <a:pt x="385" y="1252"/>
                  </a:lnTo>
                  <a:lnTo>
                    <a:pt x="382" y="1255"/>
                  </a:lnTo>
                  <a:lnTo>
                    <a:pt x="378" y="1257"/>
                  </a:lnTo>
                  <a:lnTo>
                    <a:pt x="372" y="1259"/>
                  </a:lnTo>
                  <a:lnTo>
                    <a:pt x="358" y="1262"/>
                  </a:lnTo>
                  <a:lnTo>
                    <a:pt x="342" y="1266"/>
                  </a:lnTo>
                  <a:lnTo>
                    <a:pt x="324" y="1272"/>
                  </a:lnTo>
                  <a:lnTo>
                    <a:pt x="307" y="1278"/>
                  </a:lnTo>
                  <a:lnTo>
                    <a:pt x="292" y="1285"/>
                  </a:lnTo>
                  <a:lnTo>
                    <a:pt x="276" y="1291"/>
                  </a:lnTo>
                  <a:lnTo>
                    <a:pt x="269" y="1294"/>
                  </a:lnTo>
                  <a:lnTo>
                    <a:pt x="262" y="1298"/>
                  </a:lnTo>
                  <a:lnTo>
                    <a:pt x="256" y="1304"/>
                  </a:lnTo>
                  <a:lnTo>
                    <a:pt x="249" y="1310"/>
                  </a:lnTo>
                  <a:lnTo>
                    <a:pt x="243" y="1316"/>
                  </a:lnTo>
                  <a:lnTo>
                    <a:pt x="237" y="1323"/>
                  </a:lnTo>
                  <a:lnTo>
                    <a:pt x="232" y="1329"/>
                  </a:lnTo>
                  <a:lnTo>
                    <a:pt x="229" y="1336"/>
                  </a:lnTo>
                  <a:lnTo>
                    <a:pt x="221" y="1351"/>
                  </a:lnTo>
                  <a:lnTo>
                    <a:pt x="217" y="1372"/>
                  </a:lnTo>
                  <a:lnTo>
                    <a:pt x="212" y="1391"/>
                  </a:lnTo>
                  <a:lnTo>
                    <a:pt x="211" y="1406"/>
                  </a:lnTo>
                  <a:lnTo>
                    <a:pt x="207" y="1423"/>
                  </a:lnTo>
                  <a:lnTo>
                    <a:pt x="205" y="1439"/>
                  </a:lnTo>
                  <a:lnTo>
                    <a:pt x="205" y="1444"/>
                  </a:lnTo>
                  <a:lnTo>
                    <a:pt x="206" y="1449"/>
                  </a:lnTo>
                  <a:lnTo>
                    <a:pt x="208" y="1452"/>
                  </a:lnTo>
                  <a:lnTo>
                    <a:pt x="211" y="1456"/>
                  </a:lnTo>
                  <a:lnTo>
                    <a:pt x="214" y="1458"/>
                  </a:lnTo>
                  <a:lnTo>
                    <a:pt x="218" y="1460"/>
                  </a:lnTo>
                  <a:lnTo>
                    <a:pt x="223" y="1461"/>
                  </a:lnTo>
                  <a:lnTo>
                    <a:pt x="229" y="1462"/>
                  </a:lnTo>
                  <a:lnTo>
                    <a:pt x="233" y="1463"/>
                  </a:lnTo>
                  <a:lnTo>
                    <a:pt x="237" y="1467"/>
                  </a:lnTo>
                  <a:lnTo>
                    <a:pt x="239" y="1470"/>
                  </a:lnTo>
                  <a:lnTo>
                    <a:pt x="242" y="1476"/>
                  </a:lnTo>
                  <a:lnTo>
                    <a:pt x="246" y="1488"/>
                  </a:lnTo>
                  <a:lnTo>
                    <a:pt x="252" y="1502"/>
                  </a:lnTo>
                  <a:lnTo>
                    <a:pt x="261" y="1514"/>
                  </a:lnTo>
                  <a:lnTo>
                    <a:pt x="268" y="1525"/>
                  </a:lnTo>
                  <a:lnTo>
                    <a:pt x="273" y="1530"/>
                  </a:lnTo>
                  <a:lnTo>
                    <a:pt x="276" y="1532"/>
                  </a:lnTo>
                  <a:lnTo>
                    <a:pt x="281" y="1533"/>
                  </a:lnTo>
                  <a:lnTo>
                    <a:pt x="284" y="1532"/>
                  </a:lnTo>
                  <a:lnTo>
                    <a:pt x="300" y="1521"/>
                  </a:lnTo>
                  <a:lnTo>
                    <a:pt x="314" y="1514"/>
                  </a:lnTo>
                  <a:lnTo>
                    <a:pt x="318" y="1514"/>
                  </a:lnTo>
                  <a:lnTo>
                    <a:pt x="320" y="1514"/>
                  </a:lnTo>
                  <a:lnTo>
                    <a:pt x="322" y="1517"/>
                  </a:lnTo>
                  <a:lnTo>
                    <a:pt x="326" y="1519"/>
                  </a:lnTo>
                  <a:lnTo>
                    <a:pt x="331" y="1527"/>
                  </a:lnTo>
                  <a:lnTo>
                    <a:pt x="338" y="1537"/>
                  </a:lnTo>
                  <a:lnTo>
                    <a:pt x="342" y="1540"/>
                  </a:lnTo>
                  <a:lnTo>
                    <a:pt x="345" y="1543"/>
                  </a:lnTo>
                  <a:lnTo>
                    <a:pt x="350" y="1545"/>
                  </a:lnTo>
                  <a:lnTo>
                    <a:pt x="353" y="1545"/>
                  </a:lnTo>
                  <a:lnTo>
                    <a:pt x="364" y="1544"/>
                  </a:lnTo>
                  <a:lnTo>
                    <a:pt x="375" y="1540"/>
                  </a:lnTo>
                  <a:lnTo>
                    <a:pt x="381" y="1539"/>
                  </a:lnTo>
                  <a:lnTo>
                    <a:pt x="387" y="1540"/>
                  </a:lnTo>
                  <a:lnTo>
                    <a:pt x="391" y="1542"/>
                  </a:lnTo>
                  <a:lnTo>
                    <a:pt x="395" y="1544"/>
                  </a:lnTo>
                  <a:lnTo>
                    <a:pt x="402" y="1552"/>
                  </a:lnTo>
                  <a:lnTo>
                    <a:pt x="408" y="1562"/>
                  </a:lnTo>
                  <a:lnTo>
                    <a:pt x="410" y="1567"/>
                  </a:lnTo>
                  <a:lnTo>
                    <a:pt x="414" y="1571"/>
                  </a:lnTo>
                  <a:lnTo>
                    <a:pt x="419" y="1575"/>
                  </a:lnTo>
                  <a:lnTo>
                    <a:pt x="424" y="1578"/>
                  </a:lnTo>
                  <a:lnTo>
                    <a:pt x="433" y="1584"/>
                  </a:lnTo>
                  <a:lnTo>
                    <a:pt x="443" y="1587"/>
                  </a:lnTo>
                  <a:lnTo>
                    <a:pt x="452" y="1590"/>
                  </a:lnTo>
                  <a:lnTo>
                    <a:pt x="460" y="1594"/>
                  </a:lnTo>
                  <a:lnTo>
                    <a:pt x="463" y="1597"/>
                  </a:lnTo>
                  <a:lnTo>
                    <a:pt x="464" y="1600"/>
                  </a:lnTo>
                  <a:lnTo>
                    <a:pt x="464" y="1603"/>
                  </a:lnTo>
                  <a:lnTo>
                    <a:pt x="463" y="1607"/>
                  </a:lnTo>
                  <a:lnTo>
                    <a:pt x="457" y="1614"/>
                  </a:lnTo>
                  <a:lnTo>
                    <a:pt x="447" y="1624"/>
                  </a:lnTo>
                  <a:lnTo>
                    <a:pt x="437" y="1633"/>
                  </a:lnTo>
                  <a:lnTo>
                    <a:pt x="427" y="1644"/>
                  </a:lnTo>
                  <a:lnTo>
                    <a:pt x="420" y="1651"/>
                  </a:lnTo>
                  <a:lnTo>
                    <a:pt x="413" y="1654"/>
                  </a:lnTo>
                  <a:lnTo>
                    <a:pt x="406" y="1657"/>
                  </a:lnTo>
                  <a:lnTo>
                    <a:pt x="396" y="1660"/>
                  </a:lnTo>
                  <a:lnTo>
                    <a:pt x="393" y="1663"/>
                  </a:lnTo>
                  <a:lnTo>
                    <a:pt x="390" y="1666"/>
                  </a:lnTo>
                  <a:lnTo>
                    <a:pt x="389" y="1669"/>
                  </a:lnTo>
                  <a:lnTo>
                    <a:pt x="388" y="1672"/>
                  </a:lnTo>
                  <a:lnTo>
                    <a:pt x="389" y="1681"/>
                  </a:lnTo>
                  <a:lnTo>
                    <a:pt x="390" y="1689"/>
                  </a:lnTo>
                  <a:lnTo>
                    <a:pt x="389" y="1696"/>
                  </a:lnTo>
                  <a:lnTo>
                    <a:pt x="387" y="1701"/>
                  </a:lnTo>
                  <a:lnTo>
                    <a:pt x="382" y="1706"/>
                  </a:lnTo>
                  <a:lnTo>
                    <a:pt x="375" y="1712"/>
                  </a:lnTo>
                  <a:lnTo>
                    <a:pt x="371" y="1715"/>
                  </a:lnTo>
                  <a:lnTo>
                    <a:pt x="369" y="1719"/>
                  </a:lnTo>
                  <a:lnTo>
                    <a:pt x="366" y="1722"/>
                  </a:lnTo>
                  <a:lnTo>
                    <a:pt x="364" y="1726"/>
                  </a:lnTo>
                  <a:lnTo>
                    <a:pt x="363" y="1731"/>
                  </a:lnTo>
                  <a:lnTo>
                    <a:pt x="363" y="1735"/>
                  </a:lnTo>
                  <a:lnTo>
                    <a:pt x="363" y="1741"/>
                  </a:lnTo>
                  <a:lnTo>
                    <a:pt x="364" y="1747"/>
                  </a:lnTo>
                  <a:lnTo>
                    <a:pt x="366" y="1753"/>
                  </a:lnTo>
                  <a:lnTo>
                    <a:pt x="368" y="1758"/>
                  </a:lnTo>
                  <a:lnTo>
                    <a:pt x="371" y="1763"/>
                  </a:lnTo>
                  <a:lnTo>
                    <a:pt x="375" y="1767"/>
                  </a:lnTo>
                  <a:lnTo>
                    <a:pt x="378" y="1771"/>
                  </a:lnTo>
                  <a:lnTo>
                    <a:pt x="382" y="1775"/>
                  </a:lnTo>
                  <a:lnTo>
                    <a:pt x="385" y="1777"/>
                  </a:lnTo>
                  <a:lnTo>
                    <a:pt x="390" y="1778"/>
                  </a:lnTo>
                  <a:lnTo>
                    <a:pt x="396" y="1780"/>
                  </a:lnTo>
                  <a:lnTo>
                    <a:pt x="401" y="1784"/>
                  </a:lnTo>
                  <a:lnTo>
                    <a:pt x="403" y="1790"/>
                  </a:lnTo>
                  <a:lnTo>
                    <a:pt x="406" y="1798"/>
                  </a:lnTo>
                  <a:lnTo>
                    <a:pt x="406" y="1807"/>
                  </a:lnTo>
                  <a:lnTo>
                    <a:pt x="407" y="1816"/>
                  </a:lnTo>
                  <a:lnTo>
                    <a:pt x="408" y="1821"/>
                  </a:lnTo>
                  <a:lnTo>
                    <a:pt x="410" y="1826"/>
                  </a:lnTo>
                  <a:lnTo>
                    <a:pt x="413" y="1830"/>
                  </a:lnTo>
                  <a:lnTo>
                    <a:pt x="416" y="1835"/>
                  </a:lnTo>
                  <a:lnTo>
                    <a:pt x="420" y="1840"/>
                  </a:lnTo>
                  <a:lnTo>
                    <a:pt x="422" y="1845"/>
                  </a:lnTo>
                  <a:lnTo>
                    <a:pt x="422" y="1849"/>
                  </a:lnTo>
                  <a:lnTo>
                    <a:pt x="422" y="1853"/>
                  </a:lnTo>
                  <a:lnTo>
                    <a:pt x="420" y="1862"/>
                  </a:lnTo>
                  <a:lnTo>
                    <a:pt x="416" y="1872"/>
                  </a:lnTo>
                  <a:lnTo>
                    <a:pt x="415" y="1878"/>
                  </a:lnTo>
                  <a:lnTo>
                    <a:pt x="414" y="1884"/>
                  </a:lnTo>
                  <a:lnTo>
                    <a:pt x="414" y="1890"/>
                  </a:lnTo>
                  <a:lnTo>
                    <a:pt x="415" y="1895"/>
                  </a:lnTo>
                  <a:lnTo>
                    <a:pt x="416" y="1900"/>
                  </a:lnTo>
                  <a:lnTo>
                    <a:pt x="418" y="1905"/>
                  </a:lnTo>
                  <a:lnTo>
                    <a:pt x="420" y="1909"/>
                  </a:lnTo>
                  <a:lnTo>
                    <a:pt x="424" y="1911"/>
                  </a:lnTo>
                  <a:lnTo>
                    <a:pt x="439" y="1916"/>
                  </a:lnTo>
                  <a:lnTo>
                    <a:pt x="454" y="1923"/>
                  </a:lnTo>
                  <a:lnTo>
                    <a:pt x="463" y="1933"/>
                  </a:lnTo>
                  <a:lnTo>
                    <a:pt x="473" y="1947"/>
                  </a:lnTo>
                  <a:lnTo>
                    <a:pt x="479" y="1955"/>
                  </a:lnTo>
                  <a:lnTo>
                    <a:pt x="485" y="1965"/>
                  </a:lnTo>
                  <a:lnTo>
                    <a:pt x="489" y="1975"/>
                  </a:lnTo>
                  <a:lnTo>
                    <a:pt x="492" y="1985"/>
                  </a:lnTo>
                  <a:lnTo>
                    <a:pt x="494" y="1994"/>
                  </a:lnTo>
                  <a:lnTo>
                    <a:pt x="495" y="2004"/>
                  </a:lnTo>
                  <a:lnTo>
                    <a:pt x="495" y="2013"/>
                  </a:lnTo>
                  <a:lnTo>
                    <a:pt x="495" y="2022"/>
                  </a:lnTo>
                  <a:lnTo>
                    <a:pt x="495" y="2030"/>
                  </a:lnTo>
                  <a:lnTo>
                    <a:pt x="495" y="2038"/>
                  </a:lnTo>
                  <a:lnTo>
                    <a:pt x="495" y="2046"/>
                  </a:lnTo>
                  <a:lnTo>
                    <a:pt x="497" y="2054"/>
                  </a:lnTo>
                  <a:lnTo>
                    <a:pt x="500" y="2065"/>
                  </a:lnTo>
                  <a:lnTo>
                    <a:pt x="503" y="2076"/>
                  </a:lnTo>
                  <a:lnTo>
                    <a:pt x="506" y="2089"/>
                  </a:lnTo>
                  <a:lnTo>
                    <a:pt x="508" y="2104"/>
                  </a:lnTo>
                  <a:lnTo>
                    <a:pt x="509" y="2107"/>
                  </a:lnTo>
                  <a:lnTo>
                    <a:pt x="511" y="2112"/>
                  </a:lnTo>
                  <a:lnTo>
                    <a:pt x="513" y="2114"/>
                  </a:lnTo>
                  <a:lnTo>
                    <a:pt x="516" y="2117"/>
                  </a:lnTo>
                  <a:lnTo>
                    <a:pt x="519" y="2118"/>
                  </a:lnTo>
                  <a:lnTo>
                    <a:pt x="522" y="2118"/>
                  </a:lnTo>
                  <a:lnTo>
                    <a:pt x="527" y="2118"/>
                  </a:lnTo>
                  <a:lnTo>
                    <a:pt x="532" y="2117"/>
                  </a:lnTo>
                  <a:lnTo>
                    <a:pt x="541" y="2116"/>
                  </a:lnTo>
                  <a:lnTo>
                    <a:pt x="550" y="2117"/>
                  </a:lnTo>
                  <a:lnTo>
                    <a:pt x="557" y="2119"/>
                  </a:lnTo>
                  <a:lnTo>
                    <a:pt x="563" y="2122"/>
                  </a:lnTo>
                  <a:lnTo>
                    <a:pt x="567" y="2124"/>
                  </a:lnTo>
                  <a:lnTo>
                    <a:pt x="573" y="2124"/>
                  </a:lnTo>
                  <a:lnTo>
                    <a:pt x="576" y="2124"/>
                  </a:lnTo>
                  <a:lnTo>
                    <a:pt x="578" y="2123"/>
                  </a:lnTo>
                  <a:lnTo>
                    <a:pt x="580" y="2122"/>
                  </a:lnTo>
                  <a:lnTo>
                    <a:pt x="583" y="2118"/>
                  </a:lnTo>
                  <a:lnTo>
                    <a:pt x="591" y="2111"/>
                  </a:lnTo>
                  <a:lnTo>
                    <a:pt x="599" y="2103"/>
                  </a:lnTo>
                  <a:lnTo>
                    <a:pt x="608" y="2095"/>
                  </a:lnTo>
                  <a:lnTo>
                    <a:pt x="617" y="2089"/>
                  </a:lnTo>
                  <a:lnTo>
                    <a:pt x="628" y="2082"/>
                  </a:lnTo>
                  <a:lnTo>
                    <a:pt x="638" y="2078"/>
                  </a:lnTo>
                  <a:lnTo>
                    <a:pt x="647" y="2073"/>
                  </a:lnTo>
                  <a:lnTo>
                    <a:pt x="657" y="2068"/>
                  </a:lnTo>
                  <a:lnTo>
                    <a:pt x="664" y="2065"/>
                  </a:lnTo>
                  <a:lnTo>
                    <a:pt x="671" y="2059"/>
                  </a:lnTo>
                  <a:lnTo>
                    <a:pt x="676" y="2050"/>
                  </a:lnTo>
                  <a:lnTo>
                    <a:pt x="681" y="2042"/>
                  </a:lnTo>
                  <a:lnTo>
                    <a:pt x="686" y="2034"/>
                  </a:lnTo>
                  <a:lnTo>
                    <a:pt x="693" y="2025"/>
                  </a:lnTo>
                  <a:lnTo>
                    <a:pt x="701" y="2018"/>
                  </a:lnTo>
                  <a:lnTo>
                    <a:pt x="710" y="2012"/>
                  </a:lnTo>
                  <a:lnTo>
                    <a:pt x="723" y="2005"/>
                  </a:lnTo>
                  <a:lnTo>
                    <a:pt x="735" y="2002"/>
                  </a:lnTo>
                  <a:lnTo>
                    <a:pt x="740" y="2002"/>
                  </a:lnTo>
                  <a:lnTo>
                    <a:pt x="744" y="2003"/>
                  </a:lnTo>
                  <a:lnTo>
                    <a:pt x="750" y="2007"/>
                  </a:lnTo>
                  <a:lnTo>
                    <a:pt x="755" y="2015"/>
                  </a:lnTo>
                  <a:lnTo>
                    <a:pt x="761" y="2023"/>
                  </a:lnTo>
                  <a:lnTo>
                    <a:pt x="769" y="2030"/>
                  </a:lnTo>
                  <a:lnTo>
                    <a:pt x="774" y="2032"/>
                  </a:lnTo>
                  <a:lnTo>
                    <a:pt x="780" y="2035"/>
                  </a:lnTo>
                  <a:lnTo>
                    <a:pt x="786" y="2035"/>
                  </a:lnTo>
                  <a:lnTo>
                    <a:pt x="791" y="2035"/>
                  </a:lnTo>
                  <a:lnTo>
                    <a:pt x="794" y="2036"/>
                  </a:lnTo>
                  <a:lnTo>
                    <a:pt x="798" y="2037"/>
                  </a:lnTo>
                  <a:lnTo>
                    <a:pt x="800" y="2040"/>
                  </a:lnTo>
                  <a:lnTo>
                    <a:pt x="802" y="2043"/>
                  </a:lnTo>
                  <a:lnTo>
                    <a:pt x="803" y="2053"/>
                  </a:lnTo>
                  <a:lnTo>
                    <a:pt x="802" y="2062"/>
                  </a:lnTo>
                  <a:lnTo>
                    <a:pt x="798" y="2072"/>
                  </a:lnTo>
                  <a:lnTo>
                    <a:pt x="793" y="2080"/>
                  </a:lnTo>
                  <a:lnTo>
                    <a:pt x="786" y="2088"/>
                  </a:lnTo>
                  <a:lnTo>
                    <a:pt x="779" y="2097"/>
                  </a:lnTo>
                  <a:lnTo>
                    <a:pt x="771" y="2104"/>
                  </a:lnTo>
                  <a:lnTo>
                    <a:pt x="762" y="2110"/>
                  </a:lnTo>
                  <a:lnTo>
                    <a:pt x="753" y="2114"/>
                  </a:lnTo>
                  <a:lnTo>
                    <a:pt x="743" y="2119"/>
                  </a:lnTo>
                  <a:lnTo>
                    <a:pt x="740" y="2123"/>
                  </a:lnTo>
                  <a:lnTo>
                    <a:pt x="735" y="2126"/>
                  </a:lnTo>
                  <a:lnTo>
                    <a:pt x="733" y="2131"/>
                  </a:lnTo>
                  <a:lnTo>
                    <a:pt x="729" y="2136"/>
                  </a:lnTo>
                  <a:lnTo>
                    <a:pt x="725" y="2148"/>
                  </a:lnTo>
                  <a:lnTo>
                    <a:pt x="721" y="2161"/>
                  </a:lnTo>
                  <a:lnTo>
                    <a:pt x="717" y="2173"/>
                  </a:lnTo>
                  <a:lnTo>
                    <a:pt x="715" y="2181"/>
                  </a:lnTo>
                  <a:lnTo>
                    <a:pt x="715" y="2183"/>
                  </a:lnTo>
                  <a:lnTo>
                    <a:pt x="715" y="2186"/>
                  </a:lnTo>
                  <a:lnTo>
                    <a:pt x="716" y="2189"/>
                  </a:lnTo>
                  <a:lnTo>
                    <a:pt x="717" y="2192"/>
                  </a:lnTo>
                  <a:lnTo>
                    <a:pt x="723" y="2198"/>
                  </a:lnTo>
                  <a:lnTo>
                    <a:pt x="731" y="2204"/>
                  </a:lnTo>
                  <a:lnTo>
                    <a:pt x="736" y="2207"/>
                  </a:lnTo>
                  <a:lnTo>
                    <a:pt x="742" y="2208"/>
                  </a:lnTo>
                  <a:lnTo>
                    <a:pt x="749" y="2210"/>
                  </a:lnTo>
                  <a:lnTo>
                    <a:pt x="756" y="2211"/>
                  </a:lnTo>
                  <a:lnTo>
                    <a:pt x="769" y="2212"/>
                  </a:lnTo>
                  <a:lnTo>
                    <a:pt x="780" y="2211"/>
                  </a:lnTo>
                  <a:lnTo>
                    <a:pt x="787" y="2210"/>
                  </a:lnTo>
                  <a:lnTo>
                    <a:pt x="797" y="2206"/>
                  </a:lnTo>
                  <a:lnTo>
                    <a:pt x="804" y="2201"/>
                  </a:lnTo>
                  <a:lnTo>
                    <a:pt x="812" y="2193"/>
                  </a:lnTo>
                  <a:lnTo>
                    <a:pt x="821" y="2182"/>
                  </a:lnTo>
                  <a:lnTo>
                    <a:pt x="832" y="2171"/>
                  </a:lnTo>
                  <a:lnTo>
                    <a:pt x="838" y="2166"/>
                  </a:lnTo>
                  <a:lnTo>
                    <a:pt x="846" y="2162"/>
                  </a:lnTo>
                  <a:lnTo>
                    <a:pt x="851" y="2158"/>
                  </a:lnTo>
                  <a:lnTo>
                    <a:pt x="857" y="2156"/>
                  </a:lnTo>
                  <a:lnTo>
                    <a:pt x="867" y="2154"/>
                  </a:lnTo>
                  <a:lnTo>
                    <a:pt x="874" y="2150"/>
                  </a:lnTo>
                  <a:lnTo>
                    <a:pt x="878" y="2148"/>
                  </a:lnTo>
                  <a:lnTo>
                    <a:pt x="880" y="2144"/>
                  </a:lnTo>
                  <a:lnTo>
                    <a:pt x="882" y="2141"/>
                  </a:lnTo>
                  <a:lnTo>
                    <a:pt x="885" y="2136"/>
                  </a:lnTo>
                  <a:lnTo>
                    <a:pt x="886" y="2126"/>
                  </a:lnTo>
                  <a:lnTo>
                    <a:pt x="886" y="2116"/>
                  </a:lnTo>
                  <a:lnTo>
                    <a:pt x="886" y="2112"/>
                  </a:lnTo>
                  <a:lnTo>
                    <a:pt x="884" y="2109"/>
                  </a:lnTo>
                  <a:lnTo>
                    <a:pt x="881" y="2105"/>
                  </a:lnTo>
                  <a:lnTo>
                    <a:pt x="879" y="2103"/>
                  </a:lnTo>
                  <a:lnTo>
                    <a:pt x="875" y="2101"/>
                  </a:lnTo>
                  <a:lnTo>
                    <a:pt x="873" y="2098"/>
                  </a:lnTo>
                  <a:lnTo>
                    <a:pt x="872" y="2095"/>
                  </a:lnTo>
                  <a:lnTo>
                    <a:pt x="871" y="2092"/>
                  </a:lnTo>
                  <a:lnTo>
                    <a:pt x="871" y="2088"/>
                  </a:lnTo>
                  <a:lnTo>
                    <a:pt x="871" y="2085"/>
                  </a:lnTo>
                  <a:lnTo>
                    <a:pt x="873" y="2081"/>
                  </a:lnTo>
                  <a:lnTo>
                    <a:pt x="874" y="2079"/>
                  </a:lnTo>
                  <a:lnTo>
                    <a:pt x="887" y="2062"/>
                  </a:lnTo>
                  <a:lnTo>
                    <a:pt x="900" y="2049"/>
                  </a:lnTo>
                  <a:lnTo>
                    <a:pt x="904" y="2047"/>
                  </a:lnTo>
                  <a:lnTo>
                    <a:pt x="907" y="2046"/>
                  </a:lnTo>
                  <a:lnTo>
                    <a:pt x="912" y="2046"/>
                  </a:lnTo>
                  <a:lnTo>
                    <a:pt x="916" y="2046"/>
                  </a:lnTo>
                  <a:lnTo>
                    <a:pt x="920" y="2047"/>
                  </a:lnTo>
                  <a:lnTo>
                    <a:pt x="924" y="2048"/>
                  </a:lnTo>
                  <a:lnTo>
                    <a:pt x="928" y="2051"/>
                  </a:lnTo>
                  <a:lnTo>
                    <a:pt x="931" y="2056"/>
                  </a:lnTo>
                  <a:lnTo>
                    <a:pt x="936" y="2066"/>
                  </a:lnTo>
                  <a:lnTo>
                    <a:pt x="939" y="2074"/>
                  </a:lnTo>
                  <a:lnTo>
                    <a:pt x="942" y="2078"/>
                  </a:lnTo>
                  <a:lnTo>
                    <a:pt x="944" y="2081"/>
                  </a:lnTo>
                  <a:lnTo>
                    <a:pt x="949" y="2082"/>
                  </a:lnTo>
                  <a:lnTo>
                    <a:pt x="954" y="2084"/>
                  </a:lnTo>
                  <a:lnTo>
                    <a:pt x="967" y="2084"/>
                  </a:lnTo>
                  <a:lnTo>
                    <a:pt x="977" y="2084"/>
                  </a:lnTo>
                  <a:lnTo>
                    <a:pt x="983" y="2085"/>
                  </a:lnTo>
                  <a:lnTo>
                    <a:pt x="988" y="2087"/>
                  </a:lnTo>
                  <a:lnTo>
                    <a:pt x="993" y="2091"/>
                  </a:lnTo>
                  <a:lnTo>
                    <a:pt x="998" y="2097"/>
                  </a:lnTo>
                  <a:lnTo>
                    <a:pt x="1008" y="2111"/>
                  </a:lnTo>
                  <a:lnTo>
                    <a:pt x="1020" y="2130"/>
                  </a:lnTo>
                  <a:lnTo>
                    <a:pt x="1032" y="2149"/>
                  </a:lnTo>
                  <a:lnTo>
                    <a:pt x="1040" y="2164"/>
                  </a:lnTo>
                  <a:lnTo>
                    <a:pt x="1046" y="2176"/>
                  </a:lnTo>
                  <a:lnTo>
                    <a:pt x="1054" y="2183"/>
                  </a:lnTo>
                  <a:lnTo>
                    <a:pt x="1056" y="2186"/>
                  </a:lnTo>
                  <a:lnTo>
                    <a:pt x="1061" y="2186"/>
                  </a:lnTo>
                  <a:lnTo>
                    <a:pt x="1065" y="2186"/>
                  </a:lnTo>
                  <a:lnTo>
                    <a:pt x="1070" y="2185"/>
                  </a:lnTo>
                  <a:lnTo>
                    <a:pt x="1081" y="2180"/>
                  </a:lnTo>
                  <a:lnTo>
                    <a:pt x="1089" y="2179"/>
                  </a:lnTo>
                  <a:lnTo>
                    <a:pt x="1092" y="2179"/>
                  </a:lnTo>
                  <a:lnTo>
                    <a:pt x="1095" y="2180"/>
                  </a:lnTo>
                  <a:lnTo>
                    <a:pt x="1098" y="2182"/>
                  </a:lnTo>
                  <a:lnTo>
                    <a:pt x="1100" y="2186"/>
                  </a:lnTo>
                  <a:lnTo>
                    <a:pt x="1103" y="2191"/>
                  </a:lnTo>
                  <a:lnTo>
                    <a:pt x="1106" y="2193"/>
                  </a:lnTo>
                  <a:lnTo>
                    <a:pt x="1109" y="2195"/>
                  </a:lnTo>
                  <a:lnTo>
                    <a:pt x="1113" y="2195"/>
                  </a:lnTo>
                  <a:lnTo>
                    <a:pt x="1120" y="2195"/>
                  </a:lnTo>
                  <a:lnTo>
                    <a:pt x="1127" y="2193"/>
                  </a:lnTo>
                  <a:lnTo>
                    <a:pt x="1136" y="2191"/>
                  </a:lnTo>
                  <a:lnTo>
                    <a:pt x="1145" y="2189"/>
                  </a:lnTo>
                  <a:lnTo>
                    <a:pt x="1155" y="2189"/>
                  </a:lnTo>
                  <a:lnTo>
                    <a:pt x="1164" y="2192"/>
                  </a:lnTo>
                  <a:lnTo>
                    <a:pt x="1169" y="2193"/>
                  </a:lnTo>
                  <a:lnTo>
                    <a:pt x="1174" y="2193"/>
                  </a:lnTo>
                  <a:lnTo>
                    <a:pt x="1178" y="2193"/>
                  </a:lnTo>
                  <a:lnTo>
                    <a:pt x="1183" y="2193"/>
                  </a:lnTo>
                  <a:lnTo>
                    <a:pt x="1191" y="2191"/>
                  </a:lnTo>
                  <a:lnTo>
                    <a:pt x="1200" y="2186"/>
                  </a:lnTo>
                  <a:lnTo>
                    <a:pt x="1209" y="2182"/>
                  </a:lnTo>
                  <a:lnTo>
                    <a:pt x="1220" y="2179"/>
                  </a:lnTo>
                  <a:lnTo>
                    <a:pt x="1226" y="2179"/>
                  </a:lnTo>
                  <a:lnTo>
                    <a:pt x="1233" y="2179"/>
                  </a:lnTo>
                  <a:lnTo>
                    <a:pt x="1241" y="2180"/>
                  </a:lnTo>
                  <a:lnTo>
                    <a:pt x="1249" y="2182"/>
                  </a:lnTo>
                  <a:lnTo>
                    <a:pt x="1263" y="2188"/>
                  </a:lnTo>
                  <a:lnTo>
                    <a:pt x="1273" y="2193"/>
                  </a:lnTo>
                  <a:lnTo>
                    <a:pt x="1277" y="2195"/>
                  </a:lnTo>
                  <a:lnTo>
                    <a:pt x="1279" y="2199"/>
                  </a:lnTo>
                  <a:lnTo>
                    <a:pt x="1282" y="2202"/>
                  </a:lnTo>
                  <a:lnTo>
                    <a:pt x="1282" y="2208"/>
                  </a:lnTo>
                  <a:lnTo>
                    <a:pt x="1283" y="2219"/>
                  </a:lnTo>
                  <a:lnTo>
                    <a:pt x="1284" y="2227"/>
                  </a:lnTo>
                  <a:lnTo>
                    <a:pt x="1285" y="2231"/>
                  </a:lnTo>
                  <a:lnTo>
                    <a:pt x="1288" y="2234"/>
                  </a:lnTo>
                  <a:lnTo>
                    <a:pt x="1291" y="2237"/>
                  </a:lnTo>
                  <a:lnTo>
                    <a:pt x="1296" y="2239"/>
                  </a:lnTo>
                  <a:lnTo>
                    <a:pt x="1307" y="2242"/>
                  </a:lnTo>
                  <a:lnTo>
                    <a:pt x="1313" y="2242"/>
                  </a:lnTo>
                  <a:lnTo>
                    <a:pt x="1317" y="2239"/>
                  </a:lnTo>
                  <a:lnTo>
                    <a:pt x="1326" y="2234"/>
                  </a:lnTo>
                  <a:lnTo>
                    <a:pt x="1334" y="2227"/>
                  </a:lnTo>
                  <a:lnTo>
                    <a:pt x="1342" y="2218"/>
                  </a:lnTo>
                  <a:lnTo>
                    <a:pt x="1350" y="2206"/>
                  </a:lnTo>
                  <a:lnTo>
                    <a:pt x="1353" y="2198"/>
                  </a:lnTo>
                  <a:lnTo>
                    <a:pt x="1354" y="2194"/>
                  </a:lnTo>
                  <a:lnTo>
                    <a:pt x="1357" y="2192"/>
                  </a:lnTo>
                  <a:lnTo>
                    <a:pt x="1359" y="2189"/>
                  </a:lnTo>
                  <a:lnTo>
                    <a:pt x="1363" y="2187"/>
                  </a:lnTo>
                  <a:lnTo>
                    <a:pt x="1366" y="2186"/>
                  </a:lnTo>
                  <a:lnTo>
                    <a:pt x="1370" y="2185"/>
                  </a:lnTo>
                  <a:lnTo>
                    <a:pt x="1375" y="2183"/>
                  </a:lnTo>
                  <a:lnTo>
                    <a:pt x="1380" y="2183"/>
                  </a:lnTo>
                  <a:lnTo>
                    <a:pt x="1389" y="2183"/>
                  </a:lnTo>
                  <a:lnTo>
                    <a:pt x="1396" y="2181"/>
                  </a:lnTo>
                  <a:lnTo>
                    <a:pt x="1399" y="2177"/>
                  </a:lnTo>
                  <a:lnTo>
                    <a:pt x="1402" y="2174"/>
                  </a:lnTo>
                  <a:lnTo>
                    <a:pt x="1404" y="2170"/>
                  </a:lnTo>
                  <a:lnTo>
                    <a:pt x="1408" y="2168"/>
                  </a:lnTo>
                  <a:lnTo>
                    <a:pt x="1413" y="2167"/>
                  </a:lnTo>
                  <a:lnTo>
                    <a:pt x="1417" y="2167"/>
                  </a:lnTo>
                  <a:lnTo>
                    <a:pt x="1422" y="2166"/>
                  </a:lnTo>
                  <a:lnTo>
                    <a:pt x="1424" y="2163"/>
                  </a:lnTo>
                  <a:lnTo>
                    <a:pt x="1426" y="2161"/>
                  </a:lnTo>
                  <a:lnTo>
                    <a:pt x="1427" y="2158"/>
                  </a:lnTo>
                  <a:lnTo>
                    <a:pt x="1427" y="2155"/>
                  </a:lnTo>
                  <a:lnTo>
                    <a:pt x="1426" y="2151"/>
                  </a:lnTo>
                  <a:lnTo>
                    <a:pt x="1426" y="2147"/>
                  </a:lnTo>
                  <a:lnTo>
                    <a:pt x="1426" y="2142"/>
                  </a:lnTo>
                  <a:lnTo>
                    <a:pt x="1427" y="2137"/>
                  </a:lnTo>
                  <a:lnTo>
                    <a:pt x="1429" y="2132"/>
                  </a:lnTo>
                  <a:lnTo>
                    <a:pt x="1433" y="2129"/>
                  </a:lnTo>
                  <a:lnTo>
                    <a:pt x="1438" y="2125"/>
                  </a:lnTo>
                  <a:lnTo>
                    <a:pt x="1443" y="2122"/>
                  </a:lnTo>
                  <a:lnTo>
                    <a:pt x="1449" y="2118"/>
                  </a:lnTo>
                  <a:lnTo>
                    <a:pt x="1457" y="2114"/>
                  </a:lnTo>
                  <a:lnTo>
                    <a:pt x="1465" y="2111"/>
                  </a:lnTo>
                  <a:lnTo>
                    <a:pt x="1472" y="2106"/>
                  </a:lnTo>
                  <a:lnTo>
                    <a:pt x="1479" y="2100"/>
                  </a:lnTo>
                  <a:lnTo>
                    <a:pt x="1486" y="2094"/>
                  </a:lnTo>
                  <a:lnTo>
                    <a:pt x="1491" y="2088"/>
                  </a:lnTo>
                  <a:lnTo>
                    <a:pt x="1495" y="2082"/>
                  </a:lnTo>
                  <a:lnTo>
                    <a:pt x="1495" y="2076"/>
                  </a:lnTo>
                  <a:lnTo>
                    <a:pt x="1493" y="2066"/>
                  </a:lnTo>
                  <a:lnTo>
                    <a:pt x="1492" y="2054"/>
                  </a:lnTo>
                  <a:lnTo>
                    <a:pt x="1493" y="2049"/>
                  </a:lnTo>
                  <a:lnTo>
                    <a:pt x="1493" y="2043"/>
                  </a:lnTo>
                  <a:lnTo>
                    <a:pt x="1496" y="2038"/>
                  </a:lnTo>
                  <a:lnTo>
                    <a:pt x="1498" y="2034"/>
                  </a:lnTo>
                  <a:lnTo>
                    <a:pt x="1512" y="2018"/>
                  </a:lnTo>
                  <a:lnTo>
                    <a:pt x="1522" y="2005"/>
                  </a:lnTo>
                  <a:lnTo>
                    <a:pt x="1523" y="1998"/>
                  </a:lnTo>
                  <a:lnTo>
                    <a:pt x="1527" y="1993"/>
                  </a:lnTo>
                  <a:lnTo>
                    <a:pt x="1530" y="1988"/>
                  </a:lnTo>
                  <a:lnTo>
                    <a:pt x="1534" y="1986"/>
                  </a:lnTo>
                  <a:lnTo>
                    <a:pt x="1537" y="1983"/>
                  </a:lnTo>
                  <a:lnTo>
                    <a:pt x="1540" y="1978"/>
                  </a:lnTo>
                  <a:lnTo>
                    <a:pt x="1541" y="1969"/>
                  </a:lnTo>
                  <a:lnTo>
                    <a:pt x="1540" y="1959"/>
                  </a:lnTo>
                  <a:lnTo>
                    <a:pt x="1536" y="1948"/>
                  </a:lnTo>
                  <a:lnTo>
                    <a:pt x="1529" y="1936"/>
                  </a:lnTo>
                  <a:lnTo>
                    <a:pt x="1526" y="1931"/>
                  </a:lnTo>
                  <a:lnTo>
                    <a:pt x="1523" y="1925"/>
                  </a:lnTo>
                  <a:lnTo>
                    <a:pt x="1521" y="1921"/>
                  </a:lnTo>
                  <a:lnTo>
                    <a:pt x="1520" y="1915"/>
                  </a:lnTo>
                  <a:lnTo>
                    <a:pt x="1521" y="1904"/>
                  </a:lnTo>
                  <a:lnTo>
                    <a:pt x="1522" y="1896"/>
                  </a:lnTo>
                  <a:lnTo>
                    <a:pt x="1524" y="1892"/>
                  </a:lnTo>
                  <a:lnTo>
                    <a:pt x="1526" y="1890"/>
                  </a:lnTo>
                  <a:lnTo>
                    <a:pt x="1528" y="1887"/>
                  </a:lnTo>
                  <a:lnTo>
                    <a:pt x="1531" y="1886"/>
                  </a:lnTo>
                  <a:lnTo>
                    <a:pt x="1534" y="1886"/>
                  </a:lnTo>
                  <a:lnTo>
                    <a:pt x="1536" y="1884"/>
                  </a:lnTo>
                  <a:lnTo>
                    <a:pt x="1539" y="1883"/>
                  </a:lnTo>
                  <a:lnTo>
                    <a:pt x="1540" y="1879"/>
                  </a:lnTo>
                  <a:lnTo>
                    <a:pt x="1541" y="1877"/>
                  </a:lnTo>
                  <a:lnTo>
                    <a:pt x="1541" y="1873"/>
                  </a:lnTo>
                  <a:lnTo>
                    <a:pt x="1540" y="1870"/>
                  </a:lnTo>
                  <a:lnTo>
                    <a:pt x="1537" y="1866"/>
                  </a:lnTo>
                  <a:lnTo>
                    <a:pt x="1533" y="1860"/>
                  </a:lnTo>
                  <a:lnTo>
                    <a:pt x="1528" y="1853"/>
                  </a:lnTo>
                  <a:lnTo>
                    <a:pt x="1526" y="1849"/>
                  </a:lnTo>
                  <a:lnTo>
                    <a:pt x="1524" y="1846"/>
                  </a:lnTo>
                  <a:lnTo>
                    <a:pt x="1524" y="1840"/>
                  </a:lnTo>
                  <a:lnTo>
                    <a:pt x="1524" y="1835"/>
                  </a:lnTo>
                  <a:lnTo>
                    <a:pt x="1526" y="1828"/>
                  </a:lnTo>
                  <a:lnTo>
                    <a:pt x="1528" y="1822"/>
                  </a:lnTo>
                  <a:lnTo>
                    <a:pt x="1530" y="1817"/>
                  </a:lnTo>
                  <a:lnTo>
                    <a:pt x="1535" y="1813"/>
                  </a:lnTo>
                  <a:lnTo>
                    <a:pt x="1540" y="1809"/>
                  </a:lnTo>
                  <a:lnTo>
                    <a:pt x="1546" y="1807"/>
                  </a:lnTo>
                  <a:lnTo>
                    <a:pt x="1550" y="1805"/>
                  </a:lnTo>
                  <a:lnTo>
                    <a:pt x="1556" y="1808"/>
                  </a:lnTo>
                  <a:lnTo>
                    <a:pt x="1567" y="1813"/>
                  </a:lnTo>
                  <a:lnTo>
                    <a:pt x="1578" y="1816"/>
                  </a:lnTo>
                  <a:lnTo>
                    <a:pt x="1587" y="1817"/>
                  </a:lnTo>
                  <a:lnTo>
                    <a:pt x="1597" y="1817"/>
                  </a:lnTo>
                  <a:lnTo>
                    <a:pt x="1606" y="1816"/>
                  </a:lnTo>
                  <a:lnTo>
                    <a:pt x="1616" y="1816"/>
                  </a:lnTo>
                  <a:lnTo>
                    <a:pt x="1624" y="1818"/>
                  </a:lnTo>
                  <a:lnTo>
                    <a:pt x="1632" y="1822"/>
                  </a:lnTo>
                  <a:lnTo>
                    <a:pt x="1641" y="1826"/>
                  </a:lnTo>
                  <a:lnTo>
                    <a:pt x="1647" y="1827"/>
                  </a:lnTo>
                  <a:lnTo>
                    <a:pt x="1650" y="1827"/>
                  </a:lnTo>
                  <a:lnTo>
                    <a:pt x="1653" y="1826"/>
                  </a:lnTo>
                  <a:lnTo>
                    <a:pt x="1655" y="1822"/>
                  </a:lnTo>
                  <a:lnTo>
                    <a:pt x="1657" y="1817"/>
                  </a:lnTo>
                  <a:lnTo>
                    <a:pt x="1660" y="1809"/>
                  </a:lnTo>
                  <a:lnTo>
                    <a:pt x="1663" y="1801"/>
                  </a:lnTo>
                  <a:lnTo>
                    <a:pt x="1667" y="1798"/>
                  </a:lnTo>
                  <a:lnTo>
                    <a:pt x="1671" y="1796"/>
                  </a:lnTo>
                  <a:lnTo>
                    <a:pt x="1676" y="1794"/>
                  </a:lnTo>
                  <a:lnTo>
                    <a:pt x="1682" y="1792"/>
                  </a:lnTo>
                  <a:lnTo>
                    <a:pt x="1694" y="1789"/>
                  </a:lnTo>
                  <a:lnTo>
                    <a:pt x="1701" y="1786"/>
                  </a:lnTo>
                  <a:lnTo>
                    <a:pt x="1703" y="1784"/>
                  </a:lnTo>
                  <a:lnTo>
                    <a:pt x="1703" y="1782"/>
                  </a:lnTo>
                  <a:lnTo>
                    <a:pt x="1703" y="1778"/>
                  </a:lnTo>
                  <a:lnTo>
                    <a:pt x="1703" y="1773"/>
                  </a:lnTo>
                  <a:lnTo>
                    <a:pt x="1700" y="1760"/>
                  </a:lnTo>
                  <a:lnTo>
                    <a:pt x="1697" y="1747"/>
                  </a:lnTo>
                  <a:lnTo>
                    <a:pt x="1694" y="1740"/>
                  </a:lnTo>
                  <a:lnTo>
                    <a:pt x="1692" y="1735"/>
                  </a:lnTo>
                  <a:lnTo>
                    <a:pt x="1688" y="1731"/>
                  </a:lnTo>
                  <a:lnTo>
                    <a:pt x="1685" y="1728"/>
                  </a:lnTo>
                  <a:lnTo>
                    <a:pt x="1667" y="1722"/>
                  </a:lnTo>
                  <a:lnTo>
                    <a:pt x="1652" y="1716"/>
                  </a:lnTo>
                  <a:lnTo>
                    <a:pt x="1648" y="1713"/>
                  </a:lnTo>
                  <a:lnTo>
                    <a:pt x="1646" y="1707"/>
                  </a:lnTo>
                  <a:lnTo>
                    <a:pt x="1643" y="1701"/>
                  </a:lnTo>
                  <a:lnTo>
                    <a:pt x="1642" y="1695"/>
                  </a:lnTo>
                  <a:lnTo>
                    <a:pt x="1642" y="1688"/>
                  </a:lnTo>
                  <a:lnTo>
                    <a:pt x="1643" y="1683"/>
                  </a:lnTo>
                  <a:lnTo>
                    <a:pt x="1643" y="1681"/>
                  </a:lnTo>
                  <a:lnTo>
                    <a:pt x="1646" y="1679"/>
                  </a:lnTo>
                  <a:lnTo>
                    <a:pt x="1647" y="1678"/>
                  </a:lnTo>
                  <a:lnTo>
                    <a:pt x="1649" y="1677"/>
                  </a:lnTo>
                  <a:lnTo>
                    <a:pt x="1657" y="1676"/>
                  </a:lnTo>
                  <a:lnTo>
                    <a:pt x="1667" y="1675"/>
                  </a:lnTo>
                  <a:lnTo>
                    <a:pt x="1671" y="1673"/>
                  </a:lnTo>
                  <a:lnTo>
                    <a:pt x="1674" y="1671"/>
                  </a:lnTo>
                  <a:lnTo>
                    <a:pt x="1678" y="1668"/>
                  </a:lnTo>
                  <a:lnTo>
                    <a:pt x="1680" y="1664"/>
                  </a:lnTo>
                  <a:lnTo>
                    <a:pt x="1684" y="1656"/>
                  </a:lnTo>
                  <a:lnTo>
                    <a:pt x="1687" y="1650"/>
                  </a:lnTo>
                  <a:lnTo>
                    <a:pt x="1691" y="1649"/>
                  </a:lnTo>
                  <a:lnTo>
                    <a:pt x="1693" y="1649"/>
                  </a:lnTo>
                  <a:lnTo>
                    <a:pt x="1697" y="1650"/>
                  </a:lnTo>
                  <a:lnTo>
                    <a:pt x="1701" y="1652"/>
                  </a:lnTo>
                  <a:lnTo>
                    <a:pt x="1705" y="1656"/>
                  </a:lnTo>
                  <a:lnTo>
                    <a:pt x="1709" y="1657"/>
                  </a:lnTo>
                  <a:lnTo>
                    <a:pt x="1712" y="1658"/>
                  </a:lnTo>
                  <a:lnTo>
                    <a:pt x="1716" y="1658"/>
                  </a:lnTo>
                  <a:lnTo>
                    <a:pt x="1718" y="1657"/>
                  </a:lnTo>
                  <a:lnTo>
                    <a:pt x="1720" y="1656"/>
                  </a:lnTo>
                  <a:lnTo>
                    <a:pt x="1722" y="1653"/>
                  </a:lnTo>
                  <a:lnTo>
                    <a:pt x="1724" y="1651"/>
                  </a:lnTo>
                  <a:lnTo>
                    <a:pt x="1729" y="1644"/>
                  </a:lnTo>
                  <a:lnTo>
                    <a:pt x="1731" y="1635"/>
                  </a:lnTo>
                  <a:lnTo>
                    <a:pt x="1731" y="1627"/>
                  </a:lnTo>
                  <a:lnTo>
                    <a:pt x="1731" y="1619"/>
                  </a:lnTo>
                  <a:lnTo>
                    <a:pt x="1729" y="1612"/>
                  </a:lnTo>
                  <a:lnTo>
                    <a:pt x="1728" y="1605"/>
                  </a:lnTo>
                  <a:lnTo>
                    <a:pt x="1729" y="1602"/>
                  </a:lnTo>
                  <a:lnTo>
                    <a:pt x="1730" y="1600"/>
                  </a:lnTo>
                  <a:lnTo>
                    <a:pt x="1732" y="1599"/>
                  </a:lnTo>
                  <a:lnTo>
                    <a:pt x="1737" y="1599"/>
                  </a:lnTo>
                  <a:lnTo>
                    <a:pt x="1741" y="1597"/>
                  </a:lnTo>
                  <a:lnTo>
                    <a:pt x="1744" y="1597"/>
                  </a:lnTo>
                  <a:lnTo>
                    <a:pt x="1748" y="1595"/>
                  </a:lnTo>
                  <a:lnTo>
                    <a:pt x="1749" y="1593"/>
                  </a:lnTo>
                  <a:lnTo>
                    <a:pt x="1753" y="1586"/>
                  </a:lnTo>
                  <a:lnTo>
                    <a:pt x="1753" y="1576"/>
                  </a:lnTo>
                  <a:lnTo>
                    <a:pt x="1753" y="1563"/>
                  </a:lnTo>
                  <a:lnTo>
                    <a:pt x="1753" y="1549"/>
                  </a:lnTo>
                  <a:lnTo>
                    <a:pt x="1754" y="1534"/>
                  </a:lnTo>
                  <a:lnTo>
                    <a:pt x="1756" y="1524"/>
                  </a:lnTo>
                  <a:lnTo>
                    <a:pt x="1761" y="1513"/>
                  </a:lnTo>
                  <a:lnTo>
                    <a:pt x="1764" y="1499"/>
                  </a:lnTo>
                  <a:lnTo>
                    <a:pt x="1768" y="1484"/>
                  </a:lnTo>
                  <a:lnTo>
                    <a:pt x="1769" y="1473"/>
                  </a:lnTo>
                  <a:lnTo>
                    <a:pt x="1768" y="1458"/>
                  </a:lnTo>
                  <a:lnTo>
                    <a:pt x="1767" y="1446"/>
                  </a:lnTo>
                  <a:lnTo>
                    <a:pt x="1766" y="1444"/>
                  </a:lnTo>
                  <a:lnTo>
                    <a:pt x="1766" y="1442"/>
                  </a:lnTo>
                  <a:lnTo>
                    <a:pt x="1764" y="1442"/>
                  </a:lnTo>
                  <a:lnTo>
                    <a:pt x="1763" y="1442"/>
                  </a:lnTo>
                  <a:lnTo>
                    <a:pt x="1758" y="1443"/>
                  </a:lnTo>
                  <a:lnTo>
                    <a:pt x="1750" y="1441"/>
                  </a:lnTo>
                  <a:close/>
                </a:path>
              </a:pathLst>
            </a:custGeom>
            <a:solidFill>
              <a:srgbClr val="FF0000"/>
            </a:solidFill>
            <a:ln w="3175" cmpd="sng">
              <a:solidFill>
                <a:srgbClr val="BFBFBF"/>
              </a:solidFill>
              <a:round/>
              <a:headEnd/>
              <a:tailEnd/>
            </a:ln>
          </p:spPr>
          <p:txBody>
            <a:bodyPr/>
            <a:lstStyle/>
            <a:p>
              <a:pPr defTabSz="1044975"/>
              <a:endParaRPr lang="zh-CN" altLang="en-US" sz="2100" ker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18" name="山西"/>
            <p:cNvSpPr>
              <a:spLocks/>
            </p:cNvSpPr>
            <p:nvPr/>
          </p:nvSpPr>
          <p:spPr bwMode="auto">
            <a:xfrm>
              <a:off x="2695469" y="2384620"/>
              <a:ext cx="570742" cy="1067902"/>
            </a:xfrm>
            <a:custGeom>
              <a:avLst/>
              <a:gdLst>
                <a:gd name="T0" fmla="*/ 4 w 1396"/>
                <a:gd name="T1" fmla="*/ 2572 h 2738"/>
                <a:gd name="T2" fmla="*/ 107 w 1396"/>
                <a:gd name="T3" fmla="*/ 2294 h 2738"/>
                <a:gd name="T4" fmla="*/ 76 w 1396"/>
                <a:gd name="T5" fmla="*/ 2117 h 2738"/>
                <a:gd name="T6" fmla="*/ 65 w 1396"/>
                <a:gd name="T7" fmla="*/ 1925 h 2738"/>
                <a:gd name="T8" fmla="*/ 56 w 1396"/>
                <a:gd name="T9" fmla="*/ 1806 h 2738"/>
                <a:gd name="T10" fmla="*/ 45 w 1396"/>
                <a:gd name="T11" fmla="*/ 1717 h 2738"/>
                <a:gd name="T12" fmla="*/ 136 w 1396"/>
                <a:gd name="T13" fmla="*/ 1551 h 2738"/>
                <a:gd name="T14" fmla="*/ 164 w 1396"/>
                <a:gd name="T15" fmla="*/ 1462 h 2738"/>
                <a:gd name="T16" fmla="*/ 149 w 1396"/>
                <a:gd name="T17" fmla="*/ 1362 h 2738"/>
                <a:gd name="T18" fmla="*/ 77 w 1396"/>
                <a:gd name="T19" fmla="*/ 1263 h 2738"/>
                <a:gd name="T20" fmla="*/ 90 w 1396"/>
                <a:gd name="T21" fmla="*/ 1128 h 2738"/>
                <a:gd name="T22" fmla="*/ 163 w 1396"/>
                <a:gd name="T23" fmla="*/ 1049 h 2738"/>
                <a:gd name="T24" fmla="*/ 222 w 1396"/>
                <a:gd name="T25" fmla="*/ 898 h 2738"/>
                <a:gd name="T26" fmla="*/ 251 w 1396"/>
                <a:gd name="T27" fmla="*/ 792 h 2738"/>
                <a:gd name="T28" fmla="*/ 326 w 1396"/>
                <a:gd name="T29" fmla="*/ 674 h 2738"/>
                <a:gd name="T30" fmla="*/ 264 w 1396"/>
                <a:gd name="T31" fmla="*/ 632 h 2738"/>
                <a:gd name="T32" fmla="*/ 363 w 1396"/>
                <a:gd name="T33" fmla="*/ 584 h 2738"/>
                <a:gd name="T34" fmla="*/ 385 w 1396"/>
                <a:gd name="T35" fmla="*/ 513 h 2738"/>
                <a:gd name="T36" fmla="*/ 541 w 1396"/>
                <a:gd name="T37" fmla="*/ 521 h 2738"/>
                <a:gd name="T38" fmla="*/ 625 w 1396"/>
                <a:gd name="T39" fmla="*/ 322 h 2738"/>
                <a:gd name="T40" fmla="*/ 775 w 1396"/>
                <a:gd name="T41" fmla="*/ 268 h 2738"/>
                <a:gd name="T42" fmla="*/ 877 w 1396"/>
                <a:gd name="T43" fmla="*/ 189 h 2738"/>
                <a:gd name="T44" fmla="*/ 1096 w 1396"/>
                <a:gd name="T45" fmla="*/ 164 h 2738"/>
                <a:gd name="T46" fmla="*/ 1218 w 1396"/>
                <a:gd name="T47" fmla="*/ 60 h 2738"/>
                <a:gd name="T48" fmla="*/ 1290 w 1396"/>
                <a:gd name="T49" fmla="*/ 78 h 2738"/>
                <a:gd name="T50" fmla="*/ 1355 w 1396"/>
                <a:gd name="T51" fmla="*/ 164 h 2738"/>
                <a:gd name="T52" fmla="*/ 1318 w 1396"/>
                <a:gd name="T53" fmla="*/ 216 h 2738"/>
                <a:gd name="T54" fmla="*/ 1236 w 1396"/>
                <a:gd name="T55" fmla="*/ 290 h 2738"/>
                <a:gd name="T56" fmla="*/ 1197 w 1396"/>
                <a:gd name="T57" fmla="*/ 317 h 2738"/>
                <a:gd name="T58" fmla="*/ 1249 w 1396"/>
                <a:gd name="T59" fmla="*/ 368 h 2738"/>
                <a:gd name="T60" fmla="*/ 1352 w 1396"/>
                <a:gd name="T61" fmla="*/ 456 h 2738"/>
                <a:gd name="T62" fmla="*/ 1387 w 1396"/>
                <a:gd name="T63" fmla="*/ 564 h 2738"/>
                <a:gd name="T64" fmla="*/ 1372 w 1396"/>
                <a:gd name="T65" fmla="*/ 687 h 2738"/>
                <a:gd name="T66" fmla="*/ 1314 w 1396"/>
                <a:gd name="T67" fmla="*/ 735 h 2738"/>
                <a:gd name="T68" fmla="*/ 1229 w 1396"/>
                <a:gd name="T69" fmla="*/ 715 h 2738"/>
                <a:gd name="T70" fmla="*/ 1176 w 1396"/>
                <a:gd name="T71" fmla="*/ 841 h 2738"/>
                <a:gd name="T72" fmla="*/ 1136 w 1396"/>
                <a:gd name="T73" fmla="*/ 922 h 2738"/>
                <a:gd name="T74" fmla="*/ 1091 w 1396"/>
                <a:gd name="T75" fmla="*/ 1018 h 2738"/>
                <a:gd name="T76" fmla="*/ 1131 w 1396"/>
                <a:gd name="T77" fmla="*/ 1126 h 2738"/>
                <a:gd name="T78" fmla="*/ 1189 w 1396"/>
                <a:gd name="T79" fmla="*/ 1145 h 2738"/>
                <a:gd name="T80" fmla="*/ 1234 w 1396"/>
                <a:gd name="T81" fmla="*/ 1276 h 2738"/>
                <a:gd name="T82" fmla="*/ 1253 w 1396"/>
                <a:gd name="T83" fmla="*/ 1336 h 2738"/>
                <a:gd name="T84" fmla="*/ 1278 w 1396"/>
                <a:gd name="T85" fmla="*/ 1444 h 2738"/>
                <a:gd name="T86" fmla="*/ 1184 w 1396"/>
                <a:gd name="T87" fmla="*/ 1615 h 2738"/>
                <a:gd name="T88" fmla="*/ 1157 w 1396"/>
                <a:gd name="T89" fmla="*/ 1717 h 2738"/>
                <a:gd name="T90" fmla="*/ 1097 w 1396"/>
                <a:gd name="T91" fmla="*/ 1796 h 2738"/>
                <a:gd name="T92" fmla="*/ 1150 w 1396"/>
                <a:gd name="T93" fmla="*/ 1888 h 2738"/>
                <a:gd name="T94" fmla="*/ 1170 w 1396"/>
                <a:gd name="T95" fmla="*/ 2048 h 2738"/>
                <a:gd name="T96" fmla="*/ 1157 w 1396"/>
                <a:gd name="T97" fmla="*/ 2114 h 2738"/>
                <a:gd name="T98" fmla="*/ 1148 w 1396"/>
                <a:gd name="T99" fmla="*/ 2199 h 2738"/>
                <a:gd name="T100" fmla="*/ 1092 w 1396"/>
                <a:gd name="T101" fmla="*/ 2320 h 2738"/>
                <a:gd name="T102" fmla="*/ 1039 w 1396"/>
                <a:gd name="T103" fmla="*/ 2349 h 2738"/>
                <a:gd name="T104" fmla="*/ 959 w 1396"/>
                <a:gd name="T105" fmla="*/ 2390 h 2738"/>
                <a:gd name="T106" fmla="*/ 892 w 1396"/>
                <a:gd name="T107" fmla="*/ 2430 h 2738"/>
                <a:gd name="T108" fmla="*/ 816 w 1396"/>
                <a:gd name="T109" fmla="*/ 2442 h 2738"/>
                <a:gd name="T110" fmla="*/ 661 w 1396"/>
                <a:gd name="T111" fmla="*/ 2430 h 2738"/>
                <a:gd name="T112" fmla="*/ 618 w 1396"/>
                <a:gd name="T113" fmla="*/ 2508 h 2738"/>
                <a:gd name="T114" fmla="*/ 541 w 1396"/>
                <a:gd name="T115" fmla="*/ 2525 h 2738"/>
                <a:gd name="T116" fmla="*/ 446 w 1396"/>
                <a:gd name="T117" fmla="*/ 2620 h 2738"/>
                <a:gd name="T118" fmla="*/ 266 w 1396"/>
                <a:gd name="T119" fmla="*/ 2676 h 2738"/>
                <a:gd name="T120" fmla="*/ 131 w 1396"/>
                <a:gd name="T121" fmla="*/ 2735 h 2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96" h="2738">
                  <a:moveTo>
                    <a:pt x="39" y="2738"/>
                  </a:moveTo>
                  <a:lnTo>
                    <a:pt x="33" y="2738"/>
                  </a:lnTo>
                  <a:lnTo>
                    <a:pt x="27" y="2736"/>
                  </a:lnTo>
                  <a:lnTo>
                    <a:pt x="21" y="2735"/>
                  </a:lnTo>
                  <a:lnTo>
                    <a:pt x="18" y="2731"/>
                  </a:lnTo>
                  <a:lnTo>
                    <a:pt x="13" y="2725"/>
                  </a:lnTo>
                  <a:lnTo>
                    <a:pt x="10" y="2719"/>
                  </a:lnTo>
                  <a:lnTo>
                    <a:pt x="7" y="2711"/>
                  </a:lnTo>
                  <a:lnTo>
                    <a:pt x="5" y="2704"/>
                  </a:lnTo>
                  <a:lnTo>
                    <a:pt x="1" y="2687"/>
                  </a:lnTo>
                  <a:lnTo>
                    <a:pt x="0" y="2673"/>
                  </a:lnTo>
                  <a:lnTo>
                    <a:pt x="0" y="2660"/>
                  </a:lnTo>
                  <a:lnTo>
                    <a:pt x="0" y="2642"/>
                  </a:lnTo>
                  <a:lnTo>
                    <a:pt x="0" y="2623"/>
                  </a:lnTo>
                  <a:lnTo>
                    <a:pt x="0" y="2605"/>
                  </a:lnTo>
                  <a:lnTo>
                    <a:pt x="1" y="2588"/>
                  </a:lnTo>
                  <a:lnTo>
                    <a:pt x="4" y="2572"/>
                  </a:lnTo>
                  <a:lnTo>
                    <a:pt x="7" y="2557"/>
                  </a:lnTo>
                  <a:lnTo>
                    <a:pt x="12" y="2544"/>
                  </a:lnTo>
                  <a:lnTo>
                    <a:pt x="18" y="2531"/>
                  </a:lnTo>
                  <a:lnTo>
                    <a:pt x="21" y="2518"/>
                  </a:lnTo>
                  <a:lnTo>
                    <a:pt x="24" y="2505"/>
                  </a:lnTo>
                  <a:lnTo>
                    <a:pt x="24" y="2493"/>
                  </a:lnTo>
                  <a:lnTo>
                    <a:pt x="26" y="2480"/>
                  </a:lnTo>
                  <a:lnTo>
                    <a:pt x="30" y="2465"/>
                  </a:lnTo>
                  <a:lnTo>
                    <a:pt x="35" y="2448"/>
                  </a:lnTo>
                  <a:lnTo>
                    <a:pt x="40" y="2435"/>
                  </a:lnTo>
                  <a:lnTo>
                    <a:pt x="49" y="2423"/>
                  </a:lnTo>
                  <a:lnTo>
                    <a:pt x="59" y="2408"/>
                  </a:lnTo>
                  <a:lnTo>
                    <a:pt x="71" y="2390"/>
                  </a:lnTo>
                  <a:lnTo>
                    <a:pt x="81" y="2371"/>
                  </a:lnTo>
                  <a:lnTo>
                    <a:pt x="90" y="2348"/>
                  </a:lnTo>
                  <a:lnTo>
                    <a:pt x="100" y="2320"/>
                  </a:lnTo>
                  <a:lnTo>
                    <a:pt x="107" y="2294"/>
                  </a:lnTo>
                  <a:lnTo>
                    <a:pt x="109" y="2276"/>
                  </a:lnTo>
                  <a:lnTo>
                    <a:pt x="108" y="2262"/>
                  </a:lnTo>
                  <a:lnTo>
                    <a:pt x="107" y="2240"/>
                  </a:lnTo>
                  <a:lnTo>
                    <a:pt x="105" y="2218"/>
                  </a:lnTo>
                  <a:lnTo>
                    <a:pt x="103" y="2200"/>
                  </a:lnTo>
                  <a:lnTo>
                    <a:pt x="102" y="2193"/>
                  </a:lnTo>
                  <a:lnTo>
                    <a:pt x="101" y="2188"/>
                  </a:lnTo>
                  <a:lnTo>
                    <a:pt x="100" y="2184"/>
                  </a:lnTo>
                  <a:lnTo>
                    <a:pt x="99" y="2181"/>
                  </a:lnTo>
                  <a:lnTo>
                    <a:pt x="94" y="2177"/>
                  </a:lnTo>
                  <a:lnTo>
                    <a:pt x="89" y="2174"/>
                  </a:lnTo>
                  <a:lnTo>
                    <a:pt x="84" y="2168"/>
                  </a:lnTo>
                  <a:lnTo>
                    <a:pt x="82" y="2158"/>
                  </a:lnTo>
                  <a:lnTo>
                    <a:pt x="81" y="2149"/>
                  </a:lnTo>
                  <a:lnTo>
                    <a:pt x="80" y="2137"/>
                  </a:lnTo>
                  <a:lnTo>
                    <a:pt x="78" y="2126"/>
                  </a:lnTo>
                  <a:lnTo>
                    <a:pt x="76" y="2117"/>
                  </a:lnTo>
                  <a:lnTo>
                    <a:pt x="73" y="2107"/>
                  </a:lnTo>
                  <a:lnTo>
                    <a:pt x="68" y="2094"/>
                  </a:lnTo>
                  <a:lnTo>
                    <a:pt x="64" y="2082"/>
                  </a:lnTo>
                  <a:lnTo>
                    <a:pt x="62" y="2069"/>
                  </a:lnTo>
                  <a:lnTo>
                    <a:pt x="59" y="2057"/>
                  </a:lnTo>
                  <a:lnTo>
                    <a:pt x="58" y="2043"/>
                  </a:lnTo>
                  <a:lnTo>
                    <a:pt x="59" y="2029"/>
                  </a:lnTo>
                  <a:lnTo>
                    <a:pt x="62" y="2013"/>
                  </a:lnTo>
                  <a:lnTo>
                    <a:pt x="65" y="1999"/>
                  </a:lnTo>
                  <a:lnTo>
                    <a:pt x="69" y="1986"/>
                  </a:lnTo>
                  <a:lnTo>
                    <a:pt x="70" y="1980"/>
                  </a:lnTo>
                  <a:lnTo>
                    <a:pt x="71" y="1973"/>
                  </a:lnTo>
                  <a:lnTo>
                    <a:pt x="71" y="1966"/>
                  </a:lnTo>
                  <a:lnTo>
                    <a:pt x="70" y="1960"/>
                  </a:lnTo>
                  <a:lnTo>
                    <a:pt x="69" y="1947"/>
                  </a:lnTo>
                  <a:lnTo>
                    <a:pt x="67" y="1935"/>
                  </a:lnTo>
                  <a:lnTo>
                    <a:pt x="65" y="1925"/>
                  </a:lnTo>
                  <a:lnTo>
                    <a:pt x="65" y="1916"/>
                  </a:lnTo>
                  <a:lnTo>
                    <a:pt x="68" y="1907"/>
                  </a:lnTo>
                  <a:lnTo>
                    <a:pt x="70" y="1898"/>
                  </a:lnTo>
                  <a:lnTo>
                    <a:pt x="73" y="1888"/>
                  </a:lnTo>
                  <a:lnTo>
                    <a:pt x="73" y="1876"/>
                  </a:lnTo>
                  <a:lnTo>
                    <a:pt x="71" y="1872"/>
                  </a:lnTo>
                  <a:lnTo>
                    <a:pt x="70" y="1866"/>
                  </a:lnTo>
                  <a:lnTo>
                    <a:pt x="68" y="1861"/>
                  </a:lnTo>
                  <a:lnTo>
                    <a:pt x="65" y="1856"/>
                  </a:lnTo>
                  <a:lnTo>
                    <a:pt x="61" y="1847"/>
                  </a:lnTo>
                  <a:lnTo>
                    <a:pt x="58" y="1838"/>
                  </a:lnTo>
                  <a:lnTo>
                    <a:pt x="58" y="1830"/>
                  </a:lnTo>
                  <a:lnTo>
                    <a:pt x="58" y="1821"/>
                  </a:lnTo>
                  <a:lnTo>
                    <a:pt x="59" y="1816"/>
                  </a:lnTo>
                  <a:lnTo>
                    <a:pt x="58" y="1812"/>
                  </a:lnTo>
                  <a:lnTo>
                    <a:pt x="57" y="1810"/>
                  </a:lnTo>
                  <a:lnTo>
                    <a:pt x="56" y="1806"/>
                  </a:lnTo>
                  <a:lnTo>
                    <a:pt x="51" y="1803"/>
                  </a:lnTo>
                  <a:lnTo>
                    <a:pt x="45" y="1799"/>
                  </a:lnTo>
                  <a:lnTo>
                    <a:pt x="43" y="1798"/>
                  </a:lnTo>
                  <a:lnTo>
                    <a:pt x="42" y="1796"/>
                  </a:lnTo>
                  <a:lnTo>
                    <a:pt x="40" y="1793"/>
                  </a:lnTo>
                  <a:lnTo>
                    <a:pt x="40" y="1791"/>
                  </a:lnTo>
                  <a:lnTo>
                    <a:pt x="42" y="1784"/>
                  </a:lnTo>
                  <a:lnTo>
                    <a:pt x="45" y="1777"/>
                  </a:lnTo>
                  <a:lnTo>
                    <a:pt x="48" y="1769"/>
                  </a:lnTo>
                  <a:lnTo>
                    <a:pt x="48" y="1762"/>
                  </a:lnTo>
                  <a:lnTo>
                    <a:pt x="45" y="1755"/>
                  </a:lnTo>
                  <a:lnTo>
                    <a:pt x="43" y="1749"/>
                  </a:lnTo>
                  <a:lnTo>
                    <a:pt x="40" y="1745"/>
                  </a:lnTo>
                  <a:lnTo>
                    <a:pt x="40" y="1740"/>
                  </a:lnTo>
                  <a:lnTo>
                    <a:pt x="42" y="1734"/>
                  </a:lnTo>
                  <a:lnTo>
                    <a:pt x="44" y="1727"/>
                  </a:lnTo>
                  <a:lnTo>
                    <a:pt x="45" y="1717"/>
                  </a:lnTo>
                  <a:lnTo>
                    <a:pt x="44" y="1710"/>
                  </a:lnTo>
                  <a:lnTo>
                    <a:pt x="43" y="1703"/>
                  </a:lnTo>
                  <a:lnTo>
                    <a:pt x="40" y="1696"/>
                  </a:lnTo>
                  <a:lnTo>
                    <a:pt x="38" y="1690"/>
                  </a:lnTo>
                  <a:lnTo>
                    <a:pt x="38" y="1684"/>
                  </a:lnTo>
                  <a:lnTo>
                    <a:pt x="40" y="1678"/>
                  </a:lnTo>
                  <a:lnTo>
                    <a:pt x="44" y="1672"/>
                  </a:lnTo>
                  <a:lnTo>
                    <a:pt x="50" y="1666"/>
                  </a:lnTo>
                  <a:lnTo>
                    <a:pt x="59" y="1657"/>
                  </a:lnTo>
                  <a:lnTo>
                    <a:pt x="70" y="1646"/>
                  </a:lnTo>
                  <a:lnTo>
                    <a:pt x="81" y="1635"/>
                  </a:lnTo>
                  <a:lnTo>
                    <a:pt x="90" y="1622"/>
                  </a:lnTo>
                  <a:lnTo>
                    <a:pt x="100" y="1608"/>
                  </a:lnTo>
                  <a:lnTo>
                    <a:pt x="108" y="1595"/>
                  </a:lnTo>
                  <a:lnTo>
                    <a:pt x="114" y="1584"/>
                  </a:lnTo>
                  <a:lnTo>
                    <a:pt x="126" y="1567"/>
                  </a:lnTo>
                  <a:lnTo>
                    <a:pt x="136" y="1551"/>
                  </a:lnTo>
                  <a:lnTo>
                    <a:pt x="137" y="1542"/>
                  </a:lnTo>
                  <a:lnTo>
                    <a:pt x="136" y="1537"/>
                  </a:lnTo>
                  <a:lnTo>
                    <a:pt x="133" y="1532"/>
                  </a:lnTo>
                  <a:lnTo>
                    <a:pt x="128" y="1527"/>
                  </a:lnTo>
                  <a:lnTo>
                    <a:pt x="125" y="1520"/>
                  </a:lnTo>
                  <a:lnTo>
                    <a:pt x="121" y="1514"/>
                  </a:lnTo>
                  <a:lnTo>
                    <a:pt x="119" y="1507"/>
                  </a:lnTo>
                  <a:lnTo>
                    <a:pt x="119" y="1501"/>
                  </a:lnTo>
                  <a:lnTo>
                    <a:pt x="120" y="1498"/>
                  </a:lnTo>
                  <a:lnTo>
                    <a:pt x="121" y="1496"/>
                  </a:lnTo>
                  <a:lnTo>
                    <a:pt x="125" y="1495"/>
                  </a:lnTo>
                  <a:lnTo>
                    <a:pt x="127" y="1493"/>
                  </a:lnTo>
                  <a:lnTo>
                    <a:pt x="136" y="1488"/>
                  </a:lnTo>
                  <a:lnTo>
                    <a:pt x="145" y="1482"/>
                  </a:lnTo>
                  <a:lnTo>
                    <a:pt x="155" y="1475"/>
                  </a:lnTo>
                  <a:lnTo>
                    <a:pt x="162" y="1466"/>
                  </a:lnTo>
                  <a:lnTo>
                    <a:pt x="164" y="1462"/>
                  </a:lnTo>
                  <a:lnTo>
                    <a:pt x="166" y="1457"/>
                  </a:lnTo>
                  <a:lnTo>
                    <a:pt x="169" y="1452"/>
                  </a:lnTo>
                  <a:lnTo>
                    <a:pt x="170" y="1447"/>
                  </a:lnTo>
                  <a:lnTo>
                    <a:pt x="171" y="1437"/>
                  </a:lnTo>
                  <a:lnTo>
                    <a:pt x="171" y="1426"/>
                  </a:lnTo>
                  <a:lnTo>
                    <a:pt x="170" y="1415"/>
                  </a:lnTo>
                  <a:lnTo>
                    <a:pt x="169" y="1405"/>
                  </a:lnTo>
                  <a:lnTo>
                    <a:pt x="168" y="1399"/>
                  </a:lnTo>
                  <a:lnTo>
                    <a:pt x="165" y="1395"/>
                  </a:lnTo>
                  <a:lnTo>
                    <a:pt x="163" y="1391"/>
                  </a:lnTo>
                  <a:lnTo>
                    <a:pt x="161" y="1388"/>
                  </a:lnTo>
                  <a:lnTo>
                    <a:pt x="156" y="1383"/>
                  </a:lnTo>
                  <a:lnTo>
                    <a:pt x="151" y="1380"/>
                  </a:lnTo>
                  <a:lnTo>
                    <a:pt x="147" y="1376"/>
                  </a:lnTo>
                  <a:lnTo>
                    <a:pt x="145" y="1371"/>
                  </a:lnTo>
                  <a:lnTo>
                    <a:pt x="146" y="1368"/>
                  </a:lnTo>
                  <a:lnTo>
                    <a:pt x="149" y="1362"/>
                  </a:lnTo>
                  <a:lnTo>
                    <a:pt x="150" y="1358"/>
                  </a:lnTo>
                  <a:lnTo>
                    <a:pt x="151" y="1355"/>
                  </a:lnTo>
                  <a:lnTo>
                    <a:pt x="150" y="1352"/>
                  </a:lnTo>
                  <a:lnTo>
                    <a:pt x="150" y="1349"/>
                  </a:lnTo>
                  <a:lnTo>
                    <a:pt x="146" y="1344"/>
                  </a:lnTo>
                  <a:lnTo>
                    <a:pt x="143" y="1342"/>
                  </a:lnTo>
                  <a:lnTo>
                    <a:pt x="138" y="1339"/>
                  </a:lnTo>
                  <a:lnTo>
                    <a:pt x="133" y="1338"/>
                  </a:lnTo>
                  <a:lnTo>
                    <a:pt x="128" y="1334"/>
                  </a:lnTo>
                  <a:lnTo>
                    <a:pt x="125" y="1328"/>
                  </a:lnTo>
                  <a:lnTo>
                    <a:pt x="119" y="1313"/>
                  </a:lnTo>
                  <a:lnTo>
                    <a:pt x="111" y="1295"/>
                  </a:lnTo>
                  <a:lnTo>
                    <a:pt x="105" y="1287"/>
                  </a:lnTo>
                  <a:lnTo>
                    <a:pt x="96" y="1279"/>
                  </a:lnTo>
                  <a:lnTo>
                    <a:pt x="88" y="1273"/>
                  </a:lnTo>
                  <a:lnTo>
                    <a:pt x="81" y="1267"/>
                  </a:lnTo>
                  <a:lnTo>
                    <a:pt x="77" y="1263"/>
                  </a:lnTo>
                  <a:lnTo>
                    <a:pt x="75" y="1261"/>
                  </a:lnTo>
                  <a:lnTo>
                    <a:pt x="74" y="1257"/>
                  </a:lnTo>
                  <a:lnTo>
                    <a:pt x="73" y="1254"/>
                  </a:lnTo>
                  <a:lnTo>
                    <a:pt x="73" y="1245"/>
                  </a:lnTo>
                  <a:lnTo>
                    <a:pt x="73" y="1236"/>
                  </a:lnTo>
                  <a:lnTo>
                    <a:pt x="74" y="1223"/>
                  </a:lnTo>
                  <a:lnTo>
                    <a:pt x="75" y="1208"/>
                  </a:lnTo>
                  <a:lnTo>
                    <a:pt x="75" y="1193"/>
                  </a:lnTo>
                  <a:lnTo>
                    <a:pt x="74" y="1181"/>
                  </a:lnTo>
                  <a:lnTo>
                    <a:pt x="74" y="1172"/>
                  </a:lnTo>
                  <a:lnTo>
                    <a:pt x="75" y="1164"/>
                  </a:lnTo>
                  <a:lnTo>
                    <a:pt x="78" y="1157"/>
                  </a:lnTo>
                  <a:lnTo>
                    <a:pt x="82" y="1151"/>
                  </a:lnTo>
                  <a:lnTo>
                    <a:pt x="86" y="1147"/>
                  </a:lnTo>
                  <a:lnTo>
                    <a:pt x="88" y="1141"/>
                  </a:lnTo>
                  <a:lnTo>
                    <a:pt x="89" y="1135"/>
                  </a:lnTo>
                  <a:lnTo>
                    <a:pt x="90" y="1128"/>
                  </a:lnTo>
                  <a:lnTo>
                    <a:pt x="90" y="1124"/>
                  </a:lnTo>
                  <a:lnTo>
                    <a:pt x="92" y="1120"/>
                  </a:lnTo>
                  <a:lnTo>
                    <a:pt x="93" y="1118"/>
                  </a:lnTo>
                  <a:lnTo>
                    <a:pt x="95" y="1116"/>
                  </a:lnTo>
                  <a:lnTo>
                    <a:pt x="101" y="1112"/>
                  </a:lnTo>
                  <a:lnTo>
                    <a:pt x="108" y="1111"/>
                  </a:lnTo>
                  <a:lnTo>
                    <a:pt x="117" y="1109"/>
                  </a:lnTo>
                  <a:lnTo>
                    <a:pt x="122" y="1105"/>
                  </a:lnTo>
                  <a:lnTo>
                    <a:pt x="130" y="1100"/>
                  </a:lnTo>
                  <a:lnTo>
                    <a:pt x="136" y="1094"/>
                  </a:lnTo>
                  <a:lnTo>
                    <a:pt x="141" y="1087"/>
                  </a:lnTo>
                  <a:lnTo>
                    <a:pt x="149" y="1078"/>
                  </a:lnTo>
                  <a:lnTo>
                    <a:pt x="153" y="1068"/>
                  </a:lnTo>
                  <a:lnTo>
                    <a:pt x="156" y="1061"/>
                  </a:lnTo>
                  <a:lnTo>
                    <a:pt x="157" y="1056"/>
                  </a:lnTo>
                  <a:lnTo>
                    <a:pt x="159" y="1053"/>
                  </a:lnTo>
                  <a:lnTo>
                    <a:pt x="163" y="1049"/>
                  </a:lnTo>
                  <a:lnTo>
                    <a:pt x="168" y="1048"/>
                  </a:lnTo>
                  <a:lnTo>
                    <a:pt x="172" y="1047"/>
                  </a:lnTo>
                  <a:lnTo>
                    <a:pt x="177" y="1044"/>
                  </a:lnTo>
                  <a:lnTo>
                    <a:pt x="183" y="1041"/>
                  </a:lnTo>
                  <a:lnTo>
                    <a:pt x="189" y="1033"/>
                  </a:lnTo>
                  <a:lnTo>
                    <a:pt x="194" y="1024"/>
                  </a:lnTo>
                  <a:lnTo>
                    <a:pt x="197" y="1015"/>
                  </a:lnTo>
                  <a:lnTo>
                    <a:pt x="199" y="1006"/>
                  </a:lnTo>
                  <a:lnTo>
                    <a:pt x="199" y="996"/>
                  </a:lnTo>
                  <a:lnTo>
                    <a:pt x="200" y="984"/>
                  </a:lnTo>
                  <a:lnTo>
                    <a:pt x="201" y="970"/>
                  </a:lnTo>
                  <a:lnTo>
                    <a:pt x="204" y="956"/>
                  </a:lnTo>
                  <a:lnTo>
                    <a:pt x="209" y="943"/>
                  </a:lnTo>
                  <a:lnTo>
                    <a:pt x="213" y="933"/>
                  </a:lnTo>
                  <a:lnTo>
                    <a:pt x="216" y="922"/>
                  </a:lnTo>
                  <a:lnTo>
                    <a:pt x="219" y="911"/>
                  </a:lnTo>
                  <a:lnTo>
                    <a:pt x="222" y="898"/>
                  </a:lnTo>
                  <a:lnTo>
                    <a:pt x="226" y="886"/>
                  </a:lnTo>
                  <a:lnTo>
                    <a:pt x="233" y="876"/>
                  </a:lnTo>
                  <a:lnTo>
                    <a:pt x="239" y="866"/>
                  </a:lnTo>
                  <a:lnTo>
                    <a:pt x="244" y="857"/>
                  </a:lnTo>
                  <a:lnTo>
                    <a:pt x="245" y="852"/>
                  </a:lnTo>
                  <a:lnTo>
                    <a:pt x="246" y="847"/>
                  </a:lnTo>
                  <a:lnTo>
                    <a:pt x="246" y="842"/>
                  </a:lnTo>
                  <a:lnTo>
                    <a:pt x="245" y="836"/>
                  </a:lnTo>
                  <a:lnTo>
                    <a:pt x="243" y="827"/>
                  </a:lnTo>
                  <a:lnTo>
                    <a:pt x="240" y="819"/>
                  </a:lnTo>
                  <a:lnTo>
                    <a:pt x="238" y="811"/>
                  </a:lnTo>
                  <a:lnTo>
                    <a:pt x="237" y="806"/>
                  </a:lnTo>
                  <a:lnTo>
                    <a:pt x="238" y="803"/>
                  </a:lnTo>
                  <a:lnTo>
                    <a:pt x="239" y="801"/>
                  </a:lnTo>
                  <a:lnTo>
                    <a:pt x="240" y="798"/>
                  </a:lnTo>
                  <a:lnTo>
                    <a:pt x="243" y="797"/>
                  </a:lnTo>
                  <a:lnTo>
                    <a:pt x="251" y="792"/>
                  </a:lnTo>
                  <a:lnTo>
                    <a:pt x="262" y="787"/>
                  </a:lnTo>
                  <a:lnTo>
                    <a:pt x="271" y="781"/>
                  </a:lnTo>
                  <a:lnTo>
                    <a:pt x="278" y="773"/>
                  </a:lnTo>
                  <a:lnTo>
                    <a:pt x="283" y="767"/>
                  </a:lnTo>
                  <a:lnTo>
                    <a:pt x="287" y="758"/>
                  </a:lnTo>
                  <a:lnTo>
                    <a:pt x="288" y="748"/>
                  </a:lnTo>
                  <a:lnTo>
                    <a:pt x="289" y="738"/>
                  </a:lnTo>
                  <a:lnTo>
                    <a:pt x="290" y="727"/>
                  </a:lnTo>
                  <a:lnTo>
                    <a:pt x="291" y="715"/>
                  </a:lnTo>
                  <a:lnTo>
                    <a:pt x="295" y="703"/>
                  </a:lnTo>
                  <a:lnTo>
                    <a:pt x="300" y="691"/>
                  </a:lnTo>
                  <a:lnTo>
                    <a:pt x="302" y="687"/>
                  </a:lnTo>
                  <a:lnTo>
                    <a:pt x="306" y="683"/>
                  </a:lnTo>
                  <a:lnTo>
                    <a:pt x="309" y="681"/>
                  </a:lnTo>
                  <a:lnTo>
                    <a:pt x="313" y="680"/>
                  </a:lnTo>
                  <a:lnTo>
                    <a:pt x="320" y="677"/>
                  </a:lnTo>
                  <a:lnTo>
                    <a:pt x="326" y="674"/>
                  </a:lnTo>
                  <a:lnTo>
                    <a:pt x="328" y="671"/>
                  </a:lnTo>
                  <a:lnTo>
                    <a:pt x="329" y="669"/>
                  </a:lnTo>
                  <a:lnTo>
                    <a:pt x="329" y="665"/>
                  </a:lnTo>
                  <a:lnTo>
                    <a:pt x="329" y="662"/>
                  </a:lnTo>
                  <a:lnTo>
                    <a:pt x="326" y="653"/>
                  </a:lnTo>
                  <a:lnTo>
                    <a:pt x="321" y="646"/>
                  </a:lnTo>
                  <a:lnTo>
                    <a:pt x="316" y="641"/>
                  </a:lnTo>
                  <a:lnTo>
                    <a:pt x="311" y="639"/>
                  </a:lnTo>
                  <a:lnTo>
                    <a:pt x="306" y="638"/>
                  </a:lnTo>
                  <a:lnTo>
                    <a:pt x="297" y="638"/>
                  </a:lnTo>
                  <a:lnTo>
                    <a:pt x="288" y="639"/>
                  </a:lnTo>
                  <a:lnTo>
                    <a:pt x="278" y="640"/>
                  </a:lnTo>
                  <a:lnTo>
                    <a:pt x="273" y="639"/>
                  </a:lnTo>
                  <a:lnTo>
                    <a:pt x="270" y="639"/>
                  </a:lnTo>
                  <a:lnTo>
                    <a:pt x="267" y="638"/>
                  </a:lnTo>
                  <a:lnTo>
                    <a:pt x="265" y="636"/>
                  </a:lnTo>
                  <a:lnTo>
                    <a:pt x="264" y="632"/>
                  </a:lnTo>
                  <a:lnTo>
                    <a:pt x="264" y="628"/>
                  </a:lnTo>
                  <a:lnTo>
                    <a:pt x="266" y="626"/>
                  </a:lnTo>
                  <a:lnTo>
                    <a:pt x="267" y="625"/>
                  </a:lnTo>
                  <a:lnTo>
                    <a:pt x="273" y="620"/>
                  </a:lnTo>
                  <a:lnTo>
                    <a:pt x="279" y="615"/>
                  </a:lnTo>
                  <a:lnTo>
                    <a:pt x="292" y="613"/>
                  </a:lnTo>
                  <a:lnTo>
                    <a:pt x="307" y="612"/>
                  </a:lnTo>
                  <a:lnTo>
                    <a:pt x="322" y="612"/>
                  </a:lnTo>
                  <a:lnTo>
                    <a:pt x="336" y="612"/>
                  </a:lnTo>
                  <a:lnTo>
                    <a:pt x="342" y="612"/>
                  </a:lnTo>
                  <a:lnTo>
                    <a:pt x="347" y="612"/>
                  </a:lnTo>
                  <a:lnTo>
                    <a:pt x="351" y="611"/>
                  </a:lnTo>
                  <a:lnTo>
                    <a:pt x="353" y="609"/>
                  </a:lnTo>
                  <a:lnTo>
                    <a:pt x="355" y="605"/>
                  </a:lnTo>
                  <a:lnTo>
                    <a:pt x="358" y="596"/>
                  </a:lnTo>
                  <a:lnTo>
                    <a:pt x="360" y="589"/>
                  </a:lnTo>
                  <a:lnTo>
                    <a:pt x="363" y="584"/>
                  </a:lnTo>
                  <a:lnTo>
                    <a:pt x="367" y="581"/>
                  </a:lnTo>
                  <a:lnTo>
                    <a:pt x="373" y="577"/>
                  </a:lnTo>
                  <a:lnTo>
                    <a:pt x="376" y="575"/>
                  </a:lnTo>
                  <a:lnTo>
                    <a:pt x="378" y="573"/>
                  </a:lnTo>
                  <a:lnTo>
                    <a:pt x="380" y="570"/>
                  </a:lnTo>
                  <a:lnTo>
                    <a:pt x="382" y="567"/>
                  </a:lnTo>
                  <a:lnTo>
                    <a:pt x="383" y="561"/>
                  </a:lnTo>
                  <a:lnTo>
                    <a:pt x="383" y="554"/>
                  </a:lnTo>
                  <a:lnTo>
                    <a:pt x="380" y="542"/>
                  </a:lnTo>
                  <a:lnTo>
                    <a:pt x="379" y="535"/>
                  </a:lnTo>
                  <a:lnTo>
                    <a:pt x="379" y="530"/>
                  </a:lnTo>
                  <a:lnTo>
                    <a:pt x="377" y="524"/>
                  </a:lnTo>
                  <a:lnTo>
                    <a:pt x="377" y="520"/>
                  </a:lnTo>
                  <a:lnTo>
                    <a:pt x="377" y="518"/>
                  </a:lnTo>
                  <a:lnTo>
                    <a:pt x="378" y="516"/>
                  </a:lnTo>
                  <a:lnTo>
                    <a:pt x="380" y="513"/>
                  </a:lnTo>
                  <a:lnTo>
                    <a:pt x="385" y="513"/>
                  </a:lnTo>
                  <a:lnTo>
                    <a:pt x="392" y="513"/>
                  </a:lnTo>
                  <a:lnTo>
                    <a:pt x="401" y="514"/>
                  </a:lnTo>
                  <a:lnTo>
                    <a:pt x="410" y="517"/>
                  </a:lnTo>
                  <a:lnTo>
                    <a:pt x="432" y="521"/>
                  </a:lnTo>
                  <a:lnTo>
                    <a:pt x="452" y="526"/>
                  </a:lnTo>
                  <a:lnTo>
                    <a:pt x="462" y="526"/>
                  </a:lnTo>
                  <a:lnTo>
                    <a:pt x="474" y="525"/>
                  </a:lnTo>
                  <a:lnTo>
                    <a:pt x="480" y="525"/>
                  </a:lnTo>
                  <a:lnTo>
                    <a:pt x="486" y="525"/>
                  </a:lnTo>
                  <a:lnTo>
                    <a:pt x="492" y="526"/>
                  </a:lnTo>
                  <a:lnTo>
                    <a:pt x="497" y="529"/>
                  </a:lnTo>
                  <a:lnTo>
                    <a:pt x="504" y="529"/>
                  </a:lnTo>
                  <a:lnTo>
                    <a:pt x="514" y="527"/>
                  </a:lnTo>
                  <a:lnTo>
                    <a:pt x="524" y="525"/>
                  </a:lnTo>
                  <a:lnTo>
                    <a:pt x="531" y="524"/>
                  </a:lnTo>
                  <a:lnTo>
                    <a:pt x="536" y="524"/>
                  </a:lnTo>
                  <a:lnTo>
                    <a:pt x="541" y="521"/>
                  </a:lnTo>
                  <a:lnTo>
                    <a:pt x="546" y="520"/>
                  </a:lnTo>
                  <a:lnTo>
                    <a:pt x="549" y="517"/>
                  </a:lnTo>
                  <a:lnTo>
                    <a:pt x="552" y="513"/>
                  </a:lnTo>
                  <a:lnTo>
                    <a:pt x="555" y="510"/>
                  </a:lnTo>
                  <a:lnTo>
                    <a:pt x="556" y="505"/>
                  </a:lnTo>
                  <a:lnTo>
                    <a:pt x="558" y="500"/>
                  </a:lnTo>
                  <a:lnTo>
                    <a:pt x="560" y="488"/>
                  </a:lnTo>
                  <a:lnTo>
                    <a:pt x="565" y="477"/>
                  </a:lnTo>
                  <a:lnTo>
                    <a:pt x="568" y="469"/>
                  </a:lnTo>
                  <a:lnTo>
                    <a:pt x="571" y="462"/>
                  </a:lnTo>
                  <a:lnTo>
                    <a:pt x="573" y="450"/>
                  </a:lnTo>
                  <a:lnTo>
                    <a:pt x="578" y="437"/>
                  </a:lnTo>
                  <a:lnTo>
                    <a:pt x="581" y="425"/>
                  </a:lnTo>
                  <a:lnTo>
                    <a:pt x="586" y="413"/>
                  </a:lnTo>
                  <a:lnTo>
                    <a:pt x="596" y="388"/>
                  </a:lnTo>
                  <a:lnTo>
                    <a:pt x="610" y="355"/>
                  </a:lnTo>
                  <a:lnTo>
                    <a:pt x="625" y="322"/>
                  </a:lnTo>
                  <a:lnTo>
                    <a:pt x="637" y="294"/>
                  </a:lnTo>
                  <a:lnTo>
                    <a:pt x="646" y="271"/>
                  </a:lnTo>
                  <a:lnTo>
                    <a:pt x="655" y="247"/>
                  </a:lnTo>
                  <a:lnTo>
                    <a:pt x="661" y="237"/>
                  </a:lnTo>
                  <a:lnTo>
                    <a:pt x="668" y="229"/>
                  </a:lnTo>
                  <a:lnTo>
                    <a:pt x="673" y="225"/>
                  </a:lnTo>
                  <a:lnTo>
                    <a:pt x="676" y="223"/>
                  </a:lnTo>
                  <a:lnTo>
                    <a:pt x="682" y="221"/>
                  </a:lnTo>
                  <a:lnTo>
                    <a:pt x="688" y="220"/>
                  </a:lnTo>
                  <a:lnTo>
                    <a:pt x="694" y="220"/>
                  </a:lnTo>
                  <a:lnTo>
                    <a:pt x="700" y="221"/>
                  </a:lnTo>
                  <a:lnTo>
                    <a:pt x="706" y="222"/>
                  </a:lnTo>
                  <a:lnTo>
                    <a:pt x="713" y="224"/>
                  </a:lnTo>
                  <a:lnTo>
                    <a:pt x="725" y="230"/>
                  </a:lnTo>
                  <a:lnTo>
                    <a:pt x="737" y="237"/>
                  </a:lnTo>
                  <a:lnTo>
                    <a:pt x="758" y="254"/>
                  </a:lnTo>
                  <a:lnTo>
                    <a:pt x="775" y="268"/>
                  </a:lnTo>
                  <a:lnTo>
                    <a:pt x="779" y="271"/>
                  </a:lnTo>
                  <a:lnTo>
                    <a:pt x="782" y="273"/>
                  </a:lnTo>
                  <a:lnTo>
                    <a:pt x="787" y="274"/>
                  </a:lnTo>
                  <a:lnTo>
                    <a:pt x="792" y="274"/>
                  </a:lnTo>
                  <a:lnTo>
                    <a:pt x="801" y="274"/>
                  </a:lnTo>
                  <a:lnTo>
                    <a:pt x="811" y="272"/>
                  </a:lnTo>
                  <a:lnTo>
                    <a:pt x="820" y="268"/>
                  </a:lnTo>
                  <a:lnTo>
                    <a:pt x="829" y="262"/>
                  </a:lnTo>
                  <a:lnTo>
                    <a:pt x="836" y="255"/>
                  </a:lnTo>
                  <a:lnTo>
                    <a:pt x="840" y="248"/>
                  </a:lnTo>
                  <a:lnTo>
                    <a:pt x="846" y="229"/>
                  </a:lnTo>
                  <a:lnTo>
                    <a:pt x="856" y="210"/>
                  </a:lnTo>
                  <a:lnTo>
                    <a:pt x="858" y="205"/>
                  </a:lnTo>
                  <a:lnTo>
                    <a:pt x="862" y="201"/>
                  </a:lnTo>
                  <a:lnTo>
                    <a:pt x="867" y="196"/>
                  </a:lnTo>
                  <a:lnTo>
                    <a:pt x="871" y="192"/>
                  </a:lnTo>
                  <a:lnTo>
                    <a:pt x="877" y="189"/>
                  </a:lnTo>
                  <a:lnTo>
                    <a:pt x="884" y="185"/>
                  </a:lnTo>
                  <a:lnTo>
                    <a:pt x="893" y="183"/>
                  </a:lnTo>
                  <a:lnTo>
                    <a:pt x="901" y="180"/>
                  </a:lnTo>
                  <a:lnTo>
                    <a:pt x="919" y="178"/>
                  </a:lnTo>
                  <a:lnTo>
                    <a:pt x="932" y="177"/>
                  </a:lnTo>
                  <a:lnTo>
                    <a:pt x="944" y="177"/>
                  </a:lnTo>
                  <a:lnTo>
                    <a:pt x="953" y="178"/>
                  </a:lnTo>
                  <a:lnTo>
                    <a:pt x="974" y="180"/>
                  </a:lnTo>
                  <a:lnTo>
                    <a:pt x="1000" y="183"/>
                  </a:lnTo>
                  <a:lnTo>
                    <a:pt x="1019" y="184"/>
                  </a:lnTo>
                  <a:lnTo>
                    <a:pt x="1038" y="185"/>
                  </a:lnTo>
                  <a:lnTo>
                    <a:pt x="1047" y="185"/>
                  </a:lnTo>
                  <a:lnTo>
                    <a:pt x="1056" y="185"/>
                  </a:lnTo>
                  <a:lnTo>
                    <a:pt x="1064" y="184"/>
                  </a:lnTo>
                  <a:lnTo>
                    <a:pt x="1071" y="183"/>
                  </a:lnTo>
                  <a:lnTo>
                    <a:pt x="1084" y="174"/>
                  </a:lnTo>
                  <a:lnTo>
                    <a:pt x="1096" y="164"/>
                  </a:lnTo>
                  <a:lnTo>
                    <a:pt x="1100" y="160"/>
                  </a:lnTo>
                  <a:lnTo>
                    <a:pt x="1104" y="155"/>
                  </a:lnTo>
                  <a:lnTo>
                    <a:pt x="1108" y="148"/>
                  </a:lnTo>
                  <a:lnTo>
                    <a:pt x="1112" y="140"/>
                  </a:lnTo>
                  <a:lnTo>
                    <a:pt x="1116" y="133"/>
                  </a:lnTo>
                  <a:lnTo>
                    <a:pt x="1121" y="126"/>
                  </a:lnTo>
                  <a:lnTo>
                    <a:pt x="1125" y="120"/>
                  </a:lnTo>
                  <a:lnTo>
                    <a:pt x="1129" y="117"/>
                  </a:lnTo>
                  <a:lnTo>
                    <a:pt x="1145" y="116"/>
                  </a:lnTo>
                  <a:lnTo>
                    <a:pt x="1161" y="117"/>
                  </a:lnTo>
                  <a:lnTo>
                    <a:pt x="1170" y="116"/>
                  </a:lnTo>
                  <a:lnTo>
                    <a:pt x="1178" y="114"/>
                  </a:lnTo>
                  <a:lnTo>
                    <a:pt x="1185" y="108"/>
                  </a:lnTo>
                  <a:lnTo>
                    <a:pt x="1191" y="102"/>
                  </a:lnTo>
                  <a:lnTo>
                    <a:pt x="1203" y="89"/>
                  </a:lnTo>
                  <a:lnTo>
                    <a:pt x="1213" y="72"/>
                  </a:lnTo>
                  <a:lnTo>
                    <a:pt x="1218" y="60"/>
                  </a:lnTo>
                  <a:lnTo>
                    <a:pt x="1222" y="48"/>
                  </a:lnTo>
                  <a:lnTo>
                    <a:pt x="1226" y="37"/>
                  </a:lnTo>
                  <a:lnTo>
                    <a:pt x="1229" y="25"/>
                  </a:lnTo>
                  <a:lnTo>
                    <a:pt x="1232" y="15"/>
                  </a:lnTo>
                  <a:lnTo>
                    <a:pt x="1235" y="8"/>
                  </a:lnTo>
                  <a:lnTo>
                    <a:pt x="1238" y="4"/>
                  </a:lnTo>
                  <a:lnTo>
                    <a:pt x="1239" y="1"/>
                  </a:lnTo>
                  <a:lnTo>
                    <a:pt x="1240" y="0"/>
                  </a:lnTo>
                  <a:lnTo>
                    <a:pt x="1241" y="1"/>
                  </a:lnTo>
                  <a:lnTo>
                    <a:pt x="1243" y="8"/>
                  </a:lnTo>
                  <a:lnTo>
                    <a:pt x="1251" y="22"/>
                  </a:lnTo>
                  <a:lnTo>
                    <a:pt x="1259" y="35"/>
                  </a:lnTo>
                  <a:lnTo>
                    <a:pt x="1268" y="45"/>
                  </a:lnTo>
                  <a:lnTo>
                    <a:pt x="1277" y="54"/>
                  </a:lnTo>
                  <a:lnTo>
                    <a:pt x="1284" y="65"/>
                  </a:lnTo>
                  <a:lnTo>
                    <a:pt x="1287" y="71"/>
                  </a:lnTo>
                  <a:lnTo>
                    <a:pt x="1290" y="78"/>
                  </a:lnTo>
                  <a:lnTo>
                    <a:pt x="1292" y="85"/>
                  </a:lnTo>
                  <a:lnTo>
                    <a:pt x="1293" y="92"/>
                  </a:lnTo>
                  <a:lnTo>
                    <a:pt x="1296" y="110"/>
                  </a:lnTo>
                  <a:lnTo>
                    <a:pt x="1298" y="127"/>
                  </a:lnTo>
                  <a:lnTo>
                    <a:pt x="1299" y="135"/>
                  </a:lnTo>
                  <a:lnTo>
                    <a:pt x="1302" y="142"/>
                  </a:lnTo>
                  <a:lnTo>
                    <a:pt x="1303" y="148"/>
                  </a:lnTo>
                  <a:lnTo>
                    <a:pt x="1306" y="153"/>
                  </a:lnTo>
                  <a:lnTo>
                    <a:pt x="1310" y="157"/>
                  </a:lnTo>
                  <a:lnTo>
                    <a:pt x="1314" y="160"/>
                  </a:lnTo>
                  <a:lnTo>
                    <a:pt x="1320" y="162"/>
                  </a:lnTo>
                  <a:lnTo>
                    <a:pt x="1325" y="165"/>
                  </a:lnTo>
                  <a:lnTo>
                    <a:pt x="1331" y="166"/>
                  </a:lnTo>
                  <a:lnTo>
                    <a:pt x="1337" y="167"/>
                  </a:lnTo>
                  <a:lnTo>
                    <a:pt x="1342" y="167"/>
                  </a:lnTo>
                  <a:lnTo>
                    <a:pt x="1347" y="166"/>
                  </a:lnTo>
                  <a:lnTo>
                    <a:pt x="1355" y="164"/>
                  </a:lnTo>
                  <a:lnTo>
                    <a:pt x="1364" y="161"/>
                  </a:lnTo>
                  <a:lnTo>
                    <a:pt x="1368" y="161"/>
                  </a:lnTo>
                  <a:lnTo>
                    <a:pt x="1372" y="161"/>
                  </a:lnTo>
                  <a:lnTo>
                    <a:pt x="1374" y="162"/>
                  </a:lnTo>
                  <a:lnTo>
                    <a:pt x="1377" y="165"/>
                  </a:lnTo>
                  <a:lnTo>
                    <a:pt x="1379" y="167"/>
                  </a:lnTo>
                  <a:lnTo>
                    <a:pt x="1380" y="171"/>
                  </a:lnTo>
                  <a:lnTo>
                    <a:pt x="1380" y="174"/>
                  </a:lnTo>
                  <a:lnTo>
                    <a:pt x="1380" y="178"/>
                  </a:lnTo>
                  <a:lnTo>
                    <a:pt x="1378" y="185"/>
                  </a:lnTo>
                  <a:lnTo>
                    <a:pt x="1372" y="193"/>
                  </a:lnTo>
                  <a:lnTo>
                    <a:pt x="1368" y="198"/>
                  </a:lnTo>
                  <a:lnTo>
                    <a:pt x="1364" y="202"/>
                  </a:lnTo>
                  <a:lnTo>
                    <a:pt x="1358" y="205"/>
                  </a:lnTo>
                  <a:lnTo>
                    <a:pt x="1352" y="208"/>
                  </a:lnTo>
                  <a:lnTo>
                    <a:pt x="1336" y="212"/>
                  </a:lnTo>
                  <a:lnTo>
                    <a:pt x="1318" y="216"/>
                  </a:lnTo>
                  <a:lnTo>
                    <a:pt x="1303" y="220"/>
                  </a:lnTo>
                  <a:lnTo>
                    <a:pt x="1292" y="222"/>
                  </a:lnTo>
                  <a:lnTo>
                    <a:pt x="1284" y="227"/>
                  </a:lnTo>
                  <a:lnTo>
                    <a:pt x="1277" y="233"/>
                  </a:lnTo>
                  <a:lnTo>
                    <a:pt x="1268" y="239"/>
                  </a:lnTo>
                  <a:lnTo>
                    <a:pt x="1261" y="241"/>
                  </a:lnTo>
                  <a:lnTo>
                    <a:pt x="1254" y="242"/>
                  </a:lnTo>
                  <a:lnTo>
                    <a:pt x="1243" y="243"/>
                  </a:lnTo>
                  <a:lnTo>
                    <a:pt x="1239" y="245"/>
                  </a:lnTo>
                  <a:lnTo>
                    <a:pt x="1236" y="248"/>
                  </a:lnTo>
                  <a:lnTo>
                    <a:pt x="1235" y="252"/>
                  </a:lnTo>
                  <a:lnTo>
                    <a:pt x="1236" y="256"/>
                  </a:lnTo>
                  <a:lnTo>
                    <a:pt x="1238" y="268"/>
                  </a:lnTo>
                  <a:lnTo>
                    <a:pt x="1240" y="278"/>
                  </a:lnTo>
                  <a:lnTo>
                    <a:pt x="1240" y="283"/>
                  </a:lnTo>
                  <a:lnTo>
                    <a:pt x="1239" y="286"/>
                  </a:lnTo>
                  <a:lnTo>
                    <a:pt x="1236" y="290"/>
                  </a:lnTo>
                  <a:lnTo>
                    <a:pt x="1234" y="291"/>
                  </a:lnTo>
                  <a:lnTo>
                    <a:pt x="1230" y="292"/>
                  </a:lnTo>
                  <a:lnTo>
                    <a:pt x="1227" y="292"/>
                  </a:lnTo>
                  <a:lnTo>
                    <a:pt x="1223" y="291"/>
                  </a:lnTo>
                  <a:lnTo>
                    <a:pt x="1220" y="288"/>
                  </a:lnTo>
                  <a:lnTo>
                    <a:pt x="1214" y="284"/>
                  </a:lnTo>
                  <a:lnTo>
                    <a:pt x="1209" y="283"/>
                  </a:lnTo>
                  <a:lnTo>
                    <a:pt x="1208" y="283"/>
                  </a:lnTo>
                  <a:lnTo>
                    <a:pt x="1207" y="284"/>
                  </a:lnTo>
                  <a:lnTo>
                    <a:pt x="1205" y="286"/>
                  </a:lnTo>
                  <a:lnTo>
                    <a:pt x="1204" y="290"/>
                  </a:lnTo>
                  <a:lnTo>
                    <a:pt x="1204" y="296"/>
                  </a:lnTo>
                  <a:lnTo>
                    <a:pt x="1203" y="303"/>
                  </a:lnTo>
                  <a:lnTo>
                    <a:pt x="1203" y="306"/>
                  </a:lnTo>
                  <a:lnTo>
                    <a:pt x="1202" y="310"/>
                  </a:lnTo>
                  <a:lnTo>
                    <a:pt x="1199" y="313"/>
                  </a:lnTo>
                  <a:lnTo>
                    <a:pt x="1197" y="317"/>
                  </a:lnTo>
                  <a:lnTo>
                    <a:pt x="1194" y="321"/>
                  </a:lnTo>
                  <a:lnTo>
                    <a:pt x="1192" y="323"/>
                  </a:lnTo>
                  <a:lnTo>
                    <a:pt x="1192" y="327"/>
                  </a:lnTo>
                  <a:lnTo>
                    <a:pt x="1194" y="329"/>
                  </a:lnTo>
                  <a:lnTo>
                    <a:pt x="1195" y="330"/>
                  </a:lnTo>
                  <a:lnTo>
                    <a:pt x="1197" y="331"/>
                  </a:lnTo>
                  <a:lnTo>
                    <a:pt x="1201" y="332"/>
                  </a:lnTo>
                  <a:lnTo>
                    <a:pt x="1205" y="332"/>
                  </a:lnTo>
                  <a:lnTo>
                    <a:pt x="1214" y="331"/>
                  </a:lnTo>
                  <a:lnTo>
                    <a:pt x="1218" y="334"/>
                  </a:lnTo>
                  <a:lnTo>
                    <a:pt x="1221" y="337"/>
                  </a:lnTo>
                  <a:lnTo>
                    <a:pt x="1224" y="344"/>
                  </a:lnTo>
                  <a:lnTo>
                    <a:pt x="1227" y="348"/>
                  </a:lnTo>
                  <a:lnTo>
                    <a:pt x="1229" y="353"/>
                  </a:lnTo>
                  <a:lnTo>
                    <a:pt x="1233" y="357"/>
                  </a:lnTo>
                  <a:lnTo>
                    <a:pt x="1238" y="361"/>
                  </a:lnTo>
                  <a:lnTo>
                    <a:pt x="1249" y="368"/>
                  </a:lnTo>
                  <a:lnTo>
                    <a:pt x="1262" y="375"/>
                  </a:lnTo>
                  <a:lnTo>
                    <a:pt x="1278" y="380"/>
                  </a:lnTo>
                  <a:lnTo>
                    <a:pt x="1292" y="384"/>
                  </a:lnTo>
                  <a:lnTo>
                    <a:pt x="1304" y="384"/>
                  </a:lnTo>
                  <a:lnTo>
                    <a:pt x="1315" y="382"/>
                  </a:lnTo>
                  <a:lnTo>
                    <a:pt x="1324" y="381"/>
                  </a:lnTo>
                  <a:lnTo>
                    <a:pt x="1334" y="382"/>
                  </a:lnTo>
                  <a:lnTo>
                    <a:pt x="1339" y="382"/>
                  </a:lnTo>
                  <a:lnTo>
                    <a:pt x="1343" y="385"/>
                  </a:lnTo>
                  <a:lnTo>
                    <a:pt x="1346" y="387"/>
                  </a:lnTo>
                  <a:lnTo>
                    <a:pt x="1349" y="391"/>
                  </a:lnTo>
                  <a:lnTo>
                    <a:pt x="1350" y="397"/>
                  </a:lnTo>
                  <a:lnTo>
                    <a:pt x="1352" y="404"/>
                  </a:lnTo>
                  <a:lnTo>
                    <a:pt x="1353" y="412"/>
                  </a:lnTo>
                  <a:lnTo>
                    <a:pt x="1353" y="420"/>
                  </a:lnTo>
                  <a:lnTo>
                    <a:pt x="1353" y="438"/>
                  </a:lnTo>
                  <a:lnTo>
                    <a:pt x="1352" y="456"/>
                  </a:lnTo>
                  <a:lnTo>
                    <a:pt x="1352" y="463"/>
                  </a:lnTo>
                  <a:lnTo>
                    <a:pt x="1353" y="469"/>
                  </a:lnTo>
                  <a:lnTo>
                    <a:pt x="1355" y="474"/>
                  </a:lnTo>
                  <a:lnTo>
                    <a:pt x="1359" y="479"/>
                  </a:lnTo>
                  <a:lnTo>
                    <a:pt x="1367" y="486"/>
                  </a:lnTo>
                  <a:lnTo>
                    <a:pt x="1377" y="493"/>
                  </a:lnTo>
                  <a:lnTo>
                    <a:pt x="1381" y="498"/>
                  </a:lnTo>
                  <a:lnTo>
                    <a:pt x="1386" y="501"/>
                  </a:lnTo>
                  <a:lnTo>
                    <a:pt x="1388" y="506"/>
                  </a:lnTo>
                  <a:lnTo>
                    <a:pt x="1391" y="510"/>
                  </a:lnTo>
                  <a:lnTo>
                    <a:pt x="1394" y="520"/>
                  </a:lnTo>
                  <a:lnTo>
                    <a:pt x="1396" y="533"/>
                  </a:lnTo>
                  <a:lnTo>
                    <a:pt x="1396" y="540"/>
                  </a:lnTo>
                  <a:lnTo>
                    <a:pt x="1394" y="546"/>
                  </a:lnTo>
                  <a:lnTo>
                    <a:pt x="1393" y="551"/>
                  </a:lnTo>
                  <a:lnTo>
                    <a:pt x="1391" y="556"/>
                  </a:lnTo>
                  <a:lnTo>
                    <a:pt x="1387" y="564"/>
                  </a:lnTo>
                  <a:lnTo>
                    <a:pt x="1383" y="576"/>
                  </a:lnTo>
                  <a:lnTo>
                    <a:pt x="1379" y="589"/>
                  </a:lnTo>
                  <a:lnTo>
                    <a:pt x="1379" y="602"/>
                  </a:lnTo>
                  <a:lnTo>
                    <a:pt x="1378" y="613"/>
                  </a:lnTo>
                  <a:lnTo>
                    <a:pt x="1377" y="624"/>
                  </a:lnTo>
                  <a:lnTo>
                    <a:pt x="1375" y="632"/>
                  </a:lnTo>
                  <a:lnTo>
                    <a:pt x="1374" y="643"/>
                  </a:lnTo>
                  <a:lnTo>
                    <a:pt x="1377" y="653"/>
                  </a:lnTo>
                  <a:lnTo>
                    <a:pt x="1380" y="665"/>
                  </a:lnTo>
                  <a:lnTo>
                    <a:pt x="1381" y="670"/>
                  </a:lnTo>
                  <a:lnTo>
                    <a:pt x="1383" y="675"/>
                  </a:lnTo>
                  <a:lnTo>
                    <a:pt x="1383" y="678"/>
                  </a:lnTo>
                  <a:lnTo>
                    <a:pt x="1383" y="681"/>
                  </a:lnTo>
                  <a:lnTo>
                    <a:pt x="1380" y="683"/>
                  </a:lnTo>
                  <a:lnTo>
                    <a:pt x="1379" y="685"/>
                  </a:lnTo>
                  <a:lnTo>
                    <a:pt x="1375" y="687"/>
                  </a:lnTo>
                  <a:lnTo>
                    <a:pt x="1372" y="687"/>
                  </a:lnTo>
                  <a:lnTo>
                    <a:pt x="1365" y="689"/>
                  </a:lnTo>
                  <a:lnTo>
                    <a:pt x="1359" y="694"/>
                  </a:lnTo>
                  <a:lnTo>
                    <a:pt x="1356" y="696"/>
                  </a:lnTo>
                  <a:lnTo>
                    <a:pt x="1354" y="699"/>
                  </a:lnTo>
                  <a:lnTo>
                    <a:pt x="1352" y="702"/>
                  </a:lnTo>
                  <a:lnTo>
                    <a:pt x="1352" y="707"/>
                  </a:lnTo>
                  <a:lnTo>
                    <a:pt x="1349" y="713"/>
                  </a:lnTo>
                  <a:lnTo>
                    <a:pt x="1347" y="718"/>
                  </a:lnTo>
                  <a:lnTo>
                    <a:pt x="1345" y="719"/>
                  </a:lnTo>
                  <a:lnTo>
                    <a:pt x="1341" y="720"/>
                  </a:lnTo>
                  <a:lnTo>
                    <a:pt x="1337" y="720"/>
                  </a:lnTo>
                  <a:lnTo>
                    <a:pt x="1331" y="720"/>
                  </a:lnTo>
                  <a:lnTo>
                    <a:pt x="1327" y="720"/>
                  </a:lnTo>
                  <a:lnTo>
                    <a:pt x="1323" y="722"/>
                  </a:lnTo>
                  <a:lnTo>
                    <a:pt x="1320" y="726"/>
                  </a:lnTo>
                  <a:lnTo>
                    <a:pt x="1317" y="731"/>
                  </a:lnTo>
                  <a:lnTo>
                    <a:pt x="1314" y="735"/>
                  </a:lnTo>
                  <a:lnTo>
                    <a:pt x="1310" y="740"/>
                  </a:lnTo>
                  <a:lnTo>
                    <a:pt x="1305" y="744"/>
                  </a:lnTo>
                  <a:lnTo>
                    <a:pt x="1299" y="747"/>
                  </a:lnTo>
                  <a:lnTo>
                    <a:pt x="1293" y="750"/>
                  </a:lnTo>
                  <a:lnTo>
                    <a:pt x="1286" y="751"/>
                  </a:lnTo>
                  <a:lnTo>
                    <a:pt x="1280" y="750"/>
                  </a:lnTo>
                  <a:lnTo>
                    <a:pt x="1273" y="747"/>
                  </a:lnTo>
                  <a:lnTo>
                    <a:pt x="1267" y="745"/>
                  </a:lnTo>
                  <a:lnTo>
                    <a:pt x="1262" y="741"/>
                  </a:lnTo>
                  <a:lnTo>
                    <a:pt x="1258" y="737"/>
                  </a:lnTo>
                  <a:lnTo>
                    <a:pt x="1254" y="732"/>
                  </a:lnTo>
                  <a:lnTo>
                    <a:pt x="1251" y="727"/>
                  </a:lnTo>
                  <a:lnTo>
                    <a:pt x="1247" y="722"/>
                  </a:lnTo>
                  <a:lnTo>
                    <a:pt x="1243" y="720"/>
                  </a:lnTo>
                  <a:lnTo>
                    <a:pt x="1239" y="718"/>
                  </a:lnTo>
                  <a:lnTo>
                    <a:pt x="1234" y="715"/>
                  </a:lnTo>
                  <a:lnTo>
                    <a:pt x="1229" y="715"/>
                  </a:lnTo>
                  <a:lnTo>
                    <a:pt x="1224" y="716"/>
                  </a:lnTo>
                  <a:lnTo>
                    <a:pt x="1220" y="719"/>
                  </a:lnTo>
                  <a:lnTo>
                    <a:pt x="1208" y="728"/>
                  </a:lnTo>
                  <a:lnTo>
                    <a:pt x="1194" y="741"/>
                  </a:lnTo>
                  <a:lnTo>
                    <a:pt x="1178" y="757"/>
                  </a:lnTo>
                  <a:lnTo>
                    <a:pt x="1164" y="770"/>
                  </a:lnTo>
                  <a:lnTo>
                    <a:pt x="1159" y="776"/>
                  </a:lnTo>
                  <a:lnTo>
                    <a:pt x="1155" y="782"/>
                  </a:lnTo>
                  <a:lnTo>
                    <a:pt x="1153" y="789"/>
                  </a:lnTo>
                  <a:lnTo>
                    <a:pt x="1152" y="796"/>
                  </a:lnTo>
                  <a:lnTo>
                    <a:pt x="1152" y="803"/>
                  </a:lnTo>
                  <a:lnTo>
                    <a:pt x="1153" y="809"/>
                  </a:lnTo>
                  <a:lnTo>
                    <a:pt x="1155" y="815"/>
                  </a:lnTo>
                  <a:lnTo>
                    <a:pt x="1158" y="819"/>
                  </a:lnTo>
                  <a:lnTo>
                    <a:pt x="1164" y="826"/>
                  </a:lnTo>
                  <a:lnTo>
                    <a:pt x="1172" y="835"/>
                  </a:lnTo>
                  <a:lnTo>
                    <a:pt x="1176" y="841"/>
                  </a:lnTo>
                  <a:lnTo>
                    <a:pt x="1179" y="846"/>
                  </a:lnTo>
                  <a:lnTo>
                    <a:pt x="1182" y="851"/>
                  </a:lnTo>
                  <a:lnTo>
                    <a:pt x="1183" y="855"/>
                  </a:lnTo>
                  <a:lnTo>
                    <a:pt x="1184" y="860"/>
                  </a:lnTo>
                  <a:lnTo>
                    <a:pt x="1184" y="866"/>
                  </a:lnTo>
                  <a:lnTo>
                    <a:pt x="1183" y="873"/>
                  </a:lnTo>
                  <a:lnTo>
                    <a:pt x="1182" y="879"/>
                  </a:lnTo>
                  <a:lnTo>
                    <a:pt x="1179" y="885"/>
                  </a:lnTo>
                  <a:lnTo>
                    <a:pt x="1176" y="891"/>
                  </a:lnTo>
                  <a:lnTo>
                    <a:pt x="1171" y="895"/>
                  </a:lnTo>
                  <a:lnTo>
                    <a:pt x="1164" y="897"/>
                  </a:lnTo>
                  <a:lnTo>
                    <a:pt x="1158" y="898"/>
                  </a:lnTo>
                  <a:lnTo>
                    <a:pt x="1152" y="901"/>
                  </a:lnTo>
                  <a:lnTo>
                    <a:pt x="1147" y="903"/>
                  </a:lnTo>
                  <a:lnTo>
                    <a:pt x="1144" y="907"/>
                  </a:lnTo>
                  <a:lnTo>
                    <a:pt x="1139" y="914"/>
                  </a:lnTo>
                  <a:lnTo>
                    <a:pt x="1136" y="922"/>
                  </a:lnTo>
                  <a:lnTo>
                    <a:pt x="1134" y="929"/>
                  </a:lnTo>
                  <a:lnTo>
                    <a:pt x="1131" y="933"/>
                  </a:lnTo>
                  <a:lnTo>
                    <a:pt x="1125" y="934"/>
                  </a:lnTo>
                  <a:lnTo>
                    <a:pt x="1116" y="935"/>
                  </a:lnTo>
                  <a:lnTo>
                    <a:pt x="1112" y="936"/>
                  </a:lnTo>
                  <a:lnTo>
                    <a:pt x="1107" y="939"/>
                  </a:lnTo>
                  <a:lnTo>
                    <a:pt x="1103" y="942"/>
                  </a:lnTo>
                  <a:lnTo>
                    <a:pt x="1101" y="946"/>
                  </a:lnTo>
                  <a:lnTo>
                    <a:pt x="1097" y="949"/>
                  </a:lnTo>
                  <a:lnTo>
                    <a:pt x="1096" y="954"/>
                  </a:lnTo>
                  <a:lnTo>
                    <a:pt x="1095" y="959"/>
                  </a:lnTo>
                  <a:lnTo>
                    <a:pt x="1094" y="965"/>
                  </a:lnTo>
                  <a:lnTo>
                    <a:pt x="1094" y="975"/>
                  </a:lnTo>
                  <a:lnTo>
                    <a:pt x="1094" y="987"/>
                  </a:lnTo>
                  <a:lnTo>
                    <a:pt x="1095" y="998"/>
                  </a:lnTo>
                  <a:lnTo>
                    <a:pt x="1095" y="1009"/>
                  </a:lnTo>
                  <a:lnTo>
                    <a:pt x="1091" y="1018"/>
                  </a:lnTo>
                  <a:lnTo>
                    <a:pt x="1088" y="1029"/>
                  </a:lnTo>
                  <a:lnTo>
                    <a:pt x="1085" y="1035"/>
                  </a:lnTo>
                  <a:lnTo>
                    <a:pt x="1084" y="1041"/>
                  </a:lnTo>
                  <a:lnTo>
                    <a:pt x="1084" y="1046"/>
                  </a:lnTo>
                  <a:lnTo>
                    <a:pt x="1087" y="1050"/>
                  </a:lnTo>
                  <a:lnTo>
                    <a:pt x="1089" y="1061"/>
                  </a:lnTo>
                  <a:lnTo>
                    <a:pt x="1091" y="1072"/>
                  </a:lnTo>
                  <a:lnTo>
                    <a:pt x="1092" y="1084"/>
                  </a:lnTo>
                  <a:lnTo>
                    <a:pt x="1094" y="1098"/>
                  </a:lnTo>
                  <a:lnTo>
                    <a:pt x="1095" y="1105"/>
                  </a:lnTo>
                  <a:lnTo>
                    <a:pt x="1097" y="1111"/>
                  </a:lnTo>
                  <a:lnTo>
                    <a:pt x="1101" y="1116"/>
                  </a:lnTo>
                  <a:lnTo>
                    <a:pt x="1104" y="1119"/>
                  </a:lnTo>
                  <a:lnTo>
                    <a:pt x="1110" y="1123"/>
                  </a:lnTo>
                  <a:lnTo>
                    <a:pt x="1116" y="1125"/>
                  </a:lnTo>
                  <a:lnTo>
                    <a:pt x="1122" y="1126"/>
                  </a:lnTo>
                  <a:lnTo>
                    <a:pt x="1131" y="1126"/>
                  </a:lnTo>
                  <a:lnTo>
                    <a:pt x="1136" y="1126"/>
                  </a:lnTo>
                  <a:lnTo>
                    <a:pt x="1141" y="1128"/>
                  </a:lnTo>
                  <a:lnTo>
                    <a:pt x="1145" y="1129"/>
                  </a:lnTo>
                  <a:lnTo>
                    <a:pt x="1147" y="1130"/>
                  </a:lnTo>
                  <a:lnTo>
                    <a:pt x="1150" y="1136"/>
                  </a:lnTo>
                  <a:lnTo>
                    <a:pt x="1152" y="1143"/>
                  </a:lnTo>
                  <a:lnTo>
                    <a:pt x="1154" y="1145"/>
                  </a:lnTo>
                  <a:lnTo>
                    <a:pt x="1157" y="1148"/>
                  </a:lnTo>
                  <a:lnTo>
                    <a:pt x="1159" y="1149"/>
                  </a:lnTo>
                  <a:lnTo>
                    <a:pt x="1161" y="1150"/>
                  </a:lnTo>
                  <a:lnTo>
                    <a:pt x="1167" y="1149"/>
                  </a:lnTo>
                  <a:lnTo>
                    <a:pt x="1175" y="1145"/>
                  </a:lnTo>
                  <a:lnTo>
                    <a:pt x="1178" y="1143"/>
                  </a:lnTo>
                  <a:lnTo>
                    <a:pt x="1182" y="1142"/>
                  </a:lnTo>
                  <a:lnTo>
                    <a:pt x="1185" y="1143"/>
                  </a:lnTo>
                  <a:lnTo>
                    <a:pt x="1186" y="1143"/>
                  </a:lnTo>
                  <a:lnTo>
                    <a:pt x="1189" y="1145"/>
                  </a:lnTo>
                  <a:lnTo>
                    <a:pt x="1189" y="1148"/>
                  </a:lnTo>
                  <a:lnTo>
                    <a:pt x="1189" y="1151"/>
                  </a:lnTo>
                  <a:lnTo>
                    <a:pt x="1188" y="1156"/>
                  </a:lnTo>
                  <a:lnTo>
                    <a:pt x="1186" y="1160"/>
                  </a:lnTo>
                  <a:lnTo>
                    <a:pt x="1186" y="1164"/>
                  </a:lnTo>
                  <a:lnTo>
                    <a:pt x="1186" y="1168"/>
                  </a:lnTo>
                  <a:lnTo>
                    <a:pt x="1188" y="1172"/>
                  </a:lnTo>
                  <a:lnTo>
                    <a:pt x="1192" y="1179"/>
                  </a:lnTo>
                  <a:lnTo>
                    <a:pt x="1198" y="1187"/>
                  </a:lnTo>
                  <a:lnTo>
                    <a:pt x="1201" y="1192"/>
                  </a:lnTo>
                  <a:lnTo>
                    <a:pt x="1204" y="1199"/>
                  </a:lnTo>
                  <a:lnTo>
                    <a:pt x="1207" y="1206"/>
                  </a:lnTo>
                  <a:lnTo>
                    <a:pt x="1209" y="1216"/>
                  </a:lnTo>
                  <a:lnTo>
                    <a:pt x="1215" y="1236"/>
                  </a:lnTo>
                  <a:lnTo>
                    <a:pt x="1222" y="1257"/>
                  </a:lnTo>
                  <a:lnTo>
                    <a:pt x="1228" y="1268"/>
                  </a:lnTo>
                  <a:lnTo>
                    <a:pt x="1234" y="1276"/>
                  </a:lnTo>
                  <a:lnTo>
                    <a:pt x="1240" y="1283"/>
                  </a:lnTo>
                  <a:lnTo>
                    <a:pt x="1246" y="1288"/>
                  </a:lnTo>
                  <a:lnTo>
                    <a:pt x="1257" y="1296"/>
                  </a:lnTo>
                  <a:lnTo>
                    <a:pt x="1267" y="1304"/>
                  </a:lnTo>
                  <a:lnTo>
                    <a:pt x="1268" y="1306"/>
                  </a:lnTo>
                  <a:lnTo>
                    <a:pt x="1270" y="1308"/>
                  </a:lnTo>
                  <a:lnTo>
                    <a:pt x="1271" y="1309"/>
                  </a:lnTo>
                  <a:lnTo>
                    <a:pt x="1270" y="1312"/>
                  </a:lnTo>
                  <a:lnTo>
                    <a:pt x="1267" y="1314"/>
                  </a:lnTo>
                  <a:lnTo>
                    <a:pt x="1262" y="1317"/>
                  </a:lnTo>
                  <a:lnTo>
                    <a:pt x="1258" y="1319"/>
                  </a:lnTo>
                  <a:lnTo>
                    <a:pt x="1253" y="1321"/>
                  </a:lnTo>
                  <a:lnTo>
                    <a:pt x="1249" y="1325"/>
                  </a:lnTo>
                  <a:lnTo>
                    <a:pt x="1248" y="1328"/>
                  </a:lnTo>
                  <a:lnTo>
                    <a:pt x="1249" y="1331"/>
                  </a:lnTo>
                  <a:lnTo>
                    <a:pt x="1251" y="1333"/>
                  </a:lnTo>
                  <a:lnTo>
                    <a:pt x="1253" y="1336"/>
                  </a:lnTo>
                  <a:lnTo>
                    <a:pt x="1257" y="1337"/>
                  </a:lnTo>
                  <a:lnTo>
                    <a:pt x="1265" y="1338"/>
                  </a:lnTo>
                  <a:lnTo>
                    <a:pt x="1278" y="1338"/>
                  </a:lnTo>
                  <a:lnTo>
                    <a:pt x="1284" y="1338"/>
                  </a:lnTo>
                  <a:lnTo>
                    <a:pt x="1290" y="1338"/>
                  </a:lnTo>
                  <a:lnTo>
                    <a:pt x="1295" y="1339"/>
                  </a:lnTo>
                  <a:lnTo>
                    <a:pt x="1298" y="1342"/>
                  </a:lnTo>
                  <a:lnTo>
                    <a:pt x="1302" y="1344"/>
                  </a:lnTo>
                  <a:lnTo>
                    <a:pt x="1304" y="1346"/>
                  </a:lnTo>
                  <a:lnTo>
                    <a:pt x="1306" y="1350"/>
                  </a:lnTo>
                  <a:lnTo>
                    <a:pt x="1308" y="1353"/>
                  </a:lnTo>
                  <a:lnTo>
                    <a:pt x="1306" y="1364"/>
                  </a:lnTo>
                  <a:lnTo>
                    <a:pt x="1304" y="1377"/>
                  </a:lnTo>
                  <a:lnTo>
                    <a:pt x="1299" y="1393"/>
                  </a:lnTo>
                  <a:lnTo>
                    <a:pt x="1292" y="1409"/>
                  </a:lnTo>
                  <a:lnTo>
                    <a:pt x="1285" y="1426"/>
                  </a:lnTo>
                  <a:lnTo>
                    <a:pt x="1278" y="1444"/>
                  </a:lnTo>
                  <a:lnTo>
                    <a:pt x="1268" y="1460"/>
                  </a:lnTo>
                  <a:lnTo>
                    <a:pt x="1259" y="1476"/>
                  </a:lnTo>
                  <a:lnTo>
                    <a:pt x="1249" y="1490"/>
                  </a:lnTo>
                  <a:lnTo>
                    <a:pt x="1239" y="1506"/>
                  </a:lnTo>
                  <a:lnTo>
                    <a:pt x="1234" y="1515"/>
                  </a:lnTo>
                  <a:lnTo>
                    <a:pt x="1230" y="1523"/>
                  </a:lnTo>
                  <a:lnTo>
                    <a:pt x="1227" y="1532"/>
                  </a:lnTo>
                  <a:lnTo>
                    <a:pt x="1224" y="1539"/>
                  </a:lnTo>
                  <a:lnTo>
                    <a:pt x="1221" y="1553"/>
                  </a:lnTo>
                  <a:lnTo>
                    <a:pt x="1216" y="1565"/>
                  </a:lnTo>
                  <a:lnTo>
                    <a:pt x="1209" y="1576"/>
                  </a:lnTo>
                  <a:lnTo>
                    <a:pt x="1201" y="1584"/>
                  </a:lnTo>
                  <a:lnTo>
                    <a:pt x="1192" y="1592"/>
                  </a:lnTo>
                  <a:lnTo>
                    <a:pt x="1186" y="1601"/>
                  </a:lnTo>
                  <a:lnTo>
                    <a:pt x="1185" y="1605"/>
                  </a:lnTo>
                  <a:lnTo>
                    <a:pt x="1184" y="1610"/>
                  </a:lnTo>
                  <a:lnTo>
                    <a:pt x="1184" y="1615"/>
                  </a:lnTo>
                  <a:lnTo>
                    <a:pt x="1184" y="1620"/>
                  </a:lnTo>
                  <a:lnTo>
                    <a:pt x="1186" y="1633"/>
                  </a:lnTo>
                  <a:lnTo>
                    <a:pt x="1188" y="1648"/>
                  </a:lnTo>
                  <a:lnTo>
                    <a:pt x="1190" y="1665"/>
                  </a:lnTo>
                  <a:lnTo>
                    <a:pt x="1190" y="1680"/>
                  </a:lnTo>
                  <a:lnTo>
                    <a:pt x="1190" y="1687"/>
                  </a:lnTo>
                  <a:lnTo>
                    <a:pt x="1189" y="1693"/>
                  </a:lnTo>
                  <a:lnTo>
                    <a:pt x="1188" y="1699"/>
                  </a:lnTo>
                  <a:lnTo>
                    <a:pt x="1185" y="1703"/>
                  </a:lnTo>
                  <a:lnTo>
                    <a:pt x="1182" y="1706"/>
                  </a:lnTo>
                  <a:lnTo>
                    <a:pt x="1178" y="1709"/>
                  </a:lnTo>
                  <a:lnTo>
                    <a:pt x="1173" y="1709"/>
                  </a:lnTo>
                  <a:lnTo>
                    <a:pt x="1169" y="1709"/>
                  </a:lnTo>
                  <a:lnTo>
                    <a:pt x="1164" y="1709"/>
                  </a:lnTo>
                  <a:lnTo>
                    <a:pt x="1160" y="1711"/>
                  </a:lnTo>
                  <a:lnTo>
                    <a:pt x="1159" y="1714"/>
                  </a:lnTo>
                  <a:lnTo>
                    <a:pt x="1157" y="1717"/>
                  </a:lnTo>
                  <a:lnTo>
                    <a:pt x="1155" y="1727"/>
                  </a:lnTo>
                  <a:lnTo>
                    <a:pt x="1153" y="1737"/>
                  </a:lnTo>
                  <a:lnTo>
                    <a:pt x="1152" y="1741"/>
                  </a:lnTo>
                  <a:lnTo>
                    <a:pt x="1148" y="1746"/>
                  </a:lnTo>
                  <a:lnTo>
                    <a:pt x="1144" y="1750"/>
                  </a:lnTo>
                  <a:lnTo>
                    <a:pt x="1138" y="1755"/>
                  </a:lnTo>
                  <a:lnTo>
                    <a:pt x="1131" y="1759"/>
                  </a:lnTo>
                  <a:lnTo>
                    <a:pt x="1125" y="1761"/>
                  </a:lnTo>
                  <a:lnTo>
                    <a:pt x="1117" y="1764"/>
                  </a:lnTo>
                  <a:lnTo>
                    <a:pt x="1112" y="1765"/>
                  </a:lnTo>
                  <a:lnTo>
                    <a:pt x="1107" y="1765"/>
                  </a:lnTo>
                  <a:lnTo>
                    <a:pt x="1102" y="1766"/>
                  </a:lnTo>
                  <a:lnTo>
                    <a:pt x="1100" y="1768"/>
                  </a:lnTo>
                  <a:lnTo>
                    <a:pt x="1098" y="1769"/>
                  </a:lnTo>
                  <a:lnTo>
                    <a:pt x="1098" y="1777"/>
                  </a:lnTo>
                  <a:lnTo>
                    <a:pt x="1098" y="1786"/>
                  </a:lnTo>
                  <a:lnTo>
                    <a:pt x="1097" y="1796"/>
                  </a:lnTo>
                  <a:lnTo>
                    <a:pt x="1098" y="1803"/>
                  </a:lnTo>
                  <a:lnTo>
                    <a:pt x="1101" y="1807"/>
                  </a:lnTo>
                  <a:lnTo>
                    <a:pt x="1104" y="1811"/>
                  </a:lnTo>
                  <a:lnTo>
                    <a:pt x="1110" y="1816"/>
                  </a:lnTo>
                  <a:lnTo>
                    <a:pt x="1119" y="1821"/>
                  </a:lnTo>
                  <a:lnTo>
                    <a:pt x="1122" y="1823"/>
                  </a:lnTo>
                  <a:lnTo>
                    <a:pt x="1126" y="1825"/>
                  </a:lnTo>
                  <a:lnTo>
                    <a:pt x="1128" y="1829"/>
                  </a:lnTo>
                  <a:lnTo>
                    <a:pt x="1131" y="1831"/>
                  </a:lnTo>
                  <a:lnTo>
                    <a:pt x="1133" y="1838"/>
                  </a:lnTo>
                  <a:lnTo>
                    <a:pt x="1133" y="1844"/>
                  </a:lnTo>
                  <a:lnTo>
                    <a:pt x="1132" y="1859"/>
                  </a:lnTo>
                  <a:lnTo>
                    <a:pt x="1132" y="1870"/>
                  </a:lnTo>
                  <a:lnTo>
                    <a:pt x="1134" y="1875"/>
                  </a:lnTo>
                  <a:lnTo>
                    <a:pt x="1139" y="1880"/>
                  </a:lnTo>
                  <a:lnTo>
                    <a:pt x="1144" y="1885"/>
                  </a:lnTo>
                  <a:lnTo>
                    <a:pt x="1150" y="1888"/>
                  </a:lnTo>
                  <a:lnTo>
                    <a:pt x="1163" y="1895"/>
                  </a:lnTo>
                  <a:lnTo>
                    <a:pt x="1177" y="1901"/>
                  </a:lnTo>
                  <a:lnTo>
                    <a:pt x="1182" y="1904"/>
                  </a:lnTo>
                  <a:lnTo>
                    <a:pt x="1184" y="1907"/>
                  </a:lnTo>
                  <a:lnTo>
                    <a:pt x="1186" y="1911"/>
                  </a:lnTo>
                  <a:lnTo>
                    <a:pt x="1189" y="1914"/>
                  </a:lnTo>
                  <a:lnTo>
                    <a:pt x="1189" y="1919"/>
                  </a:lnTo>
                  <a:lnTo>
                    <a:pt x="1189" y="1926"/>
                  </a:lnTo>
                  <a:lnTo>
                    <a:pt x="1189" y="1932"/>
                  </a:lnTo>
                  <a:lnTo>
                    <a:pt x="1188" y="1939"/>
                  </a:lnTo>
                  <a:lnTo>
                    <a:pt x="1184" y="1954"/>
                  </a:lnTo>
                  <a:lnTo>
                    <a:pt x="1180" y="1964"/>
                  </a:lnTo>
                  <a:lnTo>
                    <a:pt x="1178" y="1980"/>
                  </a:lnTo>
                  <a:lnTo>
                    <a:pt x="1176" y="1996"/>
                  </a:lnTo>
                  <a:lnTo>
                    <a:pt x="1173" y="2016"/>
                  </a:lnTo>
                  <a:lnTo>
                    <a:pt x="1172" y="2032"/>
                  </a:lnTo>
                  <a:lnTo>
                    <a:pt x="1170" y="2048"/>
                  </a:lnTo>
                  <a:lnTo>
                    <a:pt x="1170" y="2062"/>
                  </a:lnTo>
                  <a:lnTo>
                    <a:pt x="1170" y="2068"/>
                  </a:lnTo>
                  <a:lnTo>
                    <a:pt x="1171" y="2073"/>
                  </a:lnTo>
                  <a:lnTo>
                    <a:pt x="1172" y="2077"/>
                  </a:lnTo>
                  <a:lnTo>
                    <a:pt x="1173" y="2080"/>
                  </a:lnTo>
                  <a:lnTo>
                    <a:pt x="1177" y="2087"/>
                  </a:lnTo>
                  <a:lnTo>
                    <a:pt x="1178" y="2093"/>
                  </a:lnTo>
                  <a:lnTo>
                    <a:pt x="1177" y="2095"/>
                  </a:lnTo>
                  <a:lnTo>
                    <a:pt x="1176" y="2098"/>
                  </a:lnTo>
                  <a:lnTo>
                    <a:pt x="1173" y="2099"/>
                  </a:lnTo>
                  <a:lnTo>
                    <a:pt x="1170" y="2099"/>
                  </a:lnTo>
                  <a:lnTo>
                    <a:pt x="1167" y="2100"/>
                  </a:lnTo>
                  <a:lnTo>
                    <a:pt x="1164" y="2100"/>
                  </a:lnTo>
                  <a:lnTo>
                    <a:pt x="1161" y="2101"/>
                  </a:lnTo>
                  <a:lnTo>
                    <a:pt x="1160" y="2103"/>
                  </a:lnTo>
                  <a:lnTo>
                    <a:pt x="1158" y="2108"/>
                  </a:lnTo>
                  <a:lnTo>
                    <a:pt x="1157" y="2114"/>
                  </a:lnTo>
                  <a:lnTo>
                    <a:pt x="1158" y="2122"/>
                  </a:lnTo>
                  <a:lnTo>
                    <a:pt x="1160" y="2132"/>
                  </a:lnTo>
                  <a:lnTo>
                    <a:pt x="1164" y="2143"/>
                  </a:lnTo>
                  <a:lnTo>
                    <a:pt x="1166" y="2151"/>
                  </a:lnTo>
                  <a:lnTo>
                    <a:pt x="1167" y="2156"/>
                  </a:lnTo>
                  <a:lnTo>
                    <a:pt x="1169" y="2158"/>
                  </a:lnTo>
                  <a:lnTo>
                    <a:pt x="1167" y="2162"/>
                  </a:lnTo>
                  <a:lnTo>
                    <a:pt x="1166" y="2164"/>
                  </a:lnTo>
                  <a:lnTo>
                    <a:pt x="1161" y="2168"/>
                  </a:lnTo>
                  <a:lnTo>
                    <a:pt x="1153" y="2171"/>
                  </a:lnTo>
                  <a:lnTo>
                    <a:pt x="1150" y="2172"/>
                  </a:lnTo>
                  <a:lnTo>
                    <a:pt x="1146" y="2174"/>
                  </a:lnTo>
                  <a:lnTo>
                    <a:pt x="1145" y="2176"/>
                  </a:lnTo>
                  <a:lnTo>
                    <a:pt x="1144" y="2178"/>
                  </a:lnTo>
                  <a:lnTo>
                    <a:pt x="1144" y="2183"/>
                  </a:lnTo>
                  <a:lnTo>
                    <a:pt x="1145" y="2189"/>
                  </a:lnTo>
                  <a:lnTo>
                    <a:pt x="1148" y="2199"/>
                  </a:lnTo>
                  <a:lnTo>
                    <a:pt x="1152" y="2210"/>
                  </a:lnTo>
                  <a:lnTo>
                    <a:pt x="1155" y="2224"/>
                  </a:lnTo>
                  <a:lnTo>
                    <a:pt x="1158" y="2237"/>
                  </a:lnTo>
                  <a:lnTo>
                    <a:pt x="1158" y="2245"/>
                  </a:lnTo>
                  <a:lnTo>
                    <a:pt x="1155" y="2251"/>
                  </a:lnTo>
                  <a:lnTo>
                    <a:pt x="1152" y="2253"/>
                  </a:lnTo>
                  <a:lnTo>
                    <a:pt x="1146" y="2253"/>
                  </a:lnTo>
                  <a:lnTo>
                    <a:pt x="1142" y="2254"/>
                  </a:lnTo>
                  <a:lnTo>
                    <a:pt x="1140" y="2257"/>
                  </a:lnTo>
                  <a:lnTo>
                    <a:pt x="1138" y="2259"/>
                  </a:lnTo>
                  <a:lnTo>
                    <a:pt x="1135" y="2264"/>
                  </a:lnTo>
                  <a:lnTo>
                    <a:pt x="1131" y="2276"/>
                  </a:lnTo>
                  <a:lnTo>
                    <a:pt x="1122" y="2292"/>
                  </a:lnTo>
                  <a:lnTo>
                    <a:pt x="1116" y="2301"/>
                  </a:lnTo>
                  <a:lnTo>
                    <a:pt x="1109" y="2309"/>
                  </a:lnTo>
                  <a:lnTo>
                    <a:pt x="1101" y="2315"/>
                  </a:lnTo>
                  <a:lnTo>
                    <a:pt x="1092" y="2320"/>
                  </a:lnTo>
                  <a:lnTo>
                    <a:pt x="1085" y="2323"/>
                  </a:lnTo>
                  <a:lnTo>
                    <a:pt x="1078" y="2326"/>
                  </a:lnTo>
                  <a:lnTo>
                    <a:pt x="1071" y="2327"/>
                  </a:lnTo>
                  <a:lnTo>
                    <a:pt x="1066" y="2327"/>
                  </a:lnTo>
                  <a:lnTo>
                    <a:pt x="1062" y="2327"/>
                  </a:lnTo>
                  <a:lnTo>
                    <a:pt x="1058" y="2327"/>
                  </a:lnTo>
                  <a:lnTo>
                    <a:pt x="1056" y="2328"/>
                  </a:lnTo>
                  <a:lnTo>
                    <a:pt x="1053" y="2329"/>
                  </a:lnTo>
                  <a:lnTo>
                    <a:pt x="1051" y="2332"/>
                  </a:lnTo>
                  <a:lnTo>
                    <a:pt x="1051" y="2335"/>
                  </a:lnTo>
                  <a:lnTo>
                    <a:pt x="1051" y="2339"/>
                  </a:lnTo>
                  <a:lnTo>
                    <a:pt x="1052" y="2344"/>
                  </a:lnTo>
                  <a:lnTo>
                    <a:pt x="1053" y="2347"/>
                  </a:lnTo>
                  <a:lnTo>
                    <a:pt x="1052" y="2349"/>
                  </a:lnTo>
                  <a:lnTo>
                    <a:pt x="1050" y="2351"/>
                  </a:lnTo>
                  <a:lnTo>
                    <a:pt x="1047" y="2352"/>
                  </a:lnTo>
                  <a:lnTo>
                    <a:pt x="1039" y="2349"/>
                  </a:lnTo>
                  <a:lnTo>
                    <a:pt x="1031" y="2347"/>
                  </a:lnTo>
                  <a:lnTo>
                    <a:pt x="1027" y="2347"/>
                  </a:lnTo>
                  <a:lnTo>
                    <a:pt x="1024" y="2348"/>
                  </a:lnTo>
                  <a:lnTo>
                    <a:pt x="1020" y="2351"/>
                  </a:lnTo>
                  <a:lnTo>
                    <a:pt x="1018" y="2353"/>
                  </a:lnTo>
                  <a:lnTo>
                    <a:pt x="1010" y="2361"/>
                  </a:lnTo>
                  <a:lnTo>
                    <a:pt x="1005" y="2371"/>
                  </a:lnTo>
                  <a:lnTo>
                    <a:pt x="1000" y="2380"/>
                  </a:lnTo>
                  <a:lnTo>
                    <a:pt x="994" y="2390"/>
                  </a:lnTo>
                  <a:lnTo>
                    <a:pt x="990" y="2395"/>
                  </a:lnTo>
                  <a:lnTo>
                    <a:pt x="988" y="2397"/>
                  </a:lnTo>
                  <a:lnTo>
                    <a:pt x="986" y="2399"/>
                  </a:lnTo>
                  <a:lnTo>
                    <a:pt x="983" y="2399"/>
                  </a:lnTo>
                  <a:lnTo>
                    <a:pt x="978" y="2397"/>
                  </a:lnTo>
                  <a:lnTo>
                    <a:pt x="974" y="2393"/>
                  </a:lnTo>
                  <a:lnTo>
                    <a:pt x="968" y="2391"/>
                  </a:lnTo>
                  <a:lnTo>
                    <a:pt x="959" y="2390"/>
                  </a:lnTo>
                  <a:lnTo>
                    <a:pt x="955" y="2391"/>
                  </a:lnTo>
                  <a:lnTo>
                    <a:pt x="952" y="2392"/>
                  </a:lnTo>
                  <a:lnTo>
                    <a:pt x="951" y="2395"/>
                  </a:lnTo>
                  <a:lnTo>
                    <a:pt x="950" y="2398"/>
                  </a:lnTo>
                  <a:lnTo>
                    <a:pt x="951" y="2405"/>
                  </a:lnTo>
                  <a:lnTo>
                    <a:pt x="951" y="2412"/>
                  </a:lnTo>
                  <a:lnTo>
                    <a:pt x="950" y="2417"/>
                  </a:lnTo>
                  <a:lnTo>
                    <a:pt x="947" y="2420"/>
                  </a:lnTo>
                  <a:lnTo>
                    <a:pt x="943" y="2423"/>
                  </a:lnTo>
                  <a:lnTo>
                    <a:pt x="937" y="2426"/>
                  </a:lnTo>
                  <a:lnTo>
                    <a:pt x="931" y="2428"/>
                  </a:lnTo>
                  <a:lnTo>
                    <a:pt x="924" y="2429"/>
                  </a:lnTo>
                  <a:lnTo>
                    <a:pt x="915" y="2429"/>
                  </a:lnTo>
                  <a:lnTo>
                    <a:pt x="908" y="2429"/>
                  </a:lnTo>
                  <a:lnTo>
                    <a:pt x="901" y="2429"/>
                  </a:lnTo>
                  <a:lnTo>
                    <a:pt x="895" y="2429"/>
                  </a:lnTo>
                  <a:lnTo>
                    <a:pt x="892" y="2430"/>
                  </a:lnTo>
                  <a:lnTo>
                    <a:pt x="888" y="2432"/>
                  </a:lnTo>
                  <a:lnTo>
                    <a:pt x="882" y="2436"/>
                  </a:lnTo>
                  <a:lnTo>
                    <a:pt x="876" y="2441"/>
                  </a:lnTo>
                  <a:lnTo>
                    <a:pt x="873" y="2443"/>
                  </a:lnTo>
                  <a:lnTo>
                    <a:pt x="869" y="2445"/>
                  </a:lnTo>
                  <a:lnTo>
                    <a:pt x="864" y="2445"/>
                  </a:lnTo>
                  <a:lnTo>
                    <a:pt x="859" y="2443"/>
                  </a:lnTo>
                  <a:lnTo>
                    <a:pt x="855" y="2441"/>
                  </a:lnTo>
                  <a:lnTo>
                    <a:pt x="850" y="2439"/>
                  </a:lnTo>
                  <a:lnTo>
                    <a:pt x="845" y="2436"/>
                  </a:lnTo>
                  <a:lnTo>
                    <a:pt x="840" y="2433"/>
                  </a:lnTo>
                  <a:lnTo>
                    <a:pt x="837" y="2429"/>
                  </a:lnTo>
                  <a:lnTo>
                    <a:pt x="833" y="2429"/>
                  </a:lnTo>
                  <a:lnTo>
                    <a:pt x="830" y="2429"/>
                  </a:lnTo>
                  <a:lnTo>
                    <a:pt x="826" y="2432"/>
                  </a:lnTo>
                  <a:lnTo>
                    <a:pt x="820" y="2437"/>
                  </a:lnTo>
                  <a:lnTo>
                    <a:pt x="816" y="2442"/>
                  </a:lnTo>
                  <a:lnTo>
                    <a:pt x="813" y="2445"/>
                  </a:lnTo>
                  <a:lnTo>
                    <a:pt x="807" y="2446"/>
                  </a:lnTo>
                  <a:lnTo>
                    <a:pt x="800" y="2446"/>
                  </a:lnTo>
                  <a:lnTo>
                    <a:pt x="793" y="2446"/>
                  </a:lnTo>
                  <a:lnTo>
                    <a:pt x="775" y="2446"/>
                  </a:lnTo>
                  <a:lnTo>
                    <a:pt x="760" y="2446"/>
                  </a:lnTo>
                  <a:lnTo>
                    <a:pt x="744" y="2447"/>
                  </a:lnTo>
                  <a:lnTo>
                    <a:pt x="728" y="2447"/>
                  </a:lnTo>
                  <a:lnTo>
                    <a:pt x="719" y="2447"/>
                  </a:lnTo>
                  <a:lnTo>
                    <a:pt x="712" y="2447"/>
                  </a:lnTo>
                  <a:lnTo>
                    <a:pt x="707" y="2446"/>
                  </a:lnTo>
                  <a:lnTo>
                    <a:pt x="704" y="2445"/>
                  </a:lnTo>
                  <a:lnTo>
                    <a:pt x="699" y="2441"/>
                  </a:lnTo>
                  <a:lnTo>
                    <a:pt x="692" y="2440"/>
                  </a:lnTo>
                  <a:lnTo>
                    <a:pt x="685" y="2439"/>
                  </a:lnTo>
                  <a:lnTo>
                    <a:pt x="675" y="2437"/>
                  </a:lnTo>
                  <a:lnTo>
                    <a:pt x="661" y="2430"/>
                  </a:lnTo>
                  <a:lnTo>
                    <a:pt x="643" y="2421"/>
                  </a:lnTo>
                  <a:lnTo>
                    <a:pt x="637" y="2421"/>
                  </a:lnTo>
                  <a:lnTo>
                    <a:pt x="631" y="2422"/>
                  </a:lnTo>
                  <a:lnTo>
                    <a:pt x="628" y="2424"/>
                  </a:lnTo>
                  <a:lnTo>
                    <a:pt x="624" y="2428"/>
                  </a:lnTo>
                  <a:lnTo>
                    <a:pt x="619" y="2436"/>
                  </a:lnTo>
                  <a:lnTo>
                    <a:pt x="616" y="2445"/>
                  </a:lnTo>
                  <a:lnTo>
                    <a:pt x="615" y="2448"/>
                  </a:lnTo>
                  <a:lnTo>
                    <a:pt x="615" y="2453"/>
                  </a:lnTo>
                  <a:lnTo>
                    <a:pt x="615" y="2458"/>
                  </a:lnTo>
                  <a:lnTo>
                    <a:pt x="615" y="2462"/>
                  </a:lnTo>
                  <a:lnTo>
                    <a:pt x="617" y="2471"/>
                  </a:lnTo>
                  <a:lnTo>
                    <a:pt x="619" y="2481"/>
                  </a:lnTo>
                  <a:lnTo>
                    <a:pt x="621" y="2486"/>
                  </a:lnTo>
                  <a:lnTo>
                    <a:pt x="621" y="2493"/>
                  </a:lnTo>
                  <a:lnTo>
                    <a:pt x="619" y="2500"/>
                  </a:lnTo>
                  <a:lnTo>
                    <a:pt x="618" y="2508"/>
                  </a:lnTo>
                  <a:lnTo>
                    <a:pt x="616" y="2515"/>
                  </a:lnTo>
                  <a:lnTo>
                    <a:pt x="615" y="2519"/>
                  </a:lnTo>
                  <a:lnTo>
                    <a:pt x="613" y="2523"/>
                  </a:lnTo>
                  <a:lnTo>
                    <a:pt x="612" y="2525"/>
                  </a:lnTo>
                  <a:lnTo>
                    <a:pt x="611" y="2524"/>
                  </a:lnTo>
                  <a:lnTo>
                    <a:pt x="609" y="2522"/>
                  </a:lnTo>
                  <a:lnTo>
                    <a:pt x="606" y="2519"/>
                  </a:lnTo>
                  <a:lnTo>
                    <a:pt x="603" y="2517"/>
                  </a:lnTo>
                  <a:lnTo>
                    <a:pt x="599" y="2516"/>
                  </a:lnTo>
                  <a:lnTo>
                    <a:pt x="594" y="2515"/>
                  </a:lnTo>
                  <a:lnTo>
                    <a:pt x="583" y="2514"/>
                  </a:lnTo>
                  <a:lnTo>
                    <a:pt x="569" y="2514"/>
                  </a:lnTo>
                  <a:lnTo>
                    <a:pt x="562" y="2515"/>
                  </a:lnTo>
                  <a:lnTo>
                    <a:pt x="556" y="2516"/>
                  </a:lnTo>
                  <a:lnTo>
                    <a:pt x="550" y="2518"/>
                  </a:lnTo>
                  <a:lnTo>
                    <a:pt x="547" y="2519"/>
                  </a:lnTo>
                  <a:lnTo>
                    <a:pt x="541" y="2525"/>
                  </a:lnTo>
                  <a:lnTo>
                    <a:pt x="535" y="2531"/>
                  </a:lnTo>
                  <a:lnTo>
                    <a:pt x="528" y="2538"/>
                  </a:lnTo>
                  <a:lnTo>
                    <a:pt x="520" y="2543"/>
                  </a:lnTo>
                  <a:lnTo>
                    <a:pt x="512" y="2547"/>
                  </a:lnTo>
                  <a:lnTo>
                    <a:pt x="505" y="2549"/>
                  </a:lnTo>
                  <a:lnTo>
                    <a:pt x="502" y="2552"/>
                  </a:lnTo>
                  <a:lnTo>
                    <a:pt x="498" y="2555"/>
                  </a:lnTo>
                  <a:lnTo>
                    <a:pt x="496" y="2560"/>
                  </a:lnTo>
                  <a:lnTo>
                    <a:pt x="495" y="2565"/>
                  </a:lnTo>
                  <a:lnTo>
                    <a:pt x="493" y="2569"/>
                  </a:lnTo>
                  <a:lnTo>
                    <a:pt x="491" y="2573"/>
                  </a:lnTo>
                  <a:lnTo>
                    <a:pt x="487" y="2577"/>
                  </a:lnTo>
                  <a:lnTo>
                    <a:pt x="483" y="2581"/>
                  </a:lnTo>
                  <a:lnTo>
                    <a:pt x="472" y="2597"/>
                  </a:lnTo>
                  <a:lnTo>
                    <a:pt x="458" y="2613"/>
                  </a:lnTo>
                  <a:lnTo>
                    <a:pt x="453" y="2617"/>
                  </a:lnTo>
                  <a:lnTo>
                    <a:pt x="446" y="2620"/>
                  </a:lnTo>
                  <a:lnTo>
                    <a:pt x="437" y="2623"/>
                  </a:lnTo>
                  <a:lnTo>
                    <a:pt x="428" y="2625"/>
                  </a:lnTo>
                  <a:lnTo>
                    <a:pt x="407" y="2630"/>
                  </a:lnTo>
                  <a:lnTo>
                    <a:pt x="386" y="2632"/>
                  </a:lnTo>
                  <a:lnTo>
                    <a:pt x="370" y="2635"/>
                  </a:lnTo>
                  <a:lnTo>
                    <a:pt x="354" y="2637"/>
                  </a:lnTo>
                  <a:lnTo>
                    <a:pt x="340" y="2640"/>
                  </a:lnTo>
                  <a:lnTo>
                    <a:pt x="328" y="2642"/>
                  </a:lnTo>
                  <a:lnTo>
                    <a:pt x="322" y="2643"/>
                  </a:lnTo>
                  <a:lnTo>
                    <a:pt x="317" y="2644"/>
                  </a:lnTo>
                  <a:lnTo>
                    <a:pt x="313" y="2647"/>
                  </a:lnTo>
                  <a:lnTo>
                    <a:pt x="309" y="2649"/>
                  </a:lnTo>
                  <a:lnTo>
                    <a:pt x="302" y="2654"/>
                  </a:lnTo>
                  <a:lnTo>
                    <a:pt x="296" y="2661"/>
                  </a:lnTo>
                  <a:lnTo>
                    <a:pt x="288" y="2667"/>
                  </a:lnTo>
                  <a:lnTo>
                    <a:pt x="277" y="2673"/>
                  </a:lnTo>
                  <a:lnTo>
                    <a:pt x="266" y="2676"/>
                  </a:lnTo>
                  <a:lnTo>
                    <a:pt x="257" y="2679"/>
                  </a:lnTo>
                  <a:lnTo>
                    <a:pt x="248" y="2680"/>
                  </a:lnTo>
                  <a:lnTo>
                    <a:pt x="240" y="2682"/>
                  </a:lnTo>
                  <a:lnTo>
                    <a:pt x="233" y="2686"/>
                  </a:lnTo>
                  <a:lnTo>
                    <a:pt x="227" y="2689"/>
                  </a:lnTo>
                  <a:lnTo>
                    <a:pt x="222" y="2694"/>
                  </a:lnTo>
                  <a:lnTo>
                    <a:pt x="216" y="2699"/>
                  </a:lnTo>
                  <a:lnTo>
                    <a:pt x="207" y="2704"/>
                  </a:lnTo>
                  <a:lnTo>
                    <a:pt x="196" y="2707"/>
                  </a:lnTo>
                  <a:lnTo>
                    <a:pt x="184" y="2710"/>
                  </a:lnTo>
                  <a:lnTo>
                    <a:pt x="175" y="2714"/>
                  </a:lnTo>
                  <a:lnTo>
                    <a:pt x="166" y="2719"/>
                  </a:lnTo>
                  <a:lnTo>
                    <a:pt x="158" y="2725"/>
                  </a:lnTo>
                  <a:lnTo>
                    <a:pt x="153" y="2729"/>
                  </a:lnTo>
                  <a:lnTo>
                    <a:pt x="147" y="2731"/>
                  </a:lnTo>
                  <a:lnTo>
                    <a:pt x="139" y="2733"/>
                  </a:lnTo>
                  <a:lnTo>
                    <a:pt x="131" y="2735"/>
                  </a:lnTo>
                  <a:lnTo>
                    <a:pt x="111" y="2736"/>
                  </a:lnTo>
                  <a:lnTo>
                    <a:pt x="92" y="2737"/>
                  </a:lnTo>
                  <a:lnTo>
                    <a:pt x="78" y="2737"/>
                  </a:lnTo>
                  <a:lnTo>
                    <a:pt x="65" y="2738"/>
                  </a:lnTo>
                  <a:lnTo>
                    <a:pt x="52" y="2738"/>
                  </a:lnTo>
                  <a:lnTo>
                    <a:pt x="39" y="2738"/>
                  </a:lnTo>
                  <a:close/>
                </a:path>
              </a:pathLst>
            </a:custGeom>
            <a:solidFill>
              <a:srgbClr val="FF0000"/>
            </a:solidFill>
            <a:ln w="3175" cmpd="sng">
              <a:solidFill>
                <a:srgbClr val="BFBFBF"/>
              </a:solidFill>
              <a:round/>
              <a:headEnd/>
              <a:tailEnd/>
            </a:ln>
          </p:spPr>
          <p:txBody>
            <a:bodyPr/>
            <a:lstStyle/>
            <a:p>
              <a:pPr defTabSz="1044975"/>
              <a:endParaRPr lang="zh-CN" altLang="en-US" sz="2100" ker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" name="吉林"/>
            <p:cNvSpPr>
              <a:spLocks/>
            </p:cNvSpPr>
            <p:nvPr/>
          </p:nvSpPr>
          <p:spPr bwMode="auto">
            <a:xfrm>
              <a:off x="4049300" y="1335608"/>
              <a:ext cx="1194183" cy="881965"/>
            </a:xfrm>
            <a:custGeom>
              <a:avLst/>
              <a:gdLst>
                <a:gd name="T0" fmla="*/ 3049 w 3070"/>
                <a:gd name="T1" fmla="*/ 1066 h 2270"/>
                <a:gd name="T2" fmla="*/ 2912 w 3070"/>
                <a:gd name="T3" fmla="*/ 1134 h 2270"/>
                <a:gd name="T4" fmla="*/ 2939 w 3070"/>
                <a:gd name="T5" fmla="*/ 1241 h 2270"/>
                <a:gd name="T6" fmla="*/ 2898 w 3070"/>
                <a:gd name="T7" fmla="*/ 1258 h 2270"/>
                <a:gd name="T8" fmla="*/ 2808 w 3070"/>
                <a:gd name="T9" fmla="*/ 1144 h 2270"/>
                <a:gd name="T10" fmla="*/ 2698 w 3070"/>
                <a:gd name="T11" fmla="*/ 1099 h 2270"/>
                <a:gd name="T12" fmla="*/ 2672 w 3070"/>
                <a:gd name="T13" fmla="*/ 1361 h 2270"/>
                <a:gd name="T14" fmla="*/ 2561 w 3070"/>
                <a:gd name="T15" fmla="*/ 1389 h 2270"/>
                <a:gd name="T16" fmla="*/ 2456 w 3070"/>
                <a:gd name="T17" fmla="*/ 1597 h 2270"/>
                <a:gd name="T18" fmla="*/ 2264 w 3070"/>
                <a:gd name="T19" fmla="*/ 1629 h 2270"/>
                <a:gd name="T20" fmla="*/ 2260 w 3070"/>
                <a:gd name="T21" fmla="*/ 1775 h 2270"/>
                <a:gd name="T22" fmla="*/ 2242 w 3070"/>
                <a:gd name="T23" fmla="*/ 1913 h 2270"/>
                <a:gd name="T24" fmla="*/ 2009 w 3070"/>
                <a:gd name="T25" fmla="*/ 1932 h 2270"/>
                <a:gd name="T26" fmla="*/ 1914 w 3070"/>
                <a:gd name="T27" fmla="*/ 1860 h 2270"/>
                <a:gd name="T28" fmla="*/ 1833 w 3070"/>
                <a:gd name="T29" fmla="*/ 1849 h 2270"/>
                <a:gd name="T30" fmla="*/ 1760 w 3070"/>
                <a:gd name="T31" fmla="*/ 1980 h 2270"/>
                <a:gd name="T32" fmla="*/ 1688 w 3070"/>
                <a:gd name="T33" fmla="*/ 2138 h 2270"/>
                <a:gd name="T34" fmla="*/ 1572 w 3070"/>
                <a:gd name="T35" fmla="*/ 2264 h 2270"/>
                <a:gd name="T36" fmla="*/ 1532 w 3070"/>
                <a:gd name="T37" fmla="*/ 2213 h 2270"/>
                <a:gd name="T38" fmla="*/ 1513 w 3070"/>
                <a:gd name="T39" fmla="*/ 2111 h 2270"/>
                <a:gd name="T40" fmla="*/ 1364 w 3070"/>
                <a:gd name="T41" fmla="*/ 1935 h 2270"/>
                <a:gd name="T42" fmla="*/ 1373 w 3070"/>
                <a:gd name="T43" fmla="*/ 1725 h 2270"/>
                <a:gd name="T44" fmla="*/ 1272 w 3070"/>
                <a:gd name="T45" fmla="*/ 1660 h 2270"/>
                <a:gd name="T46" fmla="*/ 1194 w 3070"/>
                <a:gd name="T47" fmla="*/ 1540 h 2270"/>
                <a:gd name="T48" fmla="*/ 1128 w 3070"/>
                <a:gd name="T49" fmla="*/ 1391 h 2270"/>
                <a:gd name="T50" fmla="*/ 1005 w 3070"/>
                <a:gd name="T51" fmla="*/ 1471 h 2270"/>
                <a:gd name="T52" fmla="*/ 986 w 3070"/>
                <a:gd name="T53" fmla="*/ 1381 h 2270"/>
                <a:gd name="T54" fmla="*/ 814 w 3070"/>
                <a:gd name="T55" fmla="*/ 1271 h 2270"/>
                <a:gd name="T56" fmla="*/ 697 w 3070"/>
                <a:gd name="T57" fmla="*/ 1273 h 2270"/>
                <a:gd name="T58" fmla="*/ 677 w 3070"/>
                <a:gd name="T59" fmla="*/ 1175 h 2270"/>
                <a:gd name="T60" fmla="*/ 599 w 3070"/>
                <a:gd name="T61" fmla="*/ 972 h 2270"/>
                <a:gd name="T62" fmla="*/ 463 w 3070"/>
                <a:gd name="T63" fmla="*/ 828 h 2270"/>
                <a:gd name="T64" fmla="*/ 253 w 3070"/>
                <a:gd name="T65" fmla="*/ 865 h 2270"/>
                <a:gd name="T66" fmla="*/ 182 w 3070"/>
                <a:gd name="T67" fmla="*/ 740 h 2270"/>
                <a:gd name="T68" fmla="*/ 191 w 3070"/>
                <a:gd name="T69" fmla="*/ 534 h 2270"/>
                <a:gd name="T70" fmla="*/ 102 w 3070"/>
                <a:gd name="T71" fmla="*/ 366 h 2270"/>
                <a:gd name="T72" fmla="*/ 31 w 3070"/>
                <a:gd name="T73" fmla="*/ 286 h 2270"/>
                <a:gd name="T74" fmla="*/ 95 w 3070"/>
                <a:gd name="T75" fmla="*/ 214 h 2270"/>
                <a:gd name="T76" fmla="*/ 236 w 3070"/>
                <a:gd name="T77" fmla="*/ 229 h 2270"/>
                <a:gd name="T78" fmla="*/ 319 w 3070"/>
                <a:gd name="T79" fmla="*/ 154 h 2270"/>
                <a:gd name="T80" fmla="*/ 441 w 3070"/>
                <a:gd name="T81" fmla="*/ 45 h 2270"/>
                <a:gd name="T82" fmla="*/ 627 w 3070"/>
                <a:gd name="T83" fmla="*/ 1 h 2270"/>
                <a:gd name="T84" fmla="*/ 692 w 3070"/>
                <a:gd name="T85" fmla="*/ 161 h 2270"/>
                <a:gd name="T86" fmla="*/ 851 w 3070"/>
                <a:gd name="T87" fmla="*/ 350 h 2270"/>
                <a:gd name="T88" fmla="*/ 1017 w 3070"/>
                <a:gd name="T89" fmla="*/ 300 h 2270"/>
                <a:gd name="T90" fmla="*/ 1169 w 3070"/>
                <a:gd name="T91" fmla="*/ 275 h 2270"/>
                <a:gd name="T92" fmla="*/ 1297 w 3070"/>
                <a:gd name="T93" fmla="*/ 387 h 2270"/>
                <a:gd name="T94" fmla="*/ 1532 w 3070"/>
                <a:gd name="T95" fmla="*/ 342 h 2270"/>
                <a:gd name="T96" fmla="*/ 1685 w 3070"/>
                <a:gd name="T97" fmla="*/ 452 h 2270"/>
                <a:gd name="T98" fmla="*/ 1715 w 3070"/>
                <a:gd name="T99" fmla="*/ 600 h 2270"/>
                <a:gd name="T100" fmla="*/ 1848 w 3070"/>
                <a:gd name="T101" fmla="*/ 583 h 2270"/>
                <a:gd name="T102" fmla="*/ 1909 w 3070"/>
                <a:gd name="T103" fmla="*/ 738 h 2270"/>
                <a:gd name="T104" fmla="*/ 2029 w 3070"/>
                <a:gd name="T105" fmla="*/ 723 h 2270"/>
                <a:gd name="T106" fmla="*/ 2085 w 3070"/>
                <a:gd name="T107" fmla="*/ 562 h 2270"/>
                <a:gd name="T108" fmla="*/ 2236 w 3070"/>
                <a:gd name="T109" fmla="*/ 802 h 2270"/>
                <a:gd name="T110" fmla="*/ 2365 w 3070"/>
                <a:gd name="T111" fmla="*/ 929 h 2270"/>
                <a:gd name="T112" fmla="*/ 2443 w 3070"/>
                <a:gd name="T113" fmla="*/ 798 h 2270"/>
                <a:gd name="T114" fmla="*/ 2599 w 3070"/>
                <a:gd name="T115" fmla="*/ 669 h 2270"/>
                <a:gd name="T116" fmla="*/ 2722 w 3070"/>
                <a:gd name="T117" fmla="*/ 632 h 2270"/>
                <a:gd name="T118" fmla="*/ 2797 w 3070"/>
                <a:gd name="T119" fmla="*/ 789 h 2270"/>
                <a:gd name="T120" fmla="*/ 2968 w 3070"/>
                <a:gd name="T121" fmla="*/ 823 h 2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070" h="2270">
                  <a:moveTo>
                    <a:pt x="3067" y="833"/>
                  </a:moveTo>
                  <a:lnTo>
                    <a:pt x="3069" y="846"/>
                  </a:lnTo>
                  <a:lnTo>
                    <a:pt x="3070" y="859"/>
                  </a:lnTo>
                  <a:lnTo>
                    <a:pt x="3070" y="874"/>
                  </a:lnTo>
                  <a:lnTo>
                    <a:pt x="3069" y="890"/>
                  </a:lnTo>
                  <a:lnTo>
                    <a:pt x="3067" y="912"/>
                  </a:lnTo>
                  <a:lnTo>
                    <a:pt x="3065" y="937"/>
                  </a:lnTo>
                  <a:lnTo>
                    <a:pt x="3064" y="949"/>
                  </a:lnTo>
                  <a:lnTo>
                    <a:pt x="3063" y="960"/>
                  </a:lnTo>
                  <a:lnTo>
                    <a:pt x="3062" y="970"/>
                  </a:lnTo>
                  <a:lnTo>
                    <a:pt x="3060" y="977"/>
                  </a:lnTo>
                  <a:lnTo>
                    <a:pt x="3055" y="989"/>
                  </a:lnTo>
                  <a:lnTo>
                    <a:pt x="3049" y="997"/>
                  </a:lnTo>
                  <a:lnTo>
                    <a:pt x="3048" y="1000"/>
                  </a:lnTo>
                  <a:lnTo>
                    <a:pt x="3045" y="1005"/>
                  </a:lnTo>
                  <a:lnTo>
                    <a:pt x="3044" y="1010"/>
                  </a:lnTo>
                  <a:lnTo>
                    <a:pt x="3044" y="1015"/>
                  </a:lnTo>
                  <a:lnTo>
                    <a:pt x="3044" y="1024"/>
                  </a:lnTo>
                  <a:lnTo>
                    <a:pt x="3048" y="1034"/>
                  </a:lnTo>
                  <a:lnTo>
                    <a:pt x="3050" y="1041"/>
                  </a:lnTo>
                  <a:lnTo>
                    <a:pt x="3054" y="1048"/>
                  </a:lnTo>
                  <a:lnTo>
                    <a:pt x="3056" y="1054"/>
                  </a:lnTo>
                  <a:lnTo>
                    <a:pt x="3056" y="1060"/>
                  </a:lnTo>
                  <a:lnTo>
                    <a:pt x="3056" y="1062"/>
                  </a:lnTo>
                  <a:lnTo>
                    <a:pt x="3055" y="1065"/>
                  </a:lnTo>
                  <a:lnTo>
                    <a:pt x="3052" y="1066"/>
                  </a:lnTo>
                  <a:lnTo>
                    <a:pt x="3049" y="1066"/>
                  </a:lnTo>
                  <a:lnTo>
                    <a:pt x="3042" y="1063"/>
                  </a:lnTo>
                  <a:lnTo>
                    <a:pt x="3036" y="1062"/>
                  </a:lnTo>
                  <a:lnTo>
                    <a:pt x="3031" y="1062"/>
                  </a:lnTo>
                  <a:lnTo>
                    <a:pt x="3027" y="1063"/>
                  </a:lnTo>
                  <a:lnTo>
                    <a:pt x="3026" y="1063"/>
                  </a:lnTo>
                  <a:lnTo>
                    <a:pt x="3026" y="1065"/>
                  </a:lnTo>
                  <a:lnTo>
                    <a:pt x="3027" y="1066"/>
                  </a:lnTo>
                  <a:lnTo>
                    <a:pt x="3027" y="1067"/>
                  </a:lnTo>
                  <a:lnTo>
                    <a:pt x="3031" y="1071"/>
                  </a:lnTo>
                  <a:lnTo>
                    <a:pt x="3033" y="1075"/>
                  </a:lnTo>
                  <a:lnTo>
                    <a:pt x="3036" y="1080"/>
                  </a:lnTo>
                  <a:lnTo>
                    <a:pt x="3036" y="1085"/>
                  </a:lnTo>
                  <a:lnTo>
                    <a:pt x="3035" y="1087"/>
                  </a:lnTo>
                  <a:lnTo>
                    <a:pt x="3032" y="1090"/>
                  </a:lnTo>
                  <a:lnTo>
                    <a:pt x="3026" y="1092"/>
                  </a:lnTo>
                  <a:lnTo>
                    <a:pt x="3019" y="1095"/>
                  </a:lnTo>
                  <a:lnTo>
                    <a:pt x="3004" y="1100"/>
                  </a:lnTo>
                  <a:lnTo>
                    <a:pt x="2991" y="1105"/>
                  </a:lnTo>
                  <a:lnTo>
                    <a:pt x="2979" y="1110"/>
                  </a:lnTo>
                  <a:lnTo>
                    <a:pt x="2966" y="1116"/>
                  </a:lnTo>
                  <a:lnTo>
                    <a:pt x="2954" y="1122"/>
                  </a:lnTo>
                  <a:lnTo>
                    <a:pt x="2948" y="1125"/>
                  </a:lnTo>
                  <a:lnTo>
                    <a:pt x="2943" y="1126"/>
                  </a:lnTo>
                  <a:lnTo>
                    <a:pt x="2935" y="1126"/>
                  </a:lnTo>
                  <a:lnTo>
                    <a:pt x="2924" y="1128"/>
                  </a:lnTo>
                  <a:lnTo>
                    <a:pt x="2917" y="1130"/>
                  </a:lnTo>
                  <a:lnTo>
                    <a:pt x="2912" y="1134"/>
                  </a:lnTo>
                  <a:lnTo>
                    <a:pt x="2907" y="1139"/>
                  </a:lnTo>
                  <a:lnTo>
                    <a:pt x="2901" y="1149"/>
                  </a:lnTo>
                  <a:lnTo>
                    <a:pt x="2893" y="1158"/>
                  </a:lnTo>
                  <a:lnTo>
                    <a:pt x="2885" y="1169"/>
                  </a:lnTo>
                  <a:lnTo>
                    <a:pt x="2876" y="1176"/>
                  </a:lnTo>
                  <a:lnTo>
                    <a:pt x="2872" y="1179"/>
                  </a:lnTo>
                  <a:lnTo>
                    <a:pt x="2869" y="1182"/>
                  </a:lnTo>
                  <a:lnTo>
                    <a:pt x="2867" y="1186"/>
                  </a:lnTo>
                  <a:lnTo>
                    <a:pt x="2866" y="1189"/>
                  </a:lnTo>
                  <a:lnTo>
                    <a:pt x="2866" y="1192"/>
                  </a:lnTo>
                  <a:lnTo>
                    <a:pt x="2868" y="1195"/>
                  </a:lnTo>
                  <a:lnTo>
                    <a:pt x="2871" y="1198"/>
                  </a:lnTo>
                  <a:lnTo>
                    <a:pt x="2875" y="1199"/>
                  </a:lnTo>
                  <a:lnTo>
                    <a:pt x="2885" y="1199"/>
                  </a:lnTo>
                  <a:lnTo>
                    <a:pt x="2892" y="1198"/>
                  </a:lnTo>
                  <a:lnTo>
                    <a:pt x="2899" y="1194"/>
                  </a:lnTo>
                  <a:lnTo>
                    <a:pt x="2905" y="1191"/>
                  </a:lnTo>
                  <a:lnTo>
                    <a:pt x="2907" y="1191"/>
                  </a:lnTo>
                  <a:lnTo>
                    <a:pt x="2910" y="1191"/>
                  </a:lnTo>
                  <a:lnTo>
                    <a:pt x="2912" y="1192"/>
                  </a:lnTo>
                  <a:lnTo>
                    <a:pt x="2916" y="1193"/>
                  </a:lnTo>
                  <a:lnTo>
                    <a:pt x="2922" y="1201"/>
                  </a:lnTo>
                  <a:lnTo>
                    <a:pt x="2926" y="1212"/>
                  </a:lnTo>
                  <a:lnTo>
                    <a:pt x="2932" y="1223"/>
                  </a:lnTo>
                  <a:lnTo>
                    <a:pt x="2937" y="1232"/>
                  </a:lnTo>
                  <a:lnTo>
                    <a:pt x="2938" y="1236"/>
                  </a:lnTo>
                  <a:lnTo>
                    <a:pt x="2939" y="1241"/>
                  </a:lnTo>
                  <a:lnTo>
                    <a:pt x="2941" y="1244"/>
                  </a:lnTo>
                  <a:lnTo>
                    <a:pt x="2941" y="1250"/>
                  </a:lnTo>
                  <a:lnTo>
                    <a:pt x="2938" y="1258"/>
                  </a:lnTo>
                  <a:lnTo>
                    <a:pt x="2937" y="1267"/>
                  </a:lnTo>
                  <a:lnTo>
                    <a:pt x="2948" y="1283"/>
                  </a:lnTo>
                  <a:lnTo>
                    <a:pt x="2961" y="1300"/>
                  </a:lnTo>
                  <a:lnTo>
                    <a:pt x="2963" y="1303"/>
                  </a:lnTo>
                  <a:lnTo>
                    <a:pt x="2964" y="1307"/>
                  </a:lnTo>
                  <a:lnTo>
                    <a:pt x="2964" y="1309"/>
                  </a:lnTo>
                  <a:lnTo>
                    <a:pt x="2964" y="1312"/>
                  </a:lnTo>
                  <a:lnTo>
                    <a:pt x="2962" y="1313"/>
                  </a:lnTo>
                  <a:lnTo>
                    <a:pt x="2961" y="1314"/>
                  </a:lnTo>
                  <a:lnTo>
                    <a:pt x="2954" y="1311"/>
                  </a:lnTo>
                  <a:lnTo>
                    <a:pt x="2942" y="1300"/>
                  </a:lnTo>
                  <a:lnTo>
                    <a:pt x="2930" y="1287"/>
                  </a:lnTo>
                  <a:lnTo>
                    <a:pt x="2924" y="1277"/>
                  </a:lnTo>
                  <a:lnTo>
                    <a:pt x="2920" y="1269"/>
                  </a:lnTo>
                  <a:lnTo>
                    <a:pt x="2917" y="1258"/>
                  </a:lnTo>
                  <a:lnTo>
                    <a:pt x="2912" y="1249"/>
                  </a:lnTo>
                  <a:lnTo>
                    <a:pt x="2907" y="1244"/>
                  </a:lnTo>
                  <a:lnTo>
                    <a:pt x="2904" y="1242"/>
                  </a:lnTo>
                  <a:lnTo>
                    <a:pt x="2900" y="1242"/>
                  </a:lnTo>
                  <a:lnTo>
                    <a:pt x="2899" y="1243"/>
                  </a:lnTo>
                  <a:lnTo>
                    <a:pt x="2898" y="1245"/>
                  </a:lnTo>
                  <a:lnTo>
                    <a:pt x="2898" y="1249"/>
                  </a:lnTo>
                  <a:lnTo>
                    <a:pt x="2898" y="1254"/>
                  </a:lnTo>
                  <a:lnTo>
                    <a:pt x="2898" y="1258"/>
                  </a:lnTo>
                  <a:lnTo>
                    <a:pt x="2895" y="1262"/>
                  </a:lnTo>
                  <a:lnTo>
                    <a:pt x="2893" y="1264"/>
                  </a:lnTo>
                  <a:lnTo>
                    <a:pt x="2890" y="1265"/>
                  </a:lnTo>
                  <a:lnTo>
                    <a:pt x="2885" y="1265"/>
                  </a:lnTo>
                  <a:lnTo>
                    <a:pt x="2881" y="1264"/>
                  </a:lnTo>
                  <a:lnTo>
                    <a:pt x="2879" y="1261"/>
                  </a:lnTo>
                  <a:lnTo>
                    <a:pt x="2878" y="1256"/>
                  </a:lnTo>
                  <a:lnTo>
                    <a:pt x="2878" y="1251"/>
                  </a:lnTo>
                  <a:lnTo>
                    <a:pt x="2876" y="1248"/>
                  </a:lnTo>
                  <a:lnTo>
                    <a:pt x="2875" y="1244"/>
                  </a:lnTo>
                  <a:lnTo>
                    <a:pt x="2873" y="1243"/>
                  </a:lnTo>
                  <a:lnTo>
                    <a:pt x="2867" y="1241"/>
                  </a:lnTo>
                  <a:lnTo>
                    <a:pt x="2857" y="1238"/>
                  </a:lnTo>
                  <a:lnTo>
                    <a:pt x="2851" y="1237"/>
                  </a:lnTo>
                  <a:lnTo>
                    <a:pt x="2846" y="1235"/>
                  </a:lnTo>
                  <a:lnTo>
                    <a:pt x="2838" y="1231"/>
                  </a:lnTo>
                  <a:lnTo>
                    <a:pt x="2832" y="1226"/>
                  </a:lnTo>
                  <a:lnTo>
                    <a:pt x="2827" y="1221"/>
                  </a:lnTo>
                  <a:lnTo>
                    <a:pt x="2821" y="1216"/>
                  </a:lnTo>
                  <a:lnTo>
                    <a:pt x="2816" y="1208"/>
                  </a:lnTo>
                  <a:lnTo>
                    <a:pt x="2813" y="1201"/>
                  </a:lnTo>
                  <a:lnTo>
                    <a:pt x="2811" y="1194"/>
                  </a:lnTo>
                  <a:lnTo>
                    <a:pt x="2810" y="1186"/>
                  </a:lnTo>
                  <a:lnTo>
                    <a:pt x="2809" y="1178"/>
                  </a:lnTo>
                  <a:lnTo>
                    <a:pt x="2809" y="1169"/>
                  </a:lnTo>
                  <a:lnTo>
                    <a:pt x="2808" y="1155"/>
                  </a:lnTo>
                  <a:lnTo>
                    <a:pt x="2808" y="1144"/>
                  </a:lnTo>
                  <a:lnTo>
                    <a:pt x="2806" y="1141"/>
                  </a:lnTo>
                  <a:lnTo>
                    <a:pt x="2805" y="1137"/>
                  </a:lnTo>
                  <a:lnTo>
                    <a:pt x="2804" y="1134"/>
                  </a:lnTo>
                  <a:lnTo>
                    <a:pt x="2802" y="1132"/>
                  </a:lnTo>
                  <a:lnTo>
                    <a:pt x="2798" y="1130"/>
                  </a:lnTo>
                  <a:lnTo>
                    <a:pt x="2794" y="1130"/>
                  </a:lnTo>
                  <a:lnTo>
                    <a:pt x="2790" y="1130"/>
                  </a:lnTo>
                  <a:lnTo>
                    <a:pt x="2785" y="1130"/>
                  </a:lnTo>
                  <a:lnTo>
                    <a:pt x="2772" y="1134"/>
                  </a:lnTo>
                  <a:lnTo>
                    <a:pt x="2760" y="1135"/>
                  </a:lnTo>
                  <a:lnTo>
                    <a:pt x="2755" y="1134"/>
                  </a:lnTo>
                  <a:lnTo>
                    <a:pt x="2752" y="1132"/>
                  </a:lnTo>
                  <a:lnTo>
                    <a:pt x="2750" y="1130"/>
                  </a:lnTo>
                  <a:lnTo>
                    <a:pt x="2750" y="1125"/>
                  </a:lnTo>
                  <a:lnTo>
                    <a:pt x="2752" y="1122"/>
                  </a:lnTo>
                  <a:lnTo>
                    <a:pt x="2750" y="1118"/>
                  </a:lnTo>
                  <a:lnTo>
                    <a:pt x="2749" y="1115"/>
                  </a:lnTo>
                  <a:lnTo>
                    <a:pt x="2746" y="1112"/>
                  </a:lnTo>
                  <a:lnTo>
                    <a:pt x="2737" y="1110"/>
                  </a:lnTo>
                  <a:lnTo>
                    <a:pt x="2728" y="1110"/>
                  </a:lnTo>
                  <a:lnTo>
                    <a:pt x="2723" y="1110"/>
                  </a:lnTo>
                  <a:lnTo>
                    <a:pt x="2718" y="1109"/>
                  </a:lnTo>
                  <a:lnTo>
                    <a:pt x="2716" y="1106"/>
                  </a:lnTo>
                  <a:lnTo>
                    <a:pt x="2714" y="1104"/>
                  </a:lnTo>
                  <a:lnTo>
                    <a:pt x="2710" y="1100"/>
                  </a:lnTo>
                  <a:lnTo>
                    <a:pt x="2704" y="1098"/>
                  </a:lnTo>
                  <a:lnTo>
                    <a:pt x="2698" y="1099"/>
                  </a:lnTo>
                  <a:lnTo>
                    <a:pt x="2692" y="1103"/>
                  </a:lnTo>
                  <a:lnTo>
                    <a:pt x="2687" y="1107"/>
                  </a:lnTo>
                  <a:lnTo>
                    <a:pt x="2682" y="1112"/>
                  </a:lnTo>
                  <a:lnTo>
                    <a:pt x="2679" y="1116"/>
                  </a:lnTo>
                  <a:lnTo>
                    <a:pt x="2677" y="1120"/>
                  </a:lnTo>
                  <a:lnTo>
                    <a:pt x="2676" y="1128"/>
                  </a:lnTo>
                  <a:lnTo>
                    <a:pt x="2673" y="1135"/>
                  </a:lnTo>
                  <a:lnTo>
                    <a:pt x="2671" y="1151"/>
                  </a:lnTo>
                  <a:lnTo>
                    <a:pt x="2671" y="1167"/>
                  </a:lnTo>
                  <a:lnTo>
                    <a:pt x="2671" y="1181"/>
                  </a:lnTo>
                  <a:lnTo>
                    <a:pt x="2671" y="1200"/>
                  </a:lnTo>
                  <a:lnTo>
                    <a:pt x="2671" y="1218"/>
                  </a:lnTo>
                  <a:lnTo>
                    <a:pt x="2674" y="1233"/>
                  </a:lnTo>
                  <a:lnTo>
                    <a:pt x="2677" y="1246"/>
                  </a:lnTo>
                  <a:lnTo>
                    <a:pt x="2679" y="1257"/>
                  </a:lnTo>
                  <a:lnTo>
                    <a:pt x="2679" y="1269"/>
                  </a:lnTo>
                  <a:lnTo>
                    <a:pt x="2678" y="1281"/>
                  </a:lnTo>
                  <a:lnTo>
                    <a:pt x="2674" y="1293"/>
                  </a:lnTo>
                  <a:lnTo>
                    <a:pt x="2672" y="1301"/>
                  </a:lnTo>
                  <a:lnTo>
                    <a:pt x="2672" y="1308"/>
                  </a:lnTo>
                  <a:lnTo>
                    <a:pt x="2673" y="1320"/>
                  </a:lnTo>
                  <a:lnTo>
                    <a:pt x="2676" y="1331"/>
                  </a:lnTo>
                  <a:lnTo>
                    <a:pt x="2677" y="1339"/>
                  </a:lnTo>
                  <a:lnTo>
                    <a:pt x="2678" y="1346"/>
                  </a:lnTo>
                  <a:lnTo>
                    <a:pt x="2677" y="1353"/>
                  </a:lnTo>
                  <a:lnTo>
                    <a:pt x="2676" y="1357"/>
                  </a:lnTo>
                  <a:lnTo>
                    <a:pt x="2672" y="1361"/>
                  </a:lnTo>
                  <a:lnTo>
                    <a:pt x="2668" y="1362"/>
                  </a:lnTo>
                  <a:lnTo>
                    <a:pt x="2665" y="1363"/>
                  </a:lnTo>
                  <a:lnTo>
                    <a:pt x="2657" y="1365"/>
                  </a:lnTo>
                  <a:lnTo>
                    <a:pt x="2649" y="1366"/>
                  </a:lnTo>
                  <a:lnTo>
                    <a:pt x="2647" y="1368"/>
                  </a:lnTo>
                  <a:lnTo>
                    <a:pt x="2645" y="1369"/>
                  </a:lnTo>
                  <a:lnTo>
                    <a:pt x="2643" y="1371"/>
                  </a:lnTo>
                  <a:lnTo>
                    <a:pt x="2642" y="1374"/>
                  </a:lnTo>
                  <a:lnTo>
                    <a:pt x="2640" y="1381"/>
                  </a:lnTo>
                  <a:lnTo>
                    <a:pt x="2640" y="1389"/>
                  </a:lnTo>
                  <a:lnTo>
                    <a:pt x="2640" y="1394"/>
                  </a:lnTo>
                  <a:lnTo>
                    <a:pt x="2639" y="1397"/>
                  </a:lnTo>
                  <a:lnTo>
                    <a:pt x="2638" y="1402"/>
                  </a:lnTo>
                  <a:lnTo>
                    <a:pt x="2636" y="1405"/>
                  </a:lnTo>
                  <a:lnTo>
                    <a:pt x="2634" y="1407"/>
                  </a:lnTo>
                  <a:lnTo>
                    <a:pt x="2630" y="1408"/>
                  </a:lnTo>
                  <a:lnTo>
                    <a:pt x="2626" y="1408"/>
                  </a:lnTo>
                  <a:lnTo>
                    <a:pt x="2620" y="1405"/>
                  </a:lnTo>
                  <a:lnTo>
                    <a:pt x="2607" y="1397"/>
                  </a:lnTo>
                  <a:lnTo>
                    <a:pt x="2595" y="1390"/>
                  </a:lnTo>
                  <a:lnTo>
                    <a:pt x="2589" y="1388"/>
                  </a:lnTo>
                  <a:lnTo>
                    <a:pt x="2584" y="1386"/>
                  </a:lnTo>
                  <a:lnTo>
                    <a:pt x="2579" y="1384"/>
                  </a:lnTo>
                  <a:lnTo>
                    <a:pt x="2576" y="1384"/>
                  </a:lnTo>
                  <a:lnTo>
                    <a:pt x="2569" y="1386"/>
                  </a:lnTo>
                  <a:lnTo>
                    <a:pt x="2563" y="1388"/>
                  </a:lnTo>
                  <a:lnTo>
                    <a:pt x="2561" y="1389"/>
                  </a:lnTo>
                  <a:lnTo>
                    <a:pt x="2559" y="1391"/>
                  </a:lnTo>
                  <a:lnTo>
                    <a:pt x="2558" y="1394"/>
                  </a:lnTo>
                  <a:lnTo>
                    <a:pt x="2557" y="1397"/>
                  </a:lnTo>
                  <a:lnTo>
                    <a:pt x="2555" y="1405"/>
                  </a:lnTo>
                  <a:lnTo>
                    <a:pt x="2552" y="1412"/>
                  </a:lnTo>
                  <a:lnTo>
                    <a:pt x="2547" y="1418"/>
                  </a:lnTo>
                  <a:lnTo>
                    <a:pt x="2542" y="1422"/>
                  </a:lnTo>
                  <a:lnTo>
                    <a:pt x="2539" y="1427"/>
                  </a:lnTo>
                  <a:lnTo>
                    <a:pt x="2534" y="1433"/>
                  </a:lnTo>
                  <a:lnTo>
                    <a:pt x="2532" y="1441"/>
                  </a:lnTo>
                  <a:lnTo>
                    <a:pt x="2532" y="1451"/>
                  </a:lnTo>
                  <a:lnTo>
                    <a:pt x="2532" y="1464"/>
                  </a:lnTo>
                  <a:lnTo>
                    <a:pt x="2532" y="1479"/>
                  </a:lnTo>
                  <a:lnTo>
                    <a:pt x="2532" y="1488"/>
                  </a:lnTo>
                  <a:lnTo>
                    <a:pt x="2531" y="1495"/>
                  </a:lnTo>
                  <a:lnTo>
                    <a:pt x="2529" y="1500"/>
                  </a:lnTo>
                  <a:lnTo>
                    <a:pt x="2528" y="1503"/>
                  </a:lnTo>
                  <a:lnTo>
                    <a:pt x="2522" y="1512"/>
                  </a:lnTo>
                  <a:lnTo>
                    <a:pt x="2514" y="1521"/>
                  </a:lnTo>
                  <a:lnTo>
                    <a:pt x="2506" y="1532"/>
                  </a:lnTo>
                  <a:lnTo>
                    <a:pt x="2496" y="1541"/>
                  </a:lnTo>
                  <a:lnTo>
                    <a:pt x="2488" y="1552"/>
                  </a:lnTo>
                  <a:lnTo>
                    <a:pt x="2481" y="1566"/>
                  </a:lnTo>
                  <a:lnTo>
                    <a:pt x="2473" y="1579"/>
                  </a:lnTo>
                  <a:lnTo>
                    <a:pt x="2468" y="1589"/>
                  </a:lnTo>
                  <a:lnTo>
                    <a:pt x="2462" y="1594"/>
                  </a:lnTo>
                  <a:lnTo>
                    <a:pt x="2456" y="1597"/>
                  </a:lnTo>
                  <a:lnTo>
                    <a:pt x="2451" y="1598"/>
                  </a:lnTo>
                  <a:lnTo>
                    <a:pt x="2446" y="1598"/>
                  </a:lnTo>
                  <a:lnTo>
                    <a:pt x="2440" y="1598"/>
                  </a:lnTo>
                  <a:lnTo>
                    <a:pt x="2433" y="1597"/>
                  </a:lnTo>
                  <a:lnTo>
                    <a:pt x="2425" y="1596"/>
                  </a:lnTo>
                  <a:lnTo>
                    <a:pt x="2418" y="1595"/>
                  </a:lnTo>
                  <a:lnTo>
                    <a:pt x="2409" y="1595"/>
                  </a:lnTo>
                  <a:lnTo>
                    <a:pt x="2402" y="1596"/>
                  </a:lnTo>
                  <a:lnTo>
                    <a:pt x="2394" y="1597"/>
                  </a:lnTo>
                  <a:lnTo>
                    <a:pt x="2387" y="1599"/>
                  </a:lnTo>
                  <a:lnTo>
                    <a:pt x="2380" y="1603"/>
                  </a:lnTo>
                  <a:lnTo>
                    <a:pt x="2372" y="1607"/>
                  </a:lnTo>
                  <a:lnTo>
                    <a:pt x="2366" y="1611"/>
                  </a:lnTo>
                  <a:lnTo>
                    <a:pt x="2361" y="1615"/>
                  </a:lnTo>
                  <a:lnTo>
                    <a:pt x="2358" y="1617"/>
                  </a:lnTo>
                  <a:lnTo>
                    <a:pt x="2356" y="1618"/>
                  </a:lnTo>
                  <a:lnTo>
                    <a:pt x="2353" y="1618"/>
                  </a:lnTo>
                  <a:lnTo>
                    <a:pt x="2351" y="1617"/>
                  </a:lnTo>
                  <a:lnTo>
                    <a:pt x="2349" y="1616"/>
                  </a:lnTo>
                  <a:lnTo>
                    <a:pt x="2343" y="1616"/>
                  </a:lnTo>
                  <a:lnTo>
                    <a:pt x="2336" y="1617"/>
                  </a:lnTo>
                  <a:lnTo>
                    <a:pt x="2325" y="1620"/>
                  </a:lnTo>
                  <a:lnTo>
                    <a:pt x="2314" y="1622"/>
                  </a:lnTo>
                  <a:lnTo>
                    <a:pt x="2303" y="1623"/>
                  </a:lnTo>
                  <a:lnTo>
                    <a:pt x="2290" y="1624"/>
                  </a:lnTo>
                  <a:lnTo>
                    <a:pt x="2275" y="1627"/>
                  </a:lnTo>
                  <a:lnTo>
                    <a:pt x="2264" y="1629"/>
                  </a:lnTo>
                  <a:lnTo>
                    <a:pt x="2250" y="1630"/>
                  </a:lnTo>
                  <a:lnTo>
                    <a:pt x="2232" y="1633"/>
                  </a:lnTo>
                  <a:lnTo>
                    <a:pt x="2211" y="1636"/>
                  </a:lnTo>
                  <a:lnTo>
                    <a:pt x="2201" y="1639"/>
                  </a:lnTo>
                  <a:lnTo>
                    <a:pt x="2194" y="1641"/>
                  </a:lnTo>
                  <a:lnTo>
                    <a:pt x="2189" y="1643"/>
                  </a:lnTo>
                  <a:lnTo>
                    <a:pt x="2188" y="1647"/>
                  </a:lnTo>
                  <a:lnTo>
                    <a:pt x="2187" y="1651"/>
                  </a:lnTo>
                  <a:lnTo>
                    <a:pt x="2188" y="1653"/>
                  </a:lnTo>
                  <a:lnTo>
                    <a:pt x="2189" y="1655"/>
                  </a:lnTo>
                  <a:lnTo>
                    <a:pt x="2191" y="1658"/>
                  </a:lnTo>
                  <a:lnTo>
                    <a:pt x="2196" y="1665"/>
                  </a:lnTo>
                  <a:lnTo>
                    <a:pt x="2206" y="1671"/>
                  </a:lnTo>
                  <a:lnTo>
                    <a:pt x="2211" y="1674"/>
                  </a:lnTo>
                  <a:lnTo>
                    <a:pt x="2214" y="1679"/>
                  </a:lnTo>
                  <a:lnTo>
                    <a:pt x="2217" y="1689"/>
                  </a:lnTo>
                  <a:lnTo>
                    <a:pt x="2219" y="1708"/>
                  </a:lnTo>
                  <a:lnTo>
                    <a:pt x="2219" y="1711"/>
                  </a:lnTo>
                  <a:lnTo>
                    <a:pt x="2221" y="1723"/>
                  </a:lnTo>
                  <a:lnTo>
                    <a:pt x="2224" y="1736"/>
                  </a:lnTo>
                  <a:lnTo>
                    <a:pt x="2227" y="1747"/>
                  </a:lnTo>
                  <a:lnTo>
                    <a:pt x="2232" y="1756"/>
                  </a:lnTo>
                  <a:lnTo>
                    <a:pt x="2239" y="1765"/>
                  </a:lnTo>
                  <a:lnTo>
                    <a:pt x="2244" y="1768"/>
                  </a:lnTo>
                  <a:lnTo>
                    <a:pt x="2249" y="1771"/>
                  </a:lnTo>
                  <a:lnTo>
                    <a:pt x="2254" y="1773"/>
                  </a:lnTo>
                  <a:lnTo>
                    <a:pt x="2260" y="1775"/>
                  </a:lnTo>
                  <a:lnTo>
                    <a:pt x="2271" y="1779"/>
                  </a:lnTo>
                  <a:lnTo>
                    <a:pt x="2283" y="1784"/>
                  </a:lnTo>
                  <a:lnTo>
                    <a:pt x="2288" y="1786"/>
                  </a:lnTo>
                  <a:lnTo>
                    <a:pt x="2292" y="1790"/>
                  </a:lnTo>
                  <a:lnTo>
                    <a:pt x="2295" y="1793"/>
                  </a:lnTo>
                  <a:lnTo>
                    <a:pt x="2298" y="1797"/>
                  </a:lnTo>
                  <a:lnTo>
                    <a:pt x="2302" y="1811"/>
                  </a:lnTo>
                  <a:lnTo>
                    <a:pt x="2307" y="1821"/>
                  </a:lnTo>
                  <a:lnTo>
                    <a:pt x="2309" y="1825"/>
                  </a:lnTo>
                  <a:lnTo>
                    <a:pt x="2312" y="1831"/>
                  </a:lnTo>
                  <a:lnTo>
                    <a:pt x="2313" y="1836"/>
                  </a:lnTo>
                  <a:lnTo>
                    <a:pt x="2313" y="1840"/>
                  </a:lnTo>
                  <a:lnTo>
                    <a:pt x="2312" y="1844"/>
                  </a:lnTo>
                  <a:lnTo>
                    <a:pt x="2311" y="1849"/>
                  </a:lnTo>
                  <a:lnTo>
                    <a:pt x="2306" y="1859"/>
                  </a:lnTo>
                  <a:lnTo>
                    <a:pt x="2302" y="1868"/>
                  </a:lnTo>
                  <a:lnTo>
                    <a:pt x="2299" y="1878"/>
                  </a:lnTo>
                  <a:lnTo>
                    <a:pt x="2296" y="1888"/>
                  </a:lnTo>
                  <a:lnTo>
                    <a:pt x="2295" y="1897"/>
                  </a:lnTo>
                  <a:lnTo>
                    <a:pt x="2292" y="1904"/>
                  </a:lnTo>
                  <a:lnTo>
                    <a:pt x="2288" y="1910"/>
                  </a:lnTo>
                  <a:lnTo>
                    <a:pt x="2281" y="1916"/>
                  </a:lnTo>
                  <a:lnTo>
                    <a:pt x="2275" y="1918"/>
                  </a:lnTo>
                  <a:lnTo>
                    <a:pt x="2269" y="1919"/>
                  </a:lnTo>
                  <a:lnTo>
                    <a:pt x="2263" y="1919"/>
                  </a:lnTo>
                  <a:lnTo>
                    <a:pt x="2257" y="1918"/>
                  </a:lnTo>
                  <a:lnTo>
                    <a:pt x="2242" y="1913"/>
                  </a:lnTo>
                  <a:lnTo>
                    <a:pt x="2223" y="1905"/>
                  </a:lnTo>
                  <a:lnTo>
                    <a:pt x="2216" y="1904"/>
                  </a:lnTo>
                  <a:lnTo>
                    <a:pt x="2210" y="1903"/>
                  </a:lnTo>
                  <a:lnTo>
                    <a:pt x="2204" y="1904"/>
                  </a:lnTo>
                  <a:lnTo>
                    <a:pt x="2200" y="1905"/>
                  </a:lnTo>
                  <a:lnTo>
                    <a:pt x="2192" y="1910"/>
                  </a:lnTo>
                  <a:lnTo>
                    <a:pt x="2185" y="1917"/>
                  </a:lnTo>
                  <a:lnTo>
                    <a:pt x="2181" y="1919"/>
                  </a:lnTo>
                  <a:lnTo>
                    <a:pt x="2175" y="1922"/>
                  </a:lnTo>
                  <a:lnTo>
                    <a:pt x="2170" y="1924"/>
                  </a:lnTo>
                  <a:lnTo>
                    <a:pt x="2163" y="1926"/>
                  </a:lnTo>
                  <a:lnTo>
                    <a:pt x="2150" y="1929"/>
                  </a:lnTo>
                  <a:lnTo>
                    <a:pt x="2135" y="1931"/>
                  </a:lnTo>
                  <a:lnTo>
                    <a:pt x="2120" y="1935"/>
                  </a:lnTo>
                  <a:lnTo>
                    <a:pt x="2107" y="1936"/>
                  </a:lnTo>
                  <a:lnTo>
                    <a:pt x="2101" y="1937"/>
                  </a:lnTo>
                  <a:lnTo>
                    <a:pt x="2097" y="1936"/>
                  </a:lnTo>
                  <a:lnTo>
                    <a:pt x="2091" y="1936"/>
                  </a:lnTo>
                  <a:lnTo>
                    <a:pt x="2087" y="1933"/>
                  </a:lnTo>
                  <a:lnTo>
                    <a:pt x="2079" y="1931"/>
                  </a:lnTo>
                  <a:lnTo>
                    <a:pt x="2069" y="1929"/>
                  </a:lnTo>
                  <a:lnTo>
                    <a:pt x="2057" y="1929"/>
                  </a:lnTo>
                  <a:lnTo>
                    <a:pt x="2042" y="1932"/>
                  </a:lnTo>
                  <a:lnTo>
                    <a:pt x="2032" y="1933"/>
                  </a:lnTo>
                  <a:lnTo>
                    <a:pt x="2024" y="1935"/>
                  </a:lnTo>
                  <a:lnTo>
                    <a:pt x="2016" y="1933"/>
                  </a:lnTo>
                  <a:lnTo>
                    <a:pt x="2009" y="1932"/>
                  </a:lnTo>
                  <a:lnTo>
                    <a:pt x="2003" y="1930"/>
                  </a:lnTo>
                  <a:lnTo>
                    <a:pt x="1998" y="1926"/>
                  </a:lnTo>
                  <a:lnTo>
                    <a:pt x="1994" y="1923"/>
                  </a:lnTo>
                  <a:lnTo>
                    <a:pt x="1991" y="1917"/>
                  </a:lnTo>
                  <a:lnTo>
                    <a:pt x="1988" y="1912"/>
                  </a:lnTo>
                  <a:lnTo>
                    <a:pt x="1985" y="1908"/>
                  </a:lnTo>
                  <a:lnTo>
                    <a:pt x="1981" y="1906"/>
                  </a:lnTo>
                  <a:lnTo>
                    <a:pt x="1978" y="1906"/>
                  </a:lnTo>
                  <a:lnTo>
                    <a:pt x="1968" y="1906"/>
                  </a:lnTo>
                  <a:lnTo>
                    <a:pt x="1956" y="1907"/>
                  </a:lnTo>
                  <a:lnTo>
                    <a:pt x="1950" y="1907"/>
                  </a:lnTo>
                  <a:lnTo>
                    <a:pt x="1947" y="1906"/>
                  </a:lnTo>
                  <a:lnTo>
                    <a:pt x="1943" y="1904"/>
                  </a:lnTo>
                  <a:lnTo>
                    <a:pt x="1941" y="1903"/>
                  </a:lnTo>
                  <a:lnTo>
                    <a:pt x="1940" y="1900"/>
                  </a:lnTo>
                  <a:lnTo>
                    <a:pt x="1940" y="1898"/>
                  </a:lnTo>
                  <a:lnTo>
                    <a:pt x="1941" y="1895"/>
                  </a:lnTo>
                  <a:lnTo>
                    <a:pt x="1942" y="1893"/>
                  </a:lnTo>
                  <a:lnTo>
                    <a:pt x="1946" y="1889"/>
                  </a:lnTo>
                  <a:lnTo>
                    <a:pt x="1948" y="1886"/>
                  </a:lnTo>
                  <a:lnTo>
                    <a:pt x="1949" y="1884"/>
                  </a:lnTo>
                  <a:lnTo>
                    <a:pt x="1948" y="1879"/>
                  </a:lnTo>
                  <a:lnTo>
                    <a:pt x="1944" y="1875"/>
                  </a:lnTo>
                  <a:lnTo>
                    <a:pt x="1937" y="1872"/>
                  </a:lnTo>
                  <a:lnTo>
                    <a:pt x="1928" y="1868"/>
                  </a:lnTo>
                  <a:lnTo>
                    <a:pt x="1918" y="1863"/>
                  </a:lnTo>
                  <a:lnTo>
                    <a:pt x="1914" y="1860"/>
                  </a:lnTo>
                  <a:lnTo>
                    <a:pt x="1910" y="1857"/>
                  </a:lnTo>
                  <a:lnTo>
                    <a:pt x="1908" y="1854"/>
                  </a:lnTo>
                  <a:lnTo>
                    <a:pt x="1906" y="1851"/>
                  </a:lnTo>
                  <a:lnTo>
                    <a:pt x="1905" y="1844"/>
                  </a:lnTo>
                  <a:lnTo>
                    <a:pt x="1905" y="1837"/>
                  </a:lnTo>
                  <a:lnTo>
                    <a:pt x="1905" y="1834"/>
                  </a:lnTo>
                  <a:lnTo>
                    <a:pt x="1904" y="1831"/>
                  </a:lnTo>
                  <a:lnTo>
                    <a:pt x="1903" y="1830"/>
                  </a:lnTo>
                  <a:lnTo>
                    <a:pt x="1900" y="1828"/>
                  </a:lnTo>
                  <a:lnTo>
                    <a:pt x="1893" y="1826"/>
                  </a:lnTo>
                  <a:lnTo>
                    <a:pt x="1886" y="1825"/>
                  </a:lnTo>
                  <a:lnTo>
                    <a:pt x="1879" y="1824"/>
                  </a:lnTo>
                  <a:lnTo>
                    <a:pt x="1872" y="1822"/>
                  </a:lnTo>
                  <a:lnTo>
                    <a:pt x="1868" y="1821"/>
                  </a:lnTo>
                  <a:lnTo>
                    <a:pt x="1865" y="1818"/>
                  </a:lnTo>
                  <a:lnTo>
                    <a:pt x="1861" y="1815"/>
                  </a:lnTo>
                  <a:lnTo>
                    <a:pt x="1858" y="1811"/>
                  </a:lnTo>
                  <a:lnTo>
                    <a:pt x="1855" y="1807"/>
                  </a:lnTo>
                  <a:lnTo>
                    <a:pt x="1853" y="1807"/>
                  </a:lnTo>
                  <a:lnTo>
                    <a:pt x="1851" y="1809"/>
                  </a:lnTo>
                  <a:lnTo>
                    <a:pt x="1851" y="1812"/>
                  </a:lnTo>
                  <a:lnTo>
                    <a:pt x="1849" y="1815"/>
                  </a:lnTo>
                  <a:lnTo>
                    <a:pt x="1849" y="1818"/>
                  </a:lnTo>
                  <a:lnTo>
                    <a:pt x="1845" y="1831"/>
                  </a:lnTo>
                  <a:lnTo>
                    <a:pt x="1839" y="1845"/>
                  </a:lnTo>
                  <a:lnTo>
                    <a:pt x="1836" y="1848"/>
                  </a:lnTo>
                  <a:lnTo>
                    <a:pt x="1833" y="1849"/>
                  </a:lnTo>
                  <a:lnTo>
                    <a:pt x="1829" y="1849"/>
                  </a:lnTo>
                  <a:lnTo>
                    <a:pt x="1826" y="1849"/>
                  </a:lnTo>
                  <a:lnTo>
                    <a:pt x="1818" y="1848"/>
                  </a:lnTo>
                  <a:lnTo>
                    <a:pt x="1811" y="1847"/>
                  </a:lnTo>
                  <a:lnTo>
                    <a:pt x="1808" y="1847"/>
                  </a:lnTo>
                  <a:lnTo>
                    <a:pt x="1804" y="1848"/>
                  </a:lnTo>
                  <a:lnTo>
                    <a:pt x="1801" y="1851"/>
                  </a:lnTo>
                  <a:lnTo>
                    <a:pt x="1799" y="1859"/>
                  </a:lnTo>
                  <a:lnTo>
                    <a:pt x="1797" y="1866"/>
                  </a:lnTo>
                  <a:lnTo>
                    <a:pt x="1795" y="1872"/>
                  </a:lnTo>
                  <a:lnTo>
                    <a:pt x="1791" y="1876"/>
                  </a:lnTo>
                  <a:lnTo>
                    <a:pt x="1786" y="1880"/>
                  </a:lnTo>
                  <a:lnTo>
                    <a:pt x="1782" y="1885"/>
                  </a:lnTo>
                  <a:lnTo>
                    <a:pt x="1774" y="1892"/>
                  </a:lnTo>
                  <a:lnTo>
                    <a:pt x="1771" y="1897"/>
                  </a:lnTo>
                  <a:lnTo>
                    <a:pt x="1769" y="1900"/>
                  </a:lnTo>
                  <a:lnTo>
                    <a:pt x="1767" y="1905"/>
                  </a:lnTo>
                  <a:lnTo>
                    <a:pt x="1767" y="1910"/>
                  </a:lnTo>
                  <a:lnTo>
                    <a:pt x="1770" y="1917"/>
                  </a:lnTo>
                  <a:lnTo>
                    <a:pt x="1773" y="1922"/>
                  </a:lnTo>
                  <a:lnTo>
                    <a:pt x="1774" y="1925"/>
                  </a:lnTo>
                  <a:lnTo>
                    <a:pt x="1774" y="1929"/>
                  </a:lnTo>
                  <a:lnTo>
                    <a:pt x="1774" y="1933"/>
                  </a:lnTo>
                  <a:lnTo>
                    <a:pt x="1773" y="1941"/>
                  </a:lnTo>
                  <a:lnTo>
                    <a:pt x="1770" y="1956"/>
                  </a:lnTo>
                  <a:lnTo>
                    <a:pt x="1765" y="1969"/>
                  </a:lnTo>
                  <a:lnTo>
                    <a:pt x="1760" y="1980"/>
                  </a:lnTo>
                  <a:lnTo>
                    <a:pt x="1758" y="1992"/>
                  </a:lnTo>
                  <a:lnTo>
                    <a:pt x="1758" y="1995"/>
                  </a:lnTo>
                  <a:lnTo>
                    <a:pt x="1759" y="1999"/>
                  </a:lnTo>
                  <a:lnTo>
                    <a:pt x="1760" y="2001"/>
                  </a:lnTo>
                  <a:lnTo>
                    <a:pt x="1761" y="2005"/>
                  </a:lnTo>
                  <a:lnTo>
                    <a:pt x="1765" y="2008"/>
                  </a:lnTo>
                  <a:lnTo>
                    <a:pt x="1767" y="2014"/>
                  </a:lnTo>
                  <a:lnTo>
                    <a:pt x="1766" y="2015"/>
                  </a:lnTo>
                  <a:lnTo>
                    <a:pt x="1765" y="2018"/>
                  </a:lnTo>
                  <a:lnTo>
                    <a:pt x="1761" y="2019"/>
                  </a:lnTo>
                  <a:lnTo>
                    <a:pt x="1757" y="2019"/>
                  </a:lnTo>
                  <a:lnTo>
                    <a:pt x="1751" y="2019"/>
                  </a:lnTo>
                  <a:lnTo>
                    <a:pt x="1747" y="2019"/>
                  </a:lnTo>
                  <a:lnTo>
                    <a:pt x="1742" y="2020"/>
                  </a:lnTo>
                  <a:lnTo>
                    <a:pt x="1740" y="2021"/>
                  </a:lnTo>
                  <a:lnTo>
                    <a:pt x="1736" y="2025"/>
                  </a:lnTo>
                  <a:lnTo>
                    <a:pt x="1734" y="2027"/>
                  </a:lnTo>
                  <a:lnTo>
                    <a:pt x="1732" y="2032"/>
                  </a:lnTo>
                  <a:lnTo>
                    <a:pt x="1729" y="2037"/>
                  </a:lnTo>
                  <a:lnTo>
                    <a:pt x="1723" y="2052"/>
                  </a:lnTo>
                  <a:lnTo>
                    <a:pt x="1716" y="2073"/>
                  </a:lnTo>
                  <a:lnTo>
                    <a:pt x="1709" y="2095"/>
                  </a:lnTo>
                  <a:lnTo>
                    <a:pt x="1703" y="2114"/>
                  </a:lnTo>
                  <a:lnTo>
                    <a:pt x="1700" y="2122"/>
                  </a:lnTo>
                  <a:lnTo>
                    <a:pt x="1696" y="2128"/>
                  </a:lnTo>
                  <a:lnTo>
                    <a:pt x="1691" y="2134"/>
                  </a:lnTo>
                  <a:lnTo>
                    <a:pt x="1688" y="2138"/>
                  </a:lnTo>
                  <a:lnTo>
                    <a:pt x="1677" y="2146"/>
                  </a:lnTo>
                  <a:lnTo>
                    <a:pt x="1668" y="2157"/>
                  </a:lnTo>
                  <a:lnTo>
                    <a:pt x="1663" y="2162"/>
                  </a:lnTo>
                  <a:lnTo>
                    <a:pt x="1659" y="2168"/>
                  </a:lnTo>
                  <a:lnTo>
                    <a:pt x="1658" y="2172"/>
                  </a:lnTo>
                  <a:lnTo>
                    <a:pt x="1657" y="2177"/>
                  </a:lnTo>
                  <a:lnTo>
                    <a:pt x="1656" y="2185"/>
                  </a:lnTo>
                  <a:lnTo>
                    <a:pt x="1651" y="2194"/>
                  </a:lnTo>
                  <a:lnTo>
                    <a:pt x="1648" y="2197"/>
                  </a:lnTo>
                  <a:lnTo>
                    <a:pt x="1647" y="2202"/>
                  </a:lnTo>
                  <a:lnTo>
                    <a:pt x="1646" y="2208"/>
                  </a:lnTo>
                  <a:lnTo>
                    <a:pt x="1646" y="2213"/>
                  </a:lnTo>
                  <a:lnTo>
                    <a:pt x="1645" y="2223"/>
                  </a:lnTo>
                  <a:lnTo>
                    <a:pt x="1644" y="2233"/>
                  </a:lnTo>
                  <a:lnTo>
                    <a:pt x="1641" y="2237"/>
                  </a:lnTo>
                  <a:lnTo>
                    <a:pt x="1638" y="2239"/>
                  </a:lnTo>
                  <a:lnTo>
                    <a:pt x="1634" y="2241"/>
                  </a:lnTo>
                  <a:lnTo>
                    <a:pt x="1631" y="2244"/>
                  </a:lnTo>
                  <a:lnTo>
                    <a:pt x="1621" y="2245"/>
                  </a:lnTo>
                  <a:lnTo>
                    <a:pt x="1613" y="2246"/>
                  </a:lnTo>
                  <a:lnTo>
                    <a:pt x="1604" y="2246"/>
                  </a:lnTo>
                  <a:lnTo>
                    <a:pt x="1597" y="2247"/>
                  </a:lnTo>
                  <a:lnTo>
                    <a:pt x="1593" y="2248"/>
                  </a:lnTo>
                  <a:lnTo>
                    <a:pt x="1588" y="2251"/>
                  </a:lnTo>
                  <a:lnTo>
                    <a:pt x="1583" y="2254"/>
                  </a:lnTo>
                  <a:lnTo>
                    <a:pt x="1578" y="2258"/>
                  </a:lnTo>
                  <a:lnTo>
                    <a:pt x="1572" y="2264"/>
                  </a:lnTo>
                  <a:lnTo>
                    <a:pt x="1566" y="2267"/>
                  </a:lnTo>
                  <a:lnTo>
                    <a:pt x="1562" y="2269"/>
                  </a:lnTo>
                  <a:lnTo>
                    <a:pt x="1557" y="2270"/>
                  </a:lnTo>
                  <a:lnTo>
                    <a:pt x="1551" y="2270"/>
                  </a:lnTo>
                  <a:lnTo>
                    <a:pt x="1546" y="2269"/>
                  </a:lnTo>
                  <a:lnTo>
                    <a:pt x="1540" y="2265"/>
                  </a:lnTo>
                  <a:lnTo>
                    <a:pt x="1533" y="2263"/>
                  </a:lnTo>
                  <a:lnTo>
                    <a:pt x="1527" y="2262"/>
                  </a:lnTo>
                  <a:lnTo>
                    <a:pt x="1522" y="2262"/>
                  </a:lnTo>
                  <a:lnTo>
                    <a:pt x="1518" y="2263"/>
                  </a:lnTo>
                  <a:lnTo>
                    <a:pt x="1514" y="2264"/>
                  </a:lnTo>
                  <a:lnTo>
                    <a:pt x="1507" y="2266"/>
                  </a:lnTo>
                  <a:lnTo>
                    <a:pt x="1501" y="2267"/>
                  </a:lnTo>
                  <a:lnTo>
                    <a:pt x="1498" y="2267"/>
                  </a:lnTo>
                  <a:lnTo>
                    <a:pt x="1495" y="2267"/>
                  </a:lnTo>
                  <a:lnTo>
                    <a:pt x="1493" y="2266"/>
                  </a:lnTo>
                  <a:lnTo>
                    <a:pt x="1490" y="2265"/>
                  </a:lnTo>
                  <a:lnTo>
                    <a:pt x="1489" y="2263"/>
                  </a:lnTo>
                  <a:lnTo>
                    <a:pt x="1489" y="2262"/>
                  </a:lnTo>
                  <a:lnTo>
                    <a:pt x="1490" y="2259"/>
                  </a:lnTo>
                  <a:lnTo>
                    <a:pt x="1492" y="2257"/>
                  </a:lnTo>
                  <a:lnTo>
                    <a:pt x="1496" y="2252"/>
                  </a:lnTo>
                  <a:lnTo>
                    <a:pt x="1503" y="2246"/>
                  </a:lnTo>
                  <a:lnTo>
                    <a:pt x="1517" y="2232"/>
                  </a:lnTo>
                  <a:lnTo>
                    <a:pt x="1527" y="2220"/>
                  </a:lnTo>
                  <a:lnTo>
                    <a:pt x="1530" y="2216"/>
                  </a:lnTo>
                  <a:lnTo>
                    <a:pt x="1532" y="2213"/>
                  </a:lnTo>
                  <a:lnTo>
                    <a:pt x="1533" y="2209"/>
                  </a:lnTo>
                  <a:lnTo>
                    <a:pt x="1533" y="2206"/>
                  </a:lnTo>
                  <a:lnTo>
                    <a:pt x="1532" y="2200"/>
                  </a:lnTo>
                  <a:lnTo>
                    <a:pt x="1531" y="2191"/>
                  </a:lnTo>
                  <a:lnTo>
                    <a:pt x="1528" y="2184"/>
                  </a:lnTo>
                  <a:lnTo>
                    <a:pt x="1527" y="2177"/>
                  </a:lnTo>
                  <a:lnTo>
                    <a:pt x="1527" y="2174"/>
                  </a:lnTo>
                  <a:lnTo>
                    <a:pt x="1527" y="2171"/>
                  </a:lnTo>
                  <a:lnTo>
                    <a:pt x="1528" y="2169"/>
                  </a:lnTo>
                  <a:lnTo>
                    <a:pt x="1531" y="2166"/>
                  </a:lnTo>
                  <a:lnTo>
                    <a:pt x="1536" y="2162"/>
                  </a:lnTo>
                  <a:lnTo>
                    <a:pt x="1539" y="2156"/>
                  </a:lnTo>
                  <a:lnTo>
                    <a:pt x="1539" y="2153"/>
                  </a:lnTo>
                  <a:lnTo>
                    <a:pt x="1538" y="2151"/>
                  </a:lnTo>
                  <a:lnTo>
                    <a:pt x="1536" y="2149"/>
                  </a:lnTo>
                  <a:lnTo>
                    <a:pt x="1531" y="2145"/>
                  </a:lnTo>
                  <a:lnTo>
                    <a:pt x="1526" y="2143"/>
                  </a:lnTo>
                  <a:lnTo>
                    <a:pt x="1525" y="2140"/>
                  </a:lnTo>
                  <a:lnTo>
                    <a:pt x="1525" y="2136"/>
                  </a:lnTo>
                  <a:lnTo>
                    <a:pt x="1526" y="2132"/>
                  </a:lnTo>
                  <a:lnTo>
                    <a:pt x="1531" y="2122"/>
                  </a:lnTo>
                  <a:lnTo>
                    <a:pt x="1533" y="2113"/>
                  </a:lnTo>
                  <a:lnTo>
                    <a:pt x="1532" y="2112"/>
                  </a:lnTo>
                  <a:lnTo>
                    <a:pt x="1530" y="2111"/>
                  </a:lnTo>
                  <a:lnTo>
                    <a:pt x="1526" y="2109"/>
                  </a:lnTo>
                  <a:lnTo>
                    <a:pt x="1522" y="2109"/>
                  </a:lnTo>
                  <a:lnTo>
                    <a:pt x="1513" y="2111"/>
                  </a:lnTo>
                  <a:lnTo>
                    <a:pt x="1507" y="2111"/>
                  </a:lnTo>
                  <a:lnTo>
                    <a:pt x="1499" y="2111"/>
                  </a:lnTo>
                  <a:lnTo>
                    <a:pt x="1492" y="2108"/>
                  </a:lnTo>
                  <a:lnTo>
                    <a:pt x="1486" y="2105"/>
                  </a:lnTo>
                  <a:lnTo>
                    <a:pt x="1480" y="2099"/>
                  </a:lnTo>
                  <a:lnTo>
                    <a:pt x="1473" y="2088"/>
                  </a:lnTo>
                  <a:lnTo>
                    <a:pt x="1464" y="2071"/>
                  </a:lnTo>
                  <a:lnTo>
                    <a:pt x="1455" y="2051"/>
                  </a:lnTo>
                  <a:lnTo>
                    <a:pt x="1448" y="2034"/>
                  </a:lnTo>
                  <a:lnTo>
                    <a:pt x="1439" y="2019"/>
                  </a:lnTo>
                  <a:lnTo>
                    <a:pt x="1432" y="2006"/>
                  </a:lnTo>
                  <a:lnTo>
                    <a:pt x="1424" y="1994"/>
                  </a:lnTo>
                  <a:lnTo>
                    <a:pt x="1418" y="1985"/>
                  </a:lnTo>
                  <a:lnTo>
                    <a:pt x="1413" y="1975"/>
                  </a:lnTo>
                  <a:lnTo>
                    <a:pt x="1410" y="1964"/>
                  </a:lnTo>
                  <a:lnTo>
                    <a:pt x="1408" y="1955"/>
                  </a:lnTo>
                  <a:lnTo>
                    <a:pt x="1408" y="1945"/>
                  </a:lnTo>
                  <a:lnTo>
                    <a:pt x="1408" y="1943"/>
                  </a:lnTo>
                  <a:lnTo>
                    <a:pt x="1408" y="1942"/>
                  </a:lnTo>
                  <a:lnTo>
                    <a:pt x="1407" y="1941"/>
                  </a:lnTo>
                  <a:lnTo>
                    <a:pt x="1406" y="1939"/>
                  </a:lnTo>
                  <a:lnTo>
                    <a:pt x="1401" y="1938"/>
                  </a:lnTo>
                  <a:lnTo>
                    <a:pt x="1396" y="1938"/>
                  </a:lnTo>
                  <a:lnTo>
                    <a:pt x="1383" y="1938"/>
                  </a:lnTo>
                  <a:lnTo>
                    <a:pt x="1372" y="1937"/>
                  </a:lnTo>
                  <a:lnTo>
                    <a:pt x="1367" y="1936"/>
                  </a:lnTo>
                  <a:lnTo>
                    <a:pt x="1364" y="1935"/>
                  </a:lnTo>
                  <a:lnTo>
                    <a:pt x="1362" y="1931"/>
                  </a:lnTo>
                  <a:lnTo>
                    <a:pt x="1362" y="1928"/>
                  </a:lnTo>
                  <a:lnTo>
                    <a:pt x="1362" y="1918"/>
                  </a:lnTo>
                  <a:lnTo>
                    <a:pt x="1362" y="1907"/>
                  </a:lnTo>
                  <a:lnTo>
                    <a:pt x="1352" y="1889"/>
                  </a:lnTo>
                  <a:lnTo>
                    <a:pt x="1344" y="1878"/>
                  </a:lnTo>
                  <a:lnTo>
                    <a:pt x="1343" y="1868"/>
                  </a:lnTo>
                  <a:lnTo>
                    <a:pt x="1342" y="1856"/>
                  </a:lnTo>
                  <a:lnTo>
                    <a:pt x="1341" y="1843"/>
                  </a:lnTo>
                  <a:lnTo>
                    <a:pt x="1338" y="1830"/>
                  </a:lnTo>
                  <a:lnTo>
                    <a:pt x="1338" y="1824"/>
                  </a:lnTo>
                  <a:lnTo>
                    <a:pt x="1338" y="1819"/>
                  </a:lnTo>
                  <a:lnTo>
                    <a:pt x="1338" y="1815"/>
                  </a:lnTo>
                  <a:lnTo>
                    <a:pt x="1339" y="1811"/>
                  </a:lnTo>
                  <a:lnTo>
                    <a:pt x="1344" y="1803"/>
                  </a:lnTo>
                  <a:lnTo>
                    <a:pt x="1348" y="1796"/>
                  </a:lnTo>
                  <a:lnTo>
                    <a:pt x="1354" y="1785"/>
                  </a:lnTo>
                  <a:lnTo>
                    <a:pt x="1363" y="1772"/>
                  </a:lnTo>
                  <a:lnTo>
                    <a:pt x="1373" y="1758"/>
                  </a:lnTo>
                  <a:lnTo>
                    <a:pt x="1380" y="1746"/>
                  </a:lnTo>
                  <a:lnTo>
                    <a:pt x="1382" y="1742"/>
                  </a:lnTo>
                  <a:lnTo>
                    <a:pt x="1383" y="1739"/>
                  </a:lnTo>
                  <a:lnTo>
                    <a:pt x="1383" y="1735"/>
                  </a:lnTo>
                  <a:lnTo>
                    <a:pt x="1382" y="1733"/>
                  </a:lnTo>
                  <a:lnTo>
                    <a:pt x="1380" y="1730"/>
                  </a:lnTo>
                  <a:lnTo>
                    <a:pt x="1376" y="1728"/>
                  </a:lnTo>
                  <a:lnTo>
                    <a:pt x="1373" y="1725"/>
                  </a:lnTo>
                  <a:lnTo>
                    <a:pt x="1368" y="1724"/>
                  </a:lnTo>
                  <a:lnTo>
                    <a:pt x="1358" y="1722"/>
                  </a:lnTo>
                  <a:lnTo>
                    <a:pt x="1351" y="1722"/>
                  </a:lnTo>
                  <a:lnTo>
                    <a:pt x="1348" y="1723"/>
                  </a:lnTo>
                  <a:lnTo>
                    <a:pt x="1345" y="1725"/>
                  </a:lnTo>
                  <a:lnTo>
                    <a:pt x="1343" y="1729"/>
                  </a:lnTo>
                  <a:lnTo>
                    <a:pt x="1341" y="1734"/>
                  </a:lnTo>
                  <a:lnTo>
                    <a:pt x="1339" y="1737"/>
                  </a:lnTo>
                  <a:lnTo>
                    <a:pt x="1337" y="1741"/>
                  </a:lnTo>
                  <a:lnTo>
                    <a:pt x="1336" y="1742"/>
                  </a:lnTo>
                  <a:lnTo>
                    <a:pt x="1335" y="1742"/>
                  </a:lnTo>
                  <a:lnTo>
                    <a:pt x="1332" y="1737"/>
                  </a:lnTo>
                  <a:lnTo>
                    <a:pt x="1331" y="1730"/>
                  </a:lnTo>
                  <a:lnTo>
                    <a:pt x="1329" y="1722"/>
                  </a:lnTo>
                  <a:lnTo>
                    <a:pt x="1325" y="1714"/>
                  </a:lnTo>
                  <a:lnTo>
                    <a:pt x="1320" y="1703"/>
                  </a:lnTo>
                  <a:lnTo>
                    <a:pt x="1314" y="1690"/>
                  </a:lnTo>
                  <a:lnTo>
                    <a:pt x="1312" y="1683"/>
                  </a:lnTo>
                  <a:lnTo>
                    <a:pt x="1309" y="1678"/>
                  </a:lnTo>
                  <a:lnTo>
                    <a:pt x="1305" y="1673"/>
                  </a:lnTo>
                  <a:lnTo>
                    <a:pt x="1301" y="1671"/>
                  </a:lnTo>
                  <a:lnTo>
                    <a:pt x="1292" y="1668"/>
                  </a:lnTo>
                  <a:lnTo>
                    <a:pt x="1282" y="1667"/>
                  </a:lnTo>
                  <a:lnTo>
                    <a:pt x="1278" y="1667"/>
                  </a:lnTo>
                  <a:lnTo>
                    <a:pt x="1275" y="1666"/>
                  </a:lnTo>
                  <a:lnTo>
                    <a:pt x="1273" y="1662"/>
                  </a:lnTo>
                  <a:lnTo>
                    <a:pt x="1272" y="1660"/>
                  </a:lnTo>
                  <a:lnTo>
                    <a:pt x="1272" y="1652"/>
                  </a:lnTo>
                  <a:lnTo>
                    <a:pt x="1272" y="1641"/>
                  </a:lnTo>
                  <a:lnTo>
                    <a:pt x="1270" y="1636"/>
                  </a:lnTo>
                  <a:lnTo>
                    <a:pt x="1269" y="1632"/>
                  </a:lnTo>
                  <a:lnTo>
                    <a:pt x="1267" y="1627"/>
                  </a:lnTo>
                  <a:lnTo>
                    <a:pt x="1265" y="1622"/>
                  </a:lnTo>
                  <a:lnTo>
                    <a:pt x="1256" y="1613"/>
                  </a:lnTo>
                  <a:lnTo>
                    <a:pt x="1248" y="1603"/>
                  </a:lnTo>
                  <a:lnTo>
                    <a:pt x="1244" y="1598"/>
                  </a:lnTo>
                  <a:lnTo>
                    <a:pt x="1241" y="1594"/>
                  </a:lnTo>
                  <a:lnTo>
                    <a:pt x="1240" y="1589"/>
                  </a:lnTo>
                  <a:lnTo>
                    <a:pt x="1238" y="1584"/>
                  </a:lnTo>
                  <a:lnTo>
                    <a:pt x="1236" y="1573"/>
                  </a:lnTo>
                  <a:lnTo>
                    <a:pt x="1236" y="1563"/>
                  </a:lnTo>
                  <a:lnTo>
                    <a:pt x="1235" y="1558"/>
                  </a:lnTo>
                  <a:lnTo>
                    <a:pt x="1234" y="1553"/>
                  </a:lnTo>
                  <a:lnTo>
                    <a:pt x="1232" y="1550"/>
                  </a:lnTo>
                  <a:lnTo>
                    <a:pt x="1230" y="1546"/>
                  </a:lnTo>
                  <a:lnTo>
                    <a:pt x="1228" y="1542"/>
                  </a:lnTo>
                  <a:lnTo>
                    <a:pt x="1225" y="1541"/>
                  </a:lnTo>
                  <a:lnTo>
                    <a:pt x="1222" y="1540"/>
                  </a:lnTo>
                  <a:lnTo>
                    <a:pt x="1218" y="1540"/>
                  </a:lnTo>
                  <a:lnTo>
                    <a:pt x="1211" y="1540"/>
                  </a:lnTo>
                  <a:lnTo>
                    <a:pt x="1204" y="1541"/>
                  </a:lnTo>
                  <a:lnTo>
                    <a:pt x="1202" y="1541"/>
                  </a:lnTo>
                  <a:lnTo>
                    <a:pt x="1198" y="1541"/>
                  </a:lnTo>
                  <a:lnTo>
                    <a:pt x="1194" y="1540"/>
                  </a:lnTo>
                  <a:lnTo>
                    <a:pt x="1191" y="1538"/>
                  </a:lnTo>
                  <a:lnTo>
                    <a:pt x="1187" y="1535"/>
                  </a:lnTo>
                  <a:lnTo>
                    <a:pt x="1186" y="1532"/>
                  </a:lnTo>
                  <a:lnTo>
                    <a:pt x="1184" y="1528"/>
                  </a:lnTo>
                  <a:lnTo>
                    <a:pt x="1182" y="1523"/>
                  </a:lnTo>
                  <a:lnTo>
                    <a:pt x="1180" y="1512"/>
                  </a:lnTo>
                  <a:lnTo>
                    <a:pt x="1177" y="1497"/>
                  </a:lnTo>
                  <a:lnTo>
                    <a:pt x="1174" y="1489"/>
                  </a:lnTo>
                  <a:lnTo>
                    <a:pt x="1169" y="1483"/>
                  </a:lnTo>
                  <a:lnTo>
                    <a:pt x="1165" y="1477"/>
                  </a:lnTo>
                  <a:lnTo>
                    <a:pt x="1160" y="1472"/>
                  </a:lnTo>
                  <a:lnTo>
                    <a:pt x="1150" y="1463"/>
                  </a:lnTo>
                  <a:lnTo>
                    <a:pt x="1143" y="1454"/>
                  </a:lnTo>
                  <a:lnTo>
                    <a:pt x="1141" y="1450"/>
                  </a:lnTo>
                  <a:lnTo>
                    <a:pt x="1140" y="1446"/>
                  </a:lnTo>
                  <a:lnTo>
                    <a:pt x="1140" y="1443"/>
                  </a:lnTo>
                  <a:lnTo>
                    <a:pt x="1141" y="1439"/>
                  </a:lnTo>
                  <a:lnTo>
                    <a:pt x="1143" y="1432"/>
                  </a:lnTo>
                  <a:lnTo>
                    <a:pt x="1146" y="1424"/>
                  </a:lnTo>
                  <a:lnTo>
                    <a:pt x="1146" y="1419"/>
                  </a:lnTo>
                  <a:lnTo>
                    <a:pt x="1144" y="1414"/>
                  </a:lnTo>
                  <a:lnTo>
                    <a:pt x="1143" y="1410"/>
                  </a:lnTo>
                  <a:lnTo>
                    <a:pt x="1142" y="1408"/>
                  </a:lnTo>
                  <a:lnTo>
                    <a:pt x="1137" y="1402"/>
                  </a:lnTo>
                  <a:lnTo>
                    <a:pt x="1133" y="1397"/>
                  </a:lnTo>
                  <a:lnTo>
                    <a:pt x="1129" y="1394"/>
                  </a:lnTo>
                  <a:lnTo>
                    <a:pt x="1128" y="1391"/>
                  </a:lnTo>
                  <a:lnTo>
                    <a:pt x="1127" y="1388"/>
                  </a:lnTo>
                  <a:lnTo>
                    <a:pt x="1125" y="1384"/>
                  </a:lnTo>
                  <a:lnTo>
                    <a:pt x="1127" y="1368"/>
                  </a:lnTo>
                  <a:lnTo>
                    <a:pt x="1129" y="1351"/>
                  </a:lnTo>
                  <a:lnTo>
                    <a:pt x="1129" y="1347"/>
                  </a:lnTo>
                  <a:lnTo>
                    <a:pt x="1127" y="1344"/>
                  </a:lnTo>
                  <a:lnTo>
                    <a:pt x="1124" y="1342"/>
                  </a:lnTo>
                  <a:lnTo>
                    <a:pt x="1122" y="1340"/>
                  </a:lnTo>
                  <a:lnTo>
                    <a:pt x="1116" y="1339"/>
                  </a:lnTo>
                  <a:lnTo>
                    <a:pt x="1110" y="1340"/>
                  </a:lnTo>
                  <a:lnTo>
                    <a:pt x="1104" y="1343"/>
                  </a:lnTo>
                  <a:lnTo>
                    <a:pt x="1099" y="1346"/>
                  </a:lnTo>
                  <a:lnTo>
                    <a:pt x="1095" y="1351"/>
                  </a:lnTo>
                  <a:lnTo>
                    <a:pt x="1090" y="1357"/>
                  </a:lnTo>
                  <a:lnTo>
                    <a:pt x="1083" y="1371"/>
                  </a:lnTo>
                  <a:lnTo>
                    <a:pt x="1073" y="1390"/>
                  </a:lnTo>
                  <a:lnTo>
                    <a:pt x="1065" y="1409"/>
                  </a:lnTo>
                  <a:lnTo>
                    <a:pt x="1058" y="1425"/>
                  </a:lnTo>
                  <a:lnTo>
                    <a:pt x="1051" y="1437"/>
                  </a:lnTo>
                  <a:lnTo>
                    <a:pt x="1043" y="1447"/>
                  </a:lnTo>
                  <a:lnTo>
                    <a:pt x="1035" y="1457"/>
                  </a:lnTo>
                  <a:lnTo>
                    <a:pt x="1027" y="1466"/>
                  </a:lnTo>
                  <a:lnTo>
                    <a:pt x="1022" y="1469"/>
                  </a:lnTo>
                  <a:lnTo>
                    <a:pt x="1018" y="1471"/>
                  </a:lnTo>
                  <a:lnTo>
                    <a:pt x="1014" y="1472"/>
                  </a:lnTo>
                  <a:lnTo>
                    <a:pt x="1010" y="1472"/>
                  </a:lnTo>
                  <a:lnTo>
                    <a:pt x="1005" y="1471"/>
                  </a:lnTo>
                  <a:lnTo>
                    <a:pt x="1002" y="1469"/>
                  </a:lnTo>
                  <a:lnTo>
                    <a:pt x="998" y="1466"/>
                  </a:lnTo>
                  <a:lnTo>
                    <a:pt x="993" y="1464"/>
                  </a:lnTo>
                  <a:lnTo>
                    <a:pt x="990" y="1460"/>
                  </a:lnTo>
                  <a:lnTo>
                    <a:pt x="989" y="1456"/>
                  </a:lnTo>
                  <a:lnTo>
                    <a:pt x="988" y="1452"/>
                  </a:lnTo>
                  <a:lnTo>
                    <a:pt x="988" y="1449"/>
                  </a:lnTo>
                  <a:lnTo>
                    <a:pt x="990" y="1440"/>
                  </a:lnTo>
                  <a:lnTo>
                    <a:pt x="993" y="1435"/>
                  </a:lnTo>
                  <a:lnTo>
                    <a:pt x="996" y="1431"/>
                  </a:lnTo>
                  <a:lnTo>
                    <a:pt x="998" y="1427"/>
                  </a:lnTo>
                  <a:lnTo>
                    <a:pt x="997" y="1425"/>
                  </a:lnTo>
                  <a:lnTo>
                    <a:pt x="996" y="1424"/>
                  </a:lnTo>
                  <a:lnTo>
                    <a:pt x="995" y="1422"/>
                  </a:lnTo>
                  <a:lnTo>
                    <a:pt x="991" y="1421"/>
                  </a:lnTo>
                  <a:lnTo>
                    <a:pt x="985" y="1421"/>
                  </a:lnTo>
                  <a:lnTo>
                    <a:pt x="979" y="1419"/>
                  </a:lnTo>
                  <a:lnTo>
                    <a:pt x="978" y="1418"/>
                  </a:lnTo>
                  <a:lnTo>
                    <a:pt x="977" y="1416"/>
                  </a:lnTo>
                  <a:lnTo>
                    <a:pt x="976" y="1414"/>
                  </a:lnTo>
                  <a:lnTo>
                    <a:pt x="976" y="1412"/>
                  </a:lnTo>
                  <a:lnTo>
                    <a:pt x="977" y="1407"/>
                  </a:lnTo>
                  <a:lnTo>
                    <a:pt x="978" y="1400"/>
                  </a:lnTo>
                  <a:lnTo>
                    <a:pt x="982" y="1394"/>
                  </a:lnTo>
                  <a:lnTo>
                    <a:pt x="985" y="1387"/>
                  </a:lnTo>
                  <a:lnTo>
                    <a:pt x="986" y="1383"/>
                  </a:lnTo>
                  <a:lnTo>
                    <a:pt x="986" y="1381"/>
                  </a:lnTo>
                  <a:lnTo>
                    <a:pt x="986" y="1378"/>
                  </a:lnTo>
                  <a:lnTo>
                    <a:pt x="986" y="1375"/>
                  </a:lnTo>
                  <a:lnTo>
                    <a:pt x="984" y="1372"/>
                  </a:lnTo>
                  <a:lnTo>
                    <a:pt x="982" y="1369"/>
                  </a:lnTo>
                  <a:lnTo>
                    <a:pt x="978" y="1366"/>
                  </a:lnTo>
                  <a:lnTo>
                    <a:pt x="973" y="1363"/>
                  </a:lnTo>
                  <a:lnTo>
                    <a:pt x="967" y="1358"/>
                  </a:lnTo>
                  <a:lnTo>
                    <a:pt x="963" y="1355"/>
                  </a:lnTo>
                  <a:lnTo>
                    <a:pt x="958" y="1350"/>
                  </a:lnTo>
                  <a:lnTo>
                    <a:pt x="954" y="1344"/>
                  </a:lnTo>
                  <a:lnTo>
                    <a:pt x="948" y="1334"/>
                  </a:lnTo>
                  <a:lnTo>
                    <a:pt x="946" y="1325"/>
                  </a:lnTo>
                  <a:lnTo>
                    <a:pt x="945" y="1321"/>
                  </a:lnTo>
                  <a:lnTo>
                    <a:pt x="944" y="1318"/>
                  </a:lnTo>
                  <a:lnTo>
                    <a:pt x="941" y="1315"/>
                  </a:lnTo>
                  <a:lnTo>
                    <a:pt x="939" y="1314"/>
                  </a:lnTo>
                  <a:lnTo>
                    <a:pt x="932" y="1312"/>
                  </a:lnTo>
                  <a:lnTo>
                    <a:pt x="922" y="1311"/>
                  </a:lnTo>
                  <a:lnTo>
                    <a:pt x="911" y="1311"/>
                  </a:lnTo>
                  <a:lnTo>
                    <a:pt x="901" y="1308"/>
                  </a:lnTo>
                  <a:lnTo>
                    <a:pt x="890" y="1307"/>
                  </a:lnTo>
                  <a:lnTo>
                    <a:pt x="879" y="1303"/>
                  </a:lnTo>
                  <a:lnTo>
                    <a:pt x="865" y="1299"/>
                  </a:lnTo>
                  <a:lnTo>
                    <a:pt x="847" y="1290"/>
                  </a:lnTo>
                  <a:lnTo>
                    <a:pt x="831" y="1283"/>
                  </a:lnTo>
                  <a:lnTo>
                    <a:pt x="819" y="1275"/>
                  </a:lnTo>
                  <a:lnTo>
                    <a:pt x="814" y="1271"/>
                  </a:lnTo>
                  <a:lnTo>
                    <a:pt x="809" y="1268"/>
                  </a:lnTo>
                  <a:lnTo>
                    <a:pt x="806" y="1263"/>
                  </a:lnTo>
                  <a:lnTo>
                    <a:pt x="802" y="1257"/>
                  </a:lnTo>
                  <a:lnTo>
                    <a:pt x="796" y="1246"/>
                  </a:lnTo>
                  <a:lnTo>
                    <a:pt x="791" y="1236"/>
                  </a:lnTo>
                  <a:lnTo>
                    <a:pt x="789" y="1231"/>
                  </a:lnTo>
                  <a:lnTo>
                    <a:pt x="783" y="1227"/>
                  </a:lnTo>
                  <a:lnTo>
                    <a:pt x="778" y="1225"/>
                  </a:lnTo>
                  <a:lnTo>
                    <a:pt x="772" y="1224"/>
                  </a:lnTo>
                  <a:lnTo>
                    <a:pt x="769" y="1223"/>
                  </a:lnTo>
                  <a:lnTo>
                    <a:pt x="765" y="1221"/>
                  </a:lnTo>
                  <a:lnTo>
                    <a:pt x="763" y="1221"/>
                  </a:lnTo>
                  <a:lnTo>
                    <a:pt x="759" y="1223"/>
                  </a:lnTo>
                  <a:lnTo>
                    <a:pt x="757" y="1226"/>
                  </a:lnTo>
                  <a:lnTo>
                    <a:pt x="756" y="1231"/>
                  </a:lnTo>
                  <a:lnTo>
                    <a:pt x="755" y="1237"/>
                  </a:lnTo>
                  <a:lnTo>
                    <a:pt x="753" y="1243"/>
                  </a:lnTo>
                  <a:lnTo>
                    <a:pt x="752" y="1250"/>
                  </a:lnTo>
                  <a:lnTo>
                    <a:pt x="750" y="1260"/>
                  </a:lnTo>
                  <a:lnTo>
                    <a:pt x="749" y="1271"/>
                  </a:lnTo>
                  <a:lnTo>
                    <a:pt x="747" y="1283"/>
                  </a:lnTo>
                  <a:lnTo>
                    <a:pt x="747" y="1286"/>
                  </a:lnTo>
                  <a:lnTo>
                    <a:pt x="731" y="1282"/>
                  </a:lnTo>
                  <a:lnTo>
                    <a:pt x="724" y="1281"/>
                  </a:lnTo>
                  <a:lnTo>
                    <a:pt x="717" y="1277"/>
                  </a:lnTo>
                  <a:lnTo>
                    <a:pt x="707" y="1275"/>
                  </a:lnTo>
                  <a:lnTo>
                    <a:pt x="697" y="1273"/>
                  </a:lnTo>
                  <a:lnTo>
                    <a:pt x="687" y="1270"/>
                  </a:lnTo>
                  <a:lnTo>
                    <a:pt x="676" y="1268"/>
                  </a:lnTo>
                  <a:lnTo>
                    <a:pt x="662" y="1264"/>
                  </a:lnTo>
                  <a:lnTo>
                    <a:pt x="648" y="1261"/>
                  </a:lnTo>
                  <a:lnTo>
                    <a:pt x="642" y="1258"/>
                  </a:lnTo>
                  <a:lnTo>
                    <a:pt x="636" y="1256"/>
                  </a:lnTo>
                  <a:lnTo>
                    <a:pt x="631" y="1251"/>
                  </a:lnTo>
                  <a:lnTo>
                    <a:pt x="626" y="1246"/>
                  </a:lnTo>
                  <a:lnTo>
                    <a:pt x="624" y="1241"/>
                  </a:lnTo>
                  <a:lnTo>
                    <a:pt x="623" y="1235"/>
                  </a:lnTo>
                  <a:lnTo>
                    <a:pt x="623" y="1229"/>
                  </a:lnTo>
                  <a:lnTo>
                    <a:pt x="624" y="1224"/>
                  </a:lnTo>
                  <a:lnTo>
                    <a:pt x="626" y="1219"/>
                  </a:lnTo>
                  <a:lnTo>
                    <a:pt x="629" y="1216"/>
                  </a:lnTo>
                  <a:lnTo>
                    <a:pt x="633" y="1212"/>
                  </a:lnTo>
                  <a:lnTo>
                    <a:pt x="637" y="1208"/>
                  </a:lnTo>
                  <a:lnTo>
                    <a:pt x="651" y="1199"/>
                  </a:lnTo>
                  <a:lnTo>
                    <a:pt x="662" y="1191"/>
                  </a:lnTo>
                  <a:lnTo>
                    <a:pt x="665" y="1189"/>
                  </a:lnTo>
                  <a:lnTo>
                    <a:pt x="669" y="1191"/>
                  </a:lnTo>
                  <a:lnTo>
                    <a:pt x="670" y="1192"/>
                  </a:lnTo>
                  <a:lnTo>
                    <a:pt x="673" y="1194"/>
                  </a:lnTo>
                  <a:lnTo>
                    <a:pt x="675" y="1194"/>
                  </a:lnTo>
                  <a:lnTo>
                    <a:pt x="677" y="1192"/>
                  </a:lnTo>
                  <a:lnTo>
                    <a:pt x="678" y="1189"/>
                  </a:lnTo>
                  <a:lnTo>
                    <a:pt x="678" y="1185"/>
                  </a:lnTo>
                  <a:lnTo>
                    <a:pt x="677" y="1175"/>
                  </a:lnTo>
                  <a:lnTo>
                    <a:pt x="676" y="1169"/>
                  </a:lnTo>
                  <a:lnTo>
                    <a:pt x="676" y="1162"/>
                  </a:lnTo>
                  <a:lnTo>
                    <a:pt x="674" y="1154"/>
                  </a:lnTo>
                  <a:lnTo>
                    <a:pt x="671" y="1147"/>
                  </a:lnTo>
                  <a:lnTo>
                    <a:pt x="667" y="1141"/>
                  </a:lnTo>
                  <a:lnTo>
                    <a:pt x="662" y="1135"/>
                  </a:lnTo>
                  <a:lnTo>
                    <a:pt x="657" y="1128"/>
                  </a:lnTo>
                  <a:lnTo>
                    <a:pt x="653" y="1120"/>
                  </a:lnTo>
                  <a:lnTo>
                    <a:pt x="650" y="1112"/>
                  </a:lnTo>
                  <a:lnTo>
                    <a:pt x="646" y="1105"/>
                  </a:lnTo>
                  <a:lnTo>
                    <a:pt x="643" y="1097"/>
                  </a:lnTo>
                  <a:lnTo>
                    <a:pt x="640" y="1088"/>
                  </a:lnTo>
                  <a:lnTo>
                    <a:pt x="639" y="1080"/>
                  </a:lnTo>
                  <a:lnTo>
                    <a:pt x="637" y="1066"/>
                  </a:lnTo>
                  <a:lnTo>
                    <a:pt x="632" y="1052"/>
                  </a:lnTo>
                  <a:lnTo>
                    <a:pt x="629" y="1046"/>
                  </a:lnTo>
                  <a:lnTo>
                    <a:pt x="625" y="1040"/>
                  </a:lnTo>
                  <a:lnTo>
                    <a:pt x="620" y="1035"/>
                  </a:lnTo>
                  <a:lnTo>
                    <a:pt x="615" y="1030"/>
                  </a:lnTo>
                  <a:lnTo>
                    <a:pt x="606" y="1022"/>
                  </a:lnTo>
                  <a:lnTo>
                    <a:pt x="599" y="1013"/>
                  </a:lnTo>
                  <a:lnTo>
                    <a:pt x="596" y="1010"/>
                  </a:lnTo>
                  <a:lnTo>
                    <a:pt x="595" y="1005"/>
                  </a:lnTo>
                  <a:lnTo>
                    <a:pt x="595" y="1000"/>
                  </a:lnTo>
                  <a:lnTo>
                    <a:pt x="595" y="996"/>
                  </a:lnTo>
                  <a:lnTo>
                    <a:pt x="596" y="984"/>
                  </a:lnTo>
                  <a:lnTo>
                    <a:pt x="599" y="972"/>
                  </a:lnTo>
                  <a:lnTo>
                    <a:pt x="600" y="966"/>
                  </a:lnTo>
                  <a:lnTo>
                    <a:pt x="599" y="960"/>
                  </a:lnTo>
                  <a:lnTo>
                    <a:pt x="596" y="954"/>
                  </a:lnTo>
                  <a:lnTo>
                    <a:pt x="593" y="949"/>
                  </a:lnTo>
                  <a:lnTo>
                    <a:pt x="583" y="940"/>
                  </a:lnTo>
                  <a:lnTo>
                    <a:pt x="574" y="928"/>
                  </a:lnTo>
                  <a:lnTo>
                    <a:pt x="563" y="916"/>
                  </a:lnTo>
                  <a:lnTo>
                    <a:pt x="554" y="903"/>
                  </a:lnTo>
                  <a:lnTo>
                    <a:pt x="545" y="891"/>
                  </a:lnTo>
                  <a:lnTo>
                    <a:pt x="536" y="880"/>
                  </a:lnTo>
                  <a:lnTo>
                    <a:pt x="527" y="871"/>
                  </a:lnTo>
                  <a:lnTo>
                    <a:pt x="520" y="863"/>
                  </a:lnTo>
                  <a:lnTo>
                    <a:pt x="517" y="859"/>
                  </a:lnTo>
                  <a:lnTo>
                    <a:pt x="514" y="855"/>
                  </a:lnTo>
                  <a:lnTo>
                    <a:pt x="512" y="851"/>
                  </a:lnTo>
                  <a:lnTo>
                    <a:pt x="511" y="845"/>
                  </a:lnTo>
                  <a:lnTo>
                    <a:pt x="510" y="833"/>
                  </a:lnTo>
                  <a:lnTo>
                    <a:pt x="510" y="822"/>
                  </a:lnTo>
                  <a:lnTo>
                    <a:pt x="511" y="813"/>
                  </a:lnTo>
                  <a:lnTo>
                    <a:pt x="510" y="808"/>
                  </a:lnTo>
                  <a:lnTo>
                    <a:pt x="506" y="807"/>
                  </a:lnTo>
                  <a:lnTo>
                    <a:pt x="499" y="805"/>
                  </a:lnTo>
                  <a:lnTo>
                    <a:pt x="494" y="807"/>
                  </a:lnTo>
                  <a:lnTo>
                    <a:pt x="488" y="809"/>
                  </a:lnTo>
                  <a:lnTo>
                    <a:pt x="482" y="813"/>
                  </a:lnTo>
                  <a:lnTo>
                    <a:pt x="476" y="817"/>
                  </a:lnTo>
                  <a:lnTo>
                    <a:pt x="463" y="828"/>
                  </a:lnTo>
                  <a:lnTo>
                    <a:pt x="451" y="838"/>
                  </a:lnTo>
                  <a:lnTo>
                    <a:pt x="436" y="852"/>
                  </a:lnTo>
                  <a:lnTo>
                    <a:pt x="417" y="873"/>
                  </a:lnTo>
                  <a:lnTo>
                    <a:pt x="396" y="896"/>
                  </a:lnTo>
                  <a:lnTo>
                    <a:pt x="375" y="914"/>
                  </a:lnTo>
                  <a:lnTo>
                    <a:pt x="355" y="929"/>
                  </a:lnTo>
                  <a:lnTo>
                    <a:pt x="335" y="945"/>
                  </a:lnTo>
                  <a:lnTo>
                    <a:pt x="317" y="956"/>
                  </a:lnTo>
                  <a:lnTo>
                    <a:pt x="306" y="965"/>
                  </a:lnTo>
                  <a:lnTo>
                    <a:pt x="303" y="966"/>
                  </a:lnTo>
                  <a:lnTo>
                    <a:pt x="298" y="967"/>
                  </a:lnTo>
                  <a:lnTo>
                    <a:pt x="292" y="967"/>
                  </a:lnTo>
                  <a:lnTo>
                    <a:pt x="286" y="967"/>
                  </a:lnTo>
                  <a:lnTo>
                    <a:pt x="281" y="966"/>
                  </a:lnTo>
                  <a:lnTo>
                    <a:pt x="275" y="962"/>
                  </a:lnTo>
                  <a:lnTo>
                    <a:pt x="270" y="959"/>
                  </a:lnTo>
                  <a:lnTo>
                    <a:pt x="265" y="954"/>
                  </a:lnTo>
                  <a:lnTo>
                    <a:pt x="261" y="948"/>
                  </a:lnTo>
                  <a:lnTo>
                    <a:pt x="259" y="941"/>
                  </a:lnTo>
                  <a:lnTo>
                    <a:pt x="258" y="934"/>
                  </a:lnTo>
                  <a:lnTo>
                    <a:pt x="256" y="926"/>
                  </a:lnTo>
                  <a:lnTo>
                    <a:pt x="255" y="910"/>
                  </a:lnTo>
                  <a:lnTo>
                    <a:pt x="256" y="897"/>
                  </a:lnTo>
                  <a:lnTo>
                    <a:pt x="256" y="885"/>
                  </a:lnTo>
                  <a:lnTo>
                    <a:pt x="256" y="873"/>
                  </a:lnTo>
                  <a:lnTo>
                    <a:pt x="255" y="868"/>
                  </a:lnTo>
                  <a:lnTo>
                    <a:pt x="253" y="865"/>
                  </a:lnTo>
                  <a:lnTo>
                    <a:pt x="249" y="860"/>
                  </a:lnTo>
                  <a:lnTo>
                    <a:pt x="245" y="857"/>
                  </a:lnTo>
                  <a:lnTo>
                    <a:pt x="233" y="851"/>
                  </a:lnTo>
                  <a:lnTo>
                    <a:pt x="221" y="841"/>
                  </a:lnTo>
                  <a:lnTo>
                    <a:pt x="209" y="830"/>
                  </a:lnTo>
                  <a:lnTo>
                    <a:pt x="198" y="817"/>
                  </a:lnTo>
                  <a:lnTo>
                    <a:pt x="193" y="810"/>
                  </a:lnTo>
                  <a:lnTo>
                    <a:pt x="190" y="804"/>
                  </a:lnTo>
                  <a:lnTo>
                    <a:pt x="188" y="798"/>
                  </a:lnTo>
                  <a:lnTo>
                    <a:pt x="185" y="792"/>
                  </a:lnTo>
                  <a:lnTo>
                    <a:pt x="184" y="788"/>
                  </a:lnTo>
                  <a:lnTo>
                    <a:pt x="184" y="782"/>
                  </a:lnTo>
                  <a:lnTo>
                    <a:pt x="184" y="777"/>
                  </a:lnTo>
                  <a:lnTo>
                    <a:pt x="185" y="773"/>
                  </a:lnTo>
                  <a:lnTo>
                    <a:pt x="186" y="765"/>
                  </a:lnTo>
                  <a:lnTo>
                    <a:pt x="188" y="760"/>
                  </a:lnTo>
                  <a:lnTo>
                    <a:pt x="186" y="758"/>
                  </a:lnTo>
                  <a:lnTo>
                    <a:pt x="186" y="757"/>
                  </a:lnTo>
                  <a:lnTo>
                    <a:pt x="184" y="756"/>
                  </a:lnTo>
                  <a:lnTo>
                    <a:pt x="182" y="756"/>
                  </a:lnTo>
                  <a:lnTo>
                    <a:pt x="179" y="754"/>
                  </a:lnTo>
                  <a:lnTo>
                    <a:pt x="178" y="754"/>
                  </a:lnTo>
                  <a:lnTo>
                    <a:pt x="177" y="753"/>
                  </a:lnTo>
                  <a:lnTo>
                    <a:pt x="177" y="751"/>
                  </a:lnTo>
                  <a:lnTo>
                    <a:pt x="178" y="747"/>
                  </a:lnTo>
                  <a:lnTo>
                    <a:pt x="182" y="742"/>
                  </a:lnTo>
                  <a:lnTo>
                    <a:pt x="182" y="740"/>
                  </a:lnTo>
                  <a:lnTo>
                    <a:pt x="182" y="737"/>
                  </a:lnTo>
                  <a:lnTo>
                    <a:pt x="180" y="734"/>
                  </a:lnTo>
                  <a:lnTo>
                    <a:pt x="178" y="731"/>
                  </a:lnTo>
                  <a:lnTo>
                    <a:pt x="173" y="726"/>
                  </a:lnTo>
                  <a:lnTo>
                    <a:pt x="167" y="721"/>
                  </a:lnTo>
                  <a:lnTo>
                    <a:pt x="165" y="718"/>
                  </a:lnTo>
                  <a:lnTo>
                    <a:pt x="163" y="713"/>
                  </a:lnTo>
                  <a:lnTo>
                    <a:pt x="161" y="707"/>
                  </a:lnTo>
                  <a:lnTo>
                    <a:pt x="161" y="700"/>
                  </a:lnTo>
                  <a:lnTo>
                    <a:pt x="161" y="685"/>
                  </a:lnTo>
                  <a:lnTo>
                    <a:pt x="164" y="672"/>
                  </a:lnTo>
                  <a:lnTo>
                    <a:pt x="165" y="659"/>
                  </a:lnTo>
                  <a:lnTo>
                    <a:pt x="164" y="643"/>
                  </a:lnTo>
                  <a:lnTo>
                    <a:pt x="163" y="626"/>
                  </a:lnTo>
                  <a:lnTo>
                    <a:pt x="160" y="612"/>
                  </a:lnTo>
                  <a:lnTo>
                    <a:pt x="160" y="601"/>
                  </a:lnTo>
                  <a:lnTo>
                    <a:pt x="161" y="588"/>
                  </a:lnTo>
                  <a:lnTo>
                    <a:pt x="163" y="582"/>
                  </a:lnTo>
                  <a:lnTo>
                    <a:pt x="164" y="577"/>
                  </a:lnTo>
                  <a:lnTo>
                    <a:pt x="165" y="573"/>
                  </a:lnTo>
                  <a:lnTo>
                    <a:pt x="167" y="568"/>
                  </a:lnTo>
                  <a:lnTo>
                    <a:pt x="174" y="561"/>
                  </a:lnTo>
                  <a:lnTo>
                    <a:pt x="182" y="553"/>
                  </a:lnTo>
                  <a:lnTo>
                    <a:pt x="185" y="549"/>
                  </a:lnTo>
                  <a:lnTo>
                    <a:pt x="188" y="545"/>
                  </a:lnTo>
                  <a:lnTo>
                    <a:pt x="190" y="540"/>
                  </a:lnTo>
                  <a:lnTo>
                    <a:pt x="191" y="534"/>
                  </a:lnTo>
                  <a:lnTo>
                    <a:pt x="192" y="524"/>
                  </a:lnTo>
                  <a:lnTo>
                    <a:pt x="191" y="515"/>
                  </a:lnTo>
                  <a:lnTo>
                    <a:pt x="189" y="511"/>
                  </a:lnTo>
                  <a:lnTo>
                    <a:pt x="188" y="507"/>
                  </a:lnTo>
                  <a:lnTo>
                    <a:pt x="184" y="505"/>
                  </a:lnTo>
                  <a:lnTo>
                    <a:pt x="180" y="501"/>
                  </a:lnTo>
                  <a:lnTo>
                    <a:pt x="173" y="495"/>
                  </a:lnTo>
                  <a:lnTo>
                    <a:pt x="168" y="489"/>
                  </a:lnTo>
                  <a:lnTo>
                    <a:pt x="166" y="485"/>
                  </a:lnTo>
                  <a:lnTo>
                    <a:pt x="165" y="480"/>
                  </a:lnTo>
                  <a:lnTo>
                    <a:pt x="164" y="474"/>
                  </a:lnTo>
                  <a:lnTo>
                    <a:pt x="164" y="468"/>
                  </a:lnTo>
                  <a:lnTo>
                    <a:pt x="164" y="462"/>
                  </a:lnTo>
                  <a:lnTo>
                    <a:pt x="163" y="456"/>
                  </a:lnTo>
                  <a:lnTo>
                    <a:pt x="161" y="450"/>
                  </a:lnTo>
                  <a:lnTo>
                    <a:pt x="159" y="445"/>
                  </a:lnTo>
                  <a:lnTo>
                    <a:pt x="155" y="439"/>
                  </a:lnTo>
                  <a:lnTo>
                    <a:pt x="152" y="435"/>
                  </a:lnTo>
                  <a:lnTo>
                    <a:pt x="146" y="430"/>
                  </a:lnTo>
                  <a:lnTo>
                    <a:pt x="140" y="425"/>
                  </a:lnTo>
                  <a:lnTo>
                    <a:pt x="127" y="414"/>
                  </a:lnTo>
                  <a:lnTo>
                    <a:pt x="116" y="405"/>
                  </a:lnTo>
                  <a:lnTo>
                    <a:pt x="109" y="398"/>
                  </a:lnTo>
                  <a:lnTo>
                    <a:pt x="104" y="389"/>
                  </a:lnTo>
                  <a:lnTo>
                    <a:pt x="102" y="381"/>
                  </a:lnTo>
                  <a:lnTo>
                    <a:pt x="102" y="372"/>
                  </a:lnTo>
                  <a:lnTo>
                    <a:pt x="102" y="366"/>
                  </a:lnTo>
                  <a:lnTo>
                    <a:pt x="102" y="359"/>
                  </a:lnTo>
                  <a:lnTo>
                    <a:pt x="101" y="351"/>
                  </a:lnTo>
                  <a:lnTo>
                    <a:pt x="98" y="343"/>
                  </a:lnTo>
                  <a:lnTo>
                    <a:pt x="95" y="336"/>
                  </a:lnTo>
                  <a:lnTo>
                    <a:pt x="91" y="330"/>
                  </a:lnTo>
                  <a:lnTo>
                    <a:pt x="88" y="326"/>
                  </a:lnTo>
                  <a:lnTo>
                    <a:pt x="84" y="324"/>
                  </a:lnTo>
                  <a:lnTo>
                    <a:pt x="81" y="323"/>
                  </a:lnTo>
                  <a:lnTo>
                    <a:pt x="77" y="323"/>
                  </a:lnTo>
                  <a:lnTo>
                    <a:pt x="73" y="324"/>
                  </a:lnTo>
                  <a:lnTo>
                    <a:pt x="70" y="325"/>
                  </a:lnTo>
                  <a:lnTo>
                    <a:pt x="63" y="330"/>
                  </a:lnTo>
                  <a:lnTo>
                    <a:pt x="53" y="335"/>
                  </a:lnTo>
                  <a:lnTo>
                    <a:pt x="44" y="340"/>
                  </a:lnTo>
                  <a:lnTo>
                    <a:pt x="37" y="342"/>
                  </a:lnTo>
                  <a:lnTo>
                    <a:pt x="31" y="341"/>
                  </a:lnTo>
                  <a:lnTo>
                    <a:pt x="22" y="338"/>
                  </a:lnTo>
                  <a:lnTo>
                    <a:pt x="14" y="335"/>
                  </a:lnTo>
                  <a:lnTo>
                    <a:pt x="4" y="329"/>
                  </a:lnTo>
                  <a:lnTo>
                    <a:pt x="2" y="324"/>
                  </a:lnTo>
                  <a:lnTo>
                    <a:pt x="0" y="321"/>
                  </a:lnTo>
                  <a:lnTo>
                    <a:pt x="0" y="317"/>
                  </a:lnTo>
                  <a:lnTo>
                    <a:pt x="1" y="313"/>
                  </a:lnTo>
                  <a:lnTo>
                    <a:pt x="7" y="307"/>
                  </a:lnTo>
                  <a:lnTo>
                    <a:pt x="14" y="302"/>
                  </a:lnTo>
                  <a:lnTo>
                    <a:pt x="22" y="296"/>
                  </a:lnTo>
                  <a:lnTo>
                    <a:pt x="31" y="286"/>
                  </a:lnTo>
                  <a:lnTo>
                    <a:pt x="34" y="281"/>
                  </a:lnTo>
                  <a:lnTo>
                    <a:pt x="37" y="277"/>
                  </a:lnTo>
                  <a:lnTo>
                    <a:pt x="39" y="272"/>
                  </a:lnTo>
                  <a:lnTo>
                    <a:pt x="39" y="267"/>
                  </a:lnTo>
                  <a:lnTo>
                    <a:pt x="40" y="256"/>
                  </a:lnTo>
                  <a:lnTo>
                    <a:pt x="40" y="243"/>
                  </a:lnTo>
                  <a:lnTo>
                    <a:pt x="40" y="237"/>
                  </a:lnTo>
                  <a:lnTo>
                    <a:pt x="39" y="231"/>
                  </a:lnTo>
                  <a:lnTo>
                    <a:pt x="38" y="227"/>
                  </a:lnTo>
                  <a:lnTo>
                    <a:pt x="35" y="222"/>
                  </a:lnTo>
                  <a:lnTo>
                    <a:pt x="28" y="215"/>
                  </a:lnTo>
                  <a:lnTo>
                    <a:pt x="23" y="208"/>
                  </a:lnTo>
                  <a:lnTo>
                    <a:pt x="22" y="204"/>
                  </a:lnTo>
                  <a:lnTo>
                    <a:pt x="22" y="200"/>
                  </a:lnTo>
                  <a:lnTo>
                    <a:pt x="23" y="198"/>
                  </a:lnTo>
                  <a:lnTo>
                    <a:pt x="27" y="197"/>
                  </a:lnTo>
                  <a:lnTo>
                    <a:pt x="35" y="196"/>
                  </a:lnTo>
                  <a:lnTo>
                    <a:pt x="44" y="197"/>
                  </a:lnTo>
                  <a:lnTo>
                    <a:pt x="53" y="198"/>
                  </a:lnTo>
                  <a:lnTo>
                    <a:pt x="63" y="197"/>
                  </a:lnTo>
                  <a:lnTo>
                    <a:pt x="72" y="195"/>
                  </a:lnTo>
                  <a:lnTo>
                    <a:pt x="78" y="193"/>
                  </a:lnTo>
                  <a:lnTo>
                    <a:pt x="81" y="195"/>
                  </a:lnTo>
                  <a:lnTo>
                    <a:pt x="82" y="196"/>
                  </a:lnTo>
                  <a:lnTo>
                    <a:pt x="84" y="198"/>
                  </a:lnTo>
                  <a:lnTo>
                    <a:pt x="88" y="203"/>
                  </a:lnTo>
                  <a:lnTo>
                    <a:pt x="95" y="214"/>
                  </a:lnTo>
                  <a:lnTo>
                    <a:pt x="104" y="225"/>
                  </a:lnTo>
                  <a:lnTo>
                    <a:pt x="109" y="231"/>
                  </a:lnTo>
                  <a:lnTo>
                    <a:pt x="115" y="237"/>
                  </a:lnTo>
                  <a:lnTo>
                    <a:pt x="121" y="242"/>
                  </a:lnTo>
                  <a:lnTo>
                    <a:pt x="128" y="246"/>
                  </a:lnTo>
                  <a:lnTo>
                    <a:pt x="140" y="252"/>
                  </a:lnTo>
                  <a:lnTo>
                    <a:pt x="151" y="256"/>
                  </a:lnTo>
                  <a:lnTo>
                    <a:pt x="160" y="261"/>
                  </a:lnTo>
                  <a:lnTo>
                    <a:pt x="168" y="267"/>
                  </a:lnTo>
                  <a:lnTo>
                    <a:pt x="177" y="272"/>
                  </a:lnTo>
                  <a:lnTo>
                    <a:pt x="184" y="274"/>
                  </a:lnTo>
                  <a:lnTo>
                    <a:pt x="186" y="273"/>
                  </a:lnTo>
                  <a:lnTo>
                    <a:pt x="189" y="272"/>
                  </a:lnTo>
                  <a:lnTo>
                    <a:pt x="191" y="268"/>
                  </a:lnTo>
                  <a:lnTo>
                    <a:pt x="192" y="263"/>
                  </a:lnTo>
                  <a:lnTo>
                    <a:pt x="193" y="253"/>
                  </a:lnTo>
                  <a:lnTo>
                    <a:pt x="196" y="241"/>
                  </a:lnTo>
                  <a:lnTo>
                    <a:pt x="197" y="236"/>
                  </a:lnTo>
                  <a:lnTo>
                    <a:pt x="199" y="231"/>
                  </a:lnTo>
                  <a:lnTo>
                    <a:pt x="202" y="227"/>
                  </a:lnTo>
                  <a:lnTo>
                    <a:pt x="207" y="223"/>
                  </a:lnTo>
                  <a:lnTo>
                    <a:pt x="211" y="221"/>
                  </a:lnTo>
                  <a:lnTo>
                    <a:pt x="216" y="220"/>
                  </a:lnTo>
                  <a:lnTo>
                    <a:pt x="222" y="220"/>
                  </a:lnTo>
                  <a:lnTo>
                    <a:pt x="227" y="222"/>
                  </a:lnTo>
                  <a:lnTo>
                    <a:pt x="231" y="224"/>
                  </a:lnTo>
                  <a:lnTo>
                    <a:pt x="236" y="229"/>
                  </a:lnTo>
                  <a:lnTo>
                    <a:pt x="239" y="234"/>
                  </a:lnTo>
                  <a:lnTo>
                    <a:pt x="241" y="240"/>
                  </a:lnTo>
                  <a:lnTo>
                    <a:pt x="246" y="253"/>
                  </a:lnTo>
                  <a:lnTo>
                    <a:pt x="251" y="265"/>
                  </a:lnTo>
                  <a:lnTo>
                    <a:pt x="254" y="271"/>
                  </a:lnTo>
                  <a:lnTo>
                    <a:pt x="258" y="275"/>
                  </a:lnTo>
                  <a:lnTo>
                    <a:pt x="262" y="280"/>
                  </a:lnTo>
                  <a:lnTo>
                    <a:pt x="266" y="283"/>
                  </a:lnTo>
                  <a:lnTo>
                    <a:pt x="277" y="286"/>
                  </a:lnTo>
                  <a:lnTo>
                    <a:pt x="287" y="288"/>
                  </a:lnTo>
                  <a:lnTo>
                    <a:pt x="298" y="290"/>
                  </a:lnTo>
                  <a:lnTo>
                    <a:pt x="308" y="292"/>
                  </a:lnTo>
                  <a:lnTo>
                    <a:pt x="314" y="293"/>
                  </a:lnTo>
                  <a:lnTo>
                    <a:pt x="318" y="293"/>
                  </a:lnTo>
                  <a:lnTo>
                    <a:pt x="323" y="293"/>
                  </a:lnTo>
                  <a:lnTo>
                    <a:pt x="327" y="291"/>
                  </a:lnTo>
                  <a:lnTo>
                    <a:pt x="330" y="288"/>
                  </a:lnTo>
                  <a:lnTo>
                    <a:pt x="334" y="285"/>
                  </a:lnTo>
                  <a:lnTo>
                    <a:pt x="336" y="279"/>
                  </a:lnTo>
                  <a:lnTo>
                    <a:pt x="337" y="272"/>
                  </a:lnTo>
                  <a:lnTo>
                    <a:pt x="337" y="254"/>
                  </a:lnTo>
                  <a:lnTo>
                    <a:pt x="336" y="234"/>
                  </a:lnTo>
                  <a:lnTo>
                    <a:pt x="333" y="214"/>
                  </a:lnTo>
                  <a:lnTo>
                    <a:pt x="328" y="196"/>
                  </a:lnTo>
                  <a:lnTo>
                    <a:pt x="323" y="179"/>
                  </a:lnTo>
                  <a:lnTo>
                    <a:pt x="319" y="161"/>
                  </a:lnTo>
                  <a:lnTo>
                    <a:pt x="319" y="154"/>
                  </a:lnTo>
                  <a:lnTo>
                    <a:pt x="319" y="147"/>
                  </a:lnTo>
                  <a:lnTo>
                    <a:pt x="321" y="141"/>
                  </a:lnTo>
                  <a:lnTo>
                    <a:pt x="322" y="136"/>
                  </a:lnTo>
                  <a:lnTo>
                    <a:pt x="325" y="133"/>
                  </a:lnTo>
                  <a:lnTo>
                    <a:pt x="331" y="130"/>
                  </a:lnTo>
                  <a:lnTo>
                    <a:pt x="338" y="128"/>
                  </a:lnTo>
                  <a:lnTo>
                    <a:pt x="347" y="126"/>
                  </a:lnTo>
                  <a:lnTo>
                    <a:pt x="363" y="122"/>
                  </a:lnTo>
                  <a:lnTo>
                    <a:pt x="378" y="120"/>
                  </a:lnTo>
                  <a:lnTo>
                    <a:pt x="387" y="117"/>
                  </a:lnTo>
                  <a:lnTo>
                    <a:pt x="398" y="114"/>
                  </a:lnTo>
                  <a:lnTo>
                    <a:pt x="401" y="110"/>
                  </a:lnTo>
                  <a:lnTo>
                    <a:pt x="405" y="105"/>
                  </a:lnTo>
                  <a:lnTo>
                    <a:pt x="407" y="101"/>
                  </a:lnTo>
                  <a:lnTo>
                    <a:pt x="407" y="94"/>
                  </a:lnTo>
                  <a:lnTo>
                    <a:pt x="407" y="83"/>
                  </a:lnTo>
                  <a:lnTo>
                    <a:pt x="407" y="73"/>
                  </a:lnTo>
                  <a:lnTo>
                    <a:pt x="407" y="61"/>
                  </a:lnTo>
                  <a:lnTo>
                    <a:pt x="407" y="52"/>
                  </a:lnTo>
                  <a:lnTo>
                    <a:pt x="407" y="41"/>
                  </a:lnTo>
                  <a:lnTo>
                    <a:pt x="407" y="36"/>
                  </a:lnTo>
                  <a:lnTo>
                    <a:pt x="409" y="35"/>
                  </a:lnTo>
                  <a:lnTo>
                    <a:pt x="410" y="35"/>
                  </a:lnTo>
                  <a:lnTo>
                    <a:pt x="413" y="36"/>
                  </a:lnTo>
                  <a:lnTo>
                    <a:pt x="417" y="39"/>
                  </a:lnTo>
                  <a:lnTo>
                    <a:pt x="429" y="42"/>
                  </a:lnTo>
                  <a:lnTo>
                    <a:pt x="441" y="45"/>
                  </a:lnTo>
                  <a:lnTo>
                    <a:pt x="455" y="46"/>
                  </a:lnTo>
                  <a:lnTo>
                    <a:pt x="472" y="47"/>
                  </a:lnTo>
                  <a:lnTo>
                    <a:pt x="479" y="48"/>
                  </a:lnTo>
                  <a:lnTo>
                    <a:pt x="485" y="48"/>
                  </a:lnTo>
                  <a:lnTo>
                    <a:pt x="489" y="47"/>
                  </a:lnTo>
                  <a:lnTo>
                    <a:pt x="493" y="46"/>
                  </a:lnTo>
                  <a:lnTo>
                    <a:pt x="500" y="41"/>
                  </a:lnTo>
                  <a:lnTo>
                    <a:pt x="507" y="35"/>
                  </a:lnTo>
                  <a:lnTo>
                    <a:pt x="511" y="33"/>
                  </a:lnTo>
                  <a:lnTo>
                    <a:pt x="516" y="31"/>
                  </a:lnTo>
                  <a:lnTo>
                    <a:pt x="519" y="31"/>
                  </a:lnTo>
                  <a:lnTo>
                    <a:pt x="523" y="32"/>
                  </a:lnTo>
                  <a:lnTo>
                    <a:pt x="530" y="34"/>
                  </a:lnTo>
                  <a:lnTo>
                    <a:pt x="538" y="38"/>
                  </a:lnTo>
                  <a:lnTo>
                    <a:pt x="542" y="38"/>
                  </a:lnTo>
                  <a:lnTo>
                    <a:pt x="547" y="36"/>
                  </a:lnTo>
                  <a:lnTo>
                    <a:pt x="552" y="35"/>
                  </a:lnTo>
                  <a:lnTo>
                    <a:pt x="558" y="33"/>
                  </a:lnTo>
                  <a:lnTo>
                    <a:pt x="573" y="27"/>
                  </a:lnTo>
                  <a:lnTo>
                    <a:pt x="589" y="19"/>
                  </a:lnTo>
                  <a:lnTo>
                    <a:pt x="601" y="13"/>
                  </a:lnTo>
                  <a:lnTo>
                    <a:pt x="613" y="7"/>
                  </a:lnTo>
                  <a:lnTo>
                    <a:pt x="619" y="3"/>
                  </a:lnTo>
                  <a:lnTo>
                    <a:pt x="623" y="0"/>
                  </a:lnTo>
                  <a:lnTo>
                    <a:pt x="624" y="0"/>
                  </a:lnTo>
                  <a:lnTo>
                    <a:pt x="626" y="0"/>
                  </a:lnTo>
                  <a:lnTo>
                    <a:pt x="627" y="1"/>
                  </a:lnTo>
                  <a:lnTo>
                    <a:pt x="631" y="3"/>
                  </a:lnTo>
                  <a:lnTo>
                    <a:pt x="633" y="4"/>
                  </a:lnTo>
                  <a:lnTo>
                    <a:pt x="637" y="7"/>
                  </a:lnTo>
                  <a:lnTo>
                    <a:pt x="642" y="7"/>
                  </a:lnTo>
                  <a:lnTo>
                    <a:pt x="645" y="7"/>
                  </a:lnTo>
                  <a:lnTo>
                    <a:pt x="653" y="8"/>
                  </a:lnTo>
                  <a:lnTo>
                    <a:pt x="662" y="10"/>
                  </a:lnTo>
                  <a:lnTo>
                    <a:pt x="665" y="13"/>
                  </a:lnTo>
                  <a:lnTo>
                    <a:pt x="669" y="16"/>
                  </a:lnTo>
                  <a:lnTo>
                    <a:pt x="670" y="21"/>
                  </a:lnTo>
                  <a:lnTo>
                    <a:pt x="671" y="26"/>
                  </a:lnTo>
                  <a:lnTo>
                    <a:pt x="671" y="39"/>
                  </a:lnTo>
                  <a:lnTo>
                    <a:pt x="673" y="52"/>
                  </a:lnTo>
                  <a:lnTo>
                    <a:pt x="674" y="65"/>
                  </a:lnTo>
                  <a:lnTo>
                    <a:pt x="677" y="77"/>
                  </a:lnTo>
                  <a:lnTo>
                    <a:pt x="687" y="97"/>
                  </a:lnTo>
                  <a:lnTo>
                    <a:pt x="692" y="111"/>
                  </a:lnTo>
                  <a:lnTo>
                    <a:pt x="692" y="118"/>
                  </a:lnTo>
                  <a:lnTo>
                    <a:pt x="689" y="124"/>
                  </a:lnTo>
                  <a:lnTo>
                    <a:pt x="688" y="132"/>
                  </a:lnTo>
                  <a:lnTo>
                    <a:pt x="686" y="139"/>
                  </a:lnTo>
                  <a:lnTo>
                    <a:pt x="683" y="145"/>
                  </a:lnTo>
                  <a:lnTo>
                    <a:pt x="683" y="151"/>
                  </a:lnTo>
                  <a:lnTo>
                    <a:pt x="683" y="153"/>
                  </a:lnTo>
                  <a:lnTo>
                    <a:pt x="686" y="155"/>
                  </a:lnTo>
                  <a:lnTo>
                    <a:pt x="688" y="159"/>
                  </a:lnTo>
                  <a:lnTo>
                    <a:pt x="692" y="161"/>
                  </a:lnTo>
                  <a:lnTo>
                    <a:pt x="699" y="168"/>
                  </a:lnTo>
                  <a:lnTo>
                    <a:pt x="705" y="177"/>
                  </a:lnTo>
                  <a:lnTo>
                    <a:pt x="707" y="181"/>
                  </a:lnTo>
                  <a:lnTo>
                    <a:pt x="709" y="187"/>
                  </a:lnTo>
                  <a:lnTo>
                    <a:pt x="711" y="195"/>
                  </a:lnTo>
                  <a:lnTo>
                    <a:pt x="711" y="202"/>
                  </a:lnTo>
                  <a:lnTo>
                    <a:pt x="711" y="217"/>
                  </a:lnTo>
                  <a:lnTo>
                    <a:pt x="711" y="229"/>
                  </a:lnTo>
                  <a:lnTo>
                    <a:pt x="712" y="234"/>
                  </a:lnTo>
                  <a:lnTo>
                    <a:pt x="713" y="237"/>
                  </a:lnTo>
                  <a:lnTo>
                    <a:pt x="714" y="241"/>
                  </a:lnTo>
                  <a:lnTo>
                    <a:pt x="717" y="244"/>
                  </a:lnTo>
                  <a:lnTo>
                    <a:pt x="722" y="249"/>
                  </a:lnTo>
                  <a:lnTo>
                    <a:pt x="730" y="253"/>
                  </a:lnTo>
                  <a:lnTo>
                    <a:pt x="737" y="259"/>
                  </a:lnTo>
                  <a:lnTo>
                    <a:pt x="741" y="266"/>
                  </a:lnTo>
                  <a:lnTo>
                    <a:pt x="746" y="272"/>
                  </a:lnTo>
                  <a:lnTo>
                    <a:pt x="752" y="277"/>
                  </a:lnTo>
                  <a:lnTo>
                    <a:pt x="759" y="280"/>
                  </a:lnTo>
                  <a:lnTo>
                    <a:pt x="766" y="284"/>
                  </a:lnTo>
                  <a:lnTo>
                    <a:pt x="777" y="288"/>
                  </a:lnTo>
                  <a:lnTo>
                    <a:pt x="790" y="298"/>
                  </a:lnTo>
                  <a:lnTo>
                    <a:pt x="803" y="307"/>
                  </a:lnTo>
                  <a:lnTo>
                    <a:pt x="814" y="317"/>
                  </a:lnTo>
                  <a:lnTo>
                    <a:pt x="831" y="335"/>
                  </a:lnTo>
                  <a:lnTo>
                    <a:pt x="846" y="349"/>
                  </a:lnTo>
                  <a:lnTo>
                    <a:pt x="851" y="350"/>
                  </a:lnTo>
                  <a:lnTo>
                    <a:pt x="856" y="351"/>
                  </a:lnTo>
                  <a:lnTo>
                    <a:pt x="862" y="353"/>
                  </a:lnTo>
                  <a:lnTo>
                    <a:pt x="867" y="353"/>
                  </a:lnTo>
                  <a:lnTo>
                    <a:pt x="881" y="351"/>
                  </a:lnTo>
                  <a:lnTo>
                    <a:pt x="894" y="348"/>
                  </a:lnTo>
                  <a:lnTo>
                    <a:pt x="913" y="342"/>
                  </a:lnTo>
                  <a:lnTo>
                    <a:pt x="925" y="337"/>
                  </a:lnTo>
                  <a:lnTo>
                    <a:pt x="928" y="335"/>
                  </a:lnTo>
                  <a:lnTo>
                    <a:pt x="932" y="332"/>
                  </a:lnTo>
                  <a:lnTo>
                    <a:pt x="936" y="330"/>
                  </a:lnTo>
                  <a:lnTo>
                    <a:pt x="945" y="330"/>
                  </a:lnTo>
                  <a:lnTo>
                    <a:pt x="954" y="329"/>
                  </a:lnTo>
                  <a:lnTo>
                    <a:pt x="963" y="328"/>
                  </a:lnTo>
                  <a:lnTo>
                    <a:pt x="966" y="325"/>
                  </a:lnTo>
                  <a:lnTo>
                    <a:pt x="970" y="323"/>
                  </a:lnTo>
                  <a:lnTo>
                    <a:pt x="972" y="318"/>
                  </a:lnTo>
                  <a:lnTo>
                    <a:pt x="973" y="313"/>
                  </a:lnTo>
                  <a:lnTo>
                    <a:pt x="974" y="303"/>
                  </a:lnTo>
                  <a:lnTo>
                    <a:pt x="978" y="292"/>
                  </a:lnTo>
                  <a:lnTo>
                    <a:pt x="979" y="288"/>
                  </a:lnTo>
                  <a:lnTo>
                    <a:pt x="982" y="286"/>
                  </a:lnTo>
                  <a:lnTo>
                    <a:pt x="984" y="285"/>
                  </a:lnTo>
                  <a:lnTo>
                    <a:pt x="988" y="285"/>
                  </a:lnTo>
                  <a:lnTo>
                    <a:pt x="997" y="288"/>
                  </a:lnTo>
                  <a:lnTo>
                    <a:pt x="1008" y="293"/>
                  </a:lnTo>
                  <a:lnTo>
                    <a:pt x="1013" y="297"/>
                  </a:lnTo>
                  <a:lnTo>
                    <a:pt x="1017" y="300"/>
                  </a:lnTo>
                  <a:lnTo>
                    <a:pt x="1021" y="305"/>
                  </a:lnTo>
                  <a:lnTo>
                    <a:pt x="1024" y="311"/>
                  </a:lnTo>
                  <a:lnTo>
                    <a:pt x="1028" y="317"/>
                  </a:lnTo>
                  <a:lnTo>
                    <a:pt x="1032" y="322"/>
                  </a:lnTo>
                  <a:lnTo>
                    <a:pt x="1035" y="326"/>
                  </a:lnTo>
                  <a:lnTo>
                    <a:pt x="1040" y="330"/>
                  </a:lnTo>
                  <a:lnTo>
                    <a:pt x="1045" y="334"/>
                  </a:lnTo>
                  <a:lnTo>
                    <a:pt x="1049" y="335"/>
                  </a:lnTo>
                  <a:lnTo>
                    <a:pt x="1055" y="336"/>
                  </a:lnTo>
                  <a:lnTo>
                    <a:pt x="1061" y="335"/>
                  </a:lnTo>
                  <a:lnTo>
                    <a:pt x="1073" y="331"/>
                  </a:lnTo>
                  <a:lnTo>
                    <a:pt x="1084" y="326"/>
                  </a:lnTo>
                  <a:lnTo>
                    <a:pt x="1089" y="324"/>
                  </a:lnTo>
                  <a:lnTo>
                    <a:pt x="1095" y="322"/>
                  </a:lnTo>
                  <a:lnTo>
                    <a:pt x="1100" y="319"/>
                  </a:lnTo>
                  <a:lnTo>
                    <a:pt x="1106" y="319"/>
                  </a:lnTo>
                  <a:lnTo>
                    <a:pt x="1121" y="318"/>
                  </a:lnTo>
                  <a:lnTo>
                    <a:pt x="1134" y="316"/>
                  </a:lnTo>
                  <a:lnTo>
                    <a:pt x="1140" y="313"/>
                  </a:lnTo>
                  <a:lnTo>
                    <a:pt x="1143" y="311"/>
                  </a:lnTo>
                  <a:lnTo>
                    <a:pt x="1147" y="309"/>
                  </a:lnTo>
                  <a:lnTo>
                    <a:pt x="1149" y="305"/>
                  </a:lnTo>
                  <a:lnTo>
                    <a:pt x="1152" y="297"/>
                  </a:lnTo>
                  <a:lnTo>
                    <a:pt x="1156" y="287"/>
                  </a:lnTo>
                  <a:lnTo>
                    <a:pt x="1160" y="283"/>
                  </a:lnTo>
                  <a:lnTo>
                    <a:pt x="1163" y="279"/>
                  </a:lnTo>
                  <a:lnTo>
                    <a:pt x="1169" y="275"/>
                  </a:lnTo>
                  <a:lnTo>
                    <a:pt x="1175" y="272"/>
                  </a:lnTo>
                  <a:lnTo>
                    <a:pt x="1185" y="268"/>
                  </a:lnTo>
                  <a:lnTo>
                    <a:pt x="1196" y="266"/>
                  </a:lnTo>
                  <a:lnTo>
                    <a:pt x="1207" y="263"/>
                  </a:lnTo>
                  <a:lnTo>
                    <a:pt x="1218" y="261"/>
                  </a:lnTo>
                  <a:lnTo>
                    <a:pt x="1225" y="260"/>
                  </a:lnTo>
                  <a:lnTo>
                    <a:pt x="1229" y="260"/>
                  </a:lnTo>
                  <a:lnTo>
                    <a:pt x="1229" y="261"/>
                  </a:lnTo>
                  <a:lnTo>
                    <a:pt x="1228" y="267"/>
                  </a:lnTo>
                  <a:lnTo>
                    <a:pt x="1225" y="273"/>
                  </a:lnTo>
                  <a:lnTo>
                    <a:pt x="1224" y="280"/>
                  </a:lnTo>
                  <a:lnTo>
                    <a:pt x="1224" y="287"/>
                  </a:lnTo>
                  <a:lnTo>
                    <a:pt x="1226" y="293"/>
                  </a:lnTo>
                  <a:lnTo>
                    <a:pt x="1230" y="300"/>
                  </a:lnTo>
                  <a:lnTo>
                    <a:pt x="1232" y="307"/>
                  </a:lnTo>
                  <a:lnTo>
                    <a:pt x="1232" y="313"/>
                  </a:lnTo>
                  <a:lnTo>
                    <a:pt x="1232" y="321"/>
                  </a:lnTo>
                  <a:lnTo>
                    <a:pt x="1234" y="326"/>
                  </a:lnTo>
                  <a:lnTo>
                    <a:pt x="1235" y="332"/>
                  </a:lnTo>
                  <a:lnTo>
                    <a:pt x="1238" y="337"/>
                  </a:lnTo>
                  <a:lnTo>
                    <a:pt x="1244" y="343"/>
                  </a:lnTo>
                  <a:lnTo>
                    <a:pt x="1254" y="350"/>
                  </a:lnTo>
                  <a:lnTo>
                    <a:pt x="1265" y="359"/>
                  </a:lnTo>
                  <a:lnTo>
                    <a:pt x="1276" y="367"/>
                  </a:lnTo>
                  <a:lnTo>
                    <a:pt x="1285" y="375"/>
                  </a:lnTo>
                  <a:lnTo>
                    <a:pt x="1291" y="382"/>
                  </a:lnTo>
                  <a:lnTo>
                    <a:pt x="1297" y="387"/>
                  </a:lnTo>
                  <a:lnTo>
                    <a:pt x="1304" y="391"/>
                  </a:lnTo>
                  <a:lnTo>
                    <a:pt x="1312" y="392"/>
                  </a:lnTo>
                  <a:lnTo>
                    <a:pt x="1322" y="392"/>
                  </a:lnTo>
                  <a:lnTo>
                    <a:pt x="1332" y="393"/>
                  </a:lnTo>
                  <a:lnTo>
                    <a:pt x="1342" y="395"/>
                  </a:lnTo>
                  <a:lnTo>
                    <a:pt x="1351" y="399"/>
                  </a:lnTo>
                  <a:lnTo>
                    <a:pt x="1357" y="400"/>
                  </a:lnTo>
                  <a:lnTo>
                    <a:pt x="1363" y="401"/>
                  </a:lnTo>
                  <a:lnTo>
                    <a:pt x="1370" y="403"/>
                  </a:lnTo>
                  <a:lnTo>
                    <a:pt x="1379" y="403"/>
                  </a:lnTo>
                  <a:lnTo>
                    <a:pt x="1387" y="401"/>
                  </a:lnTo>
                  <a:lnTo>
                    <a:pt x="1395" y="399"/>
                  </a:lnTo>
                  <a:lnTo>
                    <a:pt x="1404" y="397"/>
                  </a:lnTo>
                  <a:lnTo>
                    <a:pt x="1412" y="392"/>
                  </a:lnTo>
                  <a:lnTo>
                    <a:pt x="1427" y="382"/>
                  </a:lnTo>
                  <a:lnTo>
                    <a:pt x="1442" y="370"/>
                  </a:lnTo>
                  <a:lnTo>
                    <a:pt x="1455" y="359"/>
                  </a:lnTo>
                  <a:lnTo>
                    <a:pt x="1467" y="348"/>
                  </a:lnTo>
                  <a:lnTo>
                    <a:pt x="1471" y="344"/>
                  </a:lnTo>
                  <a:lnTo>
                    <a:pt x="1476" y="341"/>
                  </a:lnTo>
                  <a:lnTo>
                    <a:pt x="1482" y="338"/>
                  </a:lnTo>
                  <a:lnTo>
                    <a:pt x="1488" y="336"/>
                  </a:lnTo>
                  <a:lnTo>
                    <a:pt x="1500" y="335"/>
                  </a:lnTo>
                  <a:lnTo>
                    <a:pt x="1513" y="336"/>
                  </a:lnTo>
                  <a:lnTo>
                    <a:pt x="1520" y="337"/>
                  </a:lnTo>
                  <a:lnTo>
                    <a:pt x="1526" y="340"/>
                  </a:lnTo>
                  <a:lnTo>
                    <a:pt x="1532" y="342"/>
                  </a:lnTo>
                  <a:lnTo>
                    <a:pt x="1538" y="345"/>
                  </a:lnTo>
                  <a:lnTo>
                    <a:pt x="1547" y="353"/>
                  </a:lnTo>
                  <a:lnTo>
                    <a:pt x="1557" y="360"/>
                  </a:lnTo>
                  <a:lnTo>
                    <a:pt x="1566" y="363"/>
                  </a:lnTo>
                  <a:lnTo>
                    <a:pt x="1574" y="365"/>
                  </a:lnTo>
                  <a:lnTo>
                    <a:pt x="1583" y="363"/>
                  </a:lnTo>
                  <a:lnTo>
                    <a:pt x="1595" y="361"/>
                  </a:lnTo>
                  <a:lnTo>
                    <a:pt x="1607" y="359"/>
                  </a:lnTo>
                  <a:lnTo>
                    <a:pt x="1618" y="359"/>
                  </a:lnTo>
                  <a:lnTo>
                    <a:pt x="1621" y="360"/>
                  </a:lnTo>
                  <a:lnTo>
                    <a:pt x="1625" y="361"/>
                  </a:lnTo>
                  <a:lnTo>
                    <a:pt x="1627" y="363"/>
                  </a:lnTo>
                  <a:lnTo>
                    <a:pt x="1628" y="366"/>
                  </a:lnTo>
                  <a:lnTo>
                    <a:pt x="1631" y="375"/>
                  </a:lnTo>
                  <a:lnTo>
                    <a:pt x="1635" y="386"/>
                  </a:lnTo>
                  <a:lnTo>
                    <a:pt x="1639" y="392"/>
                  </a:lnTo>
                  <a:lnTo>
                    <a:pt x="1643" y="398"/>
                  </a:lnTo>
                  <a:lnTo>
                    <a:pt x="1647" y="404"/>
                  </a:lnTo>
                  <a:lnTo>
                    <a:pt x="1653" y="411"/>
                  </a:lnTo>
                  <a:lnTo>
                    <a:pt x="1663" y="420"/>
                  </a:lnTo>
                  <a:lnTo>
                    <a:pt x="1672" y="430"/>
                  </a:lnTo>
                  <a:lnTo>
                    <a:pt x="1681" y="438"/>
                  </a:lnTo>
                  <a:lnTo>
                    <a:pt x="1688" y="448"/>
                  </a:lnTo>
                  <a:lnTo>
                    <a:pt x="1688" y="450"/>
                  </a:lnTo>
                  <a:lnTo>
                    <a:pt x="1688" y="451"/>
                  </a:lnTo>
                  <a:lnTo>
                    <a:pt x="1687" y="452"/>
                  </a:lnTo>
                  <a:lnTo>
                    <a:pt x="1685" y="452"/>
                  </a:lnTo>
                  <a:lnTo>
                    <a:pt x="1681" y="454"/>
                  </a:lnTo>
                  <a:lnTo>
                    <a:pt x="1677" y="454"/>
                  </a:lnTo>
                  <a:lnTo>
                    <a:pt x="1672" y="455"/>
                  </a:lnTo>
                  <a:lnTo>
                    <a:pt x="1669" y="457"/>
                  </a:lnTo>
                  <a:lnTo>
                    <a:pt x="1664" y="458"/>
                  </a:lnTo>
                  <a:lnTo>
                    <a:pt x="1663" y="462"/>
                  </a:lnTo>
                  <a:lnTo>
                    <a:pt x="1662" y="466"/>
                  </a:lnTo>
                  <a:lnTo>
                    <a:pt x="1660" y="473"/>
                  </a:lnTo>
                  <a:lnTo>
                    <a:pt x="1660" y="481"/>
                  </a:lnTo>
                  <a:lnTo>
                    <a:pt x="1662" y="491"/>
                  </a:lnTo>
                  <a:lnTo>
                    <a:pt x="1663" y="500"/>
                  </a:lnTo>
                  <a:lnTo>
                    <a:pt x="1664" y="510"/>
                  </a:lnTo>
                  <a:lnTo>
                    <a:pt x="1666" y="518"/>
                  </a:lnTo>
                  <a:lnTo>
                    <a:pt x="1670" y="524"/>
                  </a:lnTo>
                  <a:lnTo>
                    <a:pt x="1675" y="534"/>
                  </a:lnTo>
                  <a:lnTo>
                    <a:pt x="1679" y="545"/>
                  </a:lnTo>
                  <a:lnTo>
                    <a:pt x="1682" y="555"/>
                  </a:lnTo>
                  <a:lnTo>
                    <a:pt x="1684" y="567"/>
                  </a:lnTo>
                  <a:lnTo>
                    <a:pt x="1685" y="573"/>
                  </a:lnTo>
                  <a:lnTo>
                    <a:pt x="1687" y="577"/>
                  </a:lnTo>
                  <a:lnTo>
                    <a:pt x="1689" y="583"/>
                  </a:lnTo>
                  <a:lnTo>
                    <a:pt x="1692" y="587"/>
                  </a:lnTo>
                  <a:lnTo>
                    <a:pt x="1697" y="592"/>
                  </a:lnTo>
                  <a:lnTo>
                    <a:pt x="1704" y="596"/>
                  </a:lnTo>
                  <a:lnTo>
                    <a:pt x="1708" y="599"/>
                  </a:lnTo>
                  <a:lnTo>
                    <a:pt x="1711" y="600"/>
                  </a:lnTo>
                  <a:lnTo>
                    <a:pt x="1715" y="600"/>
                  </a:lnTo>
                  <a:lnTo>
                    <a:pt x="1717" y="599"/>
                  </a:lnTo>
                  <a:lnTo>
                    <a:pt x="1723" y="589"/>
                  </a:lnTo>
                  <a:lnTo>
                    <a:pt x="1728" y="578"/>
                  </a:lnTo>
                  <a:lnTo>
                    <a:pt x="1726" y="570"/>
                  </a:lnTo>
                  <a:lnTo>
                    <a:pt x="1725" y="561"/>
                  </a:lnTo>
                  <a:lnTo>
                    <a:pt x="1727" y="559"/>
                  </a:lnTo>
                  <a:lnTo>
                    <a:pt x="1731" y="559"/>
                  </a:lnTo>
                  <a:lnTo>
                    <a:pt x="1739" y="562"/>
                  </a:lnTo>
                  <a:lnTo>
                    <a:pt x="1746" y="565"/>
                  </a:lnTo>
                  <a:lnTo>
                    <a:pt x="1748" y="567"/>
                  </a:lnTo>
                  <a:lnTo>
                    <a:pt x="1752" y="568"/>
                  </a:lnTo>
                  <a:lnTo>
                    <a:pt x="1754" y="568"/>
                  </a:lnTo>
                  <a:lnTo>
                    <a:pt x="1757" y="565"/>
                  </a:lnTo>
                  <a:lnTo>
                    <a:pt x="1763" y="562"/>
                  </a:lnTo>
                  <a:lnTo>
                    <a:pt x="1770" y="559"/>
                  </a:lnTo>
                  <a:lnTo>
                    <a:pt x="1777" y="559"/>
                  </a:lnTo>
                  <a:lnTo>
                    <a:pt x="1784" y="561"/>
                  </a:lnTo>
                  <a:lnTo>
                    <a:pt x="1792" y="561"/>
                  </a:lnTo>
                  <a:lnTo>
                    <a:pt x="1801" y="561"/>
                  </a:lnTo>
                  <a:lnTo>
                    <a:pt x="1809" y="562"/>
                  </a:lnTo>
                  <a:lnTo>
                    <a:pt x="1816" y="564"/>
                  </a:lnTo>
                  <a:lnTo>
                    <a:pt x="1828" y="571"/>
                  </a:lnTo>
                  <a:lnTo>
                    <a:pt x="1839" y="577"/>
                  </a:lnTo>
                  <a:lnTo>
                    <a:pt x="1842" y="578"/>
                  </a:lnTo>
                  <a:lnTo>
                    <a:pt x="1846" y="581"/>
                  </a:lnTo>
                  <a:lnTo>
                    <a:pt x="1847" y="582"/>
                  </a:lnTo>
                  <a:lnTo>
                    <a:pt x="1848" y="583"/>
                  </a:lnTo>
                  <a:lnTo>
                    <a:pt x="1848" y="584"/>
                  </a:lnTo>
                  <a:lnTo>
                    <a:pt x="1847" y="586"/>
                  </a:lnTo>
                  <a:lnTo>
                    <a:pt x="1837" y="594"/>
                  </a:lnTo>
                  <a:lnTo>
                    <a:pt x="1829" y="602"/>
                  </a:lnTo>
                  <a:lnTo>
                    <a:pt x="1828" y="606"/>
                  </a:lnTo>
                  <a:lnTo>
                    <a:pt x="1827" y="611"/>
                  </a:lnTo>
                  <a:lnTo>
                    <a:pt x="1827" y="614"/>
                  </a:lnTo>
                  <a:lnTo>
                    <a:pt x="1827" y="619"/>
                  </a:lnTo>
                  <a:lnTo>
                    <a:pt x="1828" y="624"/>
                  </a:lnTo>
                  <a:lnTo>
                    <a:pt x="1830" y="628"/>
                  </a:lnTo>
                  <a:lnTo>
                    <a:pt x="1833" y="633"/>
                  </a:lnTo>
                  <a:lnTo>
                    <a:pt x="1836" y="638"/>
                  </a:lnTo>
                  <a:lnTo>
                    <a:pt x="1847" y="649"/>
                  </a:lnTo>
                  <a:lnTo>
                    <a:pt x="1859" y="663"/>
                  </a:lnTo>
                  <a:lnTo>
                    <a:pt x="1871" y="676"/>
                  </a:lnTo>
                  <a:lnTo>
                    <a:pt x="1880" y="687"/>
                  </a:lnTo>
                  <a:lnTo>
                    <a:pt x="1885" y="693"/>
                  </a:lnTo>
                  <a:lnTo>
                    <a:pt x="1889" y="700"/>
                  </a:lnTo>
                  <a:lnTo>
                    <a:pt x="1891" y="706"/>
                  </a:lnTo>
                  <a:lnTo>
                    <a:pt x="1892" y="712"/>
                  </a:lnTo>
                  <a:lnTo>
                    <a:pt x="1893" y="719"/>
                  </a:lnTo>
                  <a:lnTo>
                    <a:pt x="1896" y="726"/>
                  </a:lnTo>
                  <a:lnTo>
                    <a:pt x="1897" y="729"/>
                  </a:lnTo>
                  <a:lnTo>
                    <a:pt x="1899" y="732"/>
                  </a:lnTo>
                  <a:lnTo>
                    <a:pt x="1900" y="734"/>
                  </a:lnTo>
                  <a:lnTo>
                    <a:pt x="1904" y="737"/>
                  </a:lnTo>
                  <a:lnTo>
                    <a:pt x="1909" y="738"/>
                  </a:lnTo>
                  <a:lnTo>
                    <a:pt x="1915" y="737"/>
                  </a:lnTo>
                  <a:lnTo>
                    <a:pt x="1921" y="735"/>
                  </a:lnTo>
                  <a:lnTo>
                    <a:pt x="1927" y="733"/>
                  </a:lnTo>
                  <a:lnTo>
                    <a:pt x="1930" y="733"/>
                  </a:lnTo>
                  <a:lnTo>
                    <a:pt x="1933" y="734"/>
                  </a:lnTo>
                  <a:lnTo>
                    <a:pt x="1934" y="735"/>
                  </a:lnTo>
                  <a:lnTo>
                    <a:pt x="1936" y="738"/>
                  </a:lnTo>
                  <a:lnTo>
                    <a:pt x="1939" y="744"/>
                  </a:lnTo>
                  <a:lnTo>
                    <a:pt x="1941" y="750"/>
                  </a:lnTo>
                  <a:lnTo>
                    <a:pt x="1944" y="757"/>
                  </a:lnTo>
                  <a:lnTo>
                    <a:pt x="1952" y="765"/>
                  </a:lnTo>
                  <a:lnTo>
                    <a:pt x="1956" y="769"/>
                  </a:lnTo>
                  <a:lnTo>
                    <a:pt x="1961" y="771"/>
                  </a:lnTo>
                  <a:lnTo>
                    <a:pt x="1968" y="772"/>
                  </a:lnTo>
                  <a:lnTo>
                    <a:pt x="1975" y="772"/>
                  </a:lnTo>
                  <a:lnTo>
                    <a:pt x="1984" y="771"/>
                  </a:lnTo>
                  <a:lnTo>
                    <a:pt x="1992" y="769"/>
                  </a:lnTo>
                  <a:lnTo>
                    <a:pt x="1999" y="765"/>
                  </a:lnTo>
                  <a:lnTo>
                    <a:pt x="2006" y="762"/>
                  </a:lnTo>
                  <a:lnTo>
                    <a:pt x="2019" y="753"/>
                  </a:lnTo>
                  <a:lnTo>
                    <a:pt x="2029" y="747"/>
                  </a:lnTo>
                  <a:lnTo>
                    <a:pt x="2032" y="744"/>
                  </a:lnTo>
                  <a:lnTo>
                    <a:pt x="2034" y="741"/>
                  </a:lnTo>
                  <a:lnTo>
                    <a:pt x="2035" y="739"/>
                  </a:lnTo>
                  <a:lnTo>
                    <a:pt x="2035" y="735"/>
                  </a:lnTo>
                  <a:lnTo>
                    <a:pt x="2032" y="731"/>
                  </a:lnTo>
                  <a:lnTo>
                    <a:pt x="2029" y="723"/>
                  </a:lnTo>
                  <a:lnTo>
                    <a:pt x="2025" y="712"/>
                  </a:lnTo>
                  <a:lnTo>
                    <a:pt x="2023" y="695"/>
                  </a:lnTo>
                  <a:lnTo>
                    <a:pt x="2023" y="679"/>
                  </a:lnTo>
                  <a:lnTo>
                    <a:pt x="2023" y="669"/>
                  </a:lnTo>
                  <a:lnTo>
                    <a:pt x="2023" y="662"/>
                  </a:lnTo>
                  <a:lnTo>
                    <a:pt x="2021" y="655"/>
                  </a:lnTo>
                  <a:lnTo>
                    <a:pt x="2017" y="649"/>
                  </a:lnTo>
                  <a:lnTo>
                    <a:pt x="2012" y="644"/>
                  </a:lnTo>
                  <a:lnTo>
                    <a:pt x="2009" y="639"/>
                  </a:lnTo>
                  <a:lnTo>
                    <a:pt x="2006" y="634"/>
                  </a:lnTo>
                  <a:lnTo>
                    <a:pt x="2007" y="632"/>
                  </a:lnTo>
                  <a:lnTo>
                    <a:pt x="2009" y="631"/>
                  </a:lnTo>
                  <a:lnTo>
                    <a:pt x="2010" y="630"/>
                  </a:lnTo>
                  <a:lnTo>
                    <a:pt x="2013" y="630"/>
                  </a:lnTo>
                  <a:lnTo>
                    <a:pt x="2022" y="632"/>
                  </a:lnTo>
                  <a:lnTo>
                    <a:pt x="2031" y="633"/>
                  </a:lnTo>
                  <a:lnTo>
                    <a:pt x="2035" y="633"/>
                  </a:lnTo>
                  <a:lnTo>
                    <a:pt x="2040" y="632"/>
                  </a:lnTo>
                  <a:lnTo>
                    <a:pt x="2043" y="630"/>
                  </a:lnTo>
                  <a:lnTo>
                    <a:pt x="2046" y="626"/>
                  </a:lnTo>
                  <a:lnTo>
                    <a:pt x="2049" y="616"/>
                  </a:lnTo>
                  <a:lnTo>
                    <a:pt x="2054" y="605"/>
                  </a:lnTo>
                  <a:lnTo>
                    <a:pt x="2059" y="593"/>
                  </a:lnTo>
                  <a:lnTo>
                    <a:pt x="2063" y="584"/>
                  </a:lnTo>
                  <a:lnTo>
                    <a:pt x="2069" y="577"/>
                  </a:lnTo>
                  <a:lnTo>
                    <a:pt x="2078" y="569"/>
                  </a:lnTo>
                  <a:lnTo>
                    <a:pt x="2085" y="562"/>
                  </a:lnTo>
                  <a:lnTo>
                    <a:pt x="2091" y="558"/>
                  </a:lnTo>
                  <a:lnTo>
                    <a:pt x="2094" y="558"/>
                  </a:lnTo>
                  <a:lnTo>
                    <a:pt x="2097" y="559"/>
                  </a:lnTo>
                  <a:lnTo>
                    <a:pt x="2100" y="562"/>
                  </a:lnTo>
                  <a:lnTo>
                    <a:pt x="2103" y="564"/>
                  </a:lnTo>
                  <a:lnTo>
                    <a:pt x="2111" y="571"/>
                  </a:lnTo>
                  <a:lnTo>
                    <a:pt x="2118" y="578"/>
                  </a:lnTo>
                  <a:lnTo>
                    <a:pt x="2124" y="587"/>
                  </a:lnTo>
                  <a:lnTo>
                    <a:pt x="2129" y="596"/>
                  </a:lnTo>
                  <a:lnTo>
                    <a:pt x="2133" y="608"/>
                  </a:lnTo>
                  <a:lnTo>
                    <a:pt x="2136" y="621"/>
                  </a:lnTo>
                  <a:lnTo>
                    <a:pt x="2137" y="639"/>
                  </a:lnTo>
                  <a:lnTo>
                    <a:pt x="2139" y="660"/>
                  </a:lnTo>
                  <a:lnTo>
                    <a:pt x="2142" y="671"/>
                  </a:lnTo>
                  <a:lnTo>
                    <a:pt x="2143" y="681"/>
                  </a:lnTo>
                  <a:lnTo>
                    <a:pt x="2147" y="689"/>
                  </a:lnTo>
                  <a:lnTo>
                    <a:pt x="2150" y="695"/>
                  </a:lnTo>
                  <a:lnTo>
                    <a:pt x="2167" y="713"/>
                  </a:lnTo>
                  <a:lnTo>
                    <a:pt x="2180" y="729"/>
                  </a:lnTo>
                  <a:lnTo>
                    <a:pt x="2185" y="740"/>
                  </a:lnTo>
                  <a:lnTo>
                    <a:pt x="2189" y="754"/>
                  </a:lnTo>
                  <a:lnTo>
                    <a:pt x="2194" y="769"/>
                  </a:lnTo>
                  <a:lnTo>
                    <a:pt x="2200" y="781"/>
                  </a:lnTo>
                  <a:lnTo>
                    <a:pt x="2208" y="789"/>
                  </a:lnTo>
                  <a:lnTo>
                    <a:pt x="2216" y="795"/>
                  </a:lnTo>
                  <a:lnTo>
                    <a:pt x="2225" y="798"/>
                  </a:lnTo>
                  <a:lnTo>
                    <a:pt x="2236" y="802"/>
                  </a:lnTo>
                  <a:lnTo>
                    <a:pt x="2242" y="803"/>
                  </a:lnTo>
                  <a:lnTo>
                    <a:pt x="2246" y="804"/>
                  </a:lnTo>
                  <a:lnTo>
                    <a:pt x="2251" y="807"/>
                  </a:lnTo>
                  <a:lnTo>
                    <a:pt x="2256" y="809"/>
                  </a:lnTo>
                  <a:lnTo>
                    <a:pt x="2261" y="813"/>
                  </a:lnTo>
                  <a:lnTo>
                    <a:pt x="2264" y="817"/>
                  </a:lnTo>
                  <a:lnTo>
                    <a:pt x="2268" y="822"/>
                  </a:lnTo>
                  <a:lnTo>
                    <a:pt x="2270" y="827"/>
                  </a:lnTo>
                  <a:lnTo>
                    <a:pt x="2276" y="841"/>
                  </a:lnTo>
                  <a:lnTo>
                    <a:pt x="2283" y="858"/>
                  </a:lnTo>
                  <a:lnTo>
                    <a:pt x="2290" y="874"/>
                  </a:lnTo>
                  <a:lnTo>
                    <a:pt x="2298" y="889"/>
                  </a:lnTo>
                  <a:lnTo>
                    <a:pt x="2302" y="901"/>
                  </a:lnTo>
                  <a:lnTo>
                    <a:pt x="2307" y="911"/>
                  </a:lnTo>
                  <a:lnTo>
                    <a:pt x="2309" y="915"/>
                  </a:lnTo>
                  <a:lnTo>
                    <a:pt x="2314" y="917"/>
                  </a:lnTo>
                  <a:lnTo>
                    <a:pt x="2319" y="917"/>
                  </a:lnTo>
                  <a:lnTo>
                    <a:pt x="2327" y="915"/>
                  </a:lnTo>
                  <a:lnTo>
                    <a:pt x="2331" y="914"/>
                  </a:lnTo>
                  <a:lnTo>
                    <a:pt x="2334" y="912"/>
                  </a:lnTo>
                  <a:lnTo>
                    <a:pt x="2338" y="912"/>
                  </a:lnTo>
                  <a:lnTo>
                    <a:pt x="2342" y="914"/>
                  </a:lnTo>
                  <a:lnTo>
                    <a:pt x="2347" y="916"/>
                  </a:lnTo>
                  <a:lnTo>
                    <a:pt x="2352" y="920"/>
                  </a:lnTo>
                  <a:lnTo>
                    <a:pt x="2357" y="924"/>
                  </a:lnTo>
                  <a:lnTo>
                    <a:pt x="2361" y="928"/>
                  </a:lnTo>
                  <a:lnTo>
                    <a:pt x="2365" y="929"/>
                  </a:lnTo>
                  <a:lnTo>
                    <a:pt x="2369" y="929"/>
                  </a:lnTo>
                  <a:lnTo>
                    <a:pt x="2387" y="914"/>
                  </a:lnTo>
                  <a:lnTo>
                    <a:pt x="2399" y="901"/>
                  </a:lnTo>
                  <a:lnTo>
                    <a:pt x="2405" y="899"/>
                  </a:lnTo>
                  <a:lnTo>
                    <a:pt x="2409" y="899"/>
                  </a:lnTo>
                  <a:lnTo>
                    <a:pt x="2413" y="901"/>
                  </a:lnTo>
                  <a:lnTo>
                    <a:pt x="2419" y="901"/>
                  </a:lnTo>
                  <a:lnTo>
                    <a:pt x="2421" y="902"/>
                  </a:lnTo>
                  <a:lnTo>
                    <a:pt x="2425" y="901"/>
                  </a:lnTo>
                  <a:lnTo>
                    <a:pt x="2428" y="899"/>
                  </a:lnTo>
                  <a:lnTo>
                    <a:pt x="2431" y="897"/>
                  </a:lnTo>
                  <a:lnTo>
                    <a:pt x="2432" y="893"/>
                  </a:lnTo>
                  <a:lnTo>
                    <a:pt x="2432" y="890"/>
                  </a:lnTo>
                  <a:lnTo>
                    <a:pt x="2432" y="885"/>
                  </a:lnTo>
                  <a:lnTo>
                    <a:pt x="2429" y="880"/>
                  </a:lnTo>
                  <a:lnTo>
                    <a:pt x="2425" y="870"/>
                  </a:lnTo>
                  <a:lnTo>
                    <a:pt x="2420" y="858"/>
                  </a:lnTo>
                  <a:lnTo>
                    <a:pt x="2416" y="845"/>
                  </a:lnTo>
                  <a:lnTo>
                    <a:pt x="2414" y="833"/>
                  </a:lnTo>
                  <a:lnTo>
                    <a:pt x="2414" y="827"/>
                  </a:lnTo>
                  <a:lnTo>
                    <a:pt x="2415" y="821"/>
                  </a:lnTo>
                  <a:lnTo>
                    <a:pt x="2418" y="816"/>
                  </a:lnTo>
                  <a:lnTo>
                    <a:pt x="2420" y="811"/>
                  </a:lnTo>
                  <a:lnTo>
                    <a:pt x="2425" y="807"/>
                  </a:lnTo>
                  <a:lnTo>
                    <a:pt x="2429" y="803"/>
                  </a:lnTo>
                  <a:lnTo>
                    <a:pt x="2437" y="800"/>
                  </a:lnTo>
                  <a:lnTo>
                    <a:pt x="2443" y="798"/>
                  </a:lnTo>
                  <a:lnTo>
                    <a:pt x="2450" y="796"/>
                  </a:lnTo>
                  <a:lnTo>
                    <a:pt x="2457" y="792"/>
                  </a:lnTo>
                  <a:lnTo>
                    <a:pt x="2463" y="788"/>
                  </a:lnTo>
                  <a:lnTo>
                    <a:pt x="2470" y="782"/>
                  </a:lnTo>
                  <a:lnTo>
                    <a:pt x="2481" y="771"/>
                  </a:lnTo>
                  <a:lnTo>
                    <a:pt x="2491" y="760"/>
                  </a:lnTo>
                  <a:lnTo>
                    <a:pt x="2497" y="757"/>
                  </a:lnTo>
                  <a:lnTo>
                    <a:pt x="2503" y="753"/>
                  </a:lnTo>
                  <a:lnTo>
                    <a:pt x="2509" y="751"/>
                  </a:lnTo>
                  <a:lnTo>
                    <a:pt x="2515" y="750"/>
                  </a:lnTo>
                  <a:lnTo>
                    <a:pt x="2528" y="747"/>
                  </a:lnTo>
                  <a:lnTo>
                    <a:pt x="2540" y="746"/>
                  </a:lnTo>
                  <a:lnTo>
                    <a:pt x="2551" y="744"/>
                  </a:lnTo>
                  <a:lnTo>
                    <a:pt x="2560" y="741"/>
                  </a:lnTo>
                  <a:lnTo>
                    <a:pt x="2564" y="739"/>
                  </a:lnTo>
                  <a:lnTo>
                    <a:pt x="2566" y="735"/>
                  </a:lnTo>
                  <a:lnTo>
                    <a:pt x="2569" y="732"/>
                  </a:lnTo>
                  <a:lnTo>
                    <a:pt x="2571" y="727"/>
                  </a:lnTo>
                  <a:lnTo>
                    <a:pt x="2571" y="716"/>
                  </a:lnTo>
                  <a:lnTo>
                    <a:pt x="2571" y="706"/>
                  </a:lnTo>
                  <a:lnTo>
                    <a:pt x="2571" y="700"/>
                  </a:lnTo>
                  <a:lnTo>
                    <a:pt x="2573" y="694"/>
                  </a:lnTo>
                  <a:lnTo>
                    <a:pt x="2576" y="688"/>
                  </a:lnTo>
                  <a:lnTo>
                    <a:pt x="2580" y="682"/>
                  </a:lnTo>
                  <a:lnTo>
                    <a:pt x="2586" y="677"/>
                  </a:lnTo>
                  <a:lnTo>
                    <a:pt x="2594" y="672"/>
                  </a:lnTo>
                  <a:lnTo>
                    <a:pt x="2599" y="669"/>
                  </a:lnTo>
                  <a:lnTo>
                    <a:pt x="2607" y="668"/>
                  </a:lnTo>
                  <a:lnTo>
                    <a:pt x="2614" y="666"/>
                  </a:lnTo>
                  <a:lnTo>
                    <a:pt x="2619" y="668"/>
                  </a:lnTo>
                  <a:lnTo>
                    <a:pt x="2624" y="670"/>
                  </a:lnTo>
                  <a:lnTo>
                    <a:pt x="2628" y="672"/>
                  </a:lnTo>
                  <a:lnTo>
                    <a:pt x="2633" y="682"/>
                  </a:lnTo>
                  <a:lnTo>
                    <a:pt x="2635" y="691"/>
                  </a:lnTo>
                  <a:lnTo>
                    <a:pt x="2638" y="701"/>
                  </a:lnTo>
                  <a:lnTo>
                    <a:pt x="2641" y="712"/>
                  </a:lnTo>
                  <a:lnTo>
                    <a:pt x="2643" y="716"/>
                  </a:lnTo>
                  <a:lnTo>
                    <a:pt x="2647" y="721"/>
                  </a:lnTo>
                  <a:lnTo>
                    <a:pt x="2652" y="726"/>
                  </a:lnTo>
                  <a:lnTo>
                    <a:pt x="2657" y="728"/>
                  </a:lnTo>
                  <a:lnTo>
                    <a:pt x="2661" y="731"/>
                  </a:lnTo>
                  <a:lnTo>
                    <a:pt x="2666" y="731"/>
                  </a:lnTo>
                  <a:lnTo>
                    <a:pt x="2668" y="731"/>
                  </a:lnTo>
                  <a:lnTo>
                    <a:pt x="2670" y="729"/>
                  </a:lnTo>
                  <a:lnTo>
                    <a:pt x="2671" y="727"/>
                  </a:lnTo>
                  <a:lnTo>
                    <a:pt x="2672" y="726"/>
                  </a:lnTo>
                  <a:lnTo>
                    <a:pt x="2678" y="713"/>
                  </a:lnTo>
                  <a:lnTo>
                    <a:pt x="2685" y="697"/>
                  </a:lnTo>
                  <a:lnTo>
                    <a:pt x="2695" y="682"/>
                  </a:lnTo>
                  <a:lnTo>
                    <a:pt x="2701" y="669"/>
                  </a:lnTo>
                  <a:lnTo>
                    <a:pt x="2706" y="657"/>
                  </a:lnTo>
                  <a:lnTo>
                    <a:pt x="2714" y="646"/>
                  </a:lnTo>
                  <a:lnTo>
                    <a:pt x="2718" y="637"/>
                  </a:lnTo>
                  <a:lnTo>
                    <a:pt x="2722" y="632"/>
                  </a:lnTo>
                  <a:lnTo>
                    <a:pt x="2724" y="631"/>
                  </a:lnTo>
                  <a:lnTo>
                    <a:pt x="2725" y="631"/>
                  </a:lnTo>
                  <a:lnTo>
                    <a:pt x="2725" y="633"/>
                  </a:lnTo>
                  <a:lnTo>
                    <a:pt x="2727" y="636"/>
                  </a:lnTo>
                  <a:lnTo>
                    <a:pt x="2728" y="643"/>
                  </a:lnTo>
                  <a:lnTo>
                    <a:pt x="2729" y="652"/>
                  </a:lnTo>
                  <a:lnTo>
                    <a:pt x="2731" y="662"/>
                  </a:lnTo>
                  <a:lnTo>
                    <a:pt x="2735" y="672"/>
                  </a:lnTo>
                  <a:lnTo>
                    <a:pt x="2741" y="682"/>
                  </a:lnTo>
                  <a:lnTo>
                    <a:pt x="2745" y="691"/>
                  </a:lnTo>
                  <a:lnTo>
                    <a:pt x="2748" y="700"/>
                  </a:lnTo>
                  <a:lnTo>
                    <a:pt x="2749" y="708"/>
                  </a:lnTo>
                  <a:lnTo>
                    <a:pt x="2752" y="718"/>
                  </a:lnTo>
                  <a:lnTo>
                    <a:pt x="2753" y="727"/>
                  </a:lnTo>
                  <a:lnTo>
                    <a:pt x="2754" y="739"/>
                  </a:lnTo>
                  <a:lnTo>
                    <a:pt x="2755" y="751"/>
                  </a:lnTo>
                  <a:lnTo>
                    <a:pt x="2756" y="756"/>
                  </a:lnTo>
                  <a:lnTo>
                    <a:pt x="2758" y="759"/>
                  </a:lnTo>
                  <a:lnTo>
                    <a:pt x="2760" y="762"/>
                  </a:lnTo>
                  <a:lnTo>
                    <a:pt x="2762" y="760"/>
                  </a:lnTo>
                  <a:lnTo>
                    <a:pt x="2767" y="758"/>
                  </a:lnTo>
                  <a:lnTo>
                    <a:pt x="2771" y="758"/>
                  </a:lnTo>
                  <a:lnTo>
                    <a:pt x="2775" y="758"/>
                  </a:lnTo>
                  <a:lnTo>
                    <a:pt x="2780" y="760"/>
                  </a:lnTo>
                  <a:lnTo>
                    <a:pt x="2787" y="772"/>
                  </a:lnTo>
                  <a:lnTo>
                    <a:pt x="2794" y="785"/>
                  </a:lnTo>
                  <a:lnTo>
                    <a:pt x="2797" y="789"/>
                  </a:lnTo>
                  <a:lnTo>
                    <a:pt x="2800" y="792"/>
                  </a:lnTo>
                  <a:lnTo>
                    <a:pt x="2805" y="794"/>
                  </a:lnTo>
                  <a:lnTo>
                    <a:pt x="2809" y="796"/>
                  </a:lnTo>
                  <a:lnTo>
                    <a:pt x="2817" y="797"/>
                  </a:lnTo>
                  <a:lnTo>
                    <a:pt x="2824" y="797"/>
                  </a:lnTo>
                  <a:lnTo>
                    <a:pt x="2831" y="797"/>
                  </a:lnTo>
                  <a:lnTo>
                    <a:pt x="2838" y="798"/>
                  </a:lnTo>
                  <a:lnTo>
                    <a:pt x="2846" y="801"/>
                  </a:lnTo>
                  <a:lnTo>
                    <a:pt x="2851" y="805"/>
                  </a:lnTo>
                  <a:lnTo>
                    <a:pt x="2859" y="813"/>
                  </a:lnTo>
                  <a:lnTo>
                    <a:pt x="2867" y="817"/>
                  </a:lnTo>
                  <a:lnTo>
                    <a:pt x="2876" y="822"/>
                  </a:lnTo>
                  <a:lnTo>
                    <a:pt x="2887" y="826"/>
                  </a:lnTo>
                  <a:lnTo>
                    <a:pt x="2898" y="830"/>
                  </a:lnTo>
                  <a:lnTo>
                    <a:pt x="2909" y="838"/>
                  </a:lnTo>
                  <a:lnTo>
                    <a:pt x="2918" y="845"/>
                  </a:lnTo>
                  <a:lnTo>
                    <a:pt x="2928" y="853"/>
                  </a:lnTo>
                  <a:lnTo>
                    <a:pt x="2931" y="855"/>
                  </a:lnTo>
                  <a:lnTo>
                    <a:pt x="2936" y="858"/>
                  </a:lnTo>
                  <a:lnTo>
                    <a:pt x="2941" y="858"/>
                  </a:lnTo>
                  <a:lnTo>
                    <a:pt x="2944" y="858"/>
                  </a:lnTo>
                  <a:lnTo>
                    <a:pt x="2948" y="857"/>
                  </a:lnTo>
                  <a:lnTo>
                    <a:pt x="2951" y="854"/>
                  </a:lnTo>
                  <a:lnTo>
                    <a:pt x="2954" y="851"/>
                  </a:lnTo>
                  <a:lnTo>
                    <a:pt x="2956" y="847"/>
                  </a:lnTo>
                  <a:lnTo>
                    <a:pt x="2961" y="835"/>
                  </a:lnTo>
                  <a:lnTo>
                    <a:pt x="2968" y="823"/>
                  </a:lnTo>
                  <a:lnTo>
                    <a:pt x="2969" y="821"/>
                  </a:lnTo>
                  <a:lnTo>
                    <a:pt x="2972" y="820"/>
                  </a:lnTo>
                  <a:lnTo>
                    <a:pt x="2973" y="820"/>
                  </a:lnTo>
                  <a:lnTo>
                    <a:pt x="2975" y="820"/>
                  </a:lnTo>
                  <a:lnTo>
                    <a:pt x="2980" y="822"/>
                  </a:lnTo>
                  <a:lnTo>
                    <a:pt x="2985" y="826"/>
                  </a:lnTo>
                  <a:lnTo>
                    <a:pt x="2999" y="838"/>
                  </a:lnTo>
                  <a:lnTo>
                    <a:pt x="3013" y="849"/>
                  </a:lnTo>
                  <a:lnTo>
                    <a:pt x="3017" y="853"/>
                  </a:lnTo>
                  <a:lnTo>
                    <a:pt x="3020" y="854"/>
                  </a:lnTo>
                  <a:lnTo>
                    <a:pt x="3023" y="854"/>
                  </a:lnTo>
                  <a:lnTo>
                    <a:pt x="3025" y="854"/>
                  </a:lnTo>
                  <a:lnTo>
                    <a:pt x="3029" y="851"/>
                  </a:lnTo>
                  <a:lnTo>
                    <a:pt x="3033" y="846"/>
                  </a:lnTo>
                  <a:lnTo>
                    <a:pt x="3039" y="840"/>
                  </a:lnTo>
                  <a:lnTo>
                    <a:pt x="3046" y="833"/>
                  </a:lnTo>
                  <a:lnTo>
                    <a:pt x="3051" y="829"/>
                  </a:lnTo>
                  <a:lnTo>
                    <a:pt x="3055" y="826"/>
                  </a:lnTo>
                  <a:lnTo>
                    <a:pt x="3060" y="823"/>
                  </a:lnTo>
                  <a:lnTo>
                    <a:pt x="3062" y="822"/>
                  </a:lnTo>
                  <a:lnTo>
                    <a:pt x="3064" y="826"/>
                  </a:lnTo>
                  <a:lnTo>
                    <a:pt x="3067" y="833"/>
                  </a:lnTo>
                  <a:close/>
                </a:path>
              </a:pathLst>
            </a:custGeom>
            <a:solidFill>
              <a:srgbClr val="FF0000"/>
            </a:solidFill>
            <a:ln w="3175" cmpd="sng">
              <a:solidFill>
                <a:srgbClr val="BFBFBF"/>
              </a:solidFill>
              <a:round/>
              <a:headEnd/>
              <a:tailEnd/>
            </a:ln>
          </p:spPr>
          <p:txBody>
            <a:bodyPr/>
            <a:lstStyle/>
            <a:p>
              <a:pPr defTabSz="1044975"/>
              <a:endParaRPr lang="zh-CN" altLang="en-US" sz="2100" ker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20" name="湖南"/>
            <p:cNvSpPr>
              <a:spLocks/>
            </p:cNvSpPr>
            <p:nvPr/>
          </p:nvSpPr>
          <p:spPr bwMode="auto">
            <a:xfrm>
              <a:off x="2472083" y="4221475"/>
              <a:ext cx="835230" cy="920372"/>
            </a:xfrm>
            <a:custGeom>
              <a:avLst/>
              <a:gdLst>
                <a:gd name="T0" fmla="*/ 1870 w 2092"/>
                <a:gd name="T1" fmla="*/ 2073 h 2386"/>
                <a:gd name="T2" fmla="*/ 1729 w 2092"/>
                <a:gd name="T3" fmla="*/ 1997 h 2386"/>
                <a:gd name="T4" fmla="*/ 1575 w 2092"/>
                <a:gd name="T5" fmla="*/ 2103 h 2386"/>
                <a:gd name="T6" fmla="*/ 1639 w 2092"/>
                <a:gd name="T7" fmla="*/ 2220 h 2386"/>
                <a:gd name="T8" fmla="*/ 1554 w 2092"/>
                <a:gd name="T9" fmla="*/ 2265 h 2386"/>
                <a:gd name="T10" fmla="*/ 1347 w 2092"/>
                <a:gd name="T11" fmla="*/ 2157 h 2386"/>
                <a:gd name="T12" fmla="*/ 1280 w 2092"/>
                <a:gd name="T13" fmla="*/ 2308 h 2386"/>
                <a:gd name="T14" fmla="*/ 1071 w 2092"/>
                <a:gd name="T15" fmla="*/ 2386 h 2386"/>
                <a:gd name="T16" fmla="*/ 1030 w 2092"/>
                <a:gd name="T17" fmla="*/ 2244 h 2386"/>
                <a:gd name="T18" fmla="*/ 979 w 2092"/>
                <a:gd name="T19" fmla="*/ 2191 h 2386"/>
                <a:gd name="T20" fmla="*/ 857 w 2092"/>
                <a:gd name="T21" fmla="*/ 2273 h 2386"/>
                <a:gd name="T22" fmla="*/ 897 w 2092"/>
                <a:gd name="T23" fmla="*/ 2110 h 2386"/>
                <a:gd name="T24" fmla="*/ 979 w 2092"/>
                <a:gd name="T25" fmla="*/ 1903 h 2386"/>
                <a:gd name="T26" fmla="*/ 963 w 2092"/>
                <a:gd name="T27" fmla="*/ 1854 h 2386"/>
                <a:gd name="T28" fmla="*/ 948 w 2092"/>
                <a:gd name="T29" fmla="*/ 1737 h 2386"/>
                <a:gd name="T30" fmla="*/ 814 w 2092"/>
                <a:gd name="T31" fmla="*/ 1645 h 2386"/>
                <a:gd name="T32" fmla="*/ 667 w 2092"/>
                <a:gd name="T33" fmla="*/ 1677 h 2386"/>
                <a:gd name="T34" fmla="*/ 555 w 2092"/>
                <a:gd name="T35" fmla="*/ 1815 h 2386"/>
                <a:gd name="T36" fmla="*/ 491 w 2092"/>
                <a:gd name="T37" fmla="*/ 1740 h 2386"/>
                <a:gd name="T38" fmla="*/ 378 w 2092"/>
                <a:gd name="T39" fmla="*/ 1830 h 2386"/>
                <a:gd name="T40" fmla="*/ 346 w 2092"/>
                <a:gd name="T41" fmla="*/ 1810 h 2386"/>
                <a:gd name="T42" fmla="*/ 258 w 2092"/>
                <a:gd name="T43" fmla="*/ 1750 h 2386"/>
                <a:gd name="T44" fmla="*/ 213 w 2092"/>
                <a:gd name="T45" fmla="*/ 1699 h 2386"/>
                <a:gd name="T46" fmla="*/ 230 w 2092"/>
                <a:gd name="T47" fmla="*/ 1494 h 2386"/>
                <a:gd name="T48" fmla="*/ 245 w 2092"/>
                <a:gd name="T49" fmla="*/ 1426 h 2386"/>
                <a:gd name="T50" fmla="*/ 250 w 2092"/>
                <a:gd name="T51" fmla="*/ 1313 h 2386"/>
                <a:gd name="T52" fmla="*/ 121 w 2092"/>
                <a:gd name="T53" fmla="*/ 1321 h 2386"/>
                <a:gd name="T54" fmla="*/ 37 w 2092"/>
                <a:gd name="T55" fmla="*/ 1313 h 2386"/>
                <a:gd name="T56" fmla="*/ 195 w 2092"/>
                <a:gd name="T57" fmla="*/ 1180 h 2386"/>
                <a:gd name="T58" fmla="*/ 196 w 2092"/>
                <a:gd name="T59" fmla="*/ 1038 h 2386"/>
                <a:gd name="T60" fmla="*/ 193 w 2092"/>
                <a:gd name="T61" fmla="*/ 891 h 2386"/>
                <a:gd name="T62" fmla="*/ 180 w 2092"/>
                <a:gd name="T63" fmla="*/ 745 h 2386"/>
                <a:gd name="T64" fmla="*/ 180 w 2092"/>
                <a:gd name="T65" fmla="*/ 632 h 2386"/>
                <a:gd name="T66" fmla="*/ 182 w 2092"/>
                <a:gd name="T67" fmla="*/ 467 h 2386"/>
                <a:gd name="T68" fmla="*/ 208 w 2092"/>
                <a:gd name="T69" fmla="*/ 346 h 2386"/>
                <a:gd name="T70" fmla="*/ 334 w 2092"/>
                <a:gd name="T71" fmla="*/ 226 h 2386"/>
                <a:gd name="T72" fmla="*/ 521 w 2092"/>
                <a:gd name="T73" fmla="*/ 164 h 2386"/>
                <a:gd name="T74" fmla="*/ 684 w 2092"/>
                <a:gd name="T75" fmla="*/ 168 h 2386"/>
                <a:gd name="T76" fmla="*/ 624 w 2092"/>
                <a:gd name="T77" fmla="*/ 38 h 2386"/>
                <a:gd name="T78" fmla="*/ 740 w 2092"/>
                <a:gd name="T79" fmla="*/ 2 h 2386"/>
                <a:gd name="T80" fmla="*/ 942 w 2092"/>
                <a:gd name="T81" fmla="*/ 69 h 2386"/>
                <a:gd name="T82" fmla="*/ 1127 w 2092"/>
                <a:gd name="T83" fmla="*/ 111 h 2386"/>
                <a:gd name="T84" fmla="*/ 1254 w 2092"/>
                <a:gd name="T85" fmla="*/ 214 h 2386"/>
                <a:gd name="T86" fmla="*/ 1353 w 2092"/>
                <a:gd name="T87" fmla="*/ 229 h 2386"/>
                <a:gd name="T88" fmla="*/ 1503 w 2092"/>
                <a:gd name="T89" fmla="*/ 151 h 2386"/>
                <a:gd name="T90" fmla="*/ 1586 w 2092"/>
                <a:gd name="T91" fmla="*/ 162 h 2386"/>
                <a:gd name="T92" fmla="*/ 1597 w 2092"/>
                <a:gd name="T93" fmla="*/ 289 h 2386"/>
                <a:gd name="T94" fmla="*/ 1764 w 2092"/>
                <a:gd name="T95" fmla="*/ 115 h 2386"/>
                <a:gd name="T96" fmla="*/ 1825 w 2092"/>
                <a:gd name="T97" fmla="*/ 227 h 2386"/>
                <a:gd name="T98" fmla="*/ 1815 w 2092"/>
                <a:gd name="T99" fmla="*/ 366 h 2386"/>
                <a:gd name="T100" fmla="*/ 1882 w 2092"/>
                <a:gd name="T101" fmla="*/ 426 h 2386"/>
                <a:gd name="T102" fmla="*/ 1981 w 2092"/>
                <a:gd name="T103" fmla="*/ 521 h 2386"/>
                <a:gd name="T104" fmla="*/ 2037 w 2092"/>
                <a:gd name="T105" fmla="*/ 668 h 2386"/>
                <a:gd name="T106" fmla="*/ 2063 w 2092"/>
                <a:gd name="T107" fmla="*/ 750 h 2386"/>
                <a:gd name="T108" fmla="*/ 1979 w 2092"/>
                <a:gd name="T109" fmla="*/ 883 h 2386"/>
                <a:gd name="T110" fmla="*/ 1824 w 2092"/>
                <a:gd name="T111" fmla="*/ 1070 h 2386"/>
                <a:gd name="T112" fmla="*/ 1848 w 2092"/>
                <a:gd name="T113" fmla="*/ 1160 h 2386"/>
                <a:gd name="T114" fmla="*/ 1930 w 2092"/>
                <a:gd name="T115" fmla="*/ 1195 h 2386"/>
                <a:gd name="T116" fmla="*/ 1932 w 2092"/>
                <a:gd name="T117" fmla="*/ 1439 h 2386"/>
                <a:gd name="T118" fmla="*/ 2025 w 2092"/>
                <a:gd name="T119" fmla="*/ 1594 h 2386"/>
                <a:gd name="T120" fmla="*/ 2083 w 2092"/>
                <a:gd name="T121" fmla="*/ 1677 h 2386"/>
                <a:gd name="T122" fmla="*/ 1982 w 2092"/>
                <a:gd name="T123" fmla="*/ 1883 h 2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92" h="2386">
                  <a:moveTo>
                    <a:pt x="1994" y="2005"/>
                  </a:moveTo>
                  <a:lnTo>
                    <a:pt x="1989" y="2009"/>
                  </a:lnTo>
                  <a:lnTo>
                    <a:pt x="1983" y="2015"/>
                  </a:lnTo>
                  <a:lnTo>
                    <a:pt x="1979" y="2022"/>
                  </a:lnTo>
                  <a:lnTo>
                    <a:pt x="1978" y="2030"/>
                  </a:lnTo>
                  <a:lnTo>
                    <a:pt x="1976" y="2041"/>
                  </a:lnTo>
                  <a:lnTo>
                    <a:pt x="1971" y="2054"/>
                  </a:lnTo>
                  <a:lnTo>
                    <a:pt x="1968" y="2060"/>
                  </a:lnTo>
                  <a:lnTo>
                    <a:pt x="1963" y="2065"/>
                  </a:lnTo>
                  <a:lnTo>
                    <a:pt x="1957" y="2067"/>
                  </a:lnTo>
                  <a:lnTo>
                    <a:pt x="1951" y="2069"/>
                  </a:lnTo>
                  <a:lnTo>
                    <a:pt x="1944" y="2069"/>
                  </a:lnTo>
                  <a:lnTo>
                    <a:pt x="1938" y="2069"/>
                  </a:lnTo>
                  <a:lnTo>
                    <a:pt x="1933" y="2067"/>
                  </a:lnTo>
                  <a:lnTo>
                    <a:pt x="1928" y="2065"/>
                  </a:lnTo>
                  <a:lnTo>
                    <a:pt x="1924" y="2062"/>
                  </a:lnTo>
                  <a:lnTo>
                    <a:pt x="1920" y="2061"/>
                  </a:lnTo>
                  <a:lnTo>
                    <a:pt x="1914" y="2061"/>
                  </a:lnTo>
                  <a:lnTo>
                    <a:pt x="1909" y="2062"/>
                  </a:lnTo>
                  <a:lnTo>
                    <a:pt x="1900" y="2066"/>
                  </a:lnTo>
                  <a:lnTo>
                    <a:pt x="1893" y="2071"/>
                  </a:lnTo>
                  <a:lnTo>
                    <a:pt x="1888" y="2072"/>
                  </a:lnTo>
                  <a:lnTo>
                    <a:pt x="1884" y="2073"/>
                  </a:lnTo>
                  <a:lnTo>
                    <a:pt x="1880" y="2074"/>
                  </a:lnTo>
                  <a:lnTo>
                    <a:pt x="1875" y="2074"/>
                  </a:lnTo>
                  <a:lnTo>
                    <a:pt x="1870" y="2073"/>
                  </a:lnTo>
                  <a:lnTo>
                    <a:pt x="1865" y="2071"/>
                  </a:lnTo>
                  <a:lnTo>
                    <a:pt x="1862" y="2068"/>
                  </a:lnTo>
                  <a:lnTo>
                    <a:pt x="1859" y="2066"/>
                  </a:lnTo>
                  <a:lnTo>
                    <a:pt x="1856" y="2063"/>
                  </a:lnTo>
                  <a:lnTo>
                    <a:pt x="1853" y="2061"/>
                  </a:lnTo>
                  <a:lnTo>
                    <a:pt x="1851" y="2060"/>
                  </a:lnTo>
                  <a:lnTo>
                    <a:pt x="1848" y="2059"/>
                  </a:lnTo>
                  <a:lnTo>
                    <a:pt x="1838" y="2059"/>
                  </a:lnTo>
                  <a:lnTo>
                    <a:pt x="1825" y="2060"/>
                  </a:lnTo>
                  <a:lnTo>
                    <a:pt x="1818" y="2060"/>
                  </a:lnTo>
                  <a:lnTo>
                    <a:pt x="1811" y="2060"/>
                  </a:lnTo>
                  <a:lnTo>
                    <a:pt x="1806" y="2059"/>
                  </a:lnTo>
                  <a:lnTo>
                    <a:pt x="1801" y="2057"/>
                  </a:lnTo>
                  <a:lnTo>
                    <a:pt x="1792" y="2053"/>
                  </a:lnTo>
                  <a:lnTo>
                    <a:pt x="1783" y="2047"/>
                  </a:lnTo>
                  <a:lnTo>
                    <a:pt x="1774" y="2040"/>
                  </a:lnTo>
                  <a:lnTo>
                    <a:pt x="1764" y="2031"/>
                  </a:lnTo>
                  <a:lnTo>
                    <a:pt x="1761" y="2027"/>
                  </a:lnTo>
                  <a:lnTo>
                    <a:pt x="1757" y="2022"/>
                  </a:lnTo>
                  <a:lnTo>
                    <a:pt x="1755" y="2016"/>
                  </a:lnTo>
                  <a:lnTo>
                    <a:pt x="1752" y="2010"/>
                  </a:lnTo>
                  <a:lnTo>
                    <a:pt x="1750" y="2005"/>
                  </a:lnTo>
                  <a:lnTo>
                    <a:pt x="1746" y="2000"/>
                  </a:lnTo>
                  <a:lnTo>
                    <a:pt x="1743" y="1998"/>
                  </a:lnTo>
                  <a:lnTo>
                    <a:pt x="1739" y="1997"/>
                  </a:lnTo>
                  <a:lnTo>
                    <a:pt x="1729" y="1997"/>
                  </a:lnTo>
                  <a:lnTo>
                    <a:pt x="1718" y="1998"/>
                  </a:lnTo>
                  <a:lnTo>
                    <a:pt x="1707" y="1999"/>
                  </a:lnTo>
                  <a:lnTo>
                    <a:pt x="1699" y="2003"/>
                  </a:lnTo>
                  <a:lnTo>
                    <a:pt x="1691" y="2006"/>
                  </a:lnTo>
                  <a:lnTo>
                    <a:pt x="1686" y="2012"/>
                  </a:lnTo>
                  <a:lnTo>
                    <a:pt x="1680" y="2021"/>
                  </a:lnTo>
                  <a:lnTo>
                    <a:pt x="1675" y="2031"/>
                  </a:lnTo>
                  <a:lnTo>
                    <a:pt x="1669" y="2044"/>
                  </a:lnTo>
                  <a:lnTo>
                    <a:pt x="1666" y="2054"/>
                  </a:lnTo>
                  <a:lnTo>
                    <a:pt x="1663" y="2057"/>
                  </a:lnTo>
                  <a:lnTo>
                    <a:pt x="1660" y="2061"/>
                  </a:lnTo>
                  <a:lnTo>
                    <a:pt x="1656" y="2062"/>
                  </a:lnTo>
                  <a:lnTo>
                    <a:pt x="1651" y="2063"/>
                  </a:lnTo>
                  <a:lnTo>
                    <a:pt x="1642" y="2065"/>
                  </a:lnTo>
                  <a:lnTo>
                    <a:pt x="1634" y="2066"/>
                  </a:lnTo>
                  <a:lnTo>
                    <a:pt x="1616" y="2078"/>
                  </a:lnTo>
                  <a:lnTo>
                    <a:pt x="1600" y="2085"/>
                  </a:lnTo>
                  <a:lnTo>
                    <a:pt x="1593" y="2084"/>
                  </a:lnTo>
                  <a:lnTo>
                    <a:pt x="1586" y="2084"/>
                  </a:lnTo>
                  <a:lnTo>
                    <a:pt x="1582" y="2084"/>
                  </a:lnTo>
                  <a:lnTo>
                    <a:pt x="1580" y="2086"/>
                  </a:lnTo>
                  <a:lnTo>
                    <a:pt x="1578" y="2088"/>
                  </a:lnTo>
                  <a:lnTo>
                    <a:pt x="1575" y="2091"/>
                  </a:lnTo>
                  <a:lnTo>
                    <a:pt x="1575" y="2094"/>
                  </a:lnTo>
                  <a:lnTo>
                    <a:pt x="1574" y="2098"/>
                  </a:lnTo>
                  <a:lnTo>
                    <a:pt x="1575" y="2103"/>
                  </a:lnTo>
                  <a:lnTo>
                    <a:pt x="1576" y="2106"/>
                  </a:lnTo>
                  <a:lnTo>
                    <a:pt x="1579" y="2110"/>
                  </a:lnTo>
                  <a:lnTo>
                    <a:pt x="1582" y="2113"/>
                  </a:lnTo>
                  <a:lnTo>
                    <a:pt x="1587" y="2117"/>
                  </a:lnTo>
                  <a:lnTo>
                    <a:pt x="1593" y="2119"/>
                  </a:lnTo>
                  <a:lnTo>
                    <a:pt x="1600" y="2120"/>
                  </a:lnTo>
                  <a:lnTo>
                    <a:pt x="1607" y="2120"/>
                  </a:lnTo>
                  <a:lnTo>
                    <a:pt x="1615" y="2120"/>
                  </a:lnTo>
                  <a:lnTo>
                    <a:pt x="1622" y="2119"/>
                  </a:lnTo>
                  <a:lnTo>
                    <a:pt x="1629" y="2118"/>
                  </a:lnTo>
                  <a:lnTo>
                    <a:pt x="1634" y="2118"/>
                  </a:lnTo>
                  <a:lnTo>
                    <a:pt x="1638" y="2118"/>
                  </a:lnTo>
                  <a:lnTo>
                    <a:pt x="1642" y="2120"/>
                  </a:lnTo>
                  <a:lnTo>
                    <a:pt x="1644" y="2124"/>
                  </a:lnTo>
                  <a:lnTo>
                    <a:pt x="1644" y="2128"/>
                  </a:lnTo>
                  <a:lnTo>
                    <a:pt x="1644" y="2130"/>
                  </a:lnTo>
                  <a:lnTo>
                    <a:pt x="1644" y="2134"/>
                  </a:lnTo>
                  <a:lnTo>
                    <a:pt x="1641" y="2138"/>
                  </a:lnTo>
                  <a:lnTo>
                    <a:pt x="1635" y="2145"/>
                  </a:lnTo>
                  <a:lnTo>
                    <a:pt x="1632" y="2150"/>
                  </a:lnTo>
                  <a:lnTo>
                    <a:pt x="1630" y="2156"/>
                  </a:lnTo>
                  <a:lnTo>
                    <a:pt x="1630" y="2163"/>
                  </a:lnTo>
                  <a:lnTo>
                    <a:pt x="1631" y="2173"/>
                  </a:lnTo>
                  <a:lnTo>
                    <a:pt x="1634" y="2191"/>
                  </a:lnTo>
                  <a:lnTo>
                    <a:pt x="1636" y="2206"/>
                  </a:lnTo>
                  <a:lnTo>
                    <a:pt x="1639" y="2220"/>
                  </a:lnTo>
                  <a:lnTo>
                    <a:pt x="1643" y="2232"/>
                  </a:lnTo>
                  <a:lnTo>
                    <a:pt x="1648" y="2244"/>
                  </a:lnTo>
                  <a:lnTo>
                    <a:pt x="1653" y="2254"/>
                  </a:lnTo>
                  <a:lnTo>
                    <a:pt x="1653" y="2258"/>
                  </a:lnTo>
                  <a:lnTo>
                    <a:pt x="1653" y="2262"/>
                  </a:lnTo>
                  <a:lnTo>
                    <a:pt x="1650" y="2265"/>
                  </a:lnTo>
                  <a:lnTo>
                    <a:pt x="1647" y="2267"/>
                  </a:lnTo>
                  <a:lnTo>
                    <a:pt x="1643" y="2268"/>
                  </a:lnTo>
                  <a:lnTo>
                    <a:pt x="1638" y="2268"/>
                  </a:lnTo>
                  <a:lnTo>
                    <a:pt x="1635" y="2267"/>
                  </a:lnTo>
                  <a:lnTo>
                    <a:pt x="1631" y="2264"/>
                  </a:lnTo>
                  <a:lnTo>
                    <a:pt x="1628" y="2262"/>
                  </a:lnTo>
                  <a:lnTo>
                    <a:pt x="1624" y="2261"/>
                  </a:lnTo>
                  <a:lnTo>
                    <a:pt x="1619" y="2260"/>
                  </a:lnTo>
                  <a:lnTo>
                    <a:pt x="1613" y="2260"/>
                  </a:lnTo>
                  <a:lnTo>
                    <a:pt x="1606" y="2261"/>
                  </a:lnTo>
                  <a:lnTo>
                    <a:pt x="1598" y="2262"/>
                  </a:lnTo>
                  <a:lnTo>
                    <a:pt x="1590" y="2265"/>
                  </a:lnTo>
                  <a:lnTo>
                    <a:pt x="1579" y="2269"/>
                  </a:lnTo>
                  <a:lnTo>
                    <a:pt x="1573" y="2271"/>
                  </a:lnTo>
                  <a:lnTo>
                    <a:pt x="1569" y="2273"/>
                  </a:lnTo>
                  <a:lnTo>
                    <a:pt x="1565" y="2273"/>
                  </a:lnTo>
                  <a:lnTo>
                    <a:pt x="1561" y="2271"/>
                  </a:lnTo>
                  <a:lnTo>
                    <a:pt x="1559" y="2270"/>
                  </a:lnTo>
                  <a:lnTo>
                    <a:pt x="1556" y="2268"/>
                  </a:lnTo>
                  <a:lnTo>
                    <a:pt x="1554" y="2265"/>
                  </a:lnTo>
                  <a:lnTo>
                    <a:pt x="1552" y="2263"/>
                  </a:lnTo>
                  <a:lnTo>
                    <a:pt x="1547" y="2250"/>
                  </a:lnTo>
                  <a:lnTo>
                    <a:pt x="1541" y="2236"/>
                  </a:lnTo>
                  <a:lnTo>
                    <a:pt x="1535" y="2225"/>
                  </a:lnTo>
                  <a:lnTo>
                    <a:pt x="1530" y="2214"/>
                  </a:lnTo>
                  <a:lnTo>
                    <a:pt x="1527" y="2202"/>
                  </a:lnTo>
                  <a:lnTo>
                    <a:pt x="1521" y="2189"/>
                  </a:lnTo>
                  <a:lnTo>
                    <a:pt x="1517" y="2183"/>
                  </a:lnTo>
                  <a:lnTo>
                    <a:pt x="1512" y="2179"/>
                  </a:lnTo>
                  <a:lnTo>
                    <a:pt x="1506" y="2175"/>
                  </a:lnTo>
                  <a:lnTo>
                    <a:pt x="1499" y="2173"/>
                  </a:lnTo>
                  <a:lnTo>
                    <a:pt x="1483" y="2170"/>
                  </a:lnTo>
                  <a:lnTo>
                    <a:pt x="1465" y="2169"/>
                  </a:lnTo>
                  <a:lnTo>
                    <a:pt x="1456" y="2162"/>
                  </a:lnTo>
                  <a:lnTo>
                    <a:pt x="1449" y="2156"/>
                  </a:lnTo>
                  <a:lnTo>
                    <a:pt x="1433" y="2163"/>
                  </a:lnTo>
                  <a:lnTo>
                    <a:pt x="1417" y="2169"/>
                  </a:lnTo>
                  <a:lnTo>
                    <a:pt x="1408" y="2161"/>
                  </a:lnTo>
                  <a:lnTo>
                    <a:pt x="1398" y="2154"/>
                  </a:lnTo>
                  <a:lnTo>
                    <a:pt x="1391" y="2155"/>
                  </a:lnTo>
                  <a:lnTo>
                    <a:pt x="1382" y="2160"/>
                  </a:lnTo>
                  <a:lnTo>
                    <a:pt x="1376" y="2161"/>
                  </a:lnTo>
                  <a:lnTo>
                    <a:pt x="1370" y="2163"/>
                  </a:lnTo>
                  <a:lnTo>
                    <a:pt x="1365" y="2163"/>
                  </a:lnTo>
                  <a:lnTo>
                    <a:pt x="1360" y="2162"/>
                  </a:lnTo>
                  <a:lnTo>
                    <a:pt x="1347" y="2157"/>
                  </a:lnTo>
                  <a:lnTo>
                    <a:pt x="1336" y="2154"/>
                  </a:lnTo>
                  <a:lnTo>
                    <a:pt x="1327" y="2153"/>
                  </a:lnTo>
                  <a:lnTo>
                    <a:pt x="1319" y="2153"/>
                  </a:lnTo>
                  <a:lnTo>
                    <a:pt x="1316" y="2153"/>
                  </a:lnTo>
                  <a:lnTo>
                    <a:pt x="1314" y="2154"/>
                  </a:lnTo>
                  <a:lnTo>
                    <a:pt x="1313" y="2156"/>
                  </a:lnTo>
                  <a:lnTo>
                    <a:pt x="1311" y="2157"/>
                  </a:lnTo>
                  <a:lnTo>
                    <a:pt x="1309" y="2163"/>
                  </a:lnTo>
                  <a:lnTo>
                    <a:pt x="1308" y="2170"/>
                  </a:lnTo>
                  <a:lnTo>
                    <a:pt x="1307" y="2185"/>
                  </a:lnTo>
                  <a:lnTo>
                    <a:pt x="1305" y="2197"/>
                  </a:lnTo>
                  <a:lnTo>
                    <a:pt x="1302" y="2211"/>
                  </a:lnTo>
                  <a:lnTo>
                    <a:pt x="1300" y="2227"/>
                  </a:lnTo>
                  <a:lnTo>
                    <a:pt x="1298" y="2236"/>
                  </a:lnTo>
                  <a:lnTo>
                    <a:pt x="1298" y="2244"/>
                  </a:lnTo>
                  <a:lnTo>
                    <a:pt x="1300" y="2251"/>
                  </a:lnTo>
                  <a:lnTo>
                    <a:pt x="1302" y="2257"/>
                  </a:lnTo>
                  <a:lnTo>
                    <a:pt x="1303" y="2262"/>
                  </a:lnTo>
                  <a:lnTo>
                    <a:pt x="1304" y="2268"/>
                  </a:lnTo>
                  <a:lnTo>
                    <a:pt x="1305" y="2273"/>
                  </a:lnTo>
                  <a:lnTo>
                    <a:pt x="1304" y="2279"/>
                  </a:lnTo>
                  <a:lnTo>
                    <a:pt x="1303" y="2283"/>
                  </a:lnTo>
                  <a:lnTo>
                    <a:pt x="1301" y="2288"/>
                  </a:lnTo>
                  <a:lnTo>
                    <a:pt x="1297" y="2293"/>
                  </a:lnTo>
                  <a:lnTo>
                    <a:pt x="1294" y="2298"/>
                  </a:lnTo>
                  <a:lnTo>
                    <a:pt x="1280" y="2308"/>
                  </a:lnTo>
                  <a:lnTo>
                    <a:pt x="1265" y="2321"/>
                  </a:lnTo>
                  <a:lnTo>
                    <a:pt x="1258" y="2328"/>
                  </a:lnTo>
                  <a:lnTo>
                    <a:pt x="1254" y="2333"/>
                  </a:lnTo>
                  <a:lnTo>
                    <a:pt x="1251" y="2338"/>
                  </a:lnTo>
                  <a:lnTo>
                    <a:pt x="1248" y="2339"/>
                  </a:lnTo>
                  <a:lnTo>
                    <a:pt x="1246" y="2338"/>
                  </a:lnTo>
                  <a:lnTo>
                    <a:pt x="1244" y="2336"/>
                  </a:lnTo>
                  <a:lnTo>
                    <a:pt x="1238" y="2334"/>
                  </a:lnTo>
                  <a:lnTo>
                    <a:pt x="1227" y="2333"/>
                  </a:lnTo>
                  <a:lnTo>
                    <a:pt x="1210" y="2332"/>
                  </a:lnTo>
                  <a:lnTo>
                    <a:pt x="1189" y="2331"/>
                  </a:lnTo>
                  <a:lnTo>
                    <a:pt x="1166" y="2331"/>
                  </a:lnTo>
                  <a:lnTo>
                    <a:pt x="1145" y="2331"/>
                  </a:lnTo>
                  <a:lnTo>
                    <a:pt x="1137" y="2332"/>
                  </a:lnTo>
                  <a:lnTo>
                    <a:pt x="1127" y="2334"/>
                  </a:lnTo>
                  <a:lnTo>
                    <a:pt x="1119" y="2339"/>
                  </a:lnTo>
                  <a:lnTo>
                    <a:pt x="1110" y="2344"/>
                  </a:lnTo>
                  <a:lnTo>
                    <a:pt x="1103" y="2350"/>
                  </a:lnTo>
                  <a:lnTo>
                    <a:pt x="1097" y="2356"/>
                  </a:lnTo>
                  <a:lnTo>
                    <a:pt x="1093" y="2363"/>
                  </a:lnTo>
                  <a:lnTo>
                    <a:pt x="1089" y="2369"/>
                  </a:lnTo>
                  <a:lnTo>
                    <a:pt x="1086" y="2375"/>
                  </a:lnTo>
                  <a:lnTo>
                    <a:pt x="1082" y="2378"/>
                  </a:lnTo>
                  <a:lnTo>
                    <a:pt x="1078" y="2382"/>
                  </a:lnTo>
                  <a:lnTo>
                    <a:pt x="1075" y="2384"/>
                  </a:lnTo>
                  <a:lnTo>
                    <a:pt x="1071" y="2386"/>
                  </a:lnTo>
                  <a:lnTo>
                    <a:pt x="1069" y="2386"/>
                  </a:lnTo>
                  <a:lnTo>
                    <a:pt x="1065" y="2386"/>
                  </a:lnTo>
                  <a:lnTo>
                    <a:pt x="1063" y="2383"/>
                  </a:lnTo>
                  <a:lnTo>
                    <a:pt x="1058" y="2381"/>
                  </a:lnTo>
                  <a:lnTo>
                    <a:pt x="1053" y="2378"/>
                  </a:lnTo>
                  <a:lnTo>
                    <a:pt x="1046" y="2376"/>
                  </a:lnTo>
                  <a:lnTo>
                    <a:pt x="1036" y="2375"/>
                  </a:lnTo>
                  <a:lnTo>
                    <a:pt x="1031" y="2375"/>
                  </a:lnTo>
                  <a:lnTo>
                    <a:pt x="1027" y="2372"/>
                  </a:lnTo>
                  <a:lnTo>
                    <a:pt x="1025" y="2371"/>
                  </a:lnTo>
                  <a:lnTo>
                    <a:pt x="1024" y="2369"/>
                  </a:lnTo>
                  <a:lnTo>
                    <a:pt x="1024" y="2363"/>
                  </a:lnTo>
                  <a:lnTo>
                    <a:pt x="1025" y="2355"/>
                  </a:lnTo>
                  <a:lnTo>
                    <a:pt x="1028" y="2347"/>
                  </a:lnTo>
                  <a:lnTo>
                    <a:pt x="1031" y="2340"/>
                  </a:lnTo>
                  <a:lnTo>
                    <a:pt x="1033" y="2332"/>
                  </a:lnTo>
                  <a:lnTo>
                    <a:pt x="1034" y="2323"/>
                  </a:lnTo>
                  <a:lnTo>
                    <a:pt x="1027" y="2307"/>
                  </a:lnTo>
                  <a:lnTo>
                    <a:pt x="1019" y="2289"/>
                  </a:lnTo>
                  <a:lnTo>
                    <a:pt x="1019" y="2283"/>
                  </a:lnTo>
                  <a:lnTo>
                    <a:pt x="1020" y="2279"/>
                  </a:lnTo>
                  <a:lnTo>
                    <a:pt x="1021" y="2274"/>
                  </a:lnTo>
                  <a:lnTo>
                    <a:pt x="1024" y="2268"/>
                  </a:lnTo>
                  <a:lnTo>
                    <a:pt x="1027" y="2257"/>
                  </a:lnTo>
                  <a:lnTo>
                    <a:pt x="1030" y="2249"/>
                  </a:lnTo>
                  <a:lnTo>
                    <a:pt x="1030" y="2244"/>
                  </a:lnTo>
                  <a:lnTo>
                    <a:pt x="1028" y="2241"/>
                  </a:lnTo>
                  <a:lnTo>
                    <a:pt x="1027" y="2238"/>
                  </a:lnTo>
                  <a:lnTo>
                    <a:pt x="1026" y="2236"/>
                  </a:lnTo>
                  <a:lnTo>
                    <a:pt x="1020" y="2235"/>
                  </a:lnTo>
                  <a:lnTo>
                    <a:pt x="1011" y="2232"/>
                  </a:lnTo>
                  <a:lnTo>
                    <a:pt x="1008" y="2232"/>
                  </a:lnTo>
                  <a:lnTo>
                    <a:pt x="1007" y="2231"/>
                  </a:lnTo>
                  <a:lnTo>
                    <a:pt x="1007" y="2229"/>
                  </a:lnTo>
                  <a:lnTo>
                    <a:pt x="1007" y="2226"/>
                  </a:lnTo>
                  <a:lnTo>
                    <a:pt x="1008" y="2220"/>
                  </a:lnTo>
                  <a:lnTo>
                    <a:pt x="1009" y="2213"/>
                  </a:lnTo>
                  <a:lnTo>
                    <a:pt x="1013" y="2206"/>
                  </a:lnTo>
                  <a:lnTo>
                    <a:pt x="1014" y="2199"/>
                  </a:lnTo>
                  <a:lnTo>
                    <a:pt x="1017" y="2194"/>
                  </a:lnTo>
                  <a:lnTo>
                    <a:pt x="1015" y="2191"/>
                  </a:lnTo>
                  <a:lnTo>
                    <a:pt x="1013" y="2186"/>
                  </a:lnTo>
                  <a:lnTo>
                    <a:pt x="1009" y="2183"/>
                  </a:lnTo>
                  <a:lnTo>
                    <a:pt x="1006" y="2181"/>
                  </a:lnTo>
                  <a:lnTo>
                    <a:pt x="1002" y="2181"/>
                  </a:lnTo>
                  <a:lnTo>
                    <a:pt x="999" y="2181"/>
                  </a:lnTo>
                  <a:lnTo>
                    <a:pt x="995" y="2182"/>
                  </a:lnTo>
                  <a:lnTo>
                    <a:pt x="992" y="2185"/>
                  </a:lnTo>
                  <a:lnTo>
                    <a:pt x="988" y="2187"/>
                  </a:lnTo>
                  <a:lnTo>
                    <a:pt x="984" y="2189"/>
                  </a:lnTo>
                  <a:lnTo>
                    <a:pt x="982" y="2191"/>
                  </a:lnTo>
                  <a:lnTo>
                    <a:pt x="979" y="2191"/>
                  </a:lnTo>
                  <a:lnTo>
                    <a:pt x="976" y="2191"/>
                  </a:lnTo>
                  <a:lnTo>
                    <a:pt x="971" y="2187"/>
                  </a:lnTo>
                  <a:lnTo>
                    <a:pt x="965" y="2182"/>
                  </a:lnTo>
                  <a:lnTo>
                    <a:pt x="962" y="2180"/>
                  </a:lnTo>
                  <a:lnTo>
                    <a:pt x="960" y="2179"/>
                  </a:lnTo>
                  <a:lnTo>
                    <a:pt x="956" y="2179"/>
                  </a:lnTo>
                  <a:lnTo>
                    <a:pt x="954" y="2179"/>
                  </a:lnTo>
                  <a:lnTo>
                    <a:pt x="946" y="2181"/>
                  </a:lnTo>
                  <a:lnTo>
                    <a:pt x="941" y="2187"/>
                  </a:lnTo>
                  <a:lnTo>
                    <a:pt x="925" y="2201"/>
                  </a:lnTo>
                  <a:lnTo>
                    <a:pt x="908" y="2217"/>
                  </a:lnTo>
                  <a:lnTo>
                    <a:pt x="905" y="2220"/>
                  </a:lnTo>
                  <a:lnTo>
                    <a:pt x="902" y="2225"/>
                  </a:lnTo>
                  <a:lnTo>
                    <a:pt x="900" y="2230"/>
                  </a:lnTo>
                  <a:lnTo>
                    <a:pt x="899" y="2235"/>
                  </a:lnTo>
                  <a:lnTo>
                    <a:pt x="897" y="2244"/>
                  </a:lnTo>
                  <a:lnTo>
                    <a:pt x="895" y="2256"/>
                  </a:lnTo>
                  <a:lnTo>
                    <a:pt x="894" y="2261"/>
                  </a:lnTo>
                  <a:lnTo>
                    <a:pt x="892" y="2265"/>
                  </a:lnTo>
                  <a:lnTo>
                    <a:pt x="889" y="2268"/>
                  </a:lnTo>
                  <a:lnTo>
                    <a:pt x="886" y="2270"/>
                  </a:lnTo>
                  <a:lnTo>
                    <a:pt x="881" y="2273"/>
                  </a:lnTo>
                  <a:lnTo>
                    <a:pt x="876" y="2273"/>
                  </a:lnTo>
                  <a:lnTo>
                    <a:pt x="870" y="2274"/>
                  </a:lnTo>
                  <a:lnTo>
                    <a:pt x="863" y="2274"/>
                  </a:lnTo>
                  <a:lnTo>
                    <a:pt x="857" y="2273"/>
                  </a:lnTo>
                  <a:lnTo>
                    <a:pt x="853" y="2271"/>
                  </a:lnTo>
                  <a:lnTo>
                    <a:pt x="848" y="2269"/>
                  </a:lnTo>
                  <a:lnTo>
                    <a:pt x="845" y="2265"/>
                  </a:lnTo>
                  <a:lnTo>
                    <a:pt x="841" y="2256"/>
                  </a:lnTo>
                  <a:lnTo>
                    <a:pt x="838" y="2243"/>
                  </a:lnTo>
                  <a:lnTo>
                    <a:pt x="836" y="2229"/>
                  </a:lnTo>
                  <a:lnTo>
                    <a:pt x="835" y="2213"/>
                  </a:lnTo>
                  <a:lnTo>
                    <a:pt x="835" y="2206"/>
                  </a:lnTo>
                  <a:lnTo>
                    <a:pt x="836" y="2199"/>
                  </a:lnTo>
                  <a:lnTo>
                    <a:pt x="837" y="2192"/>
                  </a:lnTo>
                  <a:lnTo>
                    <a:pt x="839" y="2186"/>
                  </a:lnTo>
                  <a:lnTo>
                    <a:pt x="843" y="2180"/>
                  </a:lnTo>
                  <a:lnTo>
                    <a:pt x="847" y="2175"/>
                  </a:lnTo>
                  <a:lnTo>
                    <a:pt x="851" y="2172"/>
                  </a:lnTo>
                  <a:lnTo>
                    <a:pt x="856" y="2168"/>
                  </a:lnTo>
                  <a:lnTo>
                    <a:pt x="868" y="2162"/>
                  </a:lnTo>
                  <a:lnTo>
                    <a:pt x="879" y="2157"/>
                  </a:lnTo>
                  <a:lnTo>
                    <a:pt x="885" y="2154"/>
                  </a:lnTo>
                  <a:lnTo>
                    <a:pt x="887" y="2151"/>
                  </a:lnTo>
                  <a:lnTo>
                    <a:pt x="889" y="2149"/>
                  </a:lnTo>
                  <a:lnTo>
                    <a:pt x="891" y="2145"/>
                  </a:lnTo>
                  <a:lnTo>
                    <a:pt x="892" y="2138"/>
                  </a:lnTo>
                  <a:lnTo>
                    <a:pt x="893" y="2126"/>
                  </a:lnTo>
                  <a:lnTo>
                    <a:pt x="893" y="2119"/>
                  </a:lnTo>
                  <a:lnTo>
                    <a:pt x="895" y="2115"/>
                  </a:lnTo>
                  <a:lnTo>
                    <a:pt x="897" y="2110"/>
                  </a:lnTo>
                  <a:lnTo>
                    <a:pt x="900" y="2105"/>
                  </a:lnTo>
                  <a:lnTo>
                    <a:pt x="908" y="2095"/>
                  </a:lnTo>
                  <a:lnTo>
                    <a:pt x="920" y="2085"/>
                  </a:lnTo>
                  <a:lnTo>
                    <a:pt x="932" y="2073"/>
                  </a:lnTo>
                  <a:lnTo>
                    <a:pt x="943" y="2061"/>
                  </a:lnTo>
                  <a:lnTo>
                    <a:pt x="954" y="2050"/>
                  </a:lnTo>
                  <a:lnTo>
                    <a:pt x="963" y="2040"/>
                  </a:lnTo>
                  <a:lnTo>
                    <a:pt x="968" y="2035"/>
                  </a:lnTo>
                  <a:lnTo>
                    <a:pt x="970" y="2029"/>
                  </a:lnTo>
                  <a:lnTo>
                    <a:pt x="974" y="2022"/>
                  </a:lnTo>
                  <a:lnTo>
                    <a:pt x="975" y="2015"/>
                  </a:lnTo>
                  <a:lnTo>
                    <a:pt x="976" y="2008"/>
                  </a:lnTo>
                  <a:lnTo>
                    <a:pt x="976" y="2000"/>
                  </a:lnTo>
                  <a:lnTo>
                    <a:pt x="976" y="1994"/>
                  </a:lnTo>
                  <a:lnTo>
                    <a:pt x="975" y="1987"/>
                  </a:lnTo>
                  <a:lnTo>
                    <a:pt x="971" y="1977"/>
                  </a:lnTo>
                  <a:lnTo>
                    <a:pt x="968" y="1967"/>
                  </a:lnTo>
                  <a:lnTo>
                    <a:pt x="964" y="1956"/>
                  </a:lnTo>
                  <a:lnTo>
                    <a:pt x="963" y="1945"/>
                  </a:lnTo>
                  <a:lnTo>
                    <a:pt x="961" y="1933"/>
                  </a:lnTo>
                  <a:lnTo>
                    <a:pt x="960" y="1922"/>
                  </a:lnTo>
                  <a:lnTo>
                    <a:pt x="960" y="1917"/>
                  </a:lnTo>
                  <a:lnTo>
                    <a:pt x="961" y="1914"/>
                  </a:lnTo>
                  <a:lnTo>
                    <a:pt x="964" y="1909"/>
                  </a:lnTo>
                  <a:lnTo>
                    <a:pt x="969" y="1905"/>
                  </a:lnTo>
                  <a:lnTo>
                    <a:pt x="979" y="1903"/>
                  </a:lnTo>
                  <a:lnTo>
                    <a:pt x="992" y="1904"/>
                  </a:lnTo>
                  <a:lnTo>
                    <a:pt x="999" y="1904"/>
                  </a:lnTo>
                  <a:lnTo>
                    <a:pt x="1005" y="1904"/>
                  </a:lnTo>
                  <a:lnTo>
                    <a:pt x="1009" y="1903"/>
                  </a:lnTo>
                  <a:lnTo>
                    <a:pt x="1014" y="1902"/>
                  </a:lnTo>
                  <a:lnTo>
                    <a:pt x="1017" y="1899"/>
                  </a:lnTo>
                  <a:lnTo>
                    <a:pt x="1018" y="1896"/>
                  </a:lnTo>
                  <a:lnTo>
                    <a:pt x="1018" y="1892"/>
                  </a:lnTo>
                  <a:lnTo>
                    <a:pt x="1017" y="1887"/>
                  </a:lnTo>
                  <a:lnTo>
                    <a:pt x="1015" y="1880"/>
                  </a:lnTo>
                  <a:lnTo>
                    <a:pt x="1015" y="1874"/>
                  </a:lnTo>
                  <a:lnTo>
                    <a:pt x="1021" y="1868"/>
                  </a:lnTo>
                  <a:lnTo>
                    <a:pt x="1028" y="1863"/>
                  </a:lnTo>
                  <a:lnTo>
                    <a:pt x="1031" y="1860"/>
                  </a:lnTo>
                  <a:lnTo>
                    <a:pt x="1032" y="1858"/>
                  </a:lnTo>
                  <a:lnTo>
                    <a:pt x="1032" y="1855"/>
                  </a:lnTo>
                  <a:lnTo>
                    <a:pt x="1031" y="1854"/>
                  </a:lnTo>
                  <a:lnTo>
                    <a:pt x="1026" y="1851"/>
                  </a:lnTo>
                  <a:lnTo>
                    <a:pt x="1018" y="1849"/>
                  </a:lnTo>
                  <a:lnTo>
                    <a:pt x="1006" y="1848"/>
                  </a:lnTo>
                  <a:lnTo>
                    <a:pt x="993" y="1845"/>
                  </a:lnTo>
                  <a:lnTo>
                    <a:pt x="986" y="1844"/>
                  </a:lnTo>
                  <a:lnTo>
                    <a:pt x="980" y="1845"/>
                  </a:lnTo>
                  <a:lnTo>
                    <a:pt x="976" y="1846"/>
                  </a:lnTo>
                  <a:lnTo>
                    <a:pt x="971" y="1847"/>
                  </a:lnTo>
                  <a:lnTo>
                    <a:pt x="963" y="1854"/>
                  </a:lnTo>
                  <a:lnTo>
                    <a:pt x="954" y="1865"/>
                  </a:lnTo>
                  <a:lnTo>
                    <a:pt x="948" y="1868"/>
                  </a:lnTo>
                  <a:lnTo>
                    <a:pt x="943" y="1870"/>
                  </a:lnTo>
                  <a:lnTo>
                    <a:pt x="939" y="1870"/>
                  </a:lnTo>
                  <a:lnTo>
                    <a:pt x="937" y="1867"/>
                  </a:lnTo>
                  <a:lnTo>
                    <a:pt x="933" y="1859"/>
                  </a:lnTo>
                  <a:lnTo>
                    <a:pt x="931" y="1849"/>
                  </a:lnTo>
                  <a:lnTo>
                    <a:pt x="931" y="1841"/>
                  </a:lnTo>
                  <a:lnTo>
                    <a:pt x="931" y="1834"/>
                  </a:lnTo>
                  <a:lnTo>
                    <a:pt x="931" y="1832"/>
                  </a:lnTo>
                  <a:lnTo>
                    <a:pt x="930" y="1829"/>
                  </a:lnTo>
                  <a:lnTo>
                    <a:pt x="929" y="1827"/>
                  </a:lnTo>
                  <a:lnTo>
                    <a:pt x="925" y="1824"/>
                  </a:lnTo>
                  <a:lnTo>
                    <a:pt x="923" y="1822"/>
                  </a:lnTo>
                  <a:lnTo>
                    <a:pt x="920" y="1820"/>
                  </a:lnTo>
                  <a:lnTo>
                    <a:pt x="919" y="1816"/>
                  </a:lnTo>
                  <a:lnTo>
                    <a:pt x="919" y="1813"/>
                  </a:lnTo>
                  <a:lnTo>
                    <a:pt x="920" y="1808"/>
                  </a:lnTo>
                  <a:lnTo>
                    <a:pt x="923" y="1803"/>
                  </a:lnTo>
                  <a:lnTo>
                    <a:pt x="925" y="1798"/>
                  </a:lnTo>
                  <a:lnTo>
                    <a:pt x="929" y="1792"/>
                  </a:lnTo>
                  <a:lnTo>
                    <a:pt x="936" y="1782"/>
                  </a:lnTo>
                  <a:lnTo>
                    <a:pt x="941" y="1770"/>
                  </a:lnTo>
                  <a:lnTo>
                    <a:pt x="944" y="1759"/>
                  </a:lnTo>
                  <a:lnTo>
                    <a:pt x="946" y="1747"/>
                  </a:lnTo>
                  <a:lnTo>
                    <a:pt x="948" y="1737"/>
                  </a:lnTo>
                  <a:lnTo>
                    <a:pt x="949" y="1727"/>
                  </a:lnTo>
                  <a:lnTo>
                    <a:pt x="951" y="1718"/>
                  </a:lnTo>
                  <a:lnTo>
                    <a:pt x="954" y="1708"/>
                  </a:lnTo>
                  <a:lnTo>
                    <a:pt x="954" y="1704"/>
                  </a:lnTo>
                  <a:lnTo>
                    <a:pt x="952" y="1701"/>
                  </a:lnTo>
                  <a:lnTo>
                    <a:pt x="950" y="1697"/>
                  </a:lnTo>
                  <a:lnTo>
                    <a:pt x="946" y="1693"/>
                  </a:lnTo>
                  <a:lnTo>
                    <a:pt x="936" y="1685"/>
                  </a:lnTo>
                  <a:lnTo>
                    <a:pt x="923" y="1677"/>
                  </a:lnTo>
                  <a:lnTo>
                    <a:pt x="916" y="1674"/>
                  </a:lnTo>
                  <a:lnTo>
                    <a:pt x="908" y="1671"/>
                  </a:lnTo>
                  <a:lnTo>
                    <a:pt x="902" y="1671"/>
                  </a:lnTo>
                  <a:lnTo>
                    <a:pt x="897" y="1671"/>
                  </a:lnTo>
                  <a:lnTo>
                    <a:pt x="883" y="1672"/>
                  </a:lnTo>
                  <a:lnTo>
                    <a:pt x="869" y="1674"/>
                  </a:lnTo>
                  <a:lnTo>
                    <a:pt x="862" y="1674"/>
                  </a:lnTo>
                  <a:lnTo>
                    <a:pt x="856" y="1671"/>
                  </a:lnTo>
                  <a:lnTo>
                    <a:pt x="851" y="1669"/>
                  </a:lnTo>
                  <a:lnTo>
                    <a:pt x="847" y="1664"/>
                  </a:lnTo>
                  <a:lnTo>
                    <a:pt x="839" y="1655"/>
                  </a:lnTo>
                  <a:lnTo>
                    <a:pt x="831" y="1643"/>
                  </a:lnTo>
                  <a:lnTo>
                    <a:pt x="826" y="1638"/>
                  </a:lnTo>
                  <a:lnTo>
                    <a:pt x="823" y="1637"/>
                  </a:lnTo>
                  <a:lnTo>
                    <a:pt x="819" y="1638"/>
                  </a:lnTo>
                  <a:lnTo>
                    <a:pt x="817" y="1640"/>
                  </a:lnTo>
                  <a:lnTo>
                    <a:pt x="814" y="1645"/>
                  </a:lnTo>
                  <a:lnTo>
                    <a:pt x="812" y="1651"/>
                  </a:lnTo>
                  <a:lnTo>
                    <a:pt x="811" y="1657"/>
                  </a:lnTo>
                  <a:lnTo>
                    <a:pt x="811" y="1663"/>
                  </a:lnTo>
                  <a:lnTo>
                    <a:pt x="810" y="1669"/>
                  </a:lnTo>
                  <a:lnTo>
                    <a:pt x="809" y="1674"/>
                  </a:lnTo>
                  <a:lnTo>
                    <a:pt x="806" y="1678"/>
                  </a:lnTo>
                  <a:lnTo>
                    <a:pt x="804" y="1683"/>
                  </a:lnTo>
                  <a:lnTo>
                    <a:pt x="799" y="1687"/>
                  </a:lnTo>
                  <a:lnTo>
                    <a:pt x="793" y="1690"/>
                  </a:lnTo>
                  <a:lnTo>
                    <a:pt x="786" y="1693"/>
                  </a:lnTo>
                  <a:lnTo>
                    <a:pt x="776" y="1694"/>
                  </a:lnTo>
                  <a:lnTo>
                    <a:pt x="768" y="1695"/>
                  </a:lnTo>
                  <a:lnTo>
                    <a:pt x="761" y="1695"/>
                  </a:lnTo>
                  <a:lnTo>
                    <a:pt x="755" y="1694"/>
                  </a:lnTo>
                  <a:lnTo>
                    <a:pt x="750" y="1691"/>
                  </a:lnTo>
                  <a:lnTo>
                    <a:pt x="743" y="1685"/>
                  </a:lnTo>
                  <a:lnTo>
                    <a:pt x="736" y="1677"/>
                  </a:lnTo>
                  <a:lnTo>
                    <a:pt x="731" y="1672"/>
                  </a:lnTo>
                  <a:lnTo>
                    <a:pt x="725" y="1670"/>
                  </a:lnTo>
                  <a:lnTo>
                    <a:pt x="718" y="1668"/>
                  </a:lnTo>
                  <a:lnTo>
                    <a:pt x="710" y="1666"/>
                  </a:lnTo>
                  <a:lnTo>
                    <a:pt x="693" y="1666"/>
                  </a:lnTo>
                  <a:lnTo>
                    <a:pt x="680" y="1666"/>
                  </a:lnTo>
                  <a:lnTo>
                    <a:pt x="674" y="1669"/>
                  </a:lnTo>
                  <a:lnTo>
                    <a:pt x="671" y="1672"/>
                  </a:lnTo>
                  <a:lnTo>
                    <a:pt x="667" y="1677"/>
                  </a:lnTo>
                  <a:lnTo>
                    <a:pt x="664" y="1683"/>
                  </a:lnTo>
                  <a:lnTo>
                    <a:pt x="660" y="1695"/>
                  </a:lnTo>
                  <a:lnTo>
                    <a:pt x="659" y="1707"/>
                  </a:lnTo>
                  <a:lnTo>
                    <a:pt x="656" y="1715"/>
                  </a:lnTo>
                  <a:lnTo>
                    <a:pt x="654" y="1722"/>
                  </a:lnTo>
                  <a:lnTo>
                    <a:pt x="650" y="1725"/>
                  </a:lnTo>
                  <a:lnTo>
                    <a:pt x="648" y="1727"/>
                  </a:lnTo>
                  <a:lnTo>
                    <a:pt x="643" y="1731"/>
                  </a:lnTo>
                  <a:lnTo>
                    <a:pt x="639" y="1733"/>
                  </a:lnTo>
                  <a:lnTo>
                    <a:pt x="633" y="1735"/>
                  </a:lnTo>
                  <a:lnTo>
                    <a:pt x="628" y="1739"/>
                  </a:lnTo>
                  <a:lnTo>
                    <a:pt x="624" y="1742"/>
                  </a:lnTo>
                  <a:lnTo>
                    <a:pt x="621" y="1746"/>
                  </a:lnTo>
                  <a:lnTo>
                    <a:pt x="615" y="1756"/>
                  </a:lnTo>
                  <a:lnTo>
                    <a:pt x="609" y="1766"/>
                  </a:lnTo>
                  <a:lnTo>
                    <a:pt x="602" y="1779"/>
                  </a:lnTo>
                  <a:lnTo>
                    <a:pt x="593" y="1795"/>
                  </a:lnTo>
                  <a:lnTo>
                    <a:pt x="589" y="1801"/>
                  </a:lnTo>
                  <a:lnTo>
                    <a:pt x="583" y="1808"/>
                  </a:lnTo>
                  <a:lnTo>
                    <a:pt x="578" y="1813"/>
                  </a:lnTo>
                  <a:lnTo>
                    <a:pt x="572" y="1817"/>
                  </a:lnTo>
                  <a:lnTo>
                    <a:pt x="566" y="1820"/>
                  </a:lnTo>
                  <a:lnTo>
                    <a:pt x="562" y="1821"/>
                  </a:lnTo>
                  <a:lnTo>
                    <a:pt x="560" y="1821"/>
                  </a:lnTo>
                  <a:lnTo>
                    <a:pt x="558" y="1820"/>
                  </a:lnTo>
                  <a:lnTo>
                    <a:pt x="555" y="1815"/>
                  </a:lnTo>
                  <a:lnTo>
                    <a:pt x="554" y="1807"/>
                  </a:lnTo>
                  <a:lnTo>
                    <a:pt x="554" y="1797"/>
                  </a:lnTo>
                  <a:lnTo>
                    <a:pt x="552" y="1788"/>
                  </a:lnTo>
                  <a:lnTo>
                    <a:pt x="551" y="1785"/>
                  </a:lnTo>
                  <a:lnTo>
                    <a:pt x="548" y="1782"/>
                  </a:lnTo>
                  <a:lnTo>
                    <a:pt x="547" y="1781"/>
                  </a:lnTo>
                  <a:lnTo>
                    <a:pt x="543" y="1781"/>
                  </a:lnTo>
                  <a:lnTo>
                    <a:pt x="539" y="1782"/>
                  </a:lnTo>
                  <a:lnTo>
                    <a:pt x="533" y="1785"/>
                  </a:lnTo>
                  <a:lnTo>
                    <a:pt x="526" y="1792"/>
                  </a:lnTo>
                  <a:lnTo>
                    <a:pt x="519" y="1801"/>
                  </a:lnTo>
                  <a:lnTo>
                    <a:pt x="515" y="1804"/>
                  </a:lnTo>
                  <a:lnTo>
                    <a:pt x="511" y="1807"/>
                  </a:lnTo>
                  <a:lnTo>
                    <a:pt x="508" y="1809"/>
                  </a:lnTo>
                  <a:lnTo>
                    <a:pt x="504" y="1809"/>
                  </a:lnTo>
                  <a:lnTo>
                    <a:pt x="501" y="1808"/>
                  </a:lnTo>
                  <a:lnTo>
                    <a:pt x="497" y="1805"/>
                  </a:lnTo>
                  <a:lnTo>
                    <a:pt x="495" y="1802"/>
                  </a:lnTo>
                  <a:lnTo>
                    <a:pt x="491" y="1797"/>
                  </a:lnTo>
                  <a:lnTo>
                    <a:pt x="489" y="1791"/>
                  </a:lnTo>
                  <a:lnTo>
                    <a:pt x="489" y="1785"/>
                  </a:lnTo>
                  <a:lnTo>
                    <a:pt x="489" y="1777"/>
                  </a:lnTo>
                  <a:lnTo>
                    <a:pt x="490" y="1770"/>
                  </a:lnTo>
                  <a:lnTo>
                    <a:pt x="491" y="1756"/>
                  </a:lnTo>
                  <a:lnTo>
                    <a:pt x="491" y="1742"/>
                  </a:lnTo>
                  <a:lnTo>
                    <a:pt x="491" y="1740"/>
                  </a:lnTo>
                  <a:lnTo>
                    <a:pt x="490" y="1738"/>
                  </a:lnTo>
                  <a:lnTo>
                    <a:pt x="488" y="1735"/>
                  </a:lnTo>
                  <a:lnTo>
                    <a:pt x="485" y="1734"/>
                  </a:lnTo>
                  <a:lnTo>
                    <a:pt x="479" y="1731"/>
                  </a:lnTo>
                  <a:lnTo>
                    <a:pt x="473" y="1729"/>
                  </a:lnTo>
                  <a:lnTo>
                    <a:pt x="458" y="1728"/>
                  </a:lnTo>
                  <a:lnTo>
                    <a:pt x="444" y="1729"/>
                  </a:lnTo>
                  <a:lnTo>
                    <a:pt x="439" y="1731"/>
                  </a:lnTo>
                  <a:lnTo>
                    <a:pt x="434" y="1732"/>
                  </a:lnTo>
                  <a:lnTo>
                    <a:pt x="431" y="1734"/>
                  </a:lnTo>
                  <a:lnTo>
                    <a:pt x="427" y="1739"/>
                  </a:lnTo>
                  <a:lnTo>
                    <a:pt x="421" y="1750"/>
                  </a:lnTo>
                  <a:lnTo>
                    <a:pt x="415" y="1766"/>
                  </a:lnTo>
                  <a:lnTo>
                    <a:pt x="412" y="1775"/>
                  </a:lnTo>
                  <a:lnTo>
                    <a:pt x="409" y="1782"/>
                  </a:lnTo>
                  <a:lnTo>
                    <a:pt x="407" y="1786"/>
                  </a:lnTo>
                  <a:lnTo>
                    <a:pt x="403" y="1790"/>
                  </a:lnTo>
                  <a:lnTo>
                    <a:pt x="397" y="1794"/>
                  </a:lnTo>
                  <a:lnTo>
                    <a:pt x="389" y="1797"/>
                  </a:lnTo>
                  <a:lnTo>
                    <a:pt x="384" y="1801"/>
                  </a:lnTo>
                  <a:lnTo>
                    <a:pt x="381" y="1804"/>
                  </a:lnTo>
                  <a:lnTo>
                    <a:pt x="378" y="1809"/>
                  </a:lnTo>
                  <a:lnTo>
                    <a:pt x="377" y="1814"/>
                  </a:lnTo>
                  <a:lnTo>
                    <a:pt x="376" y="1819"/>
                  </a:lnTo>
                  <a:lnTo>
                    <a:pt x="377" y="1824"/>
                  </a:lnTo>
                  <a:lnTo>
                    <a:pt x="378" y="1830"/>
                  </a:lnTo>
                  <a:lnTo>
                    <a:pt x="379" y="1835"/>
                  </a:lnTo>
                  <a:lnTo>
                    <a:pt x="383" y="1846"/>
                  </a:lnTo>
                  <a:lnTo>
                    <a:pt x="384" y="1854"/>
                  </a:lnTo>
                  <a:lnTo>
                    <a:pt x="383" y="1858"/>
                  </a:lnTo>
                  <a:lnTo>
                    <a:pt x="381" y="1861"/>
                  </a:lnTo>
                  <a:lnTo>
                    <a:pt x="377" y="1864"/>
                  </a:lnTo>
                  <a:lnTo>
                    <a:pt x="371" y="1865"/>
                  </a:lnTo>
                  <a:lnTo>
                    <a:pt x="365" y="1866"/>
                  </a:lnTo>
                  <a:lnTo>
                    <a:pt x="358" y="1866"/>
                  </a:lnTo>
                  <a:lnTo>
                    <a:pt x="350" y="1865"/>
                  </a:lnTo>
                  <a:lnTo>
                    <a:pt x="344" y="1864"/>
                  </a:lnTo>
                  <a:lnTo>
                    <a:pt x="338" y="1863"/>
                  </a:lnTo>
                  <a:lnTo>
                    <a:pt x="333" y="1859"/>
                  </a:lnTo>
                  <a:lnTo>
                    <a:pt x="329" y="1855"/>
                  </a:lnTo>
                  <a:lnTo>
                    <a:pt x="328" y="1852"/>
                  </a:lnTo>
                  <a:lnTo>
                    <a:pt x="328" y="1847"/>
                  </a:lnTo>
                  <a:lnTo>
                    <a:pt x="331" y="1842"/>
                  </a:lnTo>
                  <a:lnTo>
                    <a:pt x="333" y="1840"/>
                  </a:lnTo>
                  <a:lnTo>
                    <a:pt x="337" y="1836"/>
                  </a:lnTo>
                  <a:lnTo>
                    <a:pt x="340" y="1833"/>
                  </a:lnTo>
                  <a:lnTo>
                    <a:pt x="344" y="1830"/>
                  </a:lnTo>
                  <a:lnTo>
                    <a:pt x="346" y="1826"/>
                  </a:lnTo>
                  <a:lnTo>
                    <a:pt x="347" y="1822"/>
                  </a:lnTo>
                  <a:lnTo>
                    <a:pt x="349" y="1817"/>
                  </a:lnTo>
                  <a:lnTo>
                    <a:pt x="347" y="1814"/>
                  </a:lnTo>
                  <a:lnTo>
                    <a:pt x="346" y="1810"/>
                  </a:lnTo>
                  <a:lnTo>
                    <a:pt x="344" y="1807"/>
                  </a:lnTo>
                  <a:lnTo>
                    <a:pt x="337" y="1802"/>
                  </a:lnTo>
                  <a:lnTo>
                    <a:pt x="326" y="1798"/>
                  </a:lnTo>
                  <a:lnTo>
                    <a:pt x="321" y="1797"/>
                  </a:lnTo>
                  <a:lnTo>
                    <a:pt x="316" y="1797"/>
                  </a:lnTo>
                  <a:lnTo>
                    <a:pt x="312" y="1797"/>
                  </a:lnTo>
                  <a:lnTo>
                    <a:pt x="308" y="1798"/>
                  </a:lnTo>
                  <a:lnTo>
                    <a:pt x="300" y="1802"/>
                  </a:lnTo>
                  <a:lnTo>
                    <a:pt x="290" y="1807"/>
                  </a:lnTo>
                  <a:lnTo>
                    <a:pt x="284" y="1809"/>
                  </a:lnTo>
                  <a:lnTo>
                    <a:pt x="278" y="1810"/>
                  </a:lnTo>
                  <a:lnTo>
                    <a:pt x="274" y="1810"/>
                  </a:lnTo>
                  <a:lnTo>
                    <a:pt x="269" y="1809"/>
                  </a:lnTo>
                  <a:lnTo>
                    <a:pt x="261" y="1803"/>
                  </a:lnTo>
                  <a:lnTo>
                    <a:pt x="253" y="1797"/>
                  </a:lnTo>
                  <a:lnTo>
                    <a:pt x="247" y="1792"/>
                  </a:lnTo>
                  <a:lnTo>
                    <a:pt x="244" y="1789"/>
                  </a:lnTo>
                  <a:lnTo>
                    <a:pt x="242" y="1785"/>
                  </a:lnTo>
                  <a:lnTo>
                    <a:pt x="240" y="1782"/>
                  </a:lnTo>
                  <a:lnTo>
                    <a:pt x="239" y="1778"/>
                  </a:lnTo>
                  <a:lnTo>
                    <a:pt x="240" y="1775"/>
                  </a:lnTo>
                  <a:lnTo>
                    <a:pt x="240" y="1771"/>
                  </a:lnTo>
                  <a:lnTo>
                    <a:pt x="243" y="1767"/>
                  </a:lnTo>
                  <a:lnTo>
                    <a:pt x="249" y="1760"/>
                  </a:lnTo>
                  <a:lnTo>
                    <a:pt x="255" y="1753"/>
                  </a:lnTo>
                  <a:lnTo>
                    <a:pt x="258" y="1750"/>
                  </a:lnTo>
                  <a:lnTo>
                    <a:pt x="259" y="1745"/>
                  </a:lnTo>
                  <a:lnTo>
                    <a:pt x="259" y="1741"/>
                  </a:lnTo>
                  <a:lnTo>
                    <a:pt x="257" y="1737"/>
                  </a:lnTo>
                  <a:lnTo>
                    <a:pt x="251" y="1729"/>
                  </a:lnTo>
                  <a:lnTo>
                    <a:pt x="244" y="1723"/>
                  </a:lnTo>
                  <a:lnTo>
                    <a:pt x="243" y="1720"/>
                  </a:lnTo>
                  <a:lnTo>
                    <a:pt x="242" y="1716"/>
                  </a:lnTo>
                  <a:lnTo>
                    <a:pt x="242" y="1713"/>
                  </a:lnTo>
                  <a:lnTo>
                    <a:pt x="243" y="1707"/>
                  </a:lnTo>
                  <a:lnTo>
                    <a:pt x="245" y="1701"/>
                  </a:lnTo>
                  <a:lnTo>
                    <a:pt x="247" y="1695"/>
                  </a:lnTo>
                  <a:lnTo>
                    <a:pt x="249" y="1688"/>
                  </a:lnTo>
                  <a:lnTo>
                    <a:pt x="249" y="1681"/>
                  </a:lnTo>
                  <a:lnTo>
                    <a:pt x="247" y="1675"/>
                  </a:lnTo>
                  <a:lnTo>
                    <a:pt x="246" y="1670"/>
                  </a:lnTo>
                  <a:lnTo>
                    <a:pt x="243" y="1665"/>
                  </a:lnTo>
                  <a:lnTo>
                    <a:pt x="239" y="1662"/>
                  </a:lnTo>
                  <a:lnTo>
                    <a:pt x="234" y="1660"/>
                  </a:lnTo>
                  <a:lnTo>
                    <a:pt x="231" y="1660"/>
                  </a:lnTo>
                  <a:lnTo>
                    <a:pt x="230" y="1663"/>
                  </a:lnTo>
                  <a:lnTo>
                    <a:pt x="228" y="1666"/>
                  </a:lnTo>
                  <a:lnTo>
                    <a:pt x="226" y="1675"/>
                  </a:lnTo>
                  <a:lnTo>
                    <a:pt x="224" y="1685"/>
                  </a:lnTo>
                  <a:lnTo>
                    <a:pt x="221" y="1691"/>
                  </a:lnTo>
                  <a:lnTo>
                    <a:pt x="218" y="1695"/>
                  </a:lnTo>
                  <a:lnTo>
                    <a:pt x="213" y="1699"/>
                  </a:lnTo>
                  <a:lnTo>
                    <a:pt x="208" y="1700"/>
                  </a:lnTo>
                  <a:lnTo>
                    <a:pt x="203" y="1701"/>
                  </a:lnTo>
                  <a:lnTo>
                    <a:pt x="199" y="1701"/>
                  </a:lnTo>
                  <a:lnTo>
                    <a:pt x="195" y="1700"/>
                  </a:lnTo>
                  <a:lnTo>
                    <a:pt x="192" y="1696"/>
                  </a:lnTo>
                  <a:lnTo>
                    <a:pt x="187" y="1691"/>
                  </a:lnTo>
                  <a:lnTo>
                    <a:pt x="184" y="1684"/>
                  </a:lnTo>
                  <a:lnTo>
                    <a:pt x="182" y="1678"/>
                  </a:lnTo>
                  <a:lnTo>
                    <a:pt x="182" y="1671"/>
                  </a:lnTo>
                  <a:lnTo>
                    <a:pt x="182" y="1665"/>
                  </a:lnTo>
                  <a:lnTo>
                    <a:pt x="183" y="1659"/>
                  </a:lnTo>
                  <a:lnTo>
                    <a:pt x="187" y="1649"/>
                  </a:lnTo>
                  <a:lnTo>
                    <a:pt x="193" y="1637"/>
                  </a:lnTo>
                  <a:lnTo>
                    <a:pt x="200" y="1624"/>
                  </a:lnTo>
                  <a:lnTo>
                    <a:pt x="211" y="1608"/>
                  </a:lnTo>
                  <a:lnTo>
                    <a:pt x="220" y="1593"/>
                  </a:lnTo>
                  <a:lnTo>
                    <a:pt x="225" y="1581"/>
                  </a:lnTo>
                  <a:lnTo>
                    <a:pt x="228" y="1570"/>
                  </a:lnTo>
                  <a:lnTo>
                    <a:pt x="228" y="1559"/>
                  </a:lnTo>
                  <a:lnTo>
                    <a:pt x="227" y="1549"/>
                  </a:lnTo>
                  <a:lnTo>
                    <a:pt x="225" y="1540"/>
                  </a:lnTo>
                  <a:lnTo>
                    <a:pt x="224" y="1532"/>
                  </a:lnTo>
                  <a:lnTo>
                    <a:pt x="223" y="1521"/>
                  </a:lnTo>
                  <a:lnTo>
                    <a:pt x="224" y="1510"/>
                  </a:lnTo>
                  <a:lnTo>
                    <a:pt x="227" y="1499"/>
                  </a:lnTo>
                  <a:lnTo>
                    <a:pt x="230" y="1494"/>
                  </a:lnTo>
                  <a:lnTo>
                    <a:pt x="232" y="1489"/>
                  </a:lnTo>
                  <a:lnTo>
                    <a:pt x="236" y="1486"/>
                  </a:lnTo>
                  <a:lnTo>
                    <a:pt x="239" y="1482"/>
                  </a:lnTo>
                  <a:lnTo>
                    <a:pt x="256" y="1479"/>
                  </a:lnTo>
                  <a:lnTo>
                    <a:pt x="269" y="1479"/>
                  </a:lnTo>
                  <a:lnTo>
                    <a:pt x="271" y="1476"/>
                  </a:lnTo>
                  <a:lnTo>
                    <a:pt x="274" y="1473"/>
                  </a:lnTo>
                  <a:lnTo>
                    <a:pt x="275" y="1468"/>
                  </a:lnTo>
                  <a:lnTo>
                    <a:pt x="276" y="1463"/>
                  </a:lnTo>
                  <a:lnTo>
                    <a:pt x="277" y="1451"/>
                  </a:lnTo>
                  <a:lnTo>
                    <a:pt x="278" y="1442"/>
                  </a:lnTo>
                  <a:lnTo>
                    <a:pt x="277" y="1437"/>
                  </a:lnTo>
                  <a:lnTo>
                    <a:pt x="277" y="1433"/>
                  </a:lnTo>
                  <a:lnTo>
                    <a:pt x="276" y="1431"/>
                  </a:lnTo>
                  <a:lnTo>
                    <a:pt x="274" y="1429"/>
                  </a:lnTo>
                  <a:lnTo>
                    <a:pt x="271" y="1428"/>
                  </a:lnTo>
                  <a:lnTo>
                    <a:pt x="269" y="1428"/>
                  </a:lnTo>
                  <a:lnTo>
                    <a:pt x="266" y="1429"/>
                  </a:lnTo>
                  <a:lnTo>
                    <a:pt x="264" y="1430"/>
                  </a:lnTo>
                  <a:lnTo>
                    <a:pt x="257" y="1433"/>
                  </a:lnTo>
                  <a:lnTo>
                    <a:pt x="250" y="1436"/>
                  </a:lnTo>
                  <a:lnTo>
                    <a:pt x="247" y="1436"/>
                  </a:lnTo>
                  <a:lnTo>
                    <a:pt x="245" y="1435"/>
                  </a:lnTo>
                  <a:lnTo>
                    <a:pt x="244" y="1432"/>
                  </a:lnTo>
                  <a:lnTo>
                    <a:pt x="244" y="1430"/>
                  </a:lnTo>
                  <a:lnTo>
                    <a:pt x="245" y="1426"/>
                  </a:lnTo>
                  <a:lnTo>
                    <a:pt x="247" y="1424"/>
                  </a:lnTo>
                  <a:lnTo>
                    <a:pt x="251" y="1422"/>
                  </a:lnTo>
                  <a:lnTo>
                    <a:pt x="255" y="1419"/>
                  </a:lnTo>
                  <a:lnTo>
                    <a:pt x="263" y="1416"/>
                  </a:lnTo>
                  <a:lnTo>
                    <a:pt x="272" y="1411"/>
                  </a:lnTo>
                  <a:lnTo>
                    <a:pt x="276" y="1408"/>
                  </a:lnTo>
                  <a:lnTo>
                    <a:pt x="278" y="1404"/>
                  </a:lnTo>
                  <a:lnTo>
                    <a:pt x="281" y="1400"/>
                  </a:lnTo>
                  <a:lnTo>
                    <a:pt x="282" y="1395"/>
                  </a:lnTo>
                  <a:lnTo>
                    <a:pt x="282" y="1385"/>
                  </a:lnTo>
                  <a:lnTo>
                    <a:pt x="282" y="1375"/>
                  </a:lnTo>
                  <a:lnTo>
                    <a:pt x="281" y="1367"/>
                  </a:lnTo>
                  <a:lnTo>
                    <a:pt x="278" y="1360"/>
                  </a:lnTo>
                  <a:lnTo>
                    <a:pt x="276" y="1359"/>
                  </a:lnTo>
                  <a:lnTo>
                    <a:pt x="272" y="1356"/>
                  </a:lnTo>
                  <a:lnTo>
                    <a:pt x="269" y="1355"/>
                  </a:lnTo>
                  <a:lnTo>
                    <a:pt x="264" y="1355"/>
                  </a:lnTo>
                  <a:lnTo>
                    <a:pt x="259" y="1354"/>
                  </a:lnTo>
                  <a:lnTo>
                    <a:pt x="256" y="1351"/>
                  </a:lnTo>
                  <a:lnTo>
                    <a:pt x="253" y="1349"/>
                  </a:lnTo>
                  <a:lnTo>
                    <a:pt x="252" y="1345"/>
                  </a:lnTo>
                  <a:lnTo>
                    <a:pt x="252" y="1337"/>
                  </a:lnTo>
                  <a:lnTo>
                    <a:pt x="252" y="1328"/>
                  </a:lnTo>
                  <a:lnTo>
                    <a:pt x="252" y="1322"/>
                  </a:lnTo>
                  <a:lnTo>
                    <a:pt x="251" y="1318"/>
                  </a:lnTo>
                  <a:lnTo>
                    <a:pt x="250" y="1313"/>
                  </a:lnTo>
                  <a:lnTo>
                    <a:pt x="247" y="1310"/>
                  </a:lnTo>
                  <a:lnTo>
                    <a:pt x="243" y="1306"/>
                  </a:lnTo>
                  <a:lnTo>
                    <a:pt x="238" y="1304"/>
                  </a:lnTo>
                  <a:lnTo>
                    <a:pt x="231" y="1302"/>
                  </a:lnTo>
                  <a:lnTo>
                    <a:pt x="223" y="1300"/>
                  </a:lnTo>
                  <a:lnTo>
                    <a:pt x="213" y="1300"/>
                  </a:lnTo>
                  <a:lnTo>
                    <a:pt x="203" y="1302"/>
                  </a:lnTo>
                  <a:lnTo>
                    <a:pt x="195" y="1304"/>
                  </a:lnTo>
                  <a:lnTo>
                    <a:pt x="187" y="1306"/>
                  </a:lnTo>
                  <a:lnTo>
                    <a:pt x="180" y="1310"/>
                  </a:lnTo>
                  <a:lnTo>
                    <a:pt x="174" y="1315"/>
                  </a:lnTo>
                  <a:lnTo>
                    <a:pt x="168" y="1319"/>
                  </a:lnTo>
                  <a:lnTo>
                    <a:pt x="163" y="1324"/>
                  </a:lnTo>
                  <a:lnTo>
                    <a:pt x="155" y="1334"/>
                  </a:lnTo>
                  <a:lnTo>
                    <a:pt x="148" y="1340"/>
                  </a:lnTo>
                  <a:lnTo>
                    <a:pt x="144" y="1342"/>
                  </a:lnTo>
                  <a:lnTo>
                    <a:pt x="140" y="1343"/>
                  </a:lnTo>
                  <a:lnTo>
                    <a:pt x="137" y="1344"/>
                  </a:lnTo>
                  <a:lnTo>
                    <a:pt x="132" y="1344"/>
                  </a:lnTo>
                  <a:lnTo>
                    <a:pt x="129" y="1344"/>
                  </a:lnTo>
                  <a:lnTo>
                    <a:pt x="126" y="1343"/>
                  </a:lnTo>
                  <a:lnTo>
                    <a:pt x="124" y="1342"/>
                  </a:lnTo>
                  <a:lnTo>
                    <a:pt x="121" y="1340"/>
                  </a:lnTo>
                  <a:lnTo>
                    <a:pt x="120" y="1334"/>
                  </a:lnTo>
                  <a:lnTo>
                    <a:pt x="120" y="1325"/>
                  </a:lnTo>
                  <a:lnTo>
                    <a:pt x="121" y="1321"/>
                  </a:lnTo>
                  <a:lnTo>
                    <a:pt x="120" y="1318"/>
                  </a:lnTo>
                  <a:lnTo>
                    <a:pt x="118" y="1315"/>
                  </a:lnTo>
                  <a:lnTo>
                    <a:pt x="116" y="1313"/>
                  </a:lnTo>
                  <a:lnTo>
                    <a:pt x="113" y="1312"/>
                  </a:lnTo>
                  <a:lnTo>
                    <a:pt x="110" y="1313"/>
                  </a:lnTo>
                  <a:lnTo>
                    <a:pt x="106" y="1315"/>
                  </a:lnTo>
                  <a:lnTo>
                    <a:pt x="102" y="1317"/>
                  </a:lnTo>
                  <a:lnTo>
                    <a:pt x="92" y="1325"/>
                  </a:lnTo>
                  <a:lnTo>
                    <a:pt x="77" y="1340"/>
                  </a:lnTo>
                  <a:lnTo>
                    <a:pt x="61" y="1354"/>
                  </a:lnTo>
                  <a:lnTo>
                    <a:pt x="48" y="1366"/>
                  </a:lnTo>
                  <a:lnTo>
                    <a:pt x="43" y="1368"/>
                  </a:lnTo>
                  <a:lnTo>
                    <a:pt x="38" y="1369"/>
                  </a:lnTo>
                  <a:lnTo>
                    <a:pt x="35" y="1369"/>
                  </a:lnTo>
                  <a:lnTo>
                    <a:pt x="31" y="1368"/>
                  </a:lnTo>
                  <a:lnTo>
                    <a:pt x="25" y="1362"/>
                  </a:lnTo>
                  <a:lnTo>
                    <a:pt x="19" y="1356"/>
                  </a:lnTo>
                  <a:lnTo>
                    <a:pt x="11" y="1350"/>
                  </a:lnTo>
                  <a:lnTo>
                    <a:pt x="5" y="1345"/>
                  </a:lnTo>
                  <a:lnTo>
                    <a:pt x="1" y="1343"/>
                  </a:lnTo>
                  <a:lnTo>
                    <a:pt x="0" y="1341"/>
                  </a:lnTo>
                  <a:lnTo>
                    <a:pt x="0" y="1338"/>
                  </a:lnTo>
                  <a:lnTo>
                    <a:pt x="1" y="1335"/>
                  </a:lnTo>
                  <a:lnTo>
                    <a:pt x="11" y="1330"/>
                  </a:lnTo>
                  <a:lnTo>
                    <a:pt x="29" y="1322"/>
                  </a:lnTo>
                  <a:lnTo>
                    <a:pt x="37" y="1313"/>
                  </a:lnTo>
                  <a:lnTo>
                    <a:pt x="43" y="1305"/>
                  </a:lnTo>
                  <a:lnTo>
                    <a:pt x="56" y="1294"/>
                  </a:lnTo>
                  <a:lnTo>
                    <a:pt x="74" y="1280"/>
                  </a:lnTo>
                  <a:lnTo>
                    <a:pt x="82" y="1271"/>
                  </a:lnTo>
                  <a:lnTo>
                    <a:pt x="87" y="1262"/>
                  </a:lnTo>
                  <a:lnTo>
                    <a:pt x="92" y="1255"/>
                  </a:lnTo>
                  <a:lnTo>
                    <a:pt x="95" y="1247"/>
                  </a:lnTo>
                  <a:lnTo>
                    <a:pt x="99" y="1237"/>
                  </a:lnTo>
                  <a:lnTo>
                    <a:pt x="104" y="1225"/>
                  </a:lnTo>
                  <a:lnTo>
                    <a:pt x="108" y="1216"/>
                  </a:lnTo>
                  <a:lnTo>
                    <a:pt x="111" y="1209"/>
                  </a:lnTo>
                  <a:lnTo>
                    <a:pt x="117" y="1199"/>
                  </a:lnTo>
                  <a:lnTo>
                    <a:pt x="120" y="1187"/>
                  </a:lnTo>
                  <a:lnTo>
                    <a:pt x="123" y="1184"/>
                  </a:lnTo>
                  <a:lnTo>
                    <a:pt x="126" y="1181"/>
                  </a:lnTo>
                  <a:lnTo>
                    <a:pt x="132" y="1180"/>
                  </a:lnTo>
                  <a:lnTo>
                    <a:pt x="138" y="1180"/>
                  </a:lnTo>
                  <a:lnTo>
                    <a:pt x="152" y="1183"/>
                  </a:lnTo>
                  <a:lnTo>
                    <a:pt x="169" y="1186"/>
                  </a:lnTo>
                  <a:lnTo>
                    <a:pt x="176" y="1187"/>
                  </a:lnTo>
                  <a:lnTo>
                    <a:pt x="182" y="1189"/>
                  </a:lnTo>
                  <a:lnTo>
                    <a:pt x="187" y="1189"/>
                  </a:lnTo>
                  <a:lnTo>
                    <a:pt x="190" y="1187"/>
                  </a:lnTo>
                  <a:lnTo>
                    <a:pt x="193" y="1185"/>
                  </a:lnTo>
                  <a:lnTo>
                    <a:pt x="194" y="1183"/>
                  </a:lnTo>
                  <a:lnTo>
                    <a:pt x="195" y="1180"/>
                  </a:lnTo>
                  <a:lnTo>
                    <a:pt x="195" y="1176"/>
                  </a:lnTo>
                  <a:lnTo>
                    <a:pt x="195" y="1168"/>
                  </a:lnTo>
                  <a:lnTo>
                    <a:pt x="196" y="1164"/>
                  </a:lnTo>
                  <a:lnTo>
                    <a:pt x="201" y="1158"/>
                  </a:lnTo>
                  <a:lnTo>
                    <a:pt x="208" y="1149"/>
                  </a:lnTo>
                  <a:lnTo>
                    <a:pt x="219" y="1141"/>
                  </a:lnTo>
                  <a:lnTo>
                    <a:pt x="233" y="1133"/>
                  </a:lnTo>
                  <a:lnTo>
                    <a:pt x="239" y="1129"/>
                  </a:lnTo>
                  <a:lnTo>
                    <a:pt x="245" y="1126"/>
                  </a:lnTo>
                  <a:lnTo>
                    <a:pt x="250" y="1121"/>
                  </a:lnTo>
                  <a:lnTo>
                    <a:pt x="252" y="1116"/>
                  </a:lnTo>
                  <a:lnTo>
                    <a:pt x="255" y="1110"/>
                  </a:lnTo>
                  <a:lnTo>
                    <a:pt x="256" y="1104"/>
                  </a:lnTo>
                  <a:lnTo>
                    <a:pt x="257" y="1098"/>
                  </a:lnTo>
                  <a:lnTo>
                    <a:pt x="257" y="1091"/>
                  </a:lnTo>
                  <a:lnTo>
                    <a:pt x="256" y="1084"/>
                  </a:lnTo>
                  <a:lnTo>
                    <a:pt x="255" y="1078"/>
                  </a:lnTo>
                  <a:lnTo>
                    <a:pt x="251" y="1071"/>
                  </a:lnTo>
                  <a:lnTo>
                    <a:pt x="247" y="1065"/>
                  </a:lnTo>
                  <a:lnTo>
                    <a:pt x="243" y="1060"/>
                  </a:lnTo>
                  <a:lnTo>
                    <a:pt x="237" y="1057"/>
                  </a:lnTo>
                  <a:lnTo>
                    <a:pt x="231" y="1054"/>
                  </a:lnTo>
                  <a:lnTo>
                    <a:pt x="224" y="1051"/>
                  </a:lnTo>
                  <a:lnTo>
                    <a:pt x="211" y="1047"/>
                  </a:lnTo>
                  <a:lnTo>
                    <a:pt x="200" y="1041"/>
                  </a:lnTo>
                  <a:lnTo>
                    <a:pt x="196" y="1038"/>
                  </a:lnTo>
                  <a:lnTo>
                    <a:pt x="193" y="1033"/>
                  </a:lnTo>
                  <a:lnTo>
                    <a:pt x="192" y="1027"/>
                  </a:lnTo>
                  <a:lnTo>
                    <a:pt x="190" y="1020"/>
                  </a:lnTo>
                  <a:lnTo>
                    <a:pt x="190" y="1006"/>
                  </a:lnTo>
                  <a:lnTo>
                    <a:pt x="192" y="987"/>
                  </a:lnTo>
                  <a:lnTo>
                    <a:pt x="192" y="978"/>
                  </a:lnTo>
                  <a:lnTo>
                    <a:pt x="193" y="970"/>
                  </a:lnTo>
                  <a:lnTo>
                    <a:pt x="195" y="964"/>
                  </a:lnTo>
                  <a:lnTo>
                    <a:pt x="196" y="959"/>
                  </a:lnTo>
                  <a:lnTo>
                    <a:pt x="201" y="951"/>
                  </a:lnTo>
                  <a:lnTo>
                    <a:pt x="206" y="944"/>
                  </a:lnTo>
                  <a:lnTo>
                    <a:pt x="211" y="938"/>
                  </a:lnTo>
                  <a:lnTo>
                    <a:pt x="214" y="931"/>
                  </a:lnTo>
                  <a:lnTo>
                    <a:pt x="214" y="927"/>
                  </a:lnTo>
                  <a:lnTo>
                    <a:pt x="213" y="925"/>
                  </a:lnTo>
                  <a:lnTo>
                    <a:pt x="211" y="924"/>
                  </a:lnTo>
                  <a:lnTo>
                    <a:pt x="206" y="924"/>
                  </a:lnTo>
                  <a:lnTo>
                    <a:pt x="201" y="922"/>
                  </a:lnTo>
                  <a:lnTo>
                    <a:pt x="198" y="922"/>
                  </a:lnTo>
                  <a:lnTo>
                    <a:pt x="195" y="920"/>
                  </a:lnTo>
                  <a:lnTo>
                    <a:pt x="193" y="918"/>
                  </a:lnTo>
                  <a:lnTo>
                    <a:pt x="192" y="915"/>
                  </a:lnTo>
                  <a:lnTo>
                    <a:pt x="190" y="912"/>
                  </a:lnTo>
                  <a:lnTo>
                    <a:pt x="190" y="907"/>
                  </a:lnTo>
                  <a:lnTo>
                    <a:pt x="190" y="902"/>
                  </a:lnTo>
                  <a:lnTo>
                    <a:pt x="193" y="891"/>
                  </a:lnTo>
                  <a:lnTo>
                    <a:pt x="199" y="880"/>
                  </a:lnTo>
                  <a:lnTo>
                    <a:pt x="206" y="868"/>
                  </a:lnTo>
                  <a:lnTo>
                    <a:pt x="213" y="858"/>
                  </a:lnTo>
                  <a:lnTo>
                    <a:pt x="218" y="853"/>
                  </a:lnTo>
                  <a:lnTo>
                    <a:pt x="221" y="847"/>
                  </a:lnTo>
                  <a:lnTo>
                    <a:pt x="223" y="842"/>
                  </a:lnTo>
                  <a:lnTo>
                    <a:pt x="223" y="832"/>
                  </a:lnTo>
                  <a:lnTo>
                    <a:pt x="223" y="828"/>
                  </a:lnTo>
                  <a:lnTo>
                    <a:pt x="221" y="825"/>
                  </a:lnTo>
                  <a:lnTo>
                    <a:pt x="220" y="823"/>
                  </a:lnTo>
                  <a:lnTo>
                    <a:pt x="219" y="821"/>
                  </a:lnTo>
                  <a:lnTo>
                    <a:pt x="213" y="820"/>
                  </a:lnTo>
                  <a:lnTo>
                    <a:pt x="203" y="820"/>
                  </a:lnTo>
                  <a:lnTo>
                    <a:pt x="198" y="820"/>
                  </a:lnTo>
                  <a:lnTo>
                    <a:pt x="193" y="818"/>
                  </a:lnTo>
                  <a:lnTo>
                    <a:pt x="189" y="815"/>
                  </a:lnTo>
                  <a:lnTo>
                    <a:pt x="186" y="813"/>
                  </a:lnTo>
                  <a:lnTo>
                    <a:pt x="182" y="808"/>
                  </a:lnTo>
                  <a:lnTo>
                    <a:pt x="180" y="805"/>
                  </a:lnTo>
                  <a:lnTo>
                    <a:pt x="180" y="801"/>
                  </a:lnTo>
                  <a:lnTo>
                    <a:pt x="181" y="795"/>
                  </a:lnTo>
                  <a:lnTo>
                    <a:pt x="182" y="788"/>
                  </a:lnTo>
                  <a:lnTo>
                    <a:pt x="183" y="780"/>
                  </a:lnTo>
                  <a:lnTo>
                    <a:pt x="183" y="770"/>
                  </a:lnTo>
                  <a:lnTo>
                    <a:pt x="182" y="758"/>
                  </a:lnTo>
                  <a:lnTo>
                    <a:pt x="180" y="745"/>
                  </a:lnTo>
                  <a:lnTo>
                    <a:pt x="177" y="733"/>
                  </a:lnTo>
                  <a:lnTo>
                    <a:pt x="176" y="723"/>
                  </a:lnTo>
                  <a:lnTo>
                    <a:pt x="176" y="712"/>
                  </a:lnTo>
                  <a:lnTo>
                    <a:pt x="175" y="692"/>
                  </a:lnTo>
                  <a:lnTo>
                    <a:pt x="174" y="679"/>
                  </a:lnTo>
                  <a:lnTo>
                    <a:pt x="173" y="675"/>
                  </a:lnTo>
                  <a:lnTo>
                    <a:pt x="170" y="673"/>
                  </a:lnTo>
                  <a:lnTo>
                    <a:pt x="168" y="672"/>
                  </a:lnTo>
                  <a:lnTo>
                    <a:pt x="164" y="670"/>
                  </a:lnTo>
                  <a:lnTo>
                    <a:pt x="161" y="670"/>
                  </a:lnTo>
                  <a:lnTo>
                    <a:pt x="157" y="669"/>
                  </a:lnTo>
                  <a:lnTo>
                    <a:pt x="154" y="668"/>
                  </a:lnTo>
                  <a:lnTo>
                    <a:pt x="151" y="664"/>
                  </a:lnTo>
                  <a:lnTo>
                    <a:pt x="151" y="662"/>
                  </a:lnTo>
                  <a:lnTo>
                    <a:pt x="151" y="658"/>
                  </a:lnTo>
                  <a:lnTo>
                    <a:pt x="152" y="656"/>
                  </a:lnTo>
                  <a:lnTo>
                    <a:pt x="154" y="654"/>
                  </a:lnTo>
                  <a:lnTo>
                    <a:pt x="159" y="650"/>
                  </a:lnTo>
                  <a:lnTo>
                    <a:pt x="168" y="649"/>
                  </a:lnTo>
                  <a:lnTo>
                    <a:pt x="171" y="648"/>
                  </a:lnTo>
                  <a:lnTo>
                    <a:pt x="174" y="647"/>
                  </a:lnTo>
                  <a:lnTo>
                    <a:pt x="175" y="644"/>
                  </a:lnTo>
                  <a:lnTo>
                    <a:pt x="176" y="642"/>
                  </a:lnTo>
                  <a:lnTo>
                    <a:pt x="177" y="638"/>
                  </a:lnTo>
                  <a:lnTo>
                    <a:pt x="179" y="636"/>
                  </a:lnTo>
                  <a:lnTo>
                    <a:pt x="180" y="632"/>
                  </a:lnTo>
                  <a:lnTo>
                    <a:pt x="182" y="631"/>
                  </a:lnTo>
                  <a:lnTo>
                    <a:pt x="186" y="629"/>
                  </a:lnTo>
                  <a:lnTo>
                    <a:pt x="188" y="626"/>
                  </a:lnTo>
                  <a:lnTo>
                    <a:pt x="189" y="624"/>
                  </a:lnTo>
                  <a:lnTo>
                    <a:pt x="190" y="622"/>
                  </a:lnTo>
                  <a:lnTo>
                    <a:pt x="190" y="619"/>
                  </a:lnTo>
                  <a:lnTo>
                    <a:pt x="189" y="616"/>
                  </a:lnTo>
                  <a:lnTo>
                    <a:pt x="188" y="613"/>
                  </a:lnTo>
                  <a:lnTo>
                    <a:pt x="186" y="610"/>
                  </a:lnTo>
                  <a:lnTo>
                    <a:pt x="180" y="601"/>
                  </a:lnTo>
                  <a:lnTo>
                    <a:pt x="174" y="591"/>
                  </a:lnTo>
                  <a:lnTo>
                    <a:pt x="171" y="585"/>
                  </a:lnTo>
                  <a:lnTo>
                    <a:pt x="170" y="578"/>
                  </a:lnTo>
                  <a:lnTo>
                    <a:pt x="169" y="572"/>
                  </a:lnTo>
                  <a:lnTo>
                    <a:pt x="168" y="566"/>
                  </a:lnTo>
                  <a:lnTo>
                    <a:pt x="169" y="554"/>
                  </a:lnTo>
                  <a:lnTo>
                    <a:pt x="171" y="540"/>
                  </a:lnTo>
                  <a:lnTo>
                    <a:pt x="175" y="527"/>
                  </a:lnTo>
                  <a:lnTo>
                    <a:pt x="181" y="515"/>
                  </a:lnTo>
                  <a:lnTo>
                    <a:pt x="187" y="504"/>
                  </a:lnTo>
                  <a:lnTo>
                    <a:pt x="193" y="493"/>
                  </a:lnTo>
                  <a:lnTo>
                    <a:pt x="194" y="489"/>
                  </a:lnTo>
                  <a:lnTo>
                    <a:pt x="194" y="484"/>
                  </a:lnTo>
                  <a:lnTo>
                    <a:pt x="193" y="479"/>
                  </a:lnTo>
                  <a:lnTo>
                    <a:pt x="190" y="475"/>
                  </a:lnTo>
                  <a:lnTo>
                    <a:pt x="182" y="467"/>
                  </a:lnTo>
                  <a:lnTo>
                    <a:pt x="174" y="459"/>
                  </a:lnTo>
                  <a:lnTo>
                    <a:pt x="171" y="455"/>
                  </a:lnTo>
                  <a:lnTo>
                    <a:pt x="171" y="452"/>
                  </a:lnTo>
                  <a:lnTo>
                    <a:pt x="171" y="447"/>
                  </a:lnTo>
                  <a:lnTo>
                    <a:pt x="173" y="443"/>
                  </a:lnTo>
                  <a:lnTo>
                    <a:pt x="176" y="434"/>
                  </a:lnTo>
                  <a:lnTo>
                    <a:pt x="180" y="429"/>
                  </a:lnTo>
                  <a:lnTo>
                    <a:pt x="182" y="426"/>
                  </a:lnTo>
                  <a:lnTo>
                    <a:pt x="184" y="423"/>
                  </a:lnTo>
                  <a:lnTo>
                    <a:pt x="186" y="418"/>
                  </a:lnTo>
                  <a:lnTo>
                    <a:pt x="186" y="412"/>
                  </a:lnTo>
                  <a:lnTo>
                    <a:pt x="187" y="408"/>
                  </a:lnTo>
                  <a:lnTo>
                    <a:pt x="188" y="404"/>
                  </a:lnTo>
                  <a:lnTo>
                    <a:pt x="189" y="401"/>
                  </a:lnTo>
                  <a:lnTo>
                    <a:pt x="192" y="398"/>
                  </a:lnTo>
                  <a:lnTo>
                    <a:pt x="195" y="396"/>
                  </a:lnTo>
                  <a:lnTo>
                    <a:pt x="200" y="395"/>
                  </a:lnTo>
                  <a:lnTo>
                    <a:pt x="203" y="393"/>
                  </a:lnTo>
                  <a:lnTo>
                    <a:pt x="208" y="391"/>
                  </a:lnTo>
                  <a:lnTo>
                    <a:pt x="211" y="387"/>
                  </a:lnTo>
                  <a:lnTo>
                    <a:pt x="213" y="383"/>
                  </a:lnTo>
                  <a:lnTo>
                    <a:pt x="211" y="374"/>
                  </a:lnTo>
                  <a:lnTo>
                    <a:pt x="208" y="364"/>
                  </a:lnTo>
                  <a:lnTo>
                    <a:pt x="207" y="358"/>
                  </a:lnTo>
                  <a:lnTo>
                    <a:pt x="207" y="352"/>
                  </a:lnTo>
                  <a:lnTo>
                    <a:pt x="208" y="346"/>
                  </a:lnTo>
                  <a:lnTo>
                    <a:pt x="211" y="341"/>
                  </a:lnTo>
                  <a:lnTo>
                    <a:pt x="219" y="335"/>
                  </a:lnTo>
                  <a:lnTo>
                    <a:pt x="225" y="332"/>
                  </a:lnTo>
                  <a:lnTo>
                    <a:pt x="230" y="329"/>
                  </a:lnTo>
                  <a:lnTo>
                    <a:pt x="232" y="327"/>
                  </a:lnTo>
                  <a:lnTo>
                    <a:pt x="234" y="325"/>
                  </a:lnTo>
                  <a:lnTo>
                    <a:pt x="236" y="322"/>
                  </a:lnTo>
                  <a:lnTo>
                    <a:pt x="236" y="316"/>
                  </a:lnTo>
                  <a:lnTo>
                    <a:pt x="236" y="308"/>
                  </a:lnTo>
                  <a:lnTo>
                    <a:pt x="236" y="302"/>
                  </a:lnTo>
                  <a:lnTo>
                    <a:pt x="236" y="295"/>
                  </a:lnTo>
                  <a:lnTo>
                    <a:pt x="237" y="289"/>
                  </a:lnTo>
                  <a:lnTo>
                    <a:pt x="239" y="284"/>
                  </a:lnTo>
                  <a:lnTo>
                    <a:pt x="245" y="275"/>
                  </a:lnTo>
                  <a:lnTo>
                    <a:pt x="252" y="263"/>
                  </a:lnTo>
                  <a:lnTo>
                    <a:pt x="259" y="251"/>
                  </a:lnTo>
                  <a:lnTo>
                    <a:pt x="265" y="242"/>
                  </a:lnTo>
                  <a:lnTo>
                    <a:pt x="270" y="237"/>
                  </a:lnTo>
                  <a:lnTo>
                    <a:pt x="276" y="231"/>
                  </a:lnTo>
                  <a:lnTo>
                    <a:pt x="283" y="226"/>
                  </a:lnTo>
                  <a:lnTo>
                    <a:pt x="290" y="223"/>
                  </a:lnTo>
                  <a:lnTo>
                    <a:pt x="305" y="222"/>
                  </a:lnTo>
                  <a:lnTo>
                    <a:pt x="318" y="222"/>
                  </a:lnTo>
                  <a:lnTo>
                    <a:pt x="327" y="225"/>
                  </a:lnTo>
                  <a:lnTo>
                    <a:pt x="333" y="226"/>
                  </a:lnTo>
                  <a:lnTo>
                    <a:pt x="334" y="226"/>
                  </a:lnTo>
                  <a:lnTo>
                    <a:pt x="337" y="225"/>
                  </a:lnTo>
                  <a:lnTo>
                    <a:pt x="340" y="222"/>
                  </a:lnTo>
                  <a:lnTo>
                    <a:pt x="343" y="220"/>
                  </a:lnTo>
                  <a:lnTo>
                    <a:pt x="346" y="216"/>
                  </a:lnTo>
                  <a:lnTo>
                    <a:pt x="349" y="212"/>
                  </a:lnTo>
                  <a:lnTo>
                    <a:pt x="352" y="206"/>
                  </a:lnTo>
                  <a:lnTo>
                    <a:pt x="353" y="200"/>
                  </a:lnTo>
                  <a:lnTo>
                    <a:pt x="356" y="193"/>
                  </a:lnTo>
                  <a:lnTo>
                    <a:pt x="358" y="187"/>
                  </a:lnTo>
                  <a:lnTo>
                    <a:pt x="362" y="181"/>
                  </a:lnTo>
                  <a:lnTo>
                    <a:pt x="366" y="176"/>
                  </a:lnTo>
                  <a:lnTo>
                    <a:pt x="372" y="171"/>
                  </a:lnTo>
                  <a:lnTo>
                    <a:pt x="381" y="168"/>
                  </a:lnTo>
                  <a:lnTo>
                    <a:pt x="390" y="165"/>
                  </a:lnTo>
                  <a:lnTo>
                    <a:pt x="402" y="163"/>
                  </a:lnTo>
                  <a:lnTo>
                    <a:pt x="425" y="163"/>
                  </a:lnTo>
                  <a:lnTo>
                    <a:pt x="442" y="164"/>
                  </a:lnTo>
                  <a:lnTo>
                    <a:pt x="451" y="165"/>
                  </a:lnTo>
                  <a:lnTo>
                    <a:pt x="458" y="165"/>
                  </a:lnTo>
                  <a:lnTo>
                    <a:pt x="465" y="164"/>
                  </a:lnTo>
                  <a:lnTo>
                    <a:pt x="473" y="163"/>
                  </a:lnTo>
                  <a:lnTo>
                    <a:pt x="488" y="158"/>
                  </a:lnTo>
                  <a:lnTo>
                    <a:pt x="501" y="157"/>
                  </a:lnTo>
                  <a:lnTo>
                    <a:pt x="508" y="158"/>
                  </a:lnTo>
                  <a:lnTo>
                    <a:pt x="515" y="160"/>
                  </a:lnTo>
                  <a:lnTo>
                    <a:pt x="521" y="164"/>
                  </a:lnTo>
                  <a:lnTo>
                    <a:pt x="528" y="170"/>
                  </a:lnTo>
                  <a:lnTo>
                    <a:pt x="547" y="190"/>
                  </a:lnTo>
                  <a:lnTo>
                    <a:pt x="558" y="204"/>
                  </a:lnTo>
                  <a:lnTo>
                    <a:pt x="561" y="209"/>
                  </a:lnTo>
                  <a:lnTo>
                    <a:pt x="567" y="212"/>
                  </a:lnTo>
                  <a:lnTo>
                    <a:pt x="573" y="212"/>
                  </a:lnTo>
                  <a:lnTo>
                    <a:pt x="580" y="212"/>
                  </a:lnTo>
                  <a:lnTo>
                    <a:pt x="585" y="215"/>
                  </a:lnTo>
                  <a:lnTo>
                    <a:pt x="591" y="218"/>
                  </a:lnTo>
                  <a:lnTo>
                    <a:pt x="596" y="216"/>
                  </a:lnTo>
                  <a:lnTo>
                    <a:pt x="599" y="215"/>
                  </a:lnTo>
                  <a:lnTo>
                    <a:pt x="602" y="212"/>
                  </a:lnTo>
                  <a:lnTo>
                    <a:pt x="606" y="207"/>
                  </a:lnTo>
                  <a:lnTo>
                    <a:pt x="610" y="201"/>
                  </a:lnTo>
                  <a:lnTo>
                    <a:pt x="615" y="197"/>
                  </a:lnTo>
                  <a:lnTo>
                    <a:pt x="621" y="195"/>
                  </a:lnTo>
                  <a:lnTo>
                    <a:pt x="627" y="194"/>
                  </a:lnTo>
                  <a:lnTo>
                    <a:pt x="635" y="193"/>
                  </a:lnTo>
                  <a:lnTo>
                    <a:pt x="645" y="191"/>
                  </a:lnTo>
                  <a:lnTo>
                    <a:pt x="654" y="190"/>
                  </a:lnTo>
                  <a:lnTo>
                    <a:pt x="664" y="187"/>
                  </a:lnTo>
                  <a:lnTo>
                    <a:pt x="669" y="184"/>
                  </a:lnTo>
                  <a:lnTo>
                    <a:pt x="674" y="182"/>
                  </a:lnTo>
                  <a:lnTo>
                    <a:pt x="678" y="177"/>
                  </a:lnTo>
                  <a:lnTo>
                    <a:pt x="681" y="172"/>
                  </a:lnTo>
                  <a:lnTo>
                    <a:pt x="684" y="168"/>
                  </a:lnTo>
                  <a:lnTo>
                    <a:pt x="685" y="163"/>
                  </a:lnTo>
                  <a:lnTo>
                    <a:pt x="686" y="158"/>
                  </a:lnTo>
                  <a:lnTo>
                    <a:pt x="685" y="153"/>
                  </a:lnTo>
                  <a:lnTo>
                    <a:pt x="684" y="149"/>
                  </a:lnTo>
                  <a:lnTo>
                    <a:pt x="681" y="144"/>
                  </a:lnTo>
                  <a:lnTo>
                    <a:pt x="679" y="139"/>
                  </a:lnTo>
                  <a:lnTo>
                    <a:pt x="675" y="136"/>
                  </a:lnTo>
                  <a:lnTo>
                    <a:pt x="667" y="127"/>
                  </a:lnTo>
                  <a:lnTo>
                    <a:pt x="658" y="120"/>
                  </a:lnTo>
                  <a:lnTo>
                    <a:pt x="648" y="113"/>
                  </a:lnTo>
                  <a:lnTo>
                    <a:pt x="640" y="106"/>
                  </a:lnTo>
                  <a:lnTo>
                    <a:pt x="634" y="99"/>
                  </a:lnTo>
                  <a:lnTo>
                    <a:pt x="630" y="92"/>
                  </a:lnTo>
                  <a:lnTo>
                    <a:pt x="629" y="88"/>
                  </a:lnTo>
                  <a:lnTo>
                    <a:pt x="629" y="84"/>
                  </a:lnTo>
                  <a:lnTo>
                    <a:pt x="630" y="81"/>
                  </a:lnTo>
                  <a:lnTo>
                    <a:pt x="631" y="78"/>
                  </a:lnTo>
                  <a:lnTo>
                    <a:pt x="636" y="74"/>
                  </a:lnTo>
                  <a:lnTo>
                    <a:pt x="641" y="71"/>
                  </a:lnTo>
                  <a:lnTo>
                    <a:pt x="643" y="70"/>
                  </a:lnTo>
                  <a:lnTo>
                    <a:pt x="643" y="68"/>
                  </a:lnTo>
                  <a:lnTo>
                    <a:pt x="642" y="64"/>
                  </a:lnTo>
                  <a:lnTo>
                    <a:pt x="640" y="61"/>
                  </a:lnTo>
                  <a:lnTo>
                    <a:pt x="634" y="51"/>
                  </a:lnTo>
                  <a:lnTo>
                    <a:pt x="627" y="43"/>
                  </a:lnTo>
                  <a:lnTo>
                    <a:pt x="624" y="38"/>
                  </a:lnTo>
                  <a:lnTo>
                    <a:pt x="623" y="36"/>
                  </a:lnTo>
                  <a:lnTo>
                    <a:pt x="623" y="32"/>
                  </a:lnTo>
                  <a:lnTo>
                    <a:pt x="625" y="30"/>
                  </a:lnTo>
                  <a:lnTo>
                    <a:pt x="631" y="25"/>
                  </a:lnTo>
                  <a:lnTo>
                    <a:pt x="641" y="19"/>
                  </a:lnTo>
                  <a:lnTo>
                    <a:pt x="646" y="17"/>
                  </a:lnTo>
                  <a:lnTo>
                    <a:pt x="653" y="15"/>
                  </a:lnTo>
                  <a:lnTo>
                    <a:pt x="660" y="15"/>
                  </a:lnTo>
                  <a:lnTo>
                    <a:pt x="668" y="15"/>
                  </a:lnTo>
                  <a:lnTo>
                    <a:pt x="675" y="18"/>
                  </a:lnTo>
                  <a:lnTo>
                    <a:pt x="684" y="20"/>
                  </a:lnTo>
                  <a:lnTo>
                    <a:pt x="691" y="23"/>
                  </a:lnTo>
                  <a:lnTo>
                    <a:pt x="697" y="26"/>
                  </a:lnTo>
                  <a:lnTo>
                    <a:pt x="702" y="30"/>
                  </a:lnTo>
                  <a:lnTo>
                    <a:pt x="706" y="32"/>
                  </a:lnTo>
                  <a:lnTo>
                    <a:pt x="712" y="34"/>
                  </a:lnTo>
                  <a:lnTo>
                    <a:pt x="717" y="34"/>
                  </a:lnTo>
                  <a:lnTo>
                    <a:pt x="721" y="34"/>
                  </a:lnTo>
                  <a:lnTo>
                    <a:pt x="724" y="33"/>
                  </a:lnTo>
                  <a:lnTo>
                    <a:pt x="727" y="31"/>
                  </a:lnTo>
                  <a:lnTo>
                    <a:pt x="728" y="26"/>
                  </a:lnTo>
                  <a:lnTo>
                    <a:pt x="730" y="18"/>
                  </a:lnTo>
                  <a:lnTo>
                    <a:pt x="731" y="10"/>
                  </a:lnTo>
                  <a:lnTo>
                    <a:pt x="734" y="7"/>
                  </a:lnTo>
                  <a:lnTo>
                    <a:pt x="736" y="5"/>
                  </a:lnTo>
                  <a:lnTo>
                    <a:pt x="740" y="2"/>
                  </a:lnTo>
                  <a:lnTo>
                    <a:pt x="744" y="1"/>
                  </a:lnTo>
                  <a:lnTo>
                    <a:pt x="757" y="0"/>
                  </a:lnTo>
                  <a:lnTo>
                    <a:pt x="771" y="0"/>
                  </a:lnTo>
                  <a:lnTo>
                    <a:pt x="778" y="1"/>
                  </a:lnTo>
                  <a:lnTo>
                    <a:pt x="782" y="2"/>
                  </a:lnTo>
                  <a:lnTo>
                    <a:pt x="787" y="5"/>
                  </a:lnTo>
                  <a:lnTo>
                    <a:pt x="788" y="7"/>
                  </a:lnTo>
                  <a:lnTo>
                    <a:pt x="792" y="15"/>
                  </a:lnTo>
                  <a:lnTo>
                    <a:pt x="794" y="25"/>
                  </a:lnTo>
                  <a:lnTo>
                    <a:pt x="797" y="29"/>
                  </a:lnTo>
                  <a:lnTo>
                    <a:pt x="799" y="32"/>
                  </a:lnTo>
                  <a:lnTo>
                    <a:pt x="801" y="34"/>
                  </a:lnTo>
                  <a:lnTo>
                    <a:pt x="804" y="36"/>
                  </a:lnTo>
                  <a:lnTo>
                    <a:pt x="816" y="34"/>
                  </a:lnTo>
                  <a:lnTo>
                    <a:pt x="832" y="34"/>
                  </a:lnTo>
                  <a:lnTo>
                    <a:pt x="853" y="34"/>
                  </a:lnTo>
                  <a:lnTo>
                    <a:pt x="872" y="34"/>
                  </a:lnTo>
                  <a:lnTo>
                    <a:pt x="885" y="36"/>
                  </a:lnTo>
                  <a:lnTo>
                    <a:pt x="899" y="38"/>
                  </a:lnTo>
                  <a:lnTo>
                    <a:pt x="913" y="43"/>
                  </a:lnTo>
                  <a:lnTo>
                    <a:pt x="926" y="50"/>
                  </a:lnTo>
                  <a:lnTo>
                    <a:pt x="930" y="52"/>
                  </a:lnTo>
                  <a:lnTo>
                    <a:pt x="933" y="55"/>
                  </a:lnTo>
                  <a:lnTo>
                    <a:pt x="937" y="58"/>
                  </a:lnTo>
                  <a:lnTo>
                    <a:pt x="939" y="64"/>
                  </a:lnTo>
                  <a:lnTo>
                    <a:pt x="942" y="69"/>
                  </a:lnTo>
                  <a:lnTo>
                    <a:pt x="945" y="74"/>
                  </a:lnTo>
                  <a:lnTo>
                    <a:pt x="948" y="77"/>
                  </a:lnTo>
                  <a:lnTo>
                    <a:pt x="950" y="78"/>
                  </a:lnTo>
                  <a:lnTo>
                    <a:pt x="955" y="80"/>
                  </a:lnTo>
                  <a:lnTo>
                    <a:pt x="958" y="82"/>
                  </a:lnTo>
                  <a:lnTo>
                    <a:pt x="960" y="87"/>
                  </a:lnTo>
                  <a:lnTo>
                    <a:pt x="962" y="90"/>
                  </a:lnTo>
                  <a:lnTo>
                    <a:pt x="964" y="94"/>
                  </a:lnTo>
                  <a:lnTo>
                    <a:pt x="969" y="95"/>
                  </a:lnTo>
                  <a:lnTo>
                    <a:pt x="974" y="95"/>
                  </a:lnTo>
                  <a:lnTo>
                    <a:pt x="977" y="93"/>
                  </a:lnTo>
                  <a:lnTo>
                    <a:pt x="981" y="90"/>
                  </a:lnTo>
                  <a:lnTo>
                    <a:pt x="984" y="88"/>
                  </a:lnTo>
                  <a:lnTo>
                    <a:pt x="989" y="88"/>
                  </a:lnTo>
                  <a:lnTo>
                    <a:pt x="995" y="90"/>
                  </a:lnTo>
                  <a:lnTo>
                    <a:pt x="1011" y="97"/>
                  </a:lnTo>
                  <a:lnTo>
                    <a:pt x="1026" y="102"/>
                  </a:lnTo>
                  <a:lnTo>
                    <a:pt x="1040" y="102"/>
                  </a:lnTo>
                  <a:lnTo>
                    <a:pt x="1057" y="101"/>
                  </a:lnTo>
                  <a:lnTo>
                    <a:pt x="1075" y="100"/>
                  </a:lnTo>
                  <a:lnTo>
                    <a:pt x="1091" y="99"/>
                  </a:lnTo>
                  <a:lnTo>
                    <a:pt x="1099" y="99"/>
                  </a:lnTo>
                  <a:lnTo>
                    <a:pt x="1105" y="100"/>
                  </a:lnTo>
                  <a:lnTo>
                    <a:pt x="1110" y="102"/>
                  </a:lnTo>
                  <a:lnTo>
                    <a:pt x="1116" y="105"/>
                  </a:lnTo>
                  <a:lnTo>
                    <a:pt x="1127" y="111"/>
                  </a:lnTo>
                  <a:lnTo>
                    <a:pt x="1139" y="116"/>
                  </a:lnTo>
                  <a:lnTo>
                    <a:pt x="1152" y="125"/>
                  </a:lnTo>
                  <a:lnTo>
                    <a:pt x="1166" y="133"/>
                  </a:lnTo>
                  <a:lnTo>
                    <a:pt x="1178" y="141"/>
                  </a:lnTo>
                  <a:lnTo>
                    <a:pt x="1188" y="150"/>
                  </a:lnTo>
                  <a:lnTo>
                    <a:pt x="1194" y="156"/>
                  </a:lnTo>
                  <a:lnTo>
                    <a:pt x="1198" y="159"/>
                  </a:lnTo>
                  <a:lnTo>
                    <a:pt x="1203" y="162"/>
                  </a:lnTo>
                  <a:lnTo>
                    <a:pt x="1207" y="162"/>
                  </a:lnTo>
                  <a:lnTo>
                    <a:pt x="1209" y="163"/>
                  </a:lnTo>
                  <a:lnTo>
                    <a:pt x="1212" y="163"/>
                  </a:lnTo>
                  <a:lnTo>
                    <a:pt x="1213" y="165"/>
                  </a:lnTo>
                  <a:lnTo>
                    <a:pt x="1214" y="168"/>
                  </a:lnTo>
                  <a:lnTo>
                    <a:pt x="1216" y="174"/>
                  </a:lnTo>
                  <a:lnTo>
                    <a:pt x="1220" y="182"/>
                  </a:lnTo>
                  <a:lnTo>
                    <a:pt x="1222" y="189"/>
                  </a:lnTo>
                  <a:lnTo>
                    <a:pt x="1226" y="195"/>
                  </a:lnTo>
                  <a:lnTo>
                    <a:pt x="1227" y="197"/>
                  </a:lnTo>
                  <a:lnTo>
                    <a:pt x="1229" y="199"/>
                  </a:lnTo>
                  <a:lnTo>
                    <a:pt x="1233" y="200"/>
                  </a:lnTo>
                  <a:lnTo>
                    <a:pt x="1237" y="200"/>
                  </a:lnTo>
                  <a:lnTo>
                    <a:pt x="1242" y="201"/>
                  </a:lnTo>
                  <a:lnTo>
                    <a:pt x="1246" y="203"/>
                  </a:lnTo>
                  <a:lnTo>
                    <a:pt x="1250" y="207"/>
                  </a:lnTo>
                  <a:lnTo>
                    <a:pt x="1253" y="212"/>
                  </a:lnTo>
                  <a:lnTo>
                    <a:pt x="1254" y="214"/>
                  </a:lnTo>
                  <a:lnTo>
                    <a:pt x="1257" y="215"/>
                  </a:lnTo>
                  <a:lnTo>
                    <a:pt x="1259" y="216"/>
                  </a:lnTo>
                  <a:lnTo>
                    <a:pt x="1261" y="216"/>
                  </a:lnTo>
                  <a:lnTo>
                    <a:pt x="1267" y="215"/>
                  </a:lnTo>
                  <a:lnTo>
                    <a:pt x="1272" y="212"/>
                  </a:lnTo>
                  <a:lnTo>
                    <a:pt x="1275" y="209"/>
                  </a:lnTo>
                  <a:lnTo>
                    <a:pt x="1277" y="207"/>
                  </a:lnTo>
                  <a:lnTo>
                    <a:pt x="1280" y="206"/>
                  </a:lnTo>
                  <a:lnTo>
                    <a:pt x="1284" y="204"/>
                  </a:lnTo>
                  <a:lnTo>
                    <a:pt x="1288" y="206"/>
                  </a:lnTo>
                  <a:lnTo>
                    <a:pt x="1290" y="207"/>
                  </a:lnTo>
                  <a:lnTo>
                    <a:pt x="1294" y="212"/>
                  </a:lnTo>
                  <a:lnTo>
                    <a:pt x="1297" y="218"/>
                  </a:lnTo>
                  <a:lnTo>
                    <a:pt x="1302" y="229"/>
                  </a:lnTo>
                  <a:lnTo>
                    <a:pt x="1304" y="240"/>
                  </a:lnTo>
                  <a:lnTo>
                    <a:pt x="1305" y="248"/>
                  </a:lnTo>
                  <a:lnTo>
                    <a:pt x="1305" y="257"/>
                  </a:lnTo>
                  <a:lnTo>
                    <a:pt x="1305" y="260"/>
                  </a:lnTo>
                  <a:lnTo>
                    <a:pt x="1307" y="262"/>
                  </a:lnTo>
                  <a:lnTo>
                    <a:pt x="1309" y="263"/>
                  </a:lnTo>
                  <a:lnTo>
                    <a:pt x="1313" y="263"/>
                  </a:lnTo>
                  <a:lnTo>
                    <a:pt x="1321" y="259"/>
                  </a:lnTo>
                  <a:lnTo>
                    <a:pt x="1330" y="253"/>
                  </a:lnTo>
                  <a:lnTo>
                    <a:pt x="1339" y="246"/>
                  </a:lnTo>
                  <a:lnTo>
                    <a:pt x="1346" y="238"/>
                  </a:lnTo>
                  <a:lnTo>
                    <a:pt x="1353" y="229"/>
                  </a:lnTo>
                  <a:lnTo>
                    <a:pt x="1358" y="222"/>
                  </a:lnTo>
                  <a:lnTo>
                    <a:pt x="1361" y="219"/>
                  </a:lnTo>
                  <a:lnTo>
                    <a:pt x="1365" y="216"/>
                  </a:lnTo>
                  <a:lnTo>
                    <a:pt x="1370" y="214"/>
                  </a:lnTo>
                  <a:lnTo>
                    <a:pt x="1376" y="213"/>
                  </a:lnTo>
                  <a:lnTo>
                    <a:pt x="1389" y="213"/>
                  </a:lnTo>
                  <a:lnTo>
                    <a:pt x="1402" y="215"/>
                  </a:lnTo>
                  <a:lnTo>
                    <a:pt x="1415" y="218"/>
                  </a:lnTo>
                  <a:lnTo>
                    <a:pt x="1424" y="221"/>
                  </a:lnTo>
                  <a:lnTo>
                    <a:pt x="1434" y="225"/>
                  </a:lnTo>
                  <a:lnTo>
                    <a:pt x="1441" y="228"/>
                  </a:lnTo>
                  <a:lnTo>
                    <a:pt x="1445" y="229"/>
                  </a:lnTo>
                  <a:lnTo>
                    <a:pt x="1447" y="229"/>
                  </a:lnTo>
                  <a:lnTo>
                    <a:pt x="1449" y="229"/>
                  </a:lnTo>
                  <a:lnTo>
                    <a:pt x="1452" y="228"/>
                  </a:lnTo>
                  <a:lnTo>
                    <a:pt x="1455" y="223"/>
                  </a:lnTo>
                  <a:lnTo>
                    <a:pt x="1461" y="215"/>
                  </a:lnTo>
                  <a:lnTo>
                    <a:pt x="1477" y="201"/>
                  </a:lnTo>
                  <a:lnTo>
                    <a:pt x="1491" y="187"/>
                  </a:lnTo>
                  <a:lnTo>
                    <a:pt x="1493" y="182"/>
                  </a:lnTo>
                  <a:lnTo>
                    <a:pt x="1496" y="177"/>
                  </a:lnTo>
                  <a:lnTo>
                    <a:pt x="1497" y="174"/>
                  </a:lnTo>
                  <a:lnTo>
                    <a:pt x="1498" y="169"/>
                  </a:lnTo>
                  <a:lnTo>
                    <a:pt x="1498" y="162"/>
                  </a:lnTo>
                  <a:lnTo>
                    <a:pt x="1499" y="156"/>
                  </a:lnTo>
                  <a:lnTo>
                    <a:pt x="1503" y="151"/>
                  </a:lnTo>
                  <a:lnTo>
                    <a:pt x="1510" y="146"/>
                  </a:lnTo>
                  <a:lnTo>
                    <a:pt x="1513" y="143"/>
                  </a:lnTo>
                  <a:lnTo>
                    <a:pt x="1518" y="140"/>
                  </a:lnTo>
                  <a:lnTo>
                    <a:pt x="1523" y="140"/>
                  </a:lnTo>
                  <a:lnTo>
                    <a:pt x="1527" y="141"/>
                  </a:lnTo>
                  <a:lnTo>
                    <a:pt x="1530" y="145"/>
                  </a:lnTo>
                  <a:lnTo>
                    <a:pt x="1531" y="149"/>
                  </a:lnTo>
                  <a:lnTo>
                    <a:pt x="1534" y="153"/>
                  </a:lnTo>
                  <a:lnTo>
                    <a:pt x="1535" y="159"/>
                  </a:lnTo>
                  <a:lnTo>
                    <a:pt x="1536" y="172"/>
                  </a:lnTo>
                  <a:lnTo>
                    <a:pt x="1536" y="184"/>
                  </a:lnTo>
                  <a:lnTo>
                    <a:pt x="1538" y="183"/>
                  </a:lnTo>
                  <a:lnTo>
                    <a:pt x="1546" y="177"/>
                  </a:lnTo>
                  <a:lnTo>
                    <a:pt x="1554" y="169"/>
                  </a:lnTo>
                  <a:lnTo>
                    <a:pt x="1559" y="160"/>
                  </a:lnTo>
                  <a:lnTo>
                    <a:pt x="1561" y="157"/>
                  </a:lnTo>
                  <a:lnTo>
                    <a:pt x="1565" y="150"/>
                  </a:lnTo>
                  <a:lnTo>
                    <a:pt x="1567" y="146"/>
                  </a:lnTo>
                  <a:lnTo>
                    <a:pt x="1569" y="144"/>
                  </a:lnTo>
                  <a:lnTo>
                    <a:pt x="1573" y="141"/>
                  </a:lnTo>
                  <a:lnTo>
                    <a:pt x="1575" y="140"/>
                  </a:lnTo>
                  <a:lnTo>
                    <a:pt x="1579" y="141"/>
                  </a:lnTo>
                  <a:lnTo>
                    <a:pt x="1581" y="145"/>
                  </a:lnTo>
                  <a:lnTo>
                    <a:pt x="1584" y="150"/>
                  </a:lnTo>
                  <a:lnTo>
                    <a:pt x="1585" y="156"/>
                  </a:lnTo>
                  <a:lnTo>
                    <a:pt x="1586" y="162"/>
                  </a:lnTo>
                  <a:lnTo>
                    <a:pt x="1586" y="168"/>
                  </a:lnTo>
                  <a:lnTo>
                    <a:pt x="1585" y="172"/>
                  </a:lnTo>
                  <a:lnTo>
                    <a:pt x="1584" y="176"/>
                  </a:lnTo>
                  <a:lnTo>
                    <a:pt x="1575" y="193"/>
                  </a:lnTo>
                  <a:lnTo>
                    <a:pt x="1566" y="204"/>
                  </a:lnTo>
                  <a:lnTo>
                    <a:pt x="1559" y="214"/>
                  </a:lnTo>
                  <a:lnTo>
                    <a:pt x="1552" y="220"/>
                  </a:lnTo>
                  <a:lnTo>
                    <a:pt x="1541" y="227"/>
                  </a:lnTo>
                  <a:lnTo>
                    <a:pt x="1538" y="231"/>
                  </a:lnTo>
                  <a:lnTo>
                    <a:pt x="1540" y="240"/>
                  </a:lnTo>
                  <a:lnTo>
                    <a:pt x="1542" y="248"/>
                  </a:lnTo>
                  <a:lnTo>
                    <a:pt x="1544" y="259"/>
                  </a:lnTo>
                  <a:lnTo>
                    <a:pt x="1548" y="270"/>
                  </a:lnTo>
                  <a:lnTo>
                    <a:pt x="1549" y="273"/>
                  </a:lnTo>
                  <a:lnTo>
                    <a:pt x="1553" y="275"/>
                  </a:lnTo>
                  <a:lnTo>
                    <a:pt x="1555" y="276"/>
                  </a:lnTo>
                  <a:lnTo>
                    <a:pt x="1560" y="273"/>
                  </a:lnTo>
                  <a:lnTo>
                    <a:pt x="1569" y="269"/>
                  </a:lnTo>
                  <a:lnTo>
                    <a:pt x="1576" y="267"/>
                  </a:lnTo>
                  <a:lnTo>
                    <a:pt x="1580" y="267"/>
                  </a:lnTo>
                  <a:lnTo>
                    <a:pt x="1584" y="269"/>
                  </a:lnTo>
                  <a:lnTo>
                    <a:pt x="1586" y="272"/>
                  </a:lnTo>
                  <a:lnTo>
                    <a:pt x="1588" y="276"/>
                  </a:lnTo>
                  <a:lnTo>
                    <a:pt x="1592" y="284"/>
                  </a:lnTo>
                  <a:lnTo>
                    <a:pt x="1594" y="289"/>
                  </a:lnTo>
                  <a:lnTo>
                    <a:pt x="1597" y="289"/>
                  </a:lnTo>
                  <a:lnTo>
                    <a:pt x="1598" y="289"/>
                  </a:lnTo>
                  <a:lnTo>
                    <a:pt x="1600" y="286"/>
                  </a:lnTo>
                  <a:lnTo>
                    <a:pt x="1603" y="284"/>
                  </a:lnTo>
                  <a:lnTo>
                    <a:pt x="1609" y="277"/>
                  </a:lnTo>
                  <a:lnTo>
                    <a:pt x="1613" y="275"/>
                  </a:lnTo>
                  <a:lnTo>
                    <a:pt x="1616" y="273"/>
                  </a:lnTo>
                  <a:lnTo>
                    <a:pt x="1618" y="275"/>
                  </a:lnTo>
                  <a:lnTo>
                    <a:pt x="1620" y="276"/>
                  </a:lnTo>
                  <a:lnTo>
                    <a:pt x="1623" y="277"/>
                  </a:lnTo>
                  <a:lnTo>
                    <a:pt x="1625" y="279"/>
                  </a:lnTo>
                  <a:lnTo>
                    <a:pt x="1629" y="279"/>
                  </a:lnTo>
                  <a:lnTo>
                    <a:pt x="1631" y="279"/>
                  </a:lnTo>
                  <a:lnTo>
                    <a:pt x="1634" y="277"/>
                  </a:lnTo>
                  <a:lnTo>
                    <a:pt x="1639" y="271"/>
                  </a:lnTo>
                  <a:lnTo>
                    <a:pt x="1645" y="262"/>
                  </a:lnTo>
                  <a:lnTo>
                    <a:pt x="1655" y="246"/>
                  </a:lnTo>
                  <a:lnTo>
                    <a:pt x="1667" y="227"/>
                  </a:lnTo>
                  <a:lnTo>
                    <a:pt x="1680" y="206"/>
                  </a:lnTo>
                  <a:lnTo>
                    <a:pt x="1693" y="188"/>
                  </a:lnTo>
                  <a:lnTo>
                    <a:pt x="1702" y="177"/>
                  </a:lnTo>
                  <a:lnTo>
                    <a:pt x="1712" y="165"/>
                  </a:lnTo>
                  <a:lnTo>
                    <a:pt x="1724" y="153"/>
                  </a:lnTo>
                  <a:lnTo>
                    <a:pt x="1736" y="140"/>
                  </a:lnTo>
                  <a:lnTo>
                    <a:pt x="1749" y="128"/>
                  </a:lnTo>
                  <a:lnTo>
                    <a:pt x="1761" y="118"/>
                  </a:lnTo>
                  <a:lnTo>
                    <a:pt x="1764" y="115"/>
                  </a:lnTo>
                  <a:lnTo>
                    <a:pt x="1767" y="115"/>
                  </a:lnTo>
                  <a:lnTo>
                    <a:pt x="1768" y="118"/>
                  </a:lnTo>
                  <a:lnTo>
                    <a:pt x="1768" y="124"/>
                  </a:lnTo>
                  <a:lnTo>
                    <a:pt x="1769" y="134"/>
                  </a:lnTo>
                  <a:lnTo>
                    <a:pt x="1770" y="146"/>
                  </a:lnTo>
                  <a:lnTo>
                    <a:pt x="1771" y="157"/>
                  </a:lnTo>
                  <a:lnTo>
                    <a:pt x="1773" y="166"/>
                  </a:lnTo>
                  <a:lnTo>
                    <a:pt x="1773" y="172"/>
                  </a:lnTo>
                  <a:lnTo>
                    <a:pt x="1774" y="176"/>
                  </a:lnTo>
                  <a:lnTo>
                    <a:pt x="1776" y="178"/>
                  </a:lnTo>
                  <a:lnTo>
                    <a:pt x="1779" y="179"/>
                  </a:lnTo>
                  <a:lnTo>
                    <a:pt x="1785" y="179"/>
                  </a:lnTo>
                  <a:lnTo>
                    <a:pt x="1795" y="178"/>
                  </a:lnTo>
                  <a:lnTo>
                    <a:pt x="1801" y="178"/>
                  </a:lnTo>
                  <a:lnTo>
                    <a:pt x="1807" y="178"/>
                  </a:lnTo>
                  <a:lnTo>
                    <a:pt x="1812" y="179"/>
                  </a:lnTo>
                  <a:lnTo>
                    <a:pt x="1817" y="181"/>
                  </a:lnTo>
                  <a:lnTo>
                    <a:pt x="1821" y="183"/>
                  </a:lnTo>
                  <a:lnTo>
                    <a:pt x="1825" y="185"/>
                  </a:lnTo>
                  <a:lnTo>
                    <a:pt x="1829" y="189"/>
                  </a:lnTo>
                  <a:lnTo>
                    <a:pt x="1830" y="194"/>
                  </a:lnTo>
                  <a:lnTo>
                    <a:pt x="1832" y="201"/>
                  </a:lnTo>
                  <a:lnTo>
                    <a:pt x="1832" y="207"/>
                  </a:lnTo>
                  <a:lnTo>
                    <a:pt x="1831" y="212"/>
                  </a:lnTo>
                  <a:lnTo>
                    <a:pt x="1830" y="218"/>
                  </a:lnTo>
                  <a:lnTo>
                    <a:pt x="1825" y="227"/>
                  </a:lnTo>
                  <a:lnTo>
                    <a:pt x="1820" y="234"/>
                  </a:lnTo>
                  <a:lnTo>
                    <a:pt x="1819" y="238"/>
                  </a:lnTo>
                  <a:lnTo>
                    <a:pt x="1819" y="241"/>
                  </a:lnTo>
                  <a:lnTo>
                    <a:pt x="1820" y="244"/>
                  </a:lnTo>
                  <a:lnTo>
                    <a:pt x="1821" y="247"/>
                  </a:lnTo>
                  <a:lnTo>
                    <a:pt x="1829" y="253"/>
                  </a:lnTo>
                  <a:lnTo>
                    <a:pt x="1838" y="258"/>
                  </a:lnTo>
                  <a:lnTo>
                    <a:pt x="1843" y="262"/>
                  </a:lnTo>
                  <a:lnTo>
                    <a:pt x="1846" y="266"/>
                  </a:lnTo>
                  <a:lnTo>
                    <a:pt x="1849" y="270"/>
                  </a:lnTo>
                  <a:lnTo>
                    <a:pt x="1850" y="275"/>
                  </a:lnTo>
                  <a:lnTo>
                    <a:pt x="1850" y="281"/>
                  </a:lnTo>
                  <a:lnTo>
                    <a:pt x="1849" y="285"/>
                  </a:lnTo>
                  <a:lnTo>
                    <a:pt x="1846" y="290"/>
                  </a:lnTo>
                  <a:lnTo>
                    <a:pt x="1843" y="294"/>
                  </a:lnTo>
                  <a:lnTo>
                    <a:pt x="1832" y="303"/>
                  </a:lnTo>
                  <a:lnTo>
                    <a:pt x="1820" y="316"/>
                  </a:lnTo>
                  <a:lnTo>
                    <a:pt x="1809" y="328"/>
                  </a:lnTo>
                  <a:lnTo>
                    <a:pt x="1801" y="338"/>
                  </a:lnTo>
                  <a:lnTo>
                    <a:pt x="1798" y="345"/>
                  </a:lnTo>
                  <a:lnTo>
                    <a:pt x="1795" y="352"/>
                  </a:lnTo>
                  <a:lnTo>
                    <a:pt x="1795" y="355"/>
                  </a:lnTo>
                  <a:lnTo>
                    <a:pt x="1795" y="359"/>
                  </a:lnTo>
                  <a:lnTo>
                    <a:pt x="1798" y="361"/>
                  </a:lnTo>
                  <a:lnTo>
                    <a:pt x="1800" y="363"/>
                  </a:lnTo>
                  <a:lnTo>
                    <a:pt x="1815" y="366"/>
                  </a:lnTo>
                  <a:lnTo>
                    <a:pt x="1829" y="371"/>
                  </a:lnTo>
                  <a:lnTo>
                    <a:pt x="1831" y="373"/>
                  </a:lnTo>
                  <a:lnTo>
                    <a:pt x="1831" y="376"/>
                  </a:lnTo>
                  <a:lnTo>
                    <a:pt x="1831" y="380"/>
                  </a:lnTo>
                  <a:lnTo>
                    <a:pt x="1830" y="384"/>
                  </a:lnTo>
                  <a:lnTo>
                    <a:pt x="1827" y="393"/>
                  </a:lnTo>
                  <a:lnTo>
                    <a:pt x="1825" y="404"/>
                  </a:lnTo>
                  <a:lnTo>
                    <a:pt x="1825" y="410"/>
                  </a:lnTo>
                  <a:lnTo>
                    <a:pt x="1826" y="416"/>
                  </a:lnTo>
                  <a:lnTo>
                    <a:pt x="1829" y="422"/>
                  </a:lnTo>
                  <a:lnTo>
                    <a:pt x="1831" y="427"/>
                  </a:lnTo>
                  <a:lnTo>
                    <a:pt x="1838" y="436"/>
                  </a:lnTo>
                  <a:lnTo>
                    <a:pt x="1844" y="442"/>
                  </a:lnTo>
                  <a:lnTo>
                    <a:pt x="1851" y="446"/>
                  </a:lnTo>
                  <a:lnTo>
                    <a:pt x="1858" y="446"/>
                  </a:lnTo>
                  <a:lnTo>
                    <a:pt x="1861" y="446"/>
                  </a:lnTo>
                  <a:lnTo>
                    <a:pt x="1863" y="445"/>
                  </a:lnTo>
                  <a:lnTo>
                    <a:pt x="1864" y="443"/>
                  </a:lnTo>
                  <a:lnTo>
                    <a:pt x="1865" y="441"/>
                  </a:lnTo>
                  <a:lnTo>
                    <a:pt x="1867" y="435"/>
                  </a:lnTo>
                  <a:lnTo>
                    <a:pt x="1869" y="430"/>
                  </a:lnTo>
                  <a:lnTo>
                    <a:pt x="1870" y="427"/>
                  </a:lnTo>
                  <a:lnTo>
                    <a:pt x="1872" y="426"/>
                  </a:lnTo>
                  <a:lnTo>
                    <a:pt x="1874" y="424"/>
                  </a:lnTo>
                  <a:lnTo>
                    <a:pt x="1877" y="423"/>
                  </a:lnTo>
                  <a:lnTo>
                    <a:pt x="1882" y="426"/>
                  </a:lnTo>
                  <a:lnTo>
                    <a:pt x="1888" y="430"/>
                  </a:lnTo>
                  <a:lnTo>
                    <a:pt x="1893" y="436"/>
                  </a:lnTo>
                  <a:lnTo>
                    <a:pt x="1897" y="443"/>
                  </a:lnTo>
                  <a:lnTo>
                    <a:pt x="1902" y="449"/>
                  </a:lnTo>
                  <a:lnTo>
                    <a:pt x="1906" y="454"/>
                  </a:lnTo>
                  <a:lnTo>
                    <a:pt x="1907" y="455"/>
                  </a:lnTo>
                  <a:lnTo>
                    <a:pt x="1909" y="455"/>
                  </a:lnTo>
                  <a:lnTo>
                    <a:pt x="1912" y="455"/>
                  </a:lnTo>
                  <a:lnTo>
                    <a:pt x="1914" y="454"/>
                  </a:lnTo>
                  <a:lnTo>
                    <a:pt x="1925" y="447"/>
                  </a:lnTo>
                  <a:lnTo>
                    <a:pt x="1931" y="443"/>
                  </a:lnTo>
                  <a:lnTo>
                    <a:pt x="1933" y="445"/>
                  </a:lnTo>
                  <a:lnTo>
                    <a:pt x="1934" y="448"/>
                  </a:lnTo>
                  <a:lnTo>
                    <a:pt x="1935" y="454"/>
                  </a:lnTo>
                  <a:lnTo>
                    <a:pt x="1935" y="462"/>
                  </a:lnTo>
                  <a:lnTo>
                    <a:pt x="1935" y="471"/>
                  </a:lnTo>
                  <a:lnTo>
                    <a:pt x="1938" y="478"/>
                  </a:lnTo>
                  <a:lnTo>
                    <a:pt x="1940" y="481"/>
                  </a:lnTo>
                  <a:lnTo>
                    <a:pt x="1943" y="484"/>
                  </a:lnTo>
                  <a:lnTo>
                    <a:pt x="1945" y="486"/>
                  </a:lnTo>
                  <a:lnTo>
                    <a:pt x="1949" y="487"/>
                  </a:lnTo>
                  <a:lnTo>
                    <a:pt x="1956" y="492"/>
                  </a:lnTo>
                  <a:lnTo>
                    <a:pt x="1964" y="499"/>
                  </a:lnTo>
                  <a:lnTo>
                    <a:pt x="1972" y="508"/>
                  </a:lnTo>
                  <a:lnTo>
                    <a:pt x="1977" y="515"/>
                  </a:lnTo>
                  <a:lnTo>
                    <a:pt x="1981" y="521"/>
                  </a:lnTo>
                  <a:lnTo>
                    <a:pt x="1984" y="527"/>
                  </a:lnTo>
                  <a:lnTo>
                    <a:pt x="1987" y="529"/>
                  </a:lnTo>
                  <a:lnTo>
                    <a:pt x="1989" y="530"/>
                  </a:lnTo>
                  <a:lnTo>
                    <a:pt x="1993" y="531"/>
                  </a:lnTo>
                  <a:lnTo>
                    <a:pt x="1996" y="531"/>
                  </a:lnTo>
                  <a:lnTo>
                    <a:pt x="2001" y="531"/>
                  </a:lnTo>
                  <a:lnTo>
                    <a:pt x="2004" y="533"/>
                  </a:lnTo>
                  <a:lnTo>
                    <a:pt x="2008" y="535"/>
                  </a:lnTo>
                  <a:lnTo>
                    <a:pt x="2010" y="537"/>
                  </a:lnTo>
                  <a:lnTo>
                    <a:pt x="2013" y="541"/>
                  </a:lnTo>
                  <a:lnTo>
                    <a:pt x="2015" y="544"/>
                  </a:lnTo>
                  <a:lnTo>
                    <a:pt x="2015" y="548"/>
                  </a:lnTo>
                  <a:lnTo>
                    <a:pt x="2016" y="553"/>
                  </a:lnTo>
                  <a:lnTo>
                    <a:pt x="2016" y="565"/>
                  </a:lnTo>
                  <a:lnTo>
                    <a:pt x="2015" y="581"/>
                  </a:lnTo>
                  <a:lnTo>
                    <a:pt x="2013" y="598"/>
                  </a:lnTo>
                  <a:lnTo>
                    <a:pt x="2010" y="612"/>
                  </a:lnTo>
                  <a:lnTo>
                    <a:pt x="2007" y="623"/>
                  </a:lnTo>
                  <a:lnTo>
                    <a:pt x="2006" y="635"/>
                  </a:lnTo>
                  <a:lnTo>
                    <a:pt x="2006" y="641"/>
                  </a:lnTo>
                  <a:lnTo>
                    <a:pt x="2007" y="645"/>
                  </a:lnTo>
                  <a:lnTo>
                    <a:pt x="2008" y="650"/>
                  </a:lnTo>
                  <a:lnTo>
                    <a:pt x="2010" y="654"/>
                  </a:lnTo>
                  <a:lnTo>
                    <a:pt x="2019" y="660"/>
                  </a:lnTo>
                  <a:lnTo>
                    <a:pt x="2027" y="664"/>
                  </a:lnTo>
                  <a:lnTo>
                    <a:pt x="2037" y="668"/>
                  </a:lnTo>
                  <a:lnTo>
                    <a:pt x="2045" y="673"/>
                  </a:lnTo>
                  <a:lnTo>
                    <a:pt x="2047" y="675"/>
                  </a:lnTo>
                  <a:lnTo>
                    <a:pt x="2050" y="678"/>
                  </a:lnTo>
                  <a:lnTo>
                    <a:pt x="2050" y="681"/>
                  </a:lnTo>
                  <a:lnTo>
                    <a:pt x="2050" y="683"/>
                  </a:lnTo>
                  <a:lnTo>
                    <a:pt x="2048" y="687"/>
                  </a:lnTo>
                  <a:lnTo>
                    <a:pt x="2046" y="689"/>
                  </a:lnTo>
                  <a:lnTo>
                    <a:pt x="2044" y="692"/>
                  </a:lnTo>
                  <a:lnTo>
                    <a:pt x="2040" y="693"/>
                  </a:lnTo>
                  <a:lnTo>
                    <a:pt x="2038" y="694"/>
                  </a:lnTo>
                  <a:lnTo>
                    <a:pt x="2037" y="697"/>
                  </a:lnTo>
                  <a:lnTo>
                    <a:pt x="2035" y="699"/>
                  </a:lnTo>
                  <a:lnTo>
                    <a:pt x="2034" y="701"/>
                  </a:lnTo>
                  <a:lnTo>
                    <a:pt x="2035" y="704"/>
                  </a:lnTo>
                  <a:lnTo>
                    <a:pt x="2037" y="707"/>
                  </a:lnTo>
                  <a:lnTo>
                    <a:pt x="2038" y="708"/>
                  </a:lnTo>
                  <a:lnTo>
                    <a:pt x="2041" y="711"/>
                  </a:lnTo>
                  <a:lnTo>
                    <a:pt x="2048" y="713"/>
                  </a:lnTo>
                  <a:lnTo>
                    <a:pt x="2056" y="717"/>
                  </a:lnTo>
                  <a:lnTo>
                    <a:pt x="2059" y="719"/>
                  </a:lnTo>
                  <a:lnTo>
                    <a:pt x="2063" y="723"/>
                  </a:lnTo>
                  <a:lnTo>
                    <a:pt x="2065" y="725"/>
                  </a:lnTo>
                  <a:lnTo>
                    <a:pt x="2066" y="729"/>
                  </a:lnTo>
                  <a:lnTo>
                    <a:pt x="2067" y="736"/>
                  </a:lnTo>
                  <a:lnTo>
                    <a:pt x="2066" y="743"/>
                  </a:lnTo>
                  <a:lnTo>
                    <a:pt x="2063" y="750"/>
                  </a:lnTo>
                  <a:lnTo>
                    <a:pt x="2056" y="760"/>
                  </a:lnTo>
                  <a:lnTo>
                    <a:pt x="2046" y="770"/>
                  </a:lnTo>
                  <a:lnTo>
                    <a:pt x="2034" y="781"/>
                  </a:lnTo>
                  <a:lnTo>
                    <a:pt x="2022" y="793"/>
                  </a:lnTo>
                  <a:lnTo>
                    <a:pt x="2014" y="805"/>
                  </a:lnTo>
                  <a:lnTo>
                    <a:pt x="2009" y="808"/>
                  </a:lnTo>
                  <a:lnTo>
                    <a:pt x="2006" y="812"/>
                  </a:lnTo>
                  <a:lnTo>
                    <a:pt x="2002" y="815"/>
                  </a:lnTo>
                  <a:lnTo>
                    <a:pt x="1997" y="818"/>
                  </a:lnTo>
                  <a:lnTo>
                    <a:pt x="1989" y="820"/>
                  </a:lnTo>
                  <a:lnTo>
                    <a:pt x="1979" y="821"/>
                  </a:lnTo>
                  <a:lnTo>
                    <a:pt x="1975" y="821"/>
                  </a:lnTo>
                  <a:lnTo>
                    <a:pt x="1972" y="823"/>
                  </a:lnTo>
                  <a:lnTo>
                    <a:pt x="1970" y="825"/>
                  </a:lnTo>
                  <a:lnTo>
                    <a:pt x="1970" y="828"/>
                  </a:lnTo>
                  <a:lnTo>
                    <a:pt x="1971" y="834"/>
                  </a:lnTo>
                  <a:lnTo>
                    <a:pt x="1975" y="842"/>
                  </a:lnTo>
                  <a:lnTo>
                    <a:pt x="1979" y="849"/>
                  </a:lnTo>
                  <a:lnTo>
                    <a:pt x="1984" y="858"/>
                  </a:lnTo>
                  <a:lnTo>
                    <a:pt x="1987" y="863"/>
                  </a:lnTo>
                  <a:lnTo>
                    <a:pt x="1988" y="868"/>
                  </a:lnTo>
                  <a:lnTo>
                    <a:pt x="1989" y="871"/>
                  </a:lnTo>
                  <a:lnTo>
                    <a:pt x="1989" y="875"/>
                  </a:lnTo>
                  <a:lnTo>
                    <a:pt x="1987" y="877"/>
                  </a:lnTo>
                  <a:lnTo>
                    <a:pt x="1983" y="880"/>
                  </a:lnTo>
                  <a:lnTo>
                    <a:pt x="1979" y="883"/>
                  </a:lnTo>
                  <a:lnTo>
                    <a:pt x="1975" y="886"/>
                  </a:lnTo>
                  <a:lnTo>
                    <a:pt x="1962" y="890"/>
                  </a:lnTo>
                  <a:lnTo>
                    <a:pt x="1947" y="894"/>
                  </a:lnTo>
                  <a:lnTo>
                    <a:pt x="1933" y="897"/>
                  </a:lnTo>
                  <a:lnTo>
                    <a:pt x="1919" y="902"/>
                  </a:lnTo>
                  <a:lnTo>
                    <a:pt x="1906" y="906"/>
                  </a:lnTo>
                  <a:lnTo>
                    <a:pt x="1893" y="912"/>
                  </a:lnTo>
                  <a:lnTo>
                    <a:pt x="1887" y="916"/>
                  </a:lnTo>
                  <a:lnTo>
                    <a:pt x="1882" y="920"/>
                  </a:lnTo>
                  <a:lnTo>
                    <a:pt x="1878" y="925"/>
                  </a:lnTo>
                  <a:lnTo>
                    <a:pt x="1876" y="929"/>
                  </a:lnTo>
                  <a:lnTo>
                    <a:pt x="1875" y="935"/>
                  </a:lnTo>
                  <a:lnTo>
                    <a:pt x="1874" y="943"/>
                  </a:lnTo>
                  <a:lnTo>
                    <a:pt x="1872" y="950"/>
                  </a:lnTo>
                  <a:lnTo>
                    <a:pt x="1874" y="957"/>
                  </a:lnTo>
                  <a:lnTo>
                    <a:pt x="1874" y="973"/>
                  </a:lnTo>
                  <a:lnTo>
                    <a:pt x="1874" y="992"/>
                  </a:lnTo>
                  <a:lnTo>
                    <a:pt x="1874" y="1001"/>
                  </a:lnTo>
                  <a:lnTo>
                    <a:pt x="1871" y="1008"/>
                  </a:lnTo>
                  <a:lnTo>
                    <a:pt x="1869" y="1015"/>
                  </a:lnTo>
                  <a:lnTo>
                    <a:pt x="1865" y="1019"/>
                  </a:lnTo>
                  <a:lnTo>
                    <a:pt x="1853" y="1029"/>
                  </a:lnTo>
                  <a:lnTo>
                    <a:pt x="1840" y="1044"/>
                  </a:lnTo>
                  <a:lnTo>
                    <a:pt x="1834" y="1052"/>
                  </a:lnTo>
                  <a:lnTo>
                    <a:pt x="1829" y="1060"/>
                  </a:lnTo>
                  <a:lnTo>
                    <a:pt x="1824" y="1070"/>
                  </a:lnTo>
                  <a:lnTo>
                    <a:pt x="1820" y="1078"/>
                  </a:lnTo>
                  <a:lnTo>
                    <a:pt x="1818" y="1085"/>
                  </a:lnTo>
                  <a:lnTo>
                    <a:pt x="1818" y="1091"/>
                  </a:lnTo>
                  <a:lnTo>
                    <a:pt x="1817" y="1097"/>
                  </a:lnTo>
                  <a:lnTo>
                    <a:pt x="1818" y="1102"/>
                  </a:lnTo>
                  <a:lnTo>
                    <a:pt x="1819" y="1105"/>
                  </a:lnTo>
                  <a:lnTo>
                    <a:pt x="1821" y="1108"/>
                  </a:lnTo>
                  <a:lnTo>
                    <a:pt x="1824" y="1110"/>
                  </a:lnTo>
                  <a:lnTo>
                    <a:pt x="1826" y="1110"/>
                  </a:lnTo>
                  <a:lnTo>
                    <a:pt x="1831" y="1111"/>
                  </a:lnTo>
                  <a:lnTo>
                    <a:pt x="1833" y="1113"/>
                  </a:lnTo>
                  <a:lnTo>
                    <a:pt x="1834" y="1114"/>
                  </a:lnTo>
                  <a:lnTo>
                    <a:pt x="1836" y="1116"/>
                  </a:lnTo>
                  <a:lnTo>
                    <a:pt x="1834" y="1117"/>
                  </a:lnTo>
                  <a:lnTo>
                    <a:pt x="1833" y="1120"/>
                  </a:lnTo>
                  <a:lnTo>
                    <a:pt x="1829" y="1127"/>
                  </a:lnTo>
                  <a:lnTo>
                    <a:pt x="1826" y="1136"/>
                  </a:lnTo>
                  <a:lnTo>
                    <a:pt x="1826" y="1141"/>
                  </a:lnTo>
                  <a:lnTo>
                    <a:pt x="1827" y="1145"/>
                  </a:lnTo>
                  <a:lnTo>
                    <a:pt x="1831" y="1147"/>
                  </a:lnTo>
                  <a:lnTo>
                    <a:pt x="1837" y="1147"/>
                  </a:lnTo>
                  <a:lnTo>
                    <a:pt x="1840" y="1148"/>
                  </a:lnTo>
                  <a:lnTo>
                    <a:pt x="1844" y="1149"/>
                  </a:lnTo>
                  <a:lnTo>
                    <a:pt x="1845" y="1153"/>
                  </a:lnTo>
                  <a:lnTo>
                    <a:pt x="1846" y="1157"/>
                  </a:lnTo>
                  <a:lnTo>
                    <a:pt x="1848" y="1160"/>
                  </a:lnTo>
                  <a:lnTo>
                    <a:pt x="1846" y="1164"/>
                  </a:lnTo>
                  <a:lnTo>
                    <a:pt x="1845" y="1167"/>
                  </a:lnTo>
                  <a:lnTo>
                    <a:pt x="1843" y="1171"/>
                  </a:lnTo>
                  <a:lnTo>
                    <a:pt x="1839" y="1174"/>
                  </a:lnTo>
                  <a:lnTo>
                    <a:pt x="1838" y="1177"/>
                  </a:lnTo>
                  <a:lnTo>
                    <a:pt x="1838" y="1179"/>
                  </a:lnTo>
                  <a:lnTo>
                    <a:pt x="1840" y="1181"/>
                  </a:lnTo>
                  <a:lnTo>
                    <a:pt x="1849" y="1187"/>
                  </a:lnTo>
                  <a:lnTo>
                    <a:pt x="1858" y="1191"/>
                  </a:lnTo>
                  <a:lnTo>
                    <a:pt x="1863" y="1192"/>
                  </a:lnTo>
                  <a:lnTo>
                    <a:pt x="1868" y="1192"/>
                  </a:lnTo>
                  <a:lnTo>
                    <a:pt x="1872" y="1191"/>
                  </a:lnTo>
                  <a:lnTo>
                    <a:pt x="1877" y="1190"/>
                  </a:lnTo>
                  <a:lnTo>
                    <a:pt x="1887" y="1186"/>
                  </a:lnTo>
                  <a:lnTo>
                    <a:pt x="1896" y="1181"/>
                  </a:lnTo>
                  <a:lnTo>
                    <a:pt x="1907" y="1177"/>
                  </a:lnTo>
                  <a:lnTo>
                    <a:pt x="1916" y="1172"/>
                  </a:lnTo>
                  <a:lnTo>
                    <a:pt x="1920" y="1171"/>
                  </a:lnTo>
                  <a:lnTo>
                    <a:pt x="1924" y="1170"/>
                  </a:lnTo>
                  <a:lnTo>
                    <a:pt x="1926" y="1170"/>
                  </a:lnTo>
                  <a:lnTo>
                    <a:pt x="1928" y="1171"/>
                  </a:lnTo>
                  <a:lnTo>
                    <a:pt x="1930" y="1173"/>
                  </a:lnTo>
                  <a:lnTo>
                    <a:pt x="1931" y="1176"/>
                  </a:lnTo>
                  <a:lnTo>
                    <a:pt x="1931" y="1179"/>
                  </a:lnTo>
                  <a:lnTo>
                    <a:pt x="1931" y="1184"/>
                  </a:lnTo>
                  <a:lnTo>
                    <a:pt x="1930" y="1195"/>
                  </a:lnTo>
                  <a:lnTo>
                    <a:pt x="1930" y="1206"/>
                  </a:lnTo>
                  <a:lnTo>
                    <a:pt x="1930" y="1218"/>
                  </a:lnTo>
                  <a:lnTo>
                    <a:pt x="1928" y="1228"/>
                  </a:lnTo>
                  <a:lnTo>
                    <a:pt x="1925" y="1237"/>
                  </a:lnTo>
                  <a:lnTo>
                    <a:pt x="1919" y="1249"/>
                  </a:lnTo>
                  <a:lnTo>
                    <a:pt x="1911" y="1262"/>
                  </a:lnTo>
                  <a:lnTo>
                    <a:pt x="1906" y="1274"/>
                  </a:lnTo>
                  <a:lnTo>
                    <a:pt x="1905" y="1281"/>
                  </a:lnTo>
                  <a:lnTo>
                    <a:pt x="1906" y="1287"/>
                  </a:lnTo>
                  <a:lnTo>
                    <a:pt x="1908" y="1292"/>
                  </a:lnTo>
                  <a:lnTo>
                    <a:pt x="1911" y="1298"/>
                  </a:lnTo>
                  <a:lnTo>
                    <a:pt x="1920" y="1309"/>
                  </a:lnTo>
                  <a:lnTo>
                    <a:pt x="1928" y="1318"/>
                  </a:lnTo>
                  <a:lnTo>
                    <a:pt x="1940" y="1329"/>
                  </a:lnTo>
                  <a:lnTo>
                    <a:pt x="1955" y="1343"/>
                  </a:lnTo>
                  <a:lnTo>
                    <a:pt x="1960" y="1349"/>
                  </a:lnTo>
                  <a:lnTo>
                    <a:pt x="1966" y="1356"/>
                  </a:lnTo>
                  <a:lnTo>
                    <a:pt x="1969" y="1361"/>
                  </a:lnTo>
                  <a:lnTo>
                    <a:pt x="1970" y="1365"/>
                  </a:lnTo>
                  <a:lnTo>
                    <a:pt x="1965" y="1370"/>
                  </a:lnTo>
                  <a:lnTo>
                    <a:pt x="1959" y="1381"/>
                  </a:lnTo>
                  <a:lnTo>
                    <a:pt x="1951" y="1394"/>
                  </a:lnTo>
                  <a:lnTo>
                    <a:pt x="1940" y="1411"/>
                  </a:lnTo>
                  <a:lnTo>
                    <a:pt x="1937" y="1419"/>
                  </a:lnTo>
                  <a:lnTo>
                    <a:pt x="1933" y="1430"/>
                  </a:lnTo>
                  <a:lnTo>
                    <a:pt x="1932" y="1439"/>
                  </a:lnTo>
                  <a:lnTo>
                    <a:pt x="1932" y="1449"/>
                  </a:lnTo>
                  <a:lnTo>
                    <a:pt x="1932" y="1458"/>
                  </a:lnTo>
                  <a:lnTo>
                    <a:pt x="1934" y="1468"/>
                  </a:lnTo>
                  <a:lnTo>
                    <a:pt x="1935" y="1475"/>
                  </a:lnTo>
                  <a:lnTo>
                    <a:pt x="1938" y="1482"/>
                  </a:lnTo>
                  <a:lnTo>
                    <a:pt x="1941" y="1488"/>
                  </a:lnTo>
                  <a:lnTo>
                    <a:pt x="1946" y="1493"/>
                  </a:lnTo>
                  <a:lnTo>
                    <a:pt x="1952" y="1496"/>
                  </a:lnTo>
                  <a:lnTo>
                    <a:pt x="1959" y="1500"/>
                  </a:lnTo>
                  <a:lnTo>
                    <a:pt x="1976" y="1505"/>
                  </a:lnTo>
                  <a:lnTo>
                    <a:pt x="1995" y="1507"/>
                  </a:lnTo>
                  <a:lnTo>
                    <a:pt x="2004" y="1508"/>
                  </a:lnTo>
                  <a:lnTo>
                    <a:pt x="2012" y="1511"/>
                  </a:lnTo>
                  <a:lnTo>
                    <a:pt x="2019" y="1514"/>
                  </a:lnTo>
                  <a:lnTo>
                    <a:pt x="2025" y="1518"/>
                  </a:lnTo>
                  <a:lnTo>
                    <a:pt x="2029" y="1521"/>
                  </a:lnTo>
                  <a:lnTo>
                    <a:pt x="2033" y="1525"/>
                  </a:lnTo>
                  <a:lnTo>
                    <a:pt x="2037" y="1530"/>
                  </a:lnTo>
                  <a:lnTo>
                    <a:pt x="2038" y="1534"/>
                  </a:lnTo>
                  <a:lnTo>
                    <a:pt x="2039" y="1546"/>
                  </a:lnTo>
                  <a:lnTo>
                    <a:pt x="2038" y="1562"/>
                  </a:lnTo>
                  <a:lnTo>
                    <a:pt x="2037" y="1570"/>
                  </a:lnTo>
                  <a:lnTo>
                    <a:pt x="2035" y="1577"/>
                  </a:lnTo>
                  <a:lnTo>
                    <a:pt x="2032" y="1583"/>
                  </a:lnTo>
                  <a:lnTo>
                    <a:pt x="2029" y="1589"/>
                  </a:lnTo>
                  <a:lnTo>
                    <a:pt x="2025" y="1594"/>
                  </a:lnTo>
                  <a:lnTo>
                    <a:pt x="2022" y="1597"/>
                  </a:lnTo>
                  <a:lnTo>
                    <a:pt x="2021" y="1602"/>
                  </a:lnTo>
                  <a:lnTo>
                    <a:pt x="2020" y="1607"/>
                  </a:lnTo>
                  <a:lnTo>
                    <a:pt x="2019" y="1616"/>
                  </a:lnTo>
                  <a:lnTo>
                    <a:pt x="2021" y="1626"/>
                  </a:lnTo>
                  <a:lnTo>
                    <a:pt x="2022" y="1631"/>
                  </a:lnTo>
                  <a:lnTo>
                    <a:pt x="2022" y="1636"/>
                  </a:lnTo>
                  <a:lnTo>
                    <a:pt x="2021" y="1640"/>
                  </a:lnTo>
                  <a:lnTo>
                    <a:pt x="2020" y="1645"/>
                  </a:lnTo>
                  <a:lnTo>
                    <a:pt x="2014" y="1653"/>
                  </a:lnTo>
                  <a:lnTo>
                    <a:pt x="2004" y="1663"/>
                  </a:lnTo>
                  <a:lnTo>
                    <a:pt x="2000" y="1669"/>
                  </a:lnTo>
                  <a:lnTo>
                    <a:pt x="1997" y="1674"/>
                  </a:lnTo>
                  <a:lnTo>
                    <a:pt x="1996" y="1679"/>
                  </a:lnTo>
                  <a:lnTo>
                    <a:pt x="1996" y="1684"/>
                  </a:lnTo>
                  <a:lnTo>
                    <a:pt x="1998" y="1688"/>
                  </a:lnTo>
                  <a:lnTo>
                    <a:pt x="2002" y="1691"/>
                  </a:lnTo>
                  <a:lnTo>
                    <a:pt x="2007" y="1694"/>
                  </a:lnTo>
                  <a:lnTo>
                    <a:pt x="2014" y="1694"/>
                  </a:lnTo>
                  <a:lnTo>
                    <a:pt x="2027" y="1691"/>
                  </a:lnTo>
                  <a:lnTo>
                    <a:pt x="2039" y="1687"/>
                  </a:lnTo>
                  <a:lnTo>
                    <a:pt x="2051" y="1682"/>
                  </a:lnTo>
                  <a:lnTo>
                    <a:pt x="2065" y="1677"/>
                  </a:lnTo>
                  <a:lnTo>
                    <a:pt x="2072" y="1676"/>
                  </a:lnTo>
                  <a:lnTo>
                    <a:pt x="2078" y="1676"/>
                  </a:lnTo>
                  <a:lnTo>
                    <a:pt x="2083" y="1677"/>
                  </a:lnTo>
                  <a:lnTo>
                    <a:pt x="2088" y="1678"/>
                  </a:lnTo>
                  <a:lnTo>
                    <a:pt x="2090" y="1682"/>
                  </a:lnTo>
                  <a:lnTo>
                    <a:pt x="2092" y="1685"/>
                  </a:lnTo>
                  <a:lnTo>
                    <a:pt x="2092" y="1690"/>
                  </a:lnTo>
                  <a:lnTo>
                    <a:pt x="2091" y="1696"/>
                  </a:lnTo>
                  <a:lnTo>
                    <a:pt x="2088" y="1702"/>
                  </a:lnTo>
                  <a:lnTo>
                    <a:pt x="2082" y="1707"/>
                  </a:lnTo>
                  <a:lnTo>
                    <a:pt x="2073" y="1713"/>
                  </a:lnTo>
                  <a:lnTo>
                    <a:pt x="2064" y="1719"/>
                  </a:lnTo>
                  <a:lnTo>
                    <a:pt x="2045" y="1731"/>
                  </a:lnTo>
                  <a:lnTo>
                    <a:pt x="2029" y="1741"/>
                  </a:lnTo>
                  <a:lnTo>
                    <a:pt x="2026" y="1747"/>
                  </a:lnTo>
                  <a:lnTo>
                    <a:pt x="2022" y="1754"/>
                  </a:lnTo>
                  <a:lnTo>
                    <a:pt x="2019" y="1763"/>
                  </a:lnTo>
                  <a:lnTo>
                    <a:pt x="2018" y="1771"/>
                  </a:lnTo>
                  <a:lnTo>
                    <a:pt x="2014" y="1792"/>
                  </a:lnTo>
                  <a:lnTo>
                    <a:pt x="2012" y="1815"/>
                  </a:lnTo>
                  <a:lnTo>
                    <a:pt x="2009" y="1827"/>
                  </a:lnTo>
                  <a:lnTo>
                    <a:pt x="2006" y="1836"/>
                  </a:lnTo>
                  <a:lnTo>
                    <a:pt x="2000" y="1845"/>
                  </a:lnTo>
                  <a:lnTo>
                    <a:pt x="1995" y="1853"/>
                  </a:lnTo>
                  <a:lnTo>
                    <a:pt x="1989" y="1861"/>
                  </a:lnTo>
                  <a:lnTo>
                    <a:pt x="1985" y="1870"/>
                  </a:lnTo>
                  <a:lnTo>
                    <a:pt x="1983" y="1873"/>
                  </a:lnTo>
                  <a:lnTo>
                    <a:pt x="1982" y="1878"/>
                  </a:lnTo>
                  <a:lnTo>
                    <a:pt x="1982" y="1883"/>
                  </a:lnTo>
                  <a:lnTo>
                    <a:pt x="1982" y="1889"/>
                  </a:lnTo>
                  <a:lnTo>
                    <a:pt x="1983" y="1898"/>
                  </a:lnTo>
                  <a:lnTo>
                    <a:pt x="1987" y="1907"/>
                  </a:lnTo>
                  <a:lnTo>
                    <a:pt x="1989" y="1912"/>
                  </a:lnTo>
                  <a:lnTo>
                    <a:pt x="1994" y="1918"/>
                  </a:lnTo>
                  <a:lnTo>
                    <a:pt x="1997" y="1923"/>
                  </a:lnTo>
                  <a:lnTo>
                    <a:pt x="2001" y="1928"/>
                  </a:lnTo>
                  <a:lnTo>
                    <a:pt x="2004" y="1934"/>
                  </a:lnTo>
                  <a:lnTo>
                    <a:pt x="2007" y="1940"/>
                  </a:lnTo>
                  <a:lnTo>
                    <a:pt x="2008" y="1955"/>
                  </a:lnTo>
                  <a:lnTo>
                    <a:pt x="2008" y="1968"/>
                  </a:lnTo>
                  <a:lnTo>
                    <a:pt x="2006" y="1980"/>
                  </a:lnTo>
                  <a:lnTo>
                    <a:pt x="2003" y="1990"/>
                  </a:lnTo>
                  <a:lnTo>
                    <a:pt x="2002" y="1996"/>
                  </a:lnTo>
                  <a:lnTo>
                    <a:pt x="2002" y="1999"/>
                  </a:lnTo>
                  <a:lnTo>
                    <a:pt x="2000" y="2002"/>
                  </a:lnTo>
                  <a:lnTo>
                    <a:pt x="1994" y="2005"/>
                  </a:lnTo>
                  <a:close/>
                </a:path>
              </a:pathLst>
            </a:custGeom>
            <a:solidFill>
              <a:srgbClr val="FF0000"/>
            </a:solidFill>
            <a:ln w="3175" cmpd="sng">
              <a:solidFill>
                <a:srgbClr val="BFBFBF"/>
              </a:solidFill>
              <a:round/>
              <a:headEnd/>
              <a:tailEnd/>
            </a:ln>
          </p:spPr>
          <p:txBody>
            <a:bodyPr/>
            <a:lstStyle/>
            <a:p>
              <a:pPr defTabSz="1044975"/>
              <a:endParaRPr lang="zh-CN" altLang="en-US" sz="2100" ker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21" name="江苏"/>
            <p:cNvSpPr>
              <a:spLocks/>
            </p:cNvSpPr>
            <p:nvPr/>
          </p:nvSpPr>
          <p:spPr bwMode="auto">
            <a:xfrm>
              <a:off x="3534022" y="3309898"/>
              <a:ext cx="816339" cy="711937"/>
            </a:xfrm>
            <a:custGeom>
              <a:avLst/>
              <a:gdLst>
                <a:gd name="T0" fmla="*/ 1699 w 2079"/>
                <a:gd name="T1" fmla="*/ 1399 h 1843"/>
                <a:gd name="T2" fmla="*/ 1653 w 2079"/>
                <a:gd name="T3" fmla="*/ 1318 h 1843"/>
                <a:gd name="T4" fmla="*/ 1534 w 2079"/>
                <a:gd name="T5" fmla="*/ 1336 h 1843"/>
                <a:gd name="T6" fmla="*/ 1579 w 2079"/>
                <a:gd name="T7" fmla="*/ 1274 h 1843"/>
                <a:gd name="T8" fmla="*/ 1695 w 2079"/>
                <a:gd name="T9" fmla="*/ 1372 h 1843"/>
                <a:gd name="T10" fmla="*/ 1837 w 2079"/>
                <a:gd name="T11" fmla="*/ 1343 h 1843"/>
                <a:gd name="T12" fmla="*/ 2066 w 2079"/>
                <a:gd name="T13" fmla="*/ 1401 h 1843"/>
                <a:gd name="T14" fmla="*/ 2026 w 2079"/>
                <a:gd name="T15" fmla="*/ 1268 h 1843"/>
                <a:gd name="T16" fmla="*/ 1882 w 2079"/>
                <a:gd name="T17" fmla="*/ 1198 h 1843"/>
                <a:gd name="T18" fmla="*/ 1830 w 2079"/>
                <a:gd name="T19" fmla="*/ 1091 h 1843"/>
                <a:gd name="T20" fmla="*/ 1665 w 2079"/>
                <a:gd name="T21" fmla="*/ 975 h 1843"/>
                <a:gd name="T22" fmla="*/ 1666 w 2079"/>
                <a:gd name="T23" fmla="*/ 898 h 1843"/>
                <a:gd name="T24" fmla="*/ 1588 w 2079"/>
                <a:gd name="T25" fmla="*/ 769 h 1843"/>
                <a:gd name="T26" fmla="*/ 1502 w 2079"/>
                <a:gd name="T27" fmla="*/ 581 h 1843"/>
                <a:gd name="T28" fmla="*/ 1443 w 2079"/>
                <a:gd name="T29" fmla="*/ 452 h 1843"/>
                <a:gd name="T30" fmla="*/ 1291 w 2079"/>
                <a:gd name="T31" fmla="*/ 273 h 1843"/>
                <a:gd name="T32" fmla="*/ 1201 w 2079"/>
                <a:gd name="T33" fmla="*/ 247 h 1843"/>
                <a:gd name="T34" fmla="*/ 1119 w 2079"/>
                <a:gd name="T35" fmla="*/ 259 h 1843"/>
                <a:gd name="T36" fmla="*/ 1070 w 2079"/>
                <a:gd name="T37" fmla="*/ 147 h 1843"/>
                <a:gd name="T38" fmla="*/ 987 w 2079"/>
                <a:gd name="T39" fmla="*/ 53 h 1843"/>
                <a:gd name="T40" fmla="*/ 897 w 2079"/>
                <a:gd name="T41" fmla="*/ 34 h 1843"/>
                <a:gd name="T42" fmla="*/ 834 w 2079"/>
                <a:gd name="T43" fmla="*/ 187 h 1843"/>
                <a:gd name="T44" fmla="*/ 728 w 2079"/>
                <a:gd name="T45" fmla="*/ 260 h 1843"/>
                <a:gd name="T46" fmla="*/ 653 w 2079"/>
                <a:gd name="T47" fmla="*/ 344 h 1843"/>
                <a:gd name="T48" fmla="*/ 567 w 2079"/>
                <a:gd name="T49" fmla="*/ 230 h 1843"/>
                <a:gd name="T50" fmla="*/ 478 w 2079"/>
                <a:gd name="T51" fmla="*/ 298 h 1843"/>
                <a:gd name="T52" fmla="*/ 331 w 2079"/>
                <a:gd name="T53" fmla="*/ 286 h 1843"/>
                <a:gd name="T54" fmla="*/ 237 w 2079"/>
                <a:gd name="T55" fmla="*/ 205 h 1843"/>
                <a:gd name="T56" fmla="*/ 68 w 2079"/>
                <a:gd name="T57" fmla="*/ 14 h 1843"/>
                <a:gd name="T58" fmla="*/ 94 w 2079"/>
                <a:gd name="T59" fmla="*/ 146 h 1843"/>
                <a:gd name="T60" fmla="*/ 1 w 2079"/>
                <a:gd name="T61" fmla="*/ 283 h 1843"/>
                <a:gd name="T62" fmla="*/ 152 w 2079"/>
                <a:gd name="T63" fmla="*/ 365 h 1843"/>
                <a:gd name="T64" fmla="*/ 240 w 2079"/>
                <a:gd name="T65" fmla="*/ 449 h 1843"/>
                <a:gd name="T66" fmla="*/ 371 w 2079"/>
                <a:gd name="T67" fmla="*/ 513 h 1843"/>
                <a:gd name="T68" fmla="*/ 439 w 2079"/>
                <a:gd name="T69" fmla="*/ 540 h 1843"/>
                <a:gd name="T70" fmla="*/ 509 w 2079"/>
                <a:gd name="T71" fmla="*/ 582 h 1843"/>
                <a:gd name="T72" fmla="*/ 636 w 2079"/>
                <a:gd name="T73" fmla="*/ 631 h 1843"/>
                <a:gd name="T74" fmla="*/ 660 w 2079"/>
                <a:gd name="T75" fmla="*/ 739 h 1843"/>
                <a:gd name="T76" fmla="*/ 608 w 2079"/>
                <a:gd name="T77" fmla="*/ 835 h 1843"/>
                <a:gd name="T78" fmla="*/ 672 w 2079"/>
                <a:gd name="T79" fmla="*/ 868 h 1843"/>
                <a:gd name="T80" fmla="*/ 730 w 2079"/>
                <a:gd name="T81" fmla="*/ 952 h 1843"/>
                <a:gd name="T82" fmla="*/ 790 w 2079"/>
                <a:gd name="T83" fmla="*/ 1061 h 1843"/>
                <a:gd name="T84" fmla="*/ 914 w 2079"/>
                <a:gd name="T85" fmla="*/ 1006 h 1843"/>
                <a:gd name="T86" fmla="*/ 1002 w 2079"/>
                <a:gd name="T87" fmla="*/ 962 h 1843"/>
                <a:gd name="T88" fmla="*/ 1081 w 2079"/>
                <a:gd name="T89" fmla="*/ 1109 h 1843"/>
                <a:gd name="T90" fmla="*/ 963 w 2079"/>
                <a:gd name="T91" fmla="*/ 1107 h 1843"/>
                <a:gd name="T92" fmla="*/ 874 w 2079"/>
                <a:gd name="T93" fmla="*/ 1163 h 1843"/>
                <a:gd name="T94" fmla="*/ 891 w 2079"/>
                <a:gd name="T95" fmla="*/ 1280 h 1843"/>
                <a:gd name="T96" fmla="*/ 804 w 2079"/>
                <a:gd name="T97" fmla="*/ 1362 h 1843"/>
                <a:gd name="T98" fmla="*/ 861 w 2079"/>
                <a:gd name="T99" fmla="*/ 1470 h 1843"/>
                <a:gd name="T100" fmla="*/ 923 w 2079"/>
                <a:gd name="T101" fmla="*/ 1534 h 1843"/>
                <a:gd name="T102" fmla="*/ 977 w 2079"/>
                <a:gd name="T103" fmla="*/ 1528 h 1843"/>
                <a:gd name="T104" fmla="*/ 987 w 2079"/>
                <a:gd name="T105" fmla="*/ 1638 h 1843"/>
                <a:gd name="T106" fmla="*/ 1011 w 2079"/>
                <a:gd name="T107" fmla="*/ 1698 h 1843"/>
                <a:gd name="T108" fmla="*/ 1177 w 2079"/>
                <a:gd name="T109" fmla="*/ 1665 h 1843"/>
                <a:gd name="T110" fmla="*/ 1271 w 2079"/>
                <a:gd name="T111" fmla="*/ 1716 h 1843"/>
                <a:gd name="T112" fmla="*/ 1402 w 2079"/>
                <a:gd name="T113" fmla="*/ 1699 h 1843"/>
                <a:gd name="T114" fmla="*/ 1543 w 2079"/>
                <a:gd name="T115" fmla="*/ 1784 h 1843"/>
                <a:gd name="T116" fmla="*/ 1643 w 2079"/>
                <a:gd name="T117" fmla="*/ 1821 h 1843"/>
                <a:gd name="T118" fmla="*/ 1722 w 2079"/>
                <a:gd name="T119" fmla="*/ 1730 h 1843"/>
                <a:gd name="T120" fmla="*/ 1819 w 2079"/>
                <a:gd name="T121" fmla="*/ 1555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79" h="1843">
                  <a:moveTo>
                    <a:pt x="1868" y="1488"/>
                  </a:moveTo>
                  <a:lnTo>
                    <a:pt x="1867" y="1478"/>
                  </a:lnTo>
                  <a:lnTo>
                    <a:pt x="1864" y="1470"/>
                  </a:lnTo>
                  <a:lnTo>
                    <a:pt x="1861" y="1466"/>
                  </a:lnTo>
                  <a:lnTo>
                    <a:pt x="1857" y="1460"/>
                  </a:lnTo>
                  <a:lnTo>
                    <a:pt x="1850" y="1456"/>
                  </a:lnTo>
                  <a:lnTo>
                    <a:pt x="1842" y="1449"/>
                  </a:lnTo>
                  <a:lnTo>
                    <a:pt x="1823" y="1435"/>
                  </a:lnTo>
                  <a:lnTo>
                    <a:pt x="1802" y="1424"/>
                  </a:lnTo>
                  <a:lnTo>
                    <a:pt x="1785" y="1413"/>
                  </a:lnTo>
                  <a:lnTo>
                    <a:pt x="1772" y="1406"/>
                  </a:lnTo>
                  <a:lnTo>
                    <a:pt x="1760" y="1402"/>
                  </a:lnTo>
                  <a:lnTo>
                    <a:pt x="1749" y="1400"/>
                  </a:lnTo>
                  <a:lnTo>
                    <a:pt x="1743" y="1399"/>
                  </a:lnTo>
                  <a:lnTo>
                    <a:pt x="1737" y="1399"/>
                  </a:lnTo>
                  <a:lnTo>
                    <a:pt x="1731" y="1399"/>
                  </a:lnTo>
                  <a:lnTo>
                    <a:pt x="1725" y="1400"/>
                  </a:lnTo>
                  <a:lnTo>
                    <a:pt x="1714" y="1402"/>
                  </a:lnTo>
                  <a:lnTo>
                    <a:pt x="1706" y="1401"/>
                  </a:lnTo>
                  <a:lnTo>
                    <a:pt x="1699" y="1399"/>
                  </a:lnTo>
                  <a:lnTo>
                    <a:pt x="1693" y="1394"/>
                  </a:lnTo>
                  <a:lnTo>
                    <a:pt x="1686" y="1389"/>
                  </a:lnTo>
                  <a:lnTo>
                    <a:pt x="1679" y="1386"/>
                  </a:lnTo>
                  <a:lnTo>
                    <a:pt x="1672" y="1382"/>
                  </a:lnTo>
                  <a:lnTo>
                    <a:pt x="1666" y="1380"/>
                  </a:lnTo>
                  <a:lnTo>
                    <a:pt x="1663" y="1378"/>
                  </a:lnTo>
                  <a:lnTo>
                    <a:pt x="1662" y="1377"/>
                  </a:lnTo>
                  <a:lnTo>
                    <a:pt x="1662" y="1376"/>
                  </a:lnTo>
                  <a:lnTo>
                    <a:pt x="1662" y="1375"/>
                  </a:lnTo>
                  <a:lnTo>
                    <a:pt x="1666" y="1372"/>
                  </a:lnTo>
                  <a:lnTo>
                    <a:pt x="1673" y="1371"/>
                  </a:lnTo>
                  <a:lnTo>
                    <a:pt x="1676" y="1370"/>
                  </a:lnTo>
                  <a:lnTo>
                    <a:pt x="1680" y="1369"/>
                  </a:lnTo>
                  <a:lnTo>
                    <a:pt x="1681" y="1367"/>
                  </a:lnTo>
                  <a:lnTo>
                    <a:pt x="1681" y="1364"/>
                  </a:lnTo>
                  <a:lnTo>
                    <a:pt x="1680" y="1357"/>
                  </a:lnTo>
                  <a:lnTo>
                    <a:pt x="1675" y="1347"/>
                  </a:lnTo>
                  <a:lnTo>
                    <a:pt x="1667" y="1336"/>
                  </a:lnTo>
                  <a:lnTo>
                    <a:pt x="1657" y="1323"/>
                  </a:lnTo>
                  <a:lnTo>
                    <a:pt x="1653" y="1318"/>
                  </a:lnTo>
                  <a:lnTo>
                    <a:pt x="1647" y="1312"/>
                  </a:lnTo>
                  <a:lnTo>
                    <a:pt x="1642" y="1308"/>
                  </a:lnTo>
                  <a:lnTo>
                    <a:pt x="1636" y="1305"/>
                  </a:lnTo>
                  <a:lnTo>
                    <a:pt x="1630" y="1304"/>
                  </a:lnTo>
                  <a:lnTo>
                    <a:pt x="1622" y="1304"/>
                  </a:lnTo>
                  <a:lnTo>
                    <a:pt x="1612" y="1304"/>
                  </a:lnTo>
                  <a:lnTo>
                    <a:pt x="1602" y="1305"/>
                  </a:lnTo>
                  <a:lnTo>
                    <a:pt x="1580" y="1307"/>
                  </a:lnTo>
                  <a:lnTo>
                    <a:pt x="1566" y="1308"/>
                  </a:lnTo>
                  <a:lnTo>
                    <a:pt x="1556" y="1308"/>
                  </a:lnTo>
                  <a:lnTo>
                    <a:pt x="1549" y="1308"/>
                  </a:lnTo>
                  <a:lnTo>
                    <a:pt x="1547" y="1309"/>
                  </a:lnTo>
                  <a:lnTo>
                    <a:pt x="1544" y="1311"/>
                  </a:lnTo>
                  <a:lnTo>
                    <a:pt x="1543" y="1313"/>
                  </a:lnTo>
                  <a:lnTo>
                    <a:pt x="1543" y="1317"/>
                  </a:lnTo>
                  <a:lnTo>
                    <a:pt x="1543" y="1324"/>
                  </a:lnTo>
                  <a:lnTo>
                    <a:pt x="1541" y="1328"/>
                  </a:lnTo>
                  <a:lnTo>
                    <a:pt x="1540" y="1331"/>
                  </a:lnTo>
                  <a:lnTo>
                    <a:pt x="1537" y="1333"/>
                  </a:lnTo>
                  <a:lnTo>
                    <a:pt x="1534" y="1336"/>
                  </a:lnTo>
                  <a:lnTo>
                    <a:pt x="1530" y="1337"/>
                  </a:lnTo>
                  <a:lnTo>
                    <a:pt x="1523" y="1339"/>
                  </a:lnTo>
                  <a:lnTo>
                    <a:pt x="1514" y="1343"/>
                  </a:lnTo>
                  <a:lnTo>
                    <a:pt x="1509" y="1344"/>
                  </a:lnTo>
                  <a:lnTo>
                    <a:pt x="1504" y="1344"/>
                  </a:lnTo>
                  <a:lnTo>
                    <a:pt x="1498" y="1344"/>
                  </a:lnTo>
                  <a:lnTo>
                    <a:pt x="1493" y="1343"/>
                  </a:lnTo>
                  <a:lnTo>
                    <a:pt x="1493" y="1340"/>
                  </a:lnTo>
                  <a:lnTo>
                    <a:pt x="1493" y="1338"/>
                  </a:lnTo>
                  <a:lnTo>
                    <a:pt x="1495" y="1334"/>
                  </a:lnTo>
                  <a:lnTo>
                    <a:pt x="1497" y="1332"/>
                  </a:lnTo>
                  <a:lnTo>
                    <a:pt x="1502" y="1326"/>
                  </a:lnTo>
                  <a:lnTo>
                    <a:pt x="1508" y="1320"/>
                  </a:lnTo>
                  <a:lnTo>
                    <a:pt x="1519" y="1307"/>
                  </a:lnTo>
                  <a:lnTo>
                    <a:pt x="1533" y="1295"/>
                  </a:lnTo>
                  <a:lnTo>
                    <a:pt x="1547" y="1283"/>
                  </a:lnTo>
                  <a:lnTo>
                    <a:pt x="1559" y="1276"/>
                  </a:lnTo>
                  <a:lnTo>
                    <a:pt x="1565" y="1275"/>
                  </a:lnTo>
                  <a:lnTo>
                    <a:pt x="1572" y="1274"/>
                  </a:lnTo>
                  <a:lnTo>
                    <a:pt x="1579" y="1274"/>
                  </a:lnTo>
                  <a:lnTo>
                    <a:pt x="1588" y="1274"/>
                  </a:lnTo>
                  <a:lnTo>
                    <a:pt x="1598" y="1275"/>
                  </a:lnTo>
                  <a:lnTo>
                    <a:pt x="1606" y="1276"/>
                  </a:lnTo>
                  <a:lnTo>
                    <a:pt x="1616" y="1279"/>
                  </a:lnTo>
                  <a:lnTo>
                    <a:pt x="1624" y="1282"/>
                  </a:lnTo>
                  <a:lnTo>
                    <a:pt x="1640" y="1287"/>
                  </a:lnTo>
                  <a:lnTo>
                    <a:pt x="1656" y="1293"/>
                  </a:lnTo>
                  <a:lnTo>
                    <a:pt x="1670" y="1299"/>
                  </a:lnTo>
                  <a:lnTo>
                    <a:pt x="1682" y="1305"/>
                  </a:lnTo>
                  <a:lnTo>
                    <a:pt x="1691" y="1313"/>
                  </a:lnTo>
                  <a:lnTo>
                    <a:pt x="1698" y="1324"/>
                  </a:lnTo>
                  <a:lnTo>
                    <a:pt x="1701" y="1328"/>
                  </a:lnTo>
                  <a:lnTo>
                    <a:pt x="1704" y="1334"/>
                  </a:lnTo>
                  <a:lnTo>
                    <a:pt x="1704" y="1339"/>
                  </a:lnTo>
                  <a:lnTo>
                    <a:pt x="1704" y="1344"/>
                  </a:lnTo>
                  <a:lnTo>
                    <a:pt x="1700" y="1353"/>
                  </a:lnTo>
                  <a:lnTo>
                    <a:pt x="1695" y="1363"/>
                  </a:lnTo>
                  <a:lnTo>
                    <a:pt x="1694" y="1367"/>
                  </a:lnTo>
                  <a:lnTo>
                    <a:pt x="1694" y="1370"/>
                  </a:lnTo>
                  <a:lnTo>
                    <a:pt x="1695" y="1372"/>
                  </a:lnTo>
                  <a:lnTo>
                    <a:pt x="1699" y="1374"/>
                  </a:lnTo>
                  <a:lnTo>
                    <a:pt x="1713" y="1372"/>
                  </a:lnTo>
                  <a:lnTo>
                    <a:pt x="1732" y="1368"/>
                  </a:lnTo>
                  <a:lnTo>
                    <a:pt x="1743" y="1367"/>
                  </a:lnTo>
                  <a:lnTo>
                    <a:pt x="1752" y="1365"/>
                  </a:lnTo>
                  <a:lnTo>
                    <a:pt x="1756" y="1365"/>
                  </a:lnTo>
                  <a:lnTo>
                    <a:pt x="1761" y="1365"/>
                  </a:lnTo>
                  <a:lnTo>
                    <a:pt x="1764" y="1367"/>
                  </a:lnTo>
                  <a:lnTo>
                    <a:pt x="1767" y="1369"/>
                  </a:lnTo>
                  <a:lnTo>
                    <a:pt x="1775" y="1375"/>
                  </a:lnTo>
                  <a:lnTo>
                    <a:pt x="1782" y="1378"/>
                  </a:lnTo>
                  <a:lnTo>
                    <a:pt x="1785" y="1380"/>
                  </a:lnTo>
                  <a:lnTo>
                    <a:pt x="1787" y="1378"/>
                  </a:lnTo>
                  <a:lnTo>
                    <a:pt x="1789" y="1377"/>
                  </a:lnTo>
                  <a:lnTo>
                    <a:pt x="1793" y="1374"/>
                  </a:lnTo>
                  <a:lnTo>
                    <a:pt x="1800" y="1367"/>
                  </a:lnTo>
                  <a:lnTo>
                    <a:pt x="1808" y="1358"/>
                  </a:lnTo>
                  <a:lnTo>
                    <a:pt x="1818" y="1351"/>
                  </a:lnTo>
                  <a:lnTo>
                    <a:pt x="1830" y="1345"/>
                  </a:lnTo>
                  <a:lnTo>
                    <a:pt x="1837" y="1343"/>
                  </a:lnTo>
                  <a:lnTo>
                    <a:pt x="1846" y="1342"/>
                  </a:lnTo>
                  <a:lnTo>
                    <a:pt x="1856" y="1340"/>
                  </a:lnTo>
                  <a:lnTo>
                    <a:pt x="1865" y="1340"/>
                  </a:lnTo>
                  <a:lnTo>
                    <a:pt x="1876" y="1340"/>
                  </a:lnTo>
                  <a:lnTo>
                    <a:pt x="1886" y="1342"/>
                  </a:lnTo>
                  <a:lnTo>
                    <a:pt x="1895" y="1343"/>
                  </a:lnTo>
                  <a:lnTo>
                    <a:pt x="1902" y="1345"/>
                  </a:lnTo>
                  <a:lnTo>
                    <a:pt x="1914" y="1350"/>
                  </a:lnTo>
                  <a:lnTo>
                    <a:pt x="1922" y="1355"/>
                  </a:lnTo>
                  <a:lnTo>
                    <a:pt x="1932" y="1359"/>
                  </a:lnTo>
                  <a:lnTo>
                    <a:pt x="1944" y="1363"/>
                  </a:lnTo>
                  <a:lnTo>
                    <a:pt x="1959" y="1368"/>
                  </a:lnTo>
                  <a:lnTo>
                    <a:pt x="1976" y="1374"/>
                  </a:lnTo>
                  <a:lnTo>
                    <a:pt x="1993" y="1381"/>
                  </a:lnTo>
                  <a:lnTo>
                    <a:pt x="2008" y="1388"/>
                  </a:lnTo>
                  <a:lnTo>
                    <a:pt x="2025" y="1394"/>
                  </a:lnTo>
                  <a:lnTo>
                    <a:pt x="2043" y="1399"/>
                  </a:lnTo>
                  <a:lnTo>
                    <a:pt x="2052" y="1401"/>
                  </a:lnTo>
                  <a:lnTo>
                    <a:pt x="2059" y="1401"/>
                  </a:lnTo>
                  <a:lnTo>
                    <a:pt x="2066" y="1401"/>
                  </a:lnTo>
                  <a:lnTo>
                    <a:pt x="2072" y="1400"/>
                  </a:lnTo>
                  <a:lnTo>
                    <a:pt x="2076" y="1397"/>
                  </a:lnTo>
                  <a:lnTo>
                    <a:pt x="2078" y="1394"/>
                  </a:lnTo>
                  <a:lnTo>
                    <a:pt x="2079" y="1390"/>
                  </a:lnTo>
                  <a:lnTo>
                    <a:pt x="2079" y="1386"/>
                  </a:lnTo>
                  <a:lnTo>
                    <a:pt x="2078" y="1376"/>
                  </a:lnTo>
                  <a:lnTo>
                    <a:pt x="2076" y="1367"/>
                  </a:lnTo>
                  <a:lnTo>
                    <a:pt x="2072" y="1355"/>
                  </a:lnTo>
                  <a:lnTo>
                    <a:pt x="2069" y="1339"/>
                  </a:lnTo>
                  <a:lnTo>
                    <a:pt x="2068" y="1332"/>
                  </a:lnTo>
                  <a:lnTo>
                    <a:pt x="2065" y="1325"/>
                  </a:lnTo>
                  <a:lnTo>
                    <a:pt x="2062" y="1319"/>
                  </a:lnTo>
                  <a:lnTo>
                    <a:pt x="2058" y="1315"/>
                  </a:lnTo>
                  <a:lnTo>
                    <a:pt x="2054" y="1312"/>
                  </a:lnTo>
                  <a:lnTo>
                    <a:pt x="2052" y="1307"/>
                  </a:lnTo>
                  <a:lnTo>
                    <a:pt x="2050" y="1302"/>
                  </a:lnTo>
                  <a:lnTo>
                    <a:pt x="2047" y="1296"/>
                  </a:lnTo>
                  <a:lnTo>
                    <a:pt x="2043" y="1287"/>
                  </a:lnTo>
                  <a:lnTo>
                    <a:pt x="2037" y="1277"/>
                  </a:lnTo>
                  <a:lnTo>
                    <a:pt x="2026" y="1268"/>
                  </a:lnTo>
                  <a:lnTo>
                    <a:pt x="2010" y="1258"/>
                  </a:lnTo>
                  <a:lnTo>
                    <a:pt x="1995" y="1249"/>
                  </a:lnTo>
                  <a:lnTo>
                    <a:pt x="1980" y="1241"/>
                  </a:lnTo>
                  <a:lnTo>
                    <a:pt x="1968" y="1235"/>
                  </a:lnTo>
                  <a:lnTo>
                    <a:pt x="1955" y="1230"/>
                  </a:lnTo>
                  <a:lnTo>
                    <a:pt x="1947" y="1229"/>
                  </a:lnTo>
                  <a:lnTo>
                    <a:pt x="1940" y="1227"/>
                  </a:lnTo>
                  <a:lnTo>
                    <a:pt x="1932" y="1226"/>
                  </a:lnTo>
                  <a:lnTo>
                    <a:pt x="1924" y="1226"/>
                  </a:lnTo>
                  <a:lnTo>
                    <a:pt x="1909" y="1227"/>
                  </a:lnTo>
                  <a:lnTo>
                    <a:pt x="1900" y="1227"/>
                  </a:lnTo>
                  <a:lnTo>
                    <a:pt x="1898" y="1226"/>
                  </a:lnTo>
                  <a:lnTo>
                    <a:pt x="1895" y="1225"/>
                  </a:lnTo>
                  <a:lnTo>
                    <a:pt x="1894" y="1223"/>
                  </a:lnTo>
                  <a:lnTo>
                    <a:pt x="1893" y="1218"/>
                  </a:lnTo>
                  <a:lnTo>
                    <a:pt x="1892" y="1210"/>
                  </a:lnTo>
                  <a:lnTo>
                    <a:pt x="1890" y="1202"/>
                  </a:lnTo>
                  <a:lnTo>
                    <a:pt x="1888" y="1200"/>
                  </a:lnTo>
                  <a:lnTo>
                    <a:pt x="1886" y="1199"/>
                  </a:lnTo>
                  <a:lnTo>
                    <a:pt x="1882" y="1198"/>
                  </a:lnTo>
                  <a:lnTo>
                    <a:pt x="1878" y="1199"/>
                  </a:lnTo>
                  <a:lnTo>
                    <a:pt x="1874" y="1200"/>
                  </a:lnTo>
                  <a:lnTo>
                    <a:pt x="1869" y="1200"/>
                  </a:lnTo>
                  <a:lnTo>
                    <a:pt x="1865" y="1199"/>
                  </a:lnTo>
                  <a:lnTo>
                    <a:pt x="1863" y="1198"/>
                  </a:lnTo>
                  <a:lnTo>
                    <a:pt x="1861" y="1195"/>
                  </a:lnTo>
                  <a:lnTo>
                    <a:pt x="1859" y="1192"/>
                  </a:lnTo>
                  <a:lnTo>
                    <a:pt x="1859" y="1187"/>
                  </a:lnTo>
                  <a:lnTo>
                    <a:pt x="1861" y="1182"/>
                  </a:lnTo>
                  <a:lnTo>
                    <a:pt x="1862" y="1172"/>
                  </a:lnTo>
                  <a:lnTo>
                    <a:pt x="1861" y="1161"/>
                  </a:lnTo>
                  <a:lnTo>
                    <a:pt x="1859" y="1148"/>
                  </a:lnTo>
                  <a:lnTo>
                    <a:pt x="1859" y="1135"/>
                  </a:lnTo>
                  <a:lnTo>
                    <a:pt x="1859" y="1123"/>
                  </a:lnTo>
                  <a:lnTo>
                    <a:pt x="1859" y="1113"/>
                  </a:lnTo>
                  <a:lnTo>
                    <a:pt x="1858" y="1110"/>
                  </a:lnTo>
                  <a:lnTo>
                    <a:pt x="1856" y="1105"/>
                  </a:lnTo>
                  <a:lnTo>
                    <a:pt x="1852" y="1101"/>
                  </a:lnTo>
                  <a:lnTo>
                    <a:pt x="1846" y="1098"/>
                  </a:lnTo>
                  <a:lnTo>
                    <a:pt x="1830" y="1091"/>
                  </a:lnTo>
                  <a:lnTo>
                    <a:pt x="1806" y="1084"/>
                  </a:lnTo>
                  <a:lnTo>
                    <a:pt x="1785" y="1078"/>
                  </a:lnTo>
                  <a:lnTo>
                    <a:pt x="1769" y="1074"/>
                  </a:lnTo>
                  <a:lnTo>
                    <a:pt x="1757" y="1072"/>
                  </a:lnTo>
                  <a:lnTo>
                    <a:pt x="1741" y="1068"/>
                  </a:lnTo>
                  <a:lnTo>
                    <a:pt x="1732" y="1066"/>
                  </a:lnTo>
                  <a:lnTo>
                    <a:pt x="1725" y="1063"/>
                  </a:lnTo>
                  <a:lnTo>
                    <a:pt x="1718" y="1061"/>
                  </a:lnTo>
                  <a:lnTo>
                    <a:pt x="1713" y="1057"/>
                  </a:lnTo>
                  <a:lnTo>
                    <a:pt x="1700" y="1050"/>
                  </a:lnTo>
                  <a:lnTo>
                    <a:pt x="1687" y="1043"/>
                  </a:lnTo>
                  <a:lnTo>
                    <a:pt x="1675" y="1037"/>
                  </a:lnTo>
                  <a:lnTo>
                    <a:pt x="1666" y="1030"/>
                  </a:lnTo>
                  <a:lnTo>
                    <a:pt x="1662" y="1025"/>
                  </a:lnTo>
                  <a:lnTo>
                    <a:pt x="1662" y="1021"/>
                  </a:lnTo>
                  <a:lnTo>
                    <a:pt x="1662" y="1015"/>
                  </a:lnTo>
                  <a:lnTo>
                    <a:pt x="1663" y="1009"/>
                  </a:lnTo>
                  <a:lnTo>
                    <a:pt x="1666" y="996"/>
                  </a:lnTo>
                  <a:lnTo>
                    <a:pt x="1667" y="984"/>
                  </a:lnTo>
                  <a:lnTo>
                    <a:pt x="1665" y="975"/>
                  </a:lnTo>
                  <a:lnTo>
                    <a:pt x="1663" y="972"/>
                  </a:lnTo>
                  <a:lnTo>
                    <a:pt x="1661" y="971"/>
                  </a:lnTo>
                  <a:lnTo>
                    <a:pt x="1656" y="970"/>
                  </a:lnTo>
                  <a:lnTo>
                    <a:pt x="1655" y="968"/>
                  </a:lnTo>
                  <a:lnTo>
                    <a:pt x="1653" y="966"/>
                  </a:lnTo>
                  <a:lnTo>
                    <a:pt x="1651" y="961"/>
                  </a:lnTo>
                  <a:lnTo>
                    <a:pt x="1650" y="956"/>
                  </a:lnTo>
                  <a:lnTo>
                    <a:pt x="1650" y="952"/>
                  </a:lnTo>
                  <a:lnTo>
                    <a:pt x="1651" y="947"/>
                  </a:lnTo>
                  <a:lnTo>
                    <a:pt x="1653" y="943"/>
                  </a:lnTo>
                  <a:lnTo>
                    <a:pt x="1655" y="941"/>
                  </a:lnTo>
                  <a:lnTo>
                    <a:pt x="1661" y="937"/>
                  </a:lnTo>
                  <a:lnTo>
                    <a:pt x="1667" y="934"/>
                  </a:lnTo>
                  <a:lnTo>
                    <a:pt x="1669" y="931"/>
                  </a:lnTo>
                  <a:lnTo>
                    <a:pt x="1672" y="928"/>
                  </a:lnTo>
                  <a:lnTo>
                    <a:pt x="1673" y="924"/>
                  </a:lnTo>
                  <a:lnTo>
                    <a:pt x="1673" y="920"/>
                  </a:lnTo>
                  <a:lnTo>
                    <a:pt x="1670" y="912"/>
                  </a:lnTo>
                  <a:lnTo>
                    <a:pt x="1669" y="904"/>
                  </a:lnTo>
                  <a:lnTo>
                    <a:pt x="1666" y="898"/>
                  </a:lnTo>
                  <a:lnTo>
                    <a:pt x="1660" y="891"/>
                  </a:lnTo>
                  <a:lnTo>
                    <a:pt x="1656" y="886"/>
                  </a:lnTo>
                  <a:lnTo>
                    <a:pt x="1655" y="882"/>
                  </a:lnTo>
                  <a:lnTo>
                    <a:pt x="1654" y="876"/>
                  </a:lnTo>
                  <a:lnTo>
                    <a:pt x="1653" y="870"/>
                  </a:lnTo>
                  <a:lnTo>
                    <a:pt x="1653" y="858"/>
                  </a:lnTo>
                  <a:lnTo>
                    <a:pt x="1653" y="848"/>
                  </a:lnTo>
                  <a:lnTo>
                    <a:pt x="1650" y="845"/>
                  </a:lnTo>
                  <a:lnTo>
                    <a:pt x="1646" y="841"/>
                  </a:lnTo>
                  <a:lnTo>
                    <a:pt x="1637" y="836"/>
                  </a:lnTo>
                  <a:lnTo>
                    <a:pt x="1629" y="830"/>
                  </a:lnTo>
                  <a:lnTo>
                    <a:pt x="1611" y="822"/>
                  </a:lnTo>
                  <a:lnTo>
                    <a:pt x="1602" y="817"/>
                  </a:lnTo>
                  <a:lnTo>
                    <a:pt x="1598" y="815"/>
                  </a:lnTo>
                  <a:lnTo>
                    <a:pt x="1596" y="811"/>
                  </a:lnTo>
                  <a:lnTo>
                    <a:pt x="1593" y="808"/>
                  </a:lnTo>
                  <a:lnTo>
                    <a:pt x="1591" y="804"/>
                  </a:lnTo>
                  <a:lnTo>
                    <a:pt x="1590" y="795"/>
                  </a:lnTo>
                  <a:lnTo>
                    <a:pt x="1588" y="786"/>
                  </a:lnTo>
                  <a:lnTo>
                    <a:pt x="1588" y="769"/>
                  </a:lnTo>
                  <a:lnTo>
                    <a:pt x="1587" y="758"/>
                  </a:lnTo>
                  <a:lnTo>
                    <a:pt x="1584" y="752"/>
                  </a:lnTo>
                  <a:lnTo>
                    <a:pt x="1581" y="750"/>
                  </a:lnTo>
                  <a:lnTo>
                    <a:pt x="1577" y="748"/>
                  </a:lnTo>
                  <a:lnTo>
                    <a:pt x="1571" y="748"/>
                  </a:lnTo>
                  <a:lnTo>
                    <a:pt x="1567" y="748"/>
                  </a:lnTo>
                  <a:lnTo>
                    <a:pt x="1563" y="747"/>
                  </a:lnTo>
                  <a:lnTo>
                    <a:pt x="1561" y="746"/>
                  </a:lnTo>
                  <a:lnTo>
                    <a:pt x="1559" y="744"/>
                  </a:lnTo>
                  <a:lnTo>
                    <a:pt x="1556" y="740"/>
                  </a:lnTo>
                  <a:lnTo>
                    <a:pt x="1554" y="735"/>
                  </a:lnTo>
                  <a:lnTo>
                    <a:pt x="1553" y="731"/>
                  </a:lnTo>
                  <a:lnTo>
                    <a:pt x="1552" y="723"/>
                  </a:lnTo>
                  <a:lnTo>
                    <a:pt x="1548" y="706"/>
                  </a:lnTo>
                  <a:lnTo>
                    <a:pt x="1542" y="684"/>
                  </a:lnTo>
                  <a:lnTo>
                    <a:pt x="1536" y="664"/>
                  </a:lnTo>
                  <a:lnTo>
                    <a:pt x="1531" y="646"/>
                  </a:lnTo>
                  <a:lnTo>
                    <a:pt x="1525" y="632"/>
                  </a:lnTo>
                  <a:lnTo>
                    <a:pt x="1514" y="606"/>
                  </a:lnTo>
                  <a:lnTo>
                    <a:pt x="1502" y="581"/>
                  </a:lnTo>
                  <a:lnTo>
                    <a:pt x="1493" y="565"/>
                  </a:lnTo>
                  <a:lnTo>
                    <a:pt x="1489" y="556"/>
                  </a:lnTo>
                  <a:lnTo>
                    <a:pt x="1485" y="545"/>
                  </a:lnTo>
                  <a:lnTo>
                    <a:pt x="1484" y="540"/>
                  </a:lnTo>
                  <a:lnTo>
                    <a:pt x="1481" y="537"/>
                  </a:lnTo>
                  <a:lnTo>
                    <a:pt x="1479" y="533"/>
                  </a:lnTo>
                  <a:lnTo>
                    <a:pt x="1476" y="533"/>
                  </a:lnTo>
                  <a:lnTo>
                    <a:pt x="1472" y="532"/>
                  </a:lnTo>
                  <a:lnTo>
                    <a:pt x="1471" y="531"/>
                  </a:lnTo>
                  <a:lnTo>
                    <a:pt x="1471" y="527"/>
                  </a:lnTo>
                  <a:lnTo>
                    <a:pt x="1473" y="521"/>
                  </a:lnTo>
                  <a:lnTo>
                    <a:pt x="1474" y="519"/>
                  </a:lnTo>
                  <a:lnTo>
                    <a:pt x="1474" y="515"/>
                  </a:lnTo>
                  <a:lnTo>
                    <a:pt x="1474" y="513"/>
                  </a:lnTo>
                  <a:lnTo>
                    <a:pt x="1473" y="510"/>
                  </a:lnTo>
                  <a:lnTo>
                    <a:pt x="1470" y="505"/>
                  </a:lnTo>
                  <a:lnTo>
                    <a:pt x="1466" y="498"/>
                  </a:lnTo>
                  <a:lnTo>
                    <a:pt x="1460" y="487"/>
                  </a:lnTo>
                  <a:lnTo>
                    <a:pt x="1452" y="470"/>
                  </a:lnTo>
                  <a:lnTo>
                    <a:pt x="1443" y="452"/>
                  </a:lnTo>
                  <a:lnTo>
                    <a:pt x="1436" y="438"/>
                  </a:lnTo>
                  <a:lnTo>
                    <a:pt x="1428" y="425"/>
                  </a:lnTo>
                  <a:lnTo>
                    <a:pt x="1418" y="409"/>
                  </a:lnTo>
                  <a:lnTo>
                    <a:pt x="1410" y="391"/>
                  </a:lnTo>
                  <a:lnTo>
                    <a:pt x="1405" y="376"/>
                  </a:lnTo>
                  <a:lnTo>
                    <a:pt x="1402" y="363"/>
                  </a:lnTo>
                  <a:lnTo>
                    <a:pt x="1398" y="348"/>
                  </a:lnTo>
                  <a:lnTo>
                    <a:pt x="1392" y="334"/>
                  </a:lnTo>
                  <a:lnTo>
                    <a:pt x="1386" y="322"/>
                  </a:lnTo>
                  <a:lnTo>
                    <a:pt x="1383" y="316"/>
                  </a:lnTo>
                  <a:lnTo>
                    <a:pt x="1377" y="312"/>
                  </a:lnTo>
                  <a:lnTo>
                    <a:pt x="1371" y="307"/>
                  </a:lnTo>
                  <a:lnTo>
                    <a:pt x="1364" y="303"/>
                  </a:lnTo>
                  <a:lnTo>
                    <a:pt x="1348" y="296"/>
                  </a:lnTo>
                  <a:lnTo>
                    <a:pt x="1335" y="291"/>
                  </a:lnTo>
                  <a:lnTo>
                    <a:pt x="1325" y="288"/>
                  </a:lnTo>
                  <a:lnTo>
                    <a:pt x="1316" y="286"/>
                  </a:lnTo>
                  <a:lnTo>
                    <a:pt x="1309" y="284"/>
                  </a:lnTo>
                  <a:lnTo>
                    <a:pt x="1301" y="279"/>
                  </a:lnTo>
                  <a:lnTo>
                    <a:pt x="1291" y="273"/>
                  </a:lnTo>
                  <a:lnTo>
                    <a:pt x="1282" y="268"/>
                  </a:lnTo>
                  <a:lnTo>
                    <a:pt x="1272" y="265"/>
                  </a:lnTo>
                  <a:lnTo>
                    <a:pt x="1264" y="263"/>
                  </a:lnTo>
                  <a:lnTo>
                    <a:pt x="1254" y="260"/>
                  </a:lnTo>
                  <a:lnTo>
                    <a:pt x="1243" y="256"/>
                  </a:lnTo>
                  <a:lnTo>
                    <a:pt x="1237" y="254"/>
                  </a:lnTo>
                  <a:lnTo>
                    <a:pt x="1231" y="254"/>
                  </a:lnTo>
                  <a:lnTo>
                    <a:pt x="1226" y="253"/>
                  </a:lnTo>
                  <a:lnTo>
                    <a:pt x="1221" y="254"/>
                  </a:lnTo>
                  <a:lnTo>
                    <a:pt x="1213" y="258"/>
                  </a:lnTo>
                  <a:lnTo>
                    <a:pt x="1206" y="259"/>
                  </a:lnTo>
                  <a:lnTo>
                    <a:pt x="1201" y="260"/>
                  </a:lnTo>
                  <a:lnTo>
                    <a:pt x="1196" y="259"/>
                  </a:lnTo>
                  <a:lnTo>
                    <a:pt x="1194" y="258"/>
                  </a:lnTo>
                  <a:lnTo>
                    <a:pt x="1193" y="256"/>
                  </a:lnTo>
                  <a:lnTo>
                    <a:pt x="1193" y="254"/>
                  </a:lnTo>
                  <a:lnTo>
                    <a:pt x="1193" y="253"/>
                  </a:lnTo>
                  <a:lnTo>
                    <a:pt x="1195" y="249"/>
                  </a:lnTo>
                  <a:lnTo>
                    <a:pt x="1200" y="248"/>
                  </a:lnTo>
                  <a:lnTo>
                    <a:pt x="1201" y="247"/>
                  </a:lnTo>
                  <a:lnTo>
                    <a:pt x="1202" y="244"/>
                  </a:lnTo>
                  <a:lnTo>
                    <a:pt x="1202" y="243"/>
                  </a:lnTo>
                  <a:lnTo>
                    <a:pt x="1201" y="241"/>
                  </a:lnTo>
                  <a:lnTo>
                    <a:pt x="1200" y="240"/>
                  </a:lnTo>
                  <a:lnTo>
                    <a:pt x="1196" y="237"/>
                  </a:lnTo>
                  <a:lnTo>
                    <a:pt x="1191" y="236"/>
                  </a:lnTo>
                  <a:lnTo>
                    <a:pt x="1185" y="236"/>
                  </a:lnTo>
                  <a:lnTo>
                    <a:pt x="1174" y="237"/>
                  </a:lnTo>
                  <a:lnTo>
                    <a:pt x="1163" y="241"/>
                  </a:lnTo>
                  <a:lnTo>
                    <a:pt x="1159" y="243"/>
                  </a:lnTo>
                  <a:lnTo>
                    <a:pt x="1155" y="246"/>
                  </a:lnTo>
                  <a:lnTo>
                    <a:pt x="1151" y="249"/>
                  </a:lnTo>
                  <a:lnTo>
                    <a:pt x="1149" y="253"/>
                  </a:lnTo>
                  <a:lnTo>
                    <a:pt x="1143" y="259"/>
                  </a:lnTo>
                  <a:lnTo>
                    <a:pt x="1138" y="263"/>
                  </a:lnTo>
                  <a:lnTo>
                    <a:pt x="1132" y="265"/>
                  </a:lnTo>
                  <a:lnTo>
                    <a:pt x="1126" y="263"/>
                  </a:lnTo>
                  <a:lnTo>
                    <a:pt x="1122" y="263"/>
                  </a:lnTo>
                  <a:lnTo>
                    <a:pt x="1120" y="261"/>
                  </a:lnTo>
                  <a:lnTo>
                    <a:pt x="1119" y="259"/>
                  </a:lnTo>
                  <a:lnTo>
                    <a:pt x="1119" y="258"/>
                  </a:lnTo>
                  <a:lnTo>
                    <a:pt x="1119" y="255"/>
                  </a:lnTo>
                  <a:lnTo>
                    <a:pt x="1120" y="253"/>
                  </a:lnTo>
                  <a:lnTo>
                    <a:pt x="1122" y="250"/>
                  </a:lnTo>
                  <a:lnTo>
                    <a:pt x="1125" y="248"/>
                  </a:lnTo>
                  <a:lnTo>
                    <a:pt x="1133" y="243"/>
                  </a:lnTo>
                  <a:lnTo>
                    <a:pt x="1139" y="237"/>
                  </a:lnTo>
                  <a:lnTo>
                    <a:pt x="1144" y="230"/>
                  </a:lnTo>
                  <a:lnTo>
                    <a:pt x="1147" y="224"/>
                  </a:lnTo>
                  <a:lnTo>
                    <a:pt x="1149" y="222"/>
                  </a:lnTo>
                  <a:lnTo>
                    <a:pt x="1147" y="218"/>
                  </a:lnTo>
                  <a:lnTo>
                    <a:pt x="1146" y="216"/>
                  </a:lnTo>
                  <a:lnTo>
                    <a:pt x="1143" y="214"/>
                  </a:lnTo>
                  <a:lnTo>
                    <a:pt x="1136" y="206"/>
                  </a:lnTo>
                  <a:lnTo>
                    <a:pt x="1125" y="196"/>
                  </a:lnTo>
                  <a:lnTo>
                    <a:pt x="1112" y="181"/>
                  </a:lnTo>
                  <a:lnTo>
                    <a:pt x="1095" y="165"/>
                  </a:lnTo>
                  <a:lnTo>
                    <a:pt x="1087" y="158"/>
                  </a:lnTo>
                  <a:lnTo>
                    <a:pt x="1078" y="152"/>
                  </a:lnTo>
                  <a:lnTo>
                    <a:pt x="1070" y="147"/>
                  </a:lnTo>
                  <a:lnTo>
                    <a:pt x="1062" y="145"/>
                  </a:lnTo>
                  <a:lnTo>
                    <a:pt x="1055" y="145"/>
                  </a:lnTo>
                  <a:lnTo>
                    <a:pt x="1049" y="146"/>
                  </a:lnTo>
                  <a:lnTo>
                    <a:pt x="1042" y="148"/>
                  </a:lnTo>
                  <a:lnTo>
                    <a:pt x="1034" y="149"/>
                  </a:lnTo>
                  <a:lnTo>
                    <a:pt x="1027" y="152"/>
                  </a:lnTo>
                  <a:lnTo>
                    <a:pt x="1021" y="153"/>
                  </a:lnTo>
                  <a:lnTo>
                    <a:pt x="1015" y="153"/>
                  </a:lnTo>
                  <a:lnTo>
                    <a:pt x="1011" y="152"/>
                  </a:lnTo>
                  <a:lnTo>
                    <a:pt x="1002" y="146"/>
                  </a:lnTo>
                  <a:lnTo>
                    <a:pt x="994" y="138"/>
                  </a:lnTo>
                  <a:lnTo>
                    <a:pt x="987" y="129"/>
                  </a:lnTo>
                  <a:lnTo>
                    <a:pt x="982" y="120"/>
                  </a:lnTo>
                  <a:lnTo>
                    <a:pt x="981" y="115"/>
                  </a:lnTo>
                  <a:lnTo>
                    <a:pt x="981" y="108"/>
                  </a:lnTo>
                  <a:lnTo>
                    <a:pt x="982" y="101"/>
                  </a:lnTo>
                  <a:lnTo>
                    <a:pt x="983" y="92"/>
                  </a:lnTo>
                  <a:lnTo>
                    <a:pt x="986" y="77"/>
                  </a:lnTo>
                  <a:lnTo>
                    <a:pt x="987" y="64"/>
                  </a:lnTo>
                  <a:lnTo>
                    <a:pt x="987" y="53"/>
                  </a:lnTo>
                  <a:lnTo>
                    <a:pt x="988" y="40"/>
                  </a:lnTo>
                  <a:lnTo>
                    <a:pt x="989" y="34"/>
                  </a:lnTo>
                  <a:lnTo>
                    <a:pt x="992" y="29"/>
                  </a:lnTo>
                  <a:lnTo>
                    <a:pt x="994" y="25"/>
                  </a:lnTo>
                  <a:lnTo>
                    <a:pt x="999" y="21"/>
                  </a:lnTo>
                  <a:lnTo>
                    <a:pt x="1010" y="15"/>
                  </a:lnTo>
                  <a:lnTo>
                    <a:pt x="1021" y="7"/>
                  </a:lnTo>
                  <a:lnTo>
                    <a:pt x="1007" y="2"/>
                  </a:lnTo>
                  <a:lnTo>
                    <a:pt x="990" y="0"/>
                  </a:lnTo>
                  <a:lnTo>
                    <a:pt x="982" y="0"/>
                  </a:lnTo>
                  <a:lnTo>
                    <a:pt x="975" y="0"/>
                  </a:lnTo>
                  <a:lnTo>
                    <a:pt x="969" y="1"/>
                  </a:lnTo>
                  <a:lnTo>
                    <a:pt x="962" y="3"/>
                  </a:lnTo>
                  <a:lnTo>
                    <a:pt x="951" y="9"/>
                  </a:lnTo>
                  <a:lnTo>
                    <a:pt x="942" y="16"/>
                  </a:lnTo>
                  <a:lnTo>
                    <a:pt x="935" y="21"/>
                  </a:lnTo>
                  <a:lnTo>
                    <a:pt x="927" y="25"/>
                  </a:lnTo>
                  <a:lnTo>
                    <a:pt x="920" y="28"/>
                  </a:lnTo>
                  <a:lnTo>
                    <a:pt x="913" y="31"/>
                  </a:lnTo>
                  <a:lnTo>
                    <a:pt x="897" y="34"/>
                  </a:lnTo>
                  <a:lnTo>
                    <a:pt x="879" y="38"/>
                  </a:lnTo>
                  <a:lnTo>
                    <a:pt x="870" y="40"/>
                  </a:lnTo>
                  <a:lnTo>
                    <a:pt x="866" y="42"/>
                  </a:lnTo>
                  <a:lnTo>
                    <a:pt x="863" y="47"/>
                  </a:lnTo>
                  <a:lnTo>
                    <a:pt x="861" y="52"/>
                  </a:lnTo>
                  <a:lnTo>
                    <a:pt x="862" y="66"/>
                  </a:lnTo>
                  <a:lnTo>
                    <a:pt x="862" y="83"/>
                  </a:lnTo>
                  <a:lnTo>
                    <a:pt x="861" y="92"/>
                  </a:lnTo>
                  <a:lnTo>
                    <a:pt x="859" y="101"/>
                  </a:lnTo>
                  <a:lnTo>
                    <a:pt x="855" y="108"/>
                  </a:lnTo>
                  <a:lnTo>
                    <a:pt x="851" y="115"/>
                  </a:lnTo>
                  <a:lnTo>
                    <a:pt x="841" y="127"/>
                  </a:lnTo>
                  <a:lnTo>
                    <a:pt x="830" y="139"/>
                  </a:lnTo>
                  <a:lnTo>
                    <a:pt x="825" y="145"/>
                  </a:lnTo>
                  <a:lnTo>
                    <a:pt x="824" y="149"/>
                  </a:lnTo>
                  <a:lnTo>
                    <a:pt x="824" y="155"/>
                  </a:lnTo>
                  <a:lnTo>
                    <a:pt x="825" y="161"/>
                  </a:lnTo>
                  <a:lnTo>
                    <a:pt x="831" y="172"/>
                  </a:lnTo>
                  <a:lnTo>
                    <a:pt x="835" y="183"/>
                  </a:lnTo>
                  <a:lnTo>
                    <a:pt x="834" y="187"/>
                  </a:lnTo>
                  <a:lnTo>
                    <a:pt x="831" y="191"/>
                  </a:lnTo>
                  <a:lnTo>
                    <a:pt x="828" y="193"/>
                  </a:lnTo>
                  <a:lnTo>
                    <a:pt x="823" y="195"/>
                  </a:lnTo>
                  <a:lnTo>
                    <a:pt x="816" y="196"/>
                  </a:lnTo>
                  <a:lnTo>
                    <a:pt x="810" y="196"/>
                  </a:lnTo>
                  <a:lnTo>
                    <a:pt x="803" y="195"/>
                  </a:lnTo>
                  <a:lnTo>
                    <a:pt x="794" y="192"/>
                  </a:lnTo>
                  <a:lnTo>
                    <a:pt x="788" y="191"/>
                  </a:lnTo>
                  <a:lnTo>
                    <a:pt x="781" y="191"/>
                  </a:lnTo>
                  <a:lnTo>
                    <a:pt x="774" y="191"/>
                  </a:lnTo>
                  <a:lnTo>
                    <a:pt x="767" y="192"/>
                  </a:lnTo>
                  <a:lnTo>
                    <a:pt x="761" y="195"/>
                  </a:lnTo>
                  <a:lnTo>
                    <a:pt x="754" y="198"/>
                  </a:lnTo>
                  <a:lnTo>
                    <a:pt x="747" y="203"/>
                  </a:lnTo>
                  <a:lnTo>
                    <a:pt x="740" y="210"/>
                  </a:lnTo>
                  <a:lnTo>
                    <a:pt x="736" y="216"/>
                  </a:lnTo>
                  <a:lnTo>
                    <a:pt x="733" y="223"/>
                  </a:lnTo>
                  <a:lnTo>
                    <a:pt x="730" y="233"/>
                  </a:lnTo>
                  <a:lnTo>
                    <a:pt x="729" y="244"/>
                  </a:lnTo>
                  <a:lnTo>
                    <a:pt x="728" y="260"/>
                  </a:lnTo>
                  <a:lnTo>
                    <a:pt x="728" y="275"/>
                  </a:lnTo>
                  <a:lnTo>
                    <a:pt x="727" y="288"/>
                  </a:lnTo>
                  <a:lnTo>
                    <a:pt x="727" y="299"/>
                  </a:lnTo>
                  <a:lnTo>
                    <a:pt x="727" y="305"/>
                  </a:lnTo>
                  <a:lnTo>
                    <a:pt x="725" y="310"/>
                  </a:lnTo>
                  <a:lnTo>
                    <a:pt x="724" y="315"/>
                  </a:lnTo>
                  <a:lnTo>
                    <a:pt x="722" y="317"/>
                  </a:lnTo>
                  <a:lnTo>
                    <a:pt x="719" y="319"/>
                  </a:lnTo>
                  <a:lnTo>
                    <a:pt x="716" y="321"/>
                  </a:lnTo>
                  <a:lnTo>
                    <a:pt x="711" y="322"/>
                  </a:lnTo>
                  <a:lnTo>
                    <a:pt x="706" y="323"/>
                  </a:lnTo>
                  <a:lnTo>
                    <a:pt x="696" y="324"/>
                  </a:lnTo>
                  <a:lnTo>
                    <a:pt x="687" y="328"/>
                  </a:lnTo>
                  <a:lnTo>
                    <a:pt x="681" y="331"/>
                  </a:lnTo>
                  <a:lnTo>
                    <a:pt x="674" y="338"/>
                  </a:lnTo>
                  <a:lnTo>
                    <a:pt x="670" y="341"/>
                  </a:lnTo>
                  <a:lnTo>
                    <a:pt x="666" y="343"/>
                  </a:lnTo>
                  <a:lnTo>
                    <a:pt x="661" y="344"/>
                  </a:lnTo>
                  <a:lnTo>
                    <a:pt x="656" y="344"/>
                  </a:lnTo>
                  <a:lnTo>
                    <a:pt x="653" y="344"/>
                  </a:lnTo>
                  <a:lnTo>
                    <a:pt x="649" y="342"/>
                  </a:lnTo>
                  <a:lnTo>
                    <a:pt x="646" y="340"/>
                  </a:lnTo>
                  <a:lnTo>
                    <a:pt x="643" y="335"/>
                  </a:lnTo>
                  <a:lnTo>
                    <a:pt x="640" y="325"/>
                  </a:lnTo>
                  <a:lnTo>
                    <a:pt x="637" y="312"/>
                  </a:lnTo>
                  <a:lnTo>
                    <a:pt x="634" y="299"/>
                  </a:lnTo>
                  <a:lnTo>
                    <a:pt x="630" y="287"/>
                  </a:lnTo>
                  <a:lnTo>
                    <a:pt x="624" y="278"/>
                  </a:lnTo>
                  <a:lnTo>
                    <a:pt x="618" y="269"/>
                  </a:lnTo>
                  <a:lnTo>
                    <a:pt x="616" y="266"/>
                  </a:lnTo>
                  <a:lnTo>
                    <a:pt x="612" y="261"/>
                  </a:lnTo>
                  <a:lnTo>
                    <a:pt x="610" y="256"/>
                  </a:lnTo>
                  <a:lnTo>
                    <a:pt x="609" y="250"/>
                  </a:lnTo>
                  <a:lnTo>
                    <a:pt x="607" y="244"/>
                  </a:lnTo>
                  <a:lnTo>
                    <a:pt x="603" y="241"/>
                  </a:lnTo>
                  <a:lnTo>
                    <a:pt x="598" y="236"/>
                  </a:lnTo>
                  <a:lnTo>
                    <a:pt x="591" y="234"/>
                  </a:lnTo>
                  <a:lnTo>
                    <a:pt x="584" y="233"/>
                  </a:lnTo>
                  <a:lnTo>
                    <a:pt x="576" y="231"/>
                  </a:lnTo>
                  <a:lnTo>
                    <a:pt x="567" y="230"/>
                  </a:lnTo>
                  <a:lnTo>
                    <a:pt x="558" y="231"/>
                  </a:lnTo>
                  <a:lnTo>
                    <a:pt x="549" y="233"/>
                  </a:lnTo>
                  <a:lnTo>
                    <a:pt x="542" y="235"/>
                  </a:lnTo>
                  <a:lnTo>
                    <a:pt x="534" y="239"/>
                  </a:lnTo>
                  <a:lnTo>
                    <a:pt x="527" y="242"/>
                  </a:lnTo>
                  <a:lnTo>
                    <a:pt x="521" y="247"/>
                  </a:lnTo>
                  <a:lnTo>
                    <a:pt x="516" y="252"/>
                  </a:lnTo>
                  <a:lnTo>
                    <a:pt x="511" y="258"/>
                  </a:lnTo>
                  <a:lnTo>
                    <a:pt x="509" y="263"/>
                  </a:lnTo>
                  <a:lnTo>
                    <a:pt x="507" y="273"/>
                  </a:lnTo>
                  <a:lnTo>
                    <a:pt x="502" y="287"/>
                  </a:lnTo>
                  <a:lnTo>
                    <a:pt x="500" y="294"/>
                  </a:lnTo>
                  <a:lnTo>
                    <a:pt x="496" y="299"/>
                  </a:lnTo>
                  <a:lnTo>
                    <a:pt x="495" y="300"/>
                  </a:lnTo>
                  <a:lnTo>
                    <a:pt x="494" y="302"/>
                  </a:lnTo>
                  <a:lnTo>
                    <a:pt x="491" y="302"/>
                  </a:lnTo>
                  <a:lnTo>
                    <a:pt x="490" y="300"/>
                  </a:lnTo>
                  <a:lnTo>
                    <a:pt x="486" y="297"/>
                  </a:lnTo>
                  <a:lnTo>
                    <a:pt x="483" y="296"/>
                  </a:lnTo>
                  <a:lnTo>
                    <a:pt x="478" y="298"/>
                  </a:lnTo>
                  <a:lnTo>
                    <a:pt x="471" y="304"/>
                  </a:lnTo>
                  <a:lnTo>
                    <a:pt x="460" y="312"/>
                  </a:lnTo>
                  <a:lnTo>
                    <a:pt x="450" y="321"/>
                  </a:lnTo>
                  <a:lnTo>
                    <a:pt x="444" y="324"/>
                  </a:lnTo>
                  <a:lnTo>
                    <a:pt x="438" y="328"/>
                  </a:lnTo>
                  <a:lnTo>
                    <a:pt x="432" y="330"/>
                  </a:lnTo>
                  <a:lnTo>
                    <a:pt x="427" y="331"/>
                  </a:lnTo>
                  <a:lnTo>
                    <a:pt x="419" y="332"/>
                  </a:lnTo>
                  <a:lnTo>
                    <a:pt x="412" y="332"/>
                  </a:lnTo>
                  <a:lnTo>
                    <a:pt x="403" y="332"/>
                  </a:lnTo>
                  <a:lnTo>
                    <a:pt x="396" y="331"/>
                  </a:lnTo>
                  <a:lnTo>
                    <a:pt x="390" y="328"/>
                  </a:lnTo>
                  <a:lnTo>
                    <a:pt x="383" y="325"/>
                  </a:lnTo>
                  <a:lnTo>
                    <a:pt x="377" y="321"/>
                  </a:lnTo>
                  <a:lnTo>
                    <a:pt x="372" y="316"/>
                  </a:lnTo>
                  <a:lnTo>
                    <a:pt x="365" y="309"/>
                  </a:lnTo>
                  <a:lnTo>
                    <a:pt x="358" y="303"/>
                  </a:lnTo>
                  <a:lnTo>
                    <a:pt x="350" y="297"/>
                  </a:lnTo>
                  <a:lnTo>
                    <a:pt x="341" y="291"/>
                  </a:lnTo>
                  <a:lnTo>
                    <a:pt x="331" y="286"/>
                  </a:lnTo>
                  <a:lnTo>
                    <a:pt x="321" y="283"/>
                  </a:lnTo>
                  <a:lnTo>
                    <a:pt x="309" y="279"/>
                  </a:lnTo>
                  <a:lnTo>
                    <a:pt x="297" y="277"/>
                  </a:lnTo>
                  <a:lnTo>
                    <a:pt x="282" y="275"/>
                  </a:lnTo>
                  <a:lnTo>
                    <a:pt x="265" y="277"/>
                  </a:lnTo>
                  <a:lnTo>
                    <a:pt x="257" y="277"/>
                  </a:lnTo>
                  <a:lnTo>
                    <a:pt x="250" y="275"/>
                  </a:lnTo>
                  <a:lnTo>
                    <a:pt x="243" y="273"/>
                  </a:lnTo>
                  <a:lnTo>
                    <a:pt x="236" y="269"/>
                  </a:lnTo>
                  <a:lnTo>
                    <a:pt x="234" y="267"/>
                  </a:lnTo>
                  <a:lnTo>
                    <a:pt x="233" y="265"/>
                  </a:lnTo>
                  <a:lnTo>
                    <a:pt x="233" y="261"/>
                  </a:lnTo>
                  <a:lnTo>
                    <a:pt x="233" y="258"/>
                  </a:lnTo>
                  <a:lnTo>
                    <a:pt x="236" y="252"/>
                  </a:lnTo>
                  <a:lnTo>
                    <a:pt x="238" y="243"/>
                  </a:lnTo>
                  <a:lnTo>
                    <a:pt x="243" y="236"/>
                  </a:lnTo>
                  <a:lnTo>
                    <a:pt x="245" y="230"/>
                  </a:lnTo>
                  <a:lnTo>
                    <a:pt x="248" y="224"/>
                  </a:lnTo>
                  <a:lnTo>
                    <a:pt x="246" y="220"/>
                  </a:lnTo>
                  <a:lnTo>
                    <a:pt x="237" y="205"/>
                  </a:lnTo>
                  <a:lnTo>
                    <a:pt x="225" y="191"/>
                  </a:lnTo>
                  <a:lnTo>
                    <a:pt x="213" y="178"/>
                  </a:lnTo>
                  <a:lnTo>
                    <a:pt x="204" y="167"/>
                  </a:lnTo>
                  <a:lnTo>
                    <a:pt x="187" y="147"/>
                  </a:lnTo>
                  <a:lnTo>
                    <a:pt x="166" y="123"/>
                  </a:lnTo>
                  <a:lnTo>
                    <a:pt x="154" y="110"/>
                  </a:lnTo>
                  <a:lnTo>
                    <a:pt x="142" y="99"/>
                  </a:lnTo>
                  <a:lnTo>
                    <a:pt x="130" y="89"/>
                  </a:lnTo>
                  <a:lnTo>
                    <a:pt x="119" y="79"/>
                  </a:lnTo>
                  <a:lnTo>
                    <a:pt x="108" y="70"/>
                  </a:lnTo>
                  <a:lnTo>
                    <a:pt x="101" y="60"/>
                  </a:lnTo>
                  <a:lnTo>
                    <a:pt x="94" y="51"/>
                  </a:lnTo>
                  <a:lnTo>
                    <a:pt x="89" y="40"/>
                  </a:lnTo>
                  <a:lnTo>
                    <a:pt x="82" y="21"/>
                  </a:lnTo>
                  <a:lnTo>
                    <a:pt x="78" y="6"/>
                  </a:lnTo>
                  <a:lnTo>
                    <a:pt x="74" y="2"/>
                  </a:lnTo>
                  <a:lnTo>
                    <a:pt x="72" y="1"/>
                  </a:lnTo>
                  <a:lnTo>
                    <a:pt x="70" y="3"/>
                  </a:lnTo>
                  <a:lnTo>
                    <a:pt x="69" y="8"/>
                  </a:lnTo>
                  <a:lnTo>
                    <a:pt x="68" y="14"/>
                  </a:lnTo>
                  <a:lnTo>
                    <a:pt x="68" y="21"/>
                  </a:lnTo>
                  <a:lnTo>
                    <a:pt x="69" y="29"/>
                  </a:lnTo>
                  <a:lnTo>
                    <a:pt x="70" y="36"/>
                  </a:lnTo>
                  <a:lnTo>
                    <a:pt x="74" y="45"/>
                  </a:lnTo>
                  <a:lnTo>
                    <a:pt x="78" y="53"/>
                  </a:lnTo>
                  <a:lnTo>
                    <a:pt x="83" y="63"/>
                  </a:lnTo>
                  <a:lnTo>
                    <a:pt x="89" y="72"/>
                  </a:lnTo>
                  <a:lnTo>
                    <a:pt x="101" y="88"/>
                  </a:lnTo>
                  <a:lnTo>
                    <a:pt x="111" y="99"/>
                  </a:lnTo>
                  <a:lnTo>
                    <a:pt x="119" y="107"/>
                  </a:lnTo>
                  <a:lnTo>
                    <a:pt x="129" y="116"/>
                  </a:lnTo>
                  <a:lnTo>
                    <a:pt x="132" y="120"/>
                  </a:lnTo>
                  <a:lnTo>
                    <a:pt x="133" y="123"/>
                  </a:lnTo>
                  <a:lnTo>
                    <a:pt x="133" y="126"/>
                  </a:lnTo>
                  <a:lnTo>
                    <a:pt x="133" y="127"/>
                  </a:lnTo>
                  <a:lnTo>
                    <a:pt x="132" y="128"/>
                  </a:lnTo>
                  <a:lnTo>
                    <a:pt x="130" y="129"/>
                  </a:lnTo>
                  <a:lnTo>
                    <a:pt x="119" y="135"/>
                  </a:lnTo>
                  <a:lnTo>
                    <a:pt x="107" y="140"/>
                  </a:lnTo>
                  <a:lnTo>
                    <a:pt x="94" y="146"/>
                  </a:lnTo>
                  <a:lnTo>
                    <a:pt x="83" y="151"/>
                  </a:lnTo>
                  <a:lnTo>
                    <a:pt x="67" y="158"/>
                  </a:lnTo>
                  <a:lnTo>
                    <a:pt x="49" y="165"/>
                  </a:lnTo>
                  <a:lnTo>
                    <a:pt x="39" y="170"/>
                  </a:lnTo>
                  <a:lnTo>
                    <a:pt x="32" y="174"/>
                  </a:lnTo>
                  <a:lnTo>
                    <a:pt x="28" y="179"/>
                  </a:lnTo>
                  <a:lnTo>
                    <a:pt x="24" y="185"/>
                  </a:lnTo>
                  <a:lnTo>
                    <a:pt x="22" y="197"/>
                  </a:lnTo>
                  <a:lnTo>
                    <a:pt x="18" y="209"/>
                  </a:lnTo>
                  <a:lnTo>
                    <a:pt x="13" y="220"/>
                  </a:lnTo>
                  <a:lnTo>
                    <a:pt x="6" y="231"/>
                  </a:lnTo>
                  <a:lnTo>
                    <a:pt x="3" y="237"/>
                  </a:lnTo>
                  <a:lnTo>
                    <a:pt x="0" y="246"/>
                  </a:lnTo>
                  <a:lnTo>
                    <a:pt x="0" y="255"/>
                  </a:lnTo>
                  <a:lnTo>
                    <a:pt x="0" y="263"/>
                  </a:lnTo>
                  <a:lnTo>
                    <a:pt x="1" y="271"/>
                  </a:lnTo>
                  <a:lnTo>
                    <a:pt x="1" y="275"/>
                  </a:lnTo>
                  <a:lnTo>
                    <a:pt x="0" y="279"/>
                  </a:lnTo>
                  <a:lnTo>
                    <a:pt x="0" y="281"/>
                  </a:lnTo>
                  <a:lnTo>
                    <a:pt x="1" y="283"/>
                  </a:lnTo>
                  <a:lnTo>
                    <a:pt x="6" y="281"/>
                  </a:lnTo>
                  <a:lnTo>
                    <a:pt x="12" y="280"/>
                  </a:lnTo>
                  <a:lnTo>
                    <a:pt x="17" y="281"/>
                  </a:lnTo>
                  <a:lnTo>
                    <a:pt x="29" y="290"/>
                  </a:lnTo>
                  <a:lnTo>
                    <a:pt x="43" y="303"/>
                  </a:lnTo>
                  <a:lnTo>
                    <a:pt x="56" y="317"/>
                  </a:lnTo>
                  <a:lnTo>
                    <a:pt x="67" y="328"/>
                  </a:lnTo>
                  <a:lnTo>
                    <a:pt x="70" y="331"/>
                  </a:lnTo>
                  <a:lnTo>
                    <a:pt x="74" y="335"/>
                  </a:lnTo>
                  <a:lnTo>
                    <a:pt x="79" y="338"/>
                  </a:lnTo>
                  <a:lnTo>
                    <a:pt x="83" y="341"/>
                  </a:lnTo>
                  <a:lnTo>
                    <a:pt x="94" y="344"/>
                  </a:lnTo>
                  <a:lnTo>
                    <a:pt x="106" y="346"/>
                  </a:lnTo>
                  <a:lnTo>
                    <a:pt x="119" y="346"/>
                  </a:lnTo>
                  <a:lnTo>
                    <a:pt x="130" y="347"/>
                  </a:lnTo>
                  <a:lnTo>
                    <a:pt x="135" y="348"/>
                  </a:lnTo>
                  <a:lnTo>
                    <a:pt x="139" y="349"/>
                  </a:lnTo>
                  <a:lnTo>
                    <a:pt x="143" y="351"/>
                  </a:lnTo>
                  <a:lnTo>
                    <a:pt x="146" y="356"/>
                  </a:lnTo>
                  <a:lnTo>
                    <a:pt x="152" y="365"/>
                  </a:lnTo>
                  <a:lnTo>
                    <a:pt x="160" y="372"/>
                  </a:lnTo>
                  <a:lnTo>
                    <a:pt x="164" y="374"/>
                  </a:lnTo>
                  <a:lnTo>
                    <a:pt x="170" y="376"/>
                  </a:lnTo>
                  <a:lnTo>
                    <a:pt x="176" y="378"/>
                  </a:lnTo>
                  <a:lnTo>
                    <a:pt x="183" y="378"/>
                  </a:lnTo>
                  <a:lnTo>
                    <a:pt x="199" y="376"/>
                  </a:lnTo>
                  <a:lnTo>
                    <a:pt x="209" y="375"/>
                  </a:lnTo>
                  <a:lnTo>
                    <a:pt x="214" y="376"/>
                  </a:lnTo>
                  <a:lnTo>
                    <a:pt x="218" y="378"/>
                  </a:lnTo>
                  <a:lnTo>
                    <a:pt x="220" y="381"/>
                  </a:lnTo>
                  <a:lnTo>
                    <a:pt x="221" y="385"/>
                  </a:lnTo>
                  <a:lnTo>
                    <a:pt x="221" y="395"/>
                  </a:lnTo>
                  <a:lnTo>
                    <a:pt x="221" y="405"/>
                  </a:lnTo>
                  <a:lnTo>
                    <a:pt x="221" y="410"/>
                  </a:lnTo>
                  <a:lnTo>
                    <a:pt x="221" y="414"/>
                  </a:lnTo>
                  <a:lnTo>
                    <a:pt x="223" y="418"/>
                  </a:lnTo>
                  <a:lnTo>
                    <a:pt x="225" y="423"/>
                  </a:lnTo>
                  <a:lnTo>
                    <a:pt x="231" y="431"/>
                  </a:lnTo>
                  <a:lnTo>
                    <a:pt x="236" y="441"/>
                  </a:lnTo>
                  <a:lnTo>
                    <a:pt x="240" y="449"/>
                  </a:lnTo>
                  <a:lnTo>
                    <a:pt x="243" y="458"/>
                  </a:lnTo>
                  <a:lnTo>
                    <a:pt x="244" y="466"/>
                  </a:lnTo>
                  <a:lnTo>
                    <a:pt x="246" y="474"/>
                  </a:lnTo>
                  <a:lnTo>
                    <a:pt x="249" y="477"/>
                  </a:lnTo>
                  <a:lnTo>
                    <a:pt x="252" y="482"/>
                  </a:lnTo>
                  <a:lnTo>
                    <a:pt x="258" y="487"/>
                  </a:lnTo>
                  <a:lnTo>
                    <a:pt x="267" y="492"/>
                  </a:lnTo>
                  <a:lnTo>
                    <a:pt x="275" y="496"/>
                  </a:lnTo>
                  <a:lnTo>
                    <a:pt x="284" y="501"/>
                  </a:lnTo>
                  <a:lnTo>
                    <a:pt x="294" y="505"/>
                  </a:lnTo>
                  <a:lnTo>
                    <a:pt x="303" y="508"/>
                  </a:lnTo>
                  <a:lnTo>
                    <a:pt x="313" y="511"/>
                  </a:lnTo>
                  <a:lnTo>
                    <a:pt x="322" y="512"/>
                  </a:lnTo>
                  <a:lnTo>
                    <a:pt x="331" y="512"/>
                  </a:lnTo>
                  <a:lnTo>
                    <a:pt x="339" y="511"/>
                  </a:lnTo>
                  <a:lnTo>
                    <a:pt x="352" y="507"/>
                  </a:lnTo>
                  <a:lnTo>
                    <a:pt x="363" y="507"/>
                  </a:lnTo>
                  <a:lnTo>
                    <a:pt x="366" y="508"/>
                  </a:lnTo>
                  <a:lnTo>
                    <a:pt x="369" y="510"/>
                  </a:lnTo>
                  <a:lnTo>
                    <a:pt x="371" y="513"/>
                  </a:lnTo>
                  <a:lnTo>
                    <a:pt x="374" y="518"/>
                  </a:lnTo>
                  <a:lnTo>
                    <a:pt x="376" y="521"/>
                  </a:lnTo>
                  <a:lnTo>
                    <a:pt x="378" y="525"/>
                  </a:lnTo>
                  <a:lnTo>
                    <a:pt x="382" y="527"/>
                  </a:lnTo>
                  <a:lnTo>
                    <a:pt x="385" y="529"/>
                  </a:lnTo>
                  <a:lnTo>
                    <a:pt x="390" y="529"/>
                  </a:lnTo>
                  <a:lnTo>
                    <a:pt x="395" y="527"/>
                  </a:lnTo>
                  <a:lnTo>
                    <a:pt x="401" y="526"/>
                  </a:lnTo>
                  <a:lnTo>
                    <a:pt x="406" y="523"/>
                  </a:lnTo>
                  <a:lnTo>
                    <a:pt x="412" y="520"/>
                  </a:lnTo>
                  <a:lnTo>
                    <a:pt x="415" y="518"/>
                  </a:lnTo>
                  <a:lnTo>
                    <a:pt x="420" y="518"/>
                  </a:lnTo>
                  <a:lnTo>
                    <a:pt x="423" y="518"/>
                  </a:lnTo>
                  <a:lnTo>
                    <a:pt x="426" y="519"/>
                  </a:lnTo>
                  <a:lnTo>
                    <a:pt x="428" y="521"/>
                  </a:lnTo>
                  <a:lnTo>
                    <a:pt x="431" y="525"/>
                  </a:lnTo>
                  <a:lnTo>
                    <a:pt x="432" y="530"/>
                  </a:lnTo>
                  <a:lnTo>
                    <a:pt x="434" y="534"/>
                  </a:lnTo>
                  <a:lnTo>
                    <a:pt x="437" y="538"/>
                  </a:lnTo>
                  <a:lnTo>
                    <a:pt x="439" y="540"/>
                  </a:lnTo>
                  <a:lnTo>
                    <a:pt x="442" y="542"/>
                  </a:lnTo>
                  <a:lnTo>
                    <a:pt x="450" y="542"/>
                  </a:lnTo>
                  <a:lnTo>
                    <a:pt x="458" y="539"/>
                  </a:lnTo>
                  <a:lnTo>
                    <a:pt x="462" y="539"/>
                  </a:lnTo>
                  <a:lnTo>
                    <a:pt x="466" y="538"/>
                  </a:lnTo>
                  <a:lnTo>
                    <a:pt x="470" y="538"/>
                  </a:lnTo>
                  <a:lnTo>
                    <a:pt x="472" y="539"/>
                  </a:lnTo>
                  <a:lnTo>
                    <a:pt x="475" y="542"/>
                  </a:lnTo>
                  <a:lnTo>
                    <a:pt x="477" y="544"/>
                  </a:lnTo>
                  <a:lnTo>
                    <a:pt x="478" y="549"/>
                  </a:lnTo>
                  <a:lnTo>
                    <a:pt x="479" y="552"/>
                  </a:lnTo>
                  <a:lnTo>
                    <a:pt x="479" y="562"/>
                  </a:lnTo>
                  <a:lnTo>
                    <a:pt x="482" y="569"/>
                  </a:lnTo>
                  <a:lnTo>
                    <a:pt x="484" y="574"/>
                  </a:lnTo>
                  <a:lnTo>
                    <a:pt x="489" y="580"/>
                  </a:lnTo>
                  <a:lnTo>
                    <a:pt x="492" y="581"/>
                  </a:lnTo>
                  <a:lnTo>
                    <a:pt x="497" y="582"/>
                  </a:lnTo>
                  <a:lnTo>
                    <a:pt x="501" y="582"/>
                  </a:lnTo>
                  <a:lnTo>
                    <a:pt x="505" y="582"/>
                  </a:lnTo>
                  <a:lnTo>
                    <a:pt x="509" y="582"/>
                  </a:lnTo>
                  <a:lnTo>
                    <a:pt x="511" y="583"/>
                  </a:lnTo>
                  <a:lnTo>
                    <a:pt x="514" y="586"/>
                  </a:lnTo>
                  <a:lnTo>
                    <a:pt x="514" y="589"/>
                  </a:lnTo>
                  <a:lnTo>
                    <a:pt x="513" y="599"/>
                  </a:lnTo>
                  <a:lnTo>
                    <a:pt x="511" y="609"/>
                  </a:lnTo>
                  <a:lnTo>
                    <a:pt x="510" y="619"/>
                  </a:lnTo>
                  <a:lnTo>
                    <a:pt x="509" y="630"/>
                  </a:lnTo>
                  <a:lnTo>
                    <a:pt x="510" y="634"/>
                  </a:lnTo>
                  <a:lnTo>
                    <a:pt x="510" y="637"/>
                  </a:lnTo>
                  <a:lnTo>
                    <a:pt x="513" y="639"/>
                  </a:lnTo>
                  <a:lnTo>
                    <a:pt x="516" y="641"/>
                  </a:lnTo>
                  <a:lnTo>
                    <a:pt x="525" y="643"/>
                  </a:lnTo>
                  <a:lnTo>
                    <a:pt x="540" y="643"/>
                  </a:lnTo>
                  <a:lnTo>
                    <a:pt x="558" y="643"/>
                  </a:lnTo>
                  <a:lnTo>
                    <a:pt x="573" y="643"/>
                  </a:lnTo>
                  <a:lnTo>
                    <a:pt x="588" y="640"/>
                  </a:lnTo>
                  <a:lnTo>
                    <a:pt x="605" y="637"/>
                  </a:lnTo>
                  <a:lnTo>
                    <a:pt x="616" y="636"/>
                  </a:lnTo>
                  <a:lnTo>
                    <a:pt x="627" y="633"/>
                  </a:lnTo>
                  <a:lnTo>
                    <a:pt x="636" y="631"/>
                  </a:lnTo>
                  <a:lnTo>
                    <a:pt x="645" y="630"/>
                  </a:lnTo>
                  <a:lnTo>
                    <a:pt x="652" y="630"/>
                  </a:lnTo>
                  <a:lnTo>
                    <a:pt x="656" y="630"/>
                  </a:lnTo>
                  <a:lnTo>
                    <a:pt x="660" y="632"/>
                  </a:lnTo>
                  <a:lnTo>
                    <a:pt x="664" y="636"/>
                  </a:lnTo>
                  <a:lnTo>
                    <a:pt x="665" y="639"/>
                  </a:lnTo>
                  <a:lnTo>
                    <a:pt x="666" y="643"/>
                  </a:lnTo>
                  <a:lnTo>
                    <a:pt x="667" y="649"/>
                  </a:lnTo>
                  <a:lnTo>
                    <a:pt x="667" y="653"/>
                  </a:lnTo>
                  <a:lnTo>
                    <a:pt x="667" y="662"/>
                  </a:lnTo>
                  <a:lnTo>
                    <a:pt x="665" y="670"/>
                  </a:lnTo>
                  <a:lnTo>
                    <a:pt x="662" y="678"/>
                  </a:lnTo>
                  <a:lnTo>
                    <a:pt x="660" y="685"/>
                  </a:lnTo>
                  <a:lnTo>
                    <a:pt x="658" y="693"/>
                  </a:lnTo>
                  <a:lnTo>
                    <a:pt x="659" y="700"/>
                  </a:lnTo>
                  <a:lnTo>
                    <a:pt x="660" y="706"/>
                  </a:lnTo>
                  <a:lnTo>
                    <a:pt x="661" y="713"/>
                  </a:lnTo>
                  <a:lnTo>
                    <a:pt x="664" y="727"/>
                  </a:lnTo>
                  <a:lnTo>
                    <a:pt x="664" y="738"/>
                  </a:lnTo>
                  <a:lnTo>
                    <a:pt x="660" y="739"/>
                  </a:lnTo>
                  <a:lnTo>
                    <a:pt x="653" y="739"/>
                  </a:lnTo>
                  <a:lnTo>
                    <a:pt x="645" y="738"/>
                  </a:lnTo>
                  <a:lnTo>
                    <a:pt x="639" y="737"/>
                  </a:lnTo>
                  <a:lnTo>
                    <a:pt x="631" y="734"/>
                  </a:lnTo>
                  <a:lnTo>
                    <a:pt x="627" y="734"/>
                  </a:lnTo>
                  <a:lnTo>
                    <a:pt x="626" y="738"/>
                  </a:lnTo>
                  <a:lnTo>
                    <a:pt x="624" y="745"/>
                  </a:lnTo>
                  <a:lnTo>
                    <a:pt x="623" y="756"/>
                  </a:lnTo>
                  <a:lnTo>
                    <a:pt x="624" y="767"/>
                  </a:lnTo>
                  <a:lnTo>
                    <a:pt x="626" y="777"/>
                  </a:lnTo>
                  <a:lnTo>
                    <a:pt x="627" y="785"/>
                  </a:lnTo>
                  <a:lnTo>
                    <a:pt x="626" y="789"/>
                  </a:lnTo>
                  <a:lnTo>
                    <a:pt x="624" y="791"/>
                  </a:lnTo>
                  <a:lnTo>
                    <a:pt x="623" y="795"/>
                  </a:lnTo>
                  <a:lnTo>
                    <a:pt x="620" y="798"/>
                  </a:lnTo>
                  <a:lnTo>
                    <a:pt x="615" y="804"/>
                  </a:lnTo>
                  <a:lnTo>
                    <a:pt x="611" y="809"/>
                  </a:lnTo>
                  <a:lnTo>
                    <a:pt x="609" y="816"/>
                  </a:lnTo>
                  <a:lnTo>
                    <a:pt x="609" y="826"/>
                  </a:lnTo>
                  <a:lnTo>
                    <a:pt x="608" y="835"/>
                  </a:lnTo>
                  <a:lnTo>
                    <a:pt x="607" y="844"/>
                  </a:lnTo>
                  <a:lnTo>
                    <a:pt x="605" y="847"/>
                  </a:lnTo>
                  <a:lnTo>
                    <a:pt x="607" y="852"/>
                  </a:lnTo>
                  <a:lnTo>
                    <a:pt x="608" y="855"/>
                  </a:lnTo>
                  <a:lnTo>
                    <a:pt x="609" y="860"/>
                  </a:lnTo>
                  <a:lnTo>
                    <a:pt x="614" y="866"/>
                  </a:lnTo>
                  <a:lnTo>
                    <a:pt x="617" y="871"/>
                  </a:lnTo>
                  <a:lnTo>
                    <a:pt x="620" y="877"/>
                  </a:lnTo>
                  <a:lnTo>
                    <a:pt x="622" y="883"/>
                  </a:lnTo>
                  <a:lnTo>
                    <a:pt x="623" y="888"/>
                  </a:lnTo>
                  <a:lnTo>
                    <a:pt x="626" y="890"/>
                  </a:lnTo>
                  <a:lnTo>
                    <a:pt x="628" y="891"/>
                  </a:lnTo>
                  <a:lnTo>
                    <a:pt x="634" y="891"/>
                  </a:lnTo>
                  <a:lnTo>
                    <a:pt x="640" y="891"/>
                  </a:lnTo>
                  <a:lnTo>
                    <a:pt x="647" y="891"/>
                  </a:lnTo>
                  <a:lnTo>
                    <a:pt x="654" y="889"/>
                  </a:lnTo>
                  <a:lnTo>
                    <a:pt x="661" y="885"/>
                  </a:lnTo>
                  <a:lnTo>
                    <a:pt x="665" y="882"/>
                  </a:lnTo>
                  <a:lnTo>
                    <a:pt x="668" y="876"/>
                  </a:lnTo>
                  <a:lnTo>
                    <a:pt x="672" y="868"/>
                  </a:lnTo>
                  <a:lnTo>
                    <a:pt x="674" y="861"/>
                  </a:lnTo>
                  <a:lnTo>
                    <a:pt x="678" y="853"/>
                  </a:lnTo>
                  <a:lnTo>
                    <a:pt x="680" y="846"/>
                  </a:lnTo>
                  <a:lnTo>
                    <a:pt x="684" y="841"/>
                  </a:lnTo>
                  <a:lnTo>
                    <a:pt x="687" y="839"/>
                  </a:lnTo>
                  <a:lnTo>
                    <a:pt x="692" y="840"/>
                  </a:lnTo>
                  <a:lnTo>
                    <a:pt x="696" y="841"/>
                  </a:lnTo>
                  <a:lnTo>
                    <a:pt x="698" y="844"/>
                  </a:lnTo>
                  <a:lnTo>
                    <a:pt x="700" y="848"/>
                  </a:lnTo>
                  <a:lnTo>
                    <a:pt x="703" y="853"/>
                  </a:lnTo>
                  <a:lnTo>
                    <a:pt x="704" y="858"/>
                  </a:lnTo>
                  <a:lnTo>
                    <a:pt x="705" y="865"/>
                  </a:lnTo>
                  <a:lnTo>
                    <a:pt x="706" y="871"/>
                  </a:lnTo>
                  <a:lnTo>
                    <a:pt x="708" y="892"/>
                  </a:lnTo>
                  <a:lnTo>
                    <a:pt x="711" y="904"/>
                  </a:lnTo>
                  <a:lnTo>
                    <a:pt x="714" y="916"/>
                  </a:lnTo>
                  <a:lnTo>
                    <a:pt x="718" y="929"/>
                  </a:lnTo>
                  <a:lnTo>
                    <a:pt x="721" y="936"/>
                  </a:lnTo>
                  <a:lnTo>
                    <a:pt x="725" y="943"/>
                  </a:lnTo>
                  <a:lnTo>
                    <a:pt x="730" y="952"/>
                  </a:lnTo>
                  <a:lnTo>
                    <a:pt x="736" y="959"/>
                  </a:lnTo>
                  <a:lnTo>
                    <a:pt x="738" y="961"/>
                  </a:lnTo>
                  <a:lnTo>
                    <a:pt x="738" y="964"/>
                  </a:lnTo>
                  <a:lnTo>
                    <a:pt x="737" y="966"/>
                  </a:lnTo>
                  <a:lnTo>
                    <a:pt x="735" y="968"/>
                  </a:lnTo>
                  <a:lnTo>
                    <a:pt x="731" y="971"/>
                  </a:lnTo>
                  <a:lnTo>
                    <a:pt x="729" y="974"/>
                  </a:lnTo>
                  <a:lnTo>
                    <a:pt x="727" y="977"/>
                  </a:lnTo>
                  <a:lnTo>
                    <a:pt x="725" y="980"/>
                  </a:lnTo>
                  <a:lnTo>
                    <a:pt x="725" y="986"/>
                  </a:lnTo>
                  <a:lnTo>
                    <a:pt x="725" y="993"/>
                  </a:lnTo>
                  <a:lnTo>
                    <a:pt x="728" y="1002"/>
                  </a:lnTo>
                  <a:lnTo>
                    <a:pt x="733" y="1010"/>
                  </a:lnTo>
                  <a:lnTo>
                    <a:pt x="740" y="1022"/>
                  </a:lnTo>
                  <a:lnTo>
                    <a:pt x="750" y="1035"/>
                  </a:lnTo>
                  <a:lnTo>
                    <a:pt x="762" y="1046"/>
                  </a:lnTo>
                  <a:lnTo>
                    <a:pt x="771" y="1054"/>
                  </a:lnTo>
                  <a:lnTo>
                    <a:pt x="777" y="1059"/>
                  </a:lnTo>
                  <a:lnTo>
                    <a:pt x="784" y="1061"/>
                  </a:lnTo>
                  <a:lnTo>
                    <a:pt x="790" y="1061"/>
                  </a:lnTo>
                  <a:lnTo>
                    <a:pt x="797" y="1059"/>
                  </a:lnTo>
                  <a:lnTo>
                    <a:pt x="805" y="1056"/>
                  </a:lnTo>
                  <a:lnTo>
                    <a:pt x="816" y="1055"/>
                  </a:lnTo>
                  <a:lnTo>
                    <a:pt x="829" y="1055"/>
                  </a:lnTo>
                  <a:lnTo>
                    <a:pt x="838" y="1056"/>
                  </a:lnTo>
                  <a:lnTo>
                    <a:pt x="850" y="1057"/>
                  </a:lnTo>
                  <a:lnTo>
                    <a:pt x="866" y="1055"/>
                  </a:lnTo>
                  <a:lnTo>
                    <a:pt x="880" y="1054"/>
                  </a:lnTo>
                  <a:lnTo>
                    <a:pt x="891" y="1054"/>
                  </a:lnTo>
                  <a:lnTo>
                    <a:pt x="899" y="1053"/>
                  </a:lnTo>
                  <a:lnTo>
                    <a:pt x="906" y="1052"/>
                  </a:lnTo>
                  <a:lnTo>
                    <a:pt x="908" y="1049"/>
                  </a:lnTo>
                  <a:lnTo>
                    <a:pt x="911" y="1047"/>
                  </a:lnTo>
                  <a:lnTo>
                    <a:pt x="913" y="1043"/>
                  </a:lnTo>
                  <a:lnTo>
                    <a:pt x="913" y="1040"/>
                  </a:lnTo>
                  <a:lnTo>
                    <a:pt x="912" y="1029"/>
                  </a:lnTo>
                  <a:lnTo>
                    <a:pt x="911" y="1018"/>
                  </a:lnTo>
                  <a:lnTo>
                    <a:pt x="911" y="1013"/>
                  </a:lnTo>
                  <a:lnTo>
                    <a:pt x="912" y="1010"/>
                  </a:lnTo>
                  <a:lnTo>
                    <a:pt x="914" y="1006"/>
                  </a:lnTo>
                  <a:lnTo>
                    <a:pt x="919" y="1004"/>
                  </a:lnTo>
                  <a:lnTo>
                    <a:pt x="924" y="1000"/>
                  </a:lnTo>
                  <a:lnTo>
                    <a:pt x="926" y="997"/>
                  </a:lnTo>
                  <a:lnTo>
                    <a:pt x="929" y="992"/>
                  </a:lnTo>
                  <a:lnTo>
                    <a:pt x="929" y="986"/>
                  </a:lnTo>
                  <a:lnTo>
                    <a:pt x="929" y="980"/>
                  </a:lnTo>
                  <a:lnTo>
                    <a:pt x="930" y="973"/>
                  </a:lnTo>
                  <a:lnTo>
                    <a:pt x="931" y="967"/>
                  </a:lnTo>
                  <a:lnTo>
                    <a:pt x="935" y="961"/>
                  </a:lnTo>
                  <a:lnTo>
                    <a:pt x="939" y="956"/>
                  </a:lnTo>
                  <a:lnTo>
                    <a:pt x="945" y="954"/>
                  </a:lnTo>
                  <a:lnTo>
                    <a:pt x="952" y="952"/>
                  </a:lnTo>
                  <a:lnTo>
                    <a:pt x="960" y="950"/>
                  </a:lnTo>
                  <a:lnTo>
                    <a:pt x="974" y="950"/>
                  </a:lnTo>
                  <a:lnTo>
                    <a:pt x="986" y="950"/>
                  </a:lnTo>
                  <a:lnTo>
                    <a:pt x="989" y="950"/>
                  </a:lnTo>
                  <a:lnTo>
                    <a:pt x="993" y="952"/>
                  </a:lnTo>
                  <a:lnTo>
                    <a:pt x="995" y="953"/>
                  </a:lnTo>
                  <a:lnTo>
                    <a:pt x="998" y="955"/>
                  </a:lnTo>
                  <a:lnTo>
                    <a:pt x="1002" y="962"/>
                  </a:lnTo>
                  <a:lnTo>
                    <a:pt x="1007" y="971"/>
                  </a:lnTo>
                  <a:lnTo>
                    <a:pt x="1010" y="975"/>
                  </a:lnTo>
                  <a:lnTo>
                    <a:pt x="1013" y="979"/>
                  </a:lnTo>
                  <a:lnTo>
                    <a:pt x="1017" y="983"/>
                  </a:lnTo>
                  <a:lnTo>
                    <a:pt x="1021" y="986"/>
                  </a:lnTo>
                  <a:lnTo>
                    <a:pt x="1031" y="992"/>
                  </a:lnTo>
                  <a:lnTo>
                    <a:pt x="1040" y="996"/>
                  </a:lnTo>
                  <a:lnTo>
                    <a:pt x="1051" y="1000"/>
                  </a:lnTo>
                  <a:lnTo>
                    <a:pt x="1063" y="1008"/>
                  </a:lnTo>
                  <a:lnTo>
                    <a:pt x="1068" y="1011"/>
                  </a:lnTo>
                  <a:lnTo>
                    <a:pt x="1073" y="1017"/>
                  </a:lnTo>
                  <a:lnTo>
                    <a:pt x="1076" y="1023"/>
                  </a:lnTo>
                  <a:lnTo>
                    <a:pt x="1077" y="1030"/>
                  </a:lnTo>
                  <a:lnTo>
                    <a:pt x="1081" y="1046"/>
                  </a:lnTo>
                  <a:lnTo>
                    <a:pt x="1083" y="1062"/>
                  </a:lnTo>
                  <a:lnTo>
                    <a:pt x="1084" y="1076"/>
                  </a:lnTo>
                  <a:lnTo>
                    <a:pt x="1086" y="1090"/>
                  </a:lnTo>
                  <a:lnTo>
                    <a:pt x="1084" y="1096"/>
                  </a:lnTo>
                  <a:lnTo>
                    <a:pt x="1083" y="1103"/>
                  </a:lnTo>
                  <a:lnTo>
                    <a:pt x="1081" y="1109"/>
                  </a:lnTo>
                  <a:lnTo>
                    <a:pt x="1077" y="1116"/>
                  </a:lnTo>
                  <a:lnTo>
                    <a:pt x="1071" y="1129"/>
                  </a:lnTo>
                  <a:lnTo>
                    <a:pt x="1067" y="1141"/>
                  </a:lnTo>
                  <a:lnTo>
                    <a:pt x="1063" y="1149"/>
                  </a:lnTo>
                  <a:lnTo>
                    <a:pt x="1061" y="1155"/>
                  </a:lnTo>
                  <a:lnTo>
                    <a:pt x="1057" y="1160"/>
                  </a:lnTo>
                  <a:lnTo>
                    <a:pt x="1055" y="1162"/>
                  </a:lnTo>
                  <a:lnTo>
                    <a:pt x="1054" y="1162"/>
                  </a:lnTo>
                  <a:lnTo>
                    <a:pt x="1051" y="1162"/>
                  </a:lnTo>
                  <a:lnTo>
                    <a:pt x="1049" y="1161"/>
                  </a:lnTo>
                  <a:lnTo>
                    <a:pt x="1045" y="1160"/>
                  </a:lnTo>
                  <a:lnTo>
                    <a:pt x="1039" y="1155"/>
                  </a:lnTo>
                  <a:lnTo>
                    <a:pt x="1033" y="1148"/>
                  </a:lnTo>
                  <a:lnTo>
                    <a:pt x="1024" y="1138"/>
                  </a:lnTo>
                  <a:lnTo>
                    <a:pt x="1012" y="1128"/>
                  </a:lnTo>
                  <a:lnTo>
                    <a:pt x="999" y="1119"/>
                  </a:lnTo>
                  <a:lnTo>
                    <a:pt x="987" y="1112"/>
                  </a:lnTo>
                  <a:lnTo>
                    <a:pt x="980" y="1111"/>
                  </a:lnTo>
                  <a:lnTo>
                    <a:pt x="973" y="1109"/>
                  </a:lnTo>
                  <a:lnTo>
                    <a:pt x="963" y="1107"/>
                  </a:lnTo>
                  <a:lnTo>
                    <a:pt x="954" y="1106"/>
                  </a:lnTo>
                  <a:lnTo>
                    <a:pt x="936" y="1106"/>
                  </a:lnTo>
                  <a:lnTo>
                    <a:pt x="922" y="1107"/>
                  </a:lnTo>
                  <a:lnTo>
                    <a:pt x="912" y="1109"/>
                  </a:lnTo>
                  <a:lnTo>
                    <a:pt x="901" y="1111"/>
                  </a:lnTo>
                  <a:lnTo>
                    <a:pt x="891" y="1113"/>
                  </a:lnTo>
                  <a:lnTo>
                    <a:pt x="880" y="1113"/>
                  </a:lnTo>
                  <a:lnTo>
                    <a:pt x="874" y="1113"/>
                  </a:lnTo>
                  <a:lnTo>
                    <a:pt x="869" y="1113"/>
                  </a:lnTo>
                  <a:lnTo>
                    <a:pt x="866" y="1115"/>
                  </a:lnTo>
                  <a:lnTo>
                    <a:pt x="862" y="1116"/>
                  </a:lnTo>
                  <a:lnTo>
                    <a:pt x="861" y="1118"/>
                  </a:lnTo>
                  <a:lnTo>
                    <a:pt x="860" y="1122"/>
                  </a:lnTo>
                  <a:lnTo>
                    <a:pt x="860" y="1125"/>
                  </a:lnTo>
                  <a:lnTo>
                    <a:pt x="861" y="1130"/>
                  </a:lnTo>
                  <a:lnTo>
                    <a:pt x="867" y="1143"/>
                  </a:lnTo>
                  <a:lnTo>
                    <a:pt x="870" y="1154"/>
                  </a:lnTo>
                  <a:lnTo>
                    <a:pt x="872" y="1157"/>
                  </a:lnTo>
                  <a:lnTo>
                    <a:pt x="873" y="1161"/>
                  </a:lnTo>
                  <a:lnTo>
                    <a:pt x="874" y="1163"/>
                  </a:lnTo>
                  <a:lnTo>
                    <a:pt x="876" y="1164"/>
                  </a:lnTo>
                  <a:lnTo>
                    <a:pt x="881" y="1167"/>
                  </a:lnTo>
                  <a:lnTo>
                    <a:pt x="887" y="1168"/>
                  </a:lnTo>
                  <a:lnTo>
                    <a:pt x="891" y="1169"/>
                  </a:lnTo>
                  <a:lnTo>
                    <a:pt x="894" y="1170"/>
                  </a:lnTo>
                  <a:lnTo>
                    <a:pt x="895" y="1174"/>
                  </a:lnTo>
                  <a:lnTo>
                    <a:pt x="898" y="1178"/>
                  </a:lnTo>
                  <a:lnTo>
                    <a:pt x="899" y="1186"/>
                  </a:lnTo>
                  <a:lnTo>
                    <a:pt x="900" y="1198"/>
                  </a:lnTo>
                  <a:lnTo>
                    <a:pt x="900" y="1211"/>
                  </a:lnTo>
                  <a:lnTo>
                    <a:pt x="900" y="1223"/>
                  </a:lnTo>
                  <a:lnTo>
                    <a:pt x="901" y="1235"/>
                  </a:lnTo>
                  <a:lnTo>
                    <a:pt x="903" y="1244"/>
                  </a:lnTo>
                  <a:lnTo>
                    <a:pt x="904" y="1248"/>
                  </a:lnTo>
                  <a:lnTo>
                    <a:pt x="903" y="1252"/>
                  </a:lnTo>
                  <a:lnTo>
                    <a:pt x="903" y="1257"/>
                  </a:lnTo>
                  <a:lnTo>
                    <a:pt x="901" y="1261"/>
                  </a:lnTo>
                  <a:lnTo>
                    <a:pt x="897" y="1269"/>
                  </a:lnTo>
                  <a:lnTo>
                    <a:pt x="893" y="1277"/>
                  </a:lnTo>
                  <a:lnTo>
                    <a:pt x="891" y="1280"/>
                  </a:lnTo>
                  <a:lnTo>
                    <a:pt x="886" y="1281"/>
                  </a:lnTo>
                  <a:lnTo>
                    <a:pt x="881" y="1280"/>
                  </a:lnTo>
                  <a:lnTo>
                    <a:pt x="875" y="1280"/>
                  </a:lnTo>
                  <a:lnTo>
                    <a:pt x="868" y="1279"/>
                  </a:lnTo>
                  <a:lnTo>
                    <a:pt x="861" y="1279"/>
                  </a:lnTo>
                  <a:lnTo>
                    <a:pt x="854" y="1279"/>
                  </a:lnTo>
                  <a:lnTo>
                    <a:pt x="847" y="1281"/>
                  </a:lnTo>
                  <a:lnTo>
                    <a:pt x="845" y="1287"/>
                  </a:lnTo>
                  <a:lnTo>
                    <a:pt x="848" y="1301"/>
                  </a:lnTo>
                  <a:lnTo>
                    <a:pt x="849" y="1314"/>
                  </a:lnTo>
                  <a:lnTo>
                    <a:pt x="849" y="1321"/>
                  </a:lnTo>
                  <a:lnTo>
                    <a:pt x="837" y="1330"/>
                  </a:lnTo>
                  <a:lnTo>
                    <a:pt x="826" y="1338"/>
                  </a:lnTo>
                  <a:lnTo>
                    <a:pt x="816" y="1345"/>
                  </a:lnTo>
                  <a:lnTo>
                    <a:pt x="810" y="1350"/>
                  </a:lnTo>
                  <a:lnTo>
                    <a:pt x="805" y="1352"/>
                  </a:lnTo>
                  <a:lnTo>
                    <a:pt x="803" y="1355"/>
                  </a:lnTo>
                  <a:lnTo>
                    <a:pt x="801" y="1357"/>
                  </a:lnTo>
                  <a:lnTo>
                    <a:pt x="801" y="1358"/>
                  </a:lnTo>
                  <a:lnTo>
                    <a:pt x="804" y="1362"/>
                  </a:lnTo>
                  <a:lnTo>
                    <a:pt x="806" y="1369"/>
                  </a:lnTo>
                  <a:lnTo>
                    <a:pt x="806" y="1377"/>
                  </a:lnTo>
                  <a:lnTo>
                    <a:pt x="806" y="1387"/>
                  </a:lnTo>
                  <a:lnTo>
                    <a:pt x="804" y="1395"/>
                  </a:lnTo>
                  <a:lnTo>
                    <a:pt x="803" y="1403"/>
                  </a:lnTo>
                  <a:lnTo>
                    <a:pt x="803" y="1407"/>
                  </a:lnTo>
                  <a:lnTo>
                    <a:pt x="804" y="1412"/>
                  </a:lnTo>
                  <a:lnTo>
                    <a:pt x="806" y="1415"/>
                  </a:lnTo>
                  <a:lnTo>
                    <a:pt x="810" y="1420"/>
                  </a:lnTo>
                  <a:lnTo>
                    <a:pt x="816" y="1425"/>
                  </a:lnTo>
                  <a:lnTo>
                    <a:pt x="824" y="1429"/>
                  </a:lnTo>
                  <a:lnTo>
                    <a:pt x="834" y="1433"/>
                  </a:lnTo>
                  <a:lnTo>
                    <a:pt x="842" y="1437"/>
                  </a:lnTo>
                  <a:lnTo>
                    <a:pt x="848" y="1439"/>
                  </a:lnTo>
                  <a:lnTo>
                    <a:pt x="851" y="1443"/>
                  </a:lnTo>
                  <a:lnTo>
                    <a:pt x="854" y="1446"/>
                  </a:lnTo>
                  <a:lnTo>
                    <a:pt x="855" y="1451"/>
                  </a:lnTo>
                  <a:lnTo>
                    <a:pt x="856" y="1458"/>
                  </a:lnTo>
                  <a:lnTo>
                    <a:pt x="857" y="1465"/>
                  </a:lnTo>
                  <a:lnTo>
                    <a:pt x="861" y="1470"/>
                  </a:lnTo>
                  <a:lnTo>
                    <a:pt x="864" y="1473"/>
                  </a:lnTo>
                  <a:lnTo>
                    <a:pt x="869" y="1477"/>
                  </a:lnTo>
                  <a:lnTo>
                    <a:pt x="875" y="1479"/>
                  </a:lnTo>
                  <a:lnTo>
                    <a:pt x="882" y="1481"/>
                  </a:lnTo>
                  <a:lnTo>
                    <a:pt x="891" y="1481"/>
                  </a:lnTo>
                  <a:lnTo>
                    <a:pt x="904" y="1481"/>
                  </a:lnTo>
                  <a:lnTo>
                    <a:pt x="913" y="1483"/>
                  </a:lnTo>
                  <a:lnTo>
                    <a:pt x="917" y="1484"/>
                  </a:lnTo>
                  <a:lnTo>
                    <a:pt x="920" y="1487"/>
                  </a:lnTo>
                  <a:lnTo>
                    <a:pt x="922" y="1490"/>
                  </a:lnTo>
                  <a:lnTo>
                    <a:pt x="922" y="1494"/>
                  </a:lnTo>
                  <a:lnTo>
                    <a:pt x="920" y="1502"/>
                  </a:lnTo>
                  <a:lnTo>
                    <a:pt x="917" y="1510"/>
                  </a:lnTo>
                  <a:lnTo>
                    <a:pt x="916" y="1515"/>
                  </a:lnTo>
                  <a:lnTo>
                    <a:pt x="914" y="1519"/>
                  </a:lnTo>
                  <a:lnTo>
                    <a:pt x="914" y="1522"/>
                  </a:lnTo>
                  <a:lnTo>
                    <a:pt x="916" y="1527"/>
                  </a:lnTo>
                  <a:lnTo>
                    <a:pt x="917" y="1531"/>
                  </a:lnTo>
                  <a:lnTo>
                    <a:pt x="919" y="1533"/>
                  </a:lnTo>
                  <a:lnTo>
                    <a:pt x="923" y="1534"/>
                  </a:lnTo>
                  <a:lnTo>
                    <a:pt x="925" y="1534"/>
                  </a:lnTo>
                  <a:lnTo>
                    <a:pt x="929" y="1533"/>
                  </a:lnTo>
                  <a:lnTo>
                    <a:pt x="933" y="1532"/>
                  </a:lnTo>
                  <a:lnTo>
                    <a:pt x="937" y="1529"/>
                  </a:lnTo>
                  <a:lnTo>
                    <a:pt x="941" y="1525"/>
                  </a:lnTo>
                  <a:lnTo>
                    <a:pt x="948" y="1516"/>
                  </a:lnTo>
                  <a:lnTo>
                    <a:pt x="955" y="1509"/>
                  </a:lnTo>
                  <a:lnTo>
                    <a:pt x="957" y="1507"/>
                  </a:lnTo>
                  <a:lnTo>
                    <a:pt x="960" y="1506"/>
                  </a:lnTo>
                  <a:lnTo>
                    <a:pt x="962" y="1507"/>
                  </a:lnTo>
                  <a:lnTo>
                    <a:pt x="963" y="1509"/>
                  </a:lnTo>
                  <a:lnTo>
                    <a:pt x="964" y="1517"/>
                  </a:lnTo>
                  <a:lnTo>
                    <a:pt x="966" y="1525"/>
                  </a:lnTo>
                  <a:lnTo>
                    <a:pt x="967" y="1528"/>
                  </a:lnTo>
                  <a:lnTo>
                    <a:pt x="968" y="1531"/>
                  </a:lnTo>
                  <a:lnTo>
                    <a:pt x="969" y="1533"/>
                  </a:lnTo>
                  <a:lnTo>
                    <a:pt x="971" y="1534"/>
                  </a:lnTo>
                  <a:lnTo>
                    <a:pt x="974" y="1533"/>
                  </a:lnTo>
                  <a:lnTo>
                    <a:pt x="976" y="1532"/>
                  </a:lnTo>
                  <a:lnTo>
                    <a:pt x="977" y="1528"/>
                  </a:lnTo>
                  <a:lnTo>
                    <a:pt x="980" y="1526"/>
                  </a:lnTo>
                  <a:lnTo>
                    <a:pt x="982" y="1522"/>
                  </a:lnTo>
                  <a:lnTo>
                    <a:pt x="985" y="1520"/>
                  </a:lnTo>
                  <a:lnTo>
                    <a:pt x="988" y="1519"/>
                  </a:lnTo>
                  <a:lnTo>
                    <a:pt x="993" y="1519"/>
                  </a:lnTo>
                  <a:lnTo>
                    <a:pt x="994" y="1520"/>
                  </a:lnTo>
                  <a:lnTo>
                    <a:pt x="996" y="1521"/>
                  </a:lnTo>
                  <a:lnTo>
                    <a:pt x="999" y="1523"/>
                  </a:lnTo>
                  <a:lnTo>
                    <a:pt x="1000" y="1526"/>
                  </a:lnTo>
                  <a:lnTo>
                    <a:pt x="1002" y="1533"/>
                  </a:lnTo>
                  <a:lnTo>
                    <a:pt x="1004" y="1541"/>
                  </a:lnTo>
                  <a:lnTo>
                    <a:pt x="1005" y="1558"/>
                  </a:lnTo>
                  <a:lnTo>
                    <a:pt x="1005" y="1570"/>
                  </a:lnTo>
                  <a:lnTo>
                    <a:pt x="1005" y="1580"/>
                  </a:lnTo>
                  <a:lnTo>
                    <a:pt x="1004" y="1596"/>
                  </a:lnTo>
                  <a:lnTo>
                    <a:pt x="1001" y="1604"/>
                  </a:lnTo>
                  <a:lnTo>
                    <a:pt x="1000" y="1613"/>
                  </a:lnTo>
                  <a:lnTo>
                    <a:pt x="996" y="1620"/>
                  </a:lnTo>
                  <a:lnTo>
                    <a:pt x="993" y="1627"/>
                  </a:lnTo>
                  <a:lnTo>
                    <a:pt x="987" y="1638"/>
                  </a:lnTo>
                  <a:lnTo>
                    <a:pt x="980" y="1643"/>
                  </a:lnTo>
                  <a:lnTo>
                    <a:pt x="973" y="1648"/>
                  </a:lnTo>
                  <a:lnTo>
                    <a:pt x="966" y="1651"/>
                  </a:lnTo>
                  <a:lnTo>
                    <a:pt x="962" y="1652"/>
                  </a:lnTo>
                  <a:lnTo>
                    <a:pt x="958" y="1654"/>
                  </a:lnTo>
                  <a:lnTo>
                    <a:pt x="956" y="1658"/>
                  </a:lnTo>
                  <a:lnTo>
                    <a:pt x="955" y="1660"/>
                  </a:lnTo>
                  <a:lnTo>
                    <a:pt x="954" y="1664"/>
                  </a:lnTo>
                  <a:lnTo>
                    <a:pt x="955" y="1667"/>
                  </a:lnTo>
                  <a:lnTo>
                    <a:pt x="956" y="1670"/>
                  </a:lnTo>
                  <a:lnTo>
                    <a:pt x="958" y="1673"/>
                  </a:lnTo>
                  <a:lnTo>
                    <a:pt x="966" y="1678"/>
                  </a:lnTo>
                  <a:lnTo>
                    <a:pt x="970" y="1683"/>
                  </a:lnTo>
                  <a:lnTo>
                    <a:pt x="975" y="1689"/>
                  </a:lnTo>
                  <a:lnTo>
                    <a:pt x="977" y="1695"/>
                  </a:lnTo>
                  <a:lnTo>
                    <a:pt x="980" y="1697"/>
                  </a:lnTo>
                  <a:lnTo>
                    <a:pt x="983" y="1698"/>
                  </a:lnTo>
                  <a:lnTo>
                    <a:pt x="989" y="1699"/>
                  </a:lnTo>
                  <a:lnTo>
                    <a:pt x="996" y="1699"/>
                  </a:lnTo>
                  <a:lnTo>
                    <a:pt x="1011" y="1698"/>
                  </a:lnTo>
                  <a:lnTo>
                    <a:pt x="1024" y="1697"/>
                  </a:lnTo>
                  <a:lnTo>
                    <a:pt x="1040" y="1695"/>
                  </a:lnTo>
                  <a:lnTo>
                    <a:pt x="1063" y="1693"/>
                  </a:lnTo>
                  <a:lnTo>
                    <a:pt x="1075" y="1691"/>
                  </a:lnTo>
                  <a:lnTo>
                    <a:pt x="1086" y="1690"/>
                  </a:lnTo>
                  <a:lnTo>
                    <a:pt x="1094" y="1686"/>
                  </a:lnTo>
                  <a:lnTo>
                    <a:pt x="1101" y="1683"/>
                  </a:lnTo>
                  <a:lnTo>
                    <a:pt x="1109" y="1676"/>
                  </a:lnTo>
                  <a:lnTo>
                    <a:pt x="1115" y="1668"/>
                  </a:lnTo>
                  <a:lnTo>
                    <a:pt x="1118" y="1666"/>
                  </a:lnTo>
                  <a:lnTo>
                    <a:pt x="1120" y="1665"/>
                  </a:lnTo>
                  <a:lnTo>
                    <a:pt x="1124" y="1665"/>
                  </a:lnTo>
                  <a:lnTo>
                    <a:pt x="1128" y="1667"/>
                  </a:lnTo>
                  <a:lnTo>
                    <a:pt x="1138" y="1672"/>
                  </a:lnTo>
                  <a:lnTo>
                    <a:pt x="1145" y="1676"/>
                  </a:lnTo>
                  <a:lnTo>
                    <a:pt x="1150" y="1676"/>
                  </a:lnTo>
                  <a:lnTo>
                    <a:pt x="1153" y="1677"/>
                  </a:lnTo>
                  <a:lnTo>
                    <a:pt x="1158" y="1676"/>
                  </a:lnTo>
                  <a:lnTo>
                    <a:pt x="1163" y="1674"/>
                  </a:lnTo>
                  <a:lnTo>
                    <a:pt x="1177" y="1665"/>
                  </a:lnTo>
                  <a:lnTo>
                    <a:pt x="1188" y="1660"/>
                  </a:lnTo>
                  <a:lnTo>
                    <a:pt x="1189" y="1660"/>
                  </a:lnTo>
                  <a:lnTo>
                    <a:pt x="1190" y="1661"/>
                  </a:lnTo>
                  <a:lnTo>
                    <a:pt x="1191" y="1662"/>
                  </a:lnTo>
                  <a:lnTo>
                    <a:pt x="1193" y="1665"/>
                  </a:lnTo>
                  <a:lnTo>
                    <a:pt x="1194" y="1672"/>
                  </a:lnTo>
                  <a:lnTo>
                    <a:pt x="1194" y="1683"/>
                  </a:lnTo>
                  <a:lnTo>
                    <a:pt x="1194" y="1693"/>
                  </a:lnTo>
                  <a:lnTo>
                    <a:pt x="1196" y="1703"/>
                  </a:lnTo>
                  <a:lnTo>
                    <a:pt x="1199" y="1708"/>
                  </a:lnTo>
                  <a:lnTo>
                    <a:pt x="1201" y="1710"/>
                  </a:lnTo>
                  <a:lnTo>
                    <a:pt x="1204" y="1712"/>
                  </a:lnTo>
                  <a:lnTo>
                    <a:pt x="1210" y="1714"/>
                  </a:lnTo>
                  <a:lnTo>
                    <a:pt x="1223" y="1712"/>
                  </a:lnTo>
                  <a:lnTo>
                    <a:pt x="1239" y="1710"/>
                  </a:lnTo>
                  <a:lnTo>
                    <a:pt x="1246" y="1709"/>
                  </a:lnTo>
                  <a:lnTo>
                    <a:pt x="1253" y="1708"/>
                  </a:lnTo>
                  <a:lnTo>
                    <a:pt x="1259" y="1709"/>
                  </a:lnTo>
                  <a:lnTo>
                    <a:pt x="1264" y="1711"/>
                  </a:lnTo>
                  <a:lnTo>
                    <a:pt x="1271" y="1716"/>
                  </a:lnTo>
                  <a:lnTo>
                    <a:pt x="1278" y="1720"/>
                  </a:lnTo>
                  <a:lnTo>
                    <a:pt x="1283" y="1722"/>
                  </a:lnTo>
                  <a:lnTo>
                    <a:pt x="1286" y="1722"/>
                  </a:lnTo>
                  <a:lnTo>
                    <a:pt x="1290" y="1721"/>
                  </a:lnTo>
                  <a:lnTo>
                    <a:pt x="1294" y="1720"/>
                  </a:lnTo>
                  <a:lnTo>
                    <a:pt x="1300" y="1716"/>
                  </a:lnTo>
                  <a:lnTo>
                    <a:pt x="1307" y="1710"/>
                  </a:lnTo>
                  <a:lnTo>
                    <a:pt x="1313" y="1705"/>
                  </a:lnTo>
                  <a:lnTo>
                    <a:pt x="1322" y="1700"/>
                  </a:lnTo>
                  <a:lnTo>
                    <a:pt x="1327" y="1699"/>
                  </a:lnTo>
                  <a:lnTo>
                    <a:pt x="1332" y="1697"/>
                  </a:lnTo>
                  <a:lnTo>
                    <a:pt x="1338" y="1697"/>
                  </a:lnTo>
                  <a:lnTo>
                    <a:pt x="1345" y="1696"/>
                  </a:lnTo>
                  <a:lnTo>
                    <a:pt x="1359" y="1696"/>
                  </a:lnTo>
                  <a:lnTo>
                    <a:pt x="1372" y="1696"/>
                  </a:lnTo>
                  <a:lnTo>
                    <a:pt x="1384" y="1695"/>
                  </a:lnTo>
                  <a:lnTo>
                    <a:pt x="1392" y="1695"/>
                  </a:lnTo>
                  <a:lnTo>
                    <a:pt x="1396" y="1696"/>
                  </a:lnTo>
                  <a:lnTo>
                    <a:pt x="1398" y="1697"/>
                  </a:lnTo>
                  <a:lnTo>
                    <a:pt x="1402" y="1699"/>
                  </a:lnTo>
                  <a:lnTo>
                    <a:pt x="1405" y="1703"/>
                  </a:lnTo>
                  <a:lnTo>
                    <a:pt x="1409" y="1708"/>
                  </a:lnTo>
                  <a:lnTo>
                    <a:pt x="1411" y="1714"/>
                  </a:lnTo>
                  <a:lnTo>
                    <a:pt x="1414" y="1720"/>
                  </a:lnTo>
                  <a:lnTo>
                    <a:pt x="1416" y="1725"/>
                  </a:lnTo>
                  <a:lnTo>
                    <a:pt x="1418" y="1733"/>
                  </a:lnTo>
                  <a:lnTo>
                    <a:pt x="1422" y="1740"/>
                  </a:lnTo>
                  <a:lnTo>
                    <a:pt x="1427" y="1748"/>
                  </a:lnTo>
                  <a:lnTo>
                    <a:pt x="1433" y="1755"/>
                  </a:lnTo>
                  <a:lnTo>
                    <a:pt x="1439" y="1762"/>
                  </a:lnTo>
                  <a:lnTo>
                    <a:pt x="1446" y="1769"/>
                  </a:lnTo>
                  <a:lnTo>
                    <a:pt x="1453" y="1774"/>
                  </a:lnTo>
                  <a:lnTo>
                    <a:pt x="1460" y="1778"/>
                  </a:lnTo>
                  <a:lnTo>
                    <a:pt x="1477" y="1783"/>
                  </a:lnTo>
                  <a:lnTo>
                    <a:pt x="1495" y="1786"/>
                  </a:lnTo>
                  <a:lnTo>
                    <a:pt x="1504" y="1787"/>
                  </a:lnTo>
                  <a:lnTo>
                    <a:pt x="1514" y="1787"/>
                  </a:lnTo>
                  <a:lnTo>
                    <a:pt x="1522" y="1786"/>
                  </a:lnTo>
                  <a:lnTo>
                    <a:pt x="1530" y="1785"/>
                  </a:lnTo>
                  <a:lnTo>
                    <a:pt x="1543" y="1784"/>
                  </a:lnTo>
                  <a:lnTo>
                    <a:pt x="1556" y="1783"/>
                  </a:lnTo>
                  <a:lnTo>
                    <a:pt x="1562" y="1783"/>
                  </a:lnTo>
                  <a:lnTo>
                    <a:pt x="1568" y="1783"/>
                  </a:lnTo>
                  <a:lnTo>
                    <a:pt x="1574" y="1785"/>
                  </a:lnTo>
                  <a:lnTo>
                    <a:pt x="1580" y="1786"/>
                  </a:lnTo>
                  <a:lnTo>
                    <a:pt x="1585" y="1791"/>
                  </a:lnTo>
                  <a:lnTo>
                    <a:pt x="1590" y="1796"/>
                  </a:lnTo>
                  <a:lnTo>
                    <a:pt x="1593" y="1802"/>
                  </a:lnTo>
                  <a:lnTo>
                    <a:pt x="1597" y="1809"/>
                  </a:lnTo>
                  <a:lnTo>
                    <a:pt x="1602" y="1823"/>
                  </a:lnTo>
                  <a:lnTo>
                    <a:pt x="1606" y="1836"/>
                  </a:lnTo>
                  <a:lnTo>
                    <a:pt x="1609" y="1840"/>
                  </a:lnTo>
                  <a:lnTo>
                    <a:pt x="1612" y="1842"/>
                  </a:lnTo>
                  <a:lnTo>
                    <a:pt x="1616" y="1843"/>
                  </a:lnTo>
                  <a:lnTo>
                    <a:pt x="1621" y="1843"/>
                  </a:lnTo>
                  <a:lnTo>
                    <a:pt x="1625" y="1842"/>
                  </a:lnTo>
                  <a:lnTo>
                    <a:pt x="1630" y="1840"/>
                  </a:lnTo>
                  <a:lnTo>
                    <a:pt x="1634" y="1835"/>
                  </a:lnTo>
                  <a:lnTo>
                    <a:pt x="1637" y="1830"/>
                  </a:lnTo>
                  <a:lnTo>
                    <a:pt x="1643" y="1821"/>
                  </a:lnTo>
                  <a:lnTo>
                    <a:pt x="1649" y="1813"/>
                  </a:lnTo>
                  <a:lnTo>
                    <a:pt x="1657" y="1809"/>
                  </a:lnTo>
                  <a:lnTo>
                    <a:pt x="1669" y="1803"/>
                  </a:lnTo>
                  <a:lnTo>
                    <a:pt x="1675" y="1799"/>
                  </a:lnTo>
                  <a:lnTo>
                    <a:pt x="1681" y="1794"/>
                  </a:lnTo>
                  <a:lnTo>
                    <a:pt x="1687" y="1791"/>
                  </a:lnTo>
                  <a:lnTo>
                    <a:pt x="1691" y="1786"/>
                  </a:lnTo>
                  <a:lnTo>
                    <a:pt x="1693" y="1781"/>
                  </a:lnTo>
                  <a:lnTo>
                    <a:pt x="1695" y="1777"/>
                  </a:lnTo>
                  <a:lnTo>
                    <a:pt x="1697" y="1772"/>
                  </a:lnTo>
                  <a:lnTo>
                    <a:pt x="1695" y="1768"/>
                  </a:lnTo>
                  <a:lnTo>
                    <a:pt x="1694" y="1765"/>
                  </a:lnTo>
                  <a:lnTo>
                    <a:pt x="1694" y="1760"/>
                  </a:lnTo>
                  <a:lnTo>
                    <a:pt x="1694" y="1755"/>
                  </a:lnTo>
                  <a:lnTo>
                    <a:pt x="1695" y="1752"/>
                  </a:lnTo>
                  <a:lnTo>
                    <a:pt x="1698" y="1747"/>
                  </a:lnTo>
                  <a:lnTo>
                    <a:pt x="1701" y="1743"/>
                  </a:lnTo>
                  <a:lnTo>
                    <a:pt x="1705" y="1739"/>
                  </a:lnTo>
                  <a:lnTo>
                    <a:pt x="1710" y="1736"/>
                  </a:lnTo>
                  <a:lnTo>
                    <a:pt x="1722" y="1730"/>
                  </a:lnTo>
                  <a:lnTo>
                    <a:pt x="1737" y="1725"/>
                  </a:lnTo>
                  <a:lnTo>
                    <a:pt x="1751" y="1722"/>
                  </a:lnTo>
                  <a:lnTo>
                    <a:pt x="1763" y="1720"/>
                  </a:lnTo>
                  <a:lnTo>
                    <a:pt x="1766" y="1718"/>
                  </a:lnTo>
                  <a:lnTo>
                    <a:pt x="1768" y="1718"/>
                  </a:lnTo>
                  <a:lnTo>
                    <a:pt x="1769" y="1716"/>
                  </a:lnTo>
                  <a:lnTo>
                    <a:pt x="1770" y="1709"/>
                  </a:lnTo>
                  <a:lnTo>
                    <a:pt x="1774" y="1699"/>
                  </a:lnTo>
                  <a:lnTo>
                    <a:pt x="1780" y="1689"/>
                  </a:lnTo>
                  <a:lnTo>
                    <a:pt x="1794" y="1670"/>
                  </a:lnTo>
                  <a:lnTo>
                    <a:pt x="1804" y="1655"/>
                  </a:lnTo>
                  <a:lnTo>
                    <a:pt x="1806" y="1647"/>
                  </a:lnTo>
                  <a:lnTo>
                    <a:pt x="1810" y="1634"/>
                  </a:lnTo>
                  <a:lnTo>
                    <a:pt x="1813" y="1620"/>
                  </a:lnTo>
                  <a:lnTo>
                    <a:pt x="1814" y="1610"/>
                  </a:lnTo>
                  <a:lnTo>
                    <a:pt x="1815" y="1601"/>
                  </a:lnTo>
                  <a:lnTo>
                    <a:pt x="1818" y="1588"/>
                  </a:lnTo>
                  <a:lnTo>
                    <a:pt x="1819" y="1575"/>
                  </a:lnTo>
                  <a:lnTo>
                    <a:pt x="1819" y="1564"/>
                  </a:lnTo>
                  <a:lnTo>
                    <a:pt x="1819" y="1555"/>
                  </a:lnTo>
                  <a:lnTo>
                    <a:pt x="1819" y="1547"/>
                  </a:lnTo>
                  <a:lnTo>
                    <a:pt x="1819" y="1540"/>
                  </a:lnTo>
                  <a:lnTo>
                    <a:pt x="1821" y="1534"/>
                  </a:lnTo>
                  <a:lnTo>
                    <a:pt x="1826" y="1529"/>
                  </a:lnTo>
                  <a:lnTo>
                    <a:pt x="1835" y="1522"/>
                  </a:lnTo>
                  <a:lnTo>
                    <a:pt x="1844" y="1516"/>
                  </a:lnTo>
                  <a:lnTo>
                    <a:pt x="1855" y="1509"/>
                  </a:lnTo>
                  <a:lnTo>
                    <a:pt x="1869" y="1501"/>
                  </a:lnTo>
                  <a:lnTo>
                    <a:pt x="1873" y="1497"/>
                  </a:lnTo>
                  <a:lnTo>
                    <a:pt x="1871" y="1496"/>
                  </a:lnTo>
                  <a:lnTo>
                    <a:pt x="1869" y="1492"/>
                  </a:lnTo>
                  <a:lnTo>
                    <a:pt x="1868" y="1489"/>
                  </a:lnTo>
                  <a:lnTo>
                    <a:pt x="1868" y="1488"/>
                  </a:lnTo>
                  <a:close/>
                </a:path>
              </a:pathLst>
            </a:custGeom>
            <a:solidFill>
              <a:srgbClr val="FF0000"/>
            </a:solidFill>
            <a:ln w="3175" cmpd="sng">
              <a:solidFill>
                <a:srgbClr val="BFBFB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10449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Segoe UI"/>
                <a:ea typeface="微软雅黑"/>
              </a:endParaRPr>
            </a:p>
          </p:txBody>
        </p:sp>
        <p:sp>
          <p:nvSpPr>
            <p:cNvPr id="22" name="福建"/>
            <p:cNvSpPr>
              <a:spLocks/>
            </p:cNvSpPr>
            <p:nvPr/>
          </p:nvSpPr>
          <p:spPr bwMode="auto">
            <a:xfrm>
              <a:off x="3568486" y="4477455"/>
              <a:ext cx="665203" cy="803414"/>
            </a:xfrm>
            <a:custGeom>
              <a:avLst/>
              <a:gdLst>
                <a:gd name="T0" fmla="*/ 1565 w 1689"/>
                <a:gd name="T1" fmla="*/ 334 h 2064"/>
                <a:gd name="T2" fmla="*/ 1442 w 1689"/>
                <a:gd name="T3" fmla="*/ 393 h 2064"/>
                <a:gd name="T4" fmla="*/ 1376 w 1689"/>
                <a:gd name="T5" fmla="*/ 269 h 2064"/>
                <a:gd name="T6" fmla="*/ 1307 w 1689"/>
                <a:gd name="T7" fmla="*/ 313 h 2064"/>
                <a:gd name="T8" fmla="*/ 1189 w 1689"/>
                <a:gd name="T9" fmla="*/ 346 h 2064"/>
                <a:gd name="T10" fmla="*/ 1100 w 1689"/>
                <a:gd name="T11" fmla="*/ 306 h 2064"/>
                <a:gd name="T12" fmla="*/ 1033 w 1689"/>
                <a:gd name="T13" fmla="*/ 78 h 2064"/>
                <a:gd name="T14" fmla="*/ 963 w 1689"/>
                <a:gd name="T15" fmla="*/ 22 h 2064"/>
                <a:gd name="T16" fmla="*/ 872 w 1689"/>
                <a:gd name="T17" fmla="*/ 23 h 2064"/>
                <a:gd name="T18" fmla="*/ 792 w 1689"/>
                <a:gd name="T19" fmla="*/ 129 h 2064"/>
                <a:gd name="T20" fmla="*/ 666 w 1689"/>
                <a:gd name="T21" fmla="*/ 211 h 2064"/>
                <a:gd name="T22" fmla="*/ 545 w 1689"/>
                <a:gd name="T23" fmla="*/ 190 h 2064"/>
                <a:gd name="T24" fmla="*/ 413 w 1689"/>
                <a:gd name="T25" fmla="*/ 318 h 2064"/>
                <a:gd name="T26" fmla="*/ 406 w 1689"/>
                <a:gd name="T27" fmla="*/ 378 h 2064"/>
                <a:gd name="T28" fmla="*/ 378 w 1689"/>
                <a:gd name="T29" fmla="*/ 591 h 2064"/>
                <a:gd name="T30" fmla="*/ 213 w 1689"/>
                <a:gd name="T31" fmla="*/ 738 h 2064"/>
                <a:gd name="T32" fmla="*/ 249 w 1689"/>
                <a:gd name="T33" fmla="*/ 886 h 2064"/>
                <a:gd name="T34" fmla="*/ 186 w 1689"/>
                <a:gd name="T35" fmla="*/ 982 h 2064"/>
                <a:gd name="T36" fmla="*/ 97 w 1689"/>
                <a:gd name="T37" fmla="*/ 1114 h 2064"/>
                <a:gd name="T38" fmla="*/ 69 w 1689"/>
                <a:gd name="T39" fmla="*/ 1267 h 2064"/>
                <a:gd name="T40" fmla="*/ 17 w 1689"/>
                <a:gd name="T41" fmla="*/ 1465 h 2064"/>
                <a:gd name="T42" fmla="*/ 98 w 1689"/>
                <a:gd name="T43" fmla="*/ 1568 h 2064"/>
                <a:gd name="T44" fmla="*/ 220 w 1689"/>
                <a:gd name="T45" fmla="*/ 1592 h 2064"/>
                <a:gd name="T46" fmla="*/ 385 w 1689"/>
                <a:gd name="T47" fmla="*/ 1629 h 2064"/>
                <a:gd name="T48" fmla="*/ 428 w 1689"/>
                <a:gd name="T49" fmla="*/ 1753 h 2064"/>
                <a:gd name="T50" fmla="*/ 461 w 1689"/>
                <a:gd name="T51" fmla="*/ 1903 h 2064"/>
                <a:gd name="T52" fmla="*/ 562 w 1689"/>
                <a:gd name="T53" fmla="*/ 2059 h 2064"/>
                <a:gd name="T54" fmla="*/ 604 w 1689"/>
                <a:gd name="T55" fmla="*/ 2032 h 2064"/>
                <a:gd name="T56" fmla="*/ 665 w 1689"/>
                <a:gd name="T57" fmla="*/ 1976 h 2064"/>
                <a:gd name="T58" fmla="*/ 740 w 1689"/>
                <a:gd name="T59" fmla="*/ 1946 h 2064"/>
                <a:gd name="T60" fmla="*/ 753 w 1689"/>
                <a:gd name="T61" fmla="*/ 1919 h 2064"/>
                <a:gd name="T62" fmla="*/ 792 w 1689"/>
                <a:gd name="T63" fmla="*/ 1923 h 2064"/>
                <a:gd name="T64" fmla="*/ 927 w 1689"/>
                <a:gd name="T65" fmla="*/ 1768 h 2064"/>
                <a:gd name="T66" fmla="*/ 820 w 1689"/>
                <a:gd name="T67" fmla="*/ 1683 h 2064"/>
                <a:gd name="T68" fmla="*/ 832 w 1689"/>
                <a:gd name="T69" fmla="*/ 1641 h 2064"/>
                <a:gd name="T70" fmla="*/ 899 w 1689"/>
                <a:gd name="T71" fmla="*/ 1685 h 2064"/>
                <a:gd name="T72" fmla="*/ 924 w 1689"/>
                <a:gd name="T73" fmla="*/ 1584 h 2064"/>
                <a:gd name="T74" fmla="*/ 992 w 1689"/>
                <a:gd name="T75" fmla="*/ 1612 h 2064"/>
                <a:gd name="T76" fmla="*/ 1040 w 1689"/>
                <a:gd name="T77" fmla="*/ 1592 h 2064"/>
                <a:gd name="T78" fmla="*/ 1122 w 1689"/>
                <a:gd name="T79" fmla="*/ 1608 h 2064"/>
                <a:gd name="T80" fmla="*/ 1130 w 1689"/>
                <a:gd name="T81" fmla="*/ 1518 h 2064"/>
                <a:gd name="T82" fmla="*/ 1231 w 1689"/>
                <a:gd name="T83" fmla="*/ 1468 h 2064"/>
                <a:gd name="T84" fmla="*/ 1231 w 1689"/>
                <a:gd name="T85" fmla="*/ 1403 h 2064"/>
                <a:gd name="T86" fmla="*/ 1210 w 1689"/>
                <a:gd name="T87" fmla="*/ 1386 h 2064"/>
                <a:gd name="T88" fmla="*/ 1227 w 1689"/>
                <a:gd name="T89" fmla="*/ 1327 h 2064"/>
                <a:gd name="T90" fmla="*/ 1411 w 1689"/>
                <a:gd name="T91" fmla="*/ 1335 h 2064"/>
                <a:gd name="T92" fmla="*/ 1278 w 1689"/>
                <a:gd name="T93" fmla="*/ 1222 h 2064"/>
                <a:gd name="T94" fmla="*/ 1373 w 1689"/>
                <a:gd name="T95" fmla="*/ 1203 h 2064"/>
                <a:gd name="T96" fmla="*/ 1474 w 1689"/>
                <a:gd name="T97" fmla="*/ 1215 h 2064"/>
                <a:gd name="T98" fmla="*/ 1387 w 1689"/>
                <a:gd name="T99" fmla="*/ 1128 h 2064"/>
                <a:gd name="T100" fmla="*/ 1474 w 1689"/>
                <a:gd name="T101" fmla="*/ 987 h 2064"/>
                <a:gd name="T102" fmla="*/ 1448 w 1689"/>
                <a:gd name="T103" fmla="*/ 862 h 2064"/>
                <a:gd name="T104" fmla="*/ 1524 w 1689"/>
                <a:gd name="T105" fmla="*/ 793 h 2064"/>
                <a:gd name="T106" fmla="*/ 1443 w 1689"/>
                <a:gd name="T107" fmla="*/ 800 h 2064"/>
                <a:gd name="T108" fmla="*/ 1492 w 1689"/>
                <a:gd name="T109" fmla="*/ 743 h 2064"/>
                <a:gd name="T110" fmla="*/ 1397 w 1689"/>
                <a:gd name="T111" fmla="*/ 703 h 2064"/>
                <a:gd name="T112" fmla="*/ 1440 w 1689"/>
                <a:gd name="T113" fmla="*/ 633 h 2064"/>
                <a:gd name="T114" fmla="*/ 1448 w 1689"/>
                <a:gd name="T115" fmla="*/ 623 h 2064"/>
                <a:gd name="T116" fmla="*/ 1474 w 1689"/>
                <a:gd name="T117" fmla="*/ 618 h 2064"/>
                <a:gd name="T118" fmla="*/ 1528 w 1689"/>
                <a:gd name="T119" fmla="*/ 603 h 2064"/>
                <a:gd name="T120" fmla="*/ 1497 w 1689"/>
                <a:gd name="T121" fmla="*/ 705 h 2064"/>
                <a:gd name="T122" fmla="*/ 1598 w 1689"/>
                <a:gd name="T123" fmla="*/ 640 h 2064"/>
                <a:gd name="T124" fmla="*/ 1622 w 1689"/>
                <a:gd name="T125" fmla="*/ 5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9" h="2064">
                  <a:moveTo>
                    <a:pt x="1689" y="435"/>
                  </a:moveTo>
                  <a:lnTo>
                    <a:pt x="1685" y="429"/>
                  </a:lnTo>
                  <a:lnTo>
                    <a:pt x="1680" y="425"/>
                  </a:lnTo>
                  <a:lnTo>
                    <a:pt x="1676" y="419"/>
                  </a:lnTo>
                  <a:lnTo>
                    <a:pt x="1673" y="414"/>
                  </a:lnTo>
                  <a:lnTo>
                    <a:pt x="1668" y="401"/>
                  </a:lnTo>
                  <a:lnTo>
                    <a:pt x="1663" y="385"/>
                  </a:lnTo>
                  <a:lnTo>
                    <a:pt x="1659" y="371"/>
                  </a:lnTo>
                  <a:lnTo>
                    <a:pt x="1655" y="360"/>
                  </a:lnTo>
                  <a:lnTo>
                    <a:pt x="1651" y="353"/>
                  </a:lnTo>
                  <a:lnTo>
                    <a:pt x="1649" y="346"/>
                  </a:lnTo>
                  <a:lnTo>
                    <a:pt x="1647" y="344"/>
                  </a:lnTo>
                  <a:lnTo>
                    <a:pt x="1644" y="341"/>
                  </a:lnTo>
                  <a:lnTo>
                    <a:pt x="1641" y="339"/>
                  </a:lnTo>
                  <a:lnTo>
                    <a:pt x="1637" y="338"/>
                  </a:lnTo>
                  <a:lnTo>
                    <a:pt x="1629" y="338"/>
                  </a:lnTo>
                  <a:lnTo>
                    <a:pt x="1619" y="335"/>
                  </a:lnTo>
                  <a:lnTo>
                    <a:pt x="1610" y="334"/>
                  </a:lnTo>
                  <a:lnTo>
                    <a:pt x="1599" y="330"/>
                  </a:lnTo>
                  <a:lnTo>
                    <a:pt x="1593" y="328"/>
                  </a:lnTo>
                  <a:lnTo>
                    <a:pt x="1587" y="327"/>
                  </a:lnTo>
                  <a:lnTo>
                    <a:pt x="1581" y="327"/>
                  </a:lnTo>
                  <a:lnTo>
                    <a:pt x="1575" y="328"/>
                  </a:lnTo>
                  <a:lnTo>
                    <a:pt x="1571" y="331"/>
                  </a:lnTo>
                  <a:lnTo>
                    <a:pt x="1565" y="334"/>
                  </a:lnTo>
                  <a:lnTo>
                    <a:pt x="1561" y="338"/>
                  </a:lnTo>
                  <a:lnTo>
                    <a:pt x="1557" y="343"/>
                  </a:lnTo>
                  <a:lnTo>
                    <a:pt x="1550" y="351"/>
                  </a:lnTo>
                  <a:lnTo>
                    <a:pt x="1544" y="357"/>
                  </a:lnTo>
                  <a:lnTo>
                    <a:pt x="1541" y="359"/>
                  </a:lnTo>
                  <a:lnTo>
                    <a:pt x="1538" y="360"/>
                  </a:lnTo>
                  <a:lnTo>
                    <a:pt x="1536" y="360"/>
                  </a:lnTo>
                  <a:lnTo>
                    <a:pt x="1534" y="359"/>
                  </a:lnTo>
                  <a:lnTo>
                    <a:pt x="1530" y="356"/>
                  </a:lnTo>
                  <a:lnTo>
                    <a:pt x="1524" y="352"/>
                  </a:lnTo>
                  <a:lnTo>
                    <a:pt x="1522" y="351"/>
                  </a:lnTo>
                  <a:lnTo>
                    <a:pt x="1518" y="350"/>
                  </a:lnTo>
                  <a:lnTo>
                    <a:pt x="1515" y="351"/>
                  </a:lnTo>
                  <a:lnTo>
                    <a:pt x="1512" y="353"/>
                  </a:lnTo>
                  <a:lnTo>
                    <a:pt x="1506" y="360"/>
                  </a:lnTo>
                  <a:lnTo>
                    <a:pt x="1502" y="368"/>
                  </a:lnTo>
                  <a:lnTo>
                    <a:pt x="1498" y="375"/>
                  </a:lnTo>
                  <a:lnTo>
                    <a:pt x="1496" y="379"/>
                  </a:lnTo>
                  <a:lnTo>
                    <a:pt x="1492" y="382"/>
                  </a:lnTo>
                  <a:lnTo>
                    <a:pt x="1484" y="383"/>
                  </a:lnTo>
                  <a:lnTo>
                    <a:pt x="1474" y="384"/>
                  </a:lnTo>
                  <a:lnTo>
                    <a:pt x="1466" y="384"/>
                  </a:lnTo>
                  <a:lnTo>
                    <a:pt x="1455" y="387"/>
                  </a:lnTo>
                  <a:lnTo>
                    <a:pt x="1447" y="390"/>
                  </a:lnTo>
                  <a:lnTo>
                    <a:pt x="1442" y="393"/>
                  </a:lnTo>
                  <a:lnTo>
                    <a:pt x="1441" y="393"/>
                  </a:lnTo>
                  <a:lnTo>
                    <a:pt x="1441" y="389"/>
                  </a:lnTo>
                  <a:lnTo>
                    <a:pt x="1441" y="383"/>
                  </a:lnTo>
                  <a:lnTo>
                    <a:pt x="1436" y="377"/>
                  </a:lnTo>
                  <a:lnTo>
                    <a:pt x="1430" y="370"/>
                  </a:lnTo>
                  <a:lnTo>
                    <a:pt x="1421" y="363"/>
                  </a:lnTo>
                  <a:lnTo>
                    <a:pt x="1411" y="357"/>
                  </a:lnTo>
                  <a:lnTo>
                    <a:pt x="1410" y="353"/>
                  </a:lnTo>
                  <a:lnTo>
                    <a:pt x="1409" y="350"/>
                  </a:lnTo>
                  <a:lnTo>
                    <a:pt x="1408" y="346"/>
                  </a:lnTo>
                  <a:lnTo>
                    <a:pt x="1408" y="341"/>
                  </a:lnTo>
                  <a:lnTo>
                    <a:pt x="1409" y="330"/>
                  </a:lnTo>
                  <a:lnTo>
                    <a:pt x="1409" y="319"/>
                  </a:lnTo>
                  <a:lnTo>
                    <a:pt x="1409" y="314"/>
                  </a:lnTo>
                  <a:lnTo>
                    <a:pt x="1408" y="311"/>
                  </a:lnTo>
                  <a:lnTo>
                    <a:pt x="1407" y="307"/>
                  </a:lnTo>
                  <a:lnTo>
                    <a:pt x="1404" y="303"/>
                  </a:lnTo>
                  <a:lnTo>
                    <a:pt x="1402" y="301"/>
                  </a:lnTo>
                  <a:lnTo>
                    <a:pt x="1397" y="301"/>
                  </a:lnTo>
                  <a:lnTo>
                    <a:pt x="1393" y="300"/>
                  </a:lnTo>
                  <a:lnTo>
                    <a:pt x="1389" y="300"/>
                  </a:lnTo>
                  <a:lnTo>
                    <a:pt x="1385" y="288"/>
                  </a:lnTo>
                  <a:lnTo>
                    <a:pt x="1380" y="275"/>
                  </a:lnTo>
                  <a:lnTo>
                    <a:pt x="1378" y="272"/>
                  </a:lnTo>
                  <a:lnTo>
                    <a:pt x="1376" y="269"/>
                  </a:lnTo>
                  <a:lnTo>
                    <a:pt x="1374" y="265"/>
                  </a:lnTo>
                  <a:lnTo>
                    <a:pt x="1373" y="262"/>
                  </a:lnTo>
                  <a:lnTo>
                    <a:pt x="1373" y="253"/>
                  </a:lnTo>
                  <a:lnTo>
                    <a:pt x="1373" y="245"/>
                  </a:lnTo>
                  <a:lnTo>
                    <a:pt x="1372" y="243"/>
                  </a:lnTo>
                  <a:lnTo>
                    <a:pt x="1370" y="240"/>
                  </a:lnTo>
                  <a:lnTo>
                    <a:pt x="1367" y="239"/>
                  </a:lnTo>
                  <a:lnTo>
                    <a:pt x="1365" y="238"/>
                  </a:lnTo>
                  <a:lnTo>
                    <a:pt x="1360" y="238"/>
                  </a:lnTo>
                  <a:lnTo>
                    <a:pt x="1354" y="238"/>
                  </a:lnTo>
                  <a:lnTo>
                    <a:pt x="1351" y="239"/>
                  </a:lnTo>
                  <a:lnTo>
                    <a:pt x="1347" y="242"/>
                  </a:lnTo>
                  <a:lnTo>
                    <a:pt x="1342" y="244"/>
                  </a:lnTo>
                  <a:lnTo>
                    <a:pt x="1339" y="246"/>
                  </a:lnTo>
                  <a:lnTo>
                    <a:pt x="1334" y="252"/>
                  </a:lnTo>
                  <a:lnTo>
                    <a:pt x="1329" y="259"/>
                  </a:lnTo>
                  <a:lnTo>
                    <a:pt x="1327" y="267"/>
                  </a:lnTo>
                  <a:lnTo>
                    <a:pt x="1324" y="275"/>
                  </a:lnTo>
                  <a:lnTo>
                    <a:pt x="1321" y="290"/>
                  </a:lnTo>
                  <a:lnTo>
                    <a:pt x="1317" y="302"/>
                  </a:lnTo>
                  <a:lnTo>
                    <a:pt x="1316" y="307"/>
                  </a:lnTo>
                  <a:lnTo>
                    <a:pt x="1314" y="311"/>
                  </a:lnTo>
                  <a:lnTo>
                    <a:pt x="1311" y="312"/>
                  </a:lnTo>
                  <a:lnTo>
                    <a:pt x="1309" y="313"/>
                  </a:lnTo>
                  <a:lnTo>
                    <a:pt x="1307" y="313"/>
                  </a:lnTo>
                  <a:lnTo>
                    <a:pt x="1304" y="312"/>
                  </a:lnTo>
                  <a:lnTo>
                    <a:pt x="1301" y="311"/>
                  </a:lnTo>
                  <a:lnTo>
                    <a:pt x="1298" y="308"/>
                  </a:lnTo>
                  <a:lnTo>
                    <a:pt x="1295" y="307"/>
                  </a:lnTo>
                  <a:lnTo>
                    <a:pt x="1291" y="308"/>
                  </a:lnTo>
                  <a:lnTo>
                    <a:pt x="1286" y="311"/>
                  </a:lnTo>
                  <a:lnTo>
                    <a:pt x="1282" y="314"/>
                  </a:lnTo>
                  <a:lnTo>
                    <a:pt x="1272" y="325"/>
                  </a:lnTo>
                  <a:lnTo>
                    <a:pt x="1265" y="335"/>
                  </a:lnTo>
                  <a:lnTo>
                    <a:pt x="1259" y="346"/>
                  </a:lnTo>
                  <a:lnTo>
                    <a:pt x="1252" y="356"/>
                  </a:lnTo>
                  <a:lnTo>
                    <a:pt x="1247" y="359"/>
                  </a:lnTo>
                  <a:lnTo>
                    <a:pt x="1242" y="363"/>
                  </a:lnTo>
                  <a:lnTo>
                    <a:pt x="1238" y="365"/>
                  </a:lnTo>
                  <a:lnTo>
                    <a:pt x="1232" y="368"/>
                  </a:lnTo>
                  <a:lnTo>
                    <a:pt x="1220" y="369"/>
                  </a:lnTo>
                  <a:lnTo>
                    <a:pt x="1209" y="370"/>
                  </a:lnTo>
                  <a:lnTo>
                    <a:pt x="1204" y="369"/>
                  </a:lnTo>
                  <a:lnTo>
                    <a:pt x="1201" y="368"/>
                  </a:lnTo>
                  <a:lnTo>
                    <a:pt x="1198" y="365"/>
                  </a:lnTo>
                  <a:lnTo>
                    <a:pt x="1196" y="363"/>
                  </a:lnTo>
                  <a:lnTo>
                    <a:pt x="1196" y="357"/>
                  </a:lnTo>
                  <a:lnTo>
                    <a:pt x="1195" y="353"/>
                  </a:lnTo>
                  <a:lnTo>
                    <a:pt x="1193" y="350"/>
                  </a:lnTo>
                  <a:lnTo>
                    <a:pt x="1189" y="346"/>
                  </a:lnTo>
                  <a:lnTo>
                    <a:pt x="1185" y="344"/>
                  </a:lnTo>
                  <a:lnTo>
                    <a:pt x="1181" y="343"/>
                  </a:lnTo>
                  <a:lnTo>
                    <a:pt x="1174" y="341"/>
                  </a:lnTo>
                  <a:lnTo>
                    <a:pt x="1165" y="341"/>
                  </a:lnTo>
                  <a:lnTo>
                    <a:pt x="1149" y="341"/>
                  </a:lnTo>
                  <a:lnTo>
                    <a:pt x="1134" y="344"/>
                  </a:lnTo>
                  <a:lnTo>
                    <a:pt x="1121" y="346"/>
                  </a:lnTo>
                  <a:lnTo>
                    <a:pt x="1111" y="349"/>
                  </a:lnTo>
                  <a:lnTo>
                    <a:pt x="1106" y="349"/>
                  </a:lnTo>
                  <a:lnTo>
                    <a:pt x="1102" y="349"/>
                  </a:lnTo>
                  <a:lnTo>
                    <a:pt x="1097" y="347"/>
                  </a:lnTo>
                  <a:lnTo>
                    <a:pt x="1094" y="344"/>
                  </a:lnTo>
                  <a:lnTo>
                    <a:pt x="1090" y="340"/>
                  </a:lnTo>
                  <a:lnTo>
                    <a:pt x="1088" y="337"/>
                  </a:lnTo>
                  <a:lnTo>
                    <a:pt x="1087" y="333"/>
                  </a:lnTo>
                  <a:lnTo>
                    <a:pt x="1086" y="330"/>
                  </a:lnTo>
                  <a:lnTo>
                    <a:pt x="1087" y="327"/>
                  </a:lnTo>
                  <a:lnTo>
                    <a:pt x="1087" y="324"/>
                  </a:lnTo>
                  <a:lnTo>
                    <a:pt x="1089" y="321"/>
                  </a:lnTo>
                  <a:lnTo>
                    <a:pt x="1091" y="319"/>
                  </a:lnTo>
                  <a:lnTo>
                    <a:pt x="1096" y="315"/>
                  </a:lnTo>
                  <a:lnTo>
                    <a:pt x="1100" y="312"/>
                  </a:lnTo>
                  <a:lnTo>
                    <a:pt x="1100" y="311"/>
                  </a:lnTo>
                  <a:lnTo>
                    <a:pt x="1101" y="308"/>
                  </a:lnTo>
                  <a:lnTo>
                    <a:pt x="1100" y="306"/>
                  </a:lnTo>
                  <a:lnTo>
                    <a:pt x="1099" y="302"/>
                  </a:lnTo>
                  <a:lnTo>
                    <a:pt x="1095" y="294"/>
                  </a:lnTo>
                  <a:lnTo>
                    <a:pt x="1090" y="283"/>
                  </a:lnTo>
                  <a:lnTo>
                    <a:pt x="1086" y="271"/>
                  </a:lnTo>
                  <a:lnTo>
                    <a:pt x="1081" y="257"/>
                  </a:lnTo>
                  <a:lnTo>
                    <a:pt x="1076" y="242"/>
                  </a:lnTo>
                  <a:lnTo>
                    <a:pt x="1071" y="225"/>
                  </a:lnTo>
                  <a:lnTo>
                    <a:pt x="1067" y="208"/>
                  </a:lnTo>
                  <a:lnTo>
                    <a:pt x="1061" y="194"/>
                  </a:lnTo>
                  <a:lnTo>
                    <a:pt x="1053" y="180"/>
                  </a:lnTo>
                  <a:lnTo>
                    <a:pt x="1045" y="169"/>
                  </a:lnTo>
                  <a:lnTo>
                    <a:pt x="1037" y="160"/>
                  </a:lnTo>
                  <a:lnTo>
                    <a:pt x="1028" y="151"/>
                  </a:lnTo>
                  <a:lnTo>
                    <a:pt x="1024" y="148"/>
                  </a:lnTo>
                  <a:lnTo>
                    <a:pt x="1020" y="143"/>
                  </a:lnTo>
                  <a:lnTo>
                    <a:pt x="1017" y="137"/>
                  </a:lnTo>
                  <a:lnTo>
                    <a:pt x="1014" y="132"/>
                  </a:lnTo>
                  <a:lnTo>
                    <a:pt x="1012" y="119"/>
                  </a:lnTo>
                  <a:lnTo>
                    <a:pt x="1011" y="108"/>
                  </a:lnTo>
                  <a:lnTo>
                    <a:pt x="1011" y="104"/>
                  </a:lnTo>
                  <a:lnTo>
                    <a:pt x="1013" y="99"/>
                  </a:lnTo>
                  <a:lnTo>
                    <a:pt x="1015" y="94"/>
                  </a:lnTo>
                  <a:lnTo>
                    <a:pt x="1019" y="91"/>
                  </a:lnTo>
                  <a:lnTo>
                    <a:pt x="1027" y="85"/>
                  </a:lnTo>
                  <a:lnTo>
                    <a:pt x="1033" y="78"/>
                  </a:lnTo>
                  <a:lnTo>
                    <a:pt x="1036" y="74"/>
                  </a:lnTo>
                  <a:lnTo>
                    <a:pt x="1037" y="69"/>
                  </a:lnTo>
                  <a:lnTo>
                    <a:pt x="1036" y="66"/>
                  </a:lnTo>
                  <a:lnTo>
                    <a:pt x="1036" y="62"/>
                  </a:lnTo>
                  <a:lnTo>
                    <a:pt x="1032" y="54"/>
                  </a:lnTo>
                  <a:lnTo>
                    <a:pt x="1028" y="48"/>
                  </a:lnTo>
                  <a:lnTo>
                    <a:pt x="1026" y="41"/>
                  </a:lnTo>
                  <a:lnTo>
                    <a:pt x="1026" y="32"/>
                  </a:lnTo>
                  <a:lnTo>
                    <a:pt x="1026" y="29"/>
                  </a:lnTo>
                  <a:lnTo>
                    <a:pt x="1025" y="24"/>
                  </a:lnTo>
                  <a:lnTo>
                    <a:pt x="1024" y="19"/>
                  </a:lnTo>
                  <a:lnTo>
                    <a:pt x="1020" y="13"/>
                  </a:lnTo>
                  <a:lnTo>
                    <a:pt x="1017" y="9"/>
                  </a:lnTo>
                  <a:lnTo>
                    <a:pt x="1012" y="5"/>
                  </a:lnTo>
                  <a:lnTo>
                    <a:pt x="1008" y="3"/>
                  </a:lnTo>
                  <a:lnTo>
                    <a:pt x="1004" y="0"/>
                  </a:lnTo>
                  <a:lnTo>
                    <a:pt x="999" y="0"/>
                  </a:lnTo>
                  <a:lnTo>
                    <a:pt x="994" y="1"/>
                  </a:lnTo>
                  <a:lnTo>
                    <a:pt x="989" y="4"/>
                  </a:lnTo>
                  <a:lnTo>
                    <a:pt x="986" y="9"/>
                  </a:lnTo>
                  <a:lnTo>
                    <a:pt x="977" y="16"/>
                  </a:lnTo>
                  <a:lnTo>
                    <a:pt x="970" y="21"/>
                  </a:lnTo>
                  <a:lnTo>
                    <a:pt x="968" y="22"/>
                  </a:lnTo>
                  <a:lnTo>
                    <a:pt x="965" y="22"/>
                  </a:lnTo>
                  <a:lnTo>
                    <a:pt x="963" y="22"/>
                  </a:lnTo>
                  <a:lnTo>
                    <a:pt x="961" y="21"/>
                  </a:lnTo>
                  <a:lnTo>
                    <a:pt x="958" y="17"/>
                  </a:lnTo>
                  <a:lnTo>
                    <a:pt x="955" y="13"/>
                  </a:lnTo>
                  <a:lnTo>
                    <a:pt x="952" y="12"/>
                  </a:lnTo>
                  <a:lnTo>
                    <a:pt x="949" y="11"/>
                  </a:lnTo>
                  <a:lnTo>
                    <a:pt x="945" y="11"/>
                  </a:lnTo>
                  <a:lnTo>
                    <a:pt x="941" y="12"/>
                  </a:lnTo>
                  <a:lnTo>
                    <a:pt x="936" y="13"/>
                  </a:lnTo>
                  <a:lnTo>
                    <a:pt x="933" y="16"/>
                  </a:lnTo>
                  <a:lnTo>
                    <a:pt x="931" y="18"/>
                  </a:lnTo>
                  <a:lnTo>
                    <a:pt x="930" y="22"/>
                  </a:lnTo>
                  <a:lnTo>
                    <a:pt x="927" y="24"/>
                  </a:lnTo>
                  <a:lnTo>
                    <a:pt x="925" y="26"/>
                  </a:lnTo>
                  <a:lnTo>
                    <a:pt x="920" y="29"/>
                  </a:lnTo>
                  <a:lnTo>
                    <a:pt x="914" y="30"/>
                  </a:lnTo>
                  <a:lnTo>
                    <a:pt x="906" y="30"/>
                  </a:lnTo>
                  <a:lnTo>
                    <a:pt x="900" y="29"/>
                  </a:lnTo>
                  <a:lnTo>
                    <a:pt x="895" y="26"/>
                  </a:lnTo>
                  <a:lnTo>
                    <a:pt x="892" y="23"/>
                  </a:lnTo>
                  <a:lnTo>
                    <a:pt x="889" y="21"/>
                  </a:lnTo>
                  <a:lnTo>
                    <a:pt x="887" y="19"/>
                  </a:lnTo>
                  <a:lnTo>
                    <a:pt x="885" y="18"/>
                  </a:lnTo>
                  <a:lnTo>
                    <a:pt x="882" y="18"/>
                  </a:lnTo>
                  <a:lnTo>
                    <a:pt x="878" y="21"/>
                  </a:lnTo>
                  <a:lnTo>
                    <a:pt x="872" y="23"/>
                  </a:lnTo>
                  <a:lnTo>
                    <a:pt x="868" y="25"/>
                  </a:lnTo>
                  <a:lnTo>
                    <a:pt x="864" y="28"/>
                  </a:lnTo>
                  <a:lnTo>
                    <a:pt x="862" y="31"/>
                  </a:lnTo>
                  <a:lnTo>
                    <a:pt x="860" y="35"/>
                  </a:lnTo>
                  <a:lnTo>
                    <a:pt x="858" y="40"/>
                  </a:lnTo>
                  <a:lnTo>
                    <a:pt x="858" y="43"/>
                  </a:lnTo>
                  <a:lnTo>
                    <a:pt x="860" y="48"/>
                  </a:lnTo>
                  <a:lnTo>
                    <a:pt x="863" y="54"/>
                  </a:lnTo>
                  <a:lnTo>
                    <a:pt x="867" y="60"/>
                  </a:lnTo>
                  <a:lnTo>
                    <a:pt x="869" y="66"/>
                  </a:lnTo>
                  <a:lnTo>
                    <a:pt x="870" y="73"/>
                  </a:lnTo>
                  <a:lnTo>
                    <a:pt x="872" y="80"/>
                  </a:lnTo>
                  <a:lnTo>
                    <a:pt x="872" y="86"/>
                  </a:lnTo>
                  <a:lnTo>
                    <a:pt x="872" y="92"/>
                  </a:lnTo>
                  <a:lnTo>
                    <a:pt x="869" y="98"/>
                  </a:lnTo>
                  <a:lnTo>
                    <a:pt x="867" y="101"/>
                  </a:lnTo>
                  <a:lnTo>
                    <a:pt x="862" y="105"/>
                  </a:lnTo>
                  <a:lnTo>
                    <a:pt x="857" y="107"/>
                  </a:lnTo>
                  <a:lnTo>
                    <a:pt x="850" y="110"/>
                  </a:lnTo>
                  <a:lnTo>
                    <a:pt x="843" y="112"/>
                  </a:lnTo>
                  <a:lnTo>
                    <a:pt x="826" y="117"/>
                  </a:lnTo>
                  <a:lnTo>
                    <a:pt x="811" y="120"/>
                  </a:lnTo>
                  <a:lnTo>
                    <a:pt x="804" y="123"/>
                  </a:lnTo>
                  <a:lnTo>
                    <a:pt x="797" y="125"/>
                  </a:lnTo>
                  <a:lnTo>
                    <a:pt x="792" y="129"/>
                  </a:lnTo>
                  <a:lnTo>
                    <a:pt x="787" y="132"/>
                  </a:lnTo>
                  <a:lnTo>
                    <a:pt x="784" y="136"/>
                  </a:lnTo>
                  <a:lnTo>
                    <a:pt x="780" y="141"/>
                  </a:lnTo>
                  <a:lnTo>
                    <a:pt x="778" y="147"/>
                  </a:lnTo>
                  <a:lnTo>
                    <a:pt x="776" y="151"/>
                  </a:lnTo>
                  <a:lnTo>
                    <a:pt x="775" y="156"/>
                  </a:lnTo>
                  <a:lnTo>
                    <a:pt x="774" y="158"/>
                  </a:lnTo>
                  <a:lnTo>
                    <a:pt x="772" y="161"/>
                  </a:lnTo>
                  <a:lnTo>
                    <a:pt x="768" y="161"/>
                  </a:lnTo>
                  <a:lnTo>
                    <a:pt x="761" y="161"/>
                  </a:lnTo>
                  <a:lnTo>
                    <a:pt x="753" y="157"/>
                  </a:lnTo>
                  <a:lnTo>
                    <a:pt x="747" y="157"/>
                  </a:lnTo>
                  <a:lnTo>
                    <a:pt x="741" y="157"/>
                  </a:lnTo>
                  <a:lnTo>
                    <a:pt x="734" y="158"/>
                  </a:lnTo>
                  <a:lnTo>
                    <a:pt x="727" y="161"/>
                  </a:lnTo>
                  <a:lnTo>
                    <a:pt x="718" y="163"/>
                  </a:lnTo>
                  <a:lnTo>
                    <a:pt x="710" y="167"/>
                  </a:lnTo>
                  <a:lnTo>
                    <a:pt x="703" y="171"/>
                  </a:lnTo>
                  <a:lnTo>
                    <a:pt x="696" y="176"/>
                  </a:lnTo>
                  <a:lnTo>
                    <a:pt x="689" y="181"/>
                  </a:lnTo>
                  <a:lnTo>
                    <a:pt x="683" y="187"/>
                  </a:lnTo>
                  <a:lnTo>
                    <a:pt x="677" y="193"/>
                  </a:lnTo>
                  <a:lnTo>
                    <a:pt x="672" y="199"/>
                  </a:lnTo>
                  <a:lnTo>
                    <a:pt x="668" y="205"/>
                  </a:lnTo>
                  <a:lnTo>
                    <a:pt x="666" y="211"/>
                  </a:lnTo>
                  <a:lnTo>
                    <a:pt x="664" y="215"/>
                  </a:lnTo>
                  <a:lnTo>
                    <a:pt x="664" y="220"/>
                  </a:lnTo>
                  <a:lnTo>
                    <a:pt x="662" y="224"/>
                  </a:lnTo>
                  <a:lnTo>
                    <a:pt x="660" y="229"/>
                  </a:lnTo>
                  <a:lnTo>
                    <a:pt x="656" y="232"/>
                  </a:lnTo>
                  <a:lnTo>
                    <a:pt x="653" y="236"/>
                  </a:lnTo>
                  <a:lnTo>
                    <a:pt x="648" y="238"/>
                  </a:lnTo>
                  <a:lnTo>
                    <a:pt x="642" y="239"/>
                  </a:lnTo>
                  <a:lnTo>
                    <a:pt x="636" y="240"/>
                  </a:lnTo>
                  <a:lnTo>
                    <a:pt x="630" y="239"/>
                  </a:lnTo>
                  <a:lnTo>
                    <a:pt x="623" y="237"/>
                  </a:lnTo>
                  <a:lnTo>
                    <a:pt x="617" y="232"/>
                  </a:lnTo>
                  <a:lnTo>
                    <a:pt x="611" y="227"/>
                  </a:lnTo>
                  <a:lnTo>
                    <a:pt x="606" y="223"/>
                  </a:lnTo>
                  <a:lnTo>
                    <a:pt x="597" y="209"/>
                  </a:lnTo>
                  <a:lnTo>
                    <a:pt x="590" y="198"/>
                  </a:lnTo>
                  <a:lnTo>
                    <a:pt x="585" y="192"/>
                  </a:lnTo>
                  <a:lnTo>
                    <a:pt x="582" y="187"/>
                  </a:lnTo>
                  <a:lnTo>
                    <a:pt x="577" y="185"/>
                  </a:lnTo>
                  <a:lnTo>
                    <a:pt x="572" y="182"/>
                  </a:lnTo>
                  <a:lnTo>
                    <a:pt x="568" y="181"/>
                  </a:lnTo>
                  <a:lnTo>
                    <a:pt x="564" y="181"/>
                  </a:lnTo>
                  <a:lnTo>
                    <a:pt x="559" y="182"/>
                  </a:lnTo>
                  <a:lnTo>
                    <a:pt x="554" y="183"/>
                  </a:lnTo>
                  <a:lnTo>
                    <a:pt x="545" y="190"/>
                  </a:lnTo>
                  <a:lnTo>
                    <a:pt x="534" y="199"/>
                  </a:lnTo>
                  <a:lnTo>
                    <a:pt x="523" y="208"/>
                  </a:lnTo>
                  <a:lnTo>
                    <a:pt x="515" y="217"/>
                  </a:lnTo>
                  <a:lnTo>
                    <a:pt x="511" y="219"/>
                  </a:lnTo>
                  <a:lnTo>
                    <a:pt x="508" y="221"/>
                  </a:lnTo>
                  <a:lnTo>
                    <a:pt x="504" y="224"/>
                  </a:lnTo>
                  <a:lnTo>
                    <a:pt x="501" y="225"/>
                  </a:lnTo>
                  <a:lnTo>
                    <a:pt x="492" y="226"/>
                  </a:lnTo>
                  <a:lnTo>
                    <a:pt x="485" y="227"/>
                  </a:lnTo>
                  <a:lnTo>
                    <a:pt x="482" y="227"/>
                  </a:lnTo>
                  <a:lnTo>
                    <a:pt x="479" y="231"/>
                  </a:lnTo>
                  <a:lnTo>
                    <a:pt x="477" y="236"/>
                  </a:lnTo>
                  <a:lnTo>
                    <a:pt x="476" y="242"/>
                  </a:lnTo>
                  <a:lnTo>
                    <a:pt x="475" y="256"/>
                  </a:lnTo>
                  <a:lnTo>
                    <a:pt x="473" y="269"/>
                  </a:lnTo>
                  <a:lnTo>
                    <a:pt x="471" y="276"/>
                  </a:lnTo>
                  <a:lnTo>
                    <a:pt x="467" y="282"/>
                  </a:lnTo>
                  <a:lnTo>
                    <a:pt x="461" y="288"/>
                  </a:lnTo>
                  <a:lnTo>
                    <a:pt x="456" y="293"/>
                  </a:lnTo>
                  <a:lnTo>
                    <a:pt x="442" y="301"/>
                  </a:lnTo>
                  <a:lnTo>
                    <a:pt x="433" y="306"/>
                  </a:lnTo>
                  <a:lnTo>
                    <a:pt x="425" y="309"/>
                  </a:lnTo>
                  <a:lnTo>
                    <a:pt x="417" y="312"/>
                  </a:lnTo>
                  <a:lnTo>
                    <a:pt x="415" y="314"/>
                  </a:lnTo>
                  <a:lnTo>
                    <a:pt x="413" y="318"/>
                  </a:lnTo>
                  <a:lnTo>
                    <a:pt x="412" y="320"/>
                  </a:lnTo>
                  <a:lnTo>
                    <a:pt x="410" y="325"/>
                  </a:lnTo>
                  <a:lnTo>
                    <a:pt x="410" y="328"/>
                  </a:lnTo>
                  <a:lnTo>
                    <a:pt x="409" y="331"/>
                  </a:lnTo>
                  <a:lnTo>
                    <a:pt x="408" y="333"/>
                  </a:lnTo>
                  <a:lnTo>
                    <a:pt x="406" y="334"/>
                  </a:lnTo>
                  <a:lnTo>
                    <a:pt x="400" y="334"/>
                  </a:lnTo>
                  <a:lnTo>
                    <a:pt x="394" y="333"/>
                  </a:lnTo>
                  <a:lnTo>
                    <a:pt x="387" y="331"/>
                  </a:lnTo>
                  <a:lnTo>
                    <a:pt x="382" y="330"/>
                  </a:lnTo>
                  <a:lnTo>
                    <a:pt x="379" y="331"/>
                  </a:lnTo>
                  <a:lnTo>
                    <a:pt x="378" y="333"/>
                  </a:lnTo>
                  <a:lnTo>
                    <a:pt x="377" y="337"/>
                  </a:lnTo>
                  <a:lnTo>
                    <a:pt x="376" y="343"/>
                  </a:lnTo>
                  <a:lnTo>
                    <a:pt x="376" y="349"/>
                  </a:lnTo>
                  <a:lnTo>
                    <a:pt x="377" y="355"/>
                  </a:lnTo>
                  <a:lnTo>
                    <a:pt x="378" y="360"/>
                  </a:lnTo>
                  <a:lnTo>
                    <a:pt x="381" y="365"/>
                  </a:lnTo>
                  <a:lnTo>
                    <a:pt x="383" y="370"/>
                  </a:lnTo>
                  <a:lnTo>
                    <a:pt x="387" y="372"/>
                  </a:lnTo>
                  <a:lnTo>
                    <a:pt x="390" y="375"/>
                  </a:lnTo>
                  <a:lnTo>
                    <a:pt x="395" y="375"/>
                  </a:lnTo>
                  <a:lnTo>
                    <a:pt x="400" y="375"/>
                  </a:lnTo>
                  <a:lnTo>
                    <a:pt x="403" y="376"/>
                  </a:lnTo>
                  <a:lnTo>
                    <a:pt x="406" y="378"/>
                  </a:lnTo>
                  <a:lnTo>
                    <a:pt x="408" y="382"/>
                  </a:lnTo>
                  <a:lnTo>
                    <a:pt x="410" y="389"/>
                  </a:lnTo>
                  <a:lnTo>
                    <a:pt x="415" y="397"/>
                  </a:lnTo>
                  <a:lnTo>
                    <a:pt x="419" y="404"/>
                  </a:lnTo>
                  <a:lnTo>
                    <a:pt x="421" y="412"/>
                  </a:lnTo>
                  <a:lnTo>
                    <a:pt x="422" y="421"/>
                  </a:lnTo>
                  <a:lnTo>
                    <a:pt x="421" y="433"/>
                  </a:lnTo>
                  <a:lnTo>
                    <a:pt x="422" y="440"/>
                  </a:lnTo>
                  <a:lnTo>
                    <a:pt x="423" y="447"/>
                  </a:lnTo>
                  <a:lnTo>
                    <a:pt x="426" y="453"/>
                  </a:lnTo>
                  <a:lnTo>
                    <a:pt x="429" y="459"/>
                  </a:lnTo>
                  <a:lnTo>
                    <a:pt x="435" y="470"/>
                  </a:lnTo>
                  <a:lnTo>
                    <a:pt x="440" y="480"/>
                  </a:lnTo>
                  <a:lnTo>
                    <a:pt x="441" y="486"/>
                  </a:lnTo>
                  <a:lnTo>
                    <a:pt x="440" y="491"/>
                  </a:lnTo>
                  <a:lnTo>
                    <a:pt x="438" y="496"/>
                  </a:lnTo>
                  <a:lnTo>
                    <a:pt x="435" y="501"/>
                  </a:lnTo>
                  <a:lnTo>
                    <a:pt x="428" y="511"/>
                  </a:lnTo>
                  <a:lnTo>
                    <a:pt x="420" y="522"/>
                  </a:lnTo>
                  <a:lnTo>
                    <a:pt x="413" y="535"/>
                  </a:lnTo>
                  <a:lnTo>
                    <a:pt x="407" y="551"/>
                  </a:lnTo>
                  <a:lnTo>
                    <a:pt x="401" y="564"/>
                  </a:lnTo>
                  <a:lnTo>
                    <a:pt x="395" y="574"/>
                  </a:lnTo>
                  <a:lnTo>
                    <a:pt x="388" y="583"/>
                  </a:lnTo>
                  <a:lnTo>
                    <a:pt x="378" y="591"/>
                  </a:lnTo>
                  <a:lnTo>
                    <a:pt x="373" y="595"/>
                  </a:lnTo>
                  <a:lnTo>
                    <a:pt x="369" y="598"/>
                  </a:lnTo>
                  <a:lnTo>
                    <a:pt x="365" y="599"/>
                  </a:lnTo>
                  <a:lnTo>
                    <a:pt x="360" y="601"/>
                  </a:lnTo>
                  <a:lnTo>
                    <a:pt x="352" y="601"/>
                  </a:lnTo>
                  <a:lnTo>
                    <a:pt x="345" y="602"/>
                  </a:lnTo>
                  <a:lnTo>
                    <a:pt x="337" y="604"/>
                  </a:lnTo>
                  <a:lnTo>
                    <a:pt x="326" y="608"/>
                  </a:lnTo>
                  <a:lnTo>
                    <a:pt x="314" y="612"/>
                  </a:lnTo>
                  <a:lnTo>
                    <a:pt x="302" y="616"/>
                  </a:lnTo>
                  <a:lnTo>
                    <a:pt x="288" y="621"/>
                  </a:lnTo>
                  <a:lnTo>
                    <a:pt x="272" y="626"/>
                  </a:lnTo>
                  <a:lnTo>
                    <a:pt x="264" y="630"/>
                  </a:lnTo>
                  <a:lnTo>
                    <a:pt x="256" y="636"/>
                  </a:lnTo>
                  <a:lnTo>
                    <a:pt x="247" y="645"/>
                  </a:lnTo>
                  <a:lnTo>
                    <a:pt x="240" y="653"/>
                  </a:lnTo>
                  <a:lnTo>
                    <a:pt x="228" y="671"/>
                  </a:lnTo>
                  <a:lnTo>
                    <a:pt x="221" y="683"/>
                  </a:lnTo>
                  <a:lnTo>
                    <a:pt x="220" y="688"/>
                  </a:lnTo>
                  <a:lnTo>
                    <a:pt x="219" y="694"/>
                  </a:lnTo>
                  <a:lnTo>
                    <a:pt x="218" y="702"/>
                  </a:lnTo>
                  <a:lnTo>
                    <a:pt x="218" y="709"/>
                  </a:lnTo>
                  <a:lnTo>
                    <a:pt x="217" y="723"/>
                  </a:lnTo>
                  <a:lnTo>
                    <a:pt x="214" y="734"/>
                  </a:lnTo>
                  <a:lnTo>
                    <a:pt x="213" y="738"/>
                  </a:lnTo>
                  <a:lnTo>
                    <a:pt x="212" y="743"/>
                  </a:lnTo>
                  <a:lnTo>
                    <a:pt x="211" y="748"/>
                  </a:lnTo>
                  <a:lnTo>
                    <a:pt x="212" y="753"/>
                  </a:lnTo>
                  <a:lnTo>
                    <a:pt x="212" y="759"/>
                  </a:lnTo>
                  <a:lnTo>
                    <a:pt x="214" y="762"/>
                  </a:lnTo>
                  <a:lnTo>
                    <a:pt x="215" y="767"/>
                  </a:lnTo>
                  <a:lnTo>
                    <a:pt x="219" y="769"/>
                  </a:lnTo>
                  <a:lnTo>
                    <a:pt x="224" y="775"/>
                  </a:lnTo>
                  <a:lnTo>
                    <a:pt x="226" y="782"/>
                  </a:lnTo>
                  <a:lnTo>
                    <a:pt x="228" y="792"/>
                  </a:lnTo>
                  <a:lnTo>
                    <a:pt x="230" y="804"/>
                  </a:lnTo>
                  <a:lnTo>
                    <a:pt x="231" y="810"/>
                  </a:lnTo>
                  <a:lnTo>
                    <a:pt x="233" y="816"/>
                  </a:lnTo>
                  <a:lnTo>
                    <a:pt x="237" y="820"/>
                  </a:lnTo>
                  <a:lnTo>
                    <a:pt x="240" y="825"/>
                  </a:lnTo>
                  <a:lnTo>
                    <a:pt x="249" y="835"/>
                  </a:lnTo>
                  <a:lnTo>
                    <a:pt x="256" y="842"/>
                  </a:lnTo>
                  <a:lnTo>
                    <a:pt x="258" y="845"/>
                  </a:lnTo>
                  <a:lnTo>
                    <a:pt x="259" y="850"/>
                  </a:lnTo>
                  <a:lnTo>
                    <a:pt x="261" y="855"/>
                  </a:lnTo>
                  <a:lnTo>
                    <a:pt x="259" y="860"/>
                  </a:lnTo>
                  <a:lnTo>
                    <a:pt x="256" y="869"/>
                  </a:lnTo>
                  <a:lnTo>
                    <a:pt x="252" y="879"/>
                  </a:lnTo>
                  <a:lnTo>
                    <a:pt x="251" y="882"/>
                  </a:lnTo>
                  <a:lnTo>
                    <a:pt x="249" y="886"/>
                  </a:lnTo>
                  <a:lnTo>
                    <a:pt x="247" y="888"/>
                  </a:lnTo>
                  <a:lnTo>
                    <a:pt x="245" y="888"/>
                  </a:lnTo>
                  <a:lnTo>
                    <a:pt x="243" y="888"/>
                  </a:lnTo>
                  <a:lnTo>
                    <a:pt x="240" y="887"/>
                  </a:lnTo>
                  <a:lnTo>
                    <a:pt x="238" y="885"/>
                  </a:lnTo>
                  <a:lnTo>
                    <a:pt x="236" y="881"/>
                  </a:lnTo>
                  <a:lnTo>
                    <a:pt x="232" y="879"/>
                  </a:lnTo>
                  <a:lnTo>
                    <a:pt x="228" y="876"/>
                  </a:lnTo>
                  <a:lnTo>
                    <a:pt x="225" y="876"/>
                  </a:lnTo>
                  <a:lnTo>
                    <a:pt x="221" y="876"/>
                  </a:lnTo>
                  <a:lnTo>
                    <a:pt x="218" y="879"/>
                  </a:lnTo>
                  <a:lnTo>
                    <a:pt x="214" y="882"/>
                  </a:lnTo>
                  <a:lnTo>
                    <a:pt x="211" y="886"/>
                  </a:lnTo>
                  <a:lnTo>
                    <a:pt x="208" y="892"/>
                  </a:lnTo>
                  <a:lnTo>
                    <a:pt x="201" y="906"/>
                  </a:lnTo>
                  <a:lnTo>
                    <a:pt x="193" y="924"/>
                  </a:lnTo>
                  <a:lnTo>
                    <a:pt x="189" y="935"/>
                  </a:lnTo>
                  <a:lnTo>
                    <a:pt x="186" y="944"/>
                  </a:lnTo>
                  <a:lnTo>
                    <a:pt x="183" y="954"/>
                  </a:lnTo>
                  <a:lnTo>
                    <a:pt x="182" y="962"/>
                  </a:lnTo>
                  <a:lnTo>
                    <a:pt x="181" y="969"/>
                  </a:lnTo>
                  <a:lnTo>
                    <a:pt x="182" y="974"/>
                  </a:lnTo>
                  <a:lnTo>
                    <a:pt x="182" y="977"/>
                  </a:lnTo>
                  <a:lnTo>
                    <a:pt x="184" y="980"/>
                  </a:lnTo>
                  <a:lnTo>
                    <a:pt x="186" y="982"/>
                  </a:lnTo>
                  <a:lnTo>
                    <a:pt x="189" y="983"/>
                  </a:lnTo>
                  <a:lnTo>
                    <a:pt x="193" y="983"/>
                  </a:lnTo>
                  <a:lnTo>
                    <a:pt x="196" y="983"/>
                  </a:lnTo>
                  <a:lnTo>
                    <a:pt x="205" y="984"/>
                  </a:lnTo>
                  <a:lnTo>
                    <a:pt x="211" y="987"/>
                  </a:lnTo>
                  <a:lnTo>
                    <a:pt x="213" y="989"/>
                  </a:lnTo>
                  <a:lnTo>
                    <a:pt x="214" y="992"/>
                  </a:lnTo>
                  <a:lnTo>
                    <a:pt x="214" y="995"/>
                  </a:lnTo>
                  <a:lnTo>
                    <a:pt x="213" y="1000"/>
                  </a:lnTo>
                  <a:lnTo>
                    <a:pt x="209" y="1009"/>
                  </a:lnTo>
                  <a:lnTo>
                    <a:pt x="203" y="1017"/>
                  </a:lnTo>
                  <a:lnTo>
                    <a:pt x="198" y="1025"/>
                  </a:lnTo>
                  <a:lnTo>
                    <a:pt x="189" y="1033"/>
                  </a:lnTo>
                  <a:lnTo>
                    <a:pt x="182" y="1045"/>
                  </a:lnTo>
                  <a:lnTo>
                    <a:pt x="175" y="1058"/>
                  </a:lnTo>
                  <a:lnTo>
                    <a:pt x="169" y="1072"/>
                  </a:lnTo>
                  <a:lnTo>
                    <a:pt x="161" y="1083"/>
                  </a:lnTo>
                  <a:lnTo>
                    <a:pt x="154" y="1090"/>
                  </a:lnTo>
                  <a:lnTo>
                    <a:pt x="145" y="1095"/>
                  </a:lnTo>
                  <a:lnTo>
                    <a:pt x="136" y="1099"/>
                  </a:lnTo>
                  <a:lnTo>
                    <a:pt x="121" y="1102"/>
                  </a:lnTo>
                  <a:lnTo>
                    <a:pt x="114" y="1105"/>
                  </a:lnTo>
                  <a:lnTo>
                    <a:pt x="107" y="1108"/>
                  </a:lnTo>
                  <a:lnTo>
                    <a:pt x="101" y="1110"/>
                  </a:lnTo>
                  <a:lnTo>
                    <a:pt x="97" y="1114"/>
                  </a:lnTo>
                  <a:lnTo>
                    <a:pt x="93" y="1118"/>
                  </a:lnTo>
                  <a:lnTo>
                    <a:pt x="91" y="1121"/>
                  </a:lnTo>
                  <a:lnTo>
                    <a:pt x="89" y="1125"/>
                  </a:lnTo>
                  <a:lnTo>
                    <a:pt x="88" y="1128"/>
                  </a:lnTo>
                  <a:lnTo>
                    <a:pt x="99" y="1143"/>
                  </a:lnTo>
                  <a:lnTo>
                    <a:pt x="113" y="1162"/>
                  </a:lnTo>
                  <a:lnTo>
                    <a:pt x="113" y="1164"/>
                  </a:lnTo>
                  <a:lnTo>
                    <a:pt x="113" y="1166"/>
                  </a:lnTo>
                  <a:lnTo>
                    <a:pt x="112" y="1167"/>
                  </a:lnTo>
                  <a:lnTo>
                    <a:pt x="111" y="1170"/>
                  </a:lnTo>
                  <a:lnTo>
                    <a:pt x="106" y="1172"/>
                  </a:lnTo>
                  <a:lnTo>
                    <a:pt x="101" y="1175"/>
                  </a:lnTo>
                  <a:lnTo>
                    <a:pt x="95" y="1177"/>
                  </a:lnTo>
                  <a:lnTo>
                    <a:pt x="89" y="1179"/>
                  </a:lnTo>
                  <a:lnTo>
                    <a:pt x="83" y="1183"/>
                  </a:lnTo>
                  <a:lnTo>
                    <a:pt x="80" y="1189"/>
                  </a:lnTo>
                  <a:lnTo>
                    <a:pt x="74" y="1203"/>
                  </a:lnTo>
                  <a:lnTo>
                    <a:pt x="69" y="1221"/>
                  </a:lnTo>
                  <a:lnTo>
                    <a:pt x="68" y="1229"/>
                  </a:lnTo>
                  <a:lnTo>
                    <a:pt x="67" y="1238"/>
                  </a:lnTo>
                  <a:lnTo>
                    <a:pt x="67" y="1246"/>
                  </a:lnTo>
                  <a:lnTo>
                    <a:pt x="68" y="1252"/>
                  </a:lnTo>
                  <a:lnTo>
                    <a:pt x="69" y="1258"/>
                  </a:lnTo>
                  <a:lnTo>
                    <a:pt x="69" y="1263"/>
                  </a:lnTo>
                  <a:lnTo>
                    <a:pt x="69" y="1267"/>
                  </a:lnTo>
                  <a:lnTo>
                    <a:pt x="68" y="1271"/>
                  </a:lnTo>
                  <a:lnTo>
                    <a:pt x="64" y="1278"/>
                  </a:lnTo>
                  <a:lnTo>
                    <a:pt x="60" y="1285"/>
                  </a:lnTo>
                  <a:lnTo>
                    <a:pt x="57" y="1296"/>
                  </a:lnTo>
                  <a:lnTo>
                    <a:pt x="56" y="1308"/>
                  </a:lnTo>
                  <a:lnTo>
                    <a:pt x="56" y="1320"/>
                  </a:lnTo>
                  <a:lnTo>
                    <a:pt x="53" y="1330"/>
                  </a:lnTo>
                  <a:lnTo>
                    <a:pt x="50" y="1341"/>
                  </a:lnTo>
                  <a:lnTo>
                    <a:pt x="50" y="1353"/>
                  </a:lnTo>
                  <a:lnTo>
                    <a:pt x="50" y="1359"/>
                  </a:lnTo>
                  <a:lnTo>
                    <a:pt x="49" y="1365"/>
                  </a:lnTo>
                  <a:lnTo>
                    <a:pt x="49" y="1371"/>
                  </a:lnTo>
                  <a:lnTo>
                    <a:pt x="47" y="1376"/>
                  </a:lnTo>
                  <a:lnTo>
                    <a:pt x="39" y="1385"/>
                  </a:lnTo>
                  <a:lnTo>
                    <a:pt x="30" y="1395"/>
                  </a:lnTo>
                  <a:lnTo>
                    <a:pt x="19" y="1404"/>
                  </a:lnTo>
                  <a:lnTo>
                    <a:pt x="7" y="1414"/>
                  </a:lnTo>
                  <a:lnTo>
                    <a:pt x="3" y="1419"/>
                  </a:lnTo>
                  <a:lnTo>
                    <a:pt x="0" y="1425"/>
                  </a:lnTo>
                  <a:lnTo>
                    <a:pt x="0" y="1433"/>
                  </a:lnTo>
                  <a:lnTo>
                    <a:pt x="0" y="1440"/>
                  </a:lnTo>
                  <a:lnTo>
                    <a:pt x="3" y="1447"/>
                  </a:lnTo>
                  <a:lnTo>
                    <a:pt x="6" y="1454"/>
                  </a:lnTo>
                  <a:lnTo>
                    <a:pt x="11" y="1460"/>
                  </a:lnTo>
                  <a:lnTo>
                    <a:pt x="17" y="1465"/>
                  </a:lnTo>
                  <a:lnTo>
                    <a:pt x="22" y="1469"/>
                  </a:lnTo>
                  <a:lnTo>
                    <a:pt x="25" y="1473"/>
                  </a:lnTo>
                  <a:lnTo>
                    <a:pt x="28" y="1478"/>
                  </a:lnTo>
                  <a:lnTo>
                    <a:pt x="28" y="1481"/>
                  </a:lnTo>
                  <a:lnTo>
                    <a:pt x="26" y="1485"/>
                  </a:lnTo>
                  <a:lnTo>
                    <a:pt x="23" y="1488"/>
                  </a:lnTo>
                  <a:lnTo>
                    <a:pt x="19" y="1493"/>
                  </a:lnTo>
                  <a:lnTo>
                    <a:pt x="14" y="1498"/>
                  </a:lnTo>
                  <a:lnTo>
                    <a:pt x="12" y="1500"/>
                  </a:lnTo>
                  <a:lnTo>
                    <a:pt x="11" y="1504"/>
                  </a:lnTo>
                  <a:lnTo>
                    <a:pt x="10" y="1507"/>
                  </a:lnTo>
                  <a:lnTo>
                    <a:pt x="10" y="1510"/>
                  </a:lnTo>
                  <a:lnTo>
                    <a:pt x="11" y="1517"/>
                  </a:lnTo>
                  <a:lnTo>
                    <a:pt x="13" y="1524"/>
                  </a:lnTo>
                  <a:lnTo>
                    <a:pt x="18" y="1530"/>
                  </a:lnTo>
                  <a:lnTo>
                    <a:pt x="24" y="1536"/>
                  </a:lnTo>
                  <a:lnTo>
                    <a:pt x="31" y="1540"/>
                  </a:lnTo>
                  <a:lnTo>
                    <a:pt x="38" y="1542"/>
                  </a:lnTo>
                  <a:lnTo>
                    <a:pt x="51" y="1544"/>
                  </a:lnTo>
                  <a:lnTo>
                    <a:pt x="62" y="1549"/>
                  </a:lnTo>
                  <a:lnTo>
                    <a:pt x="72" y="1554"/>
                  </a:lnTo>
                  <a:lnTo>
                    <a:pt x="80" y="1561"/>
                  </a:lnTo>
                  <a:lnTo>
                    <a:pt x="85" y="1564"/>
                  </a:lnTo>
                  <a:lnTo>
                    <a:pt x="91" y="1566"/>
                  </a:lnTo>
                  <a:lnTo>
                    <a:pt x="98" y="1568"/>
                  </a:lnTo>
                  <a:lnTo>
                    <a:pt x="104" y="1568"/>
                  </a:lnTo>
                  <a:lnTo>
                    <a:pt x="119" y="1569"/>
                  </a:lnTo>
                  <a:lnTo>
                    <a:pt x="133" y="1568"/>
                  </a:lnTo>
                  <a:lnTo>
                    <a:pt x="145" y="1569"/>
                  </a:lnTo>
                  <a:lnTo>
                    <a:pt x="154" y="1572"/>
                  </a:lnTo>
                  <a:lnTo>
                    <a:pt x="161" y="1575"/>
                  </a:lnTo>
                  <a:lnTo>
                    <a:pt x="165" y="1581"/>
                  </a:lnTo>
                  <a:lnTo>
                    <a:pt x="171" y="1586"/>
                  </a:lnTo>
                  <a:lnTo>
                    <a:pt x="176" y="1588"/>
                  </a:lnTo>
                  <a:lnTo>
                    <a:pt x="182" y="1589"/>
                  </a:lnTo>
                  <a:lnTo>
                    <a:pt x="188" y="1588"/>
                  </a:lnTo>
                  <a:lnTo>
                    <a:pt x="199" y="1578"/>
                  </a:lnTo>
                  <a:lnTo>
                    <a:pt x="213" y="1562"/>
                  </a:lnTo>
                  <a:lnTo>
                    <a:pt x="223" y="1557"/>
                  </a:lnTo>
                  <a:lnTo>
                    <a:pt x="228" y="1555"/>
                  </a:lnTo>
                  <a:lnTo>
                    <a:pt x="230" y="1556"/>
                  </a:lnTo>
                  <a:lnTo>
                    <a:pt x="231" y="1557"/>
                  </a:lnTo>
                  <a:lnTo>
                    <a:pt x="232" y="1560"/>
                  </a:lnTo>
                  <a:lnTo>
                    <a:pt x="231" y="1562"/>
                  </a:lnTo>
                  <a:lnTo>
                    <a:pt x="224" y="1572"/>
                  </a:lnTo>
                  <a:lnTo>
                    <a:pt x="214" y="1581"/>
                  </a:lnTo>
                  <a:lnTo>
                    <a:pt x="213" y="1584"/>
                  </a:lnTo>
                  <a:lnTo>
                    <a:pt x="214" y="1586"/>
                  </a:lnTo>
                  <a:lnTo>
                    <a:pt x="217" y="1588"/>
                  </a:lnTo>
                  <a:lnTo>
                    <a:pt x="220" y="1592"/>
                  </a:lnTo>
                  <a:lnTo>
                    <a:pt x="231" y="1598"/>
                  </a:lnTo>
                  <a:lnTo>
                    <a:pt x="242" y="1605"/>
                  </a:lnTo>
                  <a:lnTo>
                    <a:pt x="251" y="1612"/>
                  </a:lnTo>
                  <a:lnTo>
                    <a:pt x="258" y="1620"/>
                  </a:lnTo>
                  <a:lnTo>
                    <a:pt x="263" y="1629"/>
                  </a:lnTo>
                  <a:lnTo>
                    <a:pt x="265" y="1638"/>
                  </a:lnTo>
                  <a:lnTo>
                    <a:pt x="269" y="1648"/>
                  </a:lnTo>
                  <a:lnTo>
                    <a:pt x="271" y="1655"/>
                  </a:lnTo>
                  <a:lnTo>
                    <a:pt x="274" y="1658"/>
                  </a:lnTo>
                  <a:lnTo>
                    <a:pt x="276" y="1661"/>
                  </a:lnTo>
                  <a:lnTo>
                    <a:pt x="278" y="1662"/>
                  </a:lnTo>
                  <a:lnTo>
                    <a:pt x="283" y="1662"/>
                  </a:lnTo>
                  <a:lnTo>
                    <a:pt x="289" y="1661"/>
                  </a:lnTo>
                  <a:lnTo>
                    <a:pt x="294" y="1660"/>
                  </a:lnTo>
                  <a:lnTo>
                    <a:pt x="300" y="1656"/>
                  </a:lnTo>
                  <a:lnTo>
                    <a:pt x="307" y="1651"/>
                  </a:lnTo>
                  <a:lnTo>
                    <a:pt x="318" y="1645"/>
                  </a:lnTo>
                  <a:lnTo>
                    <a:pt x="330" y="1641"/>
                  </a:lnTo>
                  <a:lnTo>
                    <a:pt x="341" y="1637"/>
                  </a:lnTo>
                  <a:lnTo>
                    <a:pt x="353" y="1633"/>
                  </a:lnTo>
                  <a:lnTo>
                    <a:pt x="365" y="1631"/>
                  </a:lnTo>
                  <a:lnTo>
                    <a:pt x="375" y="1629"/>
                  </a:lnTo>
                  <a:lnTo>
                    <a:pt x="379" y="1627"/>
                  </a:lnTo>
                  <a:lnTo>
                    <a:pt x="383" y="1627"/>
                  </a:lnTo>
                  <a:lnTo>
                    <a:pt x="385" y="1629"/>
                  </a:lnTo>
                  <a:lnTo>
                    <a:pt x="387" y="1630"/>
                  </a:lnTo>
                  <a:lnTo>
                    <a:pt x="388" y="1636"/>
                  </a:lnTo>
                  <a:lnTo>
                    <a:pt x="387" y="1643"/>
                  </a:lnTo>
                  <a:lnTo>
                    <a:pt x="383" y="1652"/>
                  </a:lnTo>
                  <a:lnTo>
                    <a:pt x="379" y="1664"/>
                  </a:lnTo>
                  <a:lnTo>
                    <a:pt x="378" y="1670"/>
                  </a:lnTo>
                  <a:lnTo>
                    <a:pt x="377" y="1676"/>
                  </a:lnTo>
                  <a:lnTo>
                    <a:pt x="377" y="1682"/>
                  </a:lnTo>
                  <a:lnTo>
                    <a:pt x="378" y="1687"/>
                  </a:lnTo>
                  <a:lnTo>
                    <a:pt x="381" y="1692"/>
                  </a:lnTo>
                  <a:lnTo>
                    <a:pt x="382" y="1695"/>
                  </a:lnTo>
                  <a:lnTo>
                    <a:pt x="385" y="1698"/>
                  </a:lnTo>
                  <a:lnTo>
                    <a:pt x="389" y="1699"/>
                  </a:lnTo>
                  <a:lnTo>
                    <a:pt x="396" y="1701"/>
                  </a:lnTo>
                  <a:lnTo>
                    <a:pt x="401" y="1704"/>
                  </a:lnTo>
                  <a:lnTo>
                    <a:pt x="404" y="1708"/>
                  </a:lnTo>
                  <a:lnTo>
                    <a:pt x="407" y="1715"/>
                  </a:lnTo>
                  <a:lnTo>
                    <a:pt x="409" y="1725"/>
                  </a:lnTo>
                  <a:lnTo>
                    <a:pt x="410" y="1733"/>
                  </a:lnTo>
                  <a:lnTo>
                    <a:pt x="412" y="1738"/>
                  </a:lnTo>
                  <a:lnTo>
                    <a:pt x="414" y="1742"/>
                  </a:lnTo>
                  <a:lnTo>
                    <a:pt x="415" y="1744"/>
                  </a:lnTo>
                  <a:lnTo>
                    <a:pt x="419" y="1746"/>
                  </a:lnTo>
                  <a:lnTo>
                    <a:pt x="423" y="1750"/>
                  </a:lnTo>
                  <a:lnTo>
                    <a:pt x="428" y="1753"/>
                  </a:lnTo>
                  <a:lnTo>
                    <a:pt x="432" y="1761"/>
                  </a:lnTo>
                  <a:lnTo>
                    <a:pt x="434" y="1774"/>
                  </a:lnTo>
                  <a:lnTo>
                    <a:pt x="436" y="1782"/>
                  </a:lnTo>
                  <a:lnTo>
                    <a:pt x="438" y="1788"/>
                  </a:lnTo>
                  <a:lnTo>
                    <a:pt x="440" y="1794"/>
                  </a:lnTo>
                  <a:lnTo>
                    <a:pt x="444" y="1800"/>
                  </a:lnTo>
                  <a:lnTo>
                    <a:pt x="450" y="1808"/>
                  </a:lnTo>
                  <a:lnTo>
                    <a:pt x="458" y="1816"/>
                  </a:lnTo>
                  <a:lnTo>
                    <a:pt x="463" y="1821"/>
                  </a:lnTo>
                  <a:lnTo>
                    <a:pt x="466" y="1825"/>
                  </a:lnTo>
                  <a:lnTo>
                    <a:pt x="469" y="1830"/>
                  </a:lnTo>
                  <a:lnTo>
                    <a:pt x="470" y="1833"/>
                  </a:lnTo>
                  <a:lnTo>
                    <a:pt x="470" y="1838"/>
                  </a:lnTo>
                  <a:lnTo>
                    <a:pt x="469" y="1843"/>
                  </a:lnTo>
                  <a:lnTo>
                    <a:pt x="466" y="1846"/>
                  </a:lnTo>
                  <a:lnTo>
                    <a:pt x="461" y="1851"/>
                  </a:lnTo>
                  <a:lnTo>
                    <a:pt x="457" y="1856"/>
                  </a:lnTo>
                  <a:lnTo>
                    <a:pt x="453" y="1862"/>
                  </a:lnTo>
                  <a:lnTo>
                    <a:pt x="452" y="1868"/>
                  </a:lnTo>
                  <a:lnTo>
                    <a:pt x="451" y="1874"/>
                  </a:lnTo>
                  <a:lnTo>
                    <a:pt x="451" y="1879"/>
                  </a:lnTo>
                  <a:lnTo>
                    <a:pt x="452" y="1884"/>
                  </a:lnTo>
                  <a:lnTo>
                    <a:pt x="453" y="1890"/>
                  </a:lnTo>
                  <a:lnTo>
                    <a:pt x="456" y="1895"/>
                  </a:lnTo>
                  <a:lnTo>
                    <a:pt x="461" y="1903"/>
                  </a:lnTo>
                  <a:lnTo>
                    <a:pt x="465" y="1912"/>
                  </a:lnTo>
                  <a:lnTo>
                    <a:pt x="467" y="1922"/>
                  </a:lnTo>
                  <a:lnTo>
                    <a:pt x="469" y="1933"/>
                  </a:lnTo>
                  <a:lnTo>
                    <a:pt x="469" y="1939"/>
                  </a:lnTo>
                  <a:lnTo>
                    <a:pt x="470" y="1945"/>
                  </a:lnTo>
                  <a:lnTo>
                    <a:pt x="472" y="1951"/>
                  </a:lnTo>
                  <a:lnTo>
                    <a:pt x="475" y="1958"/>
                  </a:lnTo>
                  <a:lnTo>
                    <a:pt x="482" y="1971"/>
                  </a:lnTo>
                  <a:lnTo>
                    <a:pt x="492" y="1985"/>
                  </a:lnTo>
                  <a:lnTo>
                    <a:pt x="498" y="1992"/>
                  </a:lnTo>
                  <a:lnTo>
                    <a:pt x="502" y="2001"/>
                  </a:lnTo>
                  <a:lnTo>
                    <a:pt x="505" y="2009"/>
                  </a:lnTo>
                  <a:lnTo>
                    <a:pt x="508" y="2017"/>
                  </a:lnTo>
                  <a:lnTo>
                    <a:pt x="510" y="2024"/>
                  </a:lnTo>
                  <a:lnTo>
                    <a:pt x="513" y="2032"/>
                  </a:lnTo>
                  <a:lnTo>
                    <a:pt x="515" y="2039"/>
                  </a:lnTo>
                  <a:lnTo>
                    <a:pt x="519" y="2045"/>
                  </a:lnTo>
                  <a:lnTo>
                    <a:pt x="526" y="2051"/>
                  </a:lnTo>
                  <a:lnTo>
                    <a:pt x="534" y="2057"/>
                  </a:lnTo>
                  <a:lnTo>
                    <a:pt x="543" y="2060"/>
                  </a:lnTo>
                  <a:lnTo>
                    <a:pt x="555" y="2064"/>
                  </a:lnTo>
                  <a:lnTo>
                    <a:pt x="558" y="2063"/>
                  </a:lnTo>
                  <a:lnTo>
                    <a:pt x="560" y="2061"/>
                  </a:lnTo>
                  <a:lnTo>
                    <a:pt x="561" y="2060"/>
                  </a:lnTo>
                  <a:lnTo>
                    <a:pt x="562" y="2059"/>
                  </a:lnTo>
                  <a:lnTo>
                    <a:pt x="564" y="2057"/>
                  </a:lnTo>
                  <a:lnTo>
                    <a:pt x="564" y="2053"/>
                  </a:lnTo>
                  <a:lnTo>
                    <a:pt x="564" y="2047"/>
                  </a:lnTo>
                  <a:lnTo>
                    <a:pt x="561" y="2042"/>
                  </a:lnTo>
                  <a:lnTo>
                    <a:pt x="559" y="2040"/>
                  </a:lnTo>
                  <a:lnTo>
                    <a:pt x="555" y="2038"/>
                  </a:lnTo>
                  <a:lnTo>
                    <a:pt x="553" y="2034"/>
                  </a:lnTo>
                  <a:lnTo>
                    <a:pt x="551" y="2030"/>
                  </a:lnTo>
                  <a:lnTo>
                    <a:pt x="549" y="2026"/>
                  </a:lnTo>
                  <a:lnTo>
                    <a:pt x="552" y="2021"/>
                  </a:lnTo>
                  <a:lnTo>
                    <a:pt x="553" y="2020"/>
                  </a:lnTo>
                  <a:lnTo>
                    <a:pt x="555" y="2019"/>
                  </a:lnTo>
                  <a:lnTo>
                    <a:pt x="559" y="2017"/>
                  </a:lnTo>
                  <a:lnTo>
                    <a:pt x="561" y="2017"/>
                  </a:lnTo>
                  <a:lnTo>
                    <a:pt x="565" y="2019"/>
                  </a:lnTo>
                  <a:lnTo>
                    <a:pt x="568" y="2020"/>
                  </a:lnTo>
                  <a:lnTo>
                    <a:pt x="572" y="2021"/>
                  </a:lnTo>
                  <a:lnTo>
                    <a:pt x="574" y="2023"/>
                  </a:lnTo>
                  <a:lnTo>
                    <a:pt x="578" y="2027"/>
                  </a:lnTo>
                  <a:lnTo>
                    <a:pt x="584" y="2030"/>
                  </a:lnTo>
                  <a:lnTo>
                    <a:pt x="587" y="2033"/>
                  </a:lnTo>
                  <a:lnTo>
                    <a:pt x="592" y="2034"/>
                  </a:lnTo>
                  <a:lnTo>
                    <a:pt x="597" y="2034"/>
                  </a:lnTo>
                  <a:lnTo>
                    <a:pt x="602" y="2033"/>
                  </a:lnTo>
                  <a:lnTo>
                    <a:pt x="604" y="2032"/>
                  </a:lnTo>
                  <a:lnTo>
                    <a:pt x="606" y="2030"/>
                  </a:lnTo>
                  <a:lnTo>
                    <a:pt x="608" y="2028"/>
                  </a:lnTo>
                  <a:lnTo>
                    <a:pt x="608" y="2026"/>
                  </a:lnTo>
                  <a:lnTo>
                    <a:pt x="608" y="2021"/>
                  </a:lnTo>
                  <a:lnTo>
                    <a:pt x="608" y="2015"/>
                  </a:lnTo>
                  <a:lnTo>
                    <a:pt x="603" y="2004"/>
                  </a:lnTo>
                  <a:lnTo>
                    <a:pt x="599" y="1996"/>
                  </a:lnTo>
                  <a:lnTo>
                    <a:pt x="598" y="1994"/>
                  </a:lnTo>
                  <a:lnTo>
                    <a:pt x="598" y="1991"/>
                  </a:lnTo>
                  <a:lnTo>
                    <a:pt x="598" y="1988"/>
                  </a:lnTo>
                  <a:lnTo>
                    <a:pt x="601" y="1985"/>
                  </a:lnTo>
                  <a:lnTo>
                    <a:pt x="602" y="1983"/>
                  </a:lnTo>
                  <a:lnTo>
                    <a:pt x="605" y="1982"/>
                  </a:lnTo>
                  <a:lnTo>
                    <a:pt x="610" y="1982"/>
                  </a:lnTo>
                  <a:lnTo>
                    <a:pt x="616" y="1983"/>
                  </a:lnTo>
                  <a:lnTo>
                    <a:pt x="621" y="1985"/>
                  </a:lnTo>
                  <a:lnTo>
                    <a:pt x="626" y="1985"/>
                  </a:lnTo>
                  <a:lnTo>
                    <a:pt x="628" y="1984"/>
                  </a:lnTo>
                  <a:lnTo>
                    <a:pt x="630" y="1983"/>
                  </a:lnTo>
                  <a:lnTo>
                    <a:pt x="633" y="1980"/>
                  </a:lnTo>
                  <a:lnTo>
                    <a:pt x="635" y="1979"/>
                  </a:lnTo>
                  <a:lnTo>
                    <a:pt x="639" y="1978"/>
                  </a:lnTo>
                  <a:lnTo>
                    <a:pt x="643" y="1977"/>
                  </a:lnTo>
                  <a:lnTo>
                    <a:pt x="654" y="1977"/>
                  </a:lnTo>
                  <a:lnTo>
                    <a:pt x="665" y="1976"/>
                  </a:lnTo>
                  <a:lnTo>
                    <a:pt x="669" y="1975"/>
                  </a:lnTo>
                  <a:lnTo>
                    <a:pt x="674" y="1972"/>
                  </a:lnTo>
                  <a:lnTo>
                    <a:pt x="678" y="1970"/>
                  </a:lnTo>
                  <a:lnTo>
                    <a:pt x="681" y="1965"/>
                  </a:lnTo>
                  <a:lnTo>
                    <a:pt x="685" y="1957"/>
                  </a:lnTo>
                  <a:lnTo>
                    <a:pt x="689" y="1951"/>
                  </a:lnTo>
                  <a:lnTo>
                    <a:pt x="689" y="1947"/>
                  </a:lnTo>
                  <a:lnTo>
                    <a:pt x="689" y="1945"/>
                  </a:lnTo>
                  <a:lnTo>
                    <a:pt x="687" y="1942"/>
                  </a:lnTo>
                  <a:lnTo>
                    <a:pt x="686" y="1941"/>
                  </a:lnTo>
                  <a:lnTo>
                    <a:pt x="671" y="1933"/>
                  </a:lnTo>
                  <a:lnTo>
                    <a:pt x="653" y="1922"/>
                  </a:lnTo>
                  <a:lnTo>
                    <a:pt x="652" y="1920"/>
                  </a:lnTo>
                  <a:lnTo>
                    <a:pt x="650" y="1919"/>
                  </a:lnTo>
                  <a:lnTo>
                    <a:pt x="652" y="1916"/>
                  </a:lnTo>
                  <a:lnTo>
                    <a:pt x="653" y="1915"/>
                  </a:lnTo>
                  <a:lnTo>
                    <a:pt x="658" y="1914"/>
                  </a:lnTo>
                  <a:lnTo>
                    <a:pt x="667" y="1914"/>
                  </a:lnTo>
                  <a:lnTo>
                    <a:pt x="680" y="1916"/>
                  </a:lnTo>
                  <a:lnTo>
                    <a:pt x="697" y="1919"/>
                  </a:lnTo>
                  <a:lnTo>
                    <a:pt x="712" y="1922"/>
                  </a:lnTo>
                  <a:lnTo>
                    <a:pt x="723" y="1926"/>
                  </a:lnTo>
                  <a:lnTo>
                    <a:pt x="730" y="1931"/>
                  </a:lnTo>
                  <a:lnTo>
                    <a:pt x="736" y="1938"/>
                  </a:lnTo>
                  <a:lnTo>
                    <a:pt x="740" y="1946"/>
                  </a:lnTo>
                  <a:lnTo>
                    <a:pt x="742" y="1956"/>
                  </a:lnTo>
                  <a:lnTo>
                    <a:pt x="741" y="1964"/>
                  </a:lnTo>
                  <a:lnTo>
                    <a:pt x="737" y="1975"/>
                  </a:lnTo>
                  <a:lnTo>
                    <a:pt x="732" y="1985"/>
                  </a:lnTo>
                  <a:lnTo>
                    <a:pt x="728" y="1995"/>
                  </a:lnTo>
                  <a:lnTo>
                    <a:pt x="727" y="2000"/>
                  </a:lnTo>
                  <a:lnTo>
                    <a:pt x="728" y="2004"/>
                  </a:lnTo>
                  <a:lnTo>
                    <a:pt x="729" y="2008"/>
                  </a:lnTo>
                  <a:lnTo>
                    <a:pt x="730" y="2009"/>
                  </a:lnTo>
                  <a:lnTo>
                    <a:pt x="732" y="2010"/>
                  </a:lnTo>
                  <a:lnTo>
                    <a:pt x="736" y="2009"/>
                  </a:lnTo>
                  <a:lnTo>
                    <a:pt x="741" y="2007"/>
                  </a:lnTo>
                  <a:lnTo>
                    <a:pt x="746" y="2003"/>
                  </a:lnTo>
                  <a:lnTo>
                    <a:pt x="750" y="1998"/>
                  </a:lnTo>
                  <a:lnTo>
                    <a:pt x="755" y="1994"/>
                  </a:lnTo>
                  <a:lnTo>
                    <a:pt x="757" y="1988"/>
                  </a:lnTo>
                  <a:lnTo>
                    <a:pt x="760" y="1980"/>
                  </a:lnTo>
                  <a:lnTo>
                    <a:pt x="760" y="1973"/>
                  </a:lnTo>
                  <a:lnTo>
                    <a:pt x="760" y="1965"/>
                  </a:lnTo>
                  <a:lnTo>
                    <a:pt x="759" y="1957"/>
                  </a:lnTo>
                  <a:lnTo>
                    <a:pt x="756" y="1948"/>
                  </a:lnTo>
                  <a:lnTo>
                    <a:pt x="755" y="1940"/>
                  </a:lnTo>
                  <a:lnTo>
                    <a:pt x="753" y="1932"/>
                  </a:lnTo>
                  <a:lnTo>
                    <a:pt x="753" y="1925"/>
                  </a:lnTo>
                  <a:lnTo>
                    <a:pt x="753" y="1919"/>
                  </a:lnTo>
                  <a:lnTo>
                    <a:pt x="755" y="1908"/>
                  </a:lnTo>
                  <a:lnTo>
                    <a:pt x="756" y="1896"/>
                  </a:lnTo>
                  <a:lnTo>
                    <a:pt x="757" y="1884"/>
                  </a:lnTo>
                  <a:lnTo>
                    <a:pt x="760" y="1877"/>
                  </a:lnTo>
                  <a:lnTo>
                    <a:pt x="765" y="1875"/>
                  </a:lnTo>
                  <a:lnTo>
                    <a:pt x="775" y="1872"/>
                  </a:lnTo>
                  <a:lnTo>
                    <a:pt x="780" y="1871"/>
                  </a:lnTo>
                  <a:lnTo>
                    <a:pt x="785" y="1871"/>
                  </a:lnTo>
                  <a:lnTo>
                    <a:pt x="790" y="1872"/>
                  </a:lnTo>
                  <a:lnTo>
                    <a:pt x="791" y="1874"/>
                  </a:lnTo>
                  <a:lnTo>
                    <a:pt x="792" y="1876"/>
                  </a:lnTo>
                  <a:lnTo>
                    <a:pt x="792" y="1879"/>
                  </a:lnTo>
                  <a:lnTo>
                    <a:pt x="791" y="1884"/>
                  </a:lnTo>
                  <a:lnTo>
                    <a:pt x="788" y="1889"/>
                  </a:lnTo>
                  <a:lnTo>
                    <a:pt x="785" y="1896"/>
                  </a:lnTo>
                  <a:lnTo>
                    <a:pt x="780" y="1903"/>
                  </a:lnTo>
                  <a:lnTo>
                    <a:pt x="776" y="1912"/>
                  </a:lnTo>
                  <a:lnTo>
                    <a:pt x="775" y="1921"/>
                  </a:lnTo>
                  <a:lnTo>
                    <a:pt x="775" y="1923"/>
                  </a:lnTo>
                  <a:lnTo>
                    <a:pt x="778" y="1926"/>
                  </a:lnTo>
                  <a:lnTo>
                    <a:pt x="780" y="1928"/>
                  </a:lnTo>
                  <a:lnTo>
                    <a:pt x="782" y="1928"/>
                  </a:lnTo>
                  <a:lnTo>
                    <a:pt x="786" y="1928"/>
                  </a:lnTo>
                  <a:lnTo>
                    <a:pt x="790" y="1927"/>
                  </a:lnTo>
                  <a:lnTo>
                    <a:pt x="792" y="1923"/>
                  </a:lnTo>
                  <a:lnTo>
                    <a:pt x="794" y="1919"/>
                  </a:lnTo>
                  <a:lnTo>
                    <a:pt x="799" y="1908"/>
                  </a:lnTo>
                  <a:lnTo>
                    <a:pt x="806" y="1898"/>
                  </a:lnTo>
                  <a:lnTo>
                    <a:pt x="815" y="1890"/>
                  </a:lnTo>
                  <a:lnTo>
                    <a:pt x="823" y="1883"/>
                  </a:lnTo>
                  <a:lnTo>
                    <a:pt x="830" y="1877"/>
                  </a:lnTo>
                  <a:lnTo>
                    <a:pt x="836" y="1872"/>
                  </a:lnTo>
                  <a:lnTo>
                    <a:pt x="841" y="1868"/>
                  </a:lnTo>
                  <a:lnTo>
                    <a:pt x="842" y="1865"/>
                  </a:lnTo>
                  <a:lnTo>
                    <a:pt x="841" y="1849"/>
                  </a:lnTo>
                  <a:lnTo>
                    <a:pt x="841" y="1834"/>
                  </a:lnTo>
                  <a:lnTo>
                    <a:pt x="843" y="1822"/>
                  </a:lnTo>
                  <a:lnTo>
                    <a:pt x="845" y="1812"/>
                  </a:lnTo>
                  <a:lnTo>
                    <a:pt x="849" y="1805"/>
                  </a:lnTo>
                  <a:lnTo>
                    <a:pt x="854" y="1799"/>
                  </a:lnTo>
                  <a:lnTo>
                    <a:pt x="860" y="1794"/>
                  </a:lnTo>
                  <a:lnTo>
                    <a:pt x="867" y="1790"/>
                  </a:lnTo>
                  <a:lnTo>
                    <a:pt x="879" y="1789"/>
                  </a:lnTo>
                  <a:lnTo>
                    <a:pt x="892" y="1788"/>
                  </a:lnTo>
                  <a:lnTo>
                    <a:pt x="899" y="1787"/>
                  </a:lnTo>
                  <a:lnTo>
                    <a:pt x="907" y="1784"/>
                  </a:lnTo>
                  <a:lnTo>
                    <a:pt x="914" y="1781"/>
                  </a:lnTo>
                  <a:lnTo>
                    <a:pt x="921" y="1775"/>
                  </a:lnTo>
                  <a:lnTo>
                    <a:pt x="925" y="1771"/>
                  </a:lnTo>
                  <a:lnTo>
                    <a:pt x="927" y="1768"/>
                  </a:lnTo>
                  <a:lnTo>
                    <a:pt x="927" y="1763"/>
                  </a:lnTo>
                  <a:lnTo>
                    <a:pt x="927" y="1758"/>
                  </a:lnTo>
                  <a:lnTo>
                    <a:pt x="925" y="1748"/>
                  </a:lnTo>
                  <a:lnTo>
                    <a:pt x="920" y="1737"/>
                  </a:lnTo>
                  <a:lnTo>
                    <a:pt x="917" y="1734"/>
                  </a:lnTo>
                  <a:lnTo>
                    <a:pt x="910" y="1730"/>
                  </a:lnTo>
                  <a:lnTo>
                    <a:pt x="899" y="1725"/>
                  </a:lnTo>
                  <a:lnTo>
                    <a:pt x="886" y="1721"/>
                  </a:lnTo>
                  <a:lnTo>
                    <a:pt x="872" y="1718"/>
                  </a:lnTo>
                  <a:lnTo>
                    <a:pt x="856" y="1715"/>
                  </a:lnTo>
                  <a:lnTo>
                    <a:pt x="842" y="1714"/>
                  </a:lnTo>
                  <a:lnTo>
                    <a:pt x="829" y="1715"/>
                  </a:lnTo>
                  <a:lnTo>
                    <a:pt x="822" y="1717"/>
                  </a:lnTo>
                  <a:lnTo>
                    <a:pt x="816" y="1717"/>
                  </a:lnTo>
                  <a:lnTo>
                    <a:pt x="811" y="1715"/>
                  </a:lnTo>
                  <a:lnTo>
                    <a:pt x="807" y="1714"/>
                  </a:lnTo>
                  <a:lnTo>
                    <a:pt x="805" y="1712"/>
                  </a:lnTo>
                  <a:lnTo>
                    <a:pt x="804" y="1709"/>
                  </a:lnTo>
                  <a:lnTo>
                    <a:pt x="805" y="1706"/>
                  </a:lnTo>
                  <a:lnTo>
                    <a:pt x="806" y="1702"/>
                  </a:lnTo>
                  <a:lnTo>
                    <a:pt x="807" y="1698"/>
                  </a:lnTo>
                  <a:lnTo>
                    <a:pt x="810" y="1693"/>
                  </a:lnTo>
                  <a:lnTo>
                    <a:pt x="812" y="1689"/>
                  </a:lnTo>
                  <a:lnTo>
                    <a:pt x="816" y="1686"/>
                  </a:lnTo>
                  <a:lnTo>
                    <a:pt x="820" y="1683"/>
                  </a:lnTo>
                  <a:lnTo>
                    <a:pt x="828" y="1681"/>
                  </a:lnTo>
                  <a:lnTo>
                    <a:pt x="836" y="1680"/>
                  </a:lnTo>
                  <a:lnTo>
                    <a:pt x="847" y="1679"/>
                  </a:lnTo>
                  <a:lnTo>
                    <a:pt x="854" y="1679"/>
                  </a:lnTo>
                  <a:lnTo>
                    <a:pt x="858" y="1679"/>
                  </a:lnTo>
                  <a:lnTo>
                    <a:pt x="861" y="1680"/>
                  </a:lnTo>
                  <a:lnTo>
                    <a:pt x="864" y="1682"/>
                  </a:lnTo>
                  <a:lnTo>
                    <a:pt x="866" y="1682"/>
                  </a:lnTo>
                  <a:lnTo>
                    <a:pt x="868" y="1682"/>
                  </a:lnTo>
                  <a:lnTo>
                    <a:pt x="869" y="1681"/>
                  </a:lnTo>
                  <a:lnTo>
                    <a:pt x="872" y="1679"/>
                  </a:lnTo>
                  <a:lnTo>
                    <a:pt x="875" y="1674"/>
                  </a:lnTo>
                  <a:lnTo>
                    <a:pt x="878" y="1668"/>
                  </a:lnTo>
                  <a:lnTo>
                    <a:pt x="878" y="1661"/>
                  </a:lnTo>
                  <a:lnTo>
                    <a:pt x="876" y="1655"/>
                  </a:lnTo>
                  <a:lnTo>
                    <a:pt x="875" y="1652"/>
                  </a:lnTo>
                  <a:lnTo>
                    <a:pt x="872" y="1650"/>
                  </a:lnTo>
                  <a:lnTo>
                    <a:pt x="868" y="1649"/>
                  </a:lnTo>
                  <a:lnTo>
                    <a:pt x="864" y="1649"/>
                  </a:lnTo>
                  <a:lnTo>
                    <a:pt x="855" y="1648"/>
                  </a:lnTo>
                  <a:lnTo>
                    <a:pt x="845" y="1647"/>
                  </a:lnTo>
                  <a:lnTo>
                    <a:pt x="842" y="1647"/>
                  </a:lnTo>
                  <a:lnTo>
                    <a:pt x="837" y="1644"/>
                  </a:lnTo>
                  <a:lnTo>
                    <a:pt x="835" y="1643"/>
                  </a:lnTo>
                  <a:lnTo>
                    <a:pt x="832" y="1641"/>
                  </a:lnTo>
                  <a:lnTo>
                    <a:pt x="832" y="1637"/>
                  </a:lnTo>
                  <a:lnTo>
                    <a:pt x="835" y="1633"/>
                  </a:lnTo>
                  <a:lnTo>
                    <a:pt x="839" y="1630"/>
                  </a:lnTo>
                  <a:lnTo>
                    <a:pt x="845" y="1626"/>
                  </a:lnTo>
                  <a:lnTo>
                    <a:pt x="860" y="1620"/>
                  </a:lnTo>
                  <a:lnTo>
                    <a:pt x="873" y="1618"/>
                  </a:lnTo>
                  <a:lnTo>
                    <a:pt x="878" y="1618"/>
                  </a:lnTo>
                  <a:lnTo>
                    <a:pt x="882" y="1619"/>
                  </a:lnTo>
                  <a:lnTo>
                    <a:pt x="887" y="1620"/>
                  </a:lnTo>
                  <a:lnTo>
                    <a:pt x="891" y="1623"/>
                  </a:lnTo>
                  <a:lnTo>
                    <a:pt x="895" y="1625"/>
                  </a:lnTo>
                  <a:lnTo>
                    <a:pt x="898" y="1627"/>
                  </a:lnTo>
                  <a:lnTo>
                    <a:pt x="901" y="1631"/>
                  </a:lnTo>
                  <a:lnTo>
                    <a:pt x="904" y="1635"/>
                  </a:lnTo>
                  <a:lnTo>
                    <a:pt x="905" y="1638"/>
                  </a:lnTo>
                  <a:lnTo>
                    <a:pt x="905" y="1642"/>
                  </a:lnTo>
                  <a:lnTo>
                    <a:pt x="905" y="1647"/>
                  </a:lnTo>
                  <a:lnTo>
                    <a:pt x="905" y="1650"/>
                  </a:lnTo>
                  <a:lnTo>
                    <a:pt x="902" y="1657"/>
                  </a:lnTo>
                  <a:lnTo>
                    <a:pt x="899" y="1666"/>
                  </a:lnTo>
                  <a:lnTo>
                    <a:pt x="898" y="1669"/>
                  </a:lnTo>
                  <a:lnTo>
                    <a:pt x="898" y="1673"/>
                  </a:lnTo>
                  <a:lnTo>
                    <a:pt x="898" y="1676"/>
                  </a:lnTo>
                  <a:lnTo>
                    <a:pt x="898" y="1681"/>
                  </a:lnTo>
                  <a:lnTo>
                    <a:pt x="899" y="1685"/>
                  </a:lnTo>
                  <a:lnTo>
                    <a:pt x="901" y="1688"/>
                  </a:lnTo>
                  <a:lnTo>
                    <a:pt x="904" y="1692"/>
                  </a:lnTo>
                  <a:lnTo>
                    <a:pt x="907" y="1694"/>
                  </a:lnTo>
                  <a:lnTo>
                    <a:pt x="912" y="1695"/>
                  </a:lnTo>
                  <a:lnTo>
                    <a:pt x="917" y="1694"/>
                  </a:lnTo>
                  <a:lnTo>
                    <a:pt x="923" y="1692"/>
                  </a:lnTo>
                  <a:lnTo>
                    <a:pt x="929" y="1688"/>
                  </a:lnTo>
                  <a:lnTo>
                    <a:pt x="933" y="1683"/>
                  </a:lnTo>
                  <a:lnTo>
                    <a:pt x="938" y="1679"/>
                  </a:lnTo>
                  <a:lnTo>
                    <a:pt x="942" y="1675"/>
                  </a:lnTo>
                  <a:lnTo>
                    <a:pt x="944" y="1670"/>
                  </a:lnTo>
                  <a:lnTo>
                    <a:pt x="944" y="1664"/>
                  </a:lnTo>
                  <a:lnTo>
                    <a:pt x="943" y="1658"/>
                  </a:lnTo>
                  <a:lnTo>
                    <a:pt x="939" y="1654"/>
                  </a:lnTo>
                  <a:lnTo>
                    <a:pt x="933" y="1649"/>
                  </a:lnTo>
                  <a:lnTo>
                    <a:pt x="930" y="1647"/>
                  </a:lnTo>
                  <a:lnTo>
                    <a:pt x="926" y="1642"/>
                  </a:lnTo>
                  <a:lnTo>
                    <a:pt x="924" y="1637"/>
                  </a:lnTo>
                  <a:lnTo>
                    <a:pt x="921" y="1631"/>
                  </a:lnTo>
                  <a:lnTo>
                    <a:pt x="919" y="1625"/>
                  </a:lnTo>
                  <a:lnTo>
                    <a:pt x="918" y="1617"/>
                  </a:lnTo>
                  <a:lnTo>
                    <a:pt x="918" y="1608"/>
                  </a:lnTo>
                  <a:lnTo>
                    <a:pt x="919" y="1599"/>
                  </a:lnTo>
                  <a:lnTo>
                    <a:pt x="921" y="1591"/>
                  </a:lnTo>
                  <a:lnTo>
                    <a:pt x="924" y="1584"/>
                  </a:lnTo>
                  <a:lnTo>
                    <a:pt x="926" y="1580"/>
                  </a:lnTo>
                  <a:lnTo>
                    <a:pt x="929" y="1578"/>
                  </a:lnTo>
                  <a:lnTo>
                    <a:pt x="931" y="1578"/>
                  </a:lnTo>
                  <a:lnTo>
                    <a:pt x="932" y="1579"/>
                  </a:lnTo>
                  <a:lnTo>
                    <a:pt x="935" y="1581"/>
                  </a:lnTo>
                  <a:lnTo>
                    <a:pt x="936" y="1584"/>
                  </a:lnTo>
                  <a:lnTo>
                    <a:pt x="937" y="1594"/>
                  </a:lnTo>
                  <a:lnTo>
                    <a:pt x="937" y="1608"/>
                  </a:lnTo>
                  <a:lnTo>
                    <a:pt x="937" y="1623"/>
                  </a:lnTo>
                  <a:lnTo>
                    <a:pt x="938" y="1631"/>
                  </a:lnTo>
                  <a:lnTo>
                    <a:pt x="941" y="1635"/>
                  </a:lnTo>
                  <a:lnTo>
                    <a:pt x="943" y="1637"/>
                  </a:lnTo>
                  <a:lnTo>
                    <a:pt x="946" y="1638"/>
                  </a:lnTo>
                  <a:lnTo>
                    <a:pt x="949" y="1638"/>
                  </a:lnTo>
                  <a:lnTo>
                    <a:pt x="954" y="1639"/>
                  </a:lnTo>
                  <a:lnTo>
                    <a:pt x="961" y="1638"/>
                  </a:lnTo>
                  <a:lnTo>
                    <a:pt x="963" y="1638"/>
                  </a:lnTo>
                  <a:lnTo>
                    <a:pt x="967" y="1636"/>
                  </a:lnTo>
                  <a:lnTo>
                    <a:pt x="969" y="1633"/>
                  </a:lnTo>
                  <a:lnTo>
                    <a:pt x="971" y="1631"/>
                  </a:lnTo>
                  <a:lnTo>
                    <a:pt x="974" y="1626"/>
                  </a:lnTo>
                  <a:lnTo>
                    <a:pt x="977" y="1623"/>
                  </a:lnTo>
                  <a:lnTo>
                    <a:pt x="981" y="1619"/>
                  </a:lnTo>
                  <a:lnTo>
                    <a:pt x="986" y="1616"/>
                  </a:lnTo>
                  <a:lnTo>
                    <a:pt x="992" y="1612"/>
                  </a:lnTo>
                  <a:lnTo>
                    <a:pt x="996" y="1610"/>
                  </a:lnTo>
                  <a:lnTo>
                    <a:pt x="1004" y="1610"/>
                  </a:lnTo>
                  <a:lnTo>
                    <a:pt x="1009" y="1610"/>
                  </a:lnTo>
                  <a:lnTo>
                    <a:pt x="1015" y="1610"/>
                  </a:lnTo>
                  <a:lnTo>
                    <a:pt x="1020" y="1610"/>
                  </a:lnTo>
                  <a:lnTo>
                    <a:pt x="1024" y="1608"/>
                  </a:lnTo>
                  <a:lnTo>
                    <a:pt x="1026" y="1607"/>
                  </a:lnTo>
                  <a:lnTo>
                    <a:pt x="1027" y="1606"/>
                  </a:lnTo>
                  <a:lnTo>
                    <a:pt x="1028" y="1603"/>
                  </a:lnTo>
                  <a:lnTo>
                    <a:pt x="1028" y="1599"/>
                  </a:lnTo>
                  <a:lnTo>
                    <a:pt x="1027" y="1595"/>
                  </a:lnTo>
                  <a:lnTo>
                    <a:pt x="1027" y="1586"/>
                  </a:lnTo>
                  <a:lnTo>
                    <a:pt x="1027" y="1578"/>
                  </a:lnTo>
                  <a:lnTo>
                    <a:pt x="1028" y="1573"/>
                  </a:lnTo>
                  <a:lnTo>
                    <a:pt x="1028" y="1569"/>
                  </a:lnTo>
                  <a:lnTo>
                    <a:pt x="1030" y="1567"/>
                  </a:lnTo>
                  <a:lnTo>
                    <a:pt x="1032" y="1566"/>
                  </a:lnTo>
                  <a:lnTo>
                    <a:pt x="1033" y="1566"/>
                  </a:lnTo>
                  <a:lnTo>
                    <a:pt x="1034" y="1566"/>
                  </a:lnTo>
                  <a:lnTo>
                    <a:pt x="1036" y="1568"/>
                  </a:lnTo>
                  <a:lnTo>
                    <a:pt x="1037" y="1570"/>
                  </a:lnTo>
                  <a:lnTo>
                    <a:pt x="1038" y="1576"/>
                  </a:lnTo>
                  <a:lnTo>
                    <a:pt x="1039" y="1585"/>
                  </a:lnTo>
                  <a:lnTo>
                    <a:pt x="1039" y="1588"/>
                  </a:lnTo>
                  <a:lnTo>
                    <a:pt x="1040" y="1592"/>
                  </a:lnTo>
                  <a:lnTo>
                    <a:pt x="1042" y="1594"/>
                  </a:lnTo>
                  <a:lnTo>
                    <a:pt x="1044" y="1598"/>
                  </a:lnTo>
                  <a:lnTo>
                    <a:pt x="1048" y="1600"/>
                  </a:lnTo>
                  <a:lnTo>
                    <a:pt x="1051" y="1603"/>
                  </a:lnTo>
                  <a:lnTo>
                    <a:pt x="1056" y="1604"/>
                  </a:lnTo>
                  <a:lnTo>
                    <a:pt x="1062" y="1604"/>
                  </a:lnTo>
                  <a:lnTo>
                    <a:pt x="1074" y="1603"/>
                  </a:lnTo>
                  <a:lnTo>
                    <a:pt x="1083" y="1603"/>
                  </a:lnTo>
                  <a:lnTo>
                    <a:pt x="1087" y="1604"/>
                  </a:lnTo>
                  <a:lnTo>
                    <a:pt x="1089" y="1606"/>
                  </a:lnTo>
                  <a:lnTo>
                    <a:pt x="1090" y="1610"/>
                  </a:lnTo>
                  <a:lnTo>
                    <a:pt x="1090" y="1616"/>
                  </a:lnTo>
                  <a:lnTo>
                    <a:pt x="1089" y="1626"/>
                  </a:lnTo>
                  <a:lnTo>
                    <a:pt x="1090" y="1635"/>
                  </a:lnTo>
                  <a:lnTo>
                    <a:pt x="1091" y="1638"/>
                  </a:lnTo>
                  <a:lnTo>
                    <a:pt x="1093" y="1641"/>
                  </a:lnTo>
                  <a:lnTo>
                    <a:pt x="1095" y="1642"/>
                  </a:lnTo>
                  <a:lnTo>
                    <a:pt x="1097" y="1643"/>
                  </a:lnTo>
                  <a:lnTo>
                    <a:pt x="1101" y="1644"/>
                  </a:lnTo>
                  <a:lnTo>
                    <a:pt x="1103" y="1642"/>
                  </a:lnTo>
                  <a:lnTo>
                    <a:pt x="1106" y="1638"/>
                  </a:lnTo>
                  <a:lnTo>
                    <a:pt x="1108" y="1635"/>
                  </a:lnTo>
                  <a:lnTo>
                    <a:pt x="1113" y="1625"/>
                  </a:lnTo>
                  <a:lnTo>
                    <a:pt x="1118" y="1617"/>
                  </a:lnTo>
                  <a:lnTo>
                    <a:pt x="1122" y="1608"/>
                  </a:lnTo>
                  <a:lnTo>
                    <a:pt x="1126" y="1601"/>
                  </a:lnTo>
                  <a:lnTo>
                    <a:pt x="1127" y="1597"/>
                  </a:lnTo>
                  <a:lnTo>
                    <a:pt x="1127" y="1594"/>
                  </a:lnTo>
                  <a:lnTo>
                    <a:pt x="1126" y="1591"/>
                  </a:lnTo>
                  <a:lnTo>
                    <a:pt x="1124" y="1588"/>
                  </a:lnTo>
                  <a:lnTo>
                    <a:pt x="1119" y="1584"/>
                  </a:lnTo>
                  <a:lnTo>
                    <a:pt x="1114" y="1578"/>
                  </a:lnTo>
                  <a:lnTo>
                    <a:pt x="1112" y="1575"/>
                  </a:lnTo>
                  <a:lnTo>
                    <a:pt x="1111" y="1573"/>
                  </a:lnTo>
                  <a:lnTo>
                    <a:pt x="1111" y="1569"/>
                  </a:lnTo>
                  <a:lnTo>
                    <a:pt x="1112" y="1568"/>
                  </a:lnTo>
                  <a:lnTo>
                    <a:pt x="1124" y="1566"/>
                  </a:lnTo>
                  <a:lnTo>
                    <a:pt x="1137" y="1563"/>
                  </a:lnTo>
                  <a:lnTo>
                    <a:pt x="1146" y="1553"/>
                  </a:lnTo>
                  <a:lnTo>
                    <a:pt x="1157" y="1538"/>
                  </a:lnTo>
                  <a:lnTo>
                    <a:pt x="1159" y="1536"/>
                  </a:lnTo>
                  <a:lnTo>
                    <a:pt x="1160" y="1532"/>
                  </a:lnTo>
                  <a:lnTo>
                    <a:pt x="1162" y="1529"/>
                  </a:lnTo>
                  <a:lnTo>
                    <a:pt x="1162" y="1526"/>
                  </a:lnTo>
                  <a:lnTo>
                    <a:pt x="1160" y="1524"/>
                  </a:lnTo>
                  <a:lnTo>
                    <a:pt x="1159" y="1522"/>
                  </a:lnTo>
                  <a:lnTo>
                    <a:pt x="1156" y="1521"/>
                  </a:lnTo>
                  <a:lnTo>
                    <a:pt x="1152" y="1521"/>
                  </a:lnTo>
                  <a:lnTo>
                    <a:pt x="1143" y="1519"/>
                  </a:lnTo>
                  <a:lnTo>
                    <a:pt x="1130" y="1518"/>
                  </a:lnTo>
                  <a:lnTo>
                    <a:pt x="1119" y="1516"/>
                  </a:lnTo>
                  <a:lnTo>
                    <a:pt x="1112" y="1512"/>
                  </a:lnTo>
                  <a:lnTo>
                    <a:pt x="1108" y="1507"/>
                  </a:lnTo>
                  <a:lnTo>
                    <a:pt x="1106" y="1501"/>
                  </a:lnTo>
                  <a:lnTo>
                    <a:pt x="1106" y="1499"/>
                  </a:lnTo>
                  <a:lnTo>
                    <a:pt x="1107" y="1496"/>
                  </a:lnTo>
                  <a:lnTo>
                    <a:pt x="1108" y="1493"/>
                  </a:lnTo>
                  <a:lnTo>
                    <a:pt x="1111" y="1491"/>
                  </a:lnTo>
                  <a:lnTo>
                    <a:pt x="1115" y="1488"/>
                  </a:lnTo>
                  <a:lnTo>
                    <a:pt x="1120" y="1486"/>
                  </a:lnTo>
                  <a:lnTo>
                    <a:pt x="1125" y="1486"/>
                  </a:lnTo>
                  <a:lnTo>
                    <a:pt x="1130" y="1488"/>
                  </a:lnTo>
                  <a:lnTo>
                    <a:pt x="1137" y="1490"/>
                  </a:lnTo>
                  <a:lnTo>
                    <a:pt x="1149" y="1490"/>
                  </a:lnTo>
                  <a:lnTo>
                    <a:pt x="1162" y="1488"/>
                  </a:lnTo>
                  <a:lnTo>
                    <a:pt x="1174" y="1486"/>
                  </a:lnTo>
                  <a:lnTo>
                    <a:pt x="1183" y="1482"/>
                  </a:lnTo>
                  <a:lnTo>
                    <a:pt x="1191" y="1480"/>
                  </a:lnTo>
                  <a:lnTo>
                    <a:pt x="1200" y="1478"/>
                  </a:lnTo>
                  <a:lnTo>
                    <a:pt x="1213" y="1477"/>
                  </a:lnTo>
                  <a:lnTo>
                    <a:pt x="1225" y="1475"/>
                  </a:lnTo>
                  <a:lnTo>
                    <a:pt x="1232" y="1474"/>
                  </a:lnTo>
                  <a:lnTo>
                    <a:pt x="1233" y="1472"/>
                  </a:lnTo>
                  <a:lnTo>
                    <a:pt x="1232" y="1471"/>
                  </a:lnTo>
                  <a:lnTo>
                    <a:pt x="1231" y="1468"/>
                  </a:lnTo>
                  <a:lnTo>
                    <a:pt x="1227" y="1467"/>
                  </a:lnTo>
                  <a:lnTo>
                    <a:pt x="1219" y="1465"/>
                  </a:lnTo>
                  <a:lnTo>
                    <a:pt x="1209" y="1462"/>
                  </a:lnTo>
                  <a:lnTo>
                    <a:pt x="1206" y="1461"/>
                  </a:lnTo>
                  <a:lnTo>
                    <a:pt x="1201" y="1459"/>
                  </a:lnTo>
                  <a:lnTo>
                    <a:pt x="1197" y="1456"/>
                  </a:lnTo>
                  <a:lnTo>
                    <a:pt x="1194" y="1453"/>
                  </a:lnTo>
                  <a:lnTo>
                    <a:pt x="1193" y="1449"/>
                  </a:lnTo>
                  <a:lnTo>
                    <a:pt x="1193" y="1447"/>
                  </a:lnTo>
                  <a:lnTo>
                    <a:pt x="1195" y="1444"/>
                  </a:lnTo>
                  <a:lnTo>
                    <a:pt x="1198" y="1443"/>
                  </a:lnTo>
                  <a:lnTo>
                    <a:pt x="1209" y="1443"/>
                  </a:lnTo>
                  <a:lnTo>
                    <a:pt x="1219" y="1444"/>
                  </a:lnTo>
                  <a:lnTo>
                    <a:pt x="1228" y="1447"/>
                  </a:lnTo>
                  <a:lnTo>
                    <a:pt x="1235" y="1447"/>
                  </a:lnTo>
                  <a:lnTo>
                    <a:pt x="1239" y="1446"/>
                  </a:lnTo>
                  <a:lnTo>
                    <a:pt x="1240" y="1444"/>
                  </a:lnTo>
                  <a:lnTo>
                    <a:pt x="1241" y="1443"/>
                  </a:lnTo>
                  <a:lnTo>
                    <a:pt x="1242" y="1441"/>
                  </a:lnTo>
                  <a:lnTo>
                    <a:pt x="1239" y="1430"/>
                  </a:lnTo>
                  <a:lnTo>
                    <a:pt x="1237" y="1414"/>
                  </a:lnTo>
                  <a:lnTo>
                    <a:pt x="1235" y="1406"/>
                  </a:lnTo>
                  <a:lnTo>
                    <a:pt x="1234" y="1403"/>
                  </a:lnTo>
                  <a:lnTo>
                    <a:pt x="1232" y="1402"/>
                  </a:lnTo>
                  <a:lnTo>
                    <a:pt x="1231" y="1403"/>
                  </a:lnTo>
                  <a:lnTo>
                    <a:pt x="1228" y="1405"/>
                  </a:lnTo>
                  <a:lnTo>
                    <a:pt x="1226" y="1408"/>
                  </a:lnTo>
                  <a:lnTo>
                    <a:pt x="1222" y="1411"/>
                  </a:lnTo>
                  <a:lnTo>
                    <a:pt x="1219" y="1414"/>
                  </a:lnTo>
                  <a:lnTo>
                    <a:pt x="1215" y="1416"/>
                  </a:lnTo>
                  <a:lnTo>
                    <a:pt x="1212" y="1417"/>
                  </a:lnTo>
                  <a:lnTo>
                    <a:pt x="1208" y="1417"/>
                  </a:lnTo>
                  <a:lnTo>
                    <a:pt x="1204" y="1417"/>
                  </a:lnTo>
                  <a:lnTo>
                    <a:pt x="1201" y="1416"/>
                  </a:lnTo>
                  <a:lnTo>
                    <a:pt x="1200" y="1414"/>
                  </a:lnTo>
                  <a:lnTo>
                    <a:pt x="1195" y="1408"/>
                  </a:lnTo>
                  <a:lnTo>
                    <a:pt x="1190" y="1402"/>
                  </a:lnTo>
                  <a:lnTo>
                    <a:pt x="1185" y="1396"/>
                  </a:lnTo>
                  <a:lnTo>
                    <a:pt x="1181" y="1392"/>
                  </a:lnTo>
                  <a:lnTo>
                    <a:pt x="1179" y="1390"/>
                  </a:lnTo>
                  <a:lnTo>
                    <a:pt x="1178" y="1389"/>
                  </a:lnTo>
                  <a:lnTo>
                    <a:pt x="1177" y="1387"/>
                  </a:lnTo>
                  <a:lnTo>
                    <a:pt x="1177" y="1385"/>
                  </a:lnTo>
                  <a:lnTo>
                    <a:pt x="1178" y="1384"/>
                  </a:lnTo>
                  <a:lnTo>
                    <a:pt x="1181" y="1384"/>
                  </a:lnTo>
                  <a:lnTo>
                    <a:pt x="1184" y="1383"/>
                  </a:lnTo>
                  <a:lnTo>
                    <a:pt x="1188" y="1384"/>
                  </a:lnTo>
                  <a:lnTo>
                    <a:pt x="1198" y="1386"/>
                  </a:lnTo>
                  <a:lnTo>
                    <a:pt x="1207" y="1386"/>
                  </a:lnTo>
                  <a:lnTo>
                    <a:pt x="1210" y="1386"/>
                  </a:lnTo>
                  <a:lnTo>
                    <a:pt x="1214" y="1385"/>
                  </a:lnTo>
                  <a:lnTo>
                    <a:pt x="1215" y="1383"/>
                  </a:lnTo>
                  <a:lnTo>
                    <a:pt x="1216" y="1379"/>
                  </a:lnTo>
                  <a:lnTo>
                    <a:pt x="1215" y="1374"/>
                  </a:lnTo>
                  <a:lnTo>
                    <a:pt x="1214" y="1368"/>
                  </a:lnTo>
                  <a:lnTo>
                    <a:pt x="1213" y="1364"/>
                  </a:lnTo>
                  <a:lnTo>
                    <a:pt x="1210" y="1359"/>
                  </a:lnTo>
                  <a:lnTo>
                    <a:pt x="1206" y="1352"/>
                  </a:lnTo>
                  <a:lnTo>
                    <a:pt x="1200" y="1343"/>
                  </a:lnTo>
                  <a:lnTo>
                    <a:pt x="1194" y="1337"/>
                  </a:lnTo>
                  <a:lnTo>
                    <a:pt x="1189" y="1333"/>
                  </a:lnTo>
                  <a:lnTo>
                    <a:pt x="1185" y="1328"/>
                  </a:lnTo>
                  <a:lnTo>
                    <a:pt x="1184" y="1323"/>
                  </a:lnTo>
                  <a:lnTo>
                    <a:pt x="1187" y="1318"/>
                  </a:lnTo>
                  <a:lnTo>
                    <a:pt x="1189" y="1313"/>
                  </a:lnTo>
                  <a:lnTo>
                    <a:pt x="1193" y="1309"/>
                  </a:lnTo>
                  <a:lnTo>
                    <a:pt x="1197" y="1305"/>
                  </a:lnTo>
                  <a:lnTo>
                    <a:pt x="1202" y="1303"/>
                  </a:lnTo>
                  <a:lnTo>
                    <a:pt x="1207" y="1302"/>
                  </a:lnTo>
                  <a:lnTo>
                    <a:pt x="1212" y="1302"/>
                  </a:lnTo>
                  <a:lnTo>
                    <a:pt x="1215" y="1304"/>
                  </a:lnTo>
                  <a:lnTo>
                    <a:pt x="1219" y="1308"/>
                  </a:lnTo>
                  <a:lnTo>
                    <a:pt x="1221" y="1314"/>
                  </a:lnTo>
                  <a:lnTo>
                    <a:pt x="1225" y="1320"/>
                  </a:lnTo>
                  <a:lnTo>
                    <a:pt x="1227" y="1327"/>
                  </a:lnTo>
                  <a:lnTo>
                    <a:pt x="1232" y="1341"/>
                  </a:lnTo>
                  <a:lnTo>
                    <a:pt x="1237" y="1354"/>
                  </a:lnTo>
                  <a:lnTo>
                    <a:pt x="1241" y="1362"/>
                  </a:lnTo>
                  <a:lnTo>
                    <a:pt x="1245" y="1368"/>
                  </a:lnTo>
                  <a:lnTo>
                    <a:pt x="1250" y="1371"/>
                  </a:lnTo>
                  <a:lnTo>
                    <a:pt x="1252" y="1372"/>
                  </a:lnTo>
                  <a:lnTo>
                    <a:pt x="1259" y="1371"/>
                  </a:lnTo>
                  <a:lnTo>
                    <a:pt x="1265" y="1370"/>
                  </a:lnTo>
                  <a:lnTo>
                    <a:pt x="1270" y="1367"/>
                  </a:lnTo>
                  <a:lnTo>
                    <a:pt x="1273" y="1365"/>
                  </a:lnTo>
                  <a:lnTo>
                    <a:pt x="1281" y="1359"/>
                  </a:lnTo>
                  <a:lnTo>
                    <a:pt x="1286" y="1352"/>
                  </a:lnTo>
                  <a:lnTo>
                    <a:pt x="1290" y="1347"/>
                  </a:lnTo>
                  <a:lnTo>
                    <a:pt x="1295" y="1342"/>
                  </a:lnTo>
                  <a:lnTo>
                    <a:pt x="1301" y="1339"/>
                  </a:lnTo>
                  <a:lnTo>
                    <a:pt x="1310" y="1334"/>
                  </a:lnTo>
                  <a:lnTo>
                    <a:pt x="1323" y="1329"/>
                  </a:lnTo>
                  <a:lnTo>
                    <a:pt x="1335" y="1327"/>
                  </a:lnTo>
                  <a:lnTo>
                    <a:pt x="1346" y="1326"/>
                  </a:lnTo>
                  <a:lnTo>
                    <a:pt x="1357" y="1324"/>
                  </a:lnTo>
                  <a:lnTo>
                    <a:pt x="1367" y="1326"/>
                  </a:lnTo>
                  <a:lnTo>
                    <a:pt x="1376" y="1327"/>
                  </a:lnTo>
                  <a:lnTo>
                    <a:pt x="1385" y="1328"/>
                  </a:lnTo>
                  <a:lnTo>
                    <a:pt x="1393" y="1330"/>
                  </a:lnTo>
                  <a:lnTo>
                    <a:pt x="1411" y="1335"/>
                  </a:lnTo>
                  <a:lnTo>
                    <a:pt x="1427" y="1336"/>
                  </a:lnTo>
                  <a:lnTo>
                    <a:pt x="1433" y="1336"/>
                  </a:lnTo>
                  <a:lnTo>
                    <a:pt x="1437" y="1335"/>
                  </a:lnTo>
                  <a:lnTo>
                    <a:pt x="1441" y="1333"/>
                  </a:lnTo>
                  <a:lnTo>
                    <a:pt x="1445" y="1330"/>
                  </a:lnTo>
                  <a:lnTo>
                    <a:pt x="1446" y="1327"/>
                  </a:lnTo>
                  <a:lnTo>
                    <a:pt x="1446" y="1322"/>
                  </a:lnTo>
                  <a:lnTo>
                    <a:pt x="1443" y="1318"/>
                  </a:lnTo>
                  <a:lnTo>
                    <a:pt x="1440" y="1315"/>
                  </a:lnTo>
                  <a:lnTo>
                    <a:pt x="1435" y="1310"/>
                  </a:lnTo>
                  <a:lnTo>
                    <a:pt x="1428" y="1307"/>
                  </a:lnTo>
                  <a:lnTo>
                    <a:pt x="1421" y="1303"/>
                  </a:lnTo>
                  <a:lnTo>
                    <a:pt x="1411" y="1299"/>
                  </a:lnTo>
                  <a:lnTo>
                    <a:pt x="1370" y="1285"/>
                  </a:lnTo>
                  <a:lnTo>
                    <a:pt x="1326" y="1272"/>
                  </a:lnTo>
                  <a:lnTo>
                    <a:pt x="1305" y="1265"/>
                  </a:lnTo>
                  <a:lnTo>
                    <a:pt x="1291" y="1259"/>
                  </a:lnTo>
                  <a:lnTo>
                    <a:pt x="1281" y="1253"/>
                  </a:lnTo>
                  <a:lnTo>
                    <a:pt x="1272" y="1248"/>
                  </a:lnTo>
                  <a:lnTo>
                    <a:pt x="1270" y="1242"/>
                  </a:lnTo>
                  <a:lnTo>
                    <a:pt x="1270" y="1236"/>
                  </a:lnTo>
                  <a:lnTo>
                    <a:pt x="1270" y="1232"/>
                  </a:lnTo>
                  <a:lnTo>
                    <a:pt x="1272" y="1228"/>
                  </a:lnTo>
                  <a:lnTo>
                    <a:pt x="1275" y="1225"/>
                  </a:lnTo>
                  <a:lnTo>
                    <a:pt x="1278" y="1222"/>
                  </a:lnTo>
                  <a:lnTo>
                    <a:pt x="1288" y="1219"/>
                  </a:lnTo>
                  <a:lnTo>
                    <a:pt x="1296" y="1216"/>
                  </a:lnTo>
                  <a:lnTo>
                    <a:pt x="1303" y="1215"/>
                  </a:lnTo>
                  <a:lnTo>
                    <a:pt x="1310" y="1210"/>
                  </a:lnTo>
                  <a:lnTo>
                    <a:pt x="1314" y="1207"/>
                  </a:lnTo>
                  <a:lnTo>
                    <a:pt x="1317" y="1203"/>
                  </a:lnTo>
                  <a:lnTo>
                    <a:pt x="1320" y="1198"/>
                  </a:lnTo>
                  <a:lnTo>
                    <a:pt x="1322" y="1192"/>
                  </a:lnTo>
                  <a:lnTo>
                    <a:pt x="1322" y="1182"/>
                  </a:lnTo>
                  <a:lnTo>
                    <a:pt x="1321" y="1170"/>
                  </a:lnTo>
                  <a:lnTo>
                    <a:pt x="1321" y="1164"/>
                  </a:lnTo>
                  <a:lnTo>
                    <a:pt x="1322" y="1159"/>
                  </a:lnTo>
                  <a:lnTo>
                    <a:pt x="1326" y="1154"/>
                  </a:lnTo>
                  <a:lnTo>
                    <a:pt x="1329" y="1151"/>
                  </a:lnTo>
                  <a:lnTo>
                    <a:pt x="1334" y="1148"/>
                  </a:lnTo>
                  <a:lnTo>
                    <a:pt x="1339" y="1148"/>
                  </a:lnTo>
                  <a:lnTo>
                    <a:pt x="1342" y="1148"/>
                  </a:lnTo>
                  <a:lnTo>
                    <a:pt x="1347" y="1151"/>
                  </a:lnTo>
                  <a:lnTo>
                    <a:pt x="1354" y="1156"/>
                  </a:lnTo>
                  <a:lnTo>
                    <a:pt x="1361" y="1164"/>
                  </a:lnTo>
                  <a:lnTo>
                    <a:pt x="1366" y="1173"/>
                  </a:lnTo>
                  <a:lnTo>
                    <a:pt x="1371" y="1183"/>
                  </a:lnTo>
                  <a:lnTo>
                    <a:pt x="1373" y="1192"/>
                  </a:lnTo>
                  <a:lnTo>
                    <a:pt x="1373" y="1200"/>
                  </a:lnTo>
                  <a:lnTo>
                    <a:pt x="1373" y="1203"/>
                  </a:lnTo>
                  <a:lnTo>
                    <a:pt x="1376" y="1206"/>
                  </a:lnTo>
                  <a:lnTo>
                    <a:pt x="1378" y="1206"/>
                  </a:lnTo>
                  <a:lnTo>
                    <a:pt x="1382" y="1206"/>
                  </a:lnTo>
                  <a:lnTo>
                    <a:pt x="1391" y="1204"/>
                  </a:lnTo>
                  <a:lnTo>
                    <a:pt x="1403" y="1203"/>
                  </a:lnTo>
                  <a:lnTo>
                    <a:pt x="1407" y="1203"/>
                  </a:lnTo>
                  <a:lnTo>
                    <a:pt x="1409" y="1204"/>
                  </a:lnTo>
                  <a:lnTo>
                    <a:pt x="1410" y="1206"/>
                  </a:lnTo>
                  <a:lnTo>
                    <a:pt x="1412" y="1208"/>
                  </a:lnTo>
                  <a:lnTo>
                    <a:pt x="1415" y="1214"/>
                  </a:lnTo>
                  <a:lnTo>
                    <a:pt x="1416" y="1221"/>
                  </a:lnTo>
                  <a:lnTo>
                    <a:pt x="1417" y="1229"/>
                  </a:lnTo>
                  <a:lnTo>
                    <a:pt x="1418" y="1236"/>
                  </a:lnTo>
                  <a:lnTo>
                    <a:pt x="1421" y="1241"/>
                  </a:lnTo>
                  <a:lnTo>
                    <a:pt x="1423" y="1246"/>
                  </a:lnTo>
                  <a:lnTo>
                    <a:pt x="1426" y="1246"/>
                  </a:lnTo>
                  <a:lnTo>
                    <a:pt x="1428" y="1247"/>
                  </a:lnTo>
                  <a:lnTo>
                    <a:pt x="1433" y="1246"/>
                  </a:lnTo>
                  <a:lnTo>
                    <a:pt x="1436" y="1245"/>
                  </a:lnTo>
                  <a:lnTo>
                    <a:pt x="1447" y="1242"/>
                  </a:lnTo>
                  <a:lnTo>
                    <a:pt x="1456" y="1236"/>
                  </a:lnTo>
                  <a:lnTo>
                    <a:pt x="1466" y="1230"/>
                  </a:lnTo>
                  <a:lnTo>
                    <a:pt x="1472" y="1222"/>
                  </a:lnTo>
                  <a:lnTo>
                    <a:pt x="1474" y="1219"/>
                  </a:lnTo>
                  <a:lnTo>
                    <a:pt x="1474" y="1215"/>
                  </a:lnTo>
                  <a:lnTo>
                    <a:pt x="1474" y="1211"/>
                  </a:lnTo>
                  <a:lnTo>
                    <a:pt x="1472" y="1208"/>
                  </a:lnTo>
                  <a:lnTo>
                    <a:pt x="1466" y="1201"/>
                  </a:lnTo>
                  <a:lnTo>
                    <a:pt x="1459" y="1191"/>
                  </a:lnTo>
                  <a:lnTo>
                    <a:pt x="1454" y="1188"/>
                  </a:lnTo>
                  <a:lnTo>
                    <a:pt x="1449" y="1185"/>
                  </a:lnTo>
                  <a:lnTo>
                    <a:pt x="1446" y="1183"/>
                  </a:lnTo>
                  <a:lnTo>
                    <a:pt x="1441" y="1182"/>
                  </a:lnTo>
                  <a:lnTo>
                    <a:pt x="1437" y="1182"/>
                  </a:lnTo>
                  <a:lnTo>
                    <a:pt x="1435" y="1181"/>
                  </a:lnTo>
                  <a:lnTo>
                    <a:pt x="1434" y="1177"/>
                  </a:lnTo>
                  <a:lnTo>
                    <a:pt x="1433" y="1173"/>
                  </a:lnTo>
                  <a:lnTo>
                    <a:pt x="1433" y="1163"/>
                  </a:lnTo>
                  <a:lnTo>
                    <a:pt x="1433" y="1152"/>
                  </a:lnTo>
                  <a:lnTo>
                    <a:pt x="1433" y="1150"/>
                  </a:lnTo>
                  <a:lnTo>
                    <a:pt x="1431" y="1147"/>
                  </a:lnTo>
                  <a:lnTo>
                    <a:pt x="1430" y="1145"/>
                  </a:lnTo>
                  <a:lnTo>
                    <a:pt x="1428" y="1144"/>
                  </a:lnTo>
                  <a:lnTo>
                    <a:pt x="1423" y="1141"/>
                  </a:lnTo>
                  <a:lnTo>
                    <a:pt x="1417" y="1140"/>
                  </a:lnTo>
                  <a:lnTo>
                    <a:pt x="1403" y="1138"/>
                  </a:lnTo>
                  <a:lnTo>
                    <a:pt x="1393" y="1135"/>
                  </a:lnTo>
                  <a:lnTo>
                    <a:pt x="1391" y="1134"/>
                  </a:lnTo>
                  <a:lnTo>
                    <a:pt x="1389" y="1131"/>
                  </a:lnTo>
                  <a:lnTo>
                    <a:pt x="1387" y="1128"/>
                  </a:lnTo>
                  <a:lnTo>
                    <a:pt x="1386" y="1125"/>
                  </a:lnTo>
                  <a:lnTo>
                    <a:pt x="1387" y="1121"/>
                  </a:lnTo>
                  <a:lnTo>
                    <a:pt x="1389" y="1118"/>
                  </a:lnTo>
                  <a:lnTo>
                    <a:pt x="1391" y="1114"/>
                  </a:lnTo>
                  <a:lnTo>
                    <a:pt x="1393" y="1110"/>
                  </a:lnTo>
                  <a:lnTo>
                    <a:pt x="1398" y="1108"/>
                  </a:lnTo>
                  <a:lnTo>
                    <a:pt x="1403" y="1106"/>
                  </a:lnTo>
                  <a:lnTo>
                    <a:pt x="1408" y="1103"/>
                  </a:lnTo>
                  <a:lnTo>
                    <a:pt x="1414" y="1103"/>
                  </a:lnTo>
                  <a:lnTo>
                    <a:pt x="1424" y="1102"/>
                  </a:lnTo>
                  <a:lnTo>
                    <a:pt x="1436" y="1102"/>
                  </a:lnTo>
                  <a:lnTo>
                    <a:pt x="1441" y="1102"/>
                  </a:lnTo>
                  <a:lnTo>
                    <a:pt x="1445" y="1100"/>
                  </a:lnTo>
                  <a:lnTo>
                    <a:pt x="1447" y="1095"/>
                  </a:lnTo>
                  <a:lnTo>
                    <a:pt x="1448" y="1090"/>
                  </a:lnTo>
                  <a:lnTo>
                    <a:pt x="1450" y="1078"/>
                  </a:lnTo>
                  <a:lnTo>
                    <a:pt x="1450" y="1063"/>
                  </a:lnTo>
                  <a:lnTo>
                    <a:pt x="1448" y="1033"/>
                  </a:lnTo>
                  <a:lnTo>
                    <a:pt x="1448" y="1012"/>
                  </a:lnTo>
                  <a:lnTo>
                    <a:pt x="1450" y="1006"/>
                  </a:lnTo>
                  <a:lnTo>
                    <a:pt x="1454" y="1000"/>
                  </a:lnTo>
                  <a:lnTo>
                    <a:pt x="1459" y="996"/>
                  </a:lnTo>
                  <a:lnTo>
                    <a:pt x="1465" y="993"/>
                  </a:lnTo>
                  <a:lnTo>
                    <a:pt x="1470" y="990"/>
                  </a:lnTo>
                  <a:lnTo>
                    <a:pt x="1474" y="987"/>
                  </a:lnTo>
                  <a:lnTo>
                    <a:pt x="1478" y="983"/>
                  </a:lnTo>
                  <a:lnTo>
                    <a:pt x="1479" y="980"/>
                  </a:lnTo>
                  <a:lnTo>
                    <a:pt x="1480" y="974"/>
                  </a:lnTo>
                  <a:lnTo>
                    <a:pt x="1479" y="969"/>
                  </a:lnTo>
                  <a:lnTo>
                    <a:pt x="1478" y="963"/>
                  </a:lnTo>
                  <a:lnTo>
                    <a:pt x="1477" y="958"/>
                  </a:lnTo>
                  <a:lnTo>
                    <a:pt x="1473" y="950"/>
                  </a:lnTo>
                  <a:lnTo>
                    <a:pt x="1470" y="945"/>
                  </a:lnTo>
                  <a:lnTo>
                    <a:pt x="1460" y="944"/>
                  </a:lnTo>
                  <a:lnTo>
                    <a:pt x="1441" y="944"/>
                  </a:lnTo>
                  <a:lnTo>
                    <a:pt x="1421" y="945"/>
                  </a:lnTo>
                  <a:lnTo>
                    <a:pt x="1408" y="946"/>
                  </a:lnTo>
                  <a:lnTo>
                    <a:pt x="1402" y="946"/>
                  </a:lnTo>
                  <a:lnTo>
                    <a:pt x="1398" y="944"/>
                  </a:lnTo>
                  <a:lnTo>
                    <a:pt x="1397" y="942"/>
                  </a:lnTo>
                  <a:lnTo>
                    <a:pt x="1397" y="937"/>
                  </a:lnTo>
                  <a:lnTo>
                    <a:pt x="1398" y="932"/>
                  </a:lnTo>
                  <a:lnTo>
                    <a:pt x="1401" y="927"/>
                  </a:lnTo>
                  <a:lnTo>
                    <a:pt x="1404" y="921"/>
                  </a:lnTo>
                  <a:lnTo>
                    <a:pt x="1408" y="917"/>
                  </a:lnTo>
                  <a:lnTo>
                    <a:pt x="1418" y="906"/>
                  </a:lnTo>
                  <a:lnTo>
                    <a:pt x="1430" y="891"/>
                  </a:lnTo>
                  <a:lnTo>
                    <a:pt x="1441" y="876"/>
                  </a:lnTo>
                  <a:lnTo>
                    <a:pt x="1447" y="866"/>
                  </a:lnTo>
                  <a:lnTo>
                    <a:pt x="1448" y="862"/>
                  </a:lnTo>
                  <a:lnTo>
                    <a:pt x="1450" y="860"/>
                  </a:lnTo>
                  <a:lnTo>
                    <a:pt x="1454" y="857"/>
                  </a:lnTo>
                  <a:lnTo>
                    <a:pt x="1459" y="855"/>
                  </a:lnTo>
                  <a:lnTo>
                    <a:pt x="1467" y="851"/>
                  </a:lnTo>
                  <a:lnTo>
                    <a:pt x="1477" y="847"/>
                  </a:lnTo>
                  <a:lnTo>
                    <a:pt x="1489" y="838"/>
                  </a:lnTo>
                  <a:lnTo>
                    <a:pt x="1496" y="834"/>
                  </a:lnTo>
                  <a:lnTo>
                    <a:pt x="1502" y="829"/>
                  </a:lnTo>
                  <a:lnTo>
                    <a:pt x="1509" y="823"/>
                  </a:lnTo>
                  <a:lnTo>
                    <a:pt x="1517" y="816"/>
                  </a:lnTo>
                  <a:lnTo>
                    <a:pt x="1525" y="811"/>
                  </a:lnTo>
                  <a:lnTo>
                    <a:pt x="1535" y="806"/>
                  </a:lnTo>
                  <a:lnTo>
                    <a:pt x="1543" y="803"/>
                  </a:lnTo>
                  <a:lnTo>
                    <a:pt x="1547" y="801"/>
                  </a:lnTo>
                  <a:lnTo>
                    <a:pt x="1549" y="799"/>
                  </a:lnTo>
                  <a:lnTo>
                    <a:pt x="1550" y="797"/>
                  </a:lnTo>
                  <a:lnTo>
                    <a:pt x="1552" y="794"/>
                  </a:lnTo>
                  <a:lnTo>
                    <a:pt x="1552" y="793"/>
                  </a:lnTo>
                  <a:lnTo>
                    <a:pt x="1550" y="792"/>
                  </a:lnTo>
                  <a:lnTo>
                    <a:pt x="1548" y="792"/>
                  </a:lnTo>
                  <a:lnTo>
                    <a:pt x="1546" y="792"/>
                  </a:lnTo>
                  <a:lnTo>
                    <a:pt x="1538" y="794"/>
                  </a:lnTo>
                  <a:lnTo>
                    <a:pt x="1531" y="795"/>
                  </a:lnTo>
                  <a:lnTo>
                    <a:pt x="1528" y="794"/>
                  </a:lnTo>
                  <a:lnTo>
                    <a:pt x="1524" y="793"/>
                  </a:lnTo>
                  <a:lnTo>
                    <a:pt x="1521" y="792"/>
                  </a:lnTo>
                  <a:lnTo>
                    <a:pt x="1518" y="788"/>
                  </a:lnTo>
                  <a:lnTo>
                    <a:pt x="1513" y="781"/>
                  </a:lnTo>
                  <a:lnTo>
                    <a:pt x="1512" y="775"/>
                  </a:lnTo>
                  <a:lnTo>
                    <a:pt x="1511" y="774"/>
                  </a:lnTo>
                  <a:lnTo>
                    <a:pt x="1510" y="772"/>
                  </a:lnTo>
                  <a:lnTo>
                    <a:pt x="1508" y="771"/>
                  </a:lnTo>
                  <a:lnTo>
                    <a:pt x="1505" y="771"/>
                  </a:lnTo>
                  <a:lnTo>
                    <a:pt x="1502" y="772"/>
                  </a:lnTo>
                  <a:lnTo>
                    <a:pt x="1498" y="773"/>
                  </a:lnTo>
                  <a:lnTo>
                    <a:pt x="1493" y="776"/>
                  </a:lnTo>
                  <a:lnTo>
                    <a:pt x="1490" y="779"/>
                  </a:lnTo>
                  <a:lnTo>
                    <a:pt x="1481" y="787"/>
                  </a:lnTo>
                  <a:lnTo>
                    <a:pt x="1475" y="795"/>
                  </a:lnTo>
                  <a:lnTo>
                    <a:pt x="1471" y="804"/>
                  </a:lnTo>
                  <a:lnTo>
                    <a:pt x="1467" y="811"/>
                  </a:lnTo>
                  <a:lnTo>
                    <a:pt x="1465" y="814"/>
                  </a:lnTo>
                  <a:lnTo>
                    <a:pt x="1460" y="817"/>
                  </a:lnTo>
                  <a:lnTo>
                    <a:pt x="1459" y="817"/>
                  </a:lnTo>
                  <a:lnTo>
                    <a:pt x="1456" y="816"/>
                  </a:lnTo>
                  <a:lnTo>
                    <a:pt x="1455" y="814"/>
                  </a:lnTo>
                  <a:lnTo>
                    <a:pt x="1453" y="812"/>
                  </a:lnTo>
                  <a:lnTo>
                    <a:pt x="1450" y="806"/>
                  </a:lnTo>
                  <a:lnTo>
                    <a:pt x="1448" y="803"/>
                  </a:lnTo>
                  <a:lnTo>
                    <a:pt x="1443" y="800"/>
                  </a:lnTo>
                  <a:lnTo>
                    <a:pt x="1441" y="799"/>
                  </a:lnTo>
                  <a:lnTo>
                    <a:pt x="1439" y="798"/>
                  </a:lnTo>
                  <a:lnTo>
                    <a:pt x="1437" y="795"/>
                  </a:lnTo>
                  <a:lnTo>
                    <a:pt x="1436" y="793"/>
                  </a:lnTo>
                  <a:lnTo>
                    <a:pt x="1436" y="790"/>
                  </a:lnTo>
                  <a:lnTo>
                    <a:pt x="1431" y="778"/>
                  </a:lnTo>
                  <a:lnTo>
                    <a:pt x="1424" y="767"/>
                  </a:lnTo>
                  <a:lnTo>
                    <a:pt x="1423" y="760"/>
                  </a:lnTo>
                  <a:lnTo>
                    <a:pt x="1424" y="756"/>
                  </a:lnTo>
                  <a:lnTo>
                    <a:pt x="1427" y="754"/>
                  </a:lnTo>
                  <a:lnTo>
                    <a:pt x="1428" y="751"/>
                  </a:lnTo>
                  <a:lnTo>
                    <a:pt x="1429" y="750"/>
                  </a:lnTo>
                  <a:lnTo>
                    <a:pt x="1431" y="749"/>
                  </a:lnTo>
                  <a:lnTo>
                    <a:pt x="1433" y="749"/>
                  </a:lnTo>
                  <a:lnTo>
                    <a:pt x="1435" y="750"/>
                  </a:lnTo>
                  <a:lnTo>
                    <a:pt x="1441" y="753"/>
                  </a:lnTo>
                  <a:lnTo>
                    <a:pt x="1450" y="755"/>
                  </a:lnTo>
                  <a:lnTo>
                    <a:pt x="1462" y="759"/>
                  </a:lnTo>
                  <a:lnTo>
                    <a:pt x="1472" y="760"/>
                  </a:lnTo>
                  <a:lnTo>
                    <a:pt x="1479" y="759"/>
                  </a:lnTo>
                  <a:lnTo>
                    <a:pt x="1485" y="756"/>
                  </a:lnTo>
                  <a:lnTo>
                    <a:pt x="1490" y="751"/>
                  </a:lnTo>
                  <a:lnTo>
                    <a:pt x="1492" y="748"/>
                  </a:lnTo>
                  <a:lnTo>
                    <a:pt x="1493" y="746"/>
                  </a:lnTo>
                  <a:lnTo>
                    <a:pt x="1492" y="743"/>
                  </a:lnTo>
                  <a:lnTo>
                    <a:pt x="1491" y="742"/>
                  </a:lnTo>
                  <a:lnTo>
                    <a:pt x="1487" y="738"/>
                  </a:lnTo>
                  <a:lnTo>
                    <a:pt x="1484" y="735"/>
                  </a:lnTo>
                  <a:lnTo>
                    <a:pt x="1481" y="730"/>
                  </a:lnTo>
                  <a:lnTo>
                    <a:pt x="1479" y="725"/>
                  </a:lnTo>
                  <a:lnTo>
                    <a:pt x="1478" y="719"/>
                  </a:lnTo>
                  <a:lnTo>
                    <a:pt x="1475" y="712"/>
                  </a:lnTo>
                  <a:lnTo>
                    <a:pt x="1471" y="705"/>
                  </a:lnTo>
                  <a:lnTo>
                    <a:pt x="1468" y="702"/>
                  </a:lnTo>
                  <a:lnTo>
                    <a:pt x="1465" y="698"/>
                  </a:lnTo>
                  <a:lnTo>
                    <a:pt x="1461" y="694"/>
                  </a:lnTo>
                  <a:lnTo>
                    <a:pt x="1458" y="693"/>
                  </a:lnTo>
                  <a:lnTo>
                    <a:pt x="1448" y="691"/>
                  </a:lnTo>
                  <a:lnTo>
                    <a:pt x="1436" y="688"/>
                  </a:lnTo>
                  <a:lnTo>
                    <a:pt x="1431" y="688"/>
                  </a:lnTo>
                  <a:lnTo>
                    <a:pt x="1426" y="690"/>
                  </a:lnTo>
                  <a:lnTo>
                    <a:pt x="1421" y="692"/>
                  </a:lnTo>
                  <a:lnTo>
                    <a:pt x="1417" y="696"/>
                  </a:lnTo>
                  <a:lnTo>
                    <a:pt x="1414" y="699"/>
                  </a:lnTo>
                  <a:lnTo>
                    <a:pt x="1410" y="702"/>
                  </a:lnTo>
                  <a:lnTo>
                    <a:pt x="1408" y="704"/>
                  </a:lnTo>
                  <a:lnTo>
                    <a:pt x="1404" y="705"/>
                  </a:lnTo>
                  <a:lnTo>
                    <a:pt x="1402" y="705"/>
                  </a:lnTo>
                  <a:lnTo>
                    <a:pt x="1399" y="704"/>
                  </a:lnTo>
                  <a:lnTo>
                    <a:pt x="1397" y="703"/>
                  </a:lnTo>
                  <a:lnTo>
                    <a:pt x="1396" y="700"/>
                  </a:lnTo>
                  <a:lnTo>
                    <a:pt x="1392" y="688"/>
                  </a:lnTo>
                  <a:lnTo>
                    <a:pt x="1387" y="671"/>
                  </a:lnTo>
                  <a:lnTo>
                    <a:pt x="1386" y="661"/>
                  </a:lnTo>
                  <a:lnTo>
                    <a:pt x="1385" y="652"/>
                  </a:lnTo>
                  <a:lnTo>
                    <a:pt x="1384" y="645"/>
                  </a:lnTo>
                  <a:lnTo>
                    <a:pt x="1385" y="637"/>
                  </a:lnTo>
                  <a:lnTo>
                    <a:pt x="1387" y="629"/>
                  </a:lnTo>
                  <a:lnTo>
                    <a:pt x="1391" y="623"/>
                  </a:lnTo>
                  <a:lnTo>
                    <a:pt x="1393" y="622"/>
                  </a:lnTo>
                  <a:lnTo>
                    <a:pt x="1396" y="622"/>
                  </a:lnTo>
                  <a:lnTo>
                    <a:pt x="1399" y="623"/>
                  </a:lnTo>
                  <a:lnTo>
                    <a:pt x="1403" y="626"/>
                  </a:lnTo>
                  <a:lnTo>
                    <a:pt x="1412" y="633"/>
                  </a:lnTo>
                  <a:lnTo>
                    <a:pt x="1423" y="640"/>
                  </a:lnTo>
                  <a:lnTo>
                    <a:pt x="1433" y="646"/>
                  </a:lnTo>
                  <a:lnTo>
                    <a:pt x="1440" y="649"/>
                  </a:lnTo>
                  <a:lnTo>
                    <a:pt x="1441" y="648"/>
                  </a:lnTo>
                  <a:lnTo>
                    <a:pt x="1443" y="647"/>
                  </a:lnTo>
                  <a:lnTo>
                    <a:pt x="1445" y="645"/>
                  </a:lnTo>
                  <a:lnTo>
                    <a:pt x="1445" y="642"/>
                  </a:lnTo>
                  <a:lnTo>
                    <a:pt x="1445" y="640"/>
                  </a:lnTo>
                  <a:lnTo>
                    <a:pt x="1443" y="636"/>
                  </a:lnTo>
                  <a:lnTo>
                    <a:pt x="1442" y="634"/>
                  </a:lnTo>
                  <a:lnTo>
                    <a:pt x="1440" y="633"/>
                  </a:lnTo>
                  <a:lnTo>
                    <a:pt x="1433" y="628"/>
                  </a:lnTo>
                  <a:lnTo>
                    <a:pt x="1427" y="623"/>
                  </a:lnTo>
                  <a:lnTo>
                    <a:pt x="1424" y="620"/>
                  </a:lnTo>
                  <a:lnTo>
                    <a:pt x="1423" y="617"/>
                  </a:lnTo>
                  <a:lnTo>
                    <a:pt x="1423" y="612"/>
                  </a:lnTo>
                  <a:lnTo>
                    <a:pt x="1423" y="609"/>
                  </a:lnTo>
                  <a:lnTo>
                    <a:pt x="1424" y="605"/>
                  </a:lnTo>
                  <a:lnTo>
                    <a:pt x="1424" y="602"/>
                  </a:lnTo>
                  <a:lnTo>
                    <a:pt x="1423" y="598"/>
                  </a:lnTo>
                  <a:lnTo>
                    <a:pt x="1422" y="595"/>
                  </a:lnTo>
                  <a:lnTo>
                    <a:pt x="1420" y="587"/>
                  </a:lnTo>
                  <a:lnTo>
                    <a:pt x="1417" y="583"/>
                  </a:lnTo>
                  <a:lnTo>
                    <a:pt x="1416" y="580"/>
                  </a:lnTo>
                  <a:lnTo>
                    <a:pt x="1416" y="578"/>
                  </a:lnTo>
                  <a:lnTo>
                    <a:pt x="1417" y="577"/>
                  </a:lnTo>
                  <a:lnTo>
                    <a:pt x="1420" y="576"/>
                  </a:lnTo>
                  <a:lnTo>
                    <a:pt x="1422" y="574"/>
                  </a:lnTo>
                  <a:lnTo>
                    <a:pt x="1424" y="576"/>
                  </a:lnTo>
                  <a:lnTo>
                    <a:pt x="1427" y="577"/>
                  </a:lnTo>
                  <a:lnTo>
                    <a:pt x="1428" y="580"/>
                  </a:lnTo>
                  <a:lnTo>
                    <a:pt x="1434" y="590"/>
                  </a:lnTo>
                  <a:lnTo>
                    <a:pt x="1439" y="601"/>
                  </a:lnTo>
                  <a:lnTo>
                    <a:pt x="1443" y="610"/>
                  </a:lnTo>
                  <a:lnTo>
                    <a:pt x="1447" y="618"/>
                  </a:lnTo>
                  <a:lnTo>
                    <a:pt x="1448" y="623"/>
                  </a:lnTo>
                  <a:lnTo>
                    <a:pt x="1450" y="627"/>
                  </a:lnTo>
                  <a:lnTo>
                    <a:pt x="1454" y="628"/>
                  </a:lnTo>
                  <a:lnTo>
                    <a:pt x="1458" y="628"/>
                  </a:lnTo>
                  <a:lnTo>
                    <a:pt x="1459" y="627"/>
                  </a:lnTo>
                  <a:lnTo>
                    <a:pt x="1460" y="626"/>
                  </a:lnTo>
                  <a:lnTo>
                    <a:pt x="1461" y="622"/>
                  </a:lnTo>
                  <a:lnTo>
                    <a:pt x="1461" y="618"/>
                  </a:lnTo>
                  <a:lnTo>
                    <a:pt x="1461" y="610"/>
                  </a:lnTo>
                  <a:lnTo>
                    <a:pt x="1461" y="602"/>
                  </a:lnTo>
                  <a:lnTo>
                    <a:pt x="1462" y="597"/>
                  </a:lnTo>
                  <a:lnTo>
                    <a:pt x="1464" y="595"/>
                  </a:lnTo>
                  <a:lnTo>
                    <a:pt x="1465" y="591"/>
                  </a:lnTo>
                  <a:lnTo>
                    <a:pt x="1467" y="589"/>
                  </a:lnTo>
                  <a:lnTo>
                    <a:pt x="1472" y="585"/>
                  </a:lnTo>
                  <a:lnTo>
                    <a:pt x="1478" y="583"/>
                  </a:lnTo>
                  <a:lnTo>
                    <a:pt x="1480" y="582"/>
                  </a:lnTo>
                  <a:lnTo>
                    <a:pt x="1483" y="583"/>
                  </a:lnTo>
                  <a:lnTo>
                    <a:pt x="1484" y="584"/>
                  </a:lnTo>
                  <a:lnTo>
                    <a:pt x="1484" y="585"/>
                  </a:lnTo>
                  <a:lnTo>
                    <a:pt x="1483" y="591"/>
                  </a:lnTo>
                  <a:lnTo>
                    <a:pt x="1479" y="596"/>
                  </a:lnTo>
                  <a:lnTo>
                    <a:pt x="1475" y="602"/>
                  </a:lnTo>
                  <a:lnTo>
                    <a:pt x="1474" y="606"/>
                  </a:lnTo>
                  <a:lnTo>
                    <a:pt x="1474" y="611"/>
                  </a:lnTo>
                  <a:lnTo>
                    <a:pt x="1474" y="618"/>
                  </a:lnTo>
                  <a:lnTo>
                    <a:pt x="1475" y="633"/>
                  </a:lnTo>
                  <a:lnTo>
                    <a:pt x="1475" y="646"/>
                  </a:lnTo>
                  <a:lnTo>
                    <a:pt x="1477" y="649"/>
                  </a:lnTo>
                  <a:lnTo>
                    <a:pt x="1479" y="652"/>
                  </a:lnTo>
                  <a:lnTo>
                    <a:pt x="1481" y="653"/>
                  </a:lnTo>
                  <a:lnTo>
                    <a:pt x="1486" y="653"/>
                  </a:lnTo>
                  <a:lnTo>
                    <a:pt x="1490" y="652"/>
                  </a:lnTo>
                  <a:lnTo>
                    <a:pt x="1493" y="652"/>
                  </a:lnTo>
                  <a:lnTo>
                    <a:pt x="1497" y="653"/>
                  </a:lnTo>
                  <a:lnTo>
                    <a:pt x="1500" y="655"/>
                  </a:lnTo>
                  <a:lnTo>
                    <a:pt x="1503" y="656"/>
                  </a:lnTo>
                  <a:lnTo>
                    <a:pt x="1505" y="656"/>
                  </a:lnTo>
                  <a:lnTo>
                    <a:pt x="1506" y="656"/>
                  </a:lnTo>
                  <a:lnTo>
                    <a:pt x="1509" y="656"/>
                  </a:lnTo>
                  <a:lnTo>
                    <a:pt x="1512" y="653"/>
                  </a:lnTo>
                  <a:lnTo>
                    <a:pt x="1516" y="647"/>
                  </a:lnTo>
                  <a:lnTo>
                    <a:pt x="1518" y="641"/>
                  </a:lnTo>
                  <a:lnTo>
                    <a:pt x="1521" y="634"/>
                  </a:lnTo>
                  <a:lnTo>
                    <a:pt x="1522" y="627"/>
                  </a:lnTo>
                  <a:lnTo>
                    <a:pt x="1523" y="618"/>
                  </a:lnTo>
                  <a:lnTo>
                    <a:pt x="1523" y="614"/>
                  </a:lnTo>
                  <a:lnTo>
                    <a:pt x="1523" y="610"/>
                  </a:lnTo>
                  <a:lnTo>
                    <a:pt x="1524" y="606"/>
                  </a:lnTo>
                  <a:lnTo>
                    <a:pt x="1527" y="604"/>
                  </a:lnTo>
                  <a:lnTo>
                    <a:pt x="1528" y="603"/>
                  </a:lnTo>
                  <a:lnTo>
                    <a:pt x="1531" y="602"/>
                  </a:lnTo>
                  <a:lnTo>
                    <a:pt x="1534" y="601"/>
                  </a:lnTo>
                  <a:lnTo>
                    <a:pt x="1537" y="602"/>
                  </a:lnTo>
                  <a:lnTo>
                    <a:pt x="1550" y="603"/>
                  </a:lnTo>
                  <a:lnTo>
                    <a:pt x="1562" y="603"/>
                  </a:lnTo>
                  <a:lnTo>
                    <a:pt x="1566" y="604"/>
                  </a:lnTo>
                  <a:lnTo>
                    <a:pt x="1568" y="604"/>
                  </a:lnTo>
                  <a:lnTo>
                    <a:pt x="1569" y="606"/>
                  </a:lnTo>
                  <a:lnTo>
                    <a:pt x="1571" y="608"/>
                  </a:lnTo>
                  <a:lnTo>
                    <a:pt x="1571" y="610"/>
                  </a:lnTo>
                  <a:lnTo>
                    <a:pt x="1569" y="612"/>
                  </a:lnTo>
                  <a:lnTo>
                    <a:pt x="1568" y="615"/>
                  </a:lnTo>
                  <a:lnTo>
                    <a:pt x="1566" y="618"/>
                  </a:lnTo>
                  <a:lnTo>
                    <a:pt x="1560" y="623"/>
                  </a:lnTo>
                  <a:lnTo>
                    <a:pt x="1554" y="630"/>
                  </a:lnTo>
                  <a:lnTo>
                    <a:pt x="1549" y="639"/>
                  </a:lnTo>
                  <a:lnTo>
                    <a:pt x="1546" y="647"/>
                  </a:lnTo>
                  <a:lnTo>
                    <a:pt x="1543" y="656"/>
                  </a:lnTo>
                  <a:lnTo>
                    <a:pt x="1538" y="665"/>
                  </a:lnTo>
                  <a:lnTo>
                    <a:pt x="1533" y="672"/>
                  </a:lnTo>
                  <a:lnTo>
                    <a:pt x="1525" y="678"/>
                  </a:lnTo>
                  <a:lnTo>
                    <a:pt x="1517" y="684"/>
                  </a:lnTo>
                  <a:lnTo>
                    <a:pt x="1509" y="691"/>
                  </a:lnTo>
                  <a:lnTo>
                    <a:pt x="1502" y="698"/>
                  </a:lnTo>
                  <a:lnTo>
                    <a:pt x="1497" y="705"/>
                  </a:lnTo>
                  <a:lnTo>
                    <a:pt x="1494" y="712"/>
                  </a:lnTo>
                  <a:lnTo>
                    <a:pt x="1493" y="718"/>
                  </a:lnTo>
                  <a:lnTo>
                    <a:pt x="1493" y="721"/>
                  </a:lnTo>
                  <a:lnTo>
                    <a:pt x="1494" y="723"/>
                  </a:lnTo>
                  <a:lnTo>
                    <a:pt x="1497" y="724"/>
                  </a:lnTo>
                  <a:lnTo>
                    <a:pt x="1500" y="725"/>
                  </a:lnTo>
                  <a:lnTo>
                    <a:pt x="1504" y="725"/>
                  </a:lnTo>
                  <a:lnTo>
                    <a:pt x="1508" y="724"/>
                  </a:lnTo>
                  <a:lnTo>
                    <a:pt x="1511" y="723"/>
                  </a:lnTo>
                  <a:lnTo>
                    <a:pt x="1516" y="722"/>
                  </a:lnTo>
                  <a:lnTo>
                    <a:pt x="1523" y="716"/>
                  </a:lnTo>
                  <a:lnTo>
                    <a:pt x="1530" y="709"/>
                  </a:lnTo>
                  <a:lnTo>
                    <a:pt x="1535" y="699"/>
                  </a:lnTo>
                  <a:lnTo>
                    <a:pt x="1537" y="692"/>
                  </a:lnTo>
                  <a:lnTo>
                    <a:pt x="1538" y="688"/>
                  </a:lnTo>
                  <a:lnTo>
                    <a:pt x="1541" y="686"/>
                  </a:lnTo>
                  <a:lnTo>
                    <a:pt x="1543" y="685"/>
                  </a:lnTo>
                  <a:lnTo>
                    <a:pt x="1547" y="684"/>
                  </a:lnTo>
                  <a:lnTo>
                    <a:pt x="1557" y="683"/>
                  </a:lnTo>
                  <a:lnTo>
                    <a:pt x="1574" y="678"/>
                  </a:lnTo>
                  <a:lnTo>
                    <a:pt x="1588" y="673"/>
                  </a:lnTo>
                  <a:lnTo>
                    <a:pt x="1596" y="669"/>
                  </a:lnTo>
                  <a:lnTo>
                    <a:pt x="1597" y="660"/>
                  </a:lnTo>
                  <a:lnTo>
                    <a:pt x="1598" y="650"/>
                  </a:lnTo>
                  <a:lnTo>
                    <a:pt x="1598" y="640"/>
                  </a:lnTo>
                  <a:lnTo>
                    <a:pt x="1599" y="630"/>
                  </a:lnTo>
                  <a:lnTo>
                    <a:pt x="1598" y="620"/>
                  </a:lnTo>
                  <a:lnTo>
                    <a:pt x="1594" y="605"/>
                  </a:lnTo>
                  <a:lnTo>
                    <a:pt x="1592" y="599"/>
                  </a:lnTo>
                  <a:lnTo>
                    <a:pt x="1590" y="595"/>
                  </a:lnTo>
                  <a:lnTo>
                    <a:pt x="1587" y="591"/>
                  </a:lnTo>
                  <a:lnTo>
                    <a:pt x="1585" y="590"/>
                  </a:lnTo>
                  <a:lnTo>
                    <a:pt x="1580" y="591"/>
                  </a:lnTo>
                  <a:lnTo>
                    <a:pt x="1574" y="590"/>
                  </a:lnTo>
                  <a:lnTo>
                    <a:pt x="1572" y="589"/>
                  </a:lnTo>
                  <a:lnTo>
                    <a:pt x="1568" y="586"/>
                  </a:lnTo>
                  <a:lnTo>
                    <a:pt x="1566" y="584"/>
                  </a:lnTo>
                  <a:lnTo>
                    <a:pt x="1563" y="580"/>
                  </a:lnTo>
                  <a:lnTo>
                    <a:pt x="1561" y="577"/>
                  </a:lnTo>
                  <a:lnTo>
                    <a:pt x="1562" y="572"/>
                  </a:lnTo>
                  <a:lnTo>
                    <a:pt x="1563" y="566"/>
                  </a:lnTo>
                  <a:lnTo>
                    <a:pt x="1566" y="561"/>
                  </a:lnTo>
                  <a:lnTo>
                    <a:pt x="1571" y="555"/>
                  </a:lnTo>
                  <a:lnTo>
                    <a:pt x="1574" y="551"/>
                  </a:lnTo>
                  <a:lnTo>
                    <a:pt x="1579" y="547"/>
                  </a:lnTo>
                  <a:lnTo>
                    <a:pt x="1584" y="545"/>
                  </a:lnTo>
                  <a:lnTo>
                    <a:pt x="1598" y="540"/>
                  </a:lnTo>
                  <a:lnTo>
                    <a:pt x="1611" y="534"/>
                  </a:lnTo>
                  <a:lnTo>
                    <a:pt x="1617" y="530"/>
                  </a:lnTo>
                  <a:lnTo>
                    <a:pt x="1622" y="526"/>
                  </a:lnTo>
                  <a:lnTo>
                    <a:pt x="1625" y="521"/>
                  </a:lnTo>
                  <a:lnTo>
                    <a:pt x="1629" y="515"/>
                  </a:lnTo>
                  <a:lnTo>
                    <a:pt x="1630" y="508"/>
                  </a:lnTo>
                  <a:lnTo>
                    <a:pt x="1629" y="501"/>
                  </a:lnTo>
                  <a:lnTo>
                    <a:pt x="1628" y="494"/>
                  </a:lnTo>
                  <a:lnTo>
                    <a:pt x="1624" y="488"/>
                  </a:lnTo>
                  <a:lnTo>
                    <a:pt x="1622" y="480"/>
                  </a:lnTo>
                  <a:lnTo>
                    <a:pt x="1620" y="475"/>
                  </a:lnTo>
                  <a:lnTo>
                    <a:pt x="1619" y="470"/>
                  </a:lnTo>
                  <a:lnTo>
                    <a:pt x="1620" y="465"/>
                  </a:lnTo>
                  <a:lnTo>
                    <a:pt x="1623" y="463"/>
                  </a:lnTo>
                  <a:lnTo>
                    <a:pt x="1626" y="461"/>
                  </a:lnTo>
                  <a:lnTo>
                    <a:pt x="1632" y="463"/>
                  </a:lnTo>
                  <a:lnTo>
                    <a:pt x="1638" y="463"/>
                  </a:lnTo>
                  <a:lnTo>
                    <a:pt x="1650" y="466"/>
                  </a:lnTo>
                  <a:lnTo>
                    <a:pt x="1660" y="467"/>
                  </a:lnTo>
                  <a:lnTo>
                    <a:pt x="1666" y="466"/>
                  </a:lnTo>
                  <a:lnTo>
                    <a:pt x="1672" y="465"/>
                  </a:lnTo>
                  <a:lnTo>
                    <a:pt x="1675" y="461"/>
                  </a:lnTo>
                  <a:lnTo>
                    <a:pt x="1680" y="457"/>
                  </a:lnTo>
                  <a:lnTo>
                    <a:pt x="1682" y="452"/>
                  </a:lnTo>
                  <a:lnTo>
                    <a:pt x="1686" y="447"/>
                  </a:lnTo>
                  <a:lnTo>
                    <a:pt x="1687" y="441"/>
                  </a:lnTo>
                  <a:lnTo>
                    <a:pt x="1689" y="435"/>
                  </a:lnTo>
                  <a:close/>
                </a:path>
              </a:pathLst>
            </a:custGeom>
            <a:solidFill>
              <a:srgbClr val="FF0000"/>
            </a:solidFill>
            <a:ln w="3175" cmpd="sng">
              <a:solidFill>
                <a:srgbClr val="BFBFB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10449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Segoe UI"/>
                <a:ea typeface="微软雅黑"/>
              </a:endParaRPr>
            </a:p>
          </p:txBody>
        </p:sp>
        <p:sp>
          <p:nvSpPr>
            <p:cNvPr id="23" name="河南"/>
            <p:cNvSpPr>
              <a:spLocks/>
            </p:cNvSpPr>
            <p:nvPr/>
          </p:nvSpPr>
          <p:spPr bwMode="auto">
            <a:xfrm>
              <a:off x="2709172" y="3137660"/>
              <a:ext cx="873017" cy="841198"/>
            </a:xfrm>
            <a:custGeom>
              <a:avLst/>
              <a:gdLst>
                <a:gd name="T0" fmla="*/ 591 w 2215"/>
                <a:gd name="T1" fmla="*/ 492 h 2153"/>
                <a:gd name="T2" fmla="*/ 779 w 2215"/>
                <a:gd name="T3" fmla="*/ 510 h 2153"/>
                <a:gd name="T4" fmla="*/ 878 w 2215"/>
                <a:gd name="T5" fmla="*/ 497 h 2153"/>
                <a:gd name="T6" fmla="*/ 957 w 2215"/>
                <a:gd name="T7" fmla="*/ 458 h 2153"/>
                <a:gd name="T8" fmla="*/ 1025 w 2215"/>
                <a:gd name="T9" fmla="*/ 395 h 2153"/>
                <a:gd name="T10" fmla="*/ 1115 w 2215"/>
                <a:gd name="T11" fmla="*/ 278 h 2153"/>
                <a:gd name="T12" fmla="*/ 1124 w 2215"/>
                <a:gd name="T13" fmla="*/ 169 h 2153"/>
                <a:gd name="T14" fmla="*/ 1147 w 2215"/>
                <a:gd name="T15" fmla="*/ 12 h 2153"/>
                <a:gd name="T16" fmla="*/ 1318 w 2215"/>
                <a:gd name="T17" fmla="*/ 31 h 2153"/>
                <a:gd name="T18" fmla="*/ 1549 w 2215"/>
                <a:gd name="T19" fmla="*/ 85 h 2153"/>
                <a:gd name="T20" fmla="*/ 1675 w 2215"/>
                <a:gd name="T21" fmla="*/ 68 h 2153"/>
                <a:gd name="T22" fmla="*/ 1741 w 2215"/>
                <a:gd name="T23" fmla="*/ 117 h 2153"/>
                <a:gd name="T24" fmla="*/ 1730 w 2215"/>
                <a:gd name="T25" fmla="*/ 205 h 2153"/>
                <a:gd name="T26" fmla="*/ 1853 w 2215"/>
                <a:gd name="T27" fmla="*/ 127 h 2153"/>
                <a:gd name="T28" fmla="*/ 1905 w 2215"/>
                <a:gd name="T29" fmla="*/ 136 h 2153"/>
                <a:gd name="T30" fmla="*/ 1822 w 2215"/>
                <a:gd name="T31" fmla="*/ 236 h 2153"/>
                <a:gd name="T32" fmla="*/ 1710 w 2215"/>
                <a:gd name="T33" fmla="*/ 353 h 2153"/>
                <a:gd name="T34" fmla="*/ 1587 w 2215"/>
                <a:gd name="T35" fmla="*/ 477 h 2153"/>
                <a:gd name="T36" fmla="*/ 1600 w 2215"/>
                <a:gd name="T37" fmla="*/ 592 h 2153"/>
                <a:gd name="T38" fmla="*/ 1719 w 2215"/>
                <a:gd name="T39" fmla="*/ 647 h 2153"/>
                <a:gd name="T40" fmla="*/ 1891 w 2215"/>
                <a:gd name="T41" fmla="*/ 749 h 2153"/>
                <a:gd name="T42" fmla="*/ 2033 w 2215"/>
                <a:gd name="T43" fmla="*/ 780 h 2153"/>
                <a:gd name="T44" fmla="*/ 2150 w 2215"/>
                <a:gd name="T45" fmla="*/ 864 h 2153"/>
                <a:gd name="T46" fmla="*/ 2212 w 2215"/>
                <a:gd name="T47" fmla="*/ 994 h 2153"/>
                <a:gd name="T48" fmla="*/ 2111 w 2215"/>
                <a:gd name="T49" fmla="*/ 1089 h 2153"/>
                <a:gd name="T50" fmla="*/ 1991 w 2215"/>
                <a:gd name="T51" fmla="*/ 1044 h 2153"/>
                <a:gd name="T52" fmla="*/ 1869 w 2215"/>
                <a:gd name="T53" fmla="*/ 976 h 2153"/>
                <a:gd name="T54" fmla="*/ 1848 w 2215"/>
                <a:gd name="T55" fmla="*/ 1084 h 2153"/>
                <a:gd name="T56" fmla="*/ 1828 w 2215"/>
                <a:gd name="T57" fmla="*/ 1194 h 2153"/>
                <a:gd name="T58" fmla="*/ 1762 w 2215"/>
                <a:gd name="T59" fmla="*/ 1329 h 2153"/>
                <a:gd name="T60" fmla="*/ 1630 w 2215"/>
                <a:gd name="T61" fmla="*/ 1398 h 2153"/>
                <a:gd name="T62" fmla="*/ 1658 w 2215"/>
                <a:gd name="T63" fmla="*/ 1500 h 2153"/>
                <a:gd name="T64" fmla="*/ 1726 w 2215"/>
                <a:gd name="T65" fmla="*/ 1604 h 2153"/>
                <a:gd name="T66" fmla="*/ 1803 w 2215"/>
                <a:gd name="T67" fmla="*/ 1642 h 2153"/>
                <a:gd name="T68" fmla="*/ 1920 w 2215"/>
                <a:gd name="T69" fmla="*/ 1664 h 2153"/>
                <a:gd name="T70" fmla="*/ 1999 w 2215"/>
                <a:gd name="T71" fmla="*/ 1613 h 2153"/>
                <a:gd name="T72" fmla="*/ 2012 w 2215"/>
                <a:gd name="T73" fmla="*/ 1871 h 2153"/>
                <a:gd name="T74" fmla="*/ 1890 w 2215"/>
                <a:gd name="T75" fmla="*/ 1998 h 2153"/>
                <a:gd name="T76" fmla="*/ 1783 w 2215"/>
                <a:gd name="T77" fmla="*/ 2152 h 2153"/>
                <a:gd name="T78" fmla="*/ 1750 w 2215"/>
                <a:gd name="T79" fmla="*/ 2067 h 2153"/>
                <a:gd name="T80" fmla="*/ 1625 w 2215"/>
                <a:gd name="T81" fmla="*/ 2136 h 2153"/>
                <a:gd name="T82" fmla="*/ 1532 w 2215"/>
                <a:gd name="T83" fmla="*/ 2058 h 2153"/>
                <a:gd name="T84" fmla="*/ 1391 w 2215"/>
                <a:gd name="T85" fmla="*/ 1971 h 2153"/>
                <a:gd name="T86" fmla="*/ 1309 w 2215"/>
                <a:gd name="T87" fmla="*/ 1985 h 2153"/>
                <a:gd name="T88" fmla="*/ 1248 w 2215"/>
                <a:gd name="T89" fmla="*/ 1932 h 2153"/>
                <a:gd name="T90" fmla="*/ 1225 w 2215"/>
                <a:gd name="T91" fmla="*/ 1826 h 2153"/>
                <a:gd name="T92" fmla="*/ 1196 w 2215"/>
                <a:gd name="T93" fmla="*/ 1745 h 2153"/>
                <a:gd name="T94" fmla="*/ 1078 w 2215"/>
                <a:gd name="T95" fmla="*/ 1796 h 2153"/>
                <a:gd name="T96" fmla="*/ 985 w 2215"/>
                <a:gd name="T97" fmla="*/ 1765 h 2153"/>
                <a:gd name="T98" fmla="*/ 781 w 2215"/>
                <a:gd name="T99" fmla="*/ 1780 h 2153"/>
                <a:gd name="T100" fmla="*/ 586 w 2215"/>
                <a:gd name="T101" fmla="*/ 1742 h 2153"/>
                <a:gd name="T102" fmla="*/ 442 w 2215"/>
                <a:gd name="T103" fmla="*/ 1688 h 2153"/>
                <a:gd name="T104" fmla="*/ 343 w 2215"/>
                <a:gd name="T105" fmla="*/ 1563 h 2153"/>
                <a:gd name="T106" fmla="*/ 273 w 2215"/>
                <a:gd name="T107" fmla="*/ 1453 h 2153"/>
                <a:gd name="T108" fmla="*/ 229 w 2215"/>
                <a:gd name="T109" fmla="*/ 1270 h 2153"/>
                <a:gd name="T110" fmla="*/ 84 w 2215"/>
                <a:gd name="T111" fmla="*/ 1124 h 2153"/>
                <a:gd name="T112" fmla="*/ 83 w 2215"/>
                <a:gd name="T113" fmla="*/ 1025 h 2153"/>
                <a:gd name="T114" fmla="*/ 38 w 2215"/>
                <a:gd name="T115" fmla="*/ 914 h 2153"/>
                <a:gd name="T116" fmla="*/ 20 w 2215"/>
                <a:gd name="T117" fmla="*/ 806 h 2153"/>
                <a:gd name="T118" fmla="*/ 229 w 2215"/>
                <a:gd name="T119" fmla="*/ 744 h 2153"/>
                <a:gd name="T120" fmla="*/ 446 w 2215"/>
                <a:gd name="T121" fmla="*/ 649 h 2153"/>
                <a:gd name="T122" fmla="*/ 556 w 2215"/>
                <a:gd name="T123" fmla="*/ 583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15" h="2153">
                  <a:moveTo>
                    <a:pt x="572" y="591"/>
                  </a:moveTo>
                  <a:lnTo>
                    <a:pt x="575" y="593"/>
                  </a:lnTo>
                  <a:lnTo>
                    <a:pt x="576" y="593"/>
                  </a:lnTo>
                  <a:lnTo>
                    <a:pt x="576" y="592"/>
                  </a:lnTo>
                  <a:lnTo>
                    <a:pt x="578" y="589"/>
                  </a:lnTo>
                  <a:lnTo>
                    <a:pt x="579" y="583"/>
                  </a:lnTo>
                  <a:lnTo>
                    <a:pt x="579" y="582"/>
                  </a:lnTo>
                  <a:lnTo>
                    <a:pt x="580" y="578"/>
                  </a:lnTo>
                  <a:lnTo>
                    <a:pt x="581" y="571"/>
                  </a:lnTo>
                  <a:lnTo>
                    <a:pt x="582" y="563"/>
                  </a:lnTo>
                  <a:lnTo>
                    <a:pt x="584" y="555"/>
                  </a:lnTo>
                  <a:lnTo>
                    <a:pt x="582" y="549"/>
                  </a:lnTo>
                  <a:lnTo>
                    <a:pt x="580" y="539"/>
                  </a:lnTo>
                  <a:lnTo>
                    <a:pt x="578" y="530"/>
                  </a:lnTo>
                  <a:lnTo>
                    <a:pt x="578" y="526"/>
                  </a:lnTo>
                  <a:lnTo>
                    <a:pt x="578" y="521"/>
                  </a:lnTo>
                  <a:lnTo>
                    <a:pt x="578" y="516"/>
                  </a:lnTo>
                  <a:lnTo>
                    <a:pt x="579" y="513"/>
                  </a:lnTo>
                  <a:lnTo>
                    <a:pt x="582" y="504"/>
                  </a:lnTo>
                  <a:lnTo>
                    <a:pt x="587" y="496"/>
                  </a:lnTo>
                  <a:lnTo>
                    <a:pt x="591" y="492"/>
                  </a:lnTo>
                  <a:lnTo>
                    <a:pt x="594" y="490"/>
                  </a:lnTo>
                  <a:lnTo>
                    <a:pt x="600" y="489"/>
                  </a:lnTo>
                  <a:lnTo>
                    <a:pt x="606" y="489"/>
                  </a:lnTo>
                  <a:lnTo>
                    <a:pt x="624" y="498"/>
                  </a:lnTo>
                  <a:lnTo>
                    <a:pt x="638" y="505"/>
                  </a:lnTo>
                  <a:lnTo>
                    <a:pt x="648" y="507"/>
                  </a:lnTo>
                  <a:lnTo>
                    <a:pt x="655" y="508"/>
                  </a:lnTo>
                  <a:lnTo>
                    <a:pt x="662" y="509"/>
                  </a:lnTo>
                  <a:lnTo>
                    <a:pt x="667" y="513"/>
                  </a:lnTo>
                  <a:lnTo>
                    <a:pt x="670" y="514"/>
                  </a:lnTo>
                  <a:lnTo>
                    <a:pt x="675" y="515"/>
                  </a:lnTo>
                  <a:lnTo>
                    <a:pt x="682" y="515"/>
                  </a:lnTo>
                  <a:lnTo>
                    <a:pt x="691" y="515"/>
                  </a:lnTo>
                  <a:lnTo>
                    <a:pt x="707" y="515"/>
                  </a:lnTo>
                  <a:lnTo>
                    <a:pt x="723" y="514"/>
                  </a:lnTo>
                  <a:lnTo>
                    <a:pt x="738" y="514"/>
                  </a:lnTo>
                  <a:lnTo>
                    <a:pt x="756" y="514"/>
                  </a:lnTo>
                  <a:lnTo>
                    <a:pt x="763" y="514"/>
                  </a:lnTo>
                  <a:lnTo>
                    <a:pt x="770" y="514"/>
                  </a:lnTo>
                  <a:lnTo>
                    <a:pt x="776" y="513"/>
                  </a:lnTo>
                  <a:lnTo>
                    <a:pt x="779" y="510"/>
                  </a:lnTo>
                  <a:lnTo>
                    <a:pt x="783" y="505"/>
                  </a:lnTo>
                  <a:lnTo>
                    <a:pt x="789" y="500"/>
                  </a:lnTo>
                  <a:lnTo>
                    <a:pt x="793" y="497"/>
                  </a:lnTo>
                  <a:lnTo>
                    <a:pt x="796" y="497"/>
                  </a:lnTo>
                  <a:lnTo>
                    <a:pt x="800" y="497"/>
                  </a:lnTo>
                  <a:lnTo>
                    <a:pt x="803" y="501"/>
                  </a:lnTo>
                  <a:lnTo>
                    <a:pt x="808" y="504"/>
                  </a:lnTo>
                  <a:lnTo>
                    <a:pt x="813" y="507"/>
                  </a:lnTo>
                  <a:lnTo>
                    <a:pt x="818" y="509"/>
                  </a:lnTo>
                  <a:lnTo>
                    <a:pt x="822" y="511"/>
                  </a:lnTo>
                  <a:lnTo>
                    <a:pt x="827" y="513"/>
                  </a:lnTo>
                  <a:lnTo>
                    <a:pt x="832" y="513"/>
                  </a:lnTo>
                  <a:lnTo>
                    <a:pt x="836" y="511"/>
                  </a:lnTo>
                  <a:lnTo>
                    <a:pt x="839" y="509"/>
                  </a:lnTo>
                  <a:lnTo>
                    <a:pt x="845" y="504"/>
                  </a:lnTo>
                  <a:lnTo>
                    <a:pt x="851" y="500"/>
                  </a:lnTo>
                  <a:lnTo>
                    <a:pt x="855" y="498"/>
                  </a:lnTo>
                  <a:lnTo>
                    <a:pt x="858" y="497"/>
                  </a:lnTo>
                  <a:lnTo>
                    <a:pt x="864" y="497"/>
                  </a:lnTo>
                  <a:lnTo>
                    <a:pt x="871" y="497"/>
                  </a:lnTo>
                  <a:lnTo>
                    <a:pt x="878" y="497"/>
                  </a:lnTo>
                  <a:lnTo>
                    <a:pt x="887" y="497"/>
                  </a:lnTo>
                  <a:lnTo>
                    <a:pt x="894" y="496"/>
                  </a:lnTo>
                  <a:lnTo>
                    <a:pt x="900" y="494"/>
                  </a:lnTo>
                  <a:lnTo>
                    <a:pt x="906" y="491"/>
                  </a:lnTo>
                  <a:lnTo>
                    <a:pt x="910" y="488"/>
                  </a:lnTo>
                  <a:lnTo>
                    <a:pt x="913" y="485"/>
                  </a:lnTo>
                  <a:lnTo>
                    <a:pt x="914" y="480"/>
                  </a:lnTo>
                  <a:lnTo>
                    <a:pt x="914" y="473"/>
                  </a:lnTo>
                  <a:lnTo>
                    <a:pt x="913" y="466"/>
                  </a:lnTo>
                  <a:lnTo>
                    <a:pt x="914" y="463"/>
                  </a:lnTo>
                  <a:lnTo>
                    <a:pt x="915" y="460"/>
                  </a:lnTo>
                  <a:lnTo>
                    <a:pt x="918" y="459"/>
                  </a:lnTo>
                  <a:lnTo>
                    <a:pt x="922" y="458"/>
                  </a:lnTo>
                  <a:lnTo>
                    <a:pt x="931" y="459"/>
                  </a:lnTo>
                  <a:lnTo>
                    <a:pt x="937" y="461"/>
                  </a:lnTo>
                  <a:lnTo>
                    <a:pt x="941" y="465"/>
                  </a:lnTo>
                  <a:lnTo>
                    <a:pt x="946" y="467"/>
                  </a:lnTo>
                  <a:lnTo>
                    <a:pt x="949" y="467"/>
                  </a:lnTo>
                  <a:lnTo>
                    <a:pt x="951" y="465"/>
                  </a:lnTo>
                  <a:lnTo>
                    <a:pt x="953" y="463"/>
                  </a:lnTo>
                  <a:lnTo>
                    <a:pt x="957" y="458"/>
                  </a:lnTo>
                  <a:lnTo>
                    <a:pt x="963" y="448"/>
                  </a:lnTo>
                  <a:lnTo>
                    <a:pt x="968" y="439"/>
                  </a:lnTo>
                  <a:lnTo>
                    <a:pt x="973" y="429"/>
                  </a:lnTo>
                  <a:lnTo>
                    <a:pt x="981" y="421"/>
                  </a:lnTo>
                  <a:lnTo>
                    <a:pt x="983" y="419"/>
                  </a:lnTo>
                  <a:lnTo>
                    <a:pt x="987" y="416"/>
                  </a:lnTo>
                  <a:lnTo>
                    <a:pt x="990" y="415"/>
                  </a:lnTo>
                  <a:lnTo>
                    <a:pt x="994" y="415"/>
                  </a:lnTo>
                  <a:lnTo>
                    <a:pt x="1002" y="417"/>
                  </a:lnTo>
                  <a:lnTo>
                    <a:pt x="1010" y="420"/>
                  </a:lnTo>
                  <a:lnTo>
                    <a:pt x="1013" y="419"/>
                  </a:lnTo>
                  <a:lnTo>
                    <a:pt x="1015" y="417"/>
                  </a:lnTo>
                  <a:lnTo>
                    <a:pt x="1016" y="415"/>
                  </a:lnTo>
                  <a:lnTo>
                    <a:pt x="1015" y="412"/>
                  </a:lnTo>
                  <a:lnTo>
                    <a:pt x="1014" y="407"/>
                  </a:lnTo>
                  <a:lnTo>
                    <a:pt x="1014" y="403"/>
                  </a:lnTo>
                  <a:lnTo>
                    <a:pt x="1014" y="400"/>
                  </a:lnTo>
                  <a:lnTo>
                    <a:pt x="1016" y="397"/>
                  </a:lnTo>
                  <a:lnTo>
                    <a:pt x="1019" y="396"/>
                  </a:lnTo>
                  <a:lnTo>
                    <a:pt x="1021" y="395"/>
                  </a:lnTo>
                  <a:lnTo>
                    <a:pt x="1025" y="395"/>
                  </a:lnTo>
                  <a:lnTo>
                    <a:pt x="1029" y="395"/>
                  </a:lnTo>
                  <a:lnTo>
                    <a:pt x="1034" y="395"/>
                  </a:lnTo>
                  <a:lnTo>
                    <a:pt x="1041" y="394"/>
                  </a:lnTo>
                  <a:lnTo>
                    <a:pt x="1048" y="391"/>
                  </a:lnTo>
                  <a:lnTo>
                    <a:pt x="1055" y="388"/>
                  </a:lnTo>
                  <a:lnTo>
                    <a:pt x="1064" y="383"/>
                  </a:lnTo>
                  <a:lnTo>
                    <a:pt x="1072" y="377"/>
                  </a:lnTo>
                  <a:lnTo>
                    <a:pt x="1079" y="369"/>
                  </a:lnTo>
                  <a:lnTo>
                    <a:pt x="1085" y="360"/>
                  </a:lnTo>
                  <a:lnTo>
                    <a:pt x="1094" y="344"/>
                  </a:lnTo>
                  <a:lnTo>
                    <a:pt x="1098" y="332"/>
                  </a:lnTo>
                  <a:lnTo>
                    <a:pt x="1101" y="327"/>
                  </a:lnTo>
                  <a:lnTo>
                    <a:pt x="1103" y="325"/>
                  </a:lnTo>
                  <a:lnTo>
                    <a:pt x="1105" y="322"/>
                  </a:lnTo>
                  <a:lnTo>
                    <a:pt x="1109" y="321"/>
                  </a:lnTo>
                  <a:lnTo>
                    <a:pt x="1115" y="321"/>
                  </a:lnTo>
                  <a:lnTo>
                    <a:pt x="1118" y="319"/>
                  </a:lnTo>
                  <a:lnTo>
                    <a:pt x="1121" y="313"/>
                  </a:lnTo>
                  <a:lnTo>
                    <a:pt x="1121" y="305"/>
                  </a:lnTo>
                  <a:lnTo>
                    <a:pt x="1118" y="292"/>
                  </a:lnTo>
                  <a:lnTo>
                    <a:pt x="1115" y="278"/>
                  </a:lnTo>
                  <a:lnTo>
                    <a:pt x="1111" y="267"/>
                  </a:lnTo>
                  <a:lnTo>
                    <a:pt x="1108" y="257"/>
                  </a:lnTo>
                  <a:lnTo>
                    <a:pt x="1107" y="251"/>
                  </a:lnTo>
                  <a:lnTo>
                    <a:pt x="1107" y="246"/>
                  </a:lnTo>
                  <a:lnTo>
                    <a:pt x="1108" y="244"/>
                  </a:lnTo>
                  <a:lnTo>
                    <a:pt x="1109" y="242"/>
                  </a:lnTo>
                  <a:lnTo>
                    <a:pt x="1113" y="240"/>
                  </a:lnTo>
                  <a:lnTo>
                    <a:pt x="1116" y="239"/>
                  </a:lnTo>
                  <a:lnTo>
                    <a:pt x="1124" y="236"/>
                  </a:lnTo>
                  <a:lnTo>
                    <a:pt x="1129" y="232"/>
                  </a:lnTo>
                  <a:lnTo>
                    <a:pt x="1130" y="230"/>
                  </a:lnTo>
                  <a:lnTo>
                    <a:pt x="1132" y="226"/>
                  </a:lnTo>
                  <a:lnTo>
                    <a:pt x="1130" y="224"/>
                  </a:lnTo>
                  <a:lnTo>
                    <a:pt x="1129" y="219"/>
                  </a:lnTo>
                  <a:lnTo>
                    <a:pt x="1127" y="211"/>
                  </a:lnTo>
                  <a:lnTo>
                    <a:pt x="1123" y="200"/>
                  </a:lnTo>
                  <a:lnTo>
                    <a:pt x="1121" y="190"/>
                  </a:lnTo>
                  <a:lnTo>
                    <a:pt x="1120" y="182"/>
                  </a:lnTo>
                  <a:lnTo>
                    <a:pt x="1121" y="176"/>
                  </a:lnTo>
                  <a:lnTo>
                    <a:pt x="1123" y="171"/>
                  </a:lnTo>
                  <a:lnTo>
                    <a:pt x="1124" y="169"/>
                  </a:lnTo>
                  <a:lnTo>
                    <a:pt x="1127" y="168"/>
                  </a:lnTo>
                  <a:lnTo>
                    <a:pt x="1130" y="168"/>
                  </a:lnTo>
                  <a:lnTo>
                    <a:pt x="1133" y="167"/>
                  </a:lnTo>
                  <a:lnTo>
                    <a:pt x="1136" y="167"/>
                  </a:lnTo>
                  <a:lnTo>
                    <a:pt x="1139" y="166"/>
                  </a:lnTo>
                  <a:lnTo>
                    <a:pt x="1140" y="163"/>
                  </a:lnTo>
                  <a:lnTo>
                    <a:pt x="1141" y="161"/>
                  </a:lnTo>
                  <a:lnTo>
                    <a:pt x="1140" y="155"/>
                  </a:lnTo>
                  <a:lnTo>
                    <a:pt x="1136" y="148"/>
                  </a:lnTo>
                  <a:lnTo>
                    <a:pt x="1135" y="145"/>
                  </a:lnTo>
                  <a:lnTo>
                    <a:pt x="1134" y="141"/>
                  </a:lnTo>
                  <a:lnTo>
                    <a:pt x="1133" y="136"/>
                  </a:lnTo>
                  <a:lnTo>
                    <a:pt x="1133" y="130"/>
                  </a:lnTo>
                  <a:lnTo>
                    <a:pt x="1133" y="116"/>
                  </a:lnTo>
                  <a:lnTo>
                    <a:pt x="1135" y="100"/>
                  </a:lnTo>
                  <a:lnTo>
                    <a:pt x="1136" y="84"/>
                  </a:lnTo>
                  <a:lnTo>
                    <a:pt x="1139" y="64"/>
                  </a:lnTo>
                  <a:lnTo>
                    <a:pt x="1141" y="48"/>
                  </a:lnTo>
                  <a:lnTo>
                    <a:pt x="1143" y="32"/>
                  </a:lnTo>
                  <a:lnTo>
                    <a:pt x="1146" y="21"/>
                  </a:lnTo>
                  <a:lnTo>
                    <a:pt x="1147" y="12"/>
                  </a:lnTo>
                  <a:lnTo>
                    <a:pt x="1149" y="10"/>
                  </a:lnTo>
                  <a:lnTo>
                    <a:pt x="1152" y="9"/>
                  </a:lnTo>
                  <a:lnTo>
                    <a:pt x="1157" y="7"/>
                  </a:lnTo>
                  <a:lnTo>
                    <a:pt x="1164" y="6"/>
                  </a:lnTo>
                  <a:lnTo>
                    <a:pt x="1174" y="4"/>
                  </a:lnTo>
                  <a:lnTo>
                    <a:pt x="1185" y="1"/>
                  </a:lnTo>
                  <a:lnTo>
                    <a:pt x="1195" y="0"/>
                  </a:lnTo>
                  <a:lnTo>
                    <a:pt x="1204" y="0"/>
                  </a:lnTo>
                  <a:lnTo>
                    <a:pt x="1214" y="1"/>
                  </a:lnTo>
                  <a:lnTo>
                    <a:pt x="1221" y="4"/>
                  </a:lnTo>
                  <a:lnTo>
                    <a:pt x="1229" y="6"/>
                  </a:lnTo>
                  <a:lnTo>
                    <a:pt x="1240" y="7"/>
                  </a:lnTo>
                  <a:lnTo>
                    <a:pt x="1253" y="7"/>
                  </a:lnTo>
                  <a:lnTo>
                    <a:pt x="1266" y="7"/>
                  </a:lnTo>
                  <a:lnTo>
                    <a:pt x="1273" y="7"/>
                  </a:lnTo>
                  <a:lnTo>
                    <a:pt x="1279" y="9"/>
                  </a:lnTo>
                  <a:lnTo>
                    <a:pt x="1286" y="11"/>
                  </a:lnTo>
                  <a:lnTo>
                    <a:pt x="1292" y="13"/>
                  </a:lnTo>
                  <a:lnTo>
                    <a:pt x="1304" y="21"/>
                  </a:lnTo>
                  <a:lnTo>
                    <a:pt x="1313" y="28"/>
                  </a:lnTo>
                  <a:lnTo>
                    <a:pt x="1318" y="31"/>
                  </a:lnTo>
                  <a:lnTo>
                    <a:pt x="1324" y="32"/>
                  </a:lnTo>
                  <a:lnTo>
                    <a:pt x="1330" y="31"/>
                  </a:lnTo>
                  <a:lnTo>
                    <a:pt x="1336" y="31"/>
                  </a:lnTo>
                  <a:lnTo>
                    <a:pt x="1342" y="30"/>
                  </a:lnTo>
                  <a:lnTo>
                    <a:pt x="1348" y="29"/>
                  </a:lnTo>
                  <a:lnTo>
                    <a:pt x="1354" y="30"/>
                  </a:lnTo>
                  <a:lnTo>
                    <a:pt x="1357" y="31"/>
                  </a:lnTo>
                  <a:lnTo>
                    <a:pt x="1367" y="38"/>
                  </a:lnTo>
                  <a:lnTo>
                    <a:pt x="1379" y="47"/>
                  </a:lnTo>
                  <a:lnTo>
                    <a:pt x="1393" y="56"/>
                  </a:lnTo>
                  <a:lnTo>
                    <a:pt x="1407" y="64"/>
                  </a:lnTo>
                  <a:lnTo>
                    <a:pt x="1417" y="70"/>
                  </a:lnTo>
                  <a:lnTo>
                    <a:pt x="1425" y="74"/>
                  </a:lnTo>
                  <a:lnTo>
                    <a:pt x="1434" y="78"/>
                  </a:lnTo>
                  <a:lnTo>
                    <a:pt x="1441" y="79"/>
                  </a:lnTo>
                  <a:lnTo>
                    <a:pt x="1457" y="81"/>
                  </a:lnTo>
                  <a:lnTo>
                    <a:pt x="1479" y="81"/>
                  </a:lnTo>
                  <a:lnTo>
                    <a:pt x="1504" y="81"/>
                  </a:lnTo>
                  <a:lnTo>
                    <a:pt x="1529" y="82"/>
                  </a:lnTo>
                  <a:lnTo>
                    <a:pt x="1539" y="84"/>
                  </a:lnTo>
                  <a:lnTo>
                    <a:pt x="1549" y="85"/>
                  </a:lnTo>
                  <a:lnTo>
                    <a:pt x="1556" y="86"/>
                  </a:lnTo>
                  <a:lnTo>
                    <a:pt x="1563" y="88"/>
                  </a:lnTo>
                  <a:lnTo>
                    <a:pt x="1569" y="91"/>
                  </a:lnTo>
                  <a:lnTo>
                    <a:pt x="1574" y="92"/>
                  </a:lnTo>
                  <a:lnTo>
                    <a:pt x="1580" y="93"/>
                  </a:lnTo>
                  <a:lnTo>
                    <a:pt x="1584" y="93"/>
                  </a:lnTo>
                  <a:lnTo>
                    <a:pt x="1589" y="92"/>
                  </a:lnTo>
                  <a:lnTo>
                    <a:pt x="1594" y="89"/>
                  </a:lnTo>
                  <a:lnTo>
                    <a:pt x="1598" y="87"/>
                  </a:lnTo>
                  <a:lnTo>
                    <a:pt x="1600" y="82"/>
                  </a:lnTo>
                  <a:lnTo>
                    <a:pt x="1606" y="72"/>
                  </a:lnTo>
                  <a:lnTo>
                    <a:pt x="1613" y="61"/>
                  </a:lnTo>
                  <a:lnTo>
                    <a:pt x="1619" y="55"/>
                  </a:lnTo>
                  <a:lnTo>
                    <a:pt x="1625" y="50"/>
                  </a:lnTo>
                  <a:lnTo>
                    <a:pt x="1631" y="47"/>
                  </a:lnTo>
                  <a:lnTo>
                    <a:pt x="1639" y="45"/>
                  </a:lnTo>
                  <a:lnTo>
                    <a:pt x="1647" y="47"/>
                  </a:lnTo>
                  <a:lnTo>
                    <a:pt x="1655" y="49"/>
                  </a:lnTo>
                  <a:lnTo>
                    <a:pt x="1661" y="53"/>
                  </a:lnTo>
                  <a:lnTo>
                    <a:pt x="1667" y="57"/>
                  </a:lnTo>
                  <a:lnTo>
                    <a:pt x="1675" y="68"/>
                  </a:lnTo>
                  <a:lnTo>
                    <a:pt x="1682" y="78"/>
                  </a:lnTo>
                  <a:lnTo>
                    <a:pt x="1686" y="82"/>
                  </a:lnTo>
                  <a:lnTo>
                    <a:pt x="1689" y="85"/>
                  </a:lnTo>
                  <a:lnTo>
                    <a:pt x="1694" y="87"/>
                  </a:lnTo>
                  <a:lnTo>
                    <a:pt x="1699" y="89"/>
                  </a:lnTo>
                  <a:lnTo>
                    <a:pt x="1703" y="89"/>
                  </a:lnTo>
                  <a:lnTo>
                    <a:pt x="1708" y="88"/>
                  </a:lnTo>
                  <a:lnTo>
                    <a:pt x="1712" y="87"/>
                  </a:lnTo>
                  <a:lnTo>
                    <a:pt x="1716" y="85"/>
                  </a:lnTo>
                  <a:lnTo>
                    <a:pt x="1724" y="78"/>
                  </a:lnTo>
                  <a:lnTo>
                    <a:pt x="1733" y="69"/>
                  </a:lnTo>
                  <a:lnTo>
                    <a:pt x="1738" y="66"/>
                  </a:lnTo>
                  <a:lnTo>
                    <a:pt x="1743" y="63"/>
                  </a:lnTo>
                  <a:lnTo>
                    <a:pt x="1747" y="62"/>
                  </a:lnTo>
                  <a:lnTo>
                    <a:pt x="1751" y="63"/>
                  </a:lnTo>
                  <a:lnTo>
                    <a:pt x="1751" y="69"/>
                  </a:lnTo>
                  <a:lnTo>
                    <a:pt x="1750" y="81"/>
                  </a:lnTo>
                  <a:lnTo>
                    <a:pt x="1747" y="93"/>
                  </a:lnTo>
                  <a:lnTo>
                    <a:pt x="1746" y="99"/>
                  </a:lnTo>
                  <a:lnTo>
                    <a:pt x="1744" y="107"/>
                  </a:lnTo>
                  <a:lnTo>
                    <a:pt x="1741" y="117"/>
                  </a:lnTo>
                  <a:lnTo>
                    <a:pt x="1738" y="122"/>
                  </a:lnTo>
                  <a:lnTo>
                    <a:pt x="1734" y="126"/>
                  </a:lnTo>
                  <a:lnTo>
                    <a:pt x="1731" y="130"/>
                  </a:lnTo>
                  <a:lnTo>
                    <a:pt x="1728" y="133"/>
                  </a:lnTo>
                  <a:lnTo>
                    <a:pt x="1719" y="141"/>
                  </a:lnTo>
                  <a:lnTo>
                    <a:pt x="1710" y="148"/>
                  </a:lnTo>
                  <a:lnTo>
                    <a:pt x="1708" y="152"/>
                  </a:lnTo>
                  <a:lnTo>
                    <a:pt x="1706" y="158"/>
                  </a:lnTo>
                  <a:lnTo>
                    <a:pt x="1705" y="166"/>
                  </a:lnTo>
                  <a:lnTo>
                    <a:pt x="1703" y="173"/>
                  </a:lnTo>
                  <a:lnTo>
                    <a:pt x="1703" y="189"/>
                  </a:lnTo>
                  <a:lnTo>
                    <a:pt x="1702" y="204"/>
                  </a:lnTo>
                  <a:lnTo>
                    <a:pt x="1702" y="206"/>
                  </a:lnTo>
                  <a:lnTo>
                    <a:pt x="1703" y="208"/>
                  </a:lnTo>
                  <a:lnTo>
                    <a:pt x="1705" y="211"/>
                  </a:lnTo>
                  <a:lnTo>
                    <a:pt x="1706" y="212"/>
                  </a:lnTo>
                  <a:lnTo>
                    <a:pt x="1710" y="214"/>
                  </a:lnTo>
                  <a:lnTo>
                    <a:pt x="1715" y="214"/>
                  </a:lnTo>
                  <a:lnTo>
                    <a:pt x="1721" y="213"/>
                  </a:lnTo>
                  <a:lnTo>
                    <a:pt x="1726" y="209"/>
                  </a:lnTo>
                  <a:lnTo>
                    <a:pt x="1730" y="205"/>
                  </a:lnTo>
                  <a:lnTo>
                    <a:pt x="1733" y="198"/>
                  </a:lnTo>
                  <a:lnTo>
                    <a:pt x="1734" y="188"/>
                  </a:lnTo>
                  <a:lnTo>
                    <a:pt x="1733" y="179"/>
                  </a:lnTo>
                  <a:lnTo>
                    <a:pt x="1732" y="169"/>
                  </a:lnTo>
                  <a:lnTo>
                    <a:pt x="1732" y="161"/>
                  </a:lnTo>
                  <a:lnTo>
                    <a:pt x="1733" y="156"/>
                  </a:lnTo>
                  <a:lnTo>
                    <a:pt x="1737" y="151"/>
                  </a:lnTo>
                  <a:lnTo>
                    <a:pt x="1739" y="150"/>
                  </a:lnTo>
                  <a:lnTo>
                    <a:pt x="1741" y="149"/>
                  </a:lnTo>
                  <a:lnTo>
                    <a:pt x="1744" y="149"/>
                  </a:lnTo>
                  <a:lnTo>
                    <a:pt x="1746" y="150"/>
                  </a:lnTo>
                  <a:lnTo>
                    <a:pt x="1758" y="156"/>
                  </a:lnTo>
                  <a:lnTo>
                    <a:pt x="1772" y="163"/>
                  </a:lnTo>
                  <a:lnTo>
                    <a:pt x="1778" y="166"/>
                  </a:lnTo>
                  <a:lnTo>
                    <a:pt x="1784" y="168"/>
                  </a:lnTo>
                  <a:lnTo>
                    <a:pt x="1789" y="168"/>
                  </a:lnTo>
                  <a:lnTo>
                    <a:pt x="1794" y="166"/>
                  </a:lnTo>
                  <a:lnTo>
                    <a:pt x="1802" y="158"/>
                  </a:lnTo>
                  <a:lnTo>
                    <a:pt x="1815" y="149"/>
                  </a:lnTo>
                  <a:lnTo>
                    <a:pt x="1832" y="138"/>
                  </a:lnTo>
                  <a:lnTo>
                    <a:pt x="1853" y="127"/>
                  </a:lnTo>
                  <a:lnTo>
                    <a:pt x="1873" y="119"/>
                  </a:lnTo>
                  <a:lnTo>
                    <a:pt x="1889" y="112"/>
                  </a:lnTo>
                  <a:lnTo>
                    <a:pt x="1903" y="105"/>
                  </a:lnTo>
                  <a:lnTo>
                    <a:pt x="1917" y="98"/>
                  </a:lnTo>
                  <a:lnTo>
                    <a:pt x="1932" y="89"/>
                  </a:lnTo>
                  <a:lnTo>
                    <a:pt x="1942" y="85"/>
                  </a:lnTo>
                  <a:lnTo>
                    <a:pt x="1951" y="82"/>
                  </a:lnTo>
                  <a:lnTo>
                    <a:pt x="1955" y="82"/>
                  </a:lnTo>
                  <a:lnTo>
                    <a:pt x="1958" y="84"/>
                  </a:lnTo>
                  <a:lnTo>
                    <a:pt x="1959" y="84"/>
                  </a:lnTo>
                  <a:lnTo>
                    <a:pt x="1959" y="86"/>
                  </a:lnTo>
                  <a:lnTo>
                    <a:pt x="1959" y="87"/>
                  </a:lnTo>
                  <a:lnTo>
                    <a:pt x="1958" y="97"/>
                  </a:lnTo>
                  <a:lnTo>
                    <a:pt x="1953" y="110"/>
                  </a:lnTo>
                  <a:lnTo>
                    <a:pt x="1951" y="117"/>
                  </a:lnTo>
                  <a:lnTo>
                    <a:pt x="1946" y="122"/>
                  </a:lnTo>
                  <a:lnTo>
                    <a:pt x="1941" y="125"/>
                  </a:lnTo>
                  <a:lnTo>
                    <a:pt x="1935" y="129"/>
                  </a:lnTo>
                  <a:lnTo>
                    <a:pt x="1922" y="132"/>
                  </a:lnTo>
                  <a:lnTo>
                    <a:pt x="1910" y="133"/>
                  </a:lnTo>
                  <a:lnTo>
                    <a:pt x="1905" y="136"/>
                  </a:lnTo>
                  <a:lnTo>
                    <a:pt x="1902" y="138"/>
                  </a:lnTo>
                  <a:lnTo>
                    <a:pt x="1898" y="141"/>
                  </a:lnTo>
                  <a:lnTo>
                    <a:pt x="1895" y="145"/>
                  </a:lnTo>
                  <a:lnTo>
                    <a:pt x="1891" y="150"/>
                  </a:lnTo>
                  <a:lnTo>
                    <a:pt x="1890" y="156"/>
                  </a:lnTo>
                  <a:lnTo>
                    <a:pt x="1888" y="162"/>
                  </a:lnTo>
                  <a:lnTo>
                    <a:pt x="1886" y="169"/>
                  </a:lnTo>
                  <a:lnTo>
                    <a:pt x="1885" y="175"/>
                  </a:lnTo>
                  <a:lnTo>
                    <a:pt x="1882" y="179"/>
                  </a:lnTo>
                  <a:lnTo>
                    <a:pt x="1879" y="182"/>
                  </a:lnTo>
                  <a:lnTo>
                    <a:pt x="1875" y="185"/>
                  </a:lnTo>
                  <a:lnTo>
                    <a:pt x="1865" y="187"/>
                  </a:lnTo>
                  <a:lnTo>
                    <a:pt x="1856" y="187"/>
                  </a:lnTo>
                  <a:lnTo>
                    <a:pt x="1851" y="188"/>
                  </a:lnTo>
                  <a:lnTo>
                    <a:pt x="1846" y="192"/>
                  </a:lnTo>
                  <a:lnTo>
                    <a:pt x="1842" y="196"/>
                  </a:lnTo>
                  <a:lnTo>
                    <a:pt x="1839" y="202"/>
                  </a:lnTo>
                  <a:lnTo>
                    <a:pt x="1832" y="215"/>
                  </a:lnTo>
                  <a:lnTo>
                    <a:pt x="1827" y="227"/>
                  </a:lnTo>
                  <a:lnTo>
                    <a:pt x="1825" y="232"/>
                  </a:lnTo>
                  <a:lnTo>
                    <a:pt x="1822" y="236"/>
                  </a:lnTo>
                  <a:lnTo>
                    <a:pt x="1820" y="239"/>
                  </a:lnTo>
                  <a:lnTo>
                    <a:pt x="1816" y="240"/>
                  </a:lnTo>
                  <a:lnTo>
                    <a:pt x="1808" y="243"/>
                  </a:lnTo>
                  <a:lnTo>
                    <a:pt x="1798" y="242"/>
                  </a:lnTo>
                  <a:lnTo>
                    <a:pt x="1794" y="242"/>
                  </a:lnTo>
                  <a:lnTo>
                    <a:pt x="1788" y="243"/>
                  </a:lnTo>
                  <a:lnTo>
                    <a:pt x="1783" y="244"/>
                  </a:lnTo>
                  <a:lnTo>
                    <a:pt x="1778" y="246"/>
                  </a:lnTo>
                  <a:lnTo>
                    <a:pt x="1769" y="252"/>
                  </a:lnTo>
                  <a:lnTo>
                    <a:pt x="1762" y="259"/>
                  </a:lnTo>
                  <a:lnTo>
                    <a:pt x="1746" y="271"/>
                  </a:lnTo>
                  <a:lnTo>
                    <a:pt x="1733" y="286"/>
                  </a:lnTo>
                  <a:lnTo>
                    <a:pt x="1727" y="294"/>
                  </a:lnTo>
                  <a:lnTo>
                    <a:pt x="1722" y="300"/>
                  </a:lnTo>
                  <a:lnTo>
                    <a:pt x="1718" y="307"/>
                  </a:lnTo>
                  <a:lnTo>
                    <a:pt x="1713" y="318"/>
                  </a:lnTo>
                  <a:lnTo>
                    <a:pt x="1709" y="328"/>
                  </a:lnTo>
                  <a:lnTo>
                    <a:pt x="1708" y="335"/>
                  </a:lnTo>
                  <a:lnTo>
                    <a:pt x="1709" y="341"/>
                  </a:lnTo>
                  <a:lnTo>
                    <a:pt x="1710" y="349"/>
                  </a:lnTo>
                  <a:lnTo>
                    <a:pt x="1710" y="353"/>
                  </a:lnTo>
                  <a:lnTo>
                    <a:pt x="1709" y="357"/>
                  </a:lnTo>
                  <a:lnTo>
                    <a:pt x="1706" y="362"/>
                  </a:lnTo>
                  <a:lnTo>
                    <a:pt x="1701" y="366"/>
                  </a:lnTo>
                  <a:lnTo>
                    <a:pt x="1690" y="376"/>
                  </a:lnTo>
                  <a:lnTo>
                    <a:pt x="1682" y="383"/>
                  </a:lnTo>
                  <a:lnTo>
                    <a:pt x="1675" y="388"/>
                  </a:lnTo>
                  <a:lnTo>
                    <a:pt x="1670" y="390"/>
                  </a:lnTo>
                  <a:lnTo>
                    <a:pt x="1665" y="391"/>
                  </a:lnTo>
                  <a:lnTo>
                    <a:pt x="1659" y="391"/>
                  </a:lnTo>
                  <a:lnTo>
                    <a:pt x="1655" y="393"/>
                  </a:lnTo>
                  <a:lnTo>
                    <a:pt x="1646" y="396"/>
                  </a:lnTo>
                  <a:lnTo>
                    <a:pt x="1638" y="402"/>
                  </a:lnTo>
                  <a:lnTo>
                    <a:pt x="1626" y="412"/>
                  </a:lnTo>
                  <a:lnTo>
                    <a:pt x="1621" y="417"/>
                  </a:lnTo>
                  <a:lnTo>
                    <a:pt x="1618" y="423"/>
                  </a:lnTo>
                  <a:lnTo>
                    <a:pt x="1615" y="428"/>
                  </a:lnTo>
                  <a:lnTo>
                    <a:pt x="1614" y="433"/>
                  </a:lnTo>
                  <a:lnTo>
                    <a:pt x="1612" y="442"/>
                  </a:lnTo>
                  <a:lnTo>
                    <a:pt x="1608" y="451"/>
                  </a:lnTo>
                  <a:lnTo>
                    <a:pt x="1600" y="463"/>
                  </a:lnTo>
                  <a:lnTo>
                    <a:pt x="1587" y="477"/>
                  </a:lnTo>
                  <a:lnTo>
                    <a:pt x="1573" y="491"/>
                  </a:lnTo>
                  <a:lnTo>
                    <a:pt x="1563" y="502"/>
                  </a:lnTo>
                  <a:lnTo>
                    <a:pt x="1560" y="505"/>
                  </a:lnTo>
                  <a:lnTo>
                    <a:pt x="1557" y="510"/>
                  </a:lnTo>
                  <a:lnTo>
                    <a:pt x="1556" y="516"/>
                  </a:lnTo>
                  <a:lnTo>
                    <a:pt x="1556" y="521"/>
                  </a:lnTo>
                  <a:lnTo>
                    <a:pt x="1556" y="532"/>
                  </a:lnTo>
                  <a:lnTo>
                    <a:pt x="1556" y="541"/>
                  </a:lnTo>
                  <a:lnTo>
                    <a:pt x="1555" y="547"/>
                  </a:lnTo>
                  <a:lnTo>
                    <a:pt x="1554" y="553"/>
                  </a:lnTo>
                  <a:lnTo>
                    <a:pt x="1551" y="559"/>
                  </a:lnTo>
                  <a:lnTo>
                    <a:pt x="1549" y="566"/>
                  </a:lnTo>
                  <a:lnTo>
                    <a:pt x="1548" y="568"/>
                  </a:lnTo>
                  <a:lnTo>
                    <a:pt x="1546" y="571"/>
                  </a:lnTo>
                  <a:lnTo>
                    <a:pt x="1546" y="576"/>
                  </a:lnTo>
                  <a:lnTo>
                    <a:pt x="1550" y="577"/>
                  </a:lnTo>
                  <a:lnTo>
                    <a:pt x="1557" y="579"/>
                  </a:lnTo>
                  <a:lnTo>
                    <a:pt x="1568" y="583"/>
                  </a:lnTo>
                  <a:lnTo>
                    <a:pt x="1580" y="586"/>
                  </a:lnTo>
                  <a:lnTo>
                    <a:pt x="1590" y="590"/>
                  </a:lnTo>
                  <a:lnTo>
                    <a:pt x="1600" y="592"/>
                  </a:lnTo>
                  <a:lnTo>
                    <a:pt x="1606" y="592"/>
                  </a:lnTo>
                  <a:lnTo>
                    <a:pt x="1611" y="592"/>
                  </a:lnTo>
                  <a:lnTo>
                    <a:pt x="1614" y="591"/>
                  </a:lnTo>
                  <a:lnTo>
                    <a:pt x="1619" y="589"/>
                  </a:lnTo>
                  <a:lnTo>
                    <a:pt x="1626" y="585"/>
                  </a:lnTo>
                  <a:lnTo>
                    <a:pt x="1633" y="582"/>
                  </a:lnTo>
                  <a:lnTo>
                    <a:pt x="1638" y="580"/>
                  </a:lnTo>
                  <a:lnTo>
                    <a:pt x="1643" y="580"/>
                  </a:lnTo>
                  <a:lnTo>
                    <a:pt x="1646" y="582"/>
                  </a:lnTo>
                  <a:lnTo>
                    <a:pt x="1651" y="583"/>
                  </a:lnTo>
                  <a:lnTo>
                    <a:pt x="1656" y="584"/>
                  </a:lnTo>
                  <a:lnTo>
                    <a:pt x="1659" y="587"/>
                  </a:lnTo>
                  <a:lnTo>
                    <a:pt x="1663" y="591"/>
                  </a:lnTo>
                  <a:lnTo>
                    <a:pt x="1668" y="597"/>
                  </a:lnTo>
                  <a:lnTo>
                    <a:pt x="1675" y="610"/>
                  </a:lnTo>
                  <a:lnTo>
                    <a:pt x="1683" y="624"/>
                  </a:lnTo>
                  <a:lnTo>
                    <a:pt x="1688" y="631"/>
                  </a:lnTo>
                  <a:lnTo>
                    <a:pt x="1693" y="637"/>
                  </a:lnTo>
                  <a:lnTo>
                    <a:pt x="1699" y="642"/>
                  </a:lnTo>
                  <a:lnTo>
                    <a:pt x="1705" y="645"/>
                  </a:lnTo>
                  <a:lnTo>
                    <a:pt x="1719" y="647"/>
                  </a:lnTo>
                  <a:lnTo>
                    <a:pt x="1734" y="652"/>
                  </a:lnTo>
                  <a:lnTo>
                    <a:pt x="1741" y="655"/>
                  </a:lnTo>
                  <a:lnTo>
                    <a:pt x="1747" y="659"/>
                  </a:lnTo>
                  <a:lnTo>
                    <a:pt x="1752" y="665"/>
                  </a:lnTo>
                  <a:lnTo>
                    <a:pt x="1756" y="671"/>
                  </a:lnTo>
                  <a:lnTo>
                    <a:pt x="1759" y="684"/>
                  </a:lnTo>
                  <a:lnTo>
                    <a:pt x="1763" y="696"/>
                  </a:lnTo>
                  <a:lnTo>
                    <a:pt x="1768" y="709"/>
                  </a:lnTo>
                  <a:lnTo>
                    <a:pt x="1772" y="723"/>
                  </a:lnTo>
                  <a:lnTo>
                    <a:pt x="1777" y="729"/>
                  </a:lnTo>
                  <a:lnTo>
                    <a:pt x="1781" y="735"/>
                  </a:lnTo>
                  <a:lnTo>
                    <a:pt x="1785" y="740"/>
                  </a:lnTo>
                  <a:lnTo>
                    <a:pt x="1791" y="743"/>
                  </a:lnTo>
                  <a:lnTo>
                    <a:pt x="1797" y="747"/>
                  </a:lnTo>
                  <a:lnTo>
                    <a:pt x="1803" y="749"/>
                  </a:lnTo>
                  <a:lnTo>
                    <a:pt x="1809" y="750"/>
                  </a:lnTo>
                  <a:lnTo>
                    <a:pt x="1815" y="750"/>
                  </a:lnTo>
                  <a:lnTo>
                    <a:pt x="1832" y="750"/>
                  </a:lnTo>
                  <a:lnTo>
                    <a:pt x="1853" y="749"/>
                  </a:lnTo>
                  <a:lnTo>
                    <a:pt x="1875" y="748"/>
                  </a:lnTo>
                  <a:lnTo>
                    <a:pt x="1891" y="749"/>
                  </a:lnTo>
                  <a:lnTo>
                    <a:pt x="1903" y="750"/>
                  </a:lnTo>
                  <a:lnTo>
                    <a:pt x="1913" y="750"/>
                  </a:lnTo>
                  <a:lnTo>
                    <a:pt x="1921" y="748"/>
                  </a:lnTo>
                  <a:lnTo>
                    <a:pt x="1930" y="743"/>
                  </a:lnTo>
                  <a:lnTo>
                    <a:pt x="1942" y="737"/>
                  </a:lnTo>
                  <a:lnTo>
                    <a:pt x="1958" y="732"/>
                  </a:lnTo>
                  <a:lnTo>
                    <a:pt x="1965" y="731"/>
                  </a:lnTo>
                  <a:lnTo>
                    <a:pt x="1973" y="731"/>
                  </a:lnTo>
                  <a:lnTo>
                    <a:pt x="1980" y="731"/>
                  </a:lnTo>
                  <a:lnTo>
                    <a:pt x="1986" y="732"/>
                  </a:lnTo>
                  <a:lnTo>
                    <a:pt x="1998" y="736"/>
                  </a:lnTo>
                  <a:lnTo>
                    <a:pt x="2011" y="742"/>
                  </a:lnTo>
                  <a:lnTo>
                    <a:pt x="2023" y="747"/>
                  </a:lnTo>
                  <a:lnTo>
                    <a:pt x="2033" y="750"/>
                  </a:lnTo>
                  <a:lnTo>
                    <a:pt x="2036" y="750"/>
                  </a:lnTo>
                  <a:lnTo>
                    <a:pt x="2039" y="751"/>
                  </a:lnTo>
                  <a:lnTo>
                    <a:pt x="2041" y="753"/>
                  </a:lnTo>
                  <a:lnTo>
                    <a:pt x="2041" y="755"/>
                  </a:lnTo>
                  <a:lnTo>
                    <a:pt x="2040" y="760"/>
                  </a:lnTo>
                  <a:lnTo>
                    <a:pt x="2036" y="769"/>
                  </a:lnTo>
                  <a:lnTo>
                    <a:pt x="2033" y="780"/>
                  </a:lnTo>
                  <a:lnTo>
                    <a:pt x="2031" y="788"/>
                  </a:lnTo>
                  <a:lnTo>
                    <a:pt x="2033" y="794"/>
                  </a:lnTo>
                  <a:lnTo>
                    <a:pt x="2035" y="801"/>
                  </a:lnTo>
                  <a:lnTo>
                    <a:pt x="2037" y="809"/>
                  </a:lnTo>
                  <a:lnTo>
                    <a:pt x="2042" y="816"/>
                  </a:lnTo>
                  <a:lnTo>
                    <a:pt x="2047" y="822"/>
                  </a:lnTo>
                  <a:lnTo>
                    <a:pt x="2052" y="828"/>
                  </a:lnTo>
                  <a:lnTo>
                    <a:pt x="2056" y="831"/>
                  </a:lnTo>
                  <a:lnTo>
                    <a:pt x="2061" y="834"/>
                  </a:lnTo>
                  <a:lnTo>
                    <a:pt x="2066" y="835"/>
                  </a:lnTo>
                  <a:lnTo>
                    <a:pt x="2072" y="837"/>
                  </a:lnTo>
                  <a:lnTo>
                    <a:pt x="2077" y="841"/>
                  </a:lnTo>
                  <a:lnTo>
                    <a:pt x="2081" y="844"/>
                  </a:lnTo>
                  <a:lnTo>
                    <a:pt x="2091" y="853"/>
                  </a:lnTo>
                  <a:lnTo>
                    <a:pt x="2099" y="864"/>
                  </a:lnTo>
                  <a:lnTo>
                    <a:pt x="2104" y="869"/>
                  </a:lnTo>
                  <a:lnTo>
                    <a:pt x="2110" y="872"/>
                  </a:lnTo>
                  <a:lnTo>
                    <a:pt x="2116" y="873"/>
                  </a:lnTo>
                  <a:lnTo>
                    <a:pt x="2123" y="873"/>
                  </a:lnTo>
                  <a:lnTo>
                    <a:pt x="2137" y="869"/>
                  </a:lnTo>
                  <a:lnTo>
                    <a:pt x="2150" y="864"/>
                  </a:lnTo>
                  <a:lnTo>
                    <a:pt x="2155" y="862"/>
                  </a:lnTo>
                  <a:lnTo>
                    <a:pt x="2159" y="860"/>
                  </a:lnTo>
                  <a:lnTo>
                    <a:pt x="2162" y="860"/>
                  </a:lnTo>
                  <a:lnTo>
                    <a:pt x="2165" y="860"/>
                  </a:lnTo>
                  <a:lnTo>
                    <a:pt x="2167" y="863"/>
                  </a:lnTo>
                  <a:lnTo>
                    <a:pt x="2168" y="867"/>
                  </a:lnTo>
                  <a:lnTo>
                    <a:pt x="2168" y="874"/>
                  </a:lnTo>
                  <a:lnTo>
                    <a:pt x="2167" y="885"/>
                  </a:lnTo>
                  <a:lnTo>
                    <a:pt x="2167" y="896"/>
                  </a:lnTo>
                  <a:lnTo>
                    <a:pt x="2167" y="907"/>
                  </a:lnTo>
                  <a:lnTo>
                    <a:pt x="2169" y="917"/>
                  </a:lnTo>
                  <a:lnTo>
                    <a:pt x="2172" y="926"/>
                  </a:lnTo>
                  <a:lnTo>
                    <a:pt x="2174" y="936"/>
                  </a:lnTo>
                  <a:lnTo>
                    <a:pt x="2179" y="944"/>
                  </a:lnTo>
                  <a:lnTo>
                    <a:pt x="2185" y="950"/>
                  </a:lnTo>
                  <a:lnTo>
                    <a:pt x="2191" y="956"/>
                  </a:lnTo>
                  <a:lnTo>
                    <a:pt x="2198" y="962"/>
                  </a:lnTo>
                  <a:lnTo>
                    <a:pt x="2203" y="968"/>
                  </a:lnTo>
                  <a:lnTo>
                    <a:pt x="2206" y="974"/>
                  </a:lnTo>
                  <a:lnTo>
                    <a:pt x="2209" y="981"/>
                  </a:lnTo>
                  <a:lnTo>
                    <a:pt x="2212" y="994"/>
                  </a:lnTo>
                  <a:lnTo>
                    <a:pt x="2213" y="1009"/>
                  </a:lnTo>
                  <a:lnTo>
                    <a:pt x="2215" y="1017"/>
                  </a:lnTo>
                  <a:lnTo>
                    <a:pt x="2213" y="1021"/>
                  </a:lnTo>
                  <a:lnTo>
                    <a:pt x="2211" y="1024"/>
                  </a:lnTo>
                  <a:lnTo>
                    <a:pt x="2209" y="1026"/>
                  </a:lnTo>
                  <a:lnTo>
                    <a:pt x="2200" y="1027"/>
                  </a:lnTo>
                  <a:lnTo>
                    <a:pt x="2190" y="1028"/>
                  </a:lnTo>
                  <a:lnTo>
                    <a:pt x="2182" y="1031"/>
                  </a:lnTo>
                  <a:lnTo>
                    <a:pt x="2175" y="1034"/>
                  </a:lnTo>
                  <a:lnTo>
                    <a:pt x="2167" y="1038"/>
                  </a:lnTo>
                  <a:lnTo>
                    <a:pt x="2159" y="1044"/>
                  </a:lnTo>
                  <a:lnTo>
                    <a:pt x="2152" y="1050"/>
                  </a:lnTo>
                  <a:lnTo>
                    <a:pt x="2144" y="1055"/>
                  </a:lnTo>
                  <a:lnTo>
                    <a:pt x="2140" y="1061"/>
                  </a:lnTo>
                  <a:lnTo>
                    <a:pt x="2136" y="1066"/>
                  </a:lnTo>
                  <a:lnTo>
                    <a:pt x="2132" y="1075"/>
                  </a:lnTo>
                  <a:lnTo>
                    <a:pt x="2128" y="1081"/>
                  </a:lnTo>
                  <a:lnTo>
                    <a:pt x="2125" y="1083"/>
                  </a:lnTo>
                  <a:lnTo>
                    <a:pt x="2122" y="1085"/>
                  </a:lnTo>
                  <a:lnTo>
                    <a:pt x="2117" y="1087"/>
                  </a:lnTo>
                  <a:lnTo>
                    <a:pt x="2111" y="1089"/>
                  </a:lnTo>
                  <a:lnTo>
                    <a:pt x="2099" y="1093"/>
                  </a:lnTo>
                  <a:lnTo>
                    <a:pt x="2089" y="1099"/>
                  </a:lnTo>
                  <a:lnTo>
                    <a:pt x="2077" y="1105"/>
                  </a:lnTo>
                  <a:lnTo>
                    <a:pt x="2064" y="1112"/>
                  </a:lnTo>
                  <a:lnTo>
                    <a:pt x="2056" y="1114"/>
                  </a:lnTo>
                  <a:lnTo>
                    <a:pt x="2049" y="1115"/>
                  </a:lnTo>
                  <a:lnTo>
                    <a:pt x="2043" y="1114"/>
                  </a:lnTo>
                  <a:lnTo>
                    <a:pt x="2037" y="1110"/>
                  </a:lnTo>
                  <a:lnTo>
                    <a:pt x="2033" y="1107"/>
                  </a:lnTo>
                  <a:lnTo>
                    <a:pt x="2027" y="1102"/>
                  </a:lnTo>
                  <a:lnTo>
                    <a:pt x="2023" y="1096"/>
                  </a:lnTo>
                  <a:lnTo>
                    <a:pt x="2018" y="1091"/>
                  </a:lnTo>
                  <a:lnTo>
                    <a:pt x="2016" y="1085"/>
                  </a:lnTo>
                  <a:lnTo>
                    <a:pt x="2014" y="1080"/>
                  </a:lnTo>
                  <a:lnTo>
                    <a:pt x="2012" y="1075"/>
                  </a:lnTo>
                  <a:lnTo>
                    <a:pt x="2011" y="1069"/>
                  </a:lnTo>
                  <a:lnTo>
                    <a:pt x="2009" y="1063"/>
                  </a:lnTo>
                  <a:lnTo>
                    <a:pt x="2008" y="1058"/>
                  </a:lnTo>
                  <a:lnTo>
                    <a:pt x="2004" y="1053"/>
                  </a:lnTo>
                  <a:lnTo>
                    <a:pt x="1999" y="1050"/>
                  </a:lnTo>
                  <a:lnTo>
                    <a:pt x="1991" y="1044"/>
                  </a:lnTo>
                  <a:lnTo>
                    <a:pt x="1985" y="1038"/>
                  </a:lnTo>
                  <a:lnTo>
                    <a:pt x="1980" y="1030"/>
                  </a:lnTo>
                  <a:lnTo>
                    <a:pt x="1977" y="1018"/>
                  </a:lnTo>
                  <a:lnTo>
                    <a:pt x="1974" y="1012"/>
                  </a:lnTo>
                  <a:lnTo>
                    <a:pt x="1972" y="1007"/>
                  </a:lnTo>
                  <a:lnTo>
                    <a:pt x="1968" y="1002"/>
                  </a:lnTo>
                  <a:lnTo>
                    <a:pt x="1964" y="1000"/>
                  </a:lnTo>
                  <a:lnTo>
                    <a:pt x="1955" y="998"/>
                  </a:lnTo>
                  <a:lnTo>
                    <a:pt x="1948" y="996"/>
                  </a:lnTo>
                  <a:lnTo>
                    <a:pt x="1941" y="996"/>
                  </a:lnTo>
                  <a:lnTo>
                    <a:pt x="1934" y="995"/>
                  </a:lnTo>
                  <a:lnTo>
                    <a:pt x="1927" y="994"/>
                  </a:lnTo>
                  <a:lnTo>
                    <a:pt x="1921" y="990"/>
                  </a:lnTo>
                  <a:lnTo>
                    <a:pt x="1916" y="984"/>
                  </a:lnTo>
                  <a:lnTo>
                    <a:pt x="1910" y="979"/>
                  </a:lnTo>
                  <a:lnTo>
                    <a:pt x="1905" y="976"/>
                  </a:lnTo>
                  <a:lnTo>
                    <a:pt x="1901" y="974"/>
                  </a:lnTo>
                  <a:lnTo>
                    <a:pt x="1895" y="973"/>
                  </a:lnTo>
                  <a:lnTo>
                    <a:pt x="1886" y="973"/>
                  </a:lnTo>
                  <a:lnTo>
                    <a:pt x="1877" y="974"/>
                  </a:lnTo>
                  <a:lnTo>
                    <a:pt x="1869" y="976"/>
                  </a:lnTo>
                  <a:lnTo>
                    <a:pt x="1860" y="980"/>
                  </a:lnTo>
                  <a:lnTo>
                    <a:pt x="1853" y="986"/>
                  </a:lnTo>
                  <a:lnTo>
                    <a:pt x="1847" y="992"/>
                  </a:lnTo>
                  <a:lnTo>
                    <a:pt x="1841" y="998"/>
                  </a:lnTo>
                  <a:lnTo>
                    <a:pt x="1837" y="1006"/>
                  </a:lnTo>
                  <a:lnTo>
                    <a:pt x="1834" y="1014"/>
                  </a:lnTo>
                  <a:lnTo>
                    <a:pt x="1832" y="1021"/>
                  </a:lnTo>
                  <a:lnTo>
                    <a:pt x="1831" y="1030"/>
                  </a:lnTo>
                  <a:lnTo>
                    <a:pt x="1831" y="1037"/>
                  </a:lnTo>
                  <a:lnTo>
                    <a:pt x="1832" y="1043"/>
                  </a:lnTo>
                  <a:lnTo>
                    <a:pt x="1834" y="1047"/>
                  </a:lnTo>
                  <a:lnTo>
                    <a:pt x="1837" y="1052"/>
                  </a:lnTo>
                  <a:lnTo>
                    <a:pt x="1840" y="1056"/>
                  </a:lnTo>
                  <a:lnTo>
                    <a:pt x="1844" y="1058"/>
                  </a:lnTo>
                  <a:lnTo>
                    <a:pt x="1846" y="1061"/>
                  </a:lnTo>
                  <a:lnTo>
                    <a:pt x="1850" y="1064"/>
                  </a:lnTo>
                  <a:lnTo>
                    <a:pt x="1851" y="1068"/>
                  </a:lnTo>
                  <a:lnTo>
                    <a:pt x="1851" y="1071"/>
                  </a:lnTo>
                  <a:lnTo>
                    <a:pt x="1851" y="1076"/>
                  </a:lnTo>
                  <a:lnTo>
                    <a:pt x="1850" y="1080"/>
                  </a:lnTo>
                  <a:lnTo>
                    <a:pt x="1848" y="1084"/>
                  </a:lnTo>
                  <a:lnTo>
                    <a:pt x="1847" y="1088"/>
                  </a:lnTo>
                  <a:lnTo>
                    <a:pt x="1842" y="1096"/>
                  </a:lnTo>
                  <a:lnTo>
                    <a:pt x="1840" y="1103"/>
                  </a:lnTo>
                  <a:lnTo>
                    <a:pt x="1839" y="1112"/>
                  </a:lnTo>
                  <a:lnTo>
                    <a:pt x="1840" y="1120"/>
                  </a:lnTo>
                  <a:lnTo>
                    <a:pt x="1841" y="1132"/>
                  </a:lnTo>
                  <a:lnTo>
                    <a:pt x="1839" y="1144"/>
                  </a:lnTo>
                  <a:lnTo>
                    <a:pt x="1839" y="1150"/>
                  </a:lnTo>
                  <a:lnTo>
                    <a:pt x="1840" y="1154"/>
                  </a:lnTo>
                  <a:lnTo>
                    <a:pt x="1844" y="1160"/>
                  </a:lnTo>
                  <a:lnTo>
                    <a:pt x="1847" y="1166"/>
                  </a:lnTo>
                  <a:lnTo>
                    <a:pt x="1853" y="1175"/>
                  </a:lnTo>
                  <a:lnTo>
                    <a:pt x="1858" y="1183"/>
                  </a:lnTo>
                  <a:lnTo>
                    <a:pt x="1860" y="1187"/>
                  </a:lnTo>
                  <a:lnTo>
                    <a:pt x="1860" y="1189"/>
                  </a:lnTo>
                  <a:lnTo>
                    <a:pt x="1860" y="1191"/>
                  </a:lnTo>
                  <a:lnTo>
                    <a:pt x="1860" y="1192"/>
                  </a:lnTo>
                  <a:lnTo>
                    <a:pt x="1856" y="1192"/>
                  </a:lnTo>
                  <a:lnTo>
                    <a:pt x="1850" y="1192"/>
                  </a:lnTo>
                  <a:lnTo>
                    <a:pt x="1839" y="1192"/>
                  </a:lnTo>
                  <a:lnTo>
                    <a:pt x="1828" y="1194"/>
                  </a:lnTo>
                  <a:lnTo>
                    <a:pt x="1817" y="1196"/>
                  </a:lnTo>
                  <a:lnTo>
                    <a:pt x="1807" y="1198"/>
                  </a:lnTo>
                  <a:lnTo>
                    <a:pt x="1802" y="1201"/>
                  </a:lnTo>
                  <a:lnTo>
                    <a:pt x="1797" y="1203"/>
                  </a:lnTo>
                  <a:lnTo>
                    <a:pt x="1793" y="1207"/>
                  </a:lnTo>
                  <a:lnTo>
                    <a:pt x="1788" y="1211"/>
                  </a:lnTo>
                  <a:lnTo>
                    <a:pt x="1772" y="1222"/>
                  </a:lnTo>
                  <a:lnTo>
                    <a:pt x="1763" y="1228"/>
                  </a:lnTo>
                  <a:lnTo>
                    <a:pt x="1760" y="1232"/>
                  </a:lnTo>
                  <a:lnTo>
                    <a:pt x="1759" y="1238"/>
                  </a:lnTo>
                  <a:lnTo>
                    <a:pt x="1759" y="1246"/>
                  </a:lnTo>
                  <a:lnTo>
                    <a:pt x="1759" y="1254"/>
                  </a:lnTo>
                  <a:lnTo>
                    <a:pt x="1762" y="1272"/>
                  </a:lnTo>
                  <a:lnTo>
                    <a:pt x="1765" y="1286"/>
                  </a:lnTo>
                  <a:lnTo>
                    <a:pt x="1769" y="1298"/>
                  </a:lnTo>
                  <a:lnTo>
                    <a:pt x="1770" y="1309"/>
                  </a:lnTo>
                  <a:lnTo>
                    <a:pt x="1769" y="1314"/>
                  </a:lnTo>
                  <a:lnTo>
                    <a:pt x="1769" y="1317"/>
                  </a:lnTo>
                  <a:lnTo>
                    <a:pt x="1768" y="1321"/>
                  </a:lnTo>
                  <a:lnTo>
                    <a:pt x="1765" y="1324"/>
                  </a:lnTo>
                  <a:lnTo>
                    <a:pt x="1762" y="1329"/>
                  </a:lnTo>
                  <a:lnTo>
                    <a:pt x="1759" y="1335"/>
                  </a:lnTo>
                  <a:lnTo>
                    <a:pt x="1758" y="1343"/>
                  </a:lnTo>
                  <a:lnTo>
                    <a:pt x="1758" y="1352"/>
                  </a:lnTo>
                  <a:lnTo>
                    <a:pt x="1758" y="1360"/>
                  </a:lnTo>
                  <a:lnTo>
                    <a:pt x="1758" y="1370"/>
                  </a:lnTo>
                  <a:lnTo>
                    <a:pt x="1757" y="1374"/>
                  </a:lnTo>
                  <a:lnTo>
                    <a:pt x="1754" y="1379"/>
                  </a:lnTo>
                  <a:lnTo>
                    <a:pt x="1751" y="1384"/>
                  </a:lnTo>
                  <a:lnTo>
                    <a:pt x="1746" y="1387"/>
                  </a:lnTo>
                  <a:lnTo>
                    <a:pt x="1734" y="1396"/>
                  </a:lnTo>
                  <a:lnTo>
                    <a:pt x="1721" y="1403"/>
                  </a:lnTo>
                  <a:lnTo>
                    <a:pt x="1707" y="1409"/>
                  </a:lnTo>
                  <a:lnTo>
                    <a:pt x="1691" y="1412"/>
                  </a:lnTo>
                  <a:lnTo>
                    <a:pt x="1683" y="1414"/>
                  </a:lnTo>
                  <a:lnTo>
                    <a:pt x="1676" y="1414"/>
                  </a:lnTo>
                  <a:lnTo>
                    <a:pt x="1669" y="1412"/>
                  </a:lnTo>
                  <a:lnTo>
                    <a:pt x="1662" y="1410"/>
                  </a:lnTo>
                  <a:lnTo>
                    <a:pt x="1649" y="1405"/>
                  </a:lnTo>
                  <a:lnTo>
                    <a:pt x="1638" y="1399"/>
                  </a:lnTo>
                  <a:lnTo>
                    <a:pt x="1633" y="1398"/>
                  </a:lnTo>
                  <a:lnTo>
                    <a:pt x="1630" y="1398"/>
                  </a:lnTo>
                  <a:lnTo>
                    <a:pt x="1626" y="1400"/>
                  </a:lnTo>
                  <a:lnTo>
                    <a:pt x="1625" y="1404"/>
                  </a:lnTo>
                  <a:lnTo>
                    <a:pt x="1624" y="1409"/>
                  </a:lnTo>
                  <a:lnTo>
                    <a:pt x="1624" y="1414"/>
                  </a:lnTo>
                  <a:lnTo>
                    <a:pt x="1624" y="1419"/>
                  </a:lnTo>
                  <a:lnTo>
                    <a:pt x="1625" y="1425"/>
                  </a:lnTo>
                  <a:lnTo>
                    <a:pt x="1626" y="1437"/>
                  </a:lnTo>
                  <a:lnTo>
                    <a:pt x="1626" y="1448"/>
                  </a:lnTo>
                  <a:lnTo>
                    <a:pt x="1625" y="1460"/>
                  </a:lnTo>
                  <a:lnTo>
                    <a:pt x="1623" y="1469"/>
                  </a:lnTo>
                  <a:lnTo>
                    <a:pt x="1621" y="1474"/>
                  </a:lnTo>
                  <a:lnTo>
                    <a:pt x="1621" y="1479"/>
                  </a:lnTo>
                  <a:lnTo>
                    <a:pt x="1623" y="1485"/>
                  </a:lnTo>
                  <a:lnTo>
                    <a:pt x="1624" y="1490"/>
                  </a:lnTo>
                  <a:lnTo>
                    <a:pt x="1626" y="1494"/>
                  </a:lnTo>
                  <a:lnTo>
                    <a:pt x="1631" y="1498"/>
                  </a:lnTo>
                  <a:lnTo>
                    <a:pt x="1636" y="1500"/>
                  </a:lnTo>
                  <a:lnTo>
                    <a:pt x="1642" y="1503"/>
                  </a:lnTo>
                  <a:lnTo>
                    <a:pt x="1649" y="1503"/>
                  </a:lnTo>
                  <a:lnTo>
                    <a:pt x="1653" y="1501"/>
                  </a:lnTo>
                  <a:lnTo>
                    <a:pt x="1658" y="1500"/>
                  </a:lnTo>
                  <a:lnTo>
                    <a:pt x="1663" y="1498"/>
                  </a:lnTo>
                  <a:lnTo>
                    <a:pt x="1670" y="1494"/>
                  </a:lnTo>
                  <a:lnTo>
                    <a:pt x="1678" y="1491"/>
                  </a:lnTo>
                  <a:lnTo>
                    <a:pt x="1683" y="1491"/>
                  </a:lnTo>
                  <a:lnTo>
                    <a:pt x="1688" y="1492"/>
                  </a:lnTo>
                  <a:lnTo>
                    <a:pt x="1693" y="1494"/>
                  </a:lnTo>
                  <a:lnTo>
                    <a:pt x="1697" y="1497"/>
                  </a:lnTo>
                  <a:lnTo>
                    <a:pt x="1707" y="1503"/>
                  </a:lnTo>
                  <a:lnTo>
                    <a:pt x="1714" y="1510"/>
                  </a:lnTo>
                  <a:lnTo>
                    <a:pt x="1718" y="1516"/>
                  </a:lnTo>
                  <a:lnTo>
                    <a:pt x="1721" y="1524"/>
                  </a:lnTo>
                  <a:lnTo>
                    <a:pt x="1722" y="1535"/>
                  </a:lnTo>
                  <a:lnTo>
                    <a:pt x="1721" y="1547"/>
                  </a:lnTo>
                  <a:lnTo>
                    <a:pt x="1719" y="1563"/>
                  </a:lnTo>
                  <a:lnTo>
                    <a:pt x="1715" y="1581"/>
                  </a:lnTo>
                  <a:lnTo>
                    <a:pt x="1712" y="1592"/>
                  </a:lnTo>
                  <a:lnTo>
                    <a:pt x="1712" y="1597"/>
                  </a:lnTo>
                  <a:lnTo>
                    <a:pt x="1715" y="1598"/>
                  </a:lnTo>
                  <a:lnTo>
                    <a:pt x="1721" y="1599"/>
                  </a:lnTo>
                  <a:lnTo>
                    <a:pt x="1724" y="1601"/>
                  </a:lnTo>
                  <a:lnTo>
                    <a:pt x="1726" y="1604"/>
                  </a:lnTo>
                  <a:lnTo>
                    <a:pt x="1727" y="1606"/>
                  </a:lnTo>
                  <a:lnTo>
                    <a:pt x="1727" y="1611"/>
                  </a:lnTo>
                  <a:lnTo>
                    <a:pt x="1727" y="1618"/>
                  </a:lnTo>
                  <a:lnTo>
                    <a:pt x="1730" y="1624"/>
                  </a:lnTo>
                  <a:lnTo>
                    <a:pt x="1731" y="1626"/>
                  </a:lnTo>
                  <a:lnTo>
                    <a:pt x="1733" y="1629"/>
                  </a:lnTo>
                  <a:lnTo>
                    <a:pt x="1737" y="1629"/>
                  </a:lnTo>
                  <a:lnTo>
                    <a:pt x="1740" y="1630"/>
                  </a:lnTo>
                  <a:lnTo>
                    <a:pt x="1749" y="1630"/>
                  </a:lnTo>
                  <a:lnTo>
                    <a:pt x="1753" y="1631"/>
                  </a:lnTo>
                  <a:lnTo>
                    <a:pt x="1756" y="1632"/>
                  </a:lnTo>
                  <a:lnTo>
                    <a:pt x="1758" y="1636"/>
                  </a:lnTo>
                  <a:lnTo>
                    <a:pt x="1760" y="1639"/>
                  </a:lnTo>
                  <a:lnTo>
                    <a:pt x="1764" y="1643"/>
                  </a:lnTo>
                  <a:lnTo>
                    <a:pt x="1766" y="1644"/>
                  </a:lnTo>
                  <a:lnTo>
                    <a:pt x="1770" y="1645"/>
                  </a:lnTo>
                  <a:lnTo>
                    <a:pt x="1773" y="1645"/>
                  </a:lnTo>
                  <a:lnTo>
                    <a:pt x="1778" y="1644"/>
                  </a:lnTo>
                  <a:lnTo>
                    <a:pt x="1788" y="1642"/>
                  </a:lnTo>
                  <a:lnTo>
                    <a:pt x="1798" y="1641"/>
                  </a:lnTo>
                  <a:lnTo>
                    <a:pt x="1803" y="1642"/>
                  </a:lnTo>
                  <a:lnTo>
                    <a:pt x="1809" y="1643"/>
                  </a:lnTo>
                  <a:lnTo>
                    <a:pt x="1814" y="1645"/>
                  </a:lnTo>
                  <a:lnTo>
                    <a:pt x="1820" y="1649"/>
                  </a:lnTo>
                  <a:lnTo>
                    <a:pt x="1829" y="1661"/>
                  </a:lnTo>
                  <a:lnTo>
                    <a:pt x="1839" y="1673"/>
                  </a:lnTo>
                  <a:lnTo>
                    <a:pt x="1848" y="1683"/>
                  </a:lnTo>
                  <a:lnTo>
                    <a:pt x="1854" y="1692"/>
                  </a:lnTo>
                  <a:lnTo>
                    <a:pt x="1859" y="1695"/>
                  </a:lnTo>
                  <a:lnTo>
                    <a:pt x="1864" y="1696"/>
                  </a:lnTo>
                  <a:lnTo>
                    <a:pt x="1871" y="1699"/>
                  </a:lnTo>
                  <a:lnTo>
                    <a:pt x="1877" y="1700"/>
                  </a:lnTo>
                  <a:lnTo>
                    <a:pt x="1884" y="1699"/>
                  </a:lnTo>
                  <a:lnTo>
                    <a:pt x="1891" y="1698"/>
                  </a:lnTo>
                  <a:lnTo>
                    <a:pt x="1896" y="1695"/>
                  </a:lnTo>
                  <a:lnTo>
                    <a:pt x="1901" y="1692"/>
                  </a:lnTo>
                  <a:lnTo>
                    <a:pt x="1905" y="1683"/>
                  </a:lnTo>
                  <a:lnTo>
                    <a:pt x="1909" y="1675"/>
                  </a:lnTo>
                  <a:lnTo>
                    <a:pt x="1910" y="1671"/>
                  </a:lnTo>
                  <a:lnTo>
                    <a:pt x="1913" y="1669"/>
                  </a:lnTo>
                  <a:lnTo>
                    <a:pt x="1916" y="1667"/>
                  </a:lnTo>
                  <a:lnTo>
                    <a:pt x="1920" y="1664"/>
                  </a:lnTo>
                  <a:lnTo>
                    <a:pt x="1924" y="1663"/>
                  </a:lnTo>
                  <a:lnTo>
                    <a:pt x="1928" y="1662"/>
                  </a:lnTo>
                  <a:lnTo>
                    <a:pt x="1932" y="1663"/>
                  </a:lnTo>
                  <a:lnTo>
                    <a:pt x="1934" y="1664"/>
                  </a:lnTo>
                  <a:lnTo>
                    <a:pt x="1940" y="1667"/>
                  </a:lnTo>
                  <a:lnTo>
                    <a:pt x="1947" y="1668"/>
                  </a:lnTo>
                  <a:lnTo>
                    <a:pt x="1951" y="1667"/>
                  </a:lnTo>
                  <a:lnTo>
                    <a:pt x="1954" y="1666"/>
                  </a:lnTo>
                  <a:lnTo>
                    <a:pt x="1957" y="1664"/>
                  </a:lnTo>
                  <a:lnTo>
                    <a:pt x="1958" y="1662"/>
                  </a:lnTo>
                  <a:lnTo>
                    <a:pt x="1961" y="1656"/>
                  </a:lnTo>
                  <a:lnTo>
                    <a:pt x="1966" y="1649"/>
                  </a:lnTo>
                  <a:lnTo>
                    <a:pt x="1970" y="1641"/>
                  </a:lnTo>
                  <a:lnTo>
                    <a:pt x="1976" y="1632"/>
                  </a:lnTo>
                  <a:lnTo>
                    <a:pt x="1982" y="1624"/>
                  </a:lnTo>
                  <a:lnTo>
                    <a:pt x="1989" y="1617"/>
                  </a:lnTo>
                  <a:lnTo>
                    <a:pt x="1993" y="1612"/>
                  </a:lnTo>
                  <a:lnTo>
                    <a:pt x="1999" y="1611"/>
                  </a:lnTo>
                  <a:lnTo>
                    <a:pt x="2001" y="1611"/>
                  </a:lnTo>
                  <a:lnTo>
                    <a:pt x="2001" y="1612"/>
                  </a:lnTo>
                  <a:lnTo>
                    <a:pt x="1999" y="1613"/>
                  </a:lnTo>
                  <a:lnTo>
                    <a:pt x="1999" y="1617"/>
                  </a:lnTo>
                  <a:lnTo>
                    <a:pt x="1996" y="1623"/>
                  </a:lnTo>
                  <a:lnTo>
                    <a:pt x="1993" y="1630"/>
                  </a:lnTo>
                  <a:lnTo>
                    <a:pt x="1987" y="1648"/>
                  </a:lnTo>
                  <a:lnTo>
                    <a:pt x="1983" y="1662"/>
                  </a:lnTo>
                  <a:lnTo>
                    <a:pt x="1982" y="1667"/>
                  </a:lnTo>
                  <a:lnTo>
                    <a:pt x="1982" y="1670"/>
                  </a:lnTo>
                  <a:lnTo>
                    <a:pt x="1983" y="1675"/>
                  </a:lnTo>
                  <a:lnTo>
                    <a:pt x="1984" y="1680"/>
                  </a:lnTo>
                  <a:lnTo>
                    <a:pt x="1986" y="1690"/>
                  </a:lnTo>
                  <a:lnTo>
                    <a:pt x="1989" y="1702"/>
                  </a:lnTo>
                  <a:lnTo>
                    <a:pt x="1991" y="1714"/>
                  </a:lnTo>
                  <a:lnTo>
                    <a:pt x="1993" y="1727"/>
                  </a:lnTo>
                  <a:lnTo>
                    <a:pt x="1996" y="1745"/>
                  </a:lnTo>
                  <a:lnTo>
                    <a:pt x="1997" y="1761"/>
                  </a:lnTo>
                  <a:lnTo>
                    <a:pt x="1999" y="1774"/>
                  </a:lnTo>
                  <a:lnTo>
                    <a:pt x="2002" y="1788"/>
                  </a:lnTo>
                  <a:lnTo>
                    <a:pt x="2004" y="1806"/>
                  </a:lnTo>
                  <a:lnTo>
                    <a:pt x="2006" y="1830"/>
                  </a:lnTo>
                  <a:lnTo>
                    <a:pt x="2010" y="1853"/>
                  </a:lnTo>
                  <a:lnTo>
                    <a:pt x="2012" y="1871"/>
                  </a:lnTo>
                  <a:lnTo>
                    <a:pt x="2014" y="1883"/>
                  </a:lnTo>
                  <a:lnTo>
                    <a:pt x="2012" y="1894"/>
                  </a:lnTo>
                  <a:lnTo>
                    <a:pt x="2009" y="1903"/>
                  </a:lnTo>
                  <a:lnTo>
                    <a:pt x="2005" y="1912"/>
                  </a:lnTo>
                  <a:lnTo>
                    <a:pt x="2004" y="1915"/>
                  </a:lnTo>
                  <a:lnTo>
                    <a:pt x="2004" y="1920"/>
                  </a:lnTo>
                  <a:lnTo>
                    <a:pt x="2004" y="1925"/>
                  </a:lnTo>
                  <a:lnTo>
                    <a:pt x="2005" y="1931"/>
                  </a:lnTo>
                  <a:lnTo>
                    <a:pt x="2006" y="1942"/>
                  </a:lnTo>
                  <a:lnTo>
                    <a:pt x="2008" y="1952"/>
                  </a:lnTo>
                  <a:lnTo>
                    <a:pt x="2006" y="1956"/>
                  </a:lnTo>
                  <a:lnTo>
                    <a:pt x="2003" y="1959"/>
                  </a:lnTo>
                  <a:lnTo>
                    <a:pt x="1999" y="1961"/>
                  </a:lnTo>
                  <a:lnTo>
                    <a:pt x="1993" y="1963"/>
                  </a:lnTo>
                  <a:lnTo>
                    <a:pt x="1979" y="1966"/>
                  </a:lnTo>
                  <a:lnTo>
                    <a:pt x="1963" y="1970"/>
                  </a:lnTo>
                  <a:lnTo>
                    <a:pt x="1945" y="1976"/>
                  </a:lnTo>
                  <a:lnTo>
                    <a:pt x="1928" y="1982"/>
                  </a:lnTo>
                  <a:lnTo>
                    <a:pt x="1913" y="1989"/>
                  </a:lnTo>
                  <a:lnTo>
                    <a:pt x="1897" y="1995"/>
                  </a:lnTo>
                  <a:lnTo>
                    <a:pt x="1890" y="1998"/>
                  </a:lnTo>
                  <a:lnTo>
                    <a:pt x="1883" y="2002"/>
                  </a:lnTo>
                  <a:lnTo>
                    <a:pt x="1877" y="2008"/>
                  </a:lnTo>
                  <a:lnTo>
                    <a:pt x="1870" y="2014"/>
                  </a:lnTo>
                  <a:lnTo>
                    <a:pt x="1864" y="2020"/>
                  </a:lnTo>
                  <a:lnTo>
                    <a:pt x="1858" y="2027"/>
                  </a:lnTo>
                  <a:lnTo>
                    <a:pt x="1853" y="2033"/>
                  </a:lnTo>
                  <a:lnTo>
                    <a:pt x="1850" y="2040"/>
                  </a:lnTo>
                  <a:lnTo>
                    <a:pt x="1842" y="2055"/>
                  </a:lnTo>
                  <a:lnTo>
                    <a:pt x="1838" y="2076"/>
                  </a:lnTo>
                  <a:lnTo>
                    <a:pt x="1833" y="2095"/>
                  </a:lnTo>
                  <a:lnTo>
                    <a:pt x="1832" y="2110"/>
                  </a:lnTo>
                  <a:lnTo>
                    <a:pt x="1829" y="2128"/>
                  </a:lnTo>
                  <a:lnTo>
                    <a:pt x="1827" y="2145"/>
                  </a:lnTo>
                  <a:lnTo>
                    <a:pt x="1825" y="2145"/>
                  </a:lnTo>
                  <a:lnTo>
                    <a:pt x="1820" y="2145"/>
                  </a:lnTo>
                  <a:lnTo>
                    <a:pt x="1814" y="2147"/>
                  </a:lnTo>
                  <a:lnTo>
                    <a:pt x="1807" y="2149"/>
                  </a:lnTo>
                  <a:lnTo>
                    <a:pt x="1797" y="2152"/>
                  </a:lnTo>
                  <a:lnTo>
                    <a:pt x="1789" y="2153"/>
                  </a:lnTo>
                  <a:lnTo>
                    <a:pt x="1785" y="2153"/>
                  </a:lnTo>
                  <a:lnTo>
                    <a:pt x="1783" y="2152"/>
                  </a:lnTo>
                  <a:lnTo>
                    <a:pt x="1782" y="2150"/>
                  </a:lnTo>
                  <a:lnTo>
                    <a:pt x="1781" y="2148"/>
                  </a:lnTo>
                  <a:lnTo>
                    <a:pt x="1781" y="2143"/>
                  </a:lnTo>
                  <a:lnTo>
                    <a:pt x="1779" y="2141"/>
                  </a:lnTo>
                  <a:lnTo>
                    <a:pt x="1777" y="2140"/>
                  </a:lnTo>
                  <a:lnTo>
                    <a:pt x="1773" y="2140"/>
                  </a:lnTo>
                  <a:lnTo>
                    <a:pt x="1769" y="2140"/>
                  </a:lnTo>
                  <a:lnTo>
                    <a:pt x="1765" y="2139"/>
                  </a:lnTo>
                  <a:lnTo>
                    <a:pt x="1762" y="2135"/>
                  </a:lnTo>
                  <a:lnTo>
                    <a:pt x="1759" y="2128"/>
                  </a:lnTo>
                  <a:lnTo>
                    <a:pt x="1759" y="2123"/>
                  </a:lnTo>
                  <a:lnTo>
                    <a:pt x="1759" y="2118"/>
                  </a:lnTo>
                  <a:lnTo>
                    <a:pt x="1760" y="2112"/>
                  </a:lnTo>
                  <a:lnTo>
                    <a:pt x="1762" y="2108"/>
                  </a:lnTo>
                  <a:lnTo>
                    <a:pt x="1764" y="2097"/>
                  </a:lnTo>
                  <a:lnTo>
                    <a:pt x="1765" y="2086"/>
                  </a:lnTo>
                  <a:lnTo>
                    <a:pt x="1764" y="2082"/>
                  </a:lnTo>
                  <a:lnTo>
                    <a:pt x="1763" y="2077"/>
                  </a:lnTo>
                  <a:lnTo>
                    <a:pt x="1759" y="2073"/>
                  </a:lnTo>
                  <a:lnTo>
                    <a:pt x="1754" y="2070"/>
                  </a:lnTo>
                  <a:lnTo>
                    <a:pt x="1750" y="2067"/>
                  </a:lnTo>
                  <a:lnTo>
                    <a:pt x="1745" y="2065"/>
                  </a:lnTo>
                  <a:lnTo>
                    <a:pt x="1739" y="2065"/>
                  </a:lnTo>
                  <a:lnTo>
                    <a:pt x="1734" y="2065"/>
                  </a:lnTo>
                  <a:lnTo>
                    <a:pt x="1730" y="2068"/>
                  </a:lnTo>
                  <a:lnTo>
                    <a:pt x="1726" y="2073"/>
                  </a:lnTo>
                  <a:lnTo>
                    <a:pt x="1724" y="2079"/>
                  </a:lnTo>
                  <a:lnTo>
                    <a:pt x="1722" y="2086"/>
                  </a:lnTo>
                  <a:lnTo>
                    <a:pt x="1719" y="2102"/>
                  </a:lnTo>
                  <a:lnTo>
                    <a:pt x="1716" y="2116"/>
                  </a:lnTo>
                  <a:lnTo>
                    <a:pt x="1714" y="2121"/>
                  </a:lnTo>
                  <a:lnTo>
                    <a:pt x="1710" y="2124"/>
                  </a:lnTo>
                  <a:lnTo>
                    <a:pt x="1707" y="2127"/>
                  </a:lnTo>
                  <a:lnTo>
                    <a:pt x="1702" y="2128"/>
                  </a:lnTo>
                  <a:lnTo>
                    <a:pt x="1691" y="2130"/>
                  </a:lnTo>
                  <a:lnTo>
                    <a:pt x="1681" y="2131"/>
                  </a:lnTo>
                  <a:lnTo>
                    <a:pt x="1667" y="2134"/>
                  </a:lnTo>
                  <a:lnTo>
                    <a:pt x="1652" y="2137"/>
                  </a:lnTo>
                  <a:lnTo>
                    <a:pt x="1645" y="2139"/>
                  </a:lnTo>
                  <a:lnTo>
                    <a:pt x="1638" y="2139"/>
                  </a:lnTo>
                  <a:lnTo>
                    <a:pt x="1632" y="2139"/>
                  </a:lnTo>
                  <a:lnTo>
                    <a:pt x="1625" y="2136"/>
                  </a:lnTo>
                  <a:lnTo>
                    <a:pt x="1619" y="2134"/>
                  </a:lnTo>
                  <a:lnTo>
                    <a:pt x="1611" y="2129"/>
                  </a:lnTo>
                  <a:lnTo>
                    <a:pt x="1602" y="2124"/>
                  </a:lnTo>
                  <a:lnTo>
                    <a:pt x="1594" y="2117"/>
                  </a:lnTo>
                  <a:lnTo>
                    <a:pt x="1579" y="2105"/>
                  </a:lnTo>
                  <a:lnTo>
                    <a:pt x="1568" y="2095"/>
                  </a:lnTo>
                  <a:lnTo>
                    <a:pt x="1564" y="2090"/>
                  </a:lnTo>
                  <a:lnTo>
                    <a:pt x="1561" y="2087"/>
                  </a:lnTo>
                  <a:lnTo>
                    <a:pt x="1558" y="2085"/>
                  </a:lnTo>
                  <a:lnTo>
                    <a:pt x="1556" y="2085"/>
                  </a:lnTo>
                  <a:lnTo>
                    <a:pt x="1550" y="2086"/>
                  </a:lnTo>
                  <a:lnTo>
                    <a:pt x="1543" y="2091"/>
                  </a:lnTo>
                  <a:lnTo>
                    <a:pt x="1538" y="2093"/>
                  </a:lnTo>
                  <a:lnTo>
                    <a:pt x="1535" y="2093"/>
                  </a:lnTo>
                  <a:lnTo>
                    <a:pt x="1532" y="2092"/>
                  </a:lnTo>
                  <a:lnTo>
                    <a:pt x="1529" y="2090"/>
                  </a:lnTo>
                  <a:lnTo>
                    <a:pt x="1527" y="2086"/>
                  </a:lnTo>
                  <a:lnTo>
                    <a:pt x="1526" y="2082"/>
                  </a:lnTo>
                  <a:lnTo>
                    <a:pt x="1526" y="2077"/>
                  </a:lnTo>
                  <a:lnTo>
                    <a:pt x="1526" y="2073"/>
                  </a:lnTo>
                  <a:lnTo>
                    <a:pt x="1532" y="2058"/>
                  </a:lnTo>
                  <a:lnTo>
                    <a:pt x="1539" y="2042"/>
                  </a:lnTo>
                  <a:lnTo>
                    <a:pt x="1539" y="2032"/>
                  </a:lnTo>
                  <a:lnTo>
                    <a:pt x="1539" y="2020"/>
                  </a:lnTo>
                  <a:lnTo>
                    <a:pt x="1538" y="2015"/>
                  </a:lnTo>
                  <a:lnTo>
                    <a:pt x="1536" y="2010"/>
                  </a:lnTo>
                  <a:lnTo>
                    <a:pt x="1532" y="2008"/>
                  </a:lnTo>
                  <a:lnTo>
                    <a:pt x="1529" y="2007"/>
                  </a:lnTo>
                  <a:lnTo>
                    <a:pt x="1513" y="2015"/>
                  </a:lnTo>
                  <a:lnTo>
                    <a:pt x="1497" y="2022"/>
                  </a:lnTo>
                  <a:lnTo>
                    <a:pt x="1483" y="2023"/>
                  </a:lnTo>
                  <a:lnTo>
                    <a:pt x="1468" y="2022"/>
                  </a:lnTo>
                  <a:lnTo>
                    <a:pt x="1454" y="2021"/>
                  </a:lnTo>
                  <a:lnTo>
                    <a:pt x="1444" y="2019"/>
                  </a:lnTo>
                  <a:lnTo>
                    <a:pt x="1436" y="2013"/>
                  </a:lnTo>
                  <a:lnTo>
                    <a:pt x="1424" y="2002"/>
                  </a:lnTo>
                  <a:lnTo>
                    <a:pt x="1413" y="1991"/>
                  </a:lnTo>
                  <a:lnTo>
                    <a:pt x="1405" y="1982"/>
                  </a:lnTo>
                  <a:lnTo>
                    <a:pt x="1401" y="1978"/>
                  </a:lnTo>
                  <a:lnTo>
                    <a:pt x="1398" y="1975"/>
                  </a:lnTo>
                  <a:lnTo>
                    <a:pt x="1394" y="1972"/>
                  </a:lnTo>
                  <a:lnTo>
                    <a:pt x="1391" y="1971"/>
                  </a:lnTo>
                  <a:lnTo>
                    <a:pt x="1387" y="1971"/>
                  </a:lnTo>
                  <a:lnTo>
                    <a:pt x="1384" y="1972"/>
                  </a:lnTo>
                  <a:lnTo>
                    <a:pt x="1380" y="1976"/>
                  </a:lnTo>
                  <a:lnTo>
                    <a:pt x="1375" y="1980"/>
                  </a:lnTo>
                  <a:lnTo>
                    <a:pt x="1367" y="1995"/>
                  </a:lnTo>
                  <a:lnTo>
                    <a:pt x="1359" y="2008"/>
                  </a:lnTo>
                  <a:lnTo>
                    <a:pt x="1354" y="2014"/>
                  </a:lnTo>
                  <a:lnTo>
                    <a:pt x="1349" y="2020"/>
                  </a:lnTo>
                  <a:lnTo>
                    <a:pt x="1343" y="2024"/>
                  </a:lnTo>
                  <a:lnTo>
                    <a:pt x="1338" y="2028"/>
                  </a:lnTo>
                  <a:lnTo>
                    <a:pt x="1328" y="2034"/>
                  </a:lnTo>
                  <a:lnTo>
                    <a:pt x="1318" y="2036"/>
                  </a:lnTo>
                  <a:lnTo>
                    <a:pt x="1315" y="2036"/>
                  </a:lnTo>
                  <a:lnTo>
                    <a:pt x="1312" y="2035"/>
                  </a:lnTo>
                  <a:lnTo>
                    <a:pt x="1310" y="2034"/>
                  </a:lnTo>
                  <a:lnTo>
                    <a:pt x="1309" y="2032"/>
                  </a:lnTo>
                  <a:lnTo>
                    <a:pt x="1308" y="2023"/>
                  </a:lnTo>
                  <a:lnTo>
                    <a:pt x="1308" y="2014"/>
                  </a:lnTo>
                  <a:lnTo>
                    <a:pt x="1309" y="2003"/>
                  </a:lnTo>
                  <a:lnTo>
                    <a:pt x="1310" y="1990"/>
                  </a:lnTo>
                  <a:lnTo>
                    <a:pt x="1309" y="1985"/>
                  </a:lnTo>
                  <a:lnTo>
                    <a:pt x="1308" y="1982"/>
                  </a:lnTo>
                  <a:lnTo>
                    <a:pt x="1305" y="1978"/>
                  </a:lnTo>
                  <a:lnTo>
                    <a:pt x="1303" y="1977"/>
                  </a:lnTo>
                  <a:lnTo>
                    <a:pt x="1299" y="1977"/>
                  </a:lnTo>
                  <a:lnTo>
                    <a:pt x="1297" y="1978"/>
                  </a:lnTo>
                  <a:lnTo>
                    <a:pt x="1293" y="1979"/>
                  </a:lnTo>
                  <a:lnTo>
                    <a:pt x="1291" y="1982"/>
                  </a:lnTo>
                  <a:lnTo>
                    <a:pt x="1287" y="1986"/>
                  </a:lnTo>
                  <a:lnTo>
                    <a:pt x="1283" y="1990"/>
                  </a:lnTo>
                  <a:lnTo>
                    <a:pt x="1280" y="1991"/>
                  </a:lnTo>
                  <a:lnTo>
                    <a:pt x="1278" y="1991"/>
                  </a:lnTo>
                  <a:lnTo>
                    <a:pt x="1275" y="1990"/>
                  </a:lnTo>
                  <a:lnTo>
                    <a:pt x="1273" y="1989"/>
                  </a:lnTo>
                  <a:lnTo>
                    <a:pt x="1269" y="1983"/>
                  </a:lnTo>
                  <a:lnTo>
                    <a:pt x="1267" y="1976"/>
                  </a:lnTo>
                  <a:lnTo>
                    <a:pt x="1265" y="1966"/>
                  </a:lnTo>
                  <a:lnTo>
                    <a:pt x="1262" y="1957"/>
                  </a:lnTo>
                  <a:lnTo>
                    <a:pt x="1259" y="1946"/>
                  </a:lnTo>
                  <a:lnTo>
                    <a:pt x="1255" y="1939"/>
                  </a:lnTo>
                  <a:lnTo>
                    <a:pt x="1252" y="1934"/>
                  </a:lnTo>
                  <a:lnTo>
                    <a:pt x="1248" y="1932"/>
                  </a:lnTo>
                  <a:lnTo>
                    <a:pt x="1243" y="1929"/>
                  </a:lnTo>
                  <a:lnTo>
                    <a:pt x="1240" y="1928"/>
                  </a:lnTo>
                  <a:lnTo>
                    <a:pt x="1237" y="1926"/>
                  </a:lnTo>
                  <a:lnTo>
                    <a:pt x="1236" y="1921"/>
                  </a:lnTo>
                  <a:lnTo>
                    <a:pt x="1236" y="1915"/>
                  </a:lnTo>
                  <a:lnTo>
                    <a:pt x="1236" y="1909"/>
                  </a:lnTo>
                  <a:lnTo>
                    <a:pt x="1235" y="1903"/>
                  </a:lnTo>
                  <a:lnTo>
                    <a:pt x="1231" y="1896"/>
                  </a:lnTo>
                  <a:lnTo>
                    <a:pt x="1229" y="1893"/>
                  </a:lnTo>
                  <a:lnTo>
                    <a:pt x="1228" y="1889"/>
                  </a:lnTo>
                  <a:lnTo>
                    <a:pt x="1227" y="1885"/>
                  </a:lnTo>
                  <a:lnTo>
                    <a:pt x="1228" y="1881"/>
                  </a:lnTo>
                  <a:lnTo>
                    <a:pt x="1229" y="1871"/>
                  </a:lnTo>
                  <a:lnTo>
                    <a:pt x="1234" y="1860"/>
                  </a:lnTo>
                  <a:lnTo>
                    <a:pt x="1236" y="1856"/>
                  </a:lnTo>
                  <a:lnTo>
                    <a:pt x="1237" y="1851"/>
                  </a:lnTo>
                  <a:lnTo>
                    <a:pt x="1237" y="1846"/>
                  </a:lnTo>
                  <a:lnTo>
                    <a:pt x="1237" y="1843"/>
                  </a:lnTo>
                  <a:lnTo>
                    <a:pt x="1235" y="1838"/>
                  </a:lnTo>
                  <a:lnTo>
                    <a:pt x="1230" y="1832"/>
                  </a:lnTo>
                  <a:lnTo>
                    <a:pt x="1225" y="1826"/>
                  </a:lnTo>
                  <a:lnTo>
                    <a:pt x="1223" y="1819"/>
                  </a:lnTo>
                  <a:lnTo>
                    <a:pt x="1222" y="1814"/>
                  </a:lnTo>
                  <a:lnTo>
                    <a:pt x="1222" y="1811"/>
                  </a:lnTo>
                  <a:lnTo>
                    <a:pt x="1223" y="1808"/>
                  </a:lnTo>
                  <a:lnTo>
                    <a:pt x="1224" y="1806"/>
                  </a:lnTo>
                  <a:lnTo>
                    <a:pt x="1229" y="1800"/>
                  </a:lnTo>
                  <a:lnTo>
                    <a:pt x="1233" y="1793"/>
                  </a:lnTo>
                  <a:lnTo>
                    <a:pt x="1235" y="1789"/>
                  </a:lnTo>
                  <a:lnTo>
                    <a:pt x="1235" y="1784"/>
                  </a:lnTo>
                  <a:lnTo>
                    <a:pt x="1236" y="1780"/>
                  </a:lnTo>
                  <a:lnTo>
                    <a:pt x="1235" y="1776"/>
                  </a:lnTo>
                  <a:lnTo>
                    <a:pt x="1231" y="1764"/>
                  </a:lnTo>
                  <a:lnTo>
                    <a:pt x="1228" y="1750"/>
                  </a:lnTo>
                  <a:lnTo>
                    <a:pt x="1225" y="1744"/>
                  </a:lnTo>
                  <a:lnTo>
                    <a:pt x="1224" y="1739"/>
                  </a:lnTo>
                  <a:lnTo>
                    <a:pt x="1222" y="1738"/>
                  </a:lnTo>
                  <a:lnTo>
                    <a:pt x="1221" y="1737"/>
                  </a:lnTo>
                  <a:lnTo>
                    <a:pt x="1217" y="1737"/>
                  </a:lnTo>
                  <a:lnTo>
                    <a:pt x="1214" y="1738"/>
                  </a:lnTo>
                  <a:lnTo>
                    <a:pt x="1204" y="1740"/>
                  </a:lnTo>
                  <a:lnTo>
                    <a:pt x="1196" y="1745"/>
                  </a:lnTo>
                  <a:lnTo>
                    <a:pt x="1180" y="1759"/>
                  </a:lnTo>
                  <a:lnTo>
                    <a:pt x="1162" y="1776"/>
                  </a:lnTo>
                  <a:lnTo>
                    <a:pt x="1159" y="1778"/>
                  </a:lnTo>
                  <a:lnTo>
                    <a:pt x="1154" y="1781"/>
                  </a:lnTo>
                  <a:lnTo>
                    <a:pt x="1149" y="1783"/>
                  </a:lnTo>
                  <a:lnTo>
                    <a:pt x="1146" y="1783"/>
                  </a:lnTo>
                  <a:lnTo>
                    <a:pt x="1138" y="1784"/>
                  </a:lnTo>
                  <a:lnTo>
                    <a:pt x="1130" y="1784"/>
                  </a:lnTo>
                  <a:lnTo>
                    <a:pt x="1126" y="1784"/>
                  </a:lnTo>
                  <a:lnTo>
                    <a:pt x="1123" y="1786"/>
                  </a:lnTo>
                  <a:lnTo>
                    <a:pt x="1120" y="1789"/>
                  </a:lnTo>
                  <a:lnTo>
                    <a:pt x="1114" y="1794"/>
                  </a:lnTo>
                  <a:lnTo>
                    <a:pt x="1111" y="1796"/>
                  </a:lnTo>
                  <a:lnTo>
                    <a:pt x="1108" y="1799"/>
                  </a:lnTo>
                  <a:lnTo>
                    <a:pt x="1103" y="1800"/>
                  </a:lnTo>
                  <a:lnTo>
                    <a:pt x="1099" y="1801"/>
                  </a:lnTo>
                  <a:lnTo>
                    <a:pt x="1096" y="1802"/>
                  </a:lnTo>
                  <a:lnTo>
                    <a:pt x="1091" y="1801"/>
                  </a:lnTo>
                  <a:lnTo>
                    <a:pt x="1088" y="1800"/>
                  </a:lnTo>
                  <a:lnTo>
                    <a:pt x="1083" y="1799"/>
                  </a:lnTo>
                  <a:lnTo>
                    <a:pt x="1078" y="1796"/>
                  </a:lnTo>
                  <a:lnTo>
                    <a:pt x="1073" y="1793"/>
                  </a:lnTo>
                  <a:lnTo>
                    <a:pt x="1069" y="1789"/>
                  </a:lnTo>
                  <a:lnTo>
                    <a:pt x="1065" y="1786"/>
                  </a:lnTo>
                  <a:lnTo>
                    <a:pt x="1059" y="1776"/>
                  </a:lnTo>
                  <a:lnTo>
                    <a:pt x="1054" y="1768"/>
                  </a:lnTo>
                  <a:lnTo>
                    <a:pt x="1050" y="1759"/>
                  </a:lnTo>
                  <a:lnTo>
                    <a:pt x="1045" y="1755"/>
                  </a:lnTo>
                  <a:lnTo>
                    <a:pt x="1038" y="1751"/>
                  </a:lnTo>
                  <a:lnTo>
                    <a:pt x="1029" y="1750"/>
                  </a:lnTo>
                  <a:lnTo>
                    <a:pt x="1023" y="1750"/>
                  </a:lnTo>
                  <a:lnTo>
                    <a:pt x="1020" y="1751"/>
                  </a:lnTo>
                  <a:lnTo>
                    <a:pt x="1016" y="1752"/>
                  </a:lnTo>
                  <a:lnTo>
                    <a:pt x="1014" y="1753"/>
                  </a:lnTo>
                  <a:lnTo>
                    <a:pt x="1009" y="1758"/>
                  </a:lnTo>
                  <a:lnTo>
                    <a:pt x="1006" y="1763"/>
                  </a:lnTo>
                  <a:lnTo>
                    <a:pt x="1003" y="1767"/>
                  </a:lnTo>
                  <a:lnTo>
                    <a:pt x="1001" y="1768"/>
                  </a:lnTo>
                  <a:lnTo>
                    <a:pt x="998" y="1769"/>
                  </a:lnTo>
                  <a:lnTo>
                    <a:pt x="996" y="1770"/>
                  </a:lnTo>
                  <a:lnTo>
                    <a:pt x="990" y="1769"/>
                  </a:lnTo>
                  <a:lnTo>
                    <a:pt x="985" y="1765"/>
                  </a:lnTo>
                  <a:lnTo>
                    <a:pt x="982" y="1762"/>
                  </a:lnTo>
                  <a:lnTo>
                    <a:pt x="979" y="1759"/>
                  </a:lnTo>
                  <a:lnTo>
                    <a:pt x="973" y="1756"/>
                  </a:lnTo>
                  <a:lnTo>
                    <a:pt x="964" y="1753"/>
                  </a:lnTo>
                  <a:lnTo>
                    <a:pt x="958" y="1752"/>
                  </a:lnTo>
                  <a:lnTo>
                    <a:pt x="952" y="1753"/>
                  </a:lnTo>
                  <a:lnTo>
                    <a:pt x="946" y="1755"/>
                  </a:lnTo>
                  <a:lnTo>
                    <a:pt x="940" y="1757"/>
                  </a:lnTo>
                  <a:lnTo>
                    <a:pt x="927" y="1763"/>
                  </a:lnTo>
                  <a:lnTo>
                    <a:pt x="913" y="1767"/>
                  </a:lnTo>
                  <a:lnTo>
                    <a:pt x="899" y="1771"/>
                  </a:lnTo>
                  <a:lnTo>
                    <a:pt x="884" y="1777"/>
                  </a:lnTo>
                  <a:lnTo>
                    <a:pt x="878" y="1780"/>
                  </a:lnTo>
                  <a:lnTo>
                    <a:pt x="871" y="1782"/>
                  </a:lnTo>
                  <a:lnTo>
                    <a:pt x="865" y="1783"/>
                  </a:lnTo>
                  <a:lnTo>
                    <a:pt x="861" y="1784"/>
                  </a:lnTo>
                  <a:lnTo>
                    <a:pt x="849" y="1783"/>
                  </a:lnTo>
                  <a:lnTo>
                    <a:pt x="837" y="1781"/>
                  </a:lnTo>
                  <a:lnTo>
                    <a:pt x="821" y="1780"/>
                  </a:lnTo>
                  <a:lnTo>
                    <a:pt x="802" y="1778"/>
                  </a:lnTo>
                  <a:lnTo>
                    <a:pt x="781" y="1780"/>
                  </a:lnTo>
                  <a:lnTo>
                    <a:pt x="761" y="1782"/>
                  </a:lnTo>
                  <a:lnTo>
                    <a:pt x="744" y="1786"/>
                  </a:lnTo>
                  <a:lnTo>
                    <a:pt x="731" y="1789"/>
                  </a:lnTo>
                  <a:lnTo>
                    <a:pt x="721" y="1790"/>
                  </a:lnTo>
                  <a:lnTo>
                    <a:pt x="710" y="1792"/>
                  </a:lnTo>
                  <a:lnTo>
                    <a:pt x="704" y="1790"/>
                  </a:lnTo>
                  <a:lnTo>
                    <a:pt x="699" y="1789"/>
                  </a:lnTo>
                  <a:lnTo>
                    <a:pt x="693" y="1788"/>
                  </a:lnTo>
                  <a:lnTo>
                    <a:pt x="688" y="1786"/>
                  </a:lnTo>
                  <a:lnTo>
                    <a:pt x="676" y="1778"/>
                  </a:lnTo>
                  <a:lnTo>
                    <a:pt x="662" y="1771"/>
                  </a:lnTo>
                  <a:lnTo>
                    <a:pt x="649" y="1765"/>
                  </a:lnTo>
                  <a:lnTo>
                    <a:pt x="641" y="1759"/>
                  </a:lnTo>
                  <a:lnTo>
                    <a:pt x="635" y="1755"/>
                  </a:lnTo>
                  <a:lnTo>
                    <a:pt x="629" y="1750"/>
                  </a:lnTo>
                  <a:lnTo>
                    <a:pt x="619" y="1748"/>
                  </a:lnTo>
                  <a:lnTo>
                    <a:pt x="606" y="1746"/>
                  </a:lnTo>
                  <a:lnTo>
                    <a:pt x="599" y="1746"/>
                  </a:lnTo>
                  <a:lnTo>
                    <a:pt x="594" y="1745"/>
                  </a:lnTo>
                  <a:lnTo>
                    <a:pt x="590" y="1744"/>
                  </a:lnTo>
                  <a:lnTo>
                    <a:pt x="586" y="1742"/>
                  </a:lnTo>
                  <a:lnTo>
                    <a:pt x="580" y="1736"/>
                  </a:lnTo>
                  <a:lnTo>
                    <a:pt x="573" y="1730"/>
                  </a:lnTo>
                  <a:lnTo>
                    <a:pt x="563" y="1724"/>
                  </a:lnTo>
                  <a:lnTo>
                    <a:pt x="553" y="1720"/>
                  </a:lnTo>
                  <a:lnTo>
                    <a:pt x="541" y="1718"/>
                  </a:lnTo>
                  <a:lnTo>
                    <a:pt x="530" y="1717"/>
                  </a:lnTo>
                  <a:lnTo>
                    <a:pt x="525" y="1715"/>
                  </a:lnTo>
                  <a:lnTo>
                    <a:pt x="521" y="1714"/>
                  </a:lnTo>
                  <a:lnTo>
                    <a:pt x="516" y="1712"/>
                  </a:lnTo>
                  <a:lnTo>
                    <a:pt x="512" y="1709"/>
                  </a:lnTo>
                  <a:lnTo>
                    <a:pt x="506" y="1701"/>
                  </a:lnTo>
                  <a:lnTo>
                    <a:pt x="500" y="1692"/>
                  </a:lnTo>
                  <a:lnTo>
                    <a:pt x="498" y="1688"/>
                  </a:lnTo>
                  <a:lnTo>
                    <a:pt x="494" y="1686"/>
                  </a:lnTo>
                  <a:lnTo>
                    <a:pt x="491" y="1685"/>
                  </a:lnTo>
                  <a:lnTo>
                    <a:pt x="485" y="1685"/>
                  </a:lnTo>
                  <a:lnTo>
                    <a:pt x="473" y="1686"/>
                  </a:lnTo>
                  <a:lnTo>
                    <a:pt x="459" y="1689"/>
                  </a:lnTo>
                  <a:lnTo>
                    <a:pt x="452" y="1689"/>
                  </a:lnTo>
                  <a:lnTo>
                    <a:pt x="446" y="1689"/>
                  </a:lnTo>
                  <a:lnTo>
                    <a:pt x="442" y="1688"/>
                  </a:lnTo>
                  <a:lnTo>
                    <a:pt x="439" y="1686"/>
                  </a:lnTo>
                  <a:lnTo>
                    <a:pt x="431" y="1679"/>
                  </a:lnTo>
                  <a:lnTo>
                    <a:pt x="423" y="1671"/>
                  </a:lnTo>
                  <a:lnTo>
                    <a:pt x="414" y="1662"/>
                  </a:lnTo>
                  <a:lnTo>
                    <a:pt x="404" y="1651"/>
                  </a:lnTo>
                  <a:lnTo>
                    <a:pt x="397" y="1641"/>
                  </a:lnTo>
                  <a:lnTo>
                    <a:pt x="391" y="1632"/>
                  </a:lnTo>
                  <a:lnTo>
                    <a:pt x="386" y="1624"/>
                  </a:lnTo>
                  <a:lnTo>
                    <a:pt x="380" y="1613"/>
                  </a:lnTo>
                  <a:lnTo>
                    <a:pt x="378" y="1607"/>
                  </a:lnTo>
                  <a:lnTo>
                    <a:pt x="377" y="1603"/>
                  </a:lnTo>
                  <a:lnTo>
                    <a:pt x="377" y="1598"/>
                  </a:lnTo>
                  <a:lnTo>
                    <a:pt x="378" y="1594"/>
                  </a:lnTo>
                  <a:lnTo>
                    <a:pt x="380" y="1587"/>
                  </a:lnTo>
                  <a:lnTo>
                    <a:pt x="379" y="1581"/>
                  </a:lnTo>
                  <a:lnTo>
                    <a:pt x="378" y="1578"/>
                  </a:lnTo>
                  <a:lnTo>
                    <a:pt x="377" y="1575"/>
                  </a:lnTo>
                  <a:lnTo>
                    <a:pt x="373" y="1574"/>
                  </a:lnTo>
                  <a:lnTo>
                    <a:pt x="368" y="1573"/>
                  </a:lnTo>
                  <a:lnTo>
                    <a:pt x="357" y="1569"/>
                  </a:lnTo>
                  <a:lnTo>
                    <a:pt x="343" y="1563"/>
                  </a:lnTo>
                  <a:lnTo>
                    <a:pt x="330" y="1556"/>
                  </a:lnTo>
                  <a:lnTo>
                    <a:pt x="321" y="1549"/>
                  </a:lnTo>
                  <a:lnTo>
                    <a:pt x="317" y="1545"/>
                  </a:lnTo>
                  <a:lnTo>
                    <a:pt x="315" y="1541"/>
                  </a:lnTo>
                  <a:lnTo>
                    <a:pt x="314" y="1535"/>
                  </a:lnTo>
                  <a:lnTo>
                    <a:pt x="313" y="1528"/>
                  </a:lnTo>
                  <a:lnTo>
                    <a:pt x="311" y="1516"/>
                  </a:lnTo>
                  <a:lnTo>
                    <a:pt x="313" y="1504"/>
                  </a:lnTo>
                  <a:lnTo>
                    <a:pt x="313" y="1499"/>
                  </a:lnTo>
                  <a:lnTo>
                    <a:pt x="311" y="1496"/>
                  </a:lnTo>
                  <a:lnTo>
                    <a:pt x="310" y="1492"/>
                  </a:lnTo>
                  <a:lnTo>
                    <a:pt x="309" y="1488"/>
                  </a:lnTo>
                  <a:lnTo>
                    <a:pt x="307" y="1486"/>
                  </a:lnTo>
                  <a:lnTo>
                    <a:pt x="304" y="1482"/>
                  </a:lnTo>
                  <a:lnTo>
                    <a:pt x="301" y="1481"/>
                  </a:lnTo>
                  <a:lnTo>
                    <a:pt x="297" y="1479"/>
                  </a:lnTo>
                  <a:lnTo>
                    <a:pt x="289" y="1475"/>
                  </a:lnTo>
                  <a:lnTo>
                    <a:pt x="283" y="1471"/>
                  </a:lnTo>
                  <a:lnTo>
                    <a:pt x="278" y="1466"/>
                  </a:lnTo>
                  <a:lnTo>
                    <a:pt x="276" y="1460"/>
                  </a:lnTo>
                  <a:lnTo>
                    <a:pt x="273" y="1453"/>
                  </a:lnTo>
                  <a:lnTo>
                    <a:pt x="271" y="1447"/>
                  </a:lnTo>
                  <a:lnTo>
                    <a:pt x="267" y="1441"/>
                  </a:lnTo>
                  <a:lnTo>
                    <a:pt x="261" y="1435"/>
                  </a:lnTo>
                  <a:lnTo>
                    <a:pt x="245" y="1423"/>
                  </a:lnTo>
                  <a:lnTo>
                    <a:pt x="227" y="1408"/>
                  </a:lnTo>
                  <a:lnTo>
                    <a:pt x="222" y="1404"/>
                  </a:lnTo>
                  <a:lnTo>
                    <a:pt x="219" y="1400"/>
                  </a:lnTo>
                  <a:lnTo>
                    <a:pt x="216" y="1398"/>
                  </a:lnTo>
                  <a:lnTo>
                    <a:pt x="216" y="1397"/>
                  </a:lnTo>
                  <a:lnTo>
                    <a:pt x="217" y="1392"/>
                  </a:lnTo>
                  <a:lnTo>
                    <a:pt x="222" y="1386"/>
                  </a:lnTo>
                  <a:lnTo>
                    <a:pt x="227" y="1377"/>
                  </a:lnTo>
                  <a:lnTo>
                    <a:pt x="230" y="1370"/>
                  </a:lnTo>
                  <a:lnTo>
                    <a:pt x="233" y="1358"/>
                  </a:lnTo>
                  <a:lnTo>
                    <a:pt x="235" y="1343"/>
                  </a:lnTo>
                  <a:lnTo>
                    <a:pt x="235" y="1327"/>
                  </a:lnTo>
                  <a:lnTo>
                    <a:pt x="236" y="1310"/>
                  </a:lnTo>
                  <a:lnTo>
                    <a:pt x="236" y="1296"/>
                  </a:lnTo>
                  <a:lnTo>
                    <a:pt x="234" y="1283"/>
                  </a:lnTo>
                  <a:lnTo>
                    <a:pt x="232" y="1276"/>
                  </a:lnTo>
                  <a:lnTo>
                    <a:pt x="229" y="1270"/>
                  </a:lnTo>
                  <a:lnTo>
                    <a:pt x="226" y="1264"/>
                  </a:lnTo>
                  <a:lnTo>
                    <a:pt x="220" y="1258"/>
                  </a:lnTo>
                  <a:lnTo>
                    <a:pt x="208" y="1246"/>
                  </a:lnTo>
                  <a:lnTo>
                    <a:pt x="194" y="1234"/>
                  </a:lnTo>
                  <a:lnTo>
                    <a:pt x="179" y="1223"/>
                  </a:lnTo>
                  <a:lnTo>
                    <a:pt x="165" y="1210"/>
                  </a:lnTo>
                  <a:lnTo>
                    <a:pt x="160" y="1204"/>
                  </a:lnTo>
                  <a:lnTo>
                    <a:pt x="157" y="1198"/>
                  </a:lnTo>
                  <a:lnTo>
                    <a:pt x="154" y="1191"/>
                  </a:lnTo>
                  <a:lnTo>
                    <a:pt x="152" y="1184"/>
                  </a:lnTo>
                  <a:lnTo>
                    <a:pt x="150" y="1171"/>
                  </a:lnTo>
                  <a:lnTo>
                    <a:pt x="145" y="1157"/>
                  </a:lnTo>
                  <a:lnTo>
                    <a:pt x="140" y="1150"/>
                  </a:lnTo>
                  <a:lnTo>
                    <a:pt x="135" y="1145"/>
                  </a:lnTo>
                  <a:lnTo>
                    <a:pt x="129" y="1141"/>
                  </a:lnTo>
                  <a:lnTo>
                    <a:pt x="122" y="1139"/>
                  </a:lnTo>
                  <a:lnTo>
                    <a:pt x="109" y="1134"/>
                  </a:lnTo>
                  <a:lnTo>
                    <a:pt x="95" y="1132"/>
                  </a:lnTo>
                  <a:lnTo>
                    <a:pt x="90" y="1129"/>
                  </a:lnTo>
                  <a:lnTo>
                    <a:pt x="87" y="1127"/>
                  </a:lnTo>
                  <a:lnTo>
                    <a:pt x="84" y="1124"/>
                  </a:lnTo>
                  <a:lnTo>
                    <a:pt x="84" y="1120"/>
                  </a:lnTo>
                  <a:lnTo>
                    <a:pt x="84" y="1116"/>
                  </a:lnTo>
                  <a:lnTo>
                    <a:pt x="85" y="1112"/>
                  </a:lnTo>
                  <a:lnTo>
                    <a:pt x="88" y="1108"/>
                  </a:lnTo>
                  <a:lnTo>
                    <a:pt x="90" y="1105"/>
                  </a:lnTo>
                  <a:lnTo>
                    <a:pt x="95" y="1097"/>
                  </a:lnTo>
                  <a:lnTo>
                    <a:pt x="99" y="1091"/>
                  </a:lnTo>
                  <a:lnTo>
                    <a:pt x="100" y="1088"/>
                  </a:lnTo>
                  <a:lnTo>
                    <a:pt x="100" y="1085"/>
                  </a:lnTo>
                  <a:lnTo>
                    <a:pt x="100" y="1082"/>
                  </a:lnTo>
                  <a:lnTo>
                    <a:pt x="99" y="1080"/>
                  </a:lnTo>
                  <a:lnTo>
                    <a:pt x="94" y="1074"/>
                  </a:lnTo>
                  <a:lnTo>
                    <a:pt x="88" y="1066"/>
                  </a:lnTo>
                  <a:lnTo>
                    <a:pt x="84" y="1062"/>
                  </a:lnTo>
                  <a:lnTo>
                    <a:pt x="82" y="1057"/>
                  </a:lnTo>
                  <a:lnTo>
                    <a:pt x="80" y="1051"/>
                  </a:lnTo>
                  <a:lnTo>
                    <a:pt x="78" y="1045"/>
                  </a:lnTo>
                  <a:lnTo>
                    <a:pt x="78" y="1039"/>
                  </a:lnTo>
                  <a:lnTo>
                    <a:pt x="80" y="1033"/>
                  </a:lnTo>
                  <a:lnTo>
                    <a:pt x="81" y="1028"/>
                  </a:lnTo>
                  <a:lnTo>
                    <a:pt x="83" y="1025"/>
                  </a:lnTo>
                  <a:lnTo>
                    <a:pt x="89" y="1018"/>
                  </a:lnTo>
                  <a:lnTo>
                    <a:pt x="94" y="1012"/>
                  </a:lnTo>
                  <a:lnTo>
                    <a:pt x="96" y="1007"/>
                  </a:lnTo>
                  <a:lnTo>
                    <a:pt x="97" y="1001"/>
                  </a:lnTo>
                  <a:lnTo>
                    <a:pt x="96" y="999"/>
                  </a:lnTo>
                  <a:lnTo>
                    <a:pt x="95" y="995"/>
                  </a:lnTo>
                  <a:lnTo>
                    <a:pt x="91" y="993"/>
                  </a:lnTo>
                  <a:lnTo>
                    <a:pt x="88" y="989"/>
                  </a:lnTo>
                  <a:lnTo>
                    <a:pt x="75" y="982"/>
                  </a:lnTo>
                  <a:lnTo>
                    <a:pt x="57" y="975"/>
                  </a:lnTo>
                  <a:lnTo>
                    <a:pt x="40" y="967"/>
                  </a:lnTo>
                  <a:lnTo>
                    <a:pt x="26" y="959"/>
                  </a:lnTo>
                  <a:lnTo>
                    <a:pt x="21" y="956"/>
                  </a:lnTo>
                  <a:lnTo>
                    <a:pt x="20" y="951"/>
                  </a:lnTo>
                  <a:lnTo>
                    <a:pt x="19" y="948"/>
                  </a:lnTo>
                  <a:lnTo>
                    <a:pt x="20" y="943"/>
                  </a:lnTo>
                  <a:lnTo>
                    <a:pt x="25" y="933"/>
                  </a:lnTo>
                  <a:lnTo>
                    <a:pt x="32" y="925"/>
                  </a:lnTo>
                  <a:lnTo>
                    <a:pt x="34" y="921"/>
                  </a:lnTo>
                  <a:lnTo>
                    <a:pt x="37" y="918"/>
                  </a:lnTo>
                  <a:lnTo>
                    <a:pt x="38" y="914"/>
                  </a:lnTo>
                  <a:lnTo>
                    <a:pt x="39" y="911"/>
                  </a:lnTo>
                  <a:lnTo>
                    <a:pt x="38" y="907"/>
                  </a:lnTo>
                  <a:lnTo>
                    <a:pt x="37" y="904"/>
                  </a:lnTo>
                  <a:lnTo>
                    <a:pt x="34" y="899"/>
                  </a:lnTo>
                  <a:lnTo>
                    <a:pt x="32" y="895"/>
                  </a:lnTo>
                  <a:lnTo>
                    <a:pt x="24" y="888"/>
                  </a:lnTo>
                  <a:lnTo>
                    <a:pt x="14" y="880"/>
                  </a:lnTo>
                  <a:lnTo>
                    <a:pt x="9" y="875"/>
                  </a:lnTo>
                  <a:lnTo>
                    <a:pt x="6" y="869"/>
                  </a:lnTo>
                  <a:lnTo>
                    <a:pt x="2" y="862"/>
                  </a:lnTo>
                  <a:lnTo>
                    <a:pt x="1" y="853"/>
                  </a:lnTo>
                  <a:lnTo>
                    <a:pt x="0" y="843"/>
                  </a:lnTo>
                  <a:lnTo>
                    <a:pt x="1" y="834"/>
                  </a:lnTo>
                  <a:lnTo>
                    <a:pt x="3" y="825"/>
                  </a:lnTo>
                  <a:lnTo>
                    <a:pt x="6" y="818"/>
                  </a:lnTo>
                  <a:lnTo>
                    <a:pt x="7" y="814"/>
                  </a:lnTo>
                  <a:lnTo>
                    <a:pt x="8" y="812"/>
                  </a:lnTo>
                  <a:lnTo>
                    <a:pt x="11" y="809"/>
                  </a:lnTo>
                  <a:lnTo>
                    <a:pt x="12" y="807"/>
                  </a:lnTo>
                  <a:lnTo>
                    <a:pt x="14" y="806"/>
                  </a:lnTo>
                  <a:lnTo>
                    <a:pt x="20" y="806"/>
                  </a:lnTo>
                  <a:lnTo>
                    <a:pt x="37" y="805"/>
                  </a:lnTo>
                  <a:lnTo>
                    <a:pt x="55" y="805"/>
                  </a:lnTo>
                  <a:lnTo>
                    <a:pt x="74" y="804"/>
                  </a:lnTo>
                  <a:lnTo>
                    <a:pt x="94" y="803"/>
                  </a:lnTo>
                  <a:lnTo>
                    <a:pt x="102" y="801"/>
                  </a:lnTo>
                  <a:lnTo>
                    <a:pt x="110" y="799"/>
                  </a:lnTo>
                  <a:lnTo>
                    <a:pt x="116" y="797"/>
                  </a:lnTo>
                  <a:lnTo>
                    <a:pt x="121" y="793"/>
                  </a:lnTo>
                  <a:lnTo>
                    <a:pt x="129" y="787"/>
                  </a:lnTo>
                  <a:lnTo>
                    <a:pt x="138" y="782"/>
                  </a:lnTo>
                  <a:lnTo>
                    <a:pt x="147" y="778"/>
                  </a:lnTo>
                  <a:lnTo>
                    <a:pt x="159" y="775"/>
                  </a:lnTo>
                  <a:lnTo>
                    <a:pt x="170" y="772"/>
                  </a:lnTo>
                  <a:lnTo>
                    <a:pt x="179" y="767"/>
                  </a:lnTo>
                  <a:lnTo>
                    <a:pt x="185" y="762"/>
                  </a:lnTo>
                  <a:lnTo>
                    <a:pt x="190" y="757"/>
                  </a:lnTo>
                  <a:lnTo>
                    <a:pt x="196" y="754"/>
                  </a:lnTo>
                  <a:lnTo>
                    <a:pt x="203" y="750"/>
                  </a:lnTo>
                  <a:lnTo>
                    <a:pt x="211" y="748"/>
                  </a:lnTo>
                  <a:lnTo>
                    <a:pt x="220" y="747"/>
                  </a:lnTo>
                  <a:lnTo>
                    <a:pt x="229" y="744"/>
                  </a:lnTo>
                  <a:lnTo>
                    <a:pt x="240" y="741"/>
                  </a:lnTo>
                  <a:lnTo>
                    <a:pt x="251" y="735"/>
                  </a:lnTo>
                  <a:lnTo>
                    <a:pt x="259" y="729"/>
                  </a:lnTo>
                  <a:lnTo>
                    <a:pt x="265" y="722"/>
                  </a:lnTo>
                  <a:lnTo>
                    <a:pt x="272" y="717"/>
                  </a:lnTo>
                  <a:lnTo>
                    <a:pt x="276" y="715"/>
                  </a:lnTo>
                  <a:lnTo>
                    <a:pt x="280" y="712"/>
                  </a:lnTo>
                  <a:lnTo>
                    <a:pt x="285" y="711"/>
                  </a:lnTo>
                  <a:lnTo>
                    <a:pt x="291" y="710"/>
                  </a:lnTo>
                  <a:lnTo>
                    <a:pt x="303" y="708"/>
                  </a:lnTo>
                  <a:lnTo>
                    <a:pt x="317" y="705"/>
                  </a:lnTo>
                  <a:lnTo>
                    <a:pt x="333" y="703"/>
                  </a:lnTo>
                  <a:lnTo>
                    <a:pt x="349" y="700"/>
                  </a:lnTo>
                  <a:lnTo>
                    <a:pt x="370" y="698"/>
                  </a:lnTo>
                  <a:lnTo>
                    <a:pt x="391" y="693"/>
                  </a:lnTo>
                  <a:lnTo>
                    <a:pt x="400" y="691"/>
                  </a:lnTo>
                  <a:lnTo>
                    <a:pt x="409" y="688"/>
                  </a:lnTo>
                  <a:lnTo>
                    <a:pt x="416" y="685"/>
                  </a:lnTo>
                  <a:lnTo>
                    <a:pt x="421" y="681"/>
                  </a:lnTo>
                  <a:lnTo>
                    <a:pt x="435" y="665"/>
                  </a:lnTo>
                  <a:lnTo>
                    <a:pt x="446" y="649"/>
                  </a:lnTo>
                  <a:lnTo>
                    <a:pt x="450" y="645"/>
                  </a:lnTo>
                  <a:lnTo>
                    <a:pt x="454" y="641"/>
                  </a:lnTo>
                  <a:lnTo>
                    <a:pt x="456" y="637"/>
                  </a:lnTo>
                  <a:lnTo>
                    <a:pt x="458" y="633"/>
                  </a:lnTo>
                  <a:lnTo>
                    <a:pt x="459" y="628"/>
                  </a:lnTo>
                  <a:lnTo>
                    <a:pt x="461" y="623"/>
                  </a:lnTo>
                  <a:lnTo>
                    <a:pt x="465" y="620"/>
                  </a:lnTo>
                  <a:lnTo>
                    <a:pt x="468" y="617"/>
                  </a:lnTo>
                  <a:lnTo>
                    <a:pt x="475" y="615"/>
                  </a:lnTo>
                  <a:lnTo>
                    <a:pt x="483" y="611"/>
                  </a:lnTo>
                  <a:lnTo>
                    <a:pt x="491" y="606"/>
                  </a:lnTo>
                  <a:lnTo>
                    <a:pt x="498" y="599"/>
                  </a:lnTo>
                  <a:lnTo>
                    <a:pt x="504" y="593"/>
                  </a:lnTo>
                  <a:lnTo>
                    <a:pt x="510" y="587"/>
                  </a:lnTo>
                  <a:lnTo>
                    <a:pt x="513" y="586"/>
                  </a:lnTo>
                  <a:lnTo>
                    <a:pt x="519" y="584"/>
                  </a:lnTo>
                  <a:lnTo>
                    <a:pt x="525" y="583"/>
                  </a:lnTo>
                  <a:lnTo>
                    <a:pt x="532" y="582"/>
                  </a:lnTo>
                  <a:lnTo>
                    <a:pt x="541" y="582"/>
                  </a:lnTo>
                  <a:lnTo>
                    <a:pt x="549" y="582"/>
                  </a:lnTo>
                  <a:lnTo>
                    <a:pt x="556" y="583"/>
                  </a:lnTo>
                  <a:lnTo>
                    <a:pt x="562" y="584"/>
                  </a:lnTo>
                  <a:lnTo>
                    <a:pt x="568" y="586"/>
                  </a:lnTo>
                  <a:lnTo>
                    <a:pt x="572" y="591"/>
                  </a:lnTo>
                  <a:close/>
                </a:path>
              </a:pathLst>
            </a:custGeom>
            <a:solidFill>
              <a:srgbClr val="FF0000"/>
            </a:solidFill>
            <a:ln w="3175" cmpd="sng">
              <a:solidFill>
                <a:srgbClr val="BFBFBF"/>
              </a:solidFill>
              <a:round/>
              <a:headEnd/>
              <a:tailEnd/>
            </a:ln>
          </p:spPr>
          <p:txBody>
            <a:bodyPr/>
            <a:lstStyle/>
            <a:p>
              <a:pPr defTabSz="1044975"/>
              <a:endParaRPr lang="zh-CN" altLang="en-US" sz="2100" ker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24" name="辽宁"/>
            <p:cNvSpPr>
              <a:spLocks noEditPoints="1"/>
            </p:cNvSpPr>
            <p:nvPr/>
          </p:nvSpPr>
          <p:spPr bwMode="auto">
            <a:xfrm>
              <a:off x="3776299" y="1799739"/>
              <a:ext cx="891909" cy="860088"/>
            </a:xfrm>
            <a:custGeom>
              <a:avLst/>
              <a:gdLst>
                <a:gd name="T0" fmla="*/ 259 w 2212"/>
                <a:gd name="T1" fmla="*/ 1537 h 2187"/>
                <a:gd name="T2" fmla="*/ 137 w 2212"/>
                <a:gd name="T3" fmla="*/ 1452 h 2187"/>
                <a:gd name="T4" fmla="*/ 8 w 2212"/>
                <a:gd name="T5" fmla="*/ 1353 h 2187"/>
                <a:gd name="T6" fmla="*/ 26 w 2212"/>
                <a:gd name="T7" fmla="*/ 1249 h 2187"/>
                <a:gd name="T8" fmla="*/ 103 w 2212"/>
                <a:gd name="T9" fmla="*/ 1131 h 2187"/>
                <a:gd name="T10" fmla="*/ 154 w 2212"/>
                <a:gd name="T11" fmla="*/ 1037 h 2187"/>
                <a:gd name="T12" fmla="*/ 115 w 2212"/>
                <a:gd name="T13" fmla="*/ 918 h 2187"/>
                <a:gd name="T14" fmla="*/ 84 w 2212"/>
                <a:gd name="T15" fmla="*/ 727 h 2187"/>
                <a:gd name="T16" fmla="*/ 219 w 2212"/>
                <a:gd name="T17" fmla="*/ 704 h 2187"/>
                <a:gd name="T18" fmla="*/ 340 w 2212"/>
                <a:gd name="T19" fmla="*/ 910 h 2187"/>
                <a:gd name="T20" fmla="*/ 449 w 2212"/>
                <a:gd name="T21" fmla="*/ 787 h 2187"/>
                <a:gd name="T22" fmla="*/ 623 w 2212"/>
                <a:gd name="T23" fmla="*/ 652 h 2187"/>
                <a:gd name="T24" fmla="*/ 820 w 2212"/>
                <a:gd name="T25" fmla="*/ 538 h 2187"/>
                <a:gd name="T26" fmla="*/ 931 w 2212"/>
                <a:gd name="T27" fmla="*/ 415 h 2187"/>
                <a:gd name="T28" fmla="*/ 1051 w 2212"/>
                <a:gd name="T29" fmla="*/ 392 h 2187"/>
                <a:gd name="T30" fmla="*/ 1120 w 2212"/>
                <a:gd name="T31" fmla="*/ 362 h 2187"/>
                <a:gd name="T32" fmla="*/ 1258 w 2212"/>
                <a:gd name="T33" fmla="*/ 331 h 2187"/>
                <a:gd name="T34" fmla="*/ 1343 w 2212"/>
                <a:gd name="T35" fmla="*/ 211 h 2187"/>
                <a:gd name="T36" fmla="*/ 1422 w 2212"/>
                <a:gd name="T37" fmla="*/ 0 h 2187"/>
                <a:gd name="T38" fmla="*/ 1601 w 2212"/>
                <a:gd name="T39" fmla="*/ 94 h 2187"/>
                <a:gd name="T40" fmla="*/ 1638 w 2212"/>
                <a:gd name="T41" fmla="*/ 197 h 2187"/>
                <a:gd name="T42" fmla="*/ 1695 w 2212"/>
                <a:gd name="T43" fmla="*/ 236 h 2187"/>
                <a:gd name="T44" fmla="*/ 1797 w 2212"/>
                <a:gd name="T45" fmla="*/ 181 h 2187"/>
                <a:gd name="T46" fmla="*/ 1854 w 2212"/>
                <a:gd name="T47" fmla="*/ 319 h 2187"/>
                <a:gd name="T48" fmla="*/ 1930 w 2212"/>
                <a:gd name="T49" fmla="*/ 415 h 2187"/>
                <a:gd name="T50" fmla="*/ 2003 w 2212"/>
                <a:gd name="T51" fmla="*/ 508 h 2187"/>
                <a:gd name="T52" fmla="*/ 2001 w 2212"/>
                <a:gd name="T53" fmla="*/ 622 h 2187"/>
                <a:gd name="T54" fmla="*/ 2075 w 2212"/>
                <a:gd name="T55" fmla="*/ 758 h 2187"/>
                <a:gd name="T56" fmla="*/ 2191 w 2212"/>
                <a:gd name="T57" fmla="*/ 907 h 2187"/>
                <a:gd name="T58" fmla="*/ 2156 w 2212"/>
                <a:gd name="T59" fmla="*/ 1031 h 2187"/>
                <a:gd name="T60" fmla="*/ 2188 w 2212"/>
                <a:gd name="T61" fmla="*/ 1096 h 2187"/>
                <a:gd name="T62" fmla="*/ 2033 w 2212"/>
                <a:gd name="T63" fmla="*/ 1210 h 2187"/>
                <a:gd name="T64" fmla="*/ 1844 w 2212"/>
                <a:gd name="T65" fmla="*/ 1409 h 2187"/>
                <a:gd name="T66" fmla="*/ 1732 w 2212"/>
                <a:gd name="T67" fmla="*/ 1586 h 2187"/>
                <a:gd name="T68" fmla="*/ 1548 w 2212"/>
                <a:gd name="T69" fmla="*/ 1630 h 2187"/>
                <a:gd name="T70" fmla="*/ 1334 w 2212"/>
                <a:gd name="T71" fmla="*/ 1752 h 2187"/>
                <a:gd name="T72" fmla="*/ 1129 w 2212"/>
                <a:gd name="T73" fmla="*/ 1956 h 2187"/>
                <a:gd name="T74" fmla="*/ 1116 w 2212"/>
                <a:gd name="T75" fmla="*/ 1997 h 2187"/>
                <a:gd name="T76" fmla="*/ 1078 w 2212"/>
                <a:gd name="T77" fmla="*/ 2064 h 2187"/>
                <a:gd name="T78" fmla="*/ 995 w 2212"/>
                <a:gd name="T79" fmla="*/ 2048 h 2187"/>
                <a:gd name="T80" fmla="*/ 975 w 2212"/>
                <a:gd name="T81" fmla="*/ 2107 h 2187"/>
                <a:gd name="T82" fmla="*/ 853 w 2212"/>
                <a:gd name="T83" fmla="*/ 2185 h 2187"/>
                <a:gd name="T84" fmla="*/ 857 w 2212"/>
                <a:gd name="T85" fmla="*/ 2091 h 2187"/>
                <a:gd name="T86" fmla="*/ 966 w 2212"/>
                <a:gd name="T87" fmla="*/ 2027 h 2187"/>
                <a:gd name="T88" fmla="*/ 975 w 2212"/>
                <a:gd name="T89" fmla="*/ 1946 h 2187"/>
                <a:gd name="T90" fmla="*/ 1042 w 2212"/>
                <a:gd name="T91" fmla="*/ 1886 h 2187"/>
                <a:gd name="T92" fmla="*/ 940 w 2212"/>
                <a:gd name="T93" fmla="*/ 1897 h 2187"/>
                <a:gd name="T94" fmla="*/ 903 w 2212"/>
                <a:gd name="T95" fmla="*/ 1739 h 2187"/>
                <a:gd name="T96" fmla="*/ 1002 w 2212"/>
                <a:gd name="T97" fmla="*/ 1599 h 2187"/>
                <a:gd name="T98" fmla="*/ 1070 w 2212"/>
                <a:gd name="T99" fmla="*/ 1496 h 2187"/>
                <a:gd name="T100" fmla="*/ 1059 w 2212"/>
                <a:gd name="T101" fmla="*/ 1302 h 2187"/>
                <a:gd name="T102" fmla="*/ 952 w 2212"/>
                <a:gd name="T103" fmla="*/ 1152 h 2187"/>
                <a:gd name="T104" fmla="*/ 905 w 2212"/>
                <a:gd name="T105" fmla="*/ 1225 h 2187"/>
                <a:gd name="T106" fmla="*/ 786 w 2212"/>
                <a:gd name="T107" fmla="*/ 1207 h 2187"/>
                <a:gd name="T108" fmla="*/ 655 w 2212"/>
                <a:gd name="T109" fmla="*/ 1301 h 2187"/>
                <a:gd name="T110" fmla="*/ 618 w 2212"/>
                <a:gd name="T111" fmla="*/ 1401 h 2187"/>
                <a:gd name="T112" fmla="*/ 534 w 2212"/>
                <a:gd name="T113" fmla="*/ 1566 h 2187"/>
                <a:gd name="T114" fmla="*/ 878 w 2212"/>
                <a:gd name="T115" fmla="*/ 1788 h 2187"/>
                <a:gd name="T116" fmla="*/ 850 w 2212"/>
                <a:gd name="T117" fmla="*/ 1838 h 2187"/>
                <a:gd name="T118" fmla="*/ 899 w 2212"/>
                <a:gd name="T119" fmla="*/ 1886 h 2187"/>
                <a:gd name="T120" fmla="*/ 845 w 2212"/>
                <a:gd name="T121" fmla="*/ 1899 h 2187"/>
                <a:gd name="T122" fmla="*/ 1229 w 2212"/>
                <a:gd name="T123" fmla="*/ 1939 h 2187"/>
                <a:gd name="T124" fmla="*/ 1350 w 2212"/>
                <a:gd name="T125" fmla="*/ 1990 h 2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12" h="2187">
                  <a:moveTo>
                    <a:pt x="372" y="1668"/>
                  </a:moveTo>
                  <a:lnTo>
                    <a:pt x="368" y="1659"/>
                  </a:lnTo>
                  <a:lnTo>
                    <a:pt x="365" y="1648"/>
                  </a:lnTo>
                  <a:lnTo>
                    <a:pt x="364" y="1642"/>
                  </a:lnTo>
                  <a:lnTo>
                    <a:pt x="362" y="1638"/>
                  </a:lnTo>
                  <a:lnTo>
                    <a:pt x="360" y="1635"/>
                  </a:lnTo>
                  <a:lnTo>
                    <a:pt x="358" y="1635"/>
                  </a:lnTo>
                  <a:lnTo>
                    <a:pt x="348" y="1635"/>
                  </a:lnTo>
                  <a:lnTo>
                    <a:pt x="340" y="1635"/>
                  </a:lnTo>
                  <a:lnTo>
                    <a:pt x="336" y="1634"/>
                  </a:lnTo>
                  <a:lnTo>
                    <a:pt x="334" y="1632"/>
                  </a:lnTo>
                  <a:lnTo>
                    <a:pt x="332" y="1629"/>
                  </a:lnTo>
                  <a:lnTo>
                    <a:pt x="330" y="1624"/>
                  </a:lnTo>
                  <a:lnTo>
                    <a:pt x="327" y="1612"/>
                  </a:lnTo>
                  <a:lnTo>
                    <a:pt x="322" y="1602"/>
                  </a:lnTo>
                  <a:lnTo>
                    <a:pt x="319" y="1597"/>
                  </a:lnTo>
                  <a:lnTo>
                    <a:pt x="315" y="1592"/>
                  </a:lnTo>
                  <a:lnTo>
                    <a:pt x="311" y="1587"/>
                  </a:lnTo>
                  <a:lnTo>
                    <a:pt x="307" y="1584"/>
                  </a:lnTo>
                  <a:lnTo>
                    <a:pt x="289" y="1572"/>
                  </a:lnTo>
                  <a:lnTo>
                    <a:pt x="275" y="1560"/>
                  </a:lnTo>
                  <a:lnTo>
                    <a:pt x="269" y="1554"/>
                  </a:lnTo>
                  <a:lnTo>
                    <a:pt x="264" y="1546"/>
                  </a:lnTo>
                  <a:lnTo>
                    <a:pt x="259" y="1537"/>
                  </a:lnTo>
                  <a:lnTo>
                    <a:pt x="258" y="1528"/>
                  </a:lnTo>
                  <a:lnTo>
                    <a:pt x="258" y="1514"/>
                  </a:lnTo>
                  <a:lnTo>
                    <a:pt x="260" y="1497"/>
                  </a:lnTo>
                  <a:lnTo>
                    <a:pt x="260" y="1490"/>
                  </a:lnTo>
                  <a:lnTo>
                    <a:pt x="259" y="1481"/>
                  </a:lnTo>
                  <a:lnTo>
                    <a:pt x="257" y="1473"/>
                  </a:lnTo>
                  <a:lnTo>
                    <a:pt x="253" y="1464"/>
                  </a:lnTo>
                  <a:lnTo>
                    <a:pt x="251" y="1460"/>
                  </a:lnTo>
                  <a:lnTo>
                    <a:pt x="247" y="1457"/>
                  </a:lnTo>
                  <a:lnTo>
                    <a:pt x="244" y="1454"/>
                  </a:lnTo>
                  <a:lnTo>
                    <a:pt x="240" y="1452"/>
                  </a:lnTo>
                  <a:lnTo>
                    <a:pt x="232" y="1448"/>
                  </a:lnTo>
                  <a:lnTo>
                    <a:pt x="222" y="1447"/>
                  </a:lnTo>
                  <a:lnTo>
                    <a:pt x="213" y="1447"/>
                  </a:lnTo>
                  <a:lnTo>
                    <a:pt x="204" y="1448"/>
                  </a:lnTo>
                  <a:lnTo>
                    <a:pt x="196" y="1451"/>
                  </a:lnTo>
                  <a:lnTo>
                    <a:pt x="189" y="1453"/>
                  </a:lnTo>
                  <a:lnTo>
                    <a:pt x="177" y="1459"/>
                  </a:lnTo>
                  <a:lnTo>
                    <a:pt x="166" y="1461"/>
                  </a:lnTo>
                  <a:lnTo>
                    <a:pt x="162" y="1461"/>
                  </a:lnTo>
                  <a:lnTo>
                    <a:pt x="156" y="1461"/>
                  </a:lnTo>
                  <a:lnTo>
                    <a:pt x="150" y="1459"/>
                  </a:lnTo>
                  <a:lnTo>
                    <a:pt x="144" y="1457"/>
                  </a:lnTo>
                  <a:lnTo>
                    <a:pt x="137" y="1452"/>
                  </a:lnTo>
                  <a:lnTo>
                    <a:pt x="131" y="1448"/>
                  </a:lnTo>
                  <a:lnTo>
                    <a:pt x="124" y="1442"/>
                  </a:lnTo>
                  <a:lnTo>
                    <a:pt x="118" y="1437"/>
                  </a:lnTo>
                  <a:lnTo>
                    <a:pt x="113" y="1432"/>
                  </a:lnTo>
                  <a:lnTo>
                    <a:pt x="109" y="1426"/>
                  </a:lnTo>
                  <a:lnTo>
                    <a:pt x="107" y="1420"/>
                  </a:lnTo>
                  <a:lnTo>
                    <a:pt x="106" y="1414"/>
                  </a:lnTo>
                  <a:lnTo>
                    <a:pt x="106" y="1405"/>
                  </a:lnTo>
                  <a:lnTo>
                    <a:pt x="105" y="1401"/>
                  </a:lnTo>
                  <a:lnTo>
                    <a:pt x="103" y="1399"/>
                  </a:lnTo>
                  <a:lnTo>
                    <a:pt x="101" y="1399"/>
                  </a:lnTo>
                  <a:lnTo>
                    <a:pt x="97" y="1401"/>
                  </a:lnTo>
                  <a:lnTo>
                    <a:pt x="94" y="1402"/>
                  </a:lnTo>
                  <a:lnTo>
                    <a:pt x="86" y="1407"/>
                  </a:lnTo>
                  <a:lnTo>
                    <a:pt x="78" y="1408"/>
                  </a:lnTo>
                  <a:lnTo>
                    <a:pt x="74" y="1408"/>
                  </a:lnTo>
                  <a:lnTo>
                    <a:pt x="69" y="1407"/>
                  </a:lnTo>
                  <a:lnTo>
                    <a:pt x="63" y="1404"/>
                  </a:lnTo>
                  <a:lnTo>
                    <a:pt x="56" y="1399"/>
                  </a:lnTo>
                  <a:lnTo>
                    <a:pt x="42" y="1389"/>
                  </a:lnTo>
                  <a:lnTo>
                    <a:pt x="26" y="1374"/>
                  </a:lnTo>
                  <a:lnTo>
                    <a:pt x="19" y="1367"/>
                  </a:lnTo>
                  <a:lnTo>
                    <a:pt x="13" y="1360"/>
                  </a:lnTo>
                  <a:lnTo>
                    <a:pt x="8" y="1353"/>
                  </a:lnTo>
                  <a:lnTo>
                    <a:pt x="6" y="1347"/>
                  </a:lnTo>
                  <a:lnTo>
                    <a:pt x="2" y="1335"/>
                  </a:lnTo>
                  <a:lnTo>
                    <a:pt x="0" y="1323"/>
                  </a:lnTo>
                  <a:lnTo>
                    <a:pt x="0" y="1317"/>
                  </a:lnTo>
                  <a:lnTo>
                    <a:pt x="2" y="1311"/>
                  </a:lnTo>
                  <a:lnTo>
                    <a:pt x="6" y="1306"/>
                  </a:lnTo>
                  <a:lnTo>
                    <a:pt x="11" y="1300"/>
                  </a:lnTo>
                  <a:lnTo>
                    <a:pt x="15" y="1296"/>
                  </a:lnTo>
                  <a:lnTo>
                    <a:pt x="23" y="1292"/>
                  </a:lnTo>
                  <a:lnTo>
                    <a:pt x="30" y="1291"/>
                  </a:lnTo>
                  <a:lnTo>
                    <a:pt x="38" y="1290"/>
                  </a:lnTo>
                  <a:lnTo>
                    <a:pt x="44" y="1288"/>
                  </a:lnTo>
                  <a:lnTo>
                    <a:pt x="50" y="1287"/>
                  </a:lnTo>
                  <a:lnTo>
                    <a:pt x="52" y="1285"/>
                  </a:lnTo>
                  <a:lnTo>
                    <a:pt x="53" y="1284"/>
                  </a:lnTo>
                  <a:lnTo>
                    <a:pt x="55" y="1282"/>
                  </a:lnTo>
                  <a:lnTo>
                    <a:pt x="56" y="1281"/>
                  </a:lnTo>
                  <a:lnTo>
                    <a:pt x="55" y="1276"/>
                  </a:lnTo>
                  <a:lnTo>
                    <a:pt x="53" y="1272"/>
                  </a:lnTo>
                  <a:lnTo>
                    <a:pt x="51" y="1269"/>
                  </a:lnTo>
                  <a:lnTo>
                    <a:pt x="49" y="1265"/>
                  </a:lnTo>
                  <a:lnTo>
                    <a:pt x="42" y="1259"/>
                  </a:lnTo>
                  <a:lnTo>
                    <a:pt x="34" y="1254"/>
                  </a:lnTo>
                  <a:lnTo>
                    <a:pt x="26" y="1249"/>
                  </a:lnTo>
                  <a:lnTo>
                    <a:pt x="19" y="1243"/>
                  </a:lnTo>
                  <a:lnTo>
                    <a:pt x="17" y="1239"/>
                  </a:lnTo>
                  <a:lnTo>
                    <a:pt x="14" y="1237"/>
                  </a:lnTo>
                  <a:lnTo>
                    <a:pt x="13" y="1233"/>
                  </a:lnTo>
                  <a:lnTo>
                    <a:pt x="13" y="1229"/>
                  </a:lnTo>
                  <a:lnTo>
                    <a:pt x="13" y="1226"/>
                  </a:lnTo>
                  <a:lnTo>
                    <a:pt x="15" y="1225"/>
                  </a:lnTo>
                  <a:lnTo>
                    <a:pt x="18" y="1222"/>
                  </a:lnTo>
                  <a:lnTo>
                    <a:pt x="20" y="1221"/>
                  </a:lnTo>
                  <a:lnTo>
                    <a:pt x="27" y="1220"/>
                  </a:lnTo>
                  <a:lnTo>
                    <a:pt x="37" y="1219"/>
                  </a:lnTo>
                  <a:lnTo>
                    <a:pt x="46" y="1219"/>
                  </a:lnTo>
                  <a:lnTo>
                    <a:pt x="55" y="1219"/>
                  </a:lnTo>
                  <a:lnTo>
                    <a:pt x="63" y="1218"/>
                  </a:lnTo>
                  <a:lnTo>
                    <a:pt x="68" y="1215"/>
                  </a:lnTo>
                  <a:lnTo>
                    <a:pt x="72" y="1212"/>
                  </a:lnTo>
                  <a:lnTo>
                    <a:pt x="76" y="1206"/>
                  </a:lnTo>
                  <a:lnTo>
                    <a:pt x="80" y="1197"/>
                  </a:lnTo>
                  <a:lnTo>
                    <a:pt x="83" y="1189"/>
                  </a:lnTo>
                  <a:lnTo>
                    <a:pt x="90" y="1171"/>
                  </a:lnTo>
                  <a:lnTo>
                    <a:pt x="95" y="1157"/>
                  </a:lnTo>
                  <a:lnTo>
                    <a:pt x="99" y="1146"/>
                  </a:lnTo>
                  <a:lnTo>
                    <a:pt x="101" y="1138"/>
                  </a:lnTo>
                  <a:lnTo>
                    <a:pt x="103" y="1131"/>
                  </a:lnTo>
                  <a:lnTo>
                    <a:pt x="105" y="1125"/>
                  </a:lnTo>
                  <a:lnTo>
                    <a:pt x="107" y="1123"/>
                  </a:lnTo>
                  <a:lnTo>
                    <a:pt x="109" y="1120"/>
                  </a:lnTo>
                  <a:lnTo>
                    <a:pt x="115" y="1117"/>
                  </a:lnTo>
                  <a:lnTo>
                    <a:pt x="127" y="1111"/>
                  </a:lnTo>
                  <a:lnTo>
                    <a:pt x="132" y="1107"/>
                  </a:lnTo>
                  <a:lnTo>
                    <a:pt x="135" y="1103"/>
                  </a:lnTo>
                  <a:lnTo>
                    <a:pt x="138" y="1100"/>
                  </a:lnTo>
                  <a:lnTo>
                    <a:pt x="139" y="1096"/>
                  </a:lnTo>
                  <a:lnTo>
                    <a:pt x="140" y="1093"/>
                  </a:lnTo>
                  <a:lnTo>
                    <a:pt x="139" y="1089"/>
                  </a:lnTo>
                  <a:lnTo>
                    <a:pt x="138" y="1086"/>
                  </a:lnTo>
                  <a:lnTo>
                    <a:pt x="135" y="1082"/>
                  </a:lnTo>
                  <a:lnTo>
                    <a:pt x="134" y="1079"/>
                  </a:lnTo>
                  <a:lnTo>
                    <a:pt x="133" y="1076"/>
                  </a:lnTo>
                  <a:lnTo>
                    <a:pt x="133" y="1073"/>
                  </a:lnTo>
                  <a:lnTo>
                    <a:pt x="134" y="1070"/>
                  </a:lnTo>
                  <a:lnTo>
                    <a:pt x="139" y="1065"/>
                  </a:lnTo>
                  <a:lnTo>
                    <a:pt x="145" y="1060"/>
                  </a:lnTo>
                  <a:lnTo>
                    <a:pt x="149" y="1056"/>
                  </a:lnTo>
                  <a:lnTo>
                    <a:pt x="152" y="1051"/>
                  </a:lnTo>
                  <a:lnTo>
                    <a:pt x="154" y="1046"/>
                  </a:lnTo>
                  <a:lnTo>
                    <a:pt x="154" y="1042"/>
                  </a:lnTo>
                  <a:lnTo>
                    <a:pt x="154" y="1037"/>
                  </a:lnTo>
                  <a:lnTo>
                    <a:pt x="152" y="1032"/>
                  </a:lnTo>
                  <a:lnTo>
                    <a:pt x="147" y="1027"/>
                  </a:lnTo>
                  <a:lnTo>
                    <a:pt x="141" y="1023"/>
                  </a:lnTo>
                  <a:lnTo>
                    <a:pt x="134" y="1019"/>
                  </a:lnTo>
                  <a:lnTo>
                    <a:pt x="132" y="1016"/>
                  </a:lnTo>
                  <a:lnTo>
                    <a:pt x="131" y="1011"/>
                  </a:lnTo>
                  <a:lnTo>
                    <a:pt x="132" y="1007"/>
                  </a:lnTo>
                  <a:lnTo>
                    <a:pt x="139" y="1000"/>
                  </a:lnTo>
                  <a:lnTo>
                    <a:pt x="149" y="993"/>
                  </a:lnTo>
                  <a:lnTo>
                    <a:pt x="152" y="991"/>
                  </a:lnTo>
                  <a:lnTo>
                    <a:pt x="153" y="986"/>
                  </a:lnTo>
                  <a:lnTo>
                    <a:pt x="152" y="981"/>
                  </a:lnTo>
                  <a:lnTo>
                    <a:pt x="151" y="976"/>
                  </a:lnTo>
                  <a:lnTo>
                    <a:pt x="147" y="972"/>
                  </a:lnTo>
                  <a:lnTo>
                    <a:pt x="143" y="966"/>
                  </a:lnTo>
                  <a:lnTo>
                    <a:pt x="138" y="961"/>
                  </a:lnTo>
                  <a:lnTo>
                    <a:pt x="131" y="957"/>
                  </a:lnTo>
                  <a:lnTo>
                    <a:pt x="120" y="953"/>
                  </a:lnTo>
                  <a:lnTo>
                    <a:pt x="115" y="951"/>
                  </a:lnTo>
                  <a:lnTo>
                    <a:pt x="114" y="949"/>
                  </a:lnTo>
                  <a:lnTo>
                    <a:pt x="114" y="947"/>
                  </a:lnTo>
                  <a:lnTo>
                    <a:pt x="114" y="942"/>
                  </a:lnTo>
                  <a:lnTo>
                    <a:pt x="114" y="934"/>
                  </a:lnTo>
                  <a:lnTo>
                    <a:pt x="115" y="918"/>
                  </a:lnTo>
                  <a:lnTo>
                    <a:pt x="114" y="907"/>
                  </a:lnTo>
                  <a:lnTo>
                    <a:pt x="115" y="897"/>
                  </a:lnTo>
                  <a:lnTo>
                    <a:pt x="119" y="886"/>
                  </a:lnTo>
                  <a:lnTo>
                    <a:pt x="120" y="881"/>
                  </a:lnTo>
                  <a:lnTo>
                    <a:pt x="120" y="875"/>
                  </a:lnTo>
                  <a:lnTo>
                    <a:pt x="120" y="869"/>
                  </a:lnTo>
                  <a:lnTo>
                    <a:pt x="119" y="863"/>
                  </a:lnTo>
                  <a:lnTo>
                    <a:pt x="118" y="852"/>
                  </a:lnTo>
                  <a:lnTo>
                    <a:pt x="118" y="838"/>
                  </a:lnTo>
                  <a:lnTo>
                    <a:pt x="119" y="825"/>
                  </a:lnTo>
                  <a:lnTo>
                    <a:pt x="121" y="811"/>
                  </a:lnTo>
                  <a:lnTo>
                    <a:pt x="122" y="805"/>
                  </a:lnTo>
                  <a:lnTo>
                    <a:pt x="124" y="798"/>
                  </a:lnTo>
                  <a:lnTo>
                    <a:pt x="124" y="792"/>
                  </a:lnTo>
                  <a:lnTo>
                    <a:pt x="122" y="786"/>
                  </a:lnTo>
                  <a:lnTo>
                    <a:pt x="119" y="775"/>
                  </a:lnTo>
                  <a:lnTo>
                    <a:pt x="114" y="765"/>
                  </a:lnTo>
                  <a:lnTo>
                    <a:pt x="108" y="755"/>
                  </a:lnTo>
                  <a:lnTo>
                    <a:pt x="101" y="748"/>
                  </a:lnTo>
                  <a:lnTo>
                    <a:pt x="94" y="741"/>
                  </a:lnTo>
                  <a:lnTo>
                    <a:pt x="89" y="735"/>
                  </a:lnTo>
                  <a:lnTo>
                    <a:pt x="87" y="733"/>
                  </a:lnTo>
                  <a:lnTo>
                    <a:pt x="86" y="730"/>
                  </a:lnTo>
                  <a:lnTo>
                    <a:pt x="84" y="727"/>
                  </a:lnTo>
                  <a:lnTo>
                    <a:pt x="84" y="722"/>
                  </a:lnTo>
                  <a:lnTo>
                    <a:pt x="86" y="718"/>
                  </a:lnTo>
                  <a:lnTo>
                    <a:pt x="88" y="714"/>
                  </a:lnTo>
                  <a:lnTo>
                    <a:pt x="93" y="709"/>
                  </a:lnTo>
                  <a:lnTo>
                    <a:pt x="97" y="703"/>
                  </a:lnTo>
                  <a:lnTo>
                    <a:pt x="108" y="693"/>
                  </a:lnTo>
                  <a:lnTo>
                    <a:pt x="121" y="682"/>
                  </a:lnTo>
                  <a:lnTo>
                    <a:pt x="134" y="670"/>
                  </a:lnTo>
                  <a:lnTo>
                    <a:pt x="146" y="657"/>
                  </a:lnTo>
                  <a:lnTo>
                    <a:pt x="153" y="646"/>
                  </a:lnTo>
                  <a:lnTo>
                    <a:pt x="157" y="639"/>
                  </a:lnTo>
                  <a:lnTo>
                    <a:pt x="159" y="639"/>
                  </a:lnTo>
                  <a:lnTo>
                    <a:pt x="160" y="640"/>
                  </a:lnTo>
                  <a:lnTo>
                    <a:pt x="163" y="645"/>
                  </a:lnTo>
                  <a:lnTo>
                    <a:pt x="166" y="652"/>
                  </a:lnTo>
                  <a:lnTo>
                    <a:pt x="172" y="667"/>
                  </a:lnTo>
                  <a:lnTo>
                    <a:pt x="179" y="682"/>
                  </a:lnTo>
                  <a:lnTo>
                    <a:pt x="183" y="687"/>
                  </a:lnTo>
                  <a:lnTo>
                    <a:pt x="188" y="693"/>
                  </a:lnTo>
                  <a:lnTo>
                    <a:pt x="194" y="697"/>
                  </a:lnTo>
                  <a:lnTo>
                    <a:pt x="200" y="699"/>
                  </a:lnTo>
                  <a:lnTo>
                    <a:pt x="206" y="702"/>
                  </a:lnTo>
                  <a:lnTo>
                    <a:pt x="212" y="703"/>
                  </a:lnTo>
                  <a:lnTo>
                    <a:pt x="219" y="704"/>
                  </a:lnTo>
                  <a:lnTo>
                    <a:pt x="226" y="704"/>
                  </a:lnTo>
                  <a:lnTo>
                    <a:pt x="239" y="704"/>
                  </a:lnTo>
                  <a:lnTo>
                    <a:pt x="251" y="705"/>
                  </a:lnTo>
                  <a:lnTo>
                    <a:pt x="256" y="708"/>
                  </a:lnTo>
                  <a:lnTo>
                    <a:pt x="260" y="710"/>
                  </a:lnTo>
                  <a:lnTo>
                    <a:pt x="263" y="714"/>
                  </a:lnTo>
                  <a:lnTo>
                    <a:pt x="265" y="718"/>
                  </a:lnTo>
                  <a:lnTo>
                    <a:pt x="267" y="730"/>
                  </a:lnTo>
                  <a:lnTo>
                    <a:pt x="270" y="742"/>
                  </a:lnTo>
                  <a:lnTo>
                    <a:pt x="272" y="754"/>
                  </a:lnTo>
                  <a:lnTo>
                    <a:pt x="278" y="766"/>
                  </a:lnTo>
                  <a:lnTo>
                    <a:pt x="286" y="780"/>
                  </a:lnTo>
                  <a:lnTo>
                    <a:pt x="296" y="794"/>
                  </a:lnTo>
                  <a:lnTo>
                    <a:pt x="305" y="811"/>
                  </a:lnTo>
                  <a:lnTo>
                    <a:pt x="315" y="828"/>
                  </a:lnTo>
                  <a:lnTo>
                    <a:pt x="324" y="843"/>
                  </a:lnTo>
                  <a:lnTo>
                    <a:pt x="332" y="856"/>
                  </a:lnTo>
                  <a:lnTo>
                    <a:pt x="334" y="862"/>
                  </a:lnTo>
                  <a:lnTo>
                    <a:pt x="336" y="869"/>
                  </a:lnTo>
                  <a:lnTo>
                    <a:pt x="338" y="875"/>
                  </a:lnTo>
                  <a:lnTo>
                    <a:pt x="339" y="882"/>
                  </a:lnTo>
                  <a:lnTo>
                    <a:pt x="339" y="895"/>
                  </a:lnTo>
                  <a:lnTo>
                    <a:pt x="339" y="905"/>
                  </a:lnTo>
                  <a:lnTo>
                    <a:pt x="340" y="910"/>
                  </a:lnTo>
                  <a:lnTo>
                    <a:pt x="341" y="912"/>
                  </a:lnTo>
                  <a:lnTo>
                    <a:pt x="343" y="915"/>
                  </a:lnTo>
                  <a:lnTo>
                    <a:pt x="347" y="917"/>
                  </a:lnTo>
                  <a:lnTo>
                    <a:pt x="355" y="919"/>
                  </a:lnTo>
                  <a:lnTo>
                    <a:pt x="365" y="920"/>
                  </a:lnTo>
                  <a:lnTo>
                    <a:pt x="368" y="919"/>
                  </a:lnTo>
                  <a:lnTo>
                    <a:pt x="372" y="918"/>
                  </a:lnTo>
                  <a:lnTo>
                    <a:pt x="374" y="915"/>
                  </a:lnTo>
                  <a:lnTo>
                    <a:pt x="376" y="911"/>
                  </a:lnTo>
                  <a:lnTo>
                    <a:pt x="374" y="899"/>
                  </a:lnTo>
                  <a:lnTo>
                    <a:pt x="374" y="887"/>
                  </a:lnTo>
                  <a:lnTo>
                    <a:pt x="376" y="880"/>
                  </a:lnTo>
                  <a:lnTo>
                    <a:pt x="378" y="873"/>
                  </a:lnTo>
                  <a:lnTo>
                    <a:pt x="382" y="866"/>
                  </a:lnTo>
                  <a:lnTo>
                    <a:pt x="386" y="859"/>
                  </a:lnTo>
                  <a:lnTo>
                    <a:pt x="397" y="846"/>
                  </a:lnTo>
                  <a:lnTo>
                    <a:pt x="404" y="832"/>
                  </a:lnTo>
                  <a:lnTo>
                    <a:pt x="410" y="821"/>
                  </a:lnTo>
                  <a:lnTo>
                    <a:pt x="415" y="811"/>
                  </a:lnTo>
                  <a:lnTo>
                    <a:pt x="420" y="803"/>
                  </a:lnTo>
                  <a:lnTo>
                    <a:pt x="426" y="797"/>
                  </a:lnTo>
                  <a:lnTo>
                    <a:pt x="433" y="793"/>
                  </a:lnTo>
                  <a:lnTo>
                    <a:pt x="440" y="791"/>
                  </a:lnTo>
                  <a:lnTo>
                    <a:pt x="449" y="787"/>
                  </a:lnTo>
                  <a:lnTo>
                    <a:pt x="459" y="781"/>
                  </a:lnTo>
                  <a:lnTo>
                    <a:pt x="464" y="777"/>
                  </a:lnTo>
                  <a:lnTo>
                    <a:pt x="468" y="773"/>
                  </a:lnTo>
                  <a:lnTo>
                    <a:pt x="471" y="768"/>
                  </a:lnTo>
                  <a:lnTo>
                    <a:pt x="472" y="764"/>
                  </a:lnTo>
                  <a:lnTo>
                    <a:pt x="471" y="753"/>
                  </a:lnTo>
                  <a:lnTo>
                    <a:pt x="469" y="741"/>
                  </a:lnTo>
                  <a:lnTo>
                    <a:pt x="469" y="735"/>
                  </a:lnTo>
                  <a:lnTo>
                    <a:pt x="471" y="730"/>
                  </a:lnTo>
                  <a:lnTo>
                    <a:pt x="472" y="724"/>
                  </a:lnTo>
                  <a:lnTo>
                    <a:pt x="477" y="721"/>
                  </a:lnTo>
                  <a:lnTo>
                    <a:pt x="492" y="711"/>
                  </a:lnTo>
                  <a:lnTo>
                    <a:pt x="513" y="699"/>
                  </a:lnTo>
                  <a:lnTo>
                    <a:pt x="536" y="689"/>
                  </a:lnTo>
                  <a:lnTo>
                    <a:pt x="552" y="680"/>
                  </a:lnTo>
                  <a:lnTo>
                    <a:pt x="560" y="676"/>
                  </a:lnTo>
                  <a:lnTo>
                    <a:pt x="571" y="668"/>
                  </a:lnTo>
                  <a:lnTo>
                    <a:pt x="582" y="659"/>
                  </a:lnTo>
                  <a:lnTo>
                    <a:pt x="593" y="649"/>
                  </a:lnTo>
                  <a:lnTo>
                    <a:pt x="603" y="642"/>
                  </a:lnTo>
                  <a:lnTo>
                    <a:pt x="609" y="640"/>
                  </a:lnTo>
                  <a:lnTo>
                    <a:pt x="613" y="642"/>
                  </a:lnTo>
                  <a:lnTo>
                    <a:pt x="619" y="647"/>
                  </a:lnTo>
                  <a:lnTo>
                    <a:pt x="623" y="652"/>
                  </a:lnTo>
                  <a:lnTo>
                    <a:pt x="626" y="654"/>
                  </a:lnTo>
                  <a:lnTo>
                    <a:pt x="630" y="655"/>
                  </a:lnTo>
                  <a:lnTo>
                    <a:pt x="632" y="655"/>
                  </a:lnTo>
                  <a:lnTo>
                    <a:pt x="639" y="651"/>
                  </a:lnTo>
                  <a:lnTo>
                    <a:pt x="648" y="642"/>
                  </a:lnTo>
                  <a:lnTo>
                    <a:pt x="663" y="628"/>
                  </a:lnTo>
                  <a:lnTo>
                    <a:pt x="678" y="613"/>
                  </a:lnTo>
                  <a:lnTo>
                    <a:pt x="689" y="600"/>
                  </a:lnTo>
                  <a:lnTo>
                    <a:pt x="705" y="581"/>
                  </a:lnTo>
                  <a:lnTo>
                    <a:pt x="720" y="561"/>
                  </a:lnTo>
                  <a:lnTo>
                    <a:pt x="735" y="545"/>
                  </a:lnTo>
                  <a:lnTo>
                    <a:pt x="742" y="539"/>
                  </a:lnTo>
                  <a:lnTo>
                    <a:pt x="748" y="535"/>
                  </a:lnTo>
                  <a:lnTo>
                    <a:pt x="754" y="533"/>
                  </a:lnTo>
                  <a:lnTo>
                    <a:pt x="758" y="532"/>
                  </a:lnTo>
                  <a:lnTo>
                    <a:pt x="769" y="531"/>
                  </a:lnTo>
                  <a:lnTo>
                    <a:pt x="779" y="528"/>
                  </a:lnTo>
                  <a:lnTo>
                    <a:pt x="787" y="526"/>
                  </a:lnTo>
                  <a:lnTo>
                    <a:pt x="795" y="523"/>
                  </a:lnTo>
                  <a:lnTo>
                    <a:pt x="800" y="522"/>
                  </a:lnTo>
                  <a:lnTo>
                    <a:pt x="805" y="522"/>
                  </a:lnTo>
                  <a:lnTo>
                    <a:pt x="807" y="525"/>
                  </a:lnTo>
                  <a:lnTo>
                    <a:pt x="811" y="528"/>
                  </a:lnTo>
                  <a:lnTo>
                    <a:pt x="820" y="538"/>
                  </a:lnTo>
                  <a:lnTo>
                    <a:pt x="831" y="548"/>
                  </a:lnTo>
                  <a:lnTo>
                    <a:pt x="833" y="551"/>
                  </a:lnTo>
                  <a:lnTo>
                    <a:pt x="837" y="552"/>
                  </a:lnTo>
                  <a:lnTo>
                    <a:pt x="839" y="553"/>
                  </a:lnTo>
                  <a:lnTo>
                    <a:pt x="842" y="552"/>
                  </a:lnTo>
                  <a:lnTo>
                    <a:pt x="845" y="548"/>
                  </a:lnTo>
                  <a:lnTo>
                    <a:pt x="848" y="542"/>
                  </a:lnTo>
                  <a:lnTo>
                    <a:pt x="855" y="531"/>
                  </a:lnTo>
                  <a:lnTo>
                    <a:pt x="862" y="516"/>
                  </a:lnTo>
                  <a:lnTo>
                    <a:pt x="869" y="508"/>
                  </a:lnTo>
                  <a:lnTo>
                    <a:pt x="880" y="497"/>
                  </a:lnTo>
                  <a:lnTo>
                    <a:pt x="884" y="490"/>
                  </a:lnTo>
                  <a:lnTo>
                    <a:pt x="889" y="484"/>
                  </a:lnTo>
                  <a:lnTo>
                    <a:pt x="894" y="478"/>
                  </a:lnTo>
                  <a:lnTo>
                    <a:pt x="896" y="474"/>
                  </a:lnTo>
                  <a:lnTo>
                    <a:pt x="900" y="462"/>
                  </a:lnTo>
                  <a:lnTo>
                    <a:pt x="903" y="449"/>
                  </a:lnTo>
                  <a:lnTo>
                    <a:pt x="907" y="436"/>
                  </a:lnTo>
                  <a:lnTo>
                    <a:pt x="912" y="426"/>
                  </a:lnTo>
                  <a:lnTo>
                    <a:pt x="913" y="424"/>
                  </a:lnTo>
                  <a:lnTo>
                    <a:pt x="915" y="421"/>
                  </a:lnTo>
                  <a:lnTo>
                    <a:pt x="919" y="419"/>
                  </a:lnTo>
                  <a:lnTo>
                    <a:pt x="922" y="418"/>
                  </a:lnTo>
                  <a:lnTo>
                    <a:pt x="931" y="415"/>
                  </a:lnTo>
                  <a:lnTo>
                    <a:pt x="941" y="415"/>
                  </a:lnTo>
                  <a:lnTo>
                    <a:pt x="951" y="416"/>
                  </a:lnTo>
                  <a:lnTo>
                    <a:pt x="959" y="418"/>
                  </a:lnTo>
                  <a:lnTo>
                    <a:pt x="966" y="416"/>
                  </a:lnTo>
                  <a:lnTo>
                    <a:pt x="970" y="415"/>
                  </a:lnTo>
                  <a:lnTo>
                    <a:pt x="974" y="412"/>
                  </a:lnTo>
                  <a:lnTo>
                    <a:pt x="976" y="409"/>
                  </a:lnTo>
                  <a:lnTo>
                    <a:pt x="978" y="407"/>
                  </a:lnTo>
                  <a:lnTo>
                    <a:pt x="981" y="405"/>
                  </a:lnTo>
                  <a:lnTo>
                    <a:pt x="984" y="406"/>
                  </a:lnTo>
                  <a:lnTo>
                    <a:pt x="989" y="408"/>
                  </a:lnTo>
                  <a:lnTo>
                    <a:pt x="994" y="412"/>
                  </a:lnTo>
                  <a:lnTo>
                    <a:pt x="1000" y="415"/>
                  </a:lnTo>
                  <a:lnTo>
                    <a:pt x="1004" y="416"/>
                  </a:lnTo>
                  <a:lnTo>
                    <a:pt x="1010" y="418"/>
                  </a:lnTo>
                  <a:lnTo>
                    <a:pt x="1016" y="419"/>
                  </a:lnTo>
                  <a:lnTo>
                    <a:pt x="1022" y="419"/>
                  </a:lnTo>
                  <a:lnTo>
                    <a:pt x="1028" y="418"/>
                  </a:lnTo>
                  <a:lnTo>
                    <a:pt x="1033" y="415"/>
                  </a:lnTo>
                  <a:lnTo>
                    <a:pt x="1039" y="413"/>
                  </a:lnTo>
                  <a:lnTo>
                    <a:pt x="1044" y="408"/>
                  </a:lnTo>
                  <a:lnTo>
                    <a:pt x="1047" y="403"/>
                  </a:lnTo>
                  <a:lnTo>
                    <a:pt x="1050" y="397"/>
                  </a:lnTo>
                  <a:lnTo>
                    <a:pt x="1051" y="392"/>
                  </a:lnTo>
                  <a:lnTo>
                    <a:pt x="1052" y="386"/>
                  </a:lnTo>
                  <a:lnTo>
                    <a:pt x="1051" y="381"/>
                  </a:lnTo>
                  <a:lnTo>
                    <a:pt x="1047" y="377"/>
                  </a:lnTo>
                  <a:lnTo>
                    <a:pt x="1038" y="374"/>
                  </a:lnTo>
                  <a:lnTo>
                    <a:pt x="1028" y="369"/>
                  </a:lnTo>
                  <a:lnTo>
                    <a:pt x="1025" y="368"/>
                  </a:lnTo>
                  <a:lnTo>
                    <a:pt x="1021" y="364"/>
                  </a:lnTo>
                  <a:lnTo>
                    <a:pt x="1019" y="362"/>
                  </a:lnTo>
                  <a:lnTo>
                    <a:pt x="1018" y="358"/>
                  </a:lnTo>
                  <a:lnTo>
                    <a:pt x="1018" y="355"/>
                  </a:lnTo>
                  <a:lnTo>
                    <a:pt x="1020" y="351"/>
                  </a:lnTo>
                  <a:lnTo>
                    <a:pt x="1022" y="348"/>
                  </a:lnTo>
                  <a:lnTo>
                    <a:pt x="1027" y="345"/>
                  </a:lnTo>
                  <a:lnTo>
                    <a:pt x="1033" y="343"/>
                  </a:lnTo>
                  <a:lnTo>
                    <a:pt x="1039" y="340"/>
                  </a:lnTo>
                  <a:lnTo>
                    <a:pt x="1047" y="340"/>
                  </a:lnTo>
                  <a:lnTo>
                    <a:pt x="1056" y="340"/>
                  </a:lnTo>
                  <a:lnTo>
                    <a:pt x="1069" y="344"/>
                  </a:lnTo>
                  <a:lnTo>
                    <a:pt x="1078" y="348"/>
                  </a:lnTo>
                  <a:lnTo>
                    <a:pt x="1084" y="351"/>
                  </a:lnTo>
                  <a:lnTo>
                    <a:pt x="1092" y="356"/>
                  </a:lnTo>
                  <a:lnTo>
                    <a:pt x="1101" y="359"/>
                  </a:lnTo>
                  <a:lnTo>
                    <a:pt x="1110" y="362"/>
                  </a:lnTo>
                  <a:lnTo>
                    <a:pt x="1120" y="362"/>
                  </a:lnTo>
                  <a:lnTo>
                    <a:pt x="1127" y="362"/>
                  </a:lnTo>
                  <a:lnTo>
                    <a:pt x="1133" y="362"/>
                  </a:lnTo>
                  <a:lnTo>
                    <a:pt x="1141" y="363"/>
                  </a:lnTo>
                  <a:lnTo>
                    <a:pt x="1149" y="365"/>
                  </a:lnTo>
                  <a:lnTo>
                    <a:pt x="1159" y="370"/>
                  </a:lnTo>
                  <a:lnTo>
                    <a:pt x="1163" y="373"/>
                  </a:lnTo>
                  <a:lnTo>
                    <a:pt x="1166" y="374"/>
                  </a:lnTo>
                  <a:lnTo>
                    <a:pt x="1170" y="375"/>
                  </a:lnTo>
                  <a:lnTo>
                    <a:pt x="1173" y="375"/>
                  </a:lnTo>
                  <a:lnTo>
                    <a:pt x="1176" y="375"/>
                  </a:lnTo>
                  <a:lnTo>
                    <a:pt x="1177" y="373"/>
                  </a:lnTo>
                  <a:lnTo>
                    <a:pt x="1178" y="371"/>
                  </a:lnTo>
                  <a:lnTo>
                    <a:pt x="1179" y="369"/>
                  </a:lnTo>
                  <a:lnTo>
                    <a:pt x="1183" y="362"/>
                  </a:lnTo>
                  <a:lnTo>
                    <a:pt x="1190" y="350"/>
                  </a:lnTo>
                  <a:lnTo>
                    <a:pt x="1193" y="345"/>
                  </a:lnTo>
                  <a:lnTo>
                    <a:pt x="1197" y="340"/>
                  </a:lnTo>
                  <a:lnTo>
                    <a:pt x="1202" y="338"/>
                  </a:lnTo>
                  <a:lnTo>
                    <a:pt x="1204" y="337"/>
                  </a:lnTo>
                  <a:lnTo>
                    <a:pt x="1217" y="340"/>
                  </a:lnTo>
                  <a:lnTo>
                    <a:pt x="1227" y="342"/>
                  </a:lnTo>
                  <a:lnTo>
                    <a:pt x="1235" y="342"/>
                  </a:lnTo>
                  <a:lnTo>
                    <a:pt x="1242" y="339"/>
                  </a:lnTo>
                  <a:lnTo>
                    <a:pt x="1258" y="331"/>
                  </a:lnTo>
                  <a:lnTo>
                    <a:pt x="1274" y="324"/>
                  </a:lnTo>
                  <a:lnTo>
                    <a:pt x="1286" y="319"/>
                  </a:lnTo>
                  <a:lnTo>
                    <a:pt x="1293" y="313"/>
                  </a:lnTo>
                  <a:lnTo>
                    <a:pt x="1294" y="311"/>
                  </a:lnTo>
                  <a:lnTo>
                    <a:pt x="1296" y="308"/>
                  </a:lnTo>
                  <a:lnTo>
                    <a:pt x="1294" y="307"/>
                  </a:lnTo>
                  <a:lnTo>
                    <a:pt x="1292" y="305"/>
                  </a:lnTo>
                  <a:lnTo>
                    <a:pt x="1284" y="300"/>
                  </a:lnTo>
                  <a:lnTo>
                    <a:pt x="1277" y="293"/>
                  </a:lnTo>
                  <a:lnTo>
                    <a:pt x="1273" y="288"/>
                  </a:lnTo>
                  <a:lnTo>
                    <a:pt x="1272" y="283"/>
                  </a:lnTo>
                  <a:lnTo>
                    <a:pt x="1271" y="277"/>
                  </a:lnTo>
                  <a:lnTo>
                    <a:pt x="1273" y="271"/>
                  </a:lnTo>
                  <a:lnTo>
                    <a:pt x="1275" y="266"/>
                  </a:lnTo>
                  <a:lnTo>
                    <a:pt x="1279" y="260"/>
                  </a:lnTo>
                  <a:lnTo>
                    <a:pt x="1284" y="252"/>
                  </a:lnTo>
                  <a:lnTo>
                    <a:pt x="1289" y="247"/>
                  </a:lnTo>
                  <a:lnTo>
                    <a:pt x="1294" y="241"/>
                  </a:lnTo>
                  <a:lnTo>
                    <a:pt x="1300" y="236"/>
                  </a:lnTo>
                  <a:lnTo>
                    <a:pt x="1306" y="231"/>
                  </a:lnTo>
                  <a:lnTo>
                    <a:pt x="1312" y="228"/>
                  </a:lnTo>
                  <a:lnTo>
                    <a:pt x="1324" y="222"/>
                  </a:lnTo>
                  <a:lnTo>
                    <a:pt x="1336" y="214"/>
                  </a:lnTo>
                  <a:lnTo>
                    <a:pt x="1343" y="211"/>
                  </a:lnTo>
                  <a:lnTo>
                    <a:pt x="1350" y="208"/>
                  </a:lnTo>
                  <a:lnTo>
                    <a:pt x="1359" y="207"/>
                  </a:lnTo>
                  <a:lnTo>
                    <a:pt x="1366" y="207"/>
                  </a:lnTo>
                  <a:lnTo>
                    <a:pt x="1369" y="210"/>
                  </a:lnTo>
                  <a:lnTo>
                    <a:pt x="1375" y="214"/>
                  </a:lnTo>
                  <a:lnTo>
                    <a:pt x="1379" y="216"/>
                  </a:lnTo>
                  <a:lnTo>
                    <a:pt x="1381" y="216"/>
                  </a:lnTo>
                  <a:lnTo>
                    <a:pt x="1385" y="216"/>
                  </a:lnTo>
                  <a:lnTo>
                    <a:pt x="1387" y="213"/>
                  </a:lnTo>
                  <a:lnTo>
                    <a:pt x="1392" y="207"/>
                  </a:lnTo>
                  <a:lnTo>
                    <a:pt x="1396" y="199"/>
                  </a:lnTo>
                  <a:lnTo>
                    <a:pt x="1398" y="191"/>
                  </a:lnTo>
                  <a:lnTo>
                    <a:pt x="1400" y="180"/>
                  </a:lnTo>
                  <a:lnTo>
                    <a:pt x="1400" y="168"/>
                  </a:lnTo>
                  <a:lnTo>
                    <a:pt x="1401" y="155"/>
                  </a:lnTo>
                  <a:lnTo>
                    <a:pt x="1403" y="130"/>
                  </a:lnTo>
                  <a:lnTo>
                    <a:pt x="1404" y="109"/>
                  </a:lnTo>
                  <a:lnTo>
                    <a:pt x="1407" y="87"/>
                  </a:lnTo>
                  <a:lnTo>
                    <a:pt x="1407" y="66"/>
                  </a:lnTo>
                  <a:lnTo>
                    <a:pt x="1410" y="44"/>
                  </a:lnTo>
                  <a:lnTo>
                    <a:pt x="1413" y="22"/>
                  </a:lnTo>
                  <a:lnTo>
                    <a:pt x="1416" y="10"/>
                  </a:lnTo>
                  <a:lnTo>
                    <a:pt x="1419" y="2"/>
                  </a:lnTo>
                  <a:lnTo>
                    <a:pt x="1422" y="0"/>
                  </a:lnTo>
                  <a:lnTo>
                    <a:pt x="1425" y="0"/>
                  </a:lnTo>
                  <a:lnTo>
                    <a:pt x="1429" y="2"/>
                  </a:lnTo>
                  <a:lnTo>
                    <a:pt x="1432" y="3"/>
                  </a:lnTo>
                  <a:lnTo>
                    <a:pt x="1438" y="4"/>
                  </a:lnTo>
                  <a:lnTo>
                    <a:pt x="1443" y="6"/>
                  </a:lnTo>
                  <a:lnTo>
                    <a:pt x="1449" y="10"/>
                  </a:lnTo>
                  <a:lnTo>
                    <a:pt x="1451" y="15"/>
                  </a:lnTo>
                  <a:lnTo>
                    <a:pt x="1456" y="25"/>
                  </a:lnTo>
                  <a:lnTo>
                    <a:pt x="1462" y="36"/>
                  </a:lnTo>
                  <a:lnTo>
                    <a:pt x="1466" y="42"/>
                  </a:lnTo>
                  <a:lnTo>
                    <a:pt x="1469" y="47"/>
                  </a:lnTo>
                  <a:lnTo>
                    <a:pt x="1474" y="50"/>
                  </a:lnTo>
                  <a:lnTo>
                    <a:pt x="1479" y="54"/>
                  </a:lnTo>
                  <a:lnTo>
                    <a:pt x="1491" y="62"/>
                  </a:lnTo>
                  <a:lnTo>
                    <a:pt x="1507" y="69"/>
                  </a:lnTo>
                  <a:lnTo>
                    <a:pt x="1525" y="78"/>
                  </a:lnTo>
                  <a:lnTo>
                    <a:pt x="1539" y="82"/>
                  </a:lnTo>
                  <a:lnTo>
                    <a:pt x="1550" y="86"/>
                  </a:lnTo>
                  <a:lnTo>
                    <a:pt x="1561" y="87"/>
                  </a:lnTo>
                  <a:lnTo>
                    <a:pt x="1571" y="90"/>
                  </a:lnTo>
                  <a:lnTo>
                    <a:pt x="1582" y="90"/>
                  </a:lnTo>
                  <a:lnTo>
                    <a:pt x="1592" y="91"/>
                  </a:lnTo>
                  <a:lnTo>
                    <a:pt x="1599" y="93"/>
                  </a:lnTo>
                  <a:lnTo>
                    <a:pt x="1601" y="94"/>
                  </a:lnTo>
                  <a:lnTo>
                    <a:pt x="1604" y="97"/>
                  </a:lnTo>
                  <a:lnTo>
                    <a:pt x="1605" y="100"/>
                  </a:lnTo>
                  <a:lnTo>
                    <a:pt x="1606" y="104"/>
                  </a:lnTo>
                  <a:lnTo>
                    <a:pt x="1608" y="113"/>
                  </a:lnTo>
                  <a:lnTo>
                    <a:pt x="1614" y="123"/>
                  </a:lnTo>
                  <a:lnTo>
                    <a:pt x="1618" y="129"/>
                  </a:lnTo>
                  <a:lnTo>
                    <a:pt x="1623" y="134"/>
                  </a:lnTo>
                  <a:lnTo>
                    <a:pt x="1627" y="137"/>
                  </a:lnTo>
                  <a:lnTo>
                    <a:pt x="1633" y="142"/>
                  </a:lnTo>
                  <a:lnTo>
                    <a:pt x="1638" y="145"/>
                  </a:lnTo>
                  <a:lnTo>
                    <a:pt x="1642" y="148"/>
                  </a:lnTo>
                  <a:lnTo>
                    <a:pt x="1644" y="151"/>
                  </a:lnTo>
                  <a:lnTo>
                    <a:pt x="1646" y="154"/>
                  </a:lnTo>
                  <a:lnTo>
                    <a:pt x="1646" y="157"/>
                  </a:lnTo>
                  <a:lnTo>
                    <a:pt x="1646" y="160"/>
                  </a:lnTo>
                  <a:lnTo>
                    <a:pt x="1646" y="162"/>
                  </a:lnTo>
                  <a:lnTo>
                    <a:pt x="1645" y="166"/>
                  </a:lnTo>
                  <a:lnTo>
                    <a:pt x="1642" y="173"/>
                  </a:lnTo>
                  <a:lnTo>
                    <a:pt x="1638" y="179"/>
                  </a:lnTo>
                  <a:lnTo>
                    <a:pt x="1637" y="186"/>
                  </a:lnTo>
                  <a:lnTo>
                    <a:pt x="1636" y="191"/>
                  </a:lnTo>
                  <a:lnTo>
                    <a:pt x="1636" y="193"/>
                  </a:lnTo>
                  <a:lnTo>
                    <a:pt x="1637" y="195"/>
                  </a:lnTo>
                  <a:lnTo>
                    <a:pt x="1638" y="197"/>
                  </a:lnTo>
                  <a:lnTo>
                    <a:pt x="1639" y="198"/>
                  </a:lnTo>
                  <a:lnTo>
                    <a:pt x="1645" y="200"/>
                  </a:lnTo>
                  <a:lnTo>
                    <a:pt x="1651" y="200"/>
                  </a:lnTo>
                  <a:lnTo>
                    <a:pt x="1655" y="201"/>
                  </a:lnTo>
                  <a:lnTo>
                    <a:pt x="1656" y="203"/>
                  </a:lnTo>
                  <a:lnTo>
                    <a:pt x="1657" y="204"/>
                  </a:lnTo>
                  <a:lnTo>
                    <a:pt x="1658" y="206"/>
                  </a:lnTo>
                  <a:lnTo>
                    <a:pt x="1656" y="210"/>
                  </a:lnTo>
                  <a:lnTo>
                    <a:pt x="1653" y="214"/>
                  </a:lnTo>
                  <a:lnTo>
                    <a:pt x="1650" y="219"/>
                  </a:lnTo>
                  <a:lnTo>
                    <a:pt x="1648" y="228"/>
                  </a:lnTo>
                  <a:lnTo>
                    <a:pt x="1648" y="231"/>
                  </a:lnTo>
                  <a:lnTo>
                    <a:pt x="1649" y="235"/>
                  </a:lnTo>
                  <a:lnTo>
                    <a:pt x="1650" y="239"/>
                  </a:lnTo>
                  <a:lnTo>
                    <a:pt x="1653" y="243"/>
                  </a:lnTo>
                  <a:lnTo>
                    <a:pt x="1658" y="245"/>
                  </a:lnTo>
                  <a:lnTo>
                    <a:pt x="1662" y="248"/>
                  </a:lnTo>
                  <a:lnTo>
                    <a:pt x="1665" y="250"/>
                  </a:lnTo>
                  <a:lnTo>
                    <a:pt x="1670" y="251"/>
                  </a:lnTo>
                  <a:lnTo>
                    <a:pt x="1674" y="251"/>
                  </a:lnTo>
                  <a:lnTo>
                    <a:pt x="1678" y="250"/>
                  </a:lnTo>
                  <a:lnTo>
                    <a:pt x="1682" y="248"/>
                  </a:lnTo>
                  <a:lnTo>
                    <a:pt x="1687" y="245"/>
                  </a:lnTo>
                  <a:lnTo>
                    <a:pt x="1695" y="236"/>
                  </a:lnTo>
                  <a:lnTo>
                    <a:pt x="1703" y="226"/>
                  </a:lnTo>
                  <a:lnTo>
                    <a:pt x="1711" y="216"/>
                  </a:lnTo>
                  <a:lnTo>
                    <a:pt x="1718" y="204"/>
                  </a:lnTo>
                  <a:lnTo>
                    <a:pt x="1725" y="188"/>
                  </a:lnTo>
                  <a:lnTo>
                    <a:pt x="1733" y="169"/>
                  </a:lnTo>
                  <a:lnTo>
                    <a:pt x="1743" y="150"/>
                  </a:lnTo>
                  <a:lnTo>
                    <a:pt x="1750" y="136"/>
                  </a:lnTo>
                  <a:lnTo>
                    <a:pt x="1755" y="130"/>
                  </a:lnTo>
                  <a:lnTo>
                    <a:pt x="1759" y="125"/>
                  </a:lnTo>
                  <a:lnTo>
                    <a:pt x="1764" y="122"/>
                  </a:lnTo>
                  <a:lnTo>
                    <a:pt x="1770" y="119"/>
                  </a:lnTo>
                  <a:lnTo>
                    <a:pt x="1776" y="118"/>
                  </a:lnTo>
                  <a:lnTo>
                    <a:pt x="1782" y="119"/>
                  </a:lnTo>
                  <a:lnTo>
                    <a:pt x="1784" y="121"/>
                  </a:lnTo>
                  <a:lnTo>
                    <a:pt x="1787" y="123"/>
                  </a:lnTo>
                  <a:lnTo>
                    <a:pt x="1789" y="126"/>
                  </a:lnTo>
                  <a:lnTo>
                    <a:pt x="1789" y="130"/>
                  </a:lnTo>
                  <a:lnTo>
                    <a:pt x="1787" y="147"/>
                  </a:lnTo>
                  <a:lnTo>
                    <a:pt x="1785" y="163"/>
                  </a:lnTo>
                  <a:lnTo>
                    <a:pt x="1787" y="167"/>
                  </a:lnTo>
                  <a:lnTo>
                    <a:pt x="1788" y="170"/>
                  </a:lnTo>
                  <a:lnTo>
                    <a:pt x="1789" y="173"/>
                  </a:lnTo>
                  <a:lnTo>
                    <a:pt x="1793" y="176"/>
                  </a:lnTo>
                  <a:lnTo>
                    <a:pt x="1797" y="181"/>
                  </a:lnTo>
                  <a:lnTo>
                    <a:pt x="1802" y="187"/>
                  </a:lnTo>
                  <a:lnTo>
                    <a:pt x="1803" y="189"/>
                  </a:lnTo>
                  <a:lnTo>
                    <a:pt x="1804" y="193"/>
                  </a:lnTo>
                  <a:lnTo>
                    <a:pt x="1806" y="198"/>
                  </a:lnTo>
                  <a:lnTo>
                    <a:pt x="1806" y="203"/>
                  </a:lnTo>
                  <a:lnTo>
                    <a:pt x="1803" y="211"/>
                  </a:lnTo>
                  <a:lnTo>
                    <a:pt x="1801" y="218"/>
                  </a:lnTo>
                  <a:lnTo>
                    <a:pt x="1800" y="222"/>
                  </a:lnTo>
                  <a:lnTo>
                    <a:pt x="1800" y="225"/>
                  </a:lnTo>
                  <a:lnTo>
                    <a:pt x="1801" y="229"/>
                  </a:lnTo>
                  <a:lnTo>
                    <a:pt x="1803" y="233"/>
                  </a:lnTo>
                  <a:lnTo>
                    <a:pt x="1810" y="242"/>
                  </a:lnTo>
                  <a:lnTo>
                    <a:pt x="1820" y="251"/>
                  </a:lnTo>
                  <a:lnTo>
                    <a:pt x="1825" y="256"/>
                  </a:lnTo>
                  <a:lnTo>
                    <a:pt x="1829" y="262"/>
                  </a:lnTo>
                  <a:lnTo>
                    <a:pt x="1834" y="268"/>
                  </a:lnTo>
                  <a:lnTo>
                    <a:pt x="1837" y="276"/>
                  </a:lnTo>
                  <a:lnTo>
                    <a:pt x="1840" y="291"/>
                  </a:lnTo>
                  <a:lnTo>
                    <a:pt x="1842" y="302"/>
                  </a:lnTo>
                  <a:lnTo>
                    <a:pt x="1844" y="307"/>
                  </a:lnTo>
                  <a:lnTo>
                    <a:pt x="1846" y="311"/>
                  </a:lnTo>
                  <a:lnTo>
                    <a:pt x="1847" y="314"/>
                  </a:lnTo>
                  <a:lnTo>
                    <a:pt x="1851" y="317"/>
                  </a:lnTo>
                  <a:lnTo>
                    <a:pt x="1854" y="319"/>
                  </a:lnTo>
                  <a:lnTo>
                    <a:pt x="1858" y="320"/>
                  </a:lnTo>
                  <a:lnTo>
                    <a:pt x="1862" y="320"/>
                  </a:lnTo>
                  <a:lnTo>
                    <a:pt x="1864" y="320"/>
                  </a:lnTo>
                  <a:lnTo>
                    <a:pt x="1871" y="319"/>
                  </a:lnTo>
                  <a:lnTo>
                    <a:pt x="1878" y="319"/>
                  </a:lnTo>
                  <a:lnTo>
                    <a:pt x="1882" y="319"/>
                  </a:lnTo>
                  <a:lnTo>
                    <a:pt x="1885" y="320"/>
                  </a:lnTo>
                  <a:lnTo>
                    <a:pt x="1888" y="321"/>
                  </a:lnTo>
                  <a:lnTo>
                    <a:pt x="1890" y="325"/>
                  </a:lnTo>
                  <a:lnTo>
                    <a:pt x="1892" y="329"/>
                  </a:lnTo>
                  <a:lnTo>
                    <a:pt x="1894" y="332"/>
                  </a:lnTo>
                  <a:lnTo>
                    <a:pt x="1895" y="337"/>
                  </a:lnTo>
                  <a:lnTo>
                    <a:pt x="1896" y="342"/>
                  </a:lnTo>
                  <a:lnTo>
                    <a:pt x="1896" y="352"/>
                  </a:lnTo>
                  <a:lnTo>
                    <a:pt x="1898" y="363"/>
                  </a:lnTo>
                  <a:lnTo>
                    <a:pt x="1900" y="368"/>
                  </a:lnTo>
                  <a:lnTo>
                    <a:pt x="1901" y="373"/>
                  </a:lnTo>
                  <a:lnTo>
                    <a:pt x="1904" y="377"/>
                  </a:lnTo>
                  <a:lnTo>
                    <a:pt x="1908" y="382"/>
                  </a:lnTo>
                  <a:lnTo>
                    <a:pt x="1916" y="392"/>
                  </a:lnTo>
                  <a:lnTo>
                    <a:pt x="1925" y="401"/>
                  </a:lnTo>
                  <a:lnTo>
                    <a:pt x="1927" y="406"/>
                  </a:lnTo>
                  <a:lnTo>
                    <a:pt x="1929" y="411"/>
                  </a:lnTo>
                  <a:lnTo>
                    <a:pt x="1930" y="415"/>
                  </a:lnTo>
                  <a:lnTo>
                    <a:pt x="1932" y="420"/>
                  </a:lnTo>
                  <a:lnTo>
                    <a:pt x="1932" y="431"/>
                  </a:lnTo>
                  <a:lnTo>
                    <a:pt x="1932" y="439"/>
                  </a:lnTo>
                  <a:lnTo>
                    <a:pt x="1933" y="441"/>
                  </a:lnTo>
                  <a:lnTo>
                    <a:pt x="1935" y="445"/>
                  </a:lnTo>
                  <a:lnTo>
                    <a:pt x="1938" y="446"/>
                  </a:lnTo>
                  <a:lnTo>
                    <a:pt x="1942" y="446"/>
                  </a:lnTo>
                  <a:lnTo>
                    <a:pt x="1952" y="447"/>
                  </a:lnTo>
                  <a:lnTo>
                    <a:pt x="1961" y="450"/>
                  </a:lnTo>
                  <a:lnTo>
                    <a:pt x="1965" y="452"/>
                  </a:lnTo>
                  <a:lnTo>
                    <a:pt x="1969" y="457"/>
                  </a:lnTo>
                  <a:lnTo>
                    <a:pt x="1972" y="462"/>
                  </a:lnTo>
                  <a:lnTo>
                    <a:pt x="1974" y="469"/>
                  </a:lnTo>
                  <a:lnTo>
                    <a:pt x="1980" y="482"/>
                  </a:lnTo>
                  <a:lnTo>
                    <a:pt x="1985" y="493"/>
                  </a:lnTo>
                  <a:lnTo>
                    <a:pt x="1989" y="501"/>
                  </a:lnTo>
                  <a:lnTo>
                    <a:pt x="1991" y="509"/>
                  </a:lnTo>
                  <a:lnTo>
                    <a:pt x="1992" y="516"/>
                  </a:lnTo>
                  <a:lnTo>
                    <a:pt x="1995" y="521"/>
                  </a:lnTo>
                  <a:lnTo>
                    <a:pt x="1996" y="521"/>
                  </a:lnTo>
                  <a:lnTo>
                    <a:pt x="1997" y="520"/>
                  </a:lnTo>
                  <a:lnTo>
                    <a:pt x="1999" y="516"/>
                  </a:lnTo>
                  <a:lnTo>
                    <a:pt x="2001" y="513"/>
                  </a:lnTo>
                  <a:lnTo>
                    <a:pt x="2003" y="508"/>
                  </a:lnTo>
                  <a:lnTo>
                    <a:pt x="2005" y="504"/>
                  </a:lnTo>
                  <a:lnTo>
                    <a:pt x="2008" y="502"/>
                  </a:lnTo>
                  <a:lnTo>
                    <a:pt x="2011" y="501"/>
                  </a:lnTo>
                  <a:lnTo>
                    <a:pt x="2018" y="501"/>
                  </a:lnTo>
                  <a:lnTo>
                    <a:pt x="2028" y="503"/>
                  </a:lnTo>
                  <a:lnTo>
                    <a:pt x="2033" y="504"/>
                  </a:lnTo>
                  <a:lnTo>
                    <a:pt x="2036" y="507"/>
                  </a:lnTo>
                  <a:lnTo>
                    <a:pt x="2040" y="509"/>
                  </a:lnTo>
                  <a:lnTo>
                    <a:pt x="2042" y="512"/>
                  </a:lnTo>
                  <a:lnTo>
                    <a:pt x="2043" y="514"/>
                  </a:lnTo>
                  <a:lnTo>
                    <a:pt x="2043" y="518"/>
                  </a:lnTo>
                  <a:lnTo>
                    <a:pt x="2042" y="521"/>
                  </a:lnTo>
                  <a:lnTo>
                    <a:pt x="2040" y="525"/>
                  </a:lnTo>
                  <a:lnTo>
                    <a:pt x="2033" y="537"/>
                  </a:lnTo>
                  <a:lnTo>
                    <a:pt x="2023" y="551"/>
                  </a:lnTo>
                  <a:lnTo>
                    <a:pt x="2014" y="564"/>
                  </a:lnTo>
                  <a:lnTo>
                    <a:pt x="2008" y="575"/>
                  </a:lnTo>
                  <a:lnTo>
                    <a:pt x="2004" y="582"/>
                  </a:lnTo>
                  <a:lnTo>
                    <a:pt x="1999" y="590"/>
                  </a:lnTo>
                  <a:lnTo>
                    <a:pt x="1998" y="594"/>
                  </a:lnTo>
                  <a:lnTo>
                    <a:pt x="1998" y="598"/>
                  </a:lnTo>
                  <a:lnTo>
                    <a:pt x="1998" y="603"/>
                  </a:lnTo>
                  <a:lnTo>
                    <a:pt x="1998" y="609"/>
                  </a:lnTo>
                  <a:lnTo>
                    <a:pt x="2001" y="622"/>
                  </a:lnTo>
                  <a:lnTo>
                    <a:pt x="2002" y="635"/>
                  </a:lnTo>
                  <a:lnTo>
                    <a:pt x="2003" y="647"/>
                  </a:lnTo>
                  <a:lnTo>
                    <a:pt x="2004" y="657"/>
                  </a:lnTo>
                  <a:lnTo>
                    <a:pt x="2012" y="668"/>
                  </a:lnTo>
                  <a:lnTo>
                    <a:pt x="2022" y="686"/>
                  </a:lnTo>
                  <a:lnTo>
                    <a:pt x="2023" y="698"/>
                  </a:lnTo>
                  <a:lnTo>
                    <a:pt x="2024" y="710"/>
                  </a:lnTo>
                  <a:lnTo>
                    <a:pt x="2027" y="714"/>
                  </a:lnTo>
                  <a:lnTo>
                    <a:pt x="2029" y="715"/>
                  </a:lnTo>
                  <a:lnTo>
                    <a:pt x="2033" y="714"/>
                  </a:lnTo>
                  <a:lnTo>
                    <a:pt x="2039" y="709"/>
                  </a:lnTo>
                  <a:lnTo>
                    <a:pt x="2046" y="704"/>
                  </a:lnTo>
                  <a:lnTo>
                    <a:pt x="2052" y="701"/>
                  </a:lnTo>
                  <a:lnTo>
                    <a:pt x="2056" y="698"/>
                  </a:lnTo>
                  <a:lnTo>
                    <a:pt x="2061" y="699"/>
                  </a:lnTo>
                  <a:lnTo>
                    <a:pt x="2065" y="701"/>
                  </a:lnTo>
                  <a:lnTo>
                    <a:pt x="2068" y="703"/>
                  </a:lnTo>
                  <a:lnTo>
                    <a:pt x="2070" y="708"/>
                  </a:lnTo>
                  <a:lnTo>
                    <a:pt x="2070" y="712"/>
                  </a:lnTo>
                  <a:lnTo>
                    <a:pt x="2070" y="726"/>
                  </a:lnTo>
                  <a:lnTo>
                    <a:pt x="2070" y="740"/>
                  </a:lnTo>
                  <a:lnTo>
                    <a:pt x="2071" y="746"/>
                  </a:lnTo>
                  <a:lnTo>
                    <a:pt x="2073" y="753"/>
                  </a:lnTo>
                  <a:lnTo>
                    <a:pt x="2075" y="758"/>
                  </a:lnTo>
                  <a:lnTo>
                    <a:pt x="2078" y="764"/>
                  </a:lnTo>
                  <a:lnTo>
                    <a:pt x="2084" y="773"/>
                  </a:lnTo>
                  <a:lnTo>
                    <a:pt x="2092" y="785"/>
                  </a:lnTo>
                  <a:lnTo>
                    <a:pt x="2099" y="798"/>
                  </a:lnTo>
                  <a:lnTo>
                    <a:pt x="2108" y="813"/>
                  </a:lnTo>
                  <a:lnTo>
                    <a:pt x="2116" y="830"/>
                  </a:lnTo>
                  <a:lnTo>
                    <a:pt x="2125" y="848"/>
                  </a:lnTo>
                  <a:lnTo>
                    <a:pt x="2135" y="866"/>
                  </a:lnTo>
                  <a:lnTo>
                    <a:pt x="2143" y="879"/>
                  </a:lnTo>
                  <a:lnTo>
                    <a:pt x="2153" y="876"/>
                  </a:lnTo>
                  <a:lnTo>
                    <a:pt x="2161" y="874"/>
                  </a:lnTo>
                  <a:lnTo>
                    <a:pt x="2165" y="881"/>
                  </a:lnTo>
                  <a:lnTo>
                    <a:pt x="2166" y="887"/>
                  </a:lnTo>
                  <a:lnTo>
                    <a:pt x="2167" y="890"/>
                  </a:lnTo>
                  <a:lnTo>
                    <a:pt x="2168" y="891"/>
                  </a:lnTo>
                  <a:lnTo>
                    <a:pt x="2171" y="891"/>
                  </a:lnTo>
                  <a:lnTo>
                    <a:pt x="2175" y="890"/>
                  </a:lnTo>
                  <a:lnTo>
                    <a:pt x="2181" y="888"/>
                  </a:lnTo>
                  <a:lnTo>
                    <a:pt x="2186" y="887"/>
                  </a:lnTo>
                  <a:lnTo>
                    <a:pt x="2188" y="887"/>
                  </a:lnTo>
                  <a:lnTo>
                    <a:pt x="2190" y="887"/>
                  </a:lnTo>
                  <a:lnTo>
                    <a:pt x="2191" y="888"/>
                  </a:lnTo>
                  <a:lnTo>
                    <a:pt x="2192" y="890"/>
                  </a:lnTo>
                  <a:lnTo>
                    <a:pt x="2191" y="907"/>
                  </a:lnTo>
                  <a:lnTo>
                    <a:pt x="2190" y="920"/>
                  </a:lnTo>
                  <a:lnTo>
                    <a:pt x="2200" y="923"/>
                  </a:lnTo>
                  <a:lnTo>
                    <a:pt x="2211" y="926"/>
                  </a:lnTo>
                  <a:lnTo>
                    <a:pt x="2212" y="928"/>
                  </a:lnTo>
                  <a:lnTo>
                    <a:pt x="2211" y="929"/>
                  </a:lnTo>
                  <a:lnTo>
                    <a:pt x="2210" y="930"/>
                  </a:lnTo>
                  <a:lnTo>
                    <a:pt x="2209" y="932"/>
                  </a:lnTo>
                  <a:lnTo>
                    <a:pt x="2203" y="936"/>
                  </a:lnTo>
                  <a:lnTo>
                    <a:pt x="2198" y="939"/>
                  </a:lnTo>
                  <a:lnTo>
                    <a:pt x="2194" y="942"/>
                  </a:lnTo>
                  <a:lnTo>
                    <a:pt x="2192" y="945"/>
                  </a:lnTo>
                  <a:lnTo>
                    <a:pt x="2190" y="949"/>
                  </a:lnTo>
                  <a:lnTo>
                    <a:pt x="2188" y="954"/>
                  </a:lnTo>
                  <a:lnTo>
                    <a:pt x="2190" y="962"/>
                  </a:lnTo>
                  <a:lnTo>
                    <a:pt x="2191" y="970"/>
                  </a:lnTo>
                  <a:lnTo>
                    <a:pt x="2192" y="979"/>
                  </a:lnTo>
                  <a:lnTo>
                    <a:pt x="2193" y="985"/>
                  </a:lnTo>
                  <a:lnTo>
                    <a:pt x="2193" y="988"/>
                  </a:lnTo>
                  <a:lnTo>
                    <a:pt x="2192" y="992"/>
                  </a:lnTo>
                  <a:lnTo>
                    <a:pt x="2190" y="995"/>
                  </a:lnTo>
                  <a:lnTo>
                    <a:pt x="2187" y="999"/>
                  </a:lnTo>
                  <a:lnTo>
                    <a:pt x="2177" y="1011"/>
                  </a:lnTo>
                  <a:lnTo>
                    <a:pt x="2163" y="1025"/>
                  </a:lnTo>
                  <a:lnTo>
                    <a:pt x="2156" y="1031"/>
                  </a:lnTo>
                  <a:lnTo>
                    <a:pt x="2152" y="1036"/>
                  </a:lnTo>
                  <a:lnTo>
                    <a:pt x="2150" y="1038"/>
                  </a:lnTo>
                  <a:lnTo>
                    <a:pt x="2149" y="1041"/>
                  </a:lnTo>
                  <a:lnTo>
                    <a:pt x="2149" y="1042"/>
                  </a:lnTo>
                  <a:lnTo>
                    <a:pt x="2150" y="1044"/>
                  </a:lnTo>
                  <a:lnTo>
                    <a:pt x="2153" y="1045"/>
                  </a:lnTo>
                  <a:lnTo>
                    <a:pt x="2155" y="1046"/>
                  </a:lnTo>
                  <a:lnTo>
                    <a:pt x="2158" y="1046"/>
                  </a:lnTo>
                  <a:lnTo>
                    <a:pt x="2161" y="1046"/>
                  </a:lnTo>
                  <a:lnTo>
                    <a:pt x="2167" y="1045"/>
                  </a:lnTo>
                  <a:lnTo>
                    <a:pt x="2174" y="1043"/>
                  </a:lnTo>
                  <a:lnTo>
                    <a:pt x="2181" y="1041"/>
                  </a:lnTo>
                  <a:lnTo>
                    <a:pt x="2192" y="1041"/>
                  </a:lnTo>
                  <a:lnTo>
                    <a:pt x="2199" y="1043"/>
                  </a:lnTo>
                  <a:lnTo>
                    <a:pt x="2204" y="1044"/>
                  </a:lnTo>
                  <a:lnTo>
                    <a:pt x="2205" y="1046"/>
                  </a:lnTo>
                  <a:lnTo>
                    <a:pt x="2205" y="1049"/>
                  </a:lnTo>
                  <a:lnTo>
                    <a:pt x="2201" y="1055"/>
                  </a:lnTo>
                  <a:lnTo>
                    <a:pt x="2197" y="1062"/>
                  </a:lnTo>
                  <a:lnTo>
                    <a:pt x="2193" y="1069"/>
                  </a:lnTo>
                  <a:lnTo>
                    <a:pt x="2191" y="1077"/>
                  </a:lnTo>
                  <a:lnTo>
                    <a:pt x="2190" y="1084"/>
                  </a:lnTo>
                  <a:lnTo>
                    <a:pt x="2188" y="1092"/>
                  </a:lnTo>
                  <a:lnTo>
                    <a:pt x="2188" y="1096"/>
                  </a:lnTo>
                  <a:lnTo>
                    <a:pt x="2187" y="1100"/>
                  </a:lnTo>
                  <a:lnTo>
                    <a:pt x="2184" y="1102"/>
                  </a:lnTo>
                  <a:lnTo>
                    <a:pt x="2181" y="1105"/>
                  </a:lnTo>
                  <a:lnTo>
                    <a:pt x="2173" y="1107"/>
                  </a:lnTo>
                  <a:lnTo>
                    <a:pt x="2165" y="1107"/>
                  </a:lnTo>
                  <a:lnTo>
                    <a:pt x="2160" y="1108"/>
                  </a:lnTo>
                  <a:lnTo>
                    <a:pt x="2158" y="1109"/>
                  </a:lnTo>
                  <a:lnTo>
                    <a:pt x="2155" y="1115"/>
                  </a:lnTo>
                  <a:lnTo>
                    <a:pt x="2149" y="1127"/>
                  </a:lnTo>
                  <a:lnTo>
                    <a:pt x="2136" y="1142"/>
                  </a:lnTo>
                  <a:lnTo>
                    <a:pt x="2124" y="1155"/>
                  </a:lnTo>
                  <a:lnTo>
                    <a:pt x="2119" y="1161"/>
                  </a:lnTo>
                  <a:lnTo>
                    <a:pt x="2115" y="1165"/>
                  </a:lnTo>
                  <a:lnTo>
                    <a:pt x="2106" y="1168"/>
                  </a:lnTo>
                  <a:lnTo>
                    <a:pt x="2095" y="1170"/>
                  </a:lnTo>
                  <a:lnTo>
                    <a:pt x="2087" y="1172"/>
                  </a:lnTo>
                  <a:lnTo>
                    <a:pt x="2081" y="1175"/>
                  </a:lnTo>
                  <a:lnTo>
                    <a:pt x="2075" y="1177"/>
                  </a:lnTo>
                  <a:lnTo>
                    <a:pt x="2071" y="1181"/>
                  </a:lnTo>
                  <a:lnTo>
                    <a:pt x="2062" y="1188"/>
                  </a:lnTo>
                  <a:lnTo>
                    <a:pt x="2054" y="1194"/>
                  </a:lnTo>
                  <a:lnTo>
                    <a:pt x="2047" y="1200"/>
                  </a:lnTo>
                  <a:lnTo>
                    <a:pt x="2040" y="1206"/>
                  </a:lnTo>
                  <a:lnTo>
                    <a:pt x="2033" y="1210"/>
                  </a:lnTo>
                  <a:lnTo>
                    <a:pt x="2022" y="1214"/>
                  </a:lnTo>
                  <a:lnTo>
                    <a:pt x="2012" y="1220"/>
                  </a:lnTo>
                  <a:lnTo>
                    <a:pt x="2005" y="1226"/>
                  </a:lnTo>
                  <a:lnTo>
                    <a:pt x="2003" y="1228"/>
                  </a:lnTo>
                  <a:lnTo>
                    <a:pt x="2001" y="1232"/>
                  </a:lnTo>
                  <a:lnTo>
                    <a:pt x="1999" y="1235"/>
                  </a:lnTo>
                  <a:lnTo>
                    <a:pt x="1998" y="1238"/>
                  </a:lnTo>
                  <a:lnTo>
                    <a:pt x="1997" y="1244"/>
                  </a:lnTo>
                  <a:lnTo>
                    <a:pt x="1995" y="1250"/>
                  </a:lnTo>
                  <a:lnTo>
                    <a:pt x="1992" y="1254"/>
                  </a:lnTo>
                  <a:lnTo>
                    <a:pt x="1989" y="1258"/>
                  </a:lnTo>
                  <a:lnTo>
                    <a:pt x="1979" y="1265"/>
                  </a:lnTo>
                  <a:lnTo>
                    <a:pt x="1970" y="1272"/>
                  </a:lnTo>
                  <a:lnTo>
                    <a:pt x="1958" y="1281"/>
                  </a:lnTo>
                  <a:lnTo>
                    <a:pt x="1945" y="1290"/>
                  </a:lnTo>
                  <a:lnTo>
                    <a:pt x="1933" y="1298"/>
                  </a:lnTo>
                  <a:lnTo>
                    <a:pt x="1923" y="1308"/>
                  </a:lnTo>
                  <a:lnTo>
                    <a:pt x="1916" y="1317"/>
                  </a:lnTo>
                  <a:lnTo>
                    <a:pt x="1910" y="1329"/>
                  </a:lnTo>
                  <a:lnTo>
                    <a:pt x="1902" y="1341"/>
                  </a:lnTo>
                  <a:lnTo>
                    <a:pt x="1892" y="1353"/>
                  </a:lnTo>
                  <a:lnTo>
                    <a:pt x="1878" y="1369"/>
                  </a:lnTo>
                  <a:lnTo>
                    <a:pt x="1862" y="1389"/>
                  </a:lnTo>
                  <a:lnTo>
                    <a:pt x="1844" y="1409"/>
                  </a:lnTo>
                  <a:lnTo>
                    <a:pt x="1827" y="1426"/>
                  </a:lnTo>
                  <a:lnTo>
                    <a:pt x="1821" y="1430"/>
                  </a:lnTo>
                  <a:lnTo>
                    <a:pt x="1818" y="1436"/>
                  </a:lnTo>
                  <a:lnTo>
                    <a:pt x="1815" y="1441"/>
                  </a:lnTo>
                  <a:lnTo>
                    <a:pt x="1814" y="1445"/>
                  </a:lnTo>
                  <a:lnTo>
                    <a:pt x="1813" y="1446"/>
                  </a:lnTo>
                  <a:lnTo>
                    <a:pt x="1812" y="1448"/>
                  </a:lnTo>
                  <a:lnTo>
                    <a:pt x="1809" y="1457"/>
                  </a:lnTo>
                  <a:lnTo>
                    <a:pt x="1808" y="1466"/>
                  </a:lnTo>
                  <a:lnTo>
                    <a:pt x="1807" y="1477"/>
                  </a:lnTo>
                  <a:lnTo>
                    <a:pt x="1807" y="1485"/>
                  </a:lnTo>
                  <a:lnTo>
                    <a:pt x="1800" y="1500"/>
                  </a:lnTo>
                  <a:lnTo>
                    <a:pt x="1790" y="1520"/>
                  </a:lnTo>
                  <a:lnTo>
                    <a:pt x="1785" y="1529"/>
                  </a:lnTo>
                  <a:lnTo>
                    <a:pt x="1782" y="1537"/>
                  </a:lnTo>
                  <a:lnTo>
                    <a:pt x="1776" y="1544"/>
                  </a:lnTo>
                  <a:lnTo>
                    <a:pt x="1769" y="1554"/>
                  </a:lnTo>
                  <a:lnTo>
                    <a:pt x="1763" y="1563"/>
                  </a:lnTo>
                  <a:lnTo>
                    <a:pt x="1757" y="1571"/>
                  </a:lnTo>
                  <a:lnTo>
                    <a:pt x="1751" y="1575"/>
                  </a:lnTo>
                  <a:lnTo>
                    <a:pt x="1745" y="1580"/>
                  </a:lnTo>
                  <a:lnTo>
                    <a:pt x="1740" y="1582"/>
                  </a:lnTo>
                  <a:lnTo>
                    <a:pt x="1736" y="1585"/>
                  </a:lnTo>
                  <a:lnTo>
                    <a:pt x="1732" y="1586"/>
                  </a:lnTo>
                  <a:lnTo>
                    <a:pt x="1727" y="1586"/>
                  </a:lnTo>
                  <a:lnTo>
                    <a:pt x="1708" y="1582"/>
                  </a:lnTo>
                  <a:lnTo>
                    <a:pt x="1682" y="1578"/>
                  </a:lnTo>
                  <a:lnTo>
                    <a:pt x="1676" y="1579"/>
                  </a:lnTo>
                  <a:lnTo>
                    <a:pt x="1671" y="1580"/>
                  </a:lnTo>
                  <a:lnTo>
                    <a:pt x="1667" y="1582"/>
                  </a:lnTo>
                  <a:lnTo>
                    <a:pt x="1662" y="1586"/>
                  </a:lnTo>
                  <a:lnTo>
                    <a:pt x="1657" y="1588"/>
                  </a:lnTo>
                  <a:lnTo>
                    <a:pt x="1651" y="1592"/>
                  </a:lnTo>
                  <a:lnTo>
                    <a:pt x="1645" y="1594"/>
                  </a:lnTo>
                  <a:lnTo>
                    <a:pt x="1639" y="1596"/>
                  </a:lnTo>
                  <a:lnTo>
                    <a:pt x="1633" y="1596"/>
                  </a:lnTo>
                  <a:lnTo>
                    <a:pt x="1627" y="1594"/>
                  </a:lnTo>
                  <a:lnTo>
                    <a:pt x="1620" y="1593"/>
                  </a:lnTo>
                  <a:lnTo>
                    <a:pt x="1615" y="1592"/>
                  </a:lnTo>
                  <a:lnTo>
                    <a:pt x="1609" y="1590"/>
                  </a:lnTo>
                  <a:lnTo>
                    <a:pt x="1604" y="1590"/>
                  </a:lnTo>
                  <a:lnTo>
                    <a:pt x="1598" y="1590"/>
                  </a:lnTo>
                  <a:lnTo>
                    <a:pt x="1592" y="1591"/>
                  </a:lnTo>
                  <a:lnTo>
                    <a:pt x="1585" y="1594"/>
                  </a:lnTo>
                  <a:lnTo>
                    <a:pt x="1577" y="1600"/>
                  </a:lnTo>
                  <a:lnTo>
                    <a:pt x="1570" y="1607"/>
                  </a:lnTo>
                  <a:lnTo>
                    <a:pt x="1562" y="1615"/>
                  </a:lnTo>
                  <a:lnTo>
                    <a:pt x="1548" y="1630"/>
                  </a:lnTo>
                  <a:lnTo>
                    <a:pt x="1536" y="1641"/>
                  </a:lnTo>
                  <a:lnTo>
                    <a:pt x="1479" y="1678"/>
                  </a:lnTo>
                  <a:lnTo>
                    <a:pt x="1466" y="1687"/>
                  </a:lnTo>
                  <a:lnTo>
                    <a:pt x="1456" y="1694"/>
                  </a:lnTo>
                  <a:lnTo>
                    <a:pt x="1450" y="1697"/>
                  </a:lnTo>
                  <a:lnTo>
                    <a:pt x="1442" y="1698"/>
                  </a:lnTo>
                  <a:lnTo>
                    <a:pt x="1431" y="1697"/>
                  </a:lnTo>
                  <a:lnTo>
                    <a:pt x="1417" y="1695"/>
                  </a:lnTo>
                  <a:lnTo>
                    <a:pt x="1410" y="1694"/>
                  </a:lnTo>
                  <a:lnTo>
                    <a:pt x="1405" y="1695"/>
                  </a:lnTo>
                  <a:lnTo>
                    <a:pt x="1401" y="1697"/>
                  </a:lnTo>
                  <a:lnTo>
                    <a:pt x="1398" y="1699"/>
                  </a:lnTo>
                  <a:lnTo>
                    <a:pt x="1394" y="1706"/>
                  </a:lnTo>
                  <a:lnTo>
                    <a:pt x="1391" y="1717"/>
                  </a:lnTo>
                  <a:lnTo>
                    <a:pt x="1390" y="1720"/>
                  </a:lnTo>
                  <a:lnTo>
                    <a:pt x="1387" y="1723"/>
                  </a:lnTo>
                  <a:lnTo>
                    <a:pt x="1385" y="1725"/>
                  </a:lnTo>
                  <a:lnTo>
                    <a:pt x="1381" y="1728"/>
                  </a:lnTo>
                  <a:lnTo>
                    <a:pt x="1374" y="1731"/>
                  </a:lnTo>
                  <a:lnTo>
                    <a:pt x="1365" y="1736"/>
                  </a:lnTo>
                  <a:lnTo>
                    <a:pt x="1355" y="1739"/>
                  </a:lnTo>
                  <a:lnTo>
                    <a:pt x="1347" y="1743"/>
                  </a:lnTo>
                  <a:lnTo>
                    <a:pt x="1340" y="1748"/>
                  </a:lnTo>
                  <a:lnTo>
                    <a:pt x="1334" y="1752"/>
                  </a:lnTo>
                  <a:lnTo>
                    <a:pt x="1322" y="1767"/>
                  </a:lnTo>
                  <a:lnTo>
                    <a:pt x="1304" y="1786"/>
                  </a:lnTo>
                  <a:lnTo>
                    <a:pt x="1286" y="1804"/>
                  </a:lnTo>
                  <a:lnTo>
                    <a:pt x="1272" y="1817"/>
                  </a:lnTo>
                  <a:lnTo>
                    <a:pt x="1259" y="1824"/>
                  </a:lnTo>
                  <a:lnTo>
                    <a:pt x="1247" y="1829"/>
                  </a:lnTo>
                  <a:lnTo>
                    <a:pt x="1234" y="1833"/>
                  </a:lnTo>
                  <a:lnTo>
                    <a:pt x="1222" y="1838"/>
                  </a:lnTo>
                  <a:lnTo>
                    <a:pt x="1216" y="1843"/>
                  </a:lnTo>
                  <a:lnTo>
                    <a:pt x="1210" y="1850"/>
                  </a:lnTo>
                  <a:lnTo>
                    <a:pt x="1204" y="1858"/>
                  </a:lnTo>
                  <a:lnTo>
                    <a:pt x="1198" y="1868"/>
                  </a:lnTo>
                  <a:lnTo>
                    <a:pt x="1189" y="1886"/>
                  </a:lnTo>
                  <a:lnTo>
                    <a:pt x="1180" y="1897"/>
                  </a:lnTo>
                  <a:lnTo>
                    <a:pt x="1174" y="1905"/>
                  </a:lnTo>
                  <a:lnTo>
                    <a:pt x="1168" y="1911"/>
                  </a:lnTo>
                  <a:lnTo>
                    <a:pt x="1163" y="1914"/>
                  </a:lnTo>
                  <a:lnTo>
                    <a:pt x="1158" y="1918"/>
                  </a:lnTo>
                  <a:lnTo>
                    <a:pt x="1154" y="1920"/>
                  </a:lnTo>
                  <a:lnTo>
                    <a:pt x="1148" y="1924"/>
                  </a:lnTo>
                  <a:lnTo>
                    <a:pt x="1141" y="1931"/>
                  </a:lnTo>
                  <a:lnTo>
                    <a:pt x="1135" y="1939"/>
                  </a:lnTo>
                  <a:lnTo>
                    <a:pt x="1130" y="1949"/>
                  </a:lnTo>
                  <a:lnTo>
                    <a:pt x="1129" y="1956"/>
                  </a:lnTo>
                  <a:lnTo>
                    <a:pt x="1129" y="1957"/>
                  </a:lnTo>
                  <a:lnTo>
                    <a:pt x="1130" y="1959"/>
                  </a:lnTo>
                  <a:lnTo>
                    <a:pt x="1132" y="1959"/>
                  </a:lnTo>
                  <a:lnTo>
                    <a:pt x="1134" y="1959"/>
                  </a:lnTo>
                  <a:lnTo>
                    <a:pt x="1140" y="1959"/>
                  </a:lnTo>
                  <a:lnTo>
                    <a:pt x="1145" y="1960"/>
                  </a:lnTo>
                  <a:lnTo>
                    <a:pt x="1147" y="1962"/>
                  </a:lnTo>
                  <a:lnTo>
                    <a:pt x="1148" y="1964"/>
                  </a:lnTo>
                  <a:lnTo>
                    <a:pt x="1148" y="1965"/>
                  </a:lnTo>
                  <a:lnTo>
                    <a:pt x="1147" y="1968"/>
                  </a:lnTo>
                  <a:lnTo>
                    <a:pt x="1144" y="1972"/>
                  </a:lnTo>
                  <a:lnTo>
                    <a:pt x="1138" y="1977"/>
                  </a:lnTo>
                  <a:lnTo>
                    <a:pt x="1134" y="1978"/>
                  </a:lnTo>
                  <a:lnTo>
                    <a:pt x="1130" y="1978"/>
                  </a:lnTo>
                  <a:lnTo>
                    <a:pt x="1127" y="1979"/>
                  </a:lnTo>
                  <a:lnTo>
                    <a:pt x="1122" y="1978"/>
                  </a:lnTo>
                  <a:lnTo>
                    <a:pt x="1117" y="1978"/>
                  </a:lnTo>
                  <a:lnTo>
                    <a:pt x="1115" y="1978"/>
                  </a:lnTo>
                  <a:lnTo>
                    <a:pt x="1113" y="1979"/>
                  </a:lnTo>
                  <a:lnTo>
                    <a:pt x="1113" y="1981"/>
                  </a:lnTo>
                  <a:lnTo>
                    <a:pt x="1113" y="1985"/>
                  </a:lnTo>
                  <a:lnTo>
                    <a:pt x="1114" y="1990"/>
                  </a:lnTo>
                  <a:lnTo>
                    <a:pt x="1115" y="1994"/>
                  </a:lnTo>
                  <a:lnTo>
                    <a:pt x="1116" y="1997"/>
                  </a:lnTo>
                  <a:lnTo>
                    <a:pt x="1115" y="2002"/>
                  </a:lnTo>
                  <a:lnTo>
                    <a:pt x="1114" y="2006"/>
                  </a:lnTo>
                  <a:lnTo>
                    <a:pt x="1110" y="2013"/>
                  </a:lnTo>
                  <a:lnTo>
                    <a:pt x="1105" y="2020"/>
                  </a:lnTo>
                  <a:lnTo>
                    <a:pt x="1098" y="2025"/>
                  </a:lnTo>
                  <a:lnTo>
                    <a:pt x="1091" y="2028"/>
                  </a:lnTo>
                  <a:lnTo>
                    <a:pt x="1088" y="2029"/>
                  </a:lnTo>
                  <a:lnTo>
                    <a:pt x="1083" y="2031"/>
                  </a:lnTo>
                  <a:lnTo>
                    <a:pt x="1079" y="2031"/>
                  </a:lnTo>
                  <a:lnTo>
                    <a:pt x="1077" y="2029"/>
                  </a:lnTo>
                  <a:lnTo>
                    <a:pt x="1073" y="2029"/>
                  </a:lnTo>
                  <a:lnTo>
                    <a:pt x="1070" y="2028"/>
                  </a:lnTo>
                  <a:lnTo>
                    <a:pt x="1067" y="2029"/>
                  </a:lnTo>
                  <a:lnTo>
                    <a:pt x="1066" y="2031"/>
                  </a:lnTo>
                  <a:lnTo>
                    <a:pt x="1065" y="2032"/>
                  </a:lnTo>
                  <a:lnTo>
                    <a:pt x="1066" y="2034"/>
                  </a:lnTo>
                  <a:lnTo>
                    <a:pt x="1069" y="2037"/>
                  </a:lnTo>
                  <a:lnTo>
                    <a:pt x="1072" y="2039"/>
                  </a:lnTo>
                  <a:lnTo>
                    <a:pt x="1076" y="2042"/>
                  </a:lnTo>
                  <a:lnTo>
                    <a:pt x="1079" y="2047"/>
                  </a:lnTo>
                  <a:lnTo>
                    <a:pt x="1081" y="2052"/>
                  </a:lnTo>
                  <a:lnTo>
                    <a:pt x="1081" y="2057"/>
                  </a:lnTo>
                  <a:lnTo>
                    <a:pt x="1081" y="2060"/>
                  </a:lnTo>
                  <a:lnTo>
                    <a:pt x="1078" y="2064"/>
                  </a:lnTo>
                  <a:lnTo>
                    <a:pt x="1076" y="2065"/>
                  </a:lnTo>
                  <a:lnTo>
                    <a:pt x="1071" y="2066"/>
                  </a:lnTo>
                  <a:lnTo>
                    <a:pt x="1066" y="2064"/>
                  </a:lnTo>
                  <a:lnTo>
                    <a:pt x="1061" y="2061"/>
                  </a:lnTo>
                  <a:lnTo>
                    <a:pt x="1057" y="2059"/>
                  </a:lnTo>
                  <a:lnTo>
                    <a:pt x="1052" y="2054"/>
                  </a:lnTo>
                  <a:lnTo>
                    <a:pt x="1044" y="2045"/>
                  </a:lnTo>
                  <a:lnTo>
                    <a:pt x="1037" y="2035"/>
                  </a:lnTo>
                  <a:lnTo>
                    <a:pt x="1033" y="2031"/>
                  </a:lnTo>
                  <a:lnTo>
                    <a:pt x="1029" y="2027"/>
                  </a:lnTo>
                  <a:lnTo>
                    <a:pt x="1027" y="2026"/>
                  </a:lnTo>
                  <a:lnTo>
                    <a:pt x="1023" y="2025"/>
                  </a:lnTo>
                  <a:lnTo>
                    <a:pt x="1021" y="2025"/>
                  </a:lnTo>
                  <a:lnTo>
                    <a:pt x="1020" y="2026"/>
                  </a:lnTo>
                  <a:lnTo>
                    <a:pt x="1019" y="2027"/>
                  </a:lnTo>
                  <a:lnTo>
                    <a:pt x="1018" y="2029"/>
                  </a:lnTo>
                  <a:lnTo>
                    <a:pt x="1018" y="2035"/>
                  </a:lnTo>
                  <a:lnTo>
                    <a:pt x="1016" y="2040"/>
                  </a:lnTo>
                  <a:lnTo>
                    <a:pt x="1015" y="2042"/>
                  </a:lnTo>
                  <a:lnTo>
                    <a:pt x="1014" y="2044"/>
                  </a:lnTo>
                  <a:lnTo>
                    <a:pt x="1012" y="2045"/>
                  </a:lnTo>
                  <a:lnTo>
                    <a:pt x="1008" y="2045"/>
                  </a:lnTo>
                  <a:lnTo>
                    <a:pt x="1002" y="2046"/>
                  </a:lnTo>
                  <a:lnTo>
                    <a:pt x="995" y="2048"/>
                  </a:lnTo>
                  <a:lnTo>
                    <a:pt x="993" y="2050"/>
                  </a:lnTo>
                  <a:lnTo>
                    <a:pt x="989" y="2052"/>
                  </a:lnTo>
                  <a:lnTo>
                    <a:pt x="988" y="2056"/>
                  </a:lnTo>
                  <a:lnTo>
                    <a:pt x="987" y="2059"/>
                  </a:lnTo>
                  <a:lnTo>
                    <a:pt x="987" y="2063"/>
                  </a:lnTo>
                  <a:lnTo>
                    <a:pt x="988" y="2066"/>
                  </a:lnTo>
                  <a:lnTo>
                    <a:pt x="990" y="2069"/>
                  </a:lnTo>
                  <a:lnTo>
                    <a:pt x="993" y="2072"/>
                  </a:lnTo>
                  <a:lnTo>
                    <a:pt x="1000" y="2076"/>
                  </a:lnTo>
                  <a:lnTo>
                    <a:pt x="1008" y="2079"/>
                  </a:lnTo>
                  <a:lnTo>
                    <a:pt x="1014" y="2084"/>
                  </a:lnTo>
                  <a:lnTo>
                    <a:pt x="1020" y="2090"/>
                  </a:lnTo>
                  <a:lnTo>
                    <a:pt x="1022" y="2094"/>
                  </a:lnTo>
                  <a:lnTo>
                    <a:pt x="1023" y="2097"/>
                  </a:lnTo>
                  <a:lnTo>
                    <a:pt x="1023" y="2100"/>
                  </a:lnTo>
                  <a:lnTo>
                    <a:pt x="1023" y="2102"/>
                  </a:lnTo>
                  <a:lnTo>
                    <a:pt x="1021" y="2103"/>
                  </a:lnTo>
                  <a:lnTo>
                    <a:pt x="1018" y="2104"/>
                  </a:lnTo>
                  <a:lnTo>
                    <a:pt x="1014" y="2105"/>
                  </a:lnTo>
                  <a:lnTo>
                    <a:pt x="1008" y="2105"/>
                  </a:lnTo>
                  <a:lnTo>
                    <a:pt x="997" y="2105"/>
                  </a:lnTo>
                  <a:lnTo>
                    <a:pt x="985" y="2105"/>
                  </a:lnTo>
                  <a:lnTo>
                    <a:pt x="979" y="2105"/>
                  </a:lnTo>
                  <a:lnTo>
                    <a:pt x="975" y="2107"/>
                  </a:lnTo>
                  <a:lnTo>
                    <a:pt x="971" y="2108"/>
                  </a:lnTo>
                  <a:lnTo>
                    <a:pt x="969" y="2110"/>
                  </a:lnTo>
                  <a:lnTo>
                    <a:pt x="964" y="2116"/>
                  </a:lnTo>
                  <a:lnTo>
                    <a:pt x="960" y="2123"/>
                  </a:lnTo>
                  <a:lnTo>
                    <a:pt x="957" y="2128"/>
                  </a:lnTo>
                  <a:lnTo>
                    <a:pt x="952" y="2133"/>
                  </a:lnTo>
                  <a:lnTo>
                    <a:pt x="945" y="2134"/>
                  </a:lnTo>
                  <a:lnTo>
                    <a:pt x="934" y="2135"/>
                  </a:lnTo>
                  <a:lnTo>
                    <a:pt x="924" y="2135"/>
                  </a:lnTo>
                  <a:lnTo>
                    <a:pt x="915" y="2136"/>
                  </a:lnTo>
                  <a:lnTo>
                    <a:pt x="908" y="2139"/>
                  </a:lnTo>
                  <a:lnTo>
                    <a:pt x="903" y="2142"/>
                  </a:lnTo>
                  <a:lnTo>
                    <a:pt x="897" y="2147"/>
                  </a:lnTo>
                  <a:lnTo>
                    <a:pt x="891" y="2151"/>
                  </a:lnTo>
                  <a:lnTo>
                    <a:pt x="884" y="2153"/>
                  </a:lnTo>
                  <a:lnTo>
                    <a:pt x="877" y="2153"/>
                  </a:lnTo>
                  <a:lnTo>
                    <a:pt x="872" y="2153"/>
                  </a:lnTo>
                  <a:lnTo>
                    <a:pt x="870" y="2154"/>
                  </a:lnTo>
                  <a:lnTo>
                    <a:pt x="867" y="2157"/>
                  </a:lnTo>
                  <a:lnTo>
                    <a:pt x="864" y="2160"/>
                  </a:lnTo>
                  <a:lnTo>
                    <a:pt x="861" y="2167"/>
                  </a:lnTo>
                  <a:lnTo>
                    <a:pt x="859" y="2174"/>
                  </a:lnTo>
                  <a:lnTo>
                    <a:pt x="857" y="2182"/>
                  </a:lnTo>
                  <a:lnTo>
                    <a:pt x="853" y="2185"/>
                  </a:lnTo>
                  <a:lnTo>
                    <a:pt x="852" y="2186"/>
                  </a:lnTo>
                  <a:lnTo>
                    <a:pt x="850" y="2187"/>
                  </a:lnTo>
                  <a:lnTo>
                    <a:pt x="846" y="2187"/>
                  </a:lnTo>
                  <a:lnTo>
                    <a:pt x="844" y="2186"/>
                  </a:lnTo>
                  <a:lnTo>
                    <a:pt x="840" y="2185"/>
                  </a:lnTo>
                  <a:lnTo>
                    <a:pt x="838" y="2183"/>
                  </a:lnTo>
                  <a:lnTo>
                    <a:pt x="837" y="2179"/>
                  </a:lnTo>
                  <a:lnTo>
                    <a:pt x="834" y="2176"/>
                  </a:lnTo>
                  <a:lnTo>
                    <a:pt x="833" y="2165"/>
                  </a:lnTo>
                  <a:lnTo>
                    <a:pt x="832" y="2153"/>
                  </a:lnTo>
                  <a:lnTo>
                    <a:pt x="832" y="2146"/>
                  </a:lnTo>
                  <a:lnTo>
                    <a:pt x="830" y="2140"/>
                  </a:lnTo>
                  <a:lnTo>
                    <a:pt x="827" y="2134"/>
                  </a:lnTo>
                  <a:lnTo>
                    <a:pt x="825" y="2129"/>
                  </a:lnTo>
                  <a:lnTo>
                    <a:pt x="819" y="2120"/>
                  </a:lnTo>
                  <a:lnTo>
                    <a:pt x="817" y="2114"/>
                  </a:lnTo>
                  <a:lnTo>
                    <a:pt x="817" y="2109"/>
                  </a:lnTo>
                  <a:lnTo>
                    <a:pt x="818" y="2103"/>
                  </a:lnTo>
                  <a:lnTo>
                    <a:pt x="819" y="2100"/>
                  </a:lnTo>
                  <a:lnTo>
                    <a:pt x="821" y="2097"/>
                  </a:lnTo>
                  <a:lnTo>
                    <a:pt x="825" y="2096"/>
                  </a:lnTo>
                  <a:lnTo>
                    <a:pt x="830" y="2095"/>
                  </a:lnTo>
                  <a:lnTo>
                    <a:pt x="843" y="2094"/>
                  </a:lnTo>
                  <a:lnTo>
                    <a:pt x="857" y="2091"/>
                  </a:lnTo>
                  <a:lnTo>
                    <a:pt x="871" y="2088"/>
                  </a:lnTo>
                  <a:lnTo>
                    <a:pt x="883" y="2083"/>
                  </a:lnTo>
                  <a:lnTo>
                    <a:pt x="887" y="2079"/>
                  </a:lnTo>
                  <a:lnTo>
                    <a:pt x="889" y="2076"/>
                  </a:lnTo>
                  <a:lnTo>
                    <a:pt x="890" y="2072"/>
                  </a:lnTo>
                  <a:lnTo>
                    <a:pt x="891" y="2069"/>
                  </a:lnTo>
                  <a:lnTo>
                    <a:pt x="890" y="2059"/>
                  </a:lnTo>
                  <a:lnTo>
                    <a:pt x="889" y="2050"/>
                  </a:lnTo>
                  <a:lnTo>
                    <a:pt x="890" y="2046"/>
                  </a:lnTo>
                  <a:lnTo>
                    <a:pt x="891" y="2042"/>
                  </a:lnTo>
                  <a:lnTo>
                    <a:pt x="894" y="2040"/>
                  </a:lnTo>
                  <a:lnTo>
                    <a:pt x="896" y="2038"/>
                  </a:lnTo>
                  <a:lnTo>
                    <a:pt x="900" y="2037"/>
                  </a:lnTo>
                  <a:lnTo>
                    <a:pt x="903" y="2037"/>
                  </a:lnTo>
                  <a:lnTo>
                    <a:pt x="907" y="2038"/>
                  </a:lnTo>
                  <a:lnTo>
                    <a:pt x="909" y="2039"/>
                  </a:lnTo>
                  <a:lnTo>
                    <a:pt x="915" y="2042"/>
                  </a:lnTo>
                  <a:lnTo>
                    <a:pt x="921" y="2045"/>
                  </a:lnTo>
                  <a:lnTo>
                    <a:pt x="928" y="2046"/>
                  </a:lnTo>
                  <a:lnTo>
                    <a:pt x="938" y="2044"/>
                  </a:lnTo>
                  <a:lnTo>
                    <a:pt x="944" y="2041"/>
                  </a:lnTo>
                  <a:lnTo>
                    <a:pt x="951" y="2038"/>
                  </a:lnTo>
                  <a:lnTo>
                    <a:pt x="958" y="2033"/>
                  </a:lnTo>
                  <a:lnTo>
                    <a:pt x="966" y="2027"/>
                  </a:lnTo>
                  <a:lnTo>
                    <a:pt x="975" y="2020"/>
                  </a:lnTo>
                  <a:lnTo>
                    <a:pt x="981" y="2013"/>
                  </a:lnTo>
                  <a:lnTo>
                    <a:pt x="987" y="2006"/>
                  </a:lnTo>
                  <a:lnTo>
                    <a:pt x="990" y="2000"/>
                  </a:lnTo>
                  <a:lnTo>
                    <a:pt x="993" y="1993"/>
                  </a:lnTo>
                  <a:lnTo>
                    <a:pt x="993" y="1988"/>
                  </a:lnTo>
                  <a:lnTo>
                    <a:pt x="993" y="1983"/>
                  </a:lnTo>
                  <a:lnTo>
                    <a:pt x="990" y="1979"/>
                  </a:lnTo>
                  <a:lnTo>
                    <a:pt x="988" y="1977"/>
                  </a:lnTo>
                  <a:lnTo>
                    <a:pt x="984" y="1975"/>
                  </a:lnTo>
                  <a:lnTo>
                    <a:pt x="979" y="1974"/>
                  </a:lnTo>
                  <a:lnTo>
                    <a:pt x="976" y="1974"/>
                  </a:lnTo>
                  <a:lnTo>
                    <a:pt x="968" y="1974"/>
                  </a:lnTo>
                  <a:lnTo>
                    <a:pt x="960" y="1972"/>
                  </a:lnTo>
                  <a:lnTo>
                    <a:pt x="958" y="1971"/>
                  </a:lnTo>
                  <a:lnTo>
                    <a:pt x="957" y="1970"/>
                  </a:lnTo>
                  <a:lnTo>
                    <a:pt x="956" y="1968"/>
                  </a:lnTo>
                  <a:lnTo>
                    <a:pt x="956" y="1965"/>
                  </a:lnTo>
                  <a:lnTo>
                    <a:pt x="958" y="1962"/>
                  </a:lnTo>
                  <a:lnTo>
                    <a:pt x="963" y="1957"/>
                  </a:lnTo>
                  <a:lnTo>
                    <a:pt x="966" y="1955"/>
                  </a:lnTo>
                  <a:lnTo>
                    <a:pt x="971" y="1952"/>
                  </a:lnTo>
                  <a:lnTo>
                    <a:pt x="974" y="1950"/>
                  </a:lnTo>
                  <a:lnTo>
                    <a:pt x="975" y="1946"/>
                  </a:lnTo>
                  <a:lnTo>
                    <a:pt x="974" y="1945"/>
                  </a:lnTo>
                  <a:lnTo>
                    <a:pt x="972" y="1944"/>
                  </a:lnTo>
                  <a:lnTo>
                    <a:pt x="969" y="1941"/>
                  </a:lnTo>
                  <a:lnTo>
                    <a:pt x="965" y="1940"/>
                  </a:lnTo>
                  <a:lnTo>
                    <a:pt x="960" y="1939"/>
                  </a:lnTo>
                  <a:lnTo>
                    <a:pt x="959" y="1938"/>
                  </a:lnTo>
                  <a:lnTo>
                    <a:pt x="959" y="1936"/>
                  </a:lnTo>
                  <a:lnTo>
                    <a:pt x="960" y="1933"/>
                  </a:lnTo>
                  <a:lnTo>
                    <a:pt x="964" y="1932"/>
                  </a:lnTo>
                  <a:lnTo>
                    <a:pt x="968" y="1930"/>
                  </a:lnTo>
                  <a:lnTo>
                    <a:pt x="972" y="1928"/>
                  </a:lnTo>
                  <a:lnTo>
                    <a:pt x="978" y="1928"/>
                  </a:lnTo>
                  <a:lnTo>
                    <a:pt x="983" y="1927"/>
                  </a:lnTo>
                  <a:lnTo>
                    <a:pt x="988" y="1926"/>
                  </a:lnTo>
                  <a:lnTo>
                    <a:pt x="991" y="1925"/>
                  </a:lnTo>
                  <a:lnTo>
                    <a:pt x="995" y="1922"/>
                  </a:lnTo>
                  <a:lnTo>
                    <a:pt x="998" y="1918"/>
                  </a:lnTo>
                  <a:lnTo>
                    <a:pt x="1001" y="1912"/>
                  </a:lnTo>
                  <a:lnTo>
                    <a:pt x="1001" y="1907"/>
                  </a:lnTo>
                  <a:lnTo>
                    <a:pt x="1003" y="1902"/>
                  </a:lnTo>
                  <a:lnTo>
                    <a:pt x="1009" y="1899"/>
                  </a:lnTo>
                  <a:lnTo>
                    <a:pt x="1019" y="1894"/>
                  </a:lnTo>
                  <a:lnTo>
                    <a:pt x="1031" y="1890"/>
                  </a:lnTo>
                  <a:lnTo>
                    <a:pt x="1042" y="1886"/>
                  </a:lnTo>
                  <a:lnTo>
                    <a:pt x="1054" y="1882"/>
                  </a:lnTo>
                  <a:lnTo>
                    <a:pt x="1064" y="1880"/>
                  </a:lnTo>
                  <a:lnTo>
                    <a:pt x="1069" y="1878"/>
                  </a:lnTo>
                  <a:lnTo>
                    <a:pt x="1072" y="1876"/>
                  </a:lnTo>
                  <a:lnTo>
                    <a:pt x="1075" y="1873"/>
                  </a:lnTo>
                  <a:lnTo>
                    <a:pt x="1077" y="1870"/>
                  </a:lnTo>
                  <a:lnTo>
                    <a:pt x="1078" y="1867"/>
                  </a:lnTo>
                  <a:lnTo>
                    <a:pt x="1077" y="1864"/>
                  </a:lnTo>
                  <a:lnTo>
                    <a:pt x="1076" y="1862"/>
                  </a:lnTo>
                  <a:lnTo>
                    <a:pt x="1073" y="1859"/>
                  </a:lnTo>
                  <a:lnTo>
                    <a:pt x="1065" y="1858"/>
                  </a:lnTo>
                  <a:lnTo>
                    <a:pt x="1052" y="1858"/>
                  </a:lnTo>
                  <a:lnTo>
                    <a:pt x="1037" y="1859"/>
                  </a:lnTo>
                  <a:lnTo>
                    <a:pt x="1023" y="1862"/>
                  </a:lnTo>
                  <a:lnTo>
                    <a:pt x="1012" y="1867"/>
                  </a:lnTo>
                  <a:lnTo>
                    <a:pt x="998" y="1875"/>
                  </a:lnTo>
                  <a:lnTo>
                    <a:pt x="985" y="1882"/>
                  </a:lnTo>
                  <a:lnTo>
                    <a:pt x="975" y="1890"/>
                  </a:lnTo>
                  <a:lnTo>
                    <a:pt x="970" y="1893"/>
                  </a:lnTo>
                  <a:lnTo>
                    <a:pt x="964" y="1895"/>
                  </a:lnTo>
                  <a:lnTo>
                    <a:pt x="958" y="1897"/>
                  </a:lnTo>
                  <a:lnTo>
                    <a:pt x="952" y="1899"/>
                  </a:lnTo>
                  <a:lnTo>
                    <a:pt x="945" y="1899"/>
                  </a:lnTo>
                  <a:lnTo>
                    <a:pt x="940" y="1897"/>
                  </a:lnTo>
                  <a:lnTo>
                    <a:pt x="935" y="1897"/>
                  </a:lnTo>
                  <a:lnTo>
                    <a:pt x="932" y="1895"/>
                  </a:lnTo>
                  <a:lnTo>
                    <a:pt x="926" y="1889"/>
                  </a:lnTo>
                  <a:lnTo>
                    <a:pt x="919" y="1880"/>
                  </a:lnTo>
                  <a:lnTo>
                    <a:pt x="913" y="1867"/>
                  </a:lnTo>
                  <a:lnTo>
                    <a:pt x="909" y="1853"/>
                  </a:lnTo>
                  <a:lnTo>
                    <a:pt x="908" y="1848"/>
                  </a:lnTo>
                  <a:lnTo>
                    <a:pt x="909" y="1843"/>
                  </a:lnTo>
                  <a:lnTo>
                    <a:pt x="911" y="1839"/>
                  </a:lnTo>
                  <a:lnTo>
                    <a:pt x="914" y="1837"/>
                  </a:lnTo>
                  <a:lnTo>
                    <a:pt x="920" y="1833"/>
                  </a:lnTo>
                  <a:lnTo>
                    <a:pt x="925" y="1830"/>
                  </a:lnTo>
                  <a:lnTo>
                    <a:pt x="926" y="1826"/>
                  </a:lnTo>
                  <a:lnTo>
                    <a:pt x="927" y="1821"/>
                  </a:lnTo>
                  <a:lnTo>
                    <a:pt x="927" y="1814"/>
                  </a:lnTo>
                  <a:lnTo>
                    <a:pt x="927" y="1806"/>
                  </a:lnTo>
                  <a:lnTo>
                    <a:pt x="926" y="1788"/>
                  </a:lnTo>
                  <a:lnTo>
                    <a:pt x="925" y="1773"/>
                  </a:lnTo>
                  <a:lnTo>
                    <a:pt x="924" y="1766"/>
                  </a:lnTo>
                  <a:lnTo>
                    <a:pt x="922" y="1760"/>
                  </a:lnTo>
                  <a:lnTo>
                    <a:pt x="920" y="1756"/>
                  </a:lnTo>
                  <a:lnTo>
                    <a:pt x="916" y="1751"/>
                  </a:lnTo>
                  <a:lnTo>
                    <a:pt x="911" y="1745"/>
                  </a:lnTo>
                  <a:lnTo>
                    <a:pt x="903" y="1739"/>
                  </a:lnTo>
                  <a:lnTo>
                    <a:pt x="901" y="1735"/>
                  </a:lnTo>
                  <a:lnTo>
                    <a:pt x="899" y="1730"/>
                  </a:lnTo>
                  <a:lnTo>
                    <a:pt x="897" y="1723"/>
                  </a:lnTo>
                  <a:lnTo>
                    <a:pt x="897" y="1716"/>
                  </a:lnTo>
                  <a:lnTo>
                    <a:pt x="899" y="1708"/>
                  </a:lnTo>
                  <a:lnTo>
                    <a:pt x="900" y="1701"/>
                  </a:lnTo>
                  <a:lnTo>
                    <a:pt x="902" y="1694"/>
                  </a:lnTo>
                  <a:lnTo>
                    <a:pt x="905" y="1687"/>
                  </a:lnTo>
                  <a:lnTo>
                    <a:pt x="907" y="1682"/>
                  </a:lnTo>
                  <a:lnTo>
                    <a:pt x="911" y="1679"/>
                  </a:lnTo>
                  <a:lnTo>
                    <a:pt x="915" y="1675"/>
                  </a:lnTo>
                  <a:lnTo>
                    <a:pt x="921" y="1672"/>
                  </a:lnTo>
                  <a:lnTo>
                    <a:pt x="932" y="1666"/>
                  </a:lnTo>
                  <a:lnTo>
                    <a:pt x="943" y="1661"/>
                  </a:lnTo>
                  <a:lnTo>
                    <a:pt x="960" y="1648"/>
                  </a:lnTo>
                  <a:lnTo>
                    <a:pt x="977" y="1637"/>
                  </a:lnTo>
                  <a:lnTo>
                    <a:pt x="982" y="1635"/>
                  </a:lnTo>
                  <a:lnTo>
                    <a:pt x="987" y="1630"/>
                  </a:lnTo>
                  <a:lnTo>
                    <a:pt x="993" y="1625"/>
                  </a:lnTo>
                  <a:lnTo>
                    <a:pt x="996" y="1619"/>
                  </a:lnTo>
                  <a:lnTo>
                    <a:pt x="1001" y="1613"/>
                  </a:lnTo>
                  <a:lnTo>
                    <a:pt x="1003" y="1609"/>
                  </a:lnTo>
                  <a:lnTo>
                    <a:pt x="1003" y="1603"/>
                  </a:lnTo>
                  <a:lnTo>
                    <a:pt x="1002" y="1599"/>
                  </a:lnTo>
                  <a:lnTo>
                    <a:pt x="1001" y="1596"/>
                  </a:lnTo>
                  <a:lnTo>
                    <a:pt x="1000" y="1592"/>
                  </a:lnTo>
                  <a:lnTo>
                    <a:pt x="1000" y="1590"/>
                  </a:lnTo>
                  <a:lnTo>
                    <a:pt x="1001" y="1588"/>
                  </a:lnTo>
                  <a:lnTo>
                    <a:pt x="1004" y="1585"/>
                  </a:lnTo>
                  <a:lnTo>
                    <a:pt x="1010" y="1582"/>
                  </a:lnTo>
                  <a:lnTo>
                    <a:pt x="1015" y="1578"/>
                  </a:lnTo>
                  <a:lnTo>
                    <a:pt x="1021" y="1571"/>
                  </a:lnTo>
                  <a:lnTo>
                    <a:pt x="1025" y="1562"/>
                  </a:lnTo>
                  <a:lnTo>
                    <a:pt x="1029" y="1554"/>
                  </a:lnTo>
                  <a:lnTo>
                    <a:pt x="1034" y="1548"/>
                  </a:lnTo>
                  <a:lnTo>
                    <a:pt x="1039" y="1542"/>
                  </a:lnTo>
                  <a:lnTo>
                    <a:pt x="1041" y="1539"/>
                  </a:lnTo>
                  <a:lnTo>
                    <a:pt x="1042" y="1535"/>
                  </a:lnTo>
                  <a:lnTo>
                    <a:pt x="1044" y="1531"/>
                  </a:lnTo>
                  <a:lnTo>
                    <a:pt x="1044" y="1527"/>
                  </a:lnTo>
                  <a:lnTo>
                    <a:pt x="1044" y="1523"/>
                  </a:lnTo>
                  <a:lnTo>
                    <a:pt x="1045" y="1518"/>
                  </a:lnTo>
                  <a:lnTo>
                    <a:pt x="1047" y="1516"/>
                  </a:lnTo>
                  <a:lnTo>
                    <a:pt x="1048" y="1512"/>
                  </a:lnTo>
                  <a:lnTo>
                    <a:pt x="1056" y="1508"/>
                  </a:lnTo>
                  <a:lnTo>
                    <a:pt x="1063" y="1503"/>
                  </a:lnTo>
                  <a:lnTo>
                    <a:pt x="1066" y="1499"/>
                  </a:lnTo>
                  <a:lnTo>
                    <a:pt x="1070" y="1496"/>
                  </a:lnTo>
                  <a:lnTo>
                    <a:pt x="1072" y="1491"/>
                  </a:lnTo>
                  <a:lnTo>
                    <a:pt x="1073" y="1486"/>
                  </a:lnTo>
                  <a:lnTo>
                    <a:pt x="1075" y="1476"/>
                  </a:lnTo>
                  <a:lnTo>
                    <a:pt x="1073" y="1466"/>
                  </a:lnTo>
                  <a:lnTo>
                    <a:pt x="1073" y="1461"/>
                  </a:lnTo>
                  <a:lnTo>
                    <a:pt x="1073" y="1458"/>
                  </a:lnTo>
                  <a:lnTo>
                    <a:pt x="1073" y="1454"/>
                  </a:lnTo>
                  <a:lnTo>
                    <a:pt x="1076" y="1449"/>
                  </a:lnTo>
                  <a:lnTo>
                    <a:pt x="1082" y="1440"/>
                  </a:lnTo>
                  <a:lnTo>
                    <a:pt x="1091" y="1427"/>
                  </a:lnTo>
                  <a:lnTo>
                    <a:pt x="1103" y="1413"/>
                  </a:lnTo>
                  <a:lnTo>
                    <a:pt x="1110" y="1398"/>
                  </a:lnTo>
                  <a:lnTo>
                    <a:pt x="1113" y="1392"/>
                  </a:lnTo>
                  <a:lnTo>
                    <a:pt x="1114" y="1386"/>
                  </a:lnTo>
                  <a:lnTo>
                    <a:pt x="1115" y="1380"/>
                  </a:lnTo>
                  <a:lnTo>
                    <a:pt x="1115" y="1374"/>
                  </a:lnTo>
                  <a:lnTo>
                    <a:pt x="1113" y="1367"/>
                  </a:lnTo>
                  <a:lnTo>
                    <a:pt x="1110" y="1361"/>
                  </a:lnTo>
                  <a:lnTo>
                    <a:pt x="1105" y="1354"/>
                  </a:lnTo>
                  <a:lnTo>
                    <a:pt x="1101" y="1348"/>
                  </a:lnTo>
                  <a:lnTo>
                    <a:pt x="1089" y="1335"/>
                  </a:lnTo>
                  <a:lnTo>
                    <a:pt x="1079" y="1325"/>
                  </a:lnTo>
                  <a:lnTo>
                    <a:pt x="1070" y="1314"/>
                  </a:lnTo>
                  <a:lnTo>
                    <a:pt x="1059" y="1302"/>
                  </a:lnTo>
                  <a:lnTo>
                    <a:pt x="1050" y="1291"/>
                  </a:lnTo>
                  <a:lnTo>
                    <a:pt x="1042" y="1283"/>
                  </a:lnTo>
                  <a:lnTo>
                    <a:pt x="1028" y="1272"/>
                  </a:lnTo>
                  <a:lnTo>
                    <a:pt x="1009" y="1259"/>
                  </a:lnTo>
                  <a:lnTo>
                    <a:pt x="1006" y="1257"/>
                  </a:lnTo>
                  <a:lnTo>
                    <a:pt x="1003" y="1253"/>
                  </a:lnTo>
                  <a:lnTo>
                    <a:pt x="1002" y="1250"/>
                  </a:lnTo>
                  <a:lnTo>
                    <a:pt x="1001" y="1247"/>
                  </a:lnTo>
                  <a:lnTo>
                    <a:pt x="1001" y="1239"/>
                  </a:lnTo>
                  <a:lnTo>
                    <a:pt x="1002" y="1231"/>
                  </a:lnTo>
                  <a:lnTo>
                    <a:pt x="1002" y="1222"/>
                  </a:lnTo>
                  <a:lnTo>
                    <a:pt x="1001" y="1214"/>
                  </a:lnTo>
                  <a:lnTo>
                    <a:pt x="998" y="1207"/>
                  </a:lnTo>
                  <a:lnTo>
                    <a:pt x="994" y="1199"/>
                  </a:lnTo>
                  <a:lnTo>
                    <a:pt x="987" y="1188"/>
                  </a:lnTo>
                  <a:lnTo>
                    <a:pt x="978" y="1174"/>
                  </a:lnTo>
                  <a:lnTo>
                    <a:pt x="969" y="1159"/>
                  </a:lnTo>
                  <a:lnTo>
                    <a:pt x="963" y="1149"/>
                  </a:lnTo>
                  <a:lnTo>
                    <a:pt x="960" y="1146"/>
                  </a:lnTo>
                  <a:lnTo>
                    <a:pt x="959" y="1145"/>
                  </a:lnTo>
                  <a:lnTo>
                    <a:pt x="957" y="1145"/>
                  </a:lnTo>
                  <a:lnTo>
                    <a:pt x="954" y="1146"/>
                  </a:lnTo>
                  <a:lnTo>
                    <a:pt x="953" y="1150"/>
                  </a:lnTo>
                  <a:lnTo>
                    <a:pt x="952" y="1152"/>
                  </a:lnTo>
                  <a:lnTo>
                    <a:pt x="951" y="1157"/>
                  </a:lnTo>
                  <a:lnTo>
                    <a:pt x="951" y="1162"/>
                  </a:lnTo>
                  <a:lnTo>
                    <a:pt x="950" y="1165"/>
                  </a:lnTo>
                  <a:lnTo>
                    <a:pt x="950" y="1168"/>
                  </a:lnTo>
                  <a:lnTo>
                    <a:pt x="949" y="1168"/>
                  </a:lnTo>
                  <a:lnTo>
                    <a:pt x="947" y="1168"/>
                  </a:lnTo>
                  <a:lnTo>
                    <a:pt x="945" y="1163"/>
                  </a:lnTo>
                  <a:lnTo>
                    <a:pt x="940" y="1157"/>
                  </a:lnTo>
                  <a:lnTo>
                    <a:pt x="938" y="1153"/>
                  </a:lnTo>
                  <a:lnTo>
                    <a:pt x="935" y="1151"/>
                  </a:lnTo>
                  <a:lnTo>
                    <a:pt x="932" y="1151"/>
                  </a:lnTo>
                  <a:lnTo>
                    <a:pt x="930" y="1151"/>
                  </a:lnTo>
                  <a:lnTo>
                    <a:pt x="927" y="1151"/>
                  </a:lnTo>
                  <a:lnTo>
                    <a:pt x="925" y="1153"/>
                  </a:lnTo>
                  <a:lnTo>
                    <a:pt x="922" y="1156"/>
                  </a:lnTo>
                  <a:lnTo>
                    <a:pt x="921" y="1159"/>
                  </a:lnTo>
                  <a:lnTo>
                    <a:pt x="924" y="1177"/>
                  </a:lnTo>
                  <a:lnTo>
                    <a:pt x="928" y="1194"/>
                  </a:lnTo>
                  <a:lnTo>
                    <a:pt x="927" y="1201"/>
                  </a:lnTo>
                  <a:lnTo>
                    <a:pt x="924" y="1207"/>
                  </a:lnTo>
                  <a:lnTo>
                    <a:pt x="918" y="1214"/>
                  </a:lnTo>
                  <a:lnTo>
                    <a:pt x="911" y="1220"/>
                  </a:lnTo>
                  <a:lnTo>
                    <a:pt x="907" y="1222"/>
                  </a:lnTo>
                  <a:lnTo>
                    <a:pt x="905" y="1225"/>
                  </a:lnTo>
                  <a:lnTo>
                    <a:pt x="901" y="1225"/>
                  </a:lnTo>
                  <a:lnTo>
                    <a:pt x="900" y="1224"/>
                  </a:lnTo>
                  <a:lnTo>
                    <a:pt x="896" y="1221"/>
                  </a:lnTo>
                  <a:lnTo>
                    <a:pt x="891" y="1216"/>
                  </a:lnTo>
                  <a:lnTo>
                    <a:pt x="889" y="1214"/>
                  </a:lnTo>
                  <a:lnTo>
                    <a:pt x="887" y="1214"/>
                  </a:lnTo>
                  <a:lnTo>
                    <a:pt x="886" y="1215"/>
                  </a:lnTo>
                  <a:lnTo>
                    <a:pt x="883" y="1216"/>
                  </a:lnTo>
                  <a:lnTo>
                    <a:pt x="881" y="1219"/>
                  </a:lnTo>
                  <a:lnTo>
                    <a:pt x="878" y="1220"/>
                  </a:lnTo>
                  <a:lnTo>
                    <a:pt x="876" y="1221"/>
                  </a:lnTo>
                  <a:lnTo>
                    <a:pt x="872" y="1221"/>
                  </a:lnTo>
                  <a:lnTo>
                    <a:pt x="867" y="1219"/>
                  </a:lnTo>
                  <a:lnTo>
                    <a:pt x="861" y="1220"/>
                  </a:lnTo>
                  <a:lnTo>
                    <a:pt x="855" y="1224"/>
                  </a:lnTo>
                  <a:lnTo>
                    <a:pt x="849" y="1228"/>
                  </a:lnTo>
                  <a:lnTo>
                    <a:pt x="844" y="1229"/>
                  </a:lnTo>
                  <a:lnTo>
                    <a:pt x="838" y="1231"/>
                  </a:lnTo>
                  <a:lnTo>
                    <a:pt x="832" y="1229"/>
                  </a:lnTo>
                  <a:lnTo>
                    <a:pt x="825" y="1227"/>
                  </a:lnTo>
                  <a:lnTo>
                    <a:pt x="811" y="1222"/>
                  </a:lnTo>
                  <a:lnTo>
                    <a:pt x="800" y="1215"/>
                  </a:lnTo>
                  <a:lnTo>
                    <a:pt x="792" y="1210"/>
                  </a:lnTo>
                  <a:lnTo>
                    <a:pt x="786" y="1207"/>
                  </a:lnTo>
                  <a:lnTo>
                    <a:pt x="783" y="1207"/>
                  </a:lnTo>
                  <a:lnTo>
                    <a:pt x="782" y="1207"/>
                  </a:lnTo>
                  <a:lnTo>
                    <a:pt x="781" y="1209"/>
                  </a:lnTo>
                  <a:lnTo>
                    <a:pt x="781" y="1213"/>
                  </a:lnTo>
                  <a:lnTo>
                    <a:pt x="780" y="1218"/>
                  </a:lnTo>
                  <a:lnTo>
                    <a:pt x="777" y="1220"/>
                  </a:lnTo>
                  <a:lnTo>
                    <a:pt x="775" y="1222"/>
                  </a:lnTo>
                  <a:lnTo>
                    <a:pt x="773" y="1224"/>
                  </a:lnTo>
                  <a:lnTo>
                    <a:pt x="765" y="1224"/>
                  </a:lnTo>
                  <a:lnTo>
                    <a:pt x="761" y="1221"/>
                  </a:lnTo>
                  <a:lnTo>
                    <a:pt x="756" y="1219"/>
                  </a:lnTo>
                  <a:lnTo>
                    <a:pt x="751" y="1216"/>
                  </a:lnTo>
                  <a:lnTo>
                    <a:pt x="749" y="1216"/>
                  </a:lnTo>
                  <a:lnTo>
                    <a:pt x="746" y="1219"/>
                  </a:lnTo>
                  <a:lnTo>
                    <a:pt x="744" y="1221"/>
                  </a:lnTo>
                  <a:lnTo>
                    <a:pt x="741" y="1225"/>
                  </a:lnTo>
                  <a:lnTo>
                    <a:pt x="729" y="1239"/>
                  </a:lnTo>
                  <a:lnTo>
                    <a:pt x="710" y="1259"/>
                  </a:lnTo>
                  <a:lnTo>
                    <a:pt x="688" y="1278"/>
                  </a:lnTo>
                  <a:lnTo>
                    <a:pt x="674" y="1289"/>
                  </a:lnTo>
                  <a:lnTo>
                    <a:pt x="666" y="1294"/>
                  </a:lnTo>
                  <a:lnTo>
                    <a:pt x="658" y="1297"/>
                  </a:lnTo>
                  <a:lnTo>
                    <a:pt x="656" y="1300"/>
                  </a:lnTo>
                  <a:lnTo>
                    <a:pt x="655" y="1301"/>
                  </a:lnTo>
                  <a:lnTo>
                    <a:pt x="654" y="1303"/>
                  </a:lnTo>
                  <a:lnTo>
                    <a:pt x="655" y="1306"/>
                  </a:lnTo>
                  <a:lnTo>
                    <a:pt x="672" y="1315"/>
                  </a:lnTo>
                  <a:lnTo>
                    <a:pt x="686" y="1326"/>
                  </a:lnTo>
                  <a:lnTo>
                    <a:pt x="686" y="1329"/>
                  </a:lnTo>
                  <a:lnTo>
                    <a:pt x="685" y="1332"/>
                  </a:lnTo>
                  <a:lnTo>
                    <a:pt x="683" y="1334"/>
                  </a:lnTo>
                  <a:lnTo>
                    <a:pt x="681" y="1335"/>
                  </a:lnTo>
                  <a:lnTo>
                    <a:pt x="679" y="1336"/>
                  </a:lnTo>
                  <a:lnTo>
                    <a:pt x="674" y="1338"/>
                  </a:lnTo>
                  <a:lnTo>
                    <a:pt x="669" y="1338"/>
                  </a:lnTo>
                  <a:lnTo>
                    <a:pt x="664" y="1336"/>
                  </a:lnTo>
                  <a:lnTo>
                    <a:pt x="653" y="1336"/>
                  </a:lnTo>
                  <a:lnTo>
                    <a:pt x="644" y="1338"/>
                  </a:lnTo>
                  <a:lnTo>
                    <a:pt x="641" y="1339"/>
                  </a:lnTo>
                  <a:lnTo>
                    <a:pt x="638" y="1341"/>
                  </a:lnTo>
                  <a:lnTo>
                    <a:pt x="636" y="1344"/>
                  </a:lnTo>
                  <a:lnTo>
                    <a:pt x="635" y="1347"/>
                  </a:lnTo>
                  <a:lnTo>
                    <a:pt x="632" y="1359"/>
                  </a:lnTo>
                  <a:lnTo>
                    <a:pt x="629" y="1374"/>
                  </a:lnTo>
                  <a:lnTo>
                    <a:pt x="626" y="1383"/>
                  </a:lnTo>
                  <a:lnTo>
                    <a:pt x="624" y="1390"/>
                  </a:lnTo>
                  <a:lnTo>
                    <a:pt x="622" y="1397"/>
                  </a:lnTo>
                  <a:lnTo>
                    <a:pt x="618" y="1401"/>
                  </a:lnTo>
                  <a:lnTo>
                    <a:pt x="612" y="1409"/>
                  </a:lnTo>
                  <a:lnTo>
                    <a:pt x="605" y="1421"/>
                  </a:lnTo>
                  <a:lnTo>
                    <a:pt x="600" y="1426"/>
                  </a:lnTo>
                  <a:lnTo>
                    <a:pt x="597" y="1432"/>
                  </a:lnTo>
                  <a:lnTo>
                    <a:pt x="592" y="1435"/>
                  </a:lnTo>
                  <a:lnTo>
                    <a:pt x="588" y="1437"/>
                  </a:lnTo>
                  <a:lnTo>
                    <a:pt x="585" y="1441"/>
                  </a:lnTo>
                  <a:lnTo>
                    <a:pt x="581" y="1445"/>
                  </a:lnTo>
                  <a:lnTo>
                    <a:pt x="579" y="1448"/>
                  </a:lnTo>
                  <a:lnTo>
                    <a:pt x="576" y="1453"/>
                  </a:lnTo>
                  <a:lnTo>
                    <a:pt x="572" y="1464"/>
                  </a:lnTo>
                  <a:lnTo>
                    <a:pt x="566" y="1472"/>
                  </a:lnTo>
                  <a:lnTo>
                    <a:pt x="563" y="1477"/>
                  </a:lnTo>
                  <a:lnTo>
                    <a:pt x="562" y="1487"/>
                  </a:lnTo>
                  <a:lnTo>
                    <a:pt x="562" y="1499"/>
                  </a:lnTo>
                  <a:lnTo>
                    <a:pt x="561" y="1512"/>
                  </a:lnTo>
                  <a:lnTo>
                    <a:pt x="557" y="1525"/>
                  </a:lnTo>
                  <a:lnTo>
                    <a:pt x="554" y="1536"/>
                  </a:lnTo>
                  <a:lnTo>
                    <a:pt x="550" y="1544"/>
                  </a:lnTo>
                  <a:lnTo>
                    <a:pt x="549" y="1548"/>
                  </a:lnTo>
                  <a:lnTo>
                    <a:pt x="547" y="1554"/>
                  </a:lnTo>
                  <a:lnTo>
                    <a:pt x="543" y="1559"/>
                  </a:lnTo>
                  <a:lnTo>
                    <a:pt x="540" y="1562"/>
                  </a:lnTo>
                  <a:lnTo>
                    <a:pt x="534" y="1566"/>
                  </a:lnTo>
                  <a:lnTo>
                    <a:pt x="521" y="1571"/>
                  </a:lnTo>
                  <a:lnTo>
                    <a:pt x="505" y="1575"/>
                  </a:lnTo>
                  <a:lnTo>
                    <a:pt x="496" y="1579"/>
                  </a:lnTo>
                  <a:lnTo>
                    <a:pt x="487" y="1584"/>
                  </a:lnTo>
                  <a:lnTo>
                    <a:pt x="479" y="1588"/>
                  </a:lnTo>
                  <a:lnTo>
                    <a:pt x="471" y="1594"/>
                  </a:lnTo>
                  <a:lnTo>
                    <a:pt x="455" y="1609"/>
                  </a:lnTo>
                  <a:lnTo>
                    <a:pt x="441" y="1622"/>
                  </a:lnTo>
                  <a:lnTo>
                    <a:pt x="435" y="1629"/>
                  </a:lnTo>
                  <a:lnTo>
                    <a:pt x="429" y="1634"/>
                  </a:lnTo>
                  <a:lnTo>
                    <a:pt x="424" y="1637"/>
                  </a:lnTo>
                  <a:lnTo>
                    <a:pt x="420" y="1641"/>
                  </a:lnTo>
                  <a:lnTo>
                    <a:pt x="408" y="1644"/>
                  </a:lnTo>
                  <a:lnTo>
                    <a:pt x="395" y="1647"/>
                  </a:lnTo>
                  <a:lnTo>
                    <a:pt x="390" y="1648"/>
                  </a:lnTo>
                  <a:lnTo>
                    <a:pt x="386" y="1649"/>
                  </a:lnTo>
                  <a:lnTo>
                    <a:pt x="384" y="1650"/>
                  </a:lnTo>
                  <a:lnTo>
                    <a:pt x="383" y="1653"/>
                  </a:lnTo>
                  <a:lnTo>
                    <a:pt x="380" y="1659"/>
                  </a:lnTo>
                  <a:lnTo>
                    <a:pt x="372" y="1668"/>
                  </a:lnTo>
                  <a:close/>
                  <a:moveTo>
                    <a:pt x="858" y="1792"/>
                  </a:moveTo>
                  <a:lnTo>
                    <a:pt x="865" y="1792"/>
                  </a:lnTo>
                  <a:lnTo>
                    <a:pt x="871" y="1791"/>
                  </a:lnTo>
                  <a:lnTo>
                    <a:pt x="878" y="1788"/>
                  </a:lnTo>
                  <a:lnTo>
                    <a:pt x="886" y="1783"/>
                  </a:lnTo>
                  <a:lnTo>
                    <a:pt x="893" y="1777"/>
                  </a:lnTo>
                  <a:lnTo>
                    <a:pt x="899" y="1774"/>
                  </a:lnTo>
                  <a:lnTo>
                    <a:pt x="905" y="1773"/>
                  </a:lnTo>
                  <a:lnTo>
                    <a:pt x="908" y="1773"/>
                  </a:lnTo>
                  <a:lnTo>
                    <a:pt x="909" y="1774"/>
                  </a:lnTo>
                  <a:lnTo>
                    <a:pt x="911" y="1775"/>
                  </a:lnTo>
                  <a:lnTo>
                    <a:pt x="911" y="1779"/>
                  </a:lnTo>
                  <a:lnTo>
                    <a:pt x="911" y="1781"/>
                  </a:lnTo>
                  <a:lnTo>
                    <a:pt x="911" y="1788"/>
                  </a:lnTo>
                  <a:lnTo>
                    <a:pt x="909" y="1796"/>
                  </a:lnTo>
                  <a:lnTo>
                    <a:pt x="909" y="1804"/>
                  </a:lnTo>
                  <a:lnTo>
                    <a:pt x="909" y="1812"/>
                  </a:lnTo>
                  <a:lnTo>
                    <a:pt x="908" y="1819"/>
                  </a:lnTo>
                  <a:lnTo>
                    <a:pt x="906" y="1825"/>
                  </a:lnTo>
                  <a:lnTo>
                    <a:pt x="902" y="1830"/>
                  </a:lnTo>
                  <a:lnTo>
                    <a:pt x="896" y="1832"/>
                  </a:lnTo>
                  <a:lnTo>
                    <a:pt x="889" y="1833"/>
                  </a:lnTo>
                  <a:lnTo>
                    <a:pt x="881" y="1832"/>
                  </a:lnTo>
                  <a:lnTo>
                    <a:pt x="874" y="1832"/>
                  </a:lnTo>
                  <a:lnTo>
                    <a:pt x="868" y="1832"/>
                  </a:lnTo>
                  <a:lnTo>
                    <a:pt x="861" y="1833"/>
                  </a:lnTo>
                  <a:lnTo>
                    <a:pt x="853" y="1837"/>
                  </a:lnTo>
                  <a:lnTo>
                    <a:pt x="850" y="1838"/>
                  </a:lnTo>
                  <a:lnTo>
                    <a:pt x="846" y="1839"/>
                  </a:lnTo>
                  <a:lnTo>
                    <a:pt x="844" y="1839"/>
                  </a:lnTo>
                  <a:lnTo>
                    <a:pt x="840" y="1838"/>
                  </a:lnTo>
                  <a:lnTo>
                    <a:pt x="839" y="1837"/>
                  </a:lnTo>
                  <a:lnTo>
                    <a:pt x="837" y="1836"/>
                  </a:lnTo>
                  <a:lnTo>
                    <a:pt x="836" y="1833"/>
                  </a:lnTo>
                  <a:lnTo>
                    <a:pt x="834" y="1831"/>
                  </a:lnTo>
                  <a:lnTo>
                    <a:pt x="834" y="1826"/>
                  </a:lnTo>
                  <a:lnTo>
                    <a:pt x="836" y="1820"/>
                  </a:lnTo>
                  <a:lnTo>
                    <a:pt x="838" y="1813"/>
                  </a:lnTo>
                  <a:lnTo>
                    <a:pt x="842" y="1807"/>
                  </a:lnTo>
                  <a:lnTo>
                    <a:pt x="845" y="1801"/>
                  </a:lnTo>
                  <a:lnTo>
                    <a:pt x="850" y="1796"/>
                  </a:lnTo>
                  <a:lnTo>
                    <a:pt x="855" y="1793"/>
                  </a:lnTo>
                  <a:lnTo>
                    <a:pt x="858" y="1792"/>
                  </a:lnTo>
                  <a:close/>
                  <a:moveTo>
                    <a:pt x="877" y="1851"/>
                  </a:moveTo>
                  <a:lnTo>
                    <a:pt x="882" y="1851"/>
                  </a:lnTo>
                  <a:lnTo>
                    <a:pt x="886" y="1852"/>
                  </a:lnTo>
                  <a:lnTo>
                    <a:pt x="888" y="1855"/>
                  </a:lnTo>
                  <a:lnTo>
                    <a:pt x="890" y="1857"/>
                  </a:lnTo>
                  <a:lnTo>
                    <a:pt x="894" y="1863"/>
                  </a:lnTo>
                  <a:lnTo>
                    <a:pt x="896" y="1870"/>
                  </a:lnTo>
                  <a:lnTo>
                    <a:pt x="897" y="1878"/>
                  </a:lnTo>
                  <a:lnTo>
                    <a:pt x="899" y="1886"/>
                  </a:lnTo>
                  <a:lnTo>
                    <a:pt x="897" y="1889"/>
                  </a:lnTo>
                  <a:lnTo>
                    <a:pt x="896" y="1892"/>
                  </a:lnTo>
                  <a:lnTo>
                    <a:pt x="894" y="1894"/>
                  </a:lnTo>
                  <a:lnTo>
                    <a:pt x="890" y="1895"/>
                  </a:lnTo>
                  <a:lnTo>
                    <a:pt x="883" y="1896"/>
                  </a:lnTo>
                  <a:lnTo>
                    <a:pt x="876" y="1894"/>
                  </a:lnTo>
                  <a:lnTo>
                    <a:pt x="874" y="1893"/>
                  </a:lnTo>
                  <a:lnTo>
                    <a:pt x="871" y="1890"/>
                  </a:lnTo>
                  <a:lnTo>
                    <a:pt x="870" y="1888"/>
                  </a:lnTo>
                  <a:lnTo>
                    <a:pt x="870" y="1886"/>
                  </a:lnTo>
                  <a:lnTo>
                    <a:pt x="872" y="1878"/>
                  </a:lnTo>
                  <a:lnTo>
                    <a:pt x="875" y="1873"/>
                  </a:lnTo>
                  <a:lnTo>
                    <a:pt x="876" y="1870"/>
                  </a:lnTo>
                  <a:lnTo>
                    <a:pt x="876" y="1868"/>
                  </a:lnTo>
                  <a:lnTo>
                    <a:pt x="876" y="1867"/>
                  </a:lnTo>
                  <a:lnTo>
                    <a:pt x="875" y="1865"/>
                  </a:lnTo>
                  <a:lnTo>
                    <a:pt x="870" y="1867"/>
                  </a:lnTo>
                  <a:lnTo>
                    <a:pt x="865" y="1871"/>
                  </a:lnTo>
                  <a:lnTo>
                    <a:pt x="861" y="1876"/>
                  </a:lnTo>
                  <a:lnTo>
                    <a:pt x="857" y="1882"/>
                  </a:lnTo>
                  <a:lnTo>
                    <a:pt x="855" y="1888"/>
                  </a:lnTo>
                  <a:lnTo>
                    <a:pt x="852" y="1893"/>
                  </a:lnTo>
                  <a:lnTo>
                    <a:pt x="850" y="1896"/>
                  </a:lnTo>
                  <a:lnTo>
                    <a:pt x="845" y="1899"/>
                  </a:lnTo>
                  <a:lnTo>
                    <a:pt x="844" y="1899"/>
                  </a:lnTo>
                  <a:lnTo>
                    <a:pt x="843" y="1896"/>
                  </a:lnTo>
                  <a:lnTo>
                    <a:pt x="842" y="1894"/>
                  </a:lnTo>
                  <a:lnTo>
                    <a:pt x="842" y="1889"/>
                  </a:lnTo>
                  <a:lnTo>
                    <a:pt x="842" y="1881"/>
                  </a:lnTo>
                  <a:lnTo>
                    <a:pt x="844" y="1871"/>
                  </a:lnTo>
                  <a:lnTo>
                    <a:pt x="846" y="1868"/>
                  </a:lnTo>
                  <a:lnTo>
                    <a:pt x="850" y="1863"/>
                  </a:lnTo>
                  <a:lnTo>
                    <a:pt x="853" y="1859"/>
                  </a:lnTo>
                  <a:lnTo>
                    <a:pt x="858" y="1857"/>
                  </a:lnTo>
                  <a:lnTo>
                    <a:pt x="863" y="1853"/>
                  </a:lnTo>
                  <a:lnTo>
                    <a:pt x="868" y="1852"/>
                  </a:lnTo>
                  <a:lnTo>
                    <a:pt x="872" y="1851"/>
                  </a:lnTo>
                  <a:lnTo>
                    <a:pt x="877" y="1851"/>
                  </a:lnTo>
                  <a:close/>
                  <a:moveTo>
                    <a:pt x="1209" y="1939"/>
                  </a:moveTo>
                  <a:lnTo>
                    <a:pt x="1211" y="1937"/>
                  </a:lnTo>
                  <a:lnTo>
                    <a:pt x="1215" y="1934"/>
                  </a:lnTo>
                  <a:lnTo>
                    <a:pt x="1218" y="1932"/>
                  </a:lnTo>
                  <a:lnTo>
                    <a:pt x="1222" y="1931"/>
                  </a:lnTo>
                  <a:lnTo>
                    <a:pt x="1224" y="1932"/>
                  </a:lnTo>
                  <a:lnTo>
                    <a:pt x="1226" y="1933"/>
                  </a:lnTo>
                  <a:lnTo>
                    <a:pt x="1228" y="1934"/>
                  </a:lnTo>
                  <a:lnTo>
                    <a:pt x="1229" y="1937"/>
                  </a:lnTo>
                  <a:lnTo>
                    <a:pt x="1229" y="1939"/>
                  </a:lnTo>
                  <a:lnTo>
                    <a:pt x="1229" y="1943"/>
                  </a:lnTo>
                  <a:lnTo>
                    <a:pt x="1229" y="1945"/>
                  </a:lnTo>
                  <a:lnTo>
                    <a:pt x="1228" y="1947"/>
                  </a:lnTo>
                  <a:lnTo>
                    <a:pt x="1223" y="1952"/>
                  </a:lnTo>
                  <a:lnTo>
                    <a:pt x="1218" y="1956"/>
                  </a:lnTo>
                  <a:lnTo>
                    <a:pt x="1212" y="1957"/>
                  </a:lnTo>
                  <a:lnTo>
                    <a:pt x="1205" y="1958"/>
                  </a:lnTo>
                  <a:lnTo>
                    <a:pt x="1203" y="1958"/>
                  </a:lnTo>
                  <a:lnTo>
                    <a:pt x="1201" y="1957"/>
                  </a:lnTo>
                  <a:lnTo>
                    <a:pt x="1198" y="1956"/>
                  </a:lnTo>
                  <a:lnTo>
                    <a:pt x="1197" y="1953"/>
                  </a:lnTo>
                  <a:lnTo>
                    <a:pt x="1196" y="1951"/>
                  </a:lnTo>
                  <a:lnTo>
                    <a:pt x="1196" y="1949"/>
                  </a:lnTo>
                  <a:lnTo>
                    <a:pt x="1197" y="1947"/>
                  </a:lnTo>
                  <a:lnTo>
                    <a:pt x="1198" y="1945"/>
                  </a:lnTo>
                  <a:lnTo>
                    <a:pt x="1205" y="1943"/>
                  </a:lnTo>
                  <a:lnTo>
                    <a:pt x="1209" y="1939"/>
                  </a:lnTo>
                  <a:close/>
                  <a:moveTo>
                    <a:pt x="1337" y="1991"/>
                  </a:moveTo>
                  <a:lnTo>
                    <a:pt x="1337" y="1989"/>
                  </a:lnTo>
                  <a:lnTo>
                    <a:pt x="1338" y="1988"/>
                  </a:lnTo>
                  <a:lnTo>
                    <a:pt x="1340" y="1987"/>
                  </a:lnTo>
                  <a:lnTo>
                    <a:pt x="1341" y="1987"/>
                  </a:lnTo>
                  <a:lnTo>
                    <a:pt x="1346" y="1988"/>
                  </a:lnTo>
                  <a:lnTo>
                    <a:pt x="1350" y="1990"/>
                  </a:lnTo>
                  <a:lnTo>
                    <a:pt x="1355" y="1996"/>
                  </a:lnTo>
                  <a:lnTo>
                    <a:pt x="1357" y="2001"/>
                  </a:lnTo>
                  <a:lnTo>
                    <a:pt x="1357" y="2004"/>
                  </a:lnTo>
                  <a:lnTo>
                    <a:pt x="1356" y="2008"/>
                  </a:lnTo>
                  <a:lnTo>
                    <a:pt x="1354" y="2009"/>
                  </a:lnTo>
                  <a:lnTo>
                    <a:pt x="1352" y="2008"/>
                  </a:lnTo>
                  <a:lnTo>
                    <a:pt x="1349" y="2006"/>
                  </a:lnTo>
                  <a:lnTo>
                    <a:pt x="1346" y="2003"/>
                  </a:lnTo>
                  <a:lnTo>
                    <a:pt x="1341" y="1996"/>
                  </a:lnTo>
                  <a:lnTo>
                    <a:pt x="1337" y="1991"/>
                  </a:lnTo>
                  <a:close/>
                </a:path>
              </a:pathLst>
            </a:custGeom>
            <a:solidFill>
              <a:srgbClr val="FF0000"/>
            </a:solidFill>
            <a:ln w="3175" cmpd="sng">
              <a:solidFill>
                <a:srgbClr val="BFBFB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10449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Segoe UI"/>
                <a:ea typeface="微软雅黑"/>
              </a:endParaRPr>
            </a:p>
          </p:txBody>
        </p:sp>
        <p:sp>
          <p:nvSpPr>
            <p:cNvPr id="25" name="浙江"/>
            <p:cNvSpPr>
              <a:spLocks/>
            </p:cNvSpPr>
            <p:nvPr/>
          </p:nvSpPr>
          <p:spPr bwMode="auto">
            <a:xfrm>
              <a:off x="3851869" y="3970350"/>
              <a:ext cx="589634" cy="674151"/>
            </a:xfrm>
            <a:custGeom>
              <a:avLst/>
              <a:gdLst>
                <a:gd name="T0" fmla="*/ 882 w 1493"/>
                <a:gd name="T1" fmla="*/ 1623 h 1731"/>
                <a:gd name="T2" fmla="*/ 793 w 1493"/>
                <a:gd name="T3" fmla="*/ 1671 h 1731"/>
                <a:gd name="T4" fmla="*/ 704 w 1493"/>
                <a:gd name="T5" fmla="*/ 1615 h 1731"/>
                <a:gd name="T6" fmla="*/ 646 w 1493"/>
                <a:gd name="T7" fmla="*/ 1535 h 1731"/>
                <a:gd name="T8" fmla="*/ 577 w 1493"/>
                <a:gd name="T9" fmla="*/ 1610 h 1731"/>
                <a:gd name="T10" fmla="*/ 469 w 1493"/>
                <a:gd name="T11" fmla="*/ 1637 h 1731"/>
                <a:gd name="T12" fmla="*/ 395 w 1493"/>
                <a:gd name="T13" fmla="*/ 1604 h 1731"/>
                <a:gd name="T14" fmla="*/ 306 w 1493"/>
                <a:gd name="T15" fmla="*/ 1400 h 1731"/>
                <a:gd name="T16" fmla="*/ 299 w 1493"/>
                <a:gd name="T17" fmla="*/ 1296 h 1731"/>
                <a:gd name="T18" fmla="*/ 222 w 1493"/>
                <a:gd name="T19" fmla="*/ 1320 h 1731"/>
                <a:gd name="T20" fmla="*/ 189 w 1493"/>
                <a:gd name="T21" fmla="*/ 1250 h 1731"/>
                <a:gd name="T22" fmla="*/ 142 w 1493"/>
                <a:gd name="T23" fmla="*/ 1087 h 1731"/>
                <a:gd name="T24" fmla="*/ 79 w 1493"/>
                <a:gd name="T25" fmla="*/ 1019 h 1731"/>
                <a:gd name="T26" fmla="*/ 10 w 1493"/>
                <a:gd name="T27" fmla="*/ 914 h 1731"/>
                <a:gd name="T28" fmla="*/ 71 w 1493"/>
                <a:gd name="T29" fmla="*/ 824 h 1731"/>
                <a:gd name="T30" fmla="*/ 167 w 1493"/>
                <a:gd name="T31" fmla="*/ 751 h 1731"/>
                <a:gd name="T32" fmla="*/ 245 w 1493"/>
                <a:gd name="T33" fmla="*/ 672 h 1731"/>
                <a:gd name="T34" fmla="*/ 280 w 1493"/>
                <a:gd name="T35" fmla="*/ 515 h 1731"/>
                <a:gd name="T36" fmla="*/ 278 w 1493"/>
                <a:gd name="T37" fmla="*/ 430 h 1731"/>
                <a:gd name="T38" fmla="*/ 404 w 1493"/>
                <a:gd name="T39" fmla="*/ 411 h 1731"/>
                <a:gd name="T40" fmla="*/ 439 w 1493"/>
                <a:gd name="T41" fmla="*/ 312 h 1731"/>
                <a:gd name="T42" fmla="*/ 445 w 1493"/>
                <a:gd name="T43" fmla="*/ 233 h 1731"/>
                <a:gd name="T44" fmla="*/ 491 w 1493"/>
                <a:gd name="T45" fmla="*/ 183 h 1731"/>
                <a:gd name="T46" fmla="*/ 539 w 1493"/>
                <a:gd name="T47" fmla="*/ 10 h 1731"/>
                <a:gd name="T48" fmla="*/ 659 w 1493"/>
                <a:gd name="T49" fmla="*/ 60 h 1731"/>
                <a:gd name="T50" fmla="*/ 828 w 1493"/>
                <a:gd name="T51" fmla="*/ 128 h 1731"/>
                <a:gd name="T52" fmla="*/ 921 w 1493"/>
                <a:gd name="T53" fmla="*/ 73 h 1731"/>
                <a:gd name="T54" fmla="*/ 1020 w 1493"/>
                <a:gd name="T55" fmla="*/ 63 h 1731"/>
                <a:gd name="T56" fmla="*/ 1126 w 1493"/>
                <a:gd name="T57" fmla="*/ 156 h 1731"/>
                <a:gd name="T58" fmla="*/ 1026 w 1493"/>
                <a:gd name="T59" fmla="*/ 246 h 1731"/>
                <a:gd name="T60" fmla="*/ 907 w 1493"/>
                <a:gd name="T61" fmla="*/ 309 h 1731"/>
                <a:gd name="T62" fmla="*/ 793 w 1493"/>
                <a:gd name="T63" fmla="*/ 385 h 1731"/>
                <a:gd name="T64" fmla="*/ 906 w 1493"/>
                <a:gd name="T65" fmla="*/ 385 h 1731"/>
                <a:gd name="T66" fmla="*/ 1033 w 1493"/>
                <a:gd name="T67" fmla="*/ 401 h 1731"/>
                <a:gd name="T68" fmla="*/ 1208 w 1493"/>
                <a:gd name="T69" fmla="*/ 337 h 1731"/>
                <a:gd name="T70" fmla="*/ 1430 w 1493"/>
                <a:gd name="T71" fmla="*/ 474 h 1731"/>
                <a:gd name="T72" fmla="*/ 1423 w 1493"/>
                <a:gd name="T73" fmla="*/ 517 h 1731"/>
                <a:gd name="T74" fmla="*/ 1450 w 1493"/>
                <a:gd name="T75" fmla="*/ 599 h 1731"/>
                <a:gd name="T76" fmla="*/ 1314 w 1493"/>
                <a:gd name="T77" fmla="*/ 647 h 1731"/>
                <a:gd name="T78" fmla="*/ 1402 w 1493"/>
                <a:gd name="T79" fmla="*/ 650 h 1731"/>
                <a:gd name="T80" fmla="*/ 1452 w 1493"/>
                <a:gd name="T81" fmla="*/ 714 h 1731"/>
                <a:gd name="T82" fmla="*/ 1463 w 1493"/>
                <a:gd name="T83" fmla="*/ 763 h 1731"/>
                <a:gd name="T84" fmla="*/ 1391 w 1493"/>
                <a:gd name="T85" fmla="*/ 713 h 1731"/>
                <a:gd name="T86" fmla="*/ 1327 w 1493"/>
                <a:gd name="T87" fmla="*/ 773 h 1731"/>
                <a:gd name="T88" fmla="*/ 1313 w 1493"/>
                <a:gd name="T89" fmla="*/ 834 h 1731"/>
                <a:gd name="T90" fmla="*/ 1372 w 1493"/>
                <a:gd name="T91" fmla="*/ 912 h 1731"/>
                <a:gd name="T92" fmla="*/ 1330 w 1493"/>
                <a:gd name="T93" fmla="*/ 928 h 1731"/>
                <a:gd name="T94" fmla="*/ 1299 w 1493"/>
                <a:gd name="T95" fmla="*/ 1015 h 1731"/>
                <a:gd name="T96" fmla="*/ 1358 w 1493"/>
                <a:gd name="T97" fmla="*/ 1136 h 1731"/>
                <a:gd name="T98" fmla="*/ 1341 w 1493"/>
                <a:gd name="T99" fmla="*/ 1180 h 1731"/>
                <a:gd name="T100" fmla="*/ 1292 w 1493"/>
                <a:gd name="T101" fmla="*/ 1239 h 1731"/>
                <a:gd name="T102" fmla="*/ 1254 w 1493"/>
                <a:gd name="T103" fmla="*/ 1257 h 1731"/>
                <a:gd name="T104" fmla="*/ 1223 w 1493"/>
                <a:gd name="T105" fmla="*/ 1313 h 1731"/>
                <a:gd name="T106" fmla="*/ 1251 w 1493"/>
                <a:gd name="T107" fmla="*/ 1225 h 1731"/>
                <a:gd name="T108" fmla="*/ 1167 w 1493"/>
                <a:gd name="T109" fmla="*/ 1200 h 1731"/>
                <a:gd name="T110" fmla="*/ 1178 w 1493"/>
                <a:gd name="T111" fmla="*/ 1270 h 1731"/>
                <a:gd name="T112" fmla="*/ 1122 w 1493"/>
                <a:gd name="T113" fmla="*/ 1343 h 1731"/>
                <a:gd name="T114" fmla="*/ 1078 w 1493"/>
                <a:gd name="T115" fmla="*/ 1369 h 1731"/>
                <a:gd name="T116" fmla="*/ 1053 w 1493"/>
                <a:gd name="T117" fmla="*/ 1478 h 1731"/>
                <a:gd name="T118" fmla="*/ 1047 w 1493"/>
                <a:gd name="T119" fmla="*/ 1570 h 1731"/>
                <a:gd name="T120" fmla="*/ 1018 w 1493"/>
                <a:gd name="T121" fmla="*/ 1623 h 1731"/>
                <a:gd name="T122" fmla="*/ 1011 w 1493"/>
                <a:gd name="T123" fmla="*/ 1696 h 1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93" h="1731">
                  <a:moveTo>
                    <a:pt x="984" y="1731"/>
                  </a:moveTo>
                  <a:lnTo>
                    <a:pt x="980" y="1725"/>
                  </a:lnTo>
                  <a:lnTo>
                    <a:pt x="975" y="1721"/>
                  </a:lnTo>
                  <a:lnTo>
                    <a:pt x="971" y="1715"/>
                  </a:lnTo>
                  <a:lnTo>
                    <a:pt x="968" y="1710"/>
                  </a:lnTo>
                  <a:lnTo>
                    <a:pt x="963" y="1697"/>
                  </a:lnTo>
                  <a:lnTo>
                    <a:pt x="958" y="1681"/>
                  </a:lnTo>
                  <a:lnTo>
                    <a:pt x="954" y="1667"/>
                  </a:lnTo>
                  <a:lnTo>
                    <a:pt x="950" y="1656"/>
                  </a:lnTo>
                  <a:lnTo>
                    <a:pt x="946" y="1649"/>
                  </a:lnTo>
                  <a:lnTo>
                    <a:pt x="944" y="1642"/>
                  </a:lnTo>
                  <a:lnTo>
                    <a:pt x="942" y="1640"/>
                  </a:lnTo>
                  <a:lnTo>
                    <a:pt x="939" y="1637"/>
                  </a:lnTo>
                  <a:lnTo>
                    <a:pt x="936" y="1635"/>
                  </a:lnTo>
                  <a:lnTo>
                    <a:pt x="932" y="1634"/>
                  </a:lnTo>
                  <a:lnTo>
                    <a:pt x="924" y="1634"/>
                  </a:lnTo>
                  <a:lnTo>
                    <a:pt x="914" y="1631"/>
                  </a:lnTo>
                  <a:lnTo>
                    <a:pt x="905" y="1630"/>
                  </a:lnTo>
                  <a:lnTo>
                    <a:pt x="894" y="1626"/>
                  </a:lnTo>
                  <a:lnTo>
                    <a:pt x="888" y="1624"/>
                  </a:lnTo>
                  <a:lnTo>
                    <a:pt x="882" y="1623"/>
                  </a:lnTo>
                  <a:lnTo>
                    <a:pt x="876" y="1623"/>
                  </a:lnTo>
                  <a:lnTo>
                    <a:pt x="870" y="1624"/>
                  </a:lnTo>
                  <a:lnTo>
                    <a:pt x="866" y="1627"/>
                  </a:lnTo>
                  <a:lnTo>
                    <a:pt x="860" y="1630"/>
                  </a:lnTo>
                  <a:lnTo>
                    <a:pt x="856" y="1634"/>
                  </a:lnTo>
                  <a:lnTo>
                    <a:pt x="852" y="1639"/>
                  </a:lnTo>
                  <a:lnTo>
                    <a:pt x="845" y="1647"/>
                  </a:lnTo>
                  <a:lnTo>
                    <a:pt x="839" y="1653"/>
                  </a:lnTo>
                  <a:lnTo>
                    <a:pt x="836" y="1655"/>
                  </a:lnTo>
                  <a:lnTo>
                    <a:pt x="833" y="1656"/>
                  </a:lnTo>
                  <a:lnTo>
                    <a:pt x="831" y="1656"/>
                  </a:lnTo>
                  <a:lnTo>
                    <a:pt x="829" y="1655"/>
                  </a:lnTo>
                  <a:lnTo>
                    <a:pt x="825" y="1652"/>
                  </a:lnTo>
                  <a:lnTo>
                    <a:pt x="819" y="1648"/>
                  </a:lnTo>
                  <a:lnTo>
                    <a:pt x="817" y="1647"/>
                  </a:lnTo>
                  <a:lnTo>
                    <a:pt x="813" y="1646"/>
                  </a:lnTo>
                  <a:lnTo>
                    <a:pt x="810" y="1647"/>
                  </a:lnTo>
                  <a:lnTo>
                    <a:pt x="807" y="1649"/>
                  </a:lnTo>
                  <a:lnTo>
                    <a:pt x="801" y="1656"/>
                  </a:lnTo>
                  <a:lnTo>
                    <a:pt x="797" y="1664"/>
                  </a:lnTo>
                  <a:lnTo>
                    <a:pt x="793" y="1671"/>
                  </a:lnTo>
                  <a:lnTo>
                    <a:pt x="791" y="1675"/>
                  </a:lnTo>
                  <a:lnTo>
                    <a:pt x="787" y="1678"/>
                  </a:lnTo>
                  <a:lnTo>
                    <a:pt x="779" y="1679"/>
                  </a:lnTo>
                  <a:lnTo>
                    <a:pt x="769" y="1680"/>
                  </a:lnTo>
                  <a:lnTo>
                    <a:pt x="761" y="1680"/>
                  </a:lnTo>
                  <a:lnTo>
                    <a:pt x="750" y="1683"/>
                  </a:lnTo>
                  <a:lnTo>
                    <a:pt x="742" y="1686"/>
                  </a:lnTo>
                  <a:lnTo>
                    <a:pt x="737" y="1689"/>
                  </a:lnTo>
                  <a:lnTo>
                    <a:pt x="736" y="1689"/>
                  </a:lnTo>
                  <a:lnTo>
                    <a:pt x="736" y="1685"/>
                  </a:lnTo>
                  <a:lnTo>
                    <a:pt x="736" y="1679"/>
                  </a:lnTo>
                  <a:lnTo>
                    <a:pt x="731" y="1673"/>
                  </a:lnTo>
                  <a:lnTo>
                    <a:pt x="725" y="1666"/>
                  </a:lnTo>
                  <a:lnTo>
                    <a:pt x="716" y="1659"/>
                  </a:lnTo>
                  <a:lnTo>
                    <a:pt x="706" y="1653"/>
                  </a:lnTo>
                  <a:lnTo>
                    <a:pt x="705" y="1649"/>
                  </a:lnTo>
                  <a:lnTo>
                    <a:pt x="704" y="1646"/>
                  </a:lnTo>
                  <a:lnTo>
                    <a:pt x="703" y="1642"/>
                  </a:lnTo>
                  <a:lnTo>
                    <a:pt x="703" y="1637"/>
                  </a:lnTo>
                  <a:lnTo>
                    <a:pt x="704" y="1626"/>
                  </a:lnTo>
                  <a:lnTo>
                    <a:pt x="704" y="1615"/>
                  </a:lnTo>
                  <a:lnTo>
                    <a:pt x="704" y="1610"/>
                  </a:lnTo>
                  <a:lnTo>
                    <a:pt x="703" y="1607"/>
                  </a:lnTo>
                  <a:lnTo>
                    <a:pt x="702" y="1603"/>
                  </a:lnTo>
                  <a:lnTo>
                    <a:pt x="699" y="1599"/>
                  </a:lnTo>
                  <a:lnTo>
                    <a:pt x="696" y="1597"/>
                  </a:lnTo>
                  <a:lnTo>
                    <a:pt x="692" y="1596"/>
                  </a:lnTo>
                  <a:lnTo>
                    <a:pt x="687" y="1596"/>
                  </a:lnTo>
                  <a:lnTo>
                    <a:pt x="682" y="1595"/>
                  </a:lnTo>
                  <a:lnTo>
                    <a:pt x="681" y="1589"/>
                  </a:lnTo>
                  <a:lnTo>
                    <a:pt x="681" y="1577"/>
                  </a:lnTo>
                  <a:lnTo>
                    <a:pt x="675" y="1571"/>
                  </a:lnTo>
                  <a:lnTo>
                    <a:pt x="671" y="1567"/>
                  </a:lnTo>
                  <a:lnTo>
                    <a:pt x="669" y="1557"/>
                  </a:lnTo>
                  <a:lnTo>
                    <a:pt x="667" y="1541"/>
                  </a:lnTo>
                  <a:lnTo>
                    <a:pt x="666" y="1539"/>
                  </a:lnTo>
                  <a:lnTo>
                    <a:pt x="663" y="1536"/>
                  </a:lnTo>
                  <a:lnTo>
                    <a:pt x="662" y="1535"/>
                  </a:lnTo>
                  <a:lnTo>
                    <a:pt x="660" y="1534"/>
                  </a:lnTo>
                  <a:lnTo>
                    <a:pt x="654" y="1534"/>
                  </a:lnTo>
                  <a:lnTo>
                    <a:pt x="649" y="1534"/>
                  </a:lnTo>
                  <a:lnTo>
                    <a:pt x="646" y="1535"/>
                  </a:lnTo>
                  <a:lnTo>
                    <a:pt x="642" y="1538"/>
                  </a:lnTo>
                  <a:lnTo>
                    <a:pt x="637" y="1540"/>
                  </a:lnTo>
                  <a:lnTo>
                    <a:pt x="634" y="1542"/>
                  </a:lnTo>
                  <a:lnTo>
                    <a:pt x="629" y="1548"/>
                  </a:lnTo>
                  <a:lnTo>
                    <a:pt x="624" y="1555"/>
                  </a:lnTo>
                  <a:lnTo>
                    <a:pt x="622" y="1563"/>
                  </a:lnTo>
                  <a:lnTo>
                    <a:pt x="619" y="1571"/>
                  </a:lnTo>
                  <a:lnTo>
                    <a:pt x="616" y="1586"/>
                  </a:lnTo>
                  <a:lnTo>
                    <a:pt x="612" y="1598"/>
                  </a:lnTo>
                  <a:lnTo>
                    <a:pt x="611" y="1603"/>
                  </a:lnTo>
                  <a:lnTo>
                    <a:pt x="609" y="1607"/>
                  </a:lnTo>
                  <a:lnTo>
                    <a:pt x="606" y="1608"/>
                  </a:lnTo>
                  <a:lnTo>
                    <a:pt x="604" y="1609"/>
                  </a:lnTo>
                  <a:lnTo>
                    <a:pt x="602" y="1609"/>
                  </a:lnTo>
                  <a:lnTo>
                    <a:pt x="599" y="1608"/>
                  </a:lnTo>
                  <a:lnTo>
                    <a:pt x="596" y="1607"/>
                  </a:lnTo>
                  <a:lnTo>
                    <a:pt x="593" y="1604"/>
                  </a:lnTo>
                  <a:lnTo>
                    <a:pt x="590" y="1603"/>
                  </a:lnTo>
                  <a:lnTo>
                    <a:pt x="586" y="1604"/>
                  </a:lnTo>
                  <a:lnTo>
                    <a:pt x="581" y="1607"/>
                  </a:lnTo>
                  <a:lnTo>
                    <a:pt x="577" y="1610"/>
                  </a:lnTo>
                  <a:lnTo>
                    <a:pt x="567" y="1621"/>
                  </a:lnTo>
                  <a:lnTo>
                    <a:pt x="560" y="1631"/>
                  </a:lnTo>
                  <a:lnTo>
                    <a:pt x="554" y="1642"/>
                  </a:lnTo>
                  <a:lnTo>
                    <a:pt x="547" y="1652"/>
                  </a:lnTo>
                  <a:lnTo>
                    <a:pt x="542" y="1655"/>
                  </a:lnTo>
                  <a:lnTo>
                    <a:pt x="537" y="1659"/>
                  </a:lnTo>
                  <a:lnTo>
                    <a:pt x="533" y="1661"/>
                  </a:lnTo>
                  <a:lnTo>
                    <a:pt x="527" y="1664"/>
                  </a:lnTo>
                  <a:lnTo>
                    <a:pt x="515" y="1665"/>
                  </a:lnTo>
                  <a:lnTo>
                    <a:pt x="504" y="1666"/>
                  </a:lnTo>
                  <a:lnTo>
                    <a:pt x="499" y="1665"/>
                  </a:lnTo>
                  <a:lnTo>
                    <a:pt x="496" y="1664"/>
                  </a:lnTo>
                  <a:lnTo>
                    <a:pt x="493" y="1661"/>
                  </a:lnTo>
                  <a:lnTo>
                    <a:pt x="491" y="1659"/>
                  </a:lnTo>
                  <a:lnTo>
                    <a:pt x="491" y="1653"/>
                  </a:lnTo>
                  <a:lnTo>
                    <a:pt x="490" y="1649"/>
                  </a:lnTo>
                  <a:lnTo>
                    <a:pt x="488" y="1646"/>
                  </a:lnTo>
                  <a:lnTo>
                    <a:pt x="484" y="1642"/>
                  </a:lnTo>
                  <a:lnTo>
                    <a:pt x="480" y="1640"/>
                  </a:lnTo>
                  <a:lnTo>
                    <a:pt x="476" y="1639"/>
                  </a:lnTo>
                  <a:lnTo>
                    <a:pt x="469" y="1637"/>
                  </a:lnTo>
                  <a:lnTo>
                    <a:pt x="460" y="1637"/>
                  </a:lnTo>
                  <a:lnTo>
                    <a:pt x="444" y="1637"/>
                  </a:lnTo>
                  <a:lnTo>
                    <a:pt x="429" y="1640"/>
                  </a:lnTo>
                  <a:lnTo>
                    <a:pt x="416" y="1642"/>
                  </a:lnTo>
                  <a:lnTo>
                    <a:pt x="406" y="1645"/>
                  </a:lnTo>
                  <a:lnTo>
                    <a:pt x="401" y="1645"/>
                  </a:lnTo>
                  <a:lnTo>
                    <a:pt x="397" y="1645"/>
                  </a:lnTo>
                  <a:lnTo>
                    <a:pt x="392" y="1643"/>
                  </a:lnTo>
                  <a:lnTo>
                    <a:pt x="389" y="1640"/>
                  </a:lnTo>
                  <a:lnTo>
                    <a:pt x="385" y="1636"/>
                  </a:lnTo>
                  <a:lnTo>
                    <a:pt x="383" y="1633"/>
                  </a:lnTo>
                  <a:lnTo>
                    <a:pt x="382" y="1629"/>
                  </a:lnTo>
                  <a:lnTo>
                    <a:pt x="381" y="1626"/>
                  </a:lnTo>
                  <a:lnTo>
                    <a:pt x="382" y="1623"/>
                  </a:lnTo>
                  <a:lnTo>
                    <a:pt x="382" y="1620"/>
                  </a:lnTo>
                  <a:lnTo>
                    <a:pt x="384" y="1617"/>
                  </a:lnTo>
                  <a:lnTo>
                    <a:pt x="386" y="1615"/>
                  </a:lnTo>
                  <a:lnTo>
                    <a:pt x="391" y="1611"/>
                  </a:lnTo>
                  <a:lnTo>
                    <a:pt x="395" y="1608"/>
                  </a:lnTo>
                  <a:lnTo>
                    <a:pt x="395" y="1607"/>
                  </a:lnTo>
                  <a:lnTo>
                    <a:pt x="395" y="1604"/>
                  </a:lnTo>
                  <a:lnTo>
                    <a:pt x="395" y="1602"/>
                  </a:lnTo>
                  <a:lnTo>
                    <a:pt x="394" y="1598"/>
                  </a:lnTo>
                  <a:lnTo>
                    <a:pt x="390" y="1590"/>
                  </a:lnTo>
                  <a:lnTo>
                    <a:pt x="385" y="1579"/>
                  </a:lnTo>
                  <a:lnTo>
                    <a:pt x="381" y="1567"/>
                  </a:lnTo>
                  <a:lnTo>
                    <a:pt x="376" y="1553"/>
                  </a:lnTo>
                  <a:lnTo>
                    <a:pt x="371" y="1538"/>
                  </a:lnTo>
                  <a:lnTo>
                    <a:pt x="366" y="1521"/>
                  </a:lnTo>
                  <a:lnTo>
                    <a:pt x="362" y="1504"/>
                  </a:lnTo>
                  <a:lnTo>
                    <a:pt x="356" y="1490"/>
                  </a:lnTo>
                  <a:lnTo>
                    <a:pt x="348" y="1476"/>
                  </a:lnTo>
                  <a:lnTo>
                    <a:pt x="340" y="1465"/>
                  </a:lnTo>
                  <a:lnTo>
                    <a:pt x="332" y="1456"/>
                  </a:lnTo>
                  <a:lnTo>
                    <a:pt x="323" y="1447"/>
                  </a:lnTo>
                  <a:lnTo>
                    <a:pt x="319" y="1444"/>
                  </a:lnTo>
                  <a:lnTo>
                    <a:pt x="315" y="1439"/>
                  </a:lnTo>
                  <a:lnTo>
                    <a:pt x="312" y="1433"/>
                  </a:lnTo>
                  <a:lnTo>
                    <a:pt x="309" y="1428"/>
                  </a:lnTo>
                  <a:lnTo>
                    <a:pt x="307" y="1415"/>
                  </a:lnTo>
                  <a:lnTo>
                    <a:pt x="306" y="1404"/>
                  </a:lnTo>
                  <a:lnTo>
                    <a:pt x="306" y="1400"/>
                  </a:lnTo>
                  <a:lnTo>
                    <a:pt x="308" y="1395"/>
                  </a:lnTo>
                  <a:lnTo>
                    <a:pt x="310" y="1390"/>
                  </a:lnTo>
                  <a:lnTo>
                    <a:pt x="314" y="1387"/>
                  </a:lnTo>
                  <a:lnTo>
                    <a:pt x="322" y="1381"/>
                  </a:lnTo>
                  <a:lnTo>
                    <a:pt x="328" y="1374"/>
                  </a:lnTo>
                  <a:lnTo>
                    <a:pt x="331" y="1370"/>
                  </a:lnTo>
                  <a:lnTo>
                    <a:pt x="332" y="1365"/>
                  </a:lnTo>
                  <a:lnTo>
                    <a:pt x="331" y="1362"/>
                  </a:lnTo>
                  <a:lnTo>
                    <a:pt x="331" y="1358"/>
                  </a:lnTo>
                  <a:lnTo>
                    <a:pt x="327" y="1350"/>
                  </a:lnTo>
                  <a:lnTo>
                    <a:pt x="323" y="1344"/>
                  </a:lnTo>
                  <a:lnTo>
                    <a:pt x="321" y="1337"/>
                  </a:lnTo>
                  <a:lnTo>
                    <a:pt x="321" y="1328"/>
                  </a:lnTo>
                  <a:lnTo>
                    <a:pt x="321" y="1325"/>
                  </a:lnTo>
                  <a:lnTo>
                    <a:pt x="320" y="1320"/>
                  </a:lnTo>
                  <a:lnTo>
                    <a:pt x="319" y="1315"/>
                  </a:lnTo>
                  <a:lnTo>
                    <a:pt x="315" y="1309"/>
                  </a:lnTo>
                  <a:lnTo>
                    <a:pt x="312" y="1305"/>
                  </a:lnTo>
                  <a:lnTo>
                    <a:pt x="307" y="1301"/>
                  </a:lnTo>
                  <a:lnTo>
                    <a:pt x="303" y="1299"/>
                  </a:lnTo>
                  <a:lnTo>
                    <a:pt x="299" y="1296"/>
                  </a:lnTo>
                  <a:lnTo>
                    <a:pt x="294" y="1296"/>
                  </a:lnTo>
                  <a:lnTo>
                    <a:pt x="289" y="1297"/>
                  </a:lnTo>
                  <a:lnTo>
                    <a:pt x="284" y="1300"/>
                  </a:lnTo>
                  <a:lnTo>
                    <a:pt x="281" y="1305"/>
                  </a:lnTo>
                  <a:lnTo>
                    <a:pt x="272" y="1312"/>
                  </a:lnTo>
                  <a:lnTo>
                    <a:pt x="265" y="1317"/>
                  </a:lnTo>
                  <a:lnTo>
                    <a:pt x="263" y="1318"/>
                  </a:lnTo>
                  <a:lnTo>
                    <a:pt x="260" y="1318"/>
                  </a:lnTo>
                  <a:lnTo>
                    <a:pt x="258" y="1318"/>
                  </a:lnTo>
                  <a:lnTo>
                    <a:pt x="256" y="1317"/>
                  </a:lnTo>
                  <a:lnTo>
                    <a:pt x="253" y="1313"/>
                  </a:lnTo>
                  <a:lnTo>
                    <a:pt x="250" y="1309"/>
                  </a:lnTo>
                  <a:lnTo>
                    <a:pt x="247" y="1308"/>
                  </a:lnTo>
                  <a:lnTo>
                    <a:pt x="244" y="1307"/>
                  </a:lnTo>
                  <a:lnTo>
                    <a:pt x="240" y="1307"/>
                  </a:lnTo>
                  <a:lnTo>
                    <a:pt x="236" y="1308"/>
                  </a:lnTo>
                  <a:lnTo>
                    <a:pt x="231" y="1309"/>
                  </a:lnTo>
                  <a:lnTo>
                    <a:pt x="228" y="1312"/>
                  </a:lnTo>
                  <a:lnTo>
                    <a:pt x="226" y="1314"/>
                  </a:lnTo>
                  <a:lnTo>
                    <a:pt x="225" y="1318"/>
                  </a:lnTo>
                  <a:lnTo>
                    <a:pt x="222" y="1320"/>
                  </a:lnTo>
                  <a:lnTo>
                    <a:pt x="220" y="1322"/>
                  </a:lnTo>
                  <a:lnTo>
                    <a:pt x="215" y="1325"/>
                  </a:lnTo>
                  <a:lnTo>
                    <a:pt x="209" y="1326"/>
                  </a:lnTo>
                  <a:lnTo>
                    <a:pt x="202" y="1326"/>
                  </a:lnTo>
                  <a:lnTo>
                    <a:pt x="195" y="1325"/>
                  </a:lnTo>
                  <a:lnTo>
                    <a:pt x="190" y="1322"/>
                  </a:lnTo>
                  <a:lnTo>
                    <a:pt x="187" y="1320"/>
                  </a:lnTo>
                  <a:lnTo>
                    <a:pt x="183" y="1317"/>
                  </a:lnTo>
                  <a:lnTo>
                    <a:pt x="181" y="1314"/>
                  </a:lnTo>
                  <a:lnTo>
                    <a:pt x="182" y="1311"/>
                  </a:lnTo>
                  <a:lnTo>
                    <a:pt x="188" y="1305"/>
                  </a:lnTo>
                  <a:lnTo>
                    <a:pt x="190" y="1301"/>
                  </a:lnTo>
                  <a:lnTo>
                    <a:pt x="194" y="1297"/>
                  </a:lnTo>
                  <a:lnTo>
                    <a:pt x="195" y="1293"/>
                  </a:lnTo>
                  <a:lnTo>
                    <a:pt x="196" y="1288"/>
                  </a:lnTo>
                  <a:lnTo>
                    <a:pt x="197" y="1283"/>
                  </a:lnTo>
                  <a:lnTo>
                    <a:pt x="196" y="1277"/>
                  </a:lnTo>
                  <a:lnTo>
                    <a:pt x="196" y="1274"/>
                  </a:lnTo>
                  <a:lnTo>
                    <a:pt x="194" y="1269"/>
                  </a:lnTo>
                  <a:lnTo>
                    <a:pt x="192" y="1259"/>
                  </a:lnTo>
                  <a:lnTo>
                    <a:pt x="189" y="1250"/>
                  </a:lnTo>
                  <a:lnTo>
                    <a:pt x="188" y="1238"/>
                  </a:lnTo>
                  <a:lnTo>
                    <a:pt x="184" y="1225"/>
                  </a:lnTo>
                  <a:lnTo>
                    <a:pt x="183" y="1218"/>
                  </a:lnTo>
                  <a:lnTo>
                    <a:pt x="183" y="1212"/>
                  </a:lnTo>
                  <a:lnTo>
                    <a:pt x="182" y="1205"/>
                  </a:lnTo>
                  <a:lnTo>
                    <a:pt x="183" y="1199"/>
                  </a:lnTo>
                  <a:lnTo>
                    <a:pt x="187" y="1188"/>
                  </a:lnTo>
                  <a:lnTo>
                    <a:pt x="188" y="1177"/>
                  </a:lnTo>
                  <a:lnTo>
                    <a:pt x="188" y="1172"/>
                  </a:lnTo>
                  <a:lnTo>
                    <a:pt x="187" y="1167"/>
                  </a:lnTo>
                  <a:lnTo>
                    <a:pt x="184" y="1161"/>
                  </a:lnTo>
                  <a:lnTo>
                    <a:pt x="181" y="1155"/>
                  </a:lnTo>
                  <a:lnTo>
                    <a:pt x="171" y="1147"/>
                  </a:lnTo>
                  <a:lnTo>
                    <a:pt x="165" y="1139"/>
                  </a:lnTo>
                  <a:lnTo>
                    <a:pt x="163" y="1137"/>
                  </a:lnTo>
                  <a:lnTo>
                    <a:pt x="161" y="1132"/>
                  </a:lnTo>
                  <a:lnTo>
                    <a:pt x="158" y="1128"/>
                  </a:lnTo>
                  <a:lnTo>
                    <a:pt x="157" y="1122"/>
                  </a:lnTo>
                  <a:lnTo>
                    <a:pt x="152" y="1107"/>
                  </a:lnTo>
                  <a:lnTo>
                    <a:pt x="146" y="1093"/>
                  </a:lnTo>
                  <a:lnTo>
                    <a:pt x="142" y="1087"/>
                  </a:lnTo>
                  <a:lnTo>
                    <a:pt x="138" y="1081"/>
                  </a:lnTo>
                  <a:lnTo>
                    <a:pt x="133" y="1076"/>
                  </a:lnTo>
                  <a:lnTo>
                    <a:pt x="129" y="1073"/>
                  </a:lnTo>
                  <a:lnTo>
                    <a:pt x="119" y="1066"/>
                  </a:lnTo>
                  <a:lnTo>
                    <a:pt x="112" y="1057"/>
                  </a:lnTo>
                  <a:lnTo>
                    <a:pt x="107" y="1049"/>
                  </a:lnTo>
                  <a:lnTo>
                    <a:pt x="102" y="1042"/>
                  </a:lnTo>
                  <a:lnTo>
                    <a:pt x="100" y="1040"/>
                  </a:lnTo>
                  <a:lnTo>
                    <a:pt x="98" y="1037"/>
                  </a:lnTo>
                  <a:lnTo>
                    <a:pt x="95" y="1037"/>
                  </a:lnTo>
                  <a:lnTo>
                    <a:pt x="93" y="1036"/>
                  </a:lnTo>
                  <a:lnTo>
                    <a:pt x="89" y="1037"/>
                  </a:lnTo>
                  <a:lnTo>
                    <a:pt x="85" y="1040"/>
                  </a:lnTo>
                  <a:lnTo>
                    <a:pt x="82" y="1040"/>
                  </a:lnTo>
                  <a:lnTo>
                    <a:pt x="81" y="1040"/>
                  </a:lnTo>
                  <a:lnTo>
                    <a:pt x="80" y="1038"/>
                  </a:lnTo>
                  <a:lnTo>
                    <a:pt x="80" y="1036"/>
                  </a:lnTo>
                  <a:lnTo>
                    <a:pt x="80" y="1031"/>
                  </a:lnTo>
                  <a:lnTo>
                    <a:pt x="80" y="1025"/>
                  </a:lnTo>
                  <a:lnTo>
                    <a:pt x="80" y="1022"/>
                  </a:lnTo>
                  <a:lnTo>
                    <a:pt x="79" y="1019"/>
                  </a:lnTo>
                  <a:lnTo>
                    <a:pt x="76" y="1017"/>
                  </a:lnTo>
                  <a:lnTo>
                    <a:pt x="74" y="1016"/>
                  </a:lnTo>
                  <a:lnTo>
                    <a:pt x="68" y="1013"/>
                  </a:lnTo>
                  <a:lnTo>
                    <a:pt x="60" y="1011"/>
                  </a:lnTo>
                  <a:lnTo>
                    <a:pt x="54" y="1011"/>
                  </a:lnTo>
                  <a:lnTo>
                    <a:pt x="49" y="1010"/>
                  </a:lnTo>
                  <a:lnTo>
                    <a:pt x="43" y="1007"/>
                  </a:lnTo>
                  <a:lnTo>
                    <a:pt x="37" y="1005"/>
                  </a:lnTo>
                  <a:lnTo>
                    <a:pt x="31" y="1000"/>
                  </a:lnTo>
                  <a:lnTo>
                    <a:pt x="25" y="996"/>
                  </a:lnTo>
                  <a:lnTo>
                    <a:pt x="19" y="988"/>
                  </a:lnTo>
                  <a:lnTo>
                    <a:pt x="13" y="980"/>
                  </a:lnTo>
                  <a:lnTo>
                    <a:pt x="8" y="971"/>
                  </a:lnTo>
                  <a:lnTo>
                    <a:pt x="5" y="961"/>
                  </a:lnTo>
                  <a:lnTo>
                    <a:pt x="1" y="952"/>
                  </a:lnTo>
                  <a:lnTo>
                    <a:pt x="0" y="942"/>
                  </a:lnTo>
                  <a:lnTo>
                    <a:pt x="0" y="934"/>
                  </a:lnTo>
                  <a:lnTo>
                    <a:pt x="1" y="927"/>
                  </a:lnTo>
                  <a:lnTo>
                    <a:pt x="3" y="921"/>
                  </a:lnTo>
                  <a:lnTo>
                    <a:pt x="5" y="917"/>
                  </a:lnTo>
                  <a:lnTo>
                    <a:pt x="10" y="914"/>
                  </a:lnTo>
                  <a:lnTo>
                    <a:pt x="12" y="910"/>
                  </a:lnTo>
                  <a:lnTo>
                    <a:pt x="12" y="906"/>
                  </a:lnTo>
                  <a:lnTo>
                    <a:pt x="11" y="902"/>
                  </a:lnTo>
                  <a:lnTo>
                    <a:pt x="11" y="898"/>
                  </a:lnTo>
                  <a:lnTo>
                    <a:pt x="11" y="896"/>
                  </a:lnTo>
                  <a:lnTo>
                    <a:pt x="12" y="892"/>
                  </a:lnTo>
                  <a:lnTo>
                    <a:pt x="13" y="890"/>
                  </a:lnTo>
                  <a:lnTo>
                    <a:pt x="16" y="887"/>
                  </a:lnTo>
                  <a:lnTo>
                    <a:pt x="19" y="885"/>
                  </a:lnTo>
                  <a:lnTo>
                    <a:pt x="23" y="884"/>
                  </a:lnTo>
                  <a:lnTo>
                    <a:pt x="27" y="883"/>
                  </a:lnTo>
                  <a:lnTo>
                    <a:pt x="38" y="881"/>
                  </a:lnTo>
                  <a:lnTo>
                    <a:pt x="47" y="879"/>
                  </a:lnTo>
                  <a:lnTo>
                    <a:pt x="50" y="876"/>
                  </a:lnTo>
                  <a:lnTo>
                    <a:pt x="54" y="872"/>
                  </a:lnTo>
                  <a:lnTo>
                    <a:pt x="56" y="867"/>
                  </a:lnTo>
                  <a:lnTo>
                    <a:pt x="58" y="860"/>
                  </a:lnTo>
                  <a:lnTo>
                    <a:pt x="63" y="842"/>
                  </a:lnTo>
                  <a:lnTo>
                    <a:pt x="67" y="832"/>
                  </a:lnTo>
                  <a:lnTo>
                    <a:pt x="69" y="828"/>
                  </a:lnTo>
                  <a:lnTo>
                    <a:pt x="71" y="824"/>
                  </a:lnTo>
                  <a:lnTo>
                    <a:pt x="75" y="822"/>
                  </a:lnTo>
                  <a:lnTo>
                    <a:pt x="80" y="818"/>
                  </a:lnTo>
                  <a:lnTo>
                    <a:pt x="88" y="811"/>
                  </a:lnTo>
                  <a:lnTo>
                    <a:pt x="96" y="802"/>
                  </a:lnTo>
                  <a:lnTo>
                    <a:pt x="104" y="790"/>
                  </a:lnTo>
                  <a:lnTo>
                    <a:pt x="107" y="782"/>
                  </a:lnTo>
                  <a:lnTo>
                    <a:pt x="108" y="778"/>
                  </a:lnTo>
                  <a:lnTo>
                    <a:pt x="111" y="776"/>
                  </a:lnTo>
                  <a:lnTo>
                    <a:pt x="113" y="773"/>
                  </a:lnTo>
                  <a:lnTo>
                    <a:pt x="117" y="771"/>
                  </a:lnTo>
                  <a:lnTo>
                    <a:pt x="120" y="770"/>
                  </a:lnTo>
                  <a:lnTo>
                    <a:pt x="124" y="769"/>
                  </a:lnTo>
                  <a:lnTo>
                    <a:pt x="129" y="767"/>
                  </a:lnTo>
                  <a:lnTo>
                    <a:pt x="134" y="767"/>
                  </a:lnTo>
                  <a:lnTo>
                    <a:pt x="143" y="767"/>
                  </a:lnTo>
                  <a:lnTo>
                    <a:pt x="150" y="765"/>
                  </a:lnTo>
                  <a:lnTo>
                    <a:pt x="153" y="761"/>
                  </a:lnTo>
                  <a:lnTo>
                    <a:pt x="156" y="758"/>
                  </a:lnTo>
                  <a:lnTo>
                    <a:pt x="158" y="754"/>
                  </a:lnTo>
                  <a:lnTo>
                    <a:pt x="162" y="752"/>
                  </a:lnTo>
                  <a:lnTo>
                    <a:pt x="167" y="751"/>
                  </a:lnTo>
                  <a:lnTo>
                    <a:pt x="171" y="751"/>
                  </a:lnTo>
                  <a:lnTo>
                    <a:pt x="176" y="750"/>
                  </a:lnTo>
                  <a:lnTo>
                    <a:pt x="178" y="747"/>
                  </a:lnTo>
                  <a:lnTo>
                    <a:pt x="180" y="745"/>
                  </a:lnTo>
                  <a:lnTo>
                    <a:pt x="181" y="742"/>
                  </a:lnTo>
                  <a:lnTo>
                    <a:pt x="181" y="739"/>
                  </a:lnTo>
                  <a:lnTo>
                    <a:pt x="180" y="735"/>
                  </a:lnTo>
                  <a:lnTo>
                    <a:pt x="180" y="731"/>
                  </a:lnTo>
                  <a:lnTo>
                    <a:pt x="180" y="726"/>
                  </a:lnTo>
                  <a:lnTo>
                    <a:pt x="181" y="721"/>
                  </a:lnTo>
                  <a:lnTo>
                    <a:pt x="183" y="716"/>
                  </a:lnTo>
                  <a:lnTo>
                    <a:pt x="187" y="713"/>
                  </a:lnTo>
                  <a:lnTo>
                    <a:pt x="192" y="709"/>
                  </a:lnTo>
                  <a:lnTo>
                    <a:pt x="197" y="706"/>
                  </a:lnTo>
                  <a:lnTo>
                    <a:pt x="203" y="702"/>
                  </a:lnTo>
                  <a:lnTo>
                    <a:pt x="211" y="698"/>
                  </a:lnTo>
                  <a:lnTo>
                    <a:pt x="219" y="695"/>
                  </a:lnTo>
                  <a:lnTo>
                    <a:pt x="226" y="690"/>
                  </a:lnTo>
                  <a:lnTo>
                    <a:pt x="233" y="684"/>
                  </a:lnTo>
                  <a:lnTo>
                    <a:pt x="240" y="678"/>
                  </a:lnTo>
                  <a:lnTo>
                    <a:pt x="245" y="672"/>
                  </a:lnTo>
                  <a:lnTo>
                    <a:pt x="249" y="666"/>
                  </a:lnTo>
                  <a:lnTo>
                    <a:pt x="249" y="660"/>
                  </a:lnTo>
                  <a:lnTo>
                    <a:pt x="247" y="650"/>
                  </a:lnTo>
                  <a:lnTo>
                    <a:pt x="246" y="638"/>
                  </a:lnTo>
                  <a:lnTo>
                    <a:pt x="247" y="633"/>
                  </a:lnTo>
                  <a:lnTo>
                    <a:pt x="247" y="627"/>
                  </a:lnTo>
                  <a:lnTo>
                    <a:pt x="250" y="622"/>
                  </a:lnTo>
                  <a:lnTo>
                    <a:pt x="252" y="618"/>
                  </a:lnTo>
                  <a:lnTo>
                    <a:pt x="266" y="602"/>
                  </a:lnTo>
                  <a:lnTo>
                    <a:pt x="276" y="589"/>
                  </a:lnTo>
                  <a:lnTo>
                    <a:pt x="277" y="582"/>
                  </a:lnTo>
                  <a:lnTo>
                    <a:pt x="281" y="577"/>
                  </a:lnTo>
                  <a:lnTo>
                    <a:pt x="284" y="572"/>
                  </a:lnTo>
                  <a:lnTo>
                    <a:pt x="288" y="570"/>
                  </a:lnTo>
                  <a:lnTo>
                    <a:pt x="291" y="567"/>
                  </a:lnTo>
                  <a:lnTo>
                    <a:pt x="294" y="562"/>
                  </a:lnTo>
                  <a:lnTo>
                    <a:pt x="295" y="553"/>
                  </a:lnTo>
                  <a:lnTo>
                    <a:pt x="294" y="543"/>
                  </a:lnTo>
                  <a:lnTo>
                    <a:pt x="290" y="532"/>
                  </a:lnTo>
                  <a:lnTo>
                    <a:pt x="283" y="520"/>
                  </a:lnTo>
                  <a:lnTo>
                    <a:pt x="280" y="515"/>
                  </a:lnTo>
                  <a:lnTo>
                    <a:pt x="277" y="509"/>
                  </a:lnTo>
                  <a:lnTo>
                    <a:pt x="275" y="505"/>
                  </a:lnTo>
                  <a:lnTo>
                    <a:pt x="274" y="499"/>
                  </a:lnTo>
                  <a:lnTo>
                    <a:pt x="275" y="488"/>
                  </a:lnTo>
                  <a:lnTo>
                    <a:pt x="276" y="480"/>
                  </a:lnTo>
                  <a:lnTo>
                    <a:pt x="278" y="476"/>
                  </a:lnTo>
                  <a:lnTo>
                    <a:pt x="280" y="474"/>
                  </a:lnTo>
                  <a:lnTo>
                    <a:pt x="282" y="471"/>
                  </a:lnTo>
                  <a:lnTo>
                    <a:pt x="285" y="470"/>
                  </a:lnTo>
                  <a:lnTo>
                    <a:pt x="288" y="470"/>
                  </a:lnTo>
                  <a:lnTo>
                    <a:pt x="290" y="468"/>
                  </a:lnTo>
                  <a:lnTo>
                    <a:pt x="293" y="467"/>
                  </a:lnTo>
                  <a:lnTo>
                    <a:pt x="294" y="463"/>
                  </a:lnTo>
                  <a:lnTo>
                    <a:pt x="295" y="461"/>
                  </a:lnTo>
                  <a:lnTo>
                    <a:pt x="295" y="457"/>
                  </a:lnTo>
                  <a:lnTo>
                    <a:pt x="294" y="454"/>
                  </a:lnTo>
                  <a:lnTo>
                    <a:pt x="291" y="450"/>
                  </a:lnTo>
                  <a:lnTo>
                    <a:pt x="287" y="444"/>
                  </a:lnTo>
                  <a:lnTo>
                    <a:pt x="282" y="437"/>
                  </a:lnTo>
                  <a:lnTo>
                    <a:pt x="280" y="433"/>
                  </a:lnTo>
                  <a:lnTo>
                    <a:pt x="278" y="430"/>
                  </a:lnTo>
                  <a:lnTo>
                    <a:pt x="278" y="424"/>
                  </a:lnTo>
                  <a:lnTo>
                    <a:pt x="278" y="419"/>
                  </a:lnTo>
                  <a:lnTo>
                    <a:pt x="280" y="412"/>
                  </a:lnTo>
                  <a:lnTo>
                    <a:pt x="282" y="406"/>
                  </a:lnTo>
                  <a:lnTo>
                    <a:pt x="284" y="401"/>
                  </a:lnTo>
                  <a:lnTo>
                    <a:pt x="289" y="397"/>
                  </a:lnTo>
                  <a:lnTo>
                    <a:pt x="294" y="393"/>
                  </a:lnTo>
                  <a:lnTo>
                    <a:pt x="300" y="391"/>
                  </a:lnTo>
                  <a:lnTo>
                    <a:pt x="304" y="389"/>
                  </a:lnTo>
                  <a:lnTo>
                    <a:pt x="310" y="392"/>
                  </a:lnTo>
                  <a:lnTo>
                    <a:pt x="321" y="397"/>
                  </a:lnTo>
                  <a:lnTo>
                    <a:pt x="332" y="400"/>
                  </a:lnTo>
                  <a:lnTo>
                    <a:pt x="341" y="401"/>
                  </a:lnTo>
                  <a:lnTo>
                    <a:pt x="351" y="401"/>
                  </a:lnTo>
                  <a:lnTo>
                    <a:pt x="360" y="400"/>
                  </a:lnTo>
                  <a:lnTo>
                    <a:pt x="370" y="400"/>
                  </a:lnTo>
                  <a:lnTo>
                    <a:pt x="378" y="402"/>
                  </a:lnTo>
                  <a:lnTo>
                    <a:pt x="386" y="406"/>
                  </a:lnTo>
                  <a:lnTo>
                    <a:pt x="395" y="410"/>
                  </a:lnTo>
                  <a:lnTo>
                    <a:pt x="401" y="411"/>
                  </a:lnTo>
                  <a:lnTo>
                    <a:pt x="404" y="411"/>
                  </a:lnTo>
                  <a:lnTo>
                    <a:pt x="407" y="410"/>
                  </a:lnTo>
                  <a:lnTo>
                    <a:pt x="409" y="406"/>
                  </a:lnTo>
                  <a:lnTo>
                    <a:pt x="411" y="401"/>
                  </a:lnTo>
                  <a:lnTo>
                    <a:pt x="414" y="393"/>
                  </a:lnTo>
                  <a:lnTo>
                    <a:pt x="417" y="385"/>
                  </a:lnTo>
                  <a:lnTo>
                    <a:pt x="421" y="382"/>
                  </a:lnTo>
                  <a:lnTo>
                    <a:pt x="425" y="380"/>
                  </a:lnTo>
                  <a:lnTo>
                    <a:pt x="430" y="378"/>
                  </a:lnTo>
                  <a:lnTo>
                    <a:pt x="436" y="376"/>
                  </a:lnTo>
                  <a:lnTo>
                    <a:pt x="448" y="373"/>
                  </a:lnTo>
                  <a:lnTo>
                    <a:pt x="455" y="370"/>
                  </a:lnTo>
                  <a:lnTo>
                    <a:pt x="457" y="368"/>
                  </a:lnTo>
                  <a:lnTo>
                    <a:pt x="457" y="366"/>
                  </a:lnTo>
                  <a:lnTo>
                    <a:pt x="457" y="362"/>
                  </a:lnTo>
                  <a:lnTo>
                    <a:pt x="457" y="357"/>
                  </a:lnTo>
                  <a:lnTo>
                    <a:pt x="454" y="344"/>
                  </a:lnTo>
                  <a:lnTo>
                    <a:pt x="451" y="331"/>
                  </a:lnTo>
                  <a:lnTo>
                    <a:pt x="448" y="324"/>
                  </a:lnTo>
                  <a:lnTo>
                    <a:pt x="446" y="319"/>
                  </a:lnTo>
                  <a:lnTo>
                    <a:pt x="442" y="315"/>
                  </a:lnTo>
                  <a:lnTo>
                    <a:pt x="439" y="312"/>
                  </a:lnTo>
                  <a:lnTo>
                    <a:pt x="421" y="306"/>
                  </a:lnTo>
                  <a:lnTo>
                    <a:pt x="406" y="300"/>
                  </a:lnTo>
                  <a:lnTo>
                    <a:pt x="402" y="297"/>
                  </a:lnTo>
                  <a:lnTo>
                    <a:pt x="400" y="291"/>
                  </a:lnTo>
                  <a:lnTo>
                    <a:pt x="397" y="285"/>
                  </a:lnTo>
                  <a:lnTo>
                    <a:pt x="396" y="279"/>
                  </a:lnTo>
                  <a:lnTo>
                    <a:pt x="396" y="272"/>
                  </a:lnTo>
                  <a:lnTo>
                    <a:pt x="397" y="267"/>
                  </a:lnTo>
                  <a:lnTo>
                    <a:pt x="397" y="265"/>
                  </a:lnTo>
                  <a:lnTo>
                    <a:pt x="400" y="263"/>
                  </a:lnTo>
                  <a:lnTo>
                    <a:pt x="401" y="262"/>
                  </a:lnTo>
                  <a:lnTo>
                    <a:pt x="403" y="261"/>
                  </a:lnTo>
                  <a:lnTo>
                    <a:pt x="411" y="260"/>
                  </a:lnTo>
                  <a:lnTo>
                    <a:pt x="421" y="259"/>
                  </a:lnTo>
                  <a:lnTo>
                    <a:pt x="425" y="257"/>
                  </a:lnTo>
                  <a:lnTo>
                    <a:pt x="428" y="255"/>
                  </a:lnTo>
                  <a:lnTo>
                    <a:pt x="432" y="252"/>
                  </a:lnTo>
                  <a:lnTo>
                    <a:pt x="434" y="248"/>
                  </a:lnTo>
                  <a:lnTo>
                    <a:pt x="438" y="240"/>
                  </a:lnTo>
                  <a:lnTo>
                    <a:pt x="441" y="234"/>
                  </a:lnTo>
                  <a:lnTo>
                    <a:pt x="445" y="233"/>
                  </a:lnTo>
                  <a:lnTo>
                    <a:pt x="447" y="233"/>
                  </a:lnTo>
                  <a:lnTo>
                    <a:pt x="451" y="234"/>
                  </a:lnTo>
                  <a:lnTo>
                    <a:pt x="455" y="236"/>
                  </a:lnTo>
                  <a:lnTo>
                    <a:pt x="459" y="240"/>
                  </a:lnTo>
                  <a:lnTo>
                    <a:pt x="463" y="241"/>
                  </a:lnTo>
                  <a:lnTo>
                    <a:pt x="466" y="242"/>
                  </a:lnTo>
                  <a:lnTo>
                    <a:pt x="470" y="242"/>
                  </a:lnTo>
                  <a:lnTo>
                    <a:pt x="472" y="241"/>
                  </a:lnTo>
                  <a:lnTo>
                    <a:pt x="474" y="240"/>
                  </a:lnTo>
                  <a:lnTo>
                    <a:pt x="476" y="237"/>
                  </a:lnTo>
                  <a:lnTo>
                    <a:pt x="478" y="235"/>
                  </a:lnTo>
                  <a:lnTo>
                    <a:pt x="483" y="228"/>
                  </a:lnTo>
                  <a:lnTo>
                    <a:pt x="485" y="219"/>
                  </a:lnTo>
                  <a:lnTo>
                    <a:pt x="485" y="211"/>
                  </a:lnTo>
                  <a:lnTo>
                    <a:pt x="485" y="203"/>
                  </a:lnTo>
                  <a:lnTo>
                    <a:pt x="483" y="196"/>
                  </a:lnTo>
                  <a:lnTo>
                    <a:pt x="482" y="189"/>
                  </a:lnTo>
                  <a:lnTo>
                    <a:pt x="483" y="186"/>
                  </a:lnTo>
                  <a:lnTo>
                    <a:pt x="484" y="184"/>
                  </a:lnTo>
                  <a:lnTo>
                    <a:pt x="486" y="183"/>
                  </a:lnTo>
                  <a:lnTo>
                    <a:pt x="491" y="183"/>
                  </a:lnTo>
                  <a:lnTo>
                    <a:pt x="495" y="181"/>
                  </a:lnTo>
                  <a:lnTo>
                    <a:pt x="498" y="181"/>
                  </a:lnTo>
                  <a:lnTo>
                    <a:pt x="502" y="179"/>
                  </a:lnTo>
                  <a:lnTo>
                    <a:pt x="503" y="177"/>
                  </a:lnTo>
                  <a:lnTo>
                    <a:pt x="507" y="170"/>
                  </a:lnTo>
                  <a:lnTo>
                    <a:pt x="507" y="160"/>
                  </a:lnTo>
                  <a:lnTo>
                    <a:pt x="507" y="147"/>
                  </a:lnTo>
                  <a:lnTo>
                    <a:pt x="507" y="133"/>
                  </a:lnTo>
                  <a:lnTo>
                    <a:pt x="508" y="118"/>
                  </a:lnTo>
                  <a:lnTo>
                    <a:pt x="510" y="108"/>
                  </a:lnTo>
                  <a:lnTo>
                    <a:pt x="515" y="97"/>
                  </a:lnTo>
                  <a:lnTo>
                    <a:pt x="518" y="83"/>
                  </a:lnTo>
                  <a:lnTo>
                    <a:pt x="522" y="68"/>
                  </a:lnTo>
                  <a:lnTo>
                    <a:pt x="523" y="57"/>
                  </a:lnTo>
                  <a:lnTo>
                    <a:pt x="523" y="42"/>
                  </a:lnTo>
                  <a:lnTo>
                    <a:pt x="521" y="30"/>
                  </a:lnTo>
                  <a:lnTo>
                    <a:pt x="521" y="27"/>
                  </a:lnTo>
                  <a:lnTo>
                    <a:pt x="523" y="23"/>
                  </a:lnTo>
                  <a:lnTo>
                    <a:pt x="527" y="19"/>
                  </a:lnTo>
                  <a:lnTo>
                    <a:pt x="533" y="15"/>
                  </a:lnTo>
                  <a:lnTo>
                    <a:pt x="539" y="10"/>
                  </a:lnTo>
                  <a:lnTo>
                    <a:pt x="548" y="5"/>
                  </a:lnTo>
                  <a:lnTo>
                    <a:pt x="553" y="4"/>
                  </a:lnTo>
                  <a:lnTo>
                    <a:pt x="558" y="2"/>
                  </a:lnTo>
                  <a:lnTo>
                    <a:pt x="564" y="2"/>
                  </a:lnTo>
                  <a:lnTo>
                    <a:pt x="571" y="1"/>
                  </a:lnTo>
                  <a:lnTo>
                    <a:pt x="585" y="1"/>
                  </a:lnTo>
                  <a:lnTo>
                    <a:pt x="598" y="1"/>
                  </a:lnTo>
                  <a:lnTo>
                    <a:pt x="610" y="0"/>
                  </a:lnTo>
                  <a:lnTo>
                    <a:pt x="618" y="0"/>
                  </a:lnTo>
                  <a:lnTo>
                    <a:pt x="622" y="1"/>
                  </a:lnTo>
                  <a:lnTo>
                    <a:pt x="624" y="2"/>
                  </a:lnTo>
                  <a:lnTo>
                    <a:pt x="628" y="4"/>
                  </a:lnTo>
                  <a:lnTo>
                    <a:pt x="631" y="8"/>
                  </a:lnTo>
                  <a:lnTo>
                    <a:pt x="635" y="13"/>
                  </a:lnTo>
                  <a:lnTo>
                    <a:pt x="637" y="19"/>
                  </a:lnTo>
                  <a:lnTo>
                    <a:pt x="640" y="25"/>
                  </a:lnTo>
                  <a:lnTo>
                    <a:pt x="642" y="30"/>
                  </a:lnTo>
                  <a:lnTo>
                    <a:pt x="644" y="38"/>
                  </a:lnTo>
                  <a:lnTo>
                    <a:pt x="648" y="45"/>
                  </a:lnTo>
                  <a:lnTo>
                    <a:pt x="653" y="53"/>
                  </a:lnTo>
                  <a:lnTo>
                    <a:pt x="659" y="60"/>
                  </a:lnTo>
                  <a:lnTo>
                    <a:pt x="665" y="67"/>
                  </a:lnTo>
                  <a:lnTo>
                    <a:pt x="672" y="74"/>
                  </a:lnTo>
                  <a:lnTo>
                    <a:pt x="679" y="79"/>
                  </a:lnTo>
                  <a:lnTo>
                    <a:pt x="686" y="83"/>
                  </a:lnTo>
                  <a:lnTo>
                    <a:pt x="703" y="88"/>
                  </a:lnTo>
                  <a:lnTo>
                    <a:pt x="721" y="91"/>
                  </a:lnTo>
                  <a:lnTo>
                    <a:pt x="730" y="92"/>
                  </a:lnTo>
                  <a:lnTo>
                    <a:pt x="740" y="92"/>
                  </a:lnTo>
                  <a:lnTo>
                    <a:pt x="748" y="91"/>
                  </a:lnTo>
                  <a:lnTo>
                    <a:pt x="756" y="90"/>
                  </a:lnTo>
                  <a:lnTo>
                    <a:pt x="769" y="89"/>
                  </a:lnTo>
                  <a:lnTo>
                    <a:pt x="782" y="88"/>
                  </a:lnTo>
                  <a:lnTo>
                    <a:pt x="788" y="88"/>
                  </a:lnTo>
                  <a:lnTo>
                    <a:pt x="794" y="88"/>
                  </a:lnTo>
                  <a:lnTo>
                    <a:pt x="800" y="90"/>
                  </a:lnTo>
                  <a:lnTo>
                    <a:pt x="806" y="91"/>
                  </a:lnTo>
                  <a:lnTo>
                    <a:pt x="811" y="96"/>
                  </a:lnTo>
                  <a:lnTo>
                    <a:pt x="816" y="101"/>
                  </a:lnTo>
                  <a:lnTo>
                    <a:pt x="819" y="107"/>
                  </a:lnTo>
                  <a:lnTo>
                    <a:pt x="823" y="114"/>
                  </a:lnTo>
                  <a:lnTo>
                    <a:pt x="828" y="128"/>
                  </a:lnTo>
                  <a:lnTo>
                    <a:pt x="832" y="141"/>
                  </a:lnTo>
                  <a:lnTo>
                    <a:pt x="835" y="145"/>
                  </a:lnTo>
                  <a:lnTo>
                    <a:pt x="838" y="147"/>
                  </a:lnTo>
                  <a:lnTo>
                    <a:pt x="842" y="148"/>
                  </a:lnTo>
                  <a:lnTo>
                    <a:pt x="847" y="148"/>
                  </a:lnTo>
                  <a:lnTo>
                    <a:pt x="851" y="147"/>
                  </a:lnTo>
                  <a:lnTo>
                    <a:pt x="856" y="145"/>
                  </a:lnTo>
                  <a:lnTo>
                    <a:pt x="860" y="140"/>
                  </a:lnTo>
                  <a:lnTo>
                    <a:pt x="863" y="135"/>
                  </a:lnTo>
                  <a:lnTo>
                    <a:pt x="869" y="126"/>
                  </a:lnTo>
                  <a:lnTo>
                    <a:pt x="875" y="118"/>
                  </a:lnTo>
                  <a:lnTo>
                    <a:pt x="883" y="114"/>
                  </a:lnTo>
                  <a:lnTo>
                    <a:pt x="895" y="108"/>
                  </a:lnTo>
                  <a:lnTo>
                    <a:pt x="901" y="104"/>
                  </a:lnTo>
                  <a:lnTo>
                    <a:pt x="907" y="99"/>
                  </a:lnTo>
                  <a:lnTo>
                    <a:pt x="913" y="96"/>
                  </a:lnTo>
                  <a:lnTo>
                    <a:pt x="917" y="91"/>
                  </a:lnTo>
                  <a:lnTo>
                    <a:pt x="919" y="86"/>
                  </a:lnTo>
                  <a:lnTo>
                    <a:pt x="921" y="82"/>
                  </a:lnTo>
                  <a:lnTo>
                    <a:pt x="923" y="77"/>
                  </a:lnTo>
                  <a:lnTo>
                    <a:pt x="921" y="73"/>
                  </a:lnTo>
                  <a:lnTo>
                    <a:pt x="920" y="70"/>
                  </a:lnTo>
                  <a:lnTo>
                    <a:pt x="920" y="65"/>
                  </a:lnTo>
                  <a:lnTo>
                    <a:pt x="920" y="60"/>
                  </a:lnTo>
                  <a:lnTo>
                    <a:pt x="921" y="57"/>
                  </a:lnTo>
                  <a:lnTo>
                    <a:pt x="924" y="52"/>
                  </a:lnTo>
                  <a:lnTo>
                    <a:pt x="927" y="48"/>
                  </a:lnTo>
                  <a:lnTo>
                    <a:pt x="931" y="44"/>
                  </a:lnTo>
                  <a:lnTo>
                    <a:pt x="936" y="41"/>
                  </a:lnTo>
                  <a:lnTo>
                    <a:pt x="948" y="35"/>
                  </a:lnTo>
                  <a:lnTo>
                    <a:pt x="963" y="30"/>
                  </a:lnTo>
                  <a:lnTo>
                    <a:pt x="977" y="27"/>
                  </a:lnTo>
                  <a:lnTo>
                    <a:pt x="989" y="25"/>
                  </a:lnTo>
                  <a:lnTo>
                    <a:pt x="994" y="23"/>
                  </a:lnTo>
                  <a:lnTo>
                    <a:pt x="999" y="23"/>
                  </a:lnTo>
                  <a:lnTo>
                    <a:pt x="1003" y="25"/>
                  </a:lnTo>
                  <a:lnTo>
                    <a:pt x="1008" y="26"/>
                  </a:lnTo>
                  <a:lnTo>
                    <a:pt x="1012" y="29"/>
                  </a:lnTo>
                  <a:lnTo>
                    <a:pt x="1015" y="33"/>
                  </a:lnTo>
                  <a:lnTo>
                    <a:pt x="1018" y="39"/>
                  </a:lnTo>
                  <a:lnTo>
                    <a:pt x="1019" y="46"/>
                  </a:lnTo>
                  <a:lnTo>
                    <a:pt x="1020" y="63"/>
                  </a:lnTo>
                  <a:lnTo>
                    <a:pt x="1021" y="78"/>
                  </a:lnTo>
                  <a:lnTo>
                    <a:pt x="1021" y="86"/>
                  </a:lnTo>
                  <a:lnTo>
                    <a:pt x="1022" y="92"/>
                  </a:lnTo>
                  <a:lnTo>
                    <a:pt x="1024" y="98"/>
                  </a:lnTo>
                  <a:lnTo>
                    <a:pt x="1025" y="102"/>
                  </a:lnTo>
                  <a:lnTo>
                    <a:pt x="1028" y="105"/>
                  </a:lnTo>
                  <a:lnTo>
                    <a:pt x="1034" y="108"/>
                  </a:lnTo>
                  <a:lnTo>
                    <a:pt x="1040" y="111"/>
                  </a:lnTo>
                  <a:lnTo>
                    <a:pt x="1049" y="112"/>
                  </a:lnTo>
                  <a:lnTo>
                    <a:pt x="1058" y="115"/>
                  </a:lnTo>
                  <a:lnTo>
                    <a:pt x="1068" y="116"/>
                  </a:lnTo>
                  <a:lnTo>
                    <a:pt x="1076" y="116"/>
                  </a:lnTo>
                  <a:lnTo>
                    <a:pt x="1085" y="116"/>
                  </a:lnTo>
                  <a:lnTo>
                    <a:pt x="1094" y="116"/>
                  </a:lnTo>
                  <a:lnTo>
                    <a:pt x="1102" y="117"/>
                  </a:lnTo>
                  <a:lnTo>
                    <a:pt x="1108" y="120"/>
                  </a:lnTo>
                  <a:lnTo>
                    <a:pt x="1114" y="123"/>
                  </a:lnTo>
                  <a:lnTo>
                    <a:pt x="1120" y="136"/>
                  </a:lnTo>
                  <a:lnTo>
                    <a:pt x="1127" y="155"/>
                  </a:lnTo>
                  <a:lnTo>
                    <a:pt x="1127" y="156"/>
                  </a:lnTo>
                  <a:lnTo>
                    <a:pt x="1126" y="156"/>
                  </a:lnTo>
                  <a:lnTo>
                    <a:pt x="1115" y="161"/>
                  </a:lnTo>
                  <a:lnTo>
                    <a:pt x="1104" y="170"/>
                  </a:lnTo>
                  <a:lnTo>
                    <a:pt x="1100" y="174"/>
                  </a:lnTo>
                  <a:lnTo>
                    <a:pt x="1096" y="179"/>
                  </a:lnTo>
                  <a:lnTo>
                    <a:pt x="1094" y="183"/>
                  </a:lnTo>
                  <a:lnTo>
                    <a:pt x="1093" y="186"/>
                  </a:lnTo>
                  <a:lnTo>
                    <a:pt x="1091" y="193"/>
                  </a:lnTo>
                  <a:lnTo>
                    <a:pt x="1089" y="199"/>
                  </a:lnTo>
                  <a:lnTo>
                    <a:pt x="1087" y="202"/>
                  </a:lnTo>
                  <a:lnTo>
                    <a:pt x="1083" y="204"/>
                  </a:lnTo>
                  <a:lnTo>
                    <a:pt x="1080" y="205"/>
                  </a:lnTo>
                  <a:lnTo>
                    <a:pt x="1076" y="205"/>
                  </a:lnTo>
                  <a:lnTo>
                    <a:pt x="1065" y="206"/>
                  </a:lnTo>
                  <a:lnTo>
                    <a:pt x="1055" y="209"/>
                  </a:lnTo>
                  <a:lnTo>
                    <a:pt x="1049" y="211"/>
                  </a:lnTo>
                  <a:lnTo>
                    <a:pt x="1044" y="215"/>
                  </a:lnTo>
                  <a:lnTo>
                    <a:pt x="1038" y="218"/>
                  </a:lnTo>
                  <a:lnTo>
                    <a:pt x="1033" y="224"/>
                  </a:lnTo>
                  <a:lnTo>
                    <a:pt x="1030" y="230"/>
                  </a:lnTo>
                  <a:lnTo>
                    <a:pt x="1027" y="237"/>
                  </a:lnTo>
                  <a:lnTo>
                    <a:pt x="1026" y="246"/>
                  </a:lnTo>
                  <a:lnTo>
                    <a:pt x="1025" y="255"/>
                  </a:lnTo>
                  <a:lnTo>
                    <a:pt x="1025" y="272"/>
                  </a:lnTo>
                  <a:lnTo>
                    <a:pt x="1026" y="284"/>
                  </a:lnTo>
                  <a:lnTo>
                    <a:pt x="1025" y="288"/>
                  </a:lnTo>
                  <a:lnTo>
                    <a:pt x="1022" y="293"/>
                  </a:lnTo>
                  <a:lnTo>
                    <a:pt x="1019" y="298"/>
                  </a:lnTo>
                  <a:lnTo>
                    <a:pt x="1014" y="303"/>
                  </a:lnTo>
                  <a:lnTo>
                    <a:pt x="1002" y="311"/>
                  </a:lnTo>
                  <a:lnTo>
                    <a:pt x="989" y="319"/>
                  </a:lnTo>
                  <a:lnTo>
                    <a:pt x="983" y="323"/>
                  </a:lnTo>
                  <a:lnTo>
                    <a:pt x="977" y="325"/>
                  </a:lnTo>
                  <a:lnTo>
                    <a:pt x="971" y="328"/>
                  </a:lnTo>
                  <a:lnTo>
                    <a:pt x="967" y="329"/>
                  </a:lnTo>
                  <a:lnTo>
                    <a:pt x="962" y="329"/>
                  </a:lnTo>
                  <a:lnTo>
                    <a:pt x="957" y="328"/>
                  </a:lnTo>
                  <a:lnTo>
                    <a:pt x="952" y="325"/>
                  </a:lnTo>
                  <a:lnTo>
                    <a:pt x="948" y="322"/>
                  </a:lnTo>
                  <a:lnTo>
                    <a:pt x="940" y="316"/>
                  </a:lnTo>
                  <a:lnTo>
                    <a:pt x="931" y="312"/>
                  </a:lnTo>
                  <a:lnTo>
                    <a:pt x="919" y="310"/>
                  </a:lnTo>
                  <a:lnTo>
                    <a:pt x="907" y="309"/>
                  </a:lnTo>
                  <a:lnTo>
                    <a:pt x="893" y="310"/>
                  </a:lnTo>
                  <a:lnTo>
                    <a:pt x="879" y="311"/>
                  </a:lnTo>
                  <a:lnTo>
                    <a:pt x="866" y="312"/>
                  </a:lnTo>
                  <a:lnTo>
                    <a:pt x="852" y="317"/>
                  </a:lnTo>
                  <a:lnTo>
                    <a:pt x="847" y="319"/>
                  </a:lnTo>
                  <a:lnTo>
                    <a:pt x="841" y="323"/>
                  </a:lnTo>
                  <a:lnTo>
                    <a:pt x="835" y="326"/>
                  </a:lnTo>
                  <a:lnTo>
                    <a:pt x="830" y="331"/>
                  </a:lnTo>
                  <a:lnTo>
                    <a:pt x="823" y="342"/>
                  </a:lnTo>
                  <a:lnTo>
                    <a:pt x="817" y="353"/>
                  </a:lnTo>
                  <a:lnTo>
                    <a:pt x="813" y="359"/>
                  </a:lnTo>
                  <a:lnTo>
                    <a:pt x="808" y="364"/>
                  </a:lnTo>
                  <a:lnTo>
                    <a:pt x="801" y="370"/>
                  </a:lnTo>
                  <a:lnTo>
                    <a:pt x="792" y="376"/>
                  </a:lnTo>
                  <a:lnTo>
                    <a:pt x="784" y="381"/>
                  </a:lnTo>
                  <a:lnTo>
                    <a:pt x="780" y="385"/>
                  </a:lnTo>
                  <a:lnTo>
                    <a:pt x="780" y="386"/>
                  </a:lnTo>
                  <a:lnTo>
                    <a:pt x="780" y="386"/>
                  </a:lnTo>
                  <a:lnTo>
                    <a:pt x="781" y="386"/>
                  </a:lnTo>
                  <a:lnTo>
                    <a:pt x="782" y="387"/>
                  </a:lnTo>
                  <a:lnTo>
                    <a:pt x="793" y="385"/>
                  </a:lnTo>
                  <a:lnTo>
                    <a:pt x="805" y="381"/>
                  </a:lnTo>
                  <a:lnTo>
                    <a:pt x="814" y="375"/>
                  </a:lnTo>
                  <a:lnTo>
                    <a:pt x="826" y="366"/>
                  </a:lnTo>
                  <a:lnTo>
                    <a:pt x="836" y="355"/>
                  </a:lnTo>
                  <a:lnTo>
                    <a:pt x="841" y="348"/>
                  </a:lnTo>
                  <a:lnTo>
                    <a:pt x="845" y="342"/>
                  </a:lnTo>
                  <a:lnTo>
                    <a:pt x="851" y="337"/>
                  </a:lnTo>
                  <a:lnTo>
                    <a:pt x="856" y="335"/>
                  </a:lnTo>
                  <a:lnTo>
                    <a:pt x="860" y="334"/>
                  </a:lnTo>
                  <a:lnTo>
                    <a:pt x="864" y="332"/>
                  </a:lnTo>
                  <a:lnTo>
                    <a:pt x="869" y="334"/>
                  </a:lnTo>
                  <a:lnTo>
                    <a:pt x="879" y="335"/>
                  </a:lnTo>
                  <a:lnTo>
                    <a:pt x="888" y="337"/>
                  </a:lnTo>
                  <a:lnTo>
                    <a:pt x="898" y="339"/>
                  </a:lnTo>
                  <a:lnTo>
                    <a:pt x="904" y="343"/>
                  </a:lnTo>
                  <a:lnTo>
                    <a:pt x="906" y="345"/>
                  </a:lnTo>
                  <a:lnTo>
                    <a:pt x="907" y="349"/>
                  </a:lnTo>
                  <a:lnTo>
                    <a:pt x="908" y="354"/>
                  </a:lnTo>
                  <a:lnTo>
                    <a:pt x="908" y="359"/>
                  </a:lnTo>
                  <a:lnTo>
                    <a:pt x="907" y="370"/>
                  </a:lnTo>
                  <a:lnTo>
                    <a:pt x="906" y="385"/>
                  </a:lnTo>
                  <a:lnTo>
                    <a:pt x="907" y="392"/>
                  </a:lnTo>
                  <a:lnTo>
                    <a:pt x="908" y="398"/>
                  </a:lnTo>
                  <a:lnTo>
                    <a:pt x="912" y="404"/>
                  </a:lnTo>
                  <a:lnTo>
                    <a:pt x="917" y="407"/>
                  </a:lnTo>
                  <a:lnTo>
                    <a:pt x="921" y="412"/>
                  </a:lnTo>
                  <a:lnTo>
                    <a:pt x="927" y="414"/>
                  </a:lnTo>
                  <a:lnTo>
                    <a:pt x="933" y="417"/>
                  </a:lnTo>
                  <a:lnTo>
                    <a:pt x="939" y="419"/>
                  </a:lnTo>
                  <a:lnTo>
                    <a:pt x="952" y="422"/>
                  </a:lnTo>
                  <a:lnTo>
                    <a:pt x="965" y="424"/>
                  </a:lnTo>
                  <a:lnTo>
                    <a:pt x="973" y="424"/>
                  </a:lnTo>
                  <a:lnTo>
                    <a:pt x="978" y="423"/>
                  </a:lnTo>
                  <a:lnTo>
                    <a:pt x="983" y="422"/>
                  </a:lnTo>
                  <a:lnTo>
                    <a:pt x="987" y="419"/>
                  </a:lnTo>
                  <a:lnTo>
                    <a:pt x="995" y="414"/>
                  </a:lnTo>
                  <a:lnTo>
                    <a:pt x="1003" y="412"/>
                  </a:lnTo>
                  <a:lnTo>
                    <a:pt x="1012" y="411"/>
                  </a:lnTo>
                  <a:lnTo>
                    <a:pt x="1021" y="410"/>
                  </a:lnTo>
                  <a:lnTo>
                    <a:pt x="1026" y="407"/>
                  </a:lnTo>
                  <a:lnTo>
                    <a:pt x="1030" y="405"/>
                  </a:lnTo>
                  <a:lnTo>
                    <a:pt x="1033" y="401"/>
                  </a:lnTo>
                  <a:lnTo>
                    <a:pt x="1036" y="397"/>
                  </a:lnTo>
                  <a:lnTo>
                    <a:pt x="1040" y="388"/>
                  </a:lnTo>
                  <a:lnTo>
                    <a:pt x="1043" y="380"/>
                  </a:lnTo>
                  <a:lnTo>
                    <a:pt x="1044" y="376"/>
                  </a:lnTo>
                  <a:lnTo>
                    <a:pt x="1047" y="373"/>
                  </a:lnTo>
                  <a:lnTo>
                    <a:pt x="1052" y="369"/>
                  </a:lnTo>
                  <a:lnTo>
                    <a:pt x="1057" y="364"/>
                  </a:lnTo>
                  <a:lnTo>
                    <a:pt x="1070" y="356"/>
                  </a:lnTo>
                  <a:lnTo>
                    <a:pt x="1083" y="344"/>
                  </a:lnTo>
                  <a:lnTo>
                    <a:pt x="1090" y="338"/>
                  </a:lnTo>
                  <a:lnTo>
                    <a:pt x="1099" y="334"/>
                  </a:lnTo>
                  <a:lnTo>
                    <a:pt x="1107" y="329"/>
                  </a:lnTo>
                  <a:lnTo>
                    <a:pt x="1115" y="325"/>
                  </a:lnTo>
                  <a:lnTo>
                    <a:pt x="1124" y="322"/>
                  </a:lnTo>
                  <a:lnTo>
                    <a:pt x="1132" y="319"/>
                  </a:lnTo>
                  <a:lnTo>
                    <a:pt x="1139" y="318"/>
                  </a:lnTo>
                  <a:lnTo>
                    <a:pt x="1145" y="317"/>
                  </a:lnTo>
                  <a:lnTo>
                    <a:pt x="1159" y="319"/>
                  </a:lnTo>
                  <a:lnTo>
                    <a:pt x="1175" y="324"/>
                  </a:lnTo>
                  <a:lnTo>
                    <a:pt x="1191" y="330"/>
                  </a:lnTo>
                  <a:lnTo>
                    <a:pt x="1208" y="337"/>
                  </a:lnTo>
                  <a:lnTo>
                    <a:pt x="1215" y="341"/>
                  </a:lnTo>
                  <a:lnTo>
                    <a:pt x="1222" y="347"/>
                  </a:lnTo>
                  <a:lnTo>
                    <a:pt x="1228" y="354"/>
                  </a:lnTo>
                  <a:lnTo>
                    <a:pt x="1235" y="361"/>
                  </a:lnTo>
                  <a:lnTo>
                    <a:pt x="1250" y="379"/>
                  </a:lnTo>
                  <a:lnTo>
                    <a:pt x="1264" y="399"/>
                  </a:lnTo>
                  <a:lnTo>
                    <a:pt x="1271" y="407"/>
                  </a:lnTo>
                  <a:lnTo>
                    <a:pt x="1278" y="414"/>
                  </a:lnTo>
                  <a:lnTo>
                    <a:pt x="1286" y="423"/>
                  </a:lnTo>
                  <a:lnTo>
                    <a:pt x="1296" y="430"/>
                  </a:lnTo>
                  <a:lnTo>
                    <a:pt x="1307" y="437"/>
                  </a:lnTo>
                  <a:lnTo>
                    <a:pt x="1317" y="443"/>
                  </a:lnTo>
                  <a:lnTo>
                    <a:pt x="1329" y="449"/>
                  </a:lnTo>
                  <a:lnTo>
                    <a:pt x="1341" y="454"/>
                  </a:lnTo>
                  <a:lnTo>
                    <a:pt x="1358" y="458"/>
                  </a:lnTo>
                  <a:lnTo>
                    <a:pt x="1374" y="462"/>
                  </a:lnTo>
                  <a:lnTo>
                    <a:pt x="1391" y="463"/>
                  </a:lnTo>
                  <a:lnTo>
                    <a:pt x="1405" y="463"/>
                  </a:lnTo>
                  <a:lnTo>
                    <a:pt x="1415" y="465"/>
                  </a:lnTo>
                  <a:lnTo>
                    <a:pt x="1423" y="469"/>
                  </a:lnTo>
                  <a:lnTo>
                    <a:pt x="1430" y="474"/>
                  </a:lnTo>
                  <a:lnTo>
                    <a:pt x="1437" y="476"/>
                  </a:lnTo>
                  <a:lnTo>
                    <a:pt x="1444" y="476"/>
                  </a:lnTo>
                  <a:lnTo>
                    <a:pt x="1456" y="474"/>
                  </a:lnTo>
                  <a:lnTo>
                    <a:pt x="1469" y="470"/>
                  </a:lnTo>
                  <a:lnTo>
                    <a:pt x="1479" y="467"/>
                  </a:lnTo>
                  <a:lnTo>
                    <a:pt x="1483" y="467"/>
                  </a:lnTo>
                  <a:lnTo>
                    <a:pt x="1486" y="465"/>
                  </a:lnTo>
                  <a:lnTo>
                    <a:pt x="1488" y="467"/>
                  </a:lnTo>
                  <a:lnTo>
                    <a:pt x="1491" y="467"/>
                  </a:lnTo>
                  <a:lnTo>
                    <a:pt x="1492" y="468"/>
                  </a:lnTo>
                  <a:lnTo>
                    <a:pt x="1493" y="470"/>
                  </a:lnTo>
                  <a:lnTo>
                    <a:pt x="1493" y="473"/>
                  </a:lnTo>
                  <a:lnTo>
                    <a:pt x="1493" y="475"/>
                  </a:lnTo>
                  <a:lnTo>
                    <a:pt x="1490" y="481"/>
                  </a:lnTo>
                  <a:lnTo>
                    <a:pt x="1485" y="487"/>
                  </a:lnTo>
                  <a:lnTo>
                    <a:pt x="1477" y="492"/>
                  </a:lnTo>
                  <a:lnTo>
                    <a:pt x="1467" y="498"/>
                  </a:lnTo>
                  <a:lnTo>
                    <a:pt x="1455" y="502"/>
                  </a:lnTo>
                  <a:lnTo>
                    <a:pt x="1439" y="509"/>
                  </a:lnTo>
                  <a:lnTo>
                    <a:pt x="1431" y="513"/>
                  </a:lnTo>
                  <a:lnTo>
                    <a:pt x="1423" y="517"/>
                  </a:lnTo>
                  <a:lnTo>
                    <a:pt x="1416" y="521"/>
                  </a:lnTo>
                  <a:lnTo>
                    <a:pt x="1410" y="525"/>
                  </a:lnTo>
                  <a:lnTo>
                    <a:pt x="1405" y="530"/>
                  </a:lnTo>
                  <a:lnTo>
                    <a:pt x="1403" y="534"/>
                  </a:lnTo>
                  <a:lnTo>
                    <a:pt x="1400" y="538"/>
                  </a:lnTo>
                  <a:lnTo>
                    <a:pt x="1399" y="542"/>
                  </a:lnTo>
                  <a:lnTo>
                    <a:pt x="1398" y="547"/>
                  </a:lnTo>
                  <a:lnTo>
                    <a:pt x="1393" y="556"/>
                  </a:lnTo>
                  <a:lnTo>
                    <a:pt x="1390" y="561"/>
                  </a:lnTo>
                  <a:lnTo>
                    <a:pt x="1389" y="565"/>
                  </a:lnTo>
                  <a:lnTo>
                    <a:pt x="1390" y="569"/>
                  </a:lnTo>
                  <a:lnTo>
                    <a:pt x="1391" y="572"/>
                  </a:lnTo>
                  <a:lnTo>
                    <a:pt x="1395" y="576"/>
                  </a:lnTo>
                  <a:lnTo>
                    <a:pt x="1398" y="578"/>
                  </a:lnTo>
                  <a:lnTo>
                    <a:pt x="1403" y="582"/>
                  </a:lnTo>
                  <a:lnTo>
                    <a:pt x="1409" y="583"/>
                  </a:lnTo>
                  <a:lnTo>
                    <a:pt x="1431" y="589"/>
                  </a:lnTo>
                  <a:lnTo>
                    <a:pt x="1444" y="591"/>
                  </a:lnTo>
                  <a:lnTo>
                    <a:pt x="1448" y="593"/>
                  </a:lnTo>
                  <a:lnTo>
                    <a:pt x="1450" y="595"/>
                  </a:lnTo>
                  <a:lnTo>
                    <a:pt x="1450" y="599"/>
                  </a:lnTo>
                  <a:lnTo>
                    <a:pt x="1450" y="602"/>
                  </a:lnTo>
                  <a:lnTo>
                    <a:pt x="1444" y="610"/>
                  </a:lnTo>
                  <a:lnTo>
                    <a:pt x="1437" y="620"/>
                  </a:lnTo>
                  <a:lnTo>
                    <a:pt x="1434" y="624"/>
                  </a:lnTo>
                  <a:lnTo>
                    <a:pt x="1428" y="627"/>
                  </a:lnTo>
                  <a:lnTo>
                    <a:pt x="1423" y="628"/>
                  </a:lnTo>
                  <a:lnTo>
                    <a:pt x="1417" y="628"/>
                  </a:lnTo>
                  <a:lnTo>
                    <a:pt x="1405" y="627"/>
                  </a:lnTo>
                  <a:lnTo>
                    <a:pt x="1396" y="625"/>
                  </a:lnTo>
                  <a:lnTo>
                    <a:pt x="1385" y="622"/>
                  </a:lnTo>
                  <a:lnTo>
                    <a:pt x="1373" y="621"/>
                  </a:lnTo>
                  <a:lnTo>
                    <a:pt x="1360" y="621"/>
                  </a:lnTo>
                  <a:lnTo>
                    <a:pt x="1347" y="621"/>
                  </a:lnTo>
                  <a:lnTo>
                    <a:pt x="1339" y="622"/>
                  </a:lnTo>
                  <a:lnTo>
                    <a:pt x="1330" y="625"/>
                  </a:lnTo>
                  <a:lnTo>
                    <a:pt x="1323" y="627"/>
                  </a:lnTo>
                  <a:lnTo>
                    <a:pt x="1317" y="631"/>
                  </a:lnTo>
                  <a:lnTo>
                    <a:pt x="1315" y="635"/>
                  </a:lnTo>
                  <a:lnTo>
                    <a:pt x="1314" y="641"/>
                  </a:lnTo>
                  <a:lnTo>
                    <a:pt x="1314" y="644"/>
                  </a:lnTo>
                  <a:lnTo>
                    <a:pt x="1314" y="647"/>
                  </a:lnTo>
                  <a:lnTo>
                    <a:pt x="1316" y="650"/>
                  </a:lnTo>
                  <a:lnTo>
                    <a:pt x="1317" y="652"/>
                  </a:lnTo>
                  <a:lnTo>
                    <a:pt x="1320" y="654"/>
                  </a:lnTo>
                  <a:lnTo>
                    <a:pt x="1323" y="656"/>
                  </a:lnTo>
                  <a:lnTo>
                    <a:pt x="1326" y="657"/>
                  </a:lnTo>
                  <a:lnTo>
                    <a:pt x="1329" y="657"/>
                  </a:lnTo>
                  <a:lnTo>
                    <a:pt x="1337" y="656"/>
                  </a:lnTo>
                  <a:lnTo>
                    <a:pt x="1343" y="657"/>
                  </a:lnTo>
                  <a:lnTo>
                    <a:pt x="1351" y="658"/>
                  </a:lnTo>
                  <a:lnTo>
                    <a:pt x="1355" y="660"/>
                  </a:lnTo>
                  <a:lnTo>
                    <a:pt x="1360" y="664"/>
                  </a:lnTo>
                  <a:lnTo>
                    <a:pt x="1364" y="669"/>
                  </a:lnTo>
                  <a:lnTo>
                    <a:pt x="1366" y="671"/>
                  </a:lnTo>
                  <a:lnTo>
                    <a:pt x="1368" y="672"/>
                  </a:lnTo>
                  <a:lnTo>
                    <a:pt x="1371" y="672"/>
                  </a:lnTo>
                  <a:lnTo>
                    <a:pt x="1372" y="672"/>
                  </a:lnTo>
                  <a:lnTo>
                    <a:pt x="1378" y="666"/>
                  </a:lnTo>
                  <a:lnTo>
                    <a:pt x="1383" y="660"/>
                  </a:lnTo>
                  <a:lnTo>
                    <a:pt x="1389" y="656"/>
                  </a:lnTo>
                  <a:lnTo>
                    <a:pt x="1395" y="652"/>
                  </a:lnTo>
                  <a:lnTo>
                    <a:pt x="1402" y="650"/>
                  </a:lnTo>
                  <a:lnTo>
                    <a:pt x="1409" y="649"/>
                  </a:lnTo>
                  <a:lnTo>
                    <a:pt x="1417" y="647"/>
                  </a:lnTo>
                  <a:lnTo>
                    <a:pt x="1427" y="647"/>
                  </a:lnTo>
                  <a:lnTo>
                    <a:pt x="1436" y="649"/>
                  </a:lnTo>
                  <a:lnTo>
                    <a:pt x="1443" y="650"/>
                  </a:lnTo>
                  <a:lnTo>
                    <a:pt x="1447" y="652"/>
                  </a:lnTo>
                  <a:lnTo>
                    <a:pt x="1449" y="653"/>
                  </a:lnTo>
                  <a:lnTo>
                    <a:pt x="1450" y="656"/>
                  </a:lnTo>
                  <a:lnTo>
                    <a:pt x="1450" y="658"/>
                  </a:lnTo>
                  <a:lnTo>
                    <a:pt x="1450" y="664"/>
                  </a:lnTo>
                  <a:lnTo>
                    <a:pt x="1448" y="669"/>
                  </a:lnTo>
                  <a:lnTo>
                    <a:pt x="1443" y="675"/>
                  </a:lnTo>
                  <a:lnTo>
                    <a:pt x="1435" y="683"/>
                  </a:lnTo>
                  <a:lnTo>
                    <a:pt x="1431" y="687"/>
                  </a:lnTo>
                  <a:lnTo>
                    <a:pt x="1430" y="690"/>
                  </a:lnTo>
                  <a:lnTo>
                    <a:pt x="1429" y="694"/>
                  </a:lnTo>
                  <a:lnTo>
                    <a:pt x="1430" y="696"/>
                  </a:lnTo>
                  <a:lnTo>
                    <a:pt x="1435" y="702"/>
                  </a:lnTo>
                  <a:lnTo>
                    <a:pt x="1441" y="707"/>
                  </a:lnTo>
                  <a:lnTo>
                    <a:pt x="1447" y="710"/>
                  </a:lnTo>
                  <a:lnTo>
                    <a:pt x="1452" y="714"/>
                  </a:lnTo>
                  <a:lnTo>
                    <a:pt x="1453" y="715"/>
                  </a:lnTo>
                  <a:lnTo>
                    <a:pt x="1453" y="717"/>
                  </a:lnTo>
                  <a:lnTo>
                    <a:pt x="1452" y="720"/>
                  </a:lnTo>
                  <a:lnTo>
                    <a:pt x="1449" y="721"/>
                  </a:lnTo>
                  <a:lnTo>
                    <a:pt x="1444" y="727"/>
                  </a:lnTo>
                  <a:lnTo>
                    <a:pt x="1441" y="732"/>
                  </a:lnTo>
                  <a:lnTo>
                    <a:pt x="1441" y="736"/>
                  </a:lnTo>
                  <a:lnTo>
                    <a:pt x="1441" y="741"/>
                  </a:lnTo>
                  <a:lnTo>
                    <a:pt x="1442" y="745"/>
                  </a:lnTo>
                  <a:lnTo>
                    <a:pt x="1443" y="748"/>
                  </a:lnTo>
                  <a:lnTo>
                    <a:pt x="1448" y="748"/>
                  </a:lnTo>
                  <a:lnTo>
                    <a:pt x="1454" y="745"/>
                  </a:lnTo>
                  <a:lnTo>
                    <a:pt x="1459" y="742"/>
                  </a:lnTo>
                  <a:lnTo>
                    <a:pt x="1461" y="742"/>
                  </a:lnTo>
                  <a:lnTo>
                    <a:pt x="1463" y="742"/>
                  </a:lnTo>
                  <a:lnTo>
                    <a:pt x="1466" y="744"/>
                  </a:lnTo>
                  <a:lnTo>
                    <a:pt x="1466" y="745"/>
                  </a:lnTo>
                  <a:lnTo>
                    <a:pt x="1467" y="748"/>
                  </a:lnTo>
                  <a:lnTo>
                    <a:pt x="1466" y="753"/>
                  </a:lnTo>
                  <a:lnTo>
                    <a:pt x="1465" y="758"/>
                  </a:lnTo>
                  <a:lnTo>
                    <a:pt x="1463" y="763"/>
                  </a:lnTo>
                  <a:lnTo>
                    <a:pt x="1460" y="769"/>
                  </a:lnTo>
                  <a:lnTo>
                    <a:pt x="1456" y="773"/>
                  </a:lnTo>
                  <a:lnTo>
                    <a:pt x="1452" y="777"/>
                  </a:lnTo>
                  <a:lnTo>
                    <a:pt x="1442" y="784"/>
                  </a:lnTo>
                  <a:lnTo>
                    <a:pt x="1434" y="789"/>
                  </a:lnTo>
                  <a:lnTo>
                    <a:pt x="1425" y="792"/>
                  </a:lnTo>
                  <a:lnTo>
                    <a:pt x="1418" y="792"/>
                  </a:lnTo>
                  <a:lnTo>
                    <a:pt x="1416" y="792"/>
                  </a:lnTo>
                  <a:lnTo>
                    <a:pt x="1414" y="791"/>
                  </a:lnTo>
                  <a:lnTo>
                    <a:pt x="1411" y="789"/>
                  </a:lnTo>
                  <a:lnTo>
                    <a:pt x="1410" y="786"/>
                  </a:lnTo>
                  <a:lnTo>
                    <a:pt x="1408" y="778"/>
                  </a:lnTo>
                  <a:lnTo>
                    <a:pt x="1406" y="765"/>
                  </a:lnTo>
                  <a:lnTo>
                    <a:pt x="1405" y="753"/>
                  </a:lnTo>
                  <a:lnTo>
                    <a:pt x="1405" y="742"/>
                  </a:lnTo>
                  <a:lnTo>
                    <a:pt x="1405" y="733"/>
                  </a:lnTo>
                  <a:lnTo>
                    <a:pt x="1405" y="726"/>
                  </a:lnTo>
                  <a:lnTo>
                    <a:pt x="1404" y="721"/>
                  </a:lnTo>
                  <a:lnTo>
                    <a:pt x="1403" y="717"/>
                  </a:lnTo>
                  <a:lnTo>
                    <a:pt x="1398" y="714"/>
                  </a:lnTo>
                  <a:lnTo>
                    <a:pt x="1391" y="713"/>
                  </a:lnTo>
                  <a:lnTo>
                    <a:pt x="1385" y="712"/>
                  </a:lnTo>
                  <a:lnTo>
                    <a:pt x="1383" y="713"/>
                  </a:lnTo>
                  <a:lnTo>
                    <a:pt x="1381" y="716"/>
                  </a:lnTo>
                  <a:lnTo>
                    <a:pt x="1384" y="723"/>
                  </a:lnTo>
                  <a:lnTo>
                    <a:pt x="1385" y="735"/>
                  </a:lnTo>
                  <a:lnTo>
                    <a:pt x="1385" y="751"/>
                  </a:lnTo>
                  <a:lnTo>
                    <a:pt x="1385" y="766"/>
                  </a:lnTo>
                  <a:lnTo>
                    <a:pt x="1385" y="779"/>
                  </a:lnTo>
                  <a:lnTo>
                    <a:pt x="1385" y="783"/>
                  </a:lnTo>
                  <a:lnTo>
                    <a:pt x="1383" y="785"/>
                  </a:lnTo>
                  <a:lnTo>
                    <a:pt x="1380" y="788"/>
                  </a:lnTo>
                  <a:lnTo>
                    <a:pt x="1377" y="789"/>
                  </a:lnTo>
                  <a:lnTo>
                    <a:pt x="1370" y="790"/>
                  </a:lnTo>
                  <a:lnTo>
                    <a:pt x="1361" y="792"/>
                  </a:lnTo>
                  <a:lnTo>
                    <a:pt x="1353" y="795"/>
                  </a:lnTo>
                  <a:lnTo>
                    <a:pt x="1345" y="795"/>
                  </a:lnTo>
                  <a:lnTo>
                    <a:pt x="1337" y="792"/>
                  </a:lnTo>
                  <a:lnTo>
                    <a:pt x="1333" y="790"/>
                  </a:lnTo>
                  <a:lnTo>
                    <a:pt x="1330" y="785"/>
                  </a:lnTo>
                  <a:lnTo>
                    <a:pt x="1328" y="779"/>
                  </a:lnTo>
                  <a:lnTo>
                    <a:pt x="1327" y="773"/>
                  </a:lnTo>
                  <a:lnTo>
                    <a:pt x="1326" y="765"/>
                  </a:lnTo>
                  <a:lnTo>
                    <a:pt x="1324" y="759"/>
                  </a:lnTo>
                  <a:lnTo>
                    <a:pt x="1322" y="755"/>
                  </a:lnTo>
                  <a:lnTo>
                    <a:pt x="1320" y="754"/>
                  </a:lnTo>
                  <a:lnTo>
                    <a:pt x="1318" y="754"/>
                  </a:lnTo>
                  <a:lnTo>
                    <a:pt x="1317" y="755"/>
                  </a:lnTo>
                  <a:lnTo>
                    <a:pt x="1316" y="758"/>
                  </a:lnTo>
                  <a:lnTo>
                    <a:pt x="1311" y="763"/>
                  </a:lnTo>
                  <a:lnTo>
                    <a:pt x="1304" y="766"/>
                  </a:lnTo>
                  <a:lnTo>
                    <a:pt x="1297" y="779"/>
                  </a:lnTo>
                  <a:lnTo>
                    <a:pt x="1286" y="803"/>
                  </a:lnTo>
                  <a:lnTo>
                    <a:pt x="1276" y="827"/>
                  </a:lnTo>
                  <a:lnTo>
                    <a:pt x="1271" y="838"/>
                  </a:lnTo>
                  <a:lnTo>
                    <a:pt x="1271" y="840"/>
                  </a:lnTo>
                  <a:lnTo>
                    <a:pt x="1273" y="841"/>
                  </a:lnTo>
                  <a:lnTo>
                    <a:pt x="1276" y="842"/>
                  </a:lnTo>
                  <a:lnTo>
                    <a:pt x="1279" y="842"/>
                  </a:lnTo>
                  <a:lnTo>
                    <a:pt x="1289" y="841"/>
                  </a:lnTo>
                  <a:lnTo>
                    <a:pt x="1298" y="839"/>
                  </a:lnTo>
                  <a:lnTo>
                    <a:pt x="1305" y="835"/>
                  </a:lnTo>
                  <a:lnTo>
                    <a:pt x="1313" y="834"/>
                  </a:lnTo>
                  <a:lnTo>
                    <a:pt x="1321" y="833"/>
                  </a:lnTo>
                  <a:lnTo>
                    <a:pt x="1332" y="834"/>
                  </a:lnTo>
                  <a:lnTo>
                    <a:pt x="1334" y="835"/>
                  </a:lnTo>
                  <a:lnTo>
                    <a:pt x="1336" y="836"/>
                  </a:lnTo>
                  <a:lnTo>
                    <a:pt x="1337" y="840"/>
                  </a:lnTo>
                  <a:lnTo>
                    <a:pt x="1339" y="842"/>
                  </a:lnTo>
                  <a:lnTo>
                    <a:pt x="1341" y="849"/>
                  </a:lnTo>
                  <a:lnTo>
                    <a:pt x="1345" y="854"/>
                  </a:lnTo>
                  <a:lnTo>
                    <a:pt x="1348" y="858"/>
                  </a:lnTo>
                  <a:lnTo>
                    <a:pt x="1353" y="860"/>
                  </a:lnTo>
                  <a:lnTo>
                    <a:pt x="1357" y="860"/>
                  </a:lnTo>
                  <a:lnTo>
                    <a:pt x="1360" y="861"/>
                  </a:lnTo>
                  <a:lnTo>
                    <a:pt x="1365" y="862"/>
                  </a:lnTo>
                  <a:lnTo>
                    <a:pt x="1368" y="866"/>
                  </a:lnTo>
                  <a:lnTo>
                    <a:pt x="1372" y="872"/>
                  </a:lnTo>
                  <a:lnTo>
                    <a:pt x="1374" y="880"/>
                  </a:lnTo>
                  <a:lnTo>
                    <a:pt x="1376" y="890"/>
                  </a:lnTo>
                  <a:lnTo>
                    <a:pt x="1376" y="902"/>
                  </a:lnTo>
                  <a:lnTo>
                    <a:pt x="1374" y="906"/>
                  </a:lnTo>
                  <a:lnTo>
                    <a:pt x="1373" y="910"/>
                  </a:lnTo>
                  <a:lnTo>
                    <a:pt x="1372" y="912"/>
                  </a:lnTo>
                  <a:lnTo>
                    <a:pt x="1370" y="914"/>
                  </a:lnTo>
                  <a:lnTo>
                    <a:pt x="1367" y="914"/>
                  </a:lnTo>
                  <a:lnTo>
                    <a:pt x="1364" y="914"/>
                  </a:lnTo>
                  <a:lnTo>
                    <a:pt x="1358" y="911"/>
                  </a:lnTo>
                  <a:lnTo>
                    <a:pt x="1352" y="909"/>
                  </a:lnTo>
                  <a:lnTo>
                    <a:pt x="1346" y="905"/>
                  </a:lnTo>
                  <a:lnTo>
                    <a:pt x="1339" y="903"/>
                  </a:lnTo>
                  <a:lnTo>
                    <a:pt x="1330" y="901"/>
                  </a:lnTo>
                  <a:lnTo>
                    <a:pt x="1322" y="899"/>
                  </a:lnTo>
                  <a:lnTo>
                    <a:pt x="1315" y="899"/>
                  </a:lnTo>
                  <a:lnTo>
                    <a:pt x="1309" y="902"/>
                  </a:lnTo>
                  <a:lnTo>
                    <a:pt x="1308" y="903"/>
                  </a:lnTo>
                  <a:lnTo>
                    <a:pt x="1305" y="905"/>
                  </a:lnTo>
                  <a:lnTo>
                    <a:pt x="1305" y="908"/>
                  </a:lnTo>
                  <a:lnTo>
                    <a:pt x="1305" y="911"/>
                  </a:lnTo>
                  <a:lnTo>
                    <a:pt x="1307" y="914"/>
                  </a:lnTo>
                  <a:lnTo>
                    <a:pt x="1308" y="916"/>
                  </a:lnTo>
                  <a:lnTo>
                    <a:pt x="1310" y="918"/>
                  </a:lnTo>
                  <a:lnTo>
                    <a:pt x="1314" y="921"/>
                  </a:lnTo>
                  <a:lnTo>
                    <a:pt x="1321" y="924"/>
                  </a:lnTo>
                  <a:lnTo>
                    <a:pt x="1330" y="928"/>
                  </a:lnTo>
                  <a:lnTo>
                    <a:pt x="1348" y="934"/>
                  </a:lnTo>
                  <a:lnTo>
                    <a:pt x="1361" y="940"/>
                  </a:lnTo>
                  <a:lnTo>
                    <a:pt x="1365" y="943"/>
                  </a:lnTo>
                  <a:lnTo>
                    <a:pt x="1367" y="947"/>
                  </a:lnTo>
                  <a:lnTo>
                    <a:pt x="1370" y="950"/>
                  </a:lnTo>
                  <a:lnTo>
                    <a:pt x="1371" y="955"/>
                  </a:lnTo>
                  <a:lnTo>
                    <a:pt x="1372" y="960"/>
                  </a:lnTo>
                  <a:lnTo>
                    <a:pt x="1371" y="965"/>
                  </a:lnTo>
                  <a:lnTo>
                    <a:pt x="1370" y="971"/>
                  </a:lnTo>
                  <a:lnTo>
                    <a:pt x="1367" y="977"/>
                  </a:lnTo>
                  <a:lnTo>
                    <a:pt x="1360" y="987"/>
                  </a:lnTo>
                  <a:lnTo>
                    <a:pt x="1354" y="993"/>
                  </a:lnTo>
                  <a:lnTo>
                    <a:pt x="1348" y="998"/>
                  </a:lnTo>
                  <a:lnTo>
                    <a:pt x="1343" y="1002"/>
                  </a:lnTo>
                  <a:lnTo>
                    <a:pt x="1340" y="1004"/>
                  </a:lnTo>
                  <a:lnTo>
                    <a:pt x="1335" y="1006"/>
                  </a:lnTo>
                  <a:lnTo>
                    <a:pt x="1330" y="1007"/>
                  </a:lnTo>
                  <a:lnTo>
                    <a:pt x="1326" y="1009"/>
                  </a:lnTo>
                  <a:lnTo>
                    <a:pt x="1315" y="1011"/>
                  </a:lnTo>
                  <a:lnTo>
                    <a:pt x="1304" y="1012"/>
                  </a:lnTo>
                  <a:lnTo>
                    <a:pt x="1299" y="1015"/>
                  </a:lnTo>
                  <a:lnTo>
                    <a:pt x="1297" y="1017"/>
                  </a:lnTo>
                  <a:lnTo>
                    <a:pt x="1297" y="1021"/>
                  </a:lnTo>
                  <a:lnTo>
                    <a:pt x="1298" y="1025"/>
                  </a:lnTo>
                  <a:lnTo>
                    <a:pt x="1302" y="1035"/>
                  </a:lnTo>
                  <a:lnTo>
                    <a:pt x="1308" y="1043"/>
                  </a:lnTo>
                  <a:lnTo>
                    <a:pt x="1315" y="1053"/>
                  </a:lnTo>
                  <a:lnTo>
                    <a:pt x="1324" y="1063"/>
                  </a:lnTo>
                  <a:lnTo>
                    <a:pt x="1336" y="1073"/>
                  </a:lnTo>
                  <a:lnTo>
                    <a:pt x="1345" y="1079"/>
                  </a:lnTo>
                  <a:lnTo>
                    <a:pt x="1353" y="1081"/>
                  </a:lnTo>
                  <a:lnTo>
                    <a:pt x="1360" y="1085"/>
                  </a:lnTo>
                  <a:lnTo>
                    <a:pt x="1364" y="1087"/>
                  </a:lnTo>
                  <a:lnTo>
                    <a:pt x="1365" y="1088"/>
                  </a:lnTo>
                  <a:lnTo>
                    <a:pt x="1365" y="1089"/>
                  </a:lnTo>
                  <a:lnTo>
                    <a:pt x="1364" y="1092"/>
                  </a:lnTo>
                  <a:lnTo>
                    <a:pt x="1360" y="1097"/>
                  </a:lnTo>
                  <a:lnTo>
                    <a:pt x="1358" y="1104"/>
                  </a:lnTo>
                  <a:lnTo>
                    <a:pt x="1355" y="1113"/>
                  </a:lnTo>
                  <a:lnTo>
                    <a:pt x="1354" y="1124"/>
                  </a:lnTo>
                  <a:lnTo>
                    <a:pt x="1355" y="1130"/>
                  </a:lnTo>
                  <a:lnTo>
                    <a:pt x="1358" y="1136"/>
                  </a:lnTo>
                  <a:lnTo>
                    <a:pt x="1361" y="1141"/>
                  </a:lnTo>
                  <a:lnTo>
                    <a:pt x="1366" y="1147"/>
                  </a:lnTo>
                  <a:lnTo>
                    <a:pt x="1376" y="1155"/>
                  </a:lnTo>
                  <a:lnTo>
                    <a:pt x="1381" y="1161"/>
                  </a:lnTo>
                  <a:lnTo>
                    <a:pt x="1385" y="1167"/>
                  </a:lnTo>
                  <a:lnTo>
                    <a:pt x="1390" y="1174"/>
                  </a:lnTo>
                  <a:lnTo>
                    <a:pt x="1392" y="1182"/>
                  </a:lnTo>
                  <a:lnTo>
                    <a:pt x="1393" y="1191"/>
                  </a:lnTo>
                  <a:lnTo>
                    <a:pt x="1393" y="1194"/>
                  </a:lnTo>
                  <a:lnTo>
                    <a:pt x="1392" y="1198"/>
                  </a:lnTo>
                  <a:lnTo>
                    <a:pt x="1391" y="1200"/>
                  </a:lnTo>
                  <a:lnTo>
                    <a:pt x="1389" y="1202"/>
                  </a:lnTo>
                  <a:lnTo>
                    <a:pt x="1383" y="1205"/>
                  </a:lnTo>
                  <a:lnTo>
                    <a:pt x="1378" y="1205"/>
                  </a:lnTo>
                  <a:lnTo>
                    <a:pt x="1372" y="1204"/>
                  </a:lnTo>
                  <a:lnTo>
                    <a:pt x="1366" y="1199"/>
                  </a:lnTo>
                  <a:lnTo>
                    <a:pt x="1360" y="1194"/>
                  </a:lnTo>
                  <a:lnTo>
                    <a:pt x="1355" y="1189"/>
                  </a:lnTo>
                  <a:lnTo>
                    <a:pt x="1351" y="1185"/>
                  </a:lnTo>
                  <a:lnTo>
                    <a:pt x="1345" y="1181"/>
                  </a:lnTo>
                  <a:lnTo>
                    <a:pt x="1341" y="1180"/>
                  </a:lnTo>
                  <a:lnTo>
                    <a:pt x="1337" y="1179"/>
                  </a:lnTo>
                  <a:lnTo>
                    <a:pt x="1333" y="1177"/>
                  </a:lnTo>
                  <a:lnTo>
                    <a:pt x="1328" y="1177"/>
                  </a:lnTo>
                  <a:lnTo>
                    <a:pt x="1322" y="1179"/>
                  </a:lnTo>
                  <a:lnTo>
                    <a:pt x="1318" y="1180"/>
                  </a:lnTo>
                  <a:lnTo>
                    <a:pt x="1316" y="1181"/>
                  </a:lnTo>
                  <a:lnTo>
                    <a:pt x="1314" y="1183"/>
                  </a:lnTo>
                  <a:lnTo>
                    <a:pt x="1311" y="1191"/>
                  </a:lnTo>
                  <a:lnTo>
                    <a:pt x="1310" y="1200"/>
                  </a:lnTo>
                  <a:lnTo>
                    <a:pt x="1309" y="1206"/>
                  </a:lnTo>
                  <a:lnTo>
                    <a:pt x="1308" y="1211"/>
                  </a:lnTo>
                  <a:lnTo>
                    <a:pt x="1307" y="1215"/>
                  </a:lnTo>
                  <a:lnTo>
                    <a:pt x="1304" y="1219"/>
                  </a:lnTo>
                  <a:lnTo>
                    <a:pt x="1302" y="1223"/>
                  </a:lnTo>
                  <a:lnTo>
                    <a:pt x="1298" y="1225"/>
                  </a:lnTo>
                  <a:lnTo>
                    <a:pt x="1296" y="1227"/>
                  </a:lnTo>
                  <a:lnTo>
                    <a:pt x="1292" y="1229"/>
                  </a:lnTo>
                  <a:lnTo>
                    <a:pt x="1290" y="1230"/>
                  </a:lnTo>
                  <a:lnTo>
                    <a:pt x="1289" y="1232"/>
                  </a:lnTo>
                  <a:lnTo>
                    <a:pt x="1290" y="1236"/>
                  </a:lnTo>
                  <a:lnTo>
                    <a:pt x="1292" y="1239"/>
                  </a:lnTo>
                  <a:lnTo>
                    <a:pt x="1295" y="1243"/>
                  </a:lnTo>
                  <a:lnTo>
                    <a:pt x="1296" y="1248"/>
                  </a:lnTo>
                  <a:lnTo>
                    <a:pt x="1297" y="1252"/>
                  </a:lnTo>
                  <a:lnTo>
                    <a:pt x="1298" y="1258"/>
                  </a:lnTo>
                  <a:lnTo>
                    <a:pt x="1297" y="1262"/>
                  </a:lnTo>
                  <a:lnTo>
                    <a:pt x="1295" y="1265"/>
                  </a:lnTo>
                  <a:lnTo>
                    <a:pt x="1291" y="1268"/>
                  </a:lnTo>
                  <a:lnTo>
                    <a:pt x="1288" y="1269"/>
                  </a:lnTo>
                  <a:lnTo>
                    <a:pt x="1284" y="1269"/>
                  </a:lnTo>
                  <a:lnTo>
                    <a:pt x="1280" y="1268"/>
                  </a:lnTo>
                  <a:lnTo>
                    <a:pt x="1277" y="1265"/>
                  </a:lnTo>
                  <a:lnTo>
                    <a:pt x="1276" y="1262"/>
                  </a:lnTo>
                  <a:lnTo>
                    <a:pt x="1273" y="1259"/>
                  </a:lnTo>
                  <a:lnTo>
                    <a:pt x="1271" y="1256"/>
                  </a:lnTo>
                  <a:lnTo>
                    <a:pt x="1269" y="1255"/>
                  </a:lnTo>
                  <a:lnTo>
                    <a:pt x="1266" y="1252"/>
                  </a:lnTo>
                  <a:lnTo>
                    <a:pt x="1264" y="1252"/>
                  </a:lnTo>
                  <a:lnTo>
                    <a:pt x="1261" y="1252"/>
                  </a:lnTo>
                  <a:lnTo>
                    <a:pt x="1259" y="1254"/>
                  </a:lnTo>
                  <a:lnTo>
                    <a:pt x="1257" y="1255"/>
                  </a:lnTo>
                  <a:lnTo>
                    <a:pt x="1254" y="1257"/>
                  </a:lnTo>
                  <a:lnTo>
                    <a:pt x="1253" y="1259"/>
                  </a:lnTo>
                  <a:lnTo>
                    <a:pt x="1252" y="1263"/>
                  </a:lnTo>
                  <a:lnTo>
                    <a:pt x="1251" y="1267"/>
                  </a:lnTo>
                  <a:lnTo>
                    <a:pt x="1251" y="1270"/>
                  </a:lnTo>
                  <a:lnTo>
                    <a:pt x="1252" y="1273"/>
                  </a:lnTo>
                  <a:lnTo>
                    <a:pt x="1253" y="1275"/>
                  </a:lnTo>
                  <a:lnTo>
                    <a:pt x="1255" y="1277"/>
                  </a:lnTo>
                  <a:lnTo>
                    <a:pt x="1259" y="1280"/>
                  </a:lnTo>
                  <a:lnTo>
                    <a:pt x="1261" y="1283"/>
                  </a:lnTo>
                  <a:lnTo>
                    <a:pt x="1261" y="1287"/>
                  </a:lnTo>
                  <a:lnTo>
                    <a:pt x="1261" y="1293"/>
                  </a:lnTo>
                  <a:lnTo>
                    <a:pt x="1261" y="1295"/>
                  </a:lnTo>
                  <a:lnTo>
                    <a:pt x="1260" y="1297"/>
                  </a:lnTo>
                  <a:lnTo>
                    <a:pt x="1259" y="1299"/>
                  </a:lnTo>
                  <a:lnTo>
                    <a:pt x="1257" y="1301"/>
                  </a:lnTo>
                  <a:lnTo>
                    <a:pt x="1251" y="1303"/>
                  </a:lnTo>
                  <a:lnTo>
                    <a:pt x="1244" y="1305"/>
                  </a:lnTo>
                  <a:lnTo>
                    <a:pt x="1238" y="1305"/>
                  </a:lnTo>
                  <a:lnTo>
                    <a:pt x="1233" y="1307"/>
                  </a:lnTo>
                  <a:lnTo>
                    <a:pt x="1229" y="1309"/>
                  </a:lnTo>
                  <a:lnTo>
                    <a:pt x="1223" y="1313"/>
                  </a:lnTo>
                  <a:lnTo>
                    <a:pt x="1220" y="1315"/>
                  </a:lnTo>
                  <a:lnTo>
                    <a:pt x="1216" y="1317"/>
                  </a:lnTo>
                  <a:lnTo>
                    <a:pt x="1214" y="1317"/>
                  </a:lnTo>
                  <a:lnTo>
                    <a:pt x="1210" y="1315"/>
                  </a:lnTo>
                  <a:lnTo>
                    <a:pt x="1207" y="1313"/>
                  </a:lnTo>
                  <a:lnTo>
                    <a:pt x="1203" y="1308"/>
                  </a:lnTo>
                  <a:lnTo>
                    <a:pt x="1201" y="1300"/>
                  </a:lnTo>
                  <a:lnTo>
                    <a:pt x="1198" y="1289"/>
                  </a:lnTo>
                  <a:lnTo>
                    <a:pt x="1200" y="1284"/>
                  </a:lnTo>
                  <a:lnTo>
                    <a:pt x="1202" y="1280"/>
                  </a:lnTo>
                  <a:lnTo>
                    <a:pt x="1206" y="1275"/>
                  </a:lnTo>
                  <a:lnTo>
                    <a:pt x="1211" y="1273"/>
                  </a:lnTo>
                  <a:lnTo>
                    <a:pt x="1215" y="1271"/>
                  </a:lnTo>
                  <a:lnTo>
                    <a:pt x="1217" y="1270"/>
                  </a:lnTo>
                  <a:lnTo>
                    <a:pt x="1220" y="1268"/>
                  </a:lnTo>
                  <a:lnTo>
                    <a:pt x="1222" y="1264"/>
                  </a:lnTo>
                  <a:lnTo>
                    <a:pt x="1226" y="1258"/>
                  </a:lnTo>
                  <a:lnTo>
                    <a:pt x="1229" y="1250"/>
                  </a:lnTo>
                  <a:lnTo>
                    <a:pt x="1239" y="1240"/>
                  </a:lnTo>
                  <a:lnTo>
                    <a:pt x="1250" y="1232"/>
                  </a:lnTo>
                  <a:lnTo>
                    <a:pt x="1251" y="1225"/>
                  </a:lnTo>
                  <a:lnTo>
                    <a:pt x="1250" y="1218"/>
                  </a:lnTo>
                  <a:lnTo>
                    <a:pt x="1248" y="1212"/>
                  </a:lnTo>
                  <a:lnTo>
                    <a:pt x="1248" y="1206"/>
                  </a:lnTo>
                  <a:lnTo>
                    <a:pt x="1247" y="1198"/>
                  </a:lnTo>
                  <a:lnTo>
                    <a:pt x="1247" y="1189"/>
                  </a:lnTo>
                  <a:lnTo>
                    <a:pt x="1245" y="1183"/>
                  </a:lnTo>
                  <a:lnTo>
                    <a:pt x="1242" y="1179"/>
                  </a:lnTo>
                  <a:lnTo>
                    <a:pt x="1234" y="1175"/>
                  </a:lnTo>
                  <a:lnTo>
                    <a:pt x="1222" y="1170"/>
                  </a:lnTo>
                  <a:lnTo>
                    <a:pt x="1220" y="1170"/>
                  </a:lnTo>
                  <a:lnTo>
                    <a:pt x="1217" y="1172"/>
                  </a:lnTo>
                  <a:lnTo>
                    <a:pt x="1213" y="1175"/>
                  </a:lnTo>
                  <a:lnTo>
                    <a:pt x="1209" y="1177"/>
                  </a:lnTo>
                  <a:lnTo>
                    <a:pt x="1202" y="1185"/>
                  </a:lnTo>
                  <a:lnTo>
                    <a:pt x="1198" y="1191"/>
                  </a:lnTo>
                  <a:lnTo>
                    <a:pt x="1195" y="1194"/>
                  </a:lnTo>
                  <a:lnTo>
                    <a:pt x="1190" y="1196"/>
                  </a:lnTo>
                  <a:lnTo>
                    <a:pt x="1185" y="1198"/>
                  </a:lnTo>
                  <a:lnTo>
                    <a:pt x="1178" y="1198"/>
                  </a:lnTo>
                  <a:lnTo>
                    <a:pt x="1172" y="1199"/>
                  </a:lnTo>
                  <a:lnTo>
                    <a:pt x="1167" y="1200"/>
                  </a:lnTo>
                  <a:lnTo>
                    <a:pt x="1163" y="1202"/>
                  </a:lnTo>
                  <a:lnTo>
                    <a:pt x="1162" y="1205"/>
                  </a:lnTo>
                  <a:lnTo>
                    <a:pt x="1162" y="1208"/>
                  </a:lnTo>
                  <a:lnTo>
                    <a:pt x="1162" y="1212"/>
                  </a:lnTo>
                  <a:lnTo>
                    <a:pt x="1164" y="1213"/>
                  </a:lnTo>
                  <a:lnTo>
                    <a:pt x="1165" y="1215"/>
                  </a:lnTo>
                  <a:lnTo>
                    <a:pt x="1171" y="1218"/>
                  </a:lnTo>
                  <a:lnTo>
                    <a:pt x="1178" y="1219"/>
                  </a:lnTo>
                  <a:lnTo>
                    <a:pt x="1183" y="1221"/>
                  </a:lnTo>
                  <a:lnTo>
                    <a:pt x="1187" y="1224"/>
                  </a:lnTo>
                  <a:lnTo>
                    <a:pt x="1189" y="1226"/>
                  </a:lnTo>
                  <a:lnTo>
                    <a:pt x="1192" y="1230"/>
                  </a:lnTo>
                  <a:lnTo>
                    <a:pt x="1195" y="1233"/>
                  </a:lnTo>
                  <a:lnTo>
                    <a:pt x="1196" y="1238"/>
                  </a:lnTo>
                  <a:lnTo>
                    <a:pt x="1196" y="1242"/>
                  </a:lnTo>
                  <a:lnTo>
                    <a:pt x="1196" y="1246"/>
                  </a:lnTo>
                  <a:lnTo>
                    <a:pt x="1195" y="1250"/>
                  </a:lnTo>
                  <a:lnTo>
                    <a:pt x="1192" y="1255"/>
                  </a:lnTo>
                  <a:lnTo>
                    <a:pt x="1190" y="1258"/>
                  </a:lnTo>
                  <a:lnTo>
                    <a:pt x="1187" y="1263"/>
                  </a:lnTo>
                  <a:lnTo>
                    <a:pt x="1178" y="1270"/>
                  </a:lnTo>
                  <a:lnTo>
                    <a:pt x="1169" y="1275"/>
                  </a:lnTo>
                  <a:lnTo>
                    <a:pt x="1165" y="1277"/>
                  </a:lnTo>
                  <a:lnTo>
                    <a:pt x="1162" y="1281"/>
                  </a:lnTo>
                  <a:lnTo>
                    <a:pt x="1159" y="1284"/>
                  </a:lnTo>
                  <a:lnTo>
                    <a:pt x="1157" y="1289"/>
                  </a:lnTo>
                  <a:lnTo>
                    <a:pt x="1156" y="1297"/>
                  </a:lnTo>
                  <a:lnTo>
                    <a:pt x="1156" y="1305"/>
                  </a:lnTo>
                  <a:lnTo>
                    <a:pt x="1157" y="1313"/>
                  </a:lnTo>
                  <a:lnTo>
                    <a:pt x="1157" y="1322"/>
                  </a:lnTo>
                  <a:lnTo>
                    <a:pt x="1156" y="1332"/>
                  </a:lnTo>
                  <a:lnTo>
                    <a:pt x="1153" y="1341"/>
                  </a:lnTo>
                  <a:lnTo>
                    <a:pt x="1151" y="1345"/>
                  </a:lnTo>
                  <a:lnTo>
                    <a:pt x="1148" y="1349"/>
                  </a:lnTo>
                  <a:lnTo>
                    <a:pt x="1145" y="1350"/>
                  </a:lnTo>
                  <a:lnTo>
                    <a:pt x="1143" y="1351"/>
                  </a:lnTo>
                  <a:lnTo>
                    <a:pt x="1139" y="1351"/>
                  </a:lnTo>
                  <a:lnTo>
                    <a:pt x="1135" y="1350"/>
                  </a:lnTo>
                  <a:lnTo>
                    <a:pt x="1132" y="1349"/>
                  </a:lnTo>
                  <a:lnTo>
                    <a:pt x="1128" y="1346"/>
                  </a:lnTo>
                  <a:lnTo>
                    <a:pt x="1126" y="1344"/>
                  </a:lnTo>
                  <a:lnTo>
                    <a:pt x="1122" y="1343"/>
                  </a:lnTo>
                  <a:lnTo>
                    <a:pt x="1118" y="1341"/>
                  </a:lnTo>
                  <a:lnTo>
                    <a:pt x="1114" y="1343"/>
                  </a:lnTo>
                  <a:lnTo>
                    <a:pt x="1104" y="1344"/>
                  </a:lnTo>
                  <a:lnTo>
                    <a:pt x="1096" y="1346"/>
                  </a:lnTo>
                  <a:lnTo>
                    <a:pt x="1088" y="1346"/>
                  </a:lnTo>
                  <a:lnTo>
                    <a:pt x="1078" y="1345"/>
                  </a:lnTo>
                  <a:lnTo>
                    <a:pt x="1070" y="1343"/>
                  </a:lnTo>
                  <a:lnTo>
                    <a:pt x="1061" y="1339"/>
                  </a:lnTo>
                  <a:lnTo>
                    <a:pt x="1056" y="1338"/>
                  </a:lnTo>
                  <a:lnTo>
                    <a:pt x="1052" y="1337"/>
                  </a:lnTo>
                  <a:lnTo>
                    <a:pt x="1050" y="1337"/>
                  </a:lnTo>
                  <a:lnTo>
                    <a:pt x="1047" y="1339"/>
                  </a:lnTo>
                  <a:lnTo>
                    <a:pt x="1046" y="1340"/>
                  </a:lnTo>
                  <a:lnTo>
                    <a:pt x="1046" y="1343"/>
                  </a:lnTo>
                  <a:lnTo>
                    <a:pt x="1047" y="1345"/>
                  </a:lnTo>
                  <a:lnTo>
                    <a:pt x="1049" y="1349"/>
                  </a:lnTo>
                  <a:lnTo>
                    <a:pt x="1056" y="1355"/>
                  </a:lnTo>
                  <a:lnTo>
                    <a:pt x="1064" y="1362"/>
                  </a:lnTo>
                  <a:lnTo>
                    <a:pt x="1069" y="1365"/>
                  </a:lnTo>
                  <a:lnTo>
                    <a:pt x="1074" y="1368"/>
                  </a:lnTo>
                  <a:lnTo>
                    <a:pt x="1078" y="1369"/>
                  </a:lnTo>
                  <a:lnTo>
                    <a:pt x="1082" y="1370"/>
                  </a:lnTo>
                  <a:lnTo>
                    <a:pt x="1089" y="1371"/>
                  </a:lnTo>
                  <a:lnTo>
                    <a:pt x="1097" y="1374"/>
                  </a:lnTo>
                  <a:lnTo>
                    <a:pt x="1101" y="1375"/>
                  </a:lnTo>
                  <a:lnTo>
                    <a:pt x="1103" y="1378"/>
                  </a:lnTo>
                  <a:lnTo>
                    <a:pt x="1107" y="1381"/>
                  </a:lnTo>
                  <a:lnTo>
                    <a:pt x="1109" y="1384"/>
                  </a:lnTo>
                  <a:lnTo>
                    <a:pt x="1109" y="1388"/>
                  </a:lnTo>
                  <a:lnTo>
                    <a:pt x="1109" y="1391"/>
                  </a:lnTo>
                  <a:lnTo>
                    <a:pt x="1109" y="1396"/>
                  </a:lnTo>
                  <a:lnTo>
                    <a:pt x="1108" y="1400"/>
                  </a:lnTo>
                  <a:lnTo>
                    <a:pt x="1104" y="1409"/>
                  </a:lnTo>
                  <a:lnTo>
                    <a:pt x="1101" y="1418"/>
                  </a:lnTo>
                  <a:lnTo>
                    <a:pt x="1094" y="1434"/>
                  </a:lnTo>
                  <a:lnTo>
                    <a:pt x="1087" y="1448"/>
                  </a:lnTo>
                  <a:lnTo>
                    <a:pt x="1082" y="1456"/>
                  </a:lnTo>
                  <a:lnTo>
                    <a:pt x="1078" y="1462"/>
                  </a:lnTo>
                  <a:lnTo>
                    <a:pt x="1074" y="1466"/>
                  </a:lnTo>
                  <a:lnTo>
                    <a:pt x="1069" y="1470"/>
                  </a:lnTo>
                  <a:lnTo>
                    <a:pt x="1059" y="1475"/>
                  </a:lnTo>
                  <a:lnTo>
                    <a:pt x="1053" y="1478"/>
                  </a:lnTo>
                  <a:lnTo>
                    <a:pt x="1052" y="1481"/>
                  </a:lnTo>
                  <a:lnTo>
                    <a:pt x="1051" y="1486"/>
                  </a:lnTo>
                  <a:lnTo>
                    <a:pt x="1050" y="1497"/>
                  </a:lnTo>
                  <a:lnTo>
                    <a:pt x="1050" y="1511"/>
                  </a:lnTo>
                  <a:lnTo>
                    <a:pt x="1050" y="1516"/>
                  </a:lnTo>
                  <a:lnTo>
                    <a:pt x="1049" y="1521"/>
                  </a:lnTo>
                  <a:lnTo>
                    <a:pt x="1046" y="1525"/>
                  </a:lnTo>
                  <a:lnTo>
                    <a:pt x="1044" y="1527"/>
                  </a:lnTo>
                  <a:lnTo>
                    <a:pt x="1037" y="1530"/>
                  </a:lnTo>
                  <a:lnTo>
                    <a:pt x="1028" y="1532"/>
                  </a:lnTo>
                  <a:lnTo>
                    <a:pt x="1025" y="1533"/>
                  </a:lnTo>
                  <a:lnTo>
                    <a:pt x="1022" y="1535"/>
                  </a:lnTo>
                  <a:lnTo>
                    <a:pt x="1021" y="1536"/>
                  </a:lnTo>
                  <a:lnTo>
                    <a:pt x="1020" y="1539"/>
                  </a:lnTo>
                  <a:lnTo>
                    <a:pt x="1020" y="1545"/>
                  </a:lnTo>
                  <a:lnTo>
                    <a:pt x="1021" y="1551"/>
                  </a:lnTo>
                  <a:lnTo>
                    <a:pt x="1025" y="1555"/>
                  </a:lnTo>
                  <a:lnTo>
                    <a:pt x="1028" y="1561"/>
                  </a:lnTo>
                  <a:lnTo>
                    <a:pt x="1033" y="1565"/>
                  </a:lnTo>
                  <a:lnTo>
                    <a:pt x="1038" y="1567"/>
                  </a:lnTo>
                  <a:lnTo>
                    <a:pt x="1047" y="1570"/>
                  </a:lnTo>
                  <a:lnTo>
                    <a:pt x="1057" y="1574"/>
                  </a:lnTo>
                  <a:lnTo>
                    <a:pt x="1061" y="1578"/>
                  </a:lnTo>
                  <a:lnTo>
                    <a:pt x="1062" y="1580"/>
                  </a:lnTo>
                  <a:lnTo>
                    <a:pt x="1063" y="1583"/>
                  </a:lnTo>
                  <a:lnTo>
                    <a:pt x="1063" y="1586"/>
                  </a:lnTo>
                  <a:lnTo>
                    <a:pt x="1059" y="1591"/>
                  </a:lnTo>
                  <a:lnTo>
                    <a:pt x="1056" y="1597"/>
                  </a:lnTo>
                  <a:lnTo>
                    <a:pt x="1055" y="1604"/>
                  </a:lnTo>
                  <a:lnTo>
                    <a:pt x="1053" y="1612"/>
                  </a:lnTo>
                  <a:lnTo>
                    <a:pt x="1055" y="1621"/>
                  </a:lnTo>
                  <a:lnTo>
                    <a:pt x="1055" y="1628"/>
                  </a:lnTo>
                  <a:lnTo>
                    <a:pt x="1055" y="1630"/>
                  </a:lnTo>
                  <a:lnTo>
                    <a:pt x="1053" y="1633"/>
                  </a:lnTo>
                  <a:lnTo>
                    <a:pt x="1052" y="1634"/>
                  </a:lnTo>
                  <a:lnTo>
                    <a:pt x="1050" y="1635"/>
                  </a:lnTo>
                  <a:lnTo>
                    <a:pt x="1045" y="1634"/>
                  </a:lnTo>
                  <a:lnTo>
                    <a:pt x="1039" y="1631"/>
                  </a:lnTo>
                  <a:lnTo>
                    <a:pt x="1032" y="1628"/>
                  </a:lnTo>
                  <a:lnTo>
                    <a:pt x="1025" y="1624"/>
                  </a:lnTo>
                  <a:lnTo>
                    <a:pt x="1021" y="1623"/>
                  </a:lnTo>
                  <a:lnTo>
                    <a:pt x="1018" y="1623"/>
                  </a:lnTo>
                  <a:lnTo>
                    <a:pt x="1017" y="1626"/>
                  </a:lnTo>
                  <a:lnTo>
                    <a:pt x="1015" y="1629"/>
                  </a:lnTo>
                  <a:lnTo>
                    <a:pt x="1013" y="1637"/>
                  </a:lnTo>
                  <a:lnTo>
                    <a:pt x="1012" y="1643"/>
                  </a:lnTo>
                  <a:lnTo>
                    <a:pt x="1011" y="1647"/>
                  </a:lnTo>
                  <a:lnTo>
                    <a:pt x="1009" y="1652"/>
                  </a:lnTo>
                  <a:lnTo>
                    <a:pt x="1011" y="1653"/>
                  </a:lnTo>
                  <a:lnTo>
                    <a:pt x="1011" y="1655"/>
                  </a:lnTo>
                  <a:lnTo>
                    <a:pt x="1012" y="1656"/>
                  </a:lnTo>
                  <a:lnTo>
                    <a:pt x="1014" y="1656"/>
                  </a:lnTo>
                  <a:lnTo>
                    <a:pt x="1017" y="1658"/>
                  </a:lnTo>
                  <a:lnTo>
                    <a:pt x="1019" y="1659"/>
                  </a:lnTo>
                  <a:lnTo>
                    <a:pt x="1020" y="1661"/>
                  </a:lnTo>
                  <a:lnTo>
                    <a:pt x="1020" y="1664"/>
                  </a:lnTo>
                  <a:lnTo>
                    <a:pt x="1020" y="1667"/>
                  </a:lnTo>
                  <a:lnTo>
                    <a:pt x="1018" y="1671"/>
                  </a:lnTo>
                  <a:lnTo>
                    <a:pt x="1015" y="1674"/>
                  </a:lnTo>
                  <a:lnTo>
                    <a:pt x="1013" y="1678"/>
                  </a:lnTo>
                  <a:lnTo>
                    <a:pt x="1011" y="1683"/>
                  </a:lnTo>
                  <a:lnTo>
                    <a:pt x="1011" y="1689"/>
                  </a:lnTo>
                  <a:lnTo>
                    <a:pt x="1011" y="1696"/>
                  </a:lnTo>
                  <a:lnTo>
                    <a:pt x="1009" y="1704"/>
                  </a:lnTo>
                  <a:lnTo>
                    <a:pt x="1008" y="1712"/>
                  </a:lnTo>
                  <a:lnTo>
                    <a:pt x="1006" y="1717"/>
                  </a:lnTo>
                  <a:lnTo>
                    <a:pt x="1002" y="1722"/>
                  </a:lnTo>
                  <a:lnTo>
                    <a:pt x="998" y="1724"/>
                  </a:lnTo>
                  <a:lnTo>
                    <a:pt x="995" y="1724"/>
                  </a:lnTo>
                  <a:lnTo>
                    <a:pt x="993" y="1724"/>
                  </a:lnTo>
                  <a:lnTo>
                    <a:pt x="992" y="1723"/>
                  </a:lnTo>
                  <a:lnTo>
                    <a:pt x="989" y="1721"/>
                  </a:lnTo>
                  <a:lnTo>
                    <a:pt x="988" y="1715"/>
                  </a:lnTo>
                  <a:lnTo>
                    <a:pt x="988" y="1711"/>
                  </a:lnTo>
                  <a:lnTo>
                    <a:pt x="988" y="1709"/>
                  </a:lnTo>
                  <a:lnTo>
                    <a:pt x="987" y="1709"/>
                  </a:lnTo>
                  <a:lnTo>
                    <a:pt x="987" y="1709"/>
                  </a:lnTo>
                  <a:lnTo>
                    <a:pt x="986" y="1710"/>
                  </a:lnTo>
                  <a:lnTo>
                    <a:pt x="984" y="1718"/>
                  </a:lnTo>
                  <a:lnTo>
                    <a:pt x="984" y="1731"/>
                  </a:lnTo>
                  <a:close/>
                </a:path>
              </a:pathLst>
            </a:custGeom>
            <a:solidFill>
              <a:srgbClr val="FF0000"/>
            </a:solidFill>
            <a:ln w="3175" cmpd="sng">
              <a:solidFill>
                <a:srgbClr val="BFBFB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10449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Segoe UI"/>
                <a:ea typeface="微软雅黑"/>
              </a:endParaRPr>
            </a:p>
          </p:txBody>
        </p:sp>
        <p:sp>
          <p:nvSpPr>
            <p:cNvPr id="26" name="广东"/>
            <p:cNvSpPr>
              <a:spLocks noEditPoints="1"/>
            </p:cNvSpPr>
            <p:nvPr/>
          </p:nvSpPr>
          <p:spPr bwMode="auto">
            <a:xfrm>
              <a:off x="2611390" y="4990087"/>
              <a:ext cx="1175290" cy="897873"/>
            </a:xfrm>
            <a:custGeom>
              <a:avLst/>
              <a:gdLst>
                <a:gd name="T0" fmla="*/ 1983 w 2993"/>
                <a:gd name="T1" fmla="*/ 1253 h 2287"/>
                <a:gd name="T2" fmla="*/ 2080 w 2993"/>
                <a:gd name="T3" fmla="*/ 1133 h 2287"/>
                <a:gd name="T4" fmla="*/ 2127 w 2993"/>
                <a:gd name="T5" fmla="*/ 1209 h 2287"/>
                <a:gd name="T6" fmla="*/ 2356 w 2993"/>
                <a:gd name="T7" fmla="*/ 1181 h 2287"/>
                <a:gd name="T8" fmla="*/ 2480 w 2993"/>
                <a:gd name="T9" fmla="*/ 1152 h 2287"/>
                <a:gd name="T10" fmla="*/ 2738 w 2993"/>
                <a:gd name="T11" fmla="*/ 1021 h 2287"/>
                <a:gd name="T12" fmla="*/ 2854 w 2993"/>
                <a:gd name="T13" fmla="*/ 891 h 2287"/>
                <a:gd name="T14" fmla="*/ 2844 w 2993"/>
                <a:gd name="T15" fmla="*/ 848 h 2287"/>
                <a:gd name="T16" fmla="*/ 2946 w 2993"/>
                <a:gd name="T17" fmla="*/ 699 h 2287"/>
                <a:gd name="T18" fmla="*/ 2872 w 2993"/>
                <a:gd name="T19" fmla="*/ 454 h 2287"/>
                <a:gd name="T20" fmla="*/ 2773 w 2993"/>
                <a:gd name="T21" fmla="*/ 297 h 2287"/>
                <a:gd name="T22" fmla="*/ 2603 w 2993"/>
                <a:gd name="T23" fmla="*/ 246 h 2287"/>
                <a:gd name="T24" fmla="*/ 2417 w 2993"/>
                <a:gd name="T25" fmla="*/ 227 h 2287"/>
                <a:gd name="T26" fmla="*/ 2342 w 2993"/>
                <a:gd name="T27" fmla="*/ 335 h 2287"/>
                <a:gd name="T28" fmla="*/ 2086 w 2993"/>
                <a:gd name="T29" fmla="*/ 337 h 2287"/>
                <a:gd name="T30" fmla="*/ 1904 w 2993"/>
                <a:gd name="T31" fmla="*/ 415 h 2287"/>
                <a:gd name="T32" fmla="*/ 1849 w 2993"/>
                <a:gd name="T33" fmla="*/ 309 h 2287"/>
                <a:gd name="T34" fmla="*/ 1992 w 2993"/>
                <a:gd name="T35" fmla="*/ 90 h 2287"/>
                <a:gd name="T36" fmla="*/ 1765 w 2993"/>
                <a:gd name="T37" fmla="*/ 66 h 2287"/>
                <a:gd name="T38" fmla="*/ 1610 w 2993"/>
                <a:gd name="T39" fmla="*/ 65 h 2287"/>
                <a:gd name="T40" fmla="*/ 1415 w 2993"/>
                <a:gd name="T41" fmla="*/ 0 h 2287"/>
                <a:gd name="T42" fmla="*/ 1315 w 2993"/>
                <a:gd name="T43" fmla="*/ 121 h 2287"/>
                <a:gd name="T44" fmla="*/ 1253 w 2993"/>
                <a:gd name="T45" fmla="*/ 274 h 2287"/>
                <a:gd name="T46" fmla="*/ 999 w 2993"/>
                <a:gd name="T47" fmla="*/ 159 h 2287"/>
                <a:gd name="T48" fmla="*/ 901 w 2993"/>
                <a:gd name="T49" fmla="*/ 417 h 2287"/>
                <a:gd name="T50" fmla="*/ 909 w 2993"/>
                <a:gd name="T51" fmla="*/ 657 h 2287"/>
                <a:gd name="T52" fmla="*/ 793 w 2993"/>
                <a:gd name="T53" fmla="*/ 809 h 2287"/>
                <a:gd name="T54" fmla="*/ 716 w 2993"/>
                <a:gd name="T55" fmla="*/ 1086 h 2287"/>
                <a:gd name="T56" fmla="*/ 506 w 2993"/>
                <a:gd name="T57" fmla="*/ 1278 h 2287"/>
                <a:gd name="T58" fmla="*/ 453 w 2993"/>
                <a:gd name="T59" fmla="*/ 1412 h 2287"/>
                <a:gd name="T60" fmla="*/ 285 w 2993"/>
                <a:gd name="T61" fmla="*/ 1453 h 2287"/>
                <a:gd name="T62" fmla="*/ 212 w 2993"/>
                <a:gd name="T63" fmla="*/ 1574 h 2287"/>
                <a:gd name="T64" fmla="*/ 40 w 2993"/>
                <a:gd name="T65" fmla="*/ 1698 h 2287"/>
                <a:gd name="T66" fmla="*/ 86 w 2993"/>
                <a:gd name="T67" fmla="*/ 1807 h 2287"/>
                <a:gd name="T68" fmla="*/ 27 w 2993"/>
                <a:gd name="T69" fmla="*/ 2081 h 2287"/>
                <a:gd name="T70" fmla="*/ 234 w 2993"/>
                <a:gd name="T71" fmla="*/ 2275 h 2287"/>
                <a:gd name="T72" fmla="*/ 285 w 2993"/>
                <a:gd name="T73" fmla="*/ 2113 h 2287"/>
                <a:gd name="T74" fmla="*/ 297 w 2993"/>
                <a:gd name="T75" fmla="*/ 2077 h 2287"/>
                <a:gd name="T76" fmla="*/ 266 w 2993"/>
                <a:gd name="T77" fmla="*/ 1930 h 2287"/>
                <a:gd name="T78" fmla="*/ 366 w 2993"/>
                <a:gd name="T79" fmla="*/ 1948 h 2287"/>
                <a:gd name="T80" fmla="*/ 325 w 2993"/>
                <a:gd name="T81" fmla="*/ 1792 h 2287"/>
                <a:gd name="T82" fmla="*/ 371 w 2993"/>
                <a:gd name="T83" fmla="*/ 1847 h 2287"/>
                <a:gd name="T84" fmla="*/ 403 w 2993"/>
                <a:gd name="T85" fmla="*/ 1860 h 2287"/>
                <a:gd name="T86" fmla="*/ 655 w 2993"/>
                <a:gd name="T87" fmla="*/ 1746 h 2287"/>
                <a:gd name="T88" fmla="*/ 742 w 2993"/>
                <a:gd name="T89" fmla="*/ 1733 h 2287"/>
                <a:gd name="T90" fmla="*/ 869 w 2993"/>
                <a:gd name="T91" fmla="*/ 1660 h 2287"/>
                <a:gd name="T92" fmla="*/ 898 w 2993"/>
                <a:gd name="T93" fmla="*/ 1658 h 2287"/>
                <a:gd name="T94" fmla="*/ 940 w 2993"/>
                <a:gd name="T95" fmla="*/ 1669 h 2287"/>
                <a:gd name="T96" fmla="*/ 965 w 2993"/>
                <a:gd name="T97" fmla="*/ 1603 h 2287"/>
                <a:gd name="T98" fmla="*/ 1103 w 2993"/>
                <a:gd name="T99" fmla="*/ 1553 h 2287"/>
                <a:gd name="T100" fmla="*/ 1131 w 2993"/>
                <a:gd name="T101" fmla="*/ 1574 h 2287"/>
                <a:gd name="T102" fmla="*/ 1322 w 2993"/>
                <a:gd name="T103" fmla="*/ 1575 h 2287"/>
                <a:gd name="T104" fmla="*/ 1375 w 2993"/>
                <a:gd name="T105" fmla="*/ 1307 h 2287"/>
                <a:gd name="T106" fmla="*/ 1511 w 2993"/>
                <a:gd name="T107" fmla="*/ 1424 h 2287"/>
                <a:gd name="T108" fmla="*/ 1551 w 2993"/>
                <a:gd name="T109" fmla="*/ 1433 h 2287"/>
                <a:gd name="T110" fmla="*/ 1591 w 2993"/>
                <a:gd name="T111" fmla="*/ 1270 h 2287"/>
                <a:gd name="T112" fmla="*/ 1587 w 2993"/>
                <a:gd name="T113" fmla="*/ 1162 h 2287"/>
                <a:gd name="T114" fmla="*/ 1594 w 2993"/>
                <a:gd name="T115" fmla="*/ 1093 h 2287"/>
                <a:gd name="T116" fmla="*/ 1723 w 2993"/>
                <a:gd name="T117" fmla="*/ 1284 h 2287"/>
                <a:gd name="T118" fmla="*/ 370 w 2993"/>
                <a:gd name="T119" fmla="*/ 1998 h 2287"/>
                <a:gd name="T120" fmla="*/ 1834 w 2993"/>
                <a:gd name="T121" fmla="*/ 1500 h 2287"/>
                <a:gd name="T122" fmla="*/ 1897 w 2993"/>
                <a:gd name="T123" fmla="*/ 1471 h 2287"/>
                <a:gd name="T124" fmla="*/ 2948 w 2993"/>
                <a:gd name="T125" fmla="*/ 801 h 2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993" h="2287">
                  <a:moveTo>
                    <a:pt x="1852" y="1263"/>
                  </a:moveTo>
                  <a:lnTo>
                    <a:pt x="1853" y="1261"/>
                  </a:lnTo>
                  <a:lnTo>
                    <a:pt x="1854" y="1259"/>
                  </a:lnTo>
                  <a:lnTo>
                    <a:pt x="1858" y="1256"/>
                  </a:lnTo>
                  <a:lnTo>
                    <a:pt x="1863" y="1253"/>
                  </a:lnTo>
                  <a:lnTo>
                    <a:pt x="1875" y="1244"/>
                  </a:lnTo>
                  <a:lnTo>
                    <a:pt x="1890" y="1236"/>
                  </a:lnTo>
                  <a:lnTo>
                    <a:pt x="1895" y="1235"/>
                  </a:lnTo>
                  <a:lnTo>
                    <a:pt x="1901" y="1234"/>
                  </a:lnTo>
                  <a:lnTo>
                    <a:pt x="1906" y="1234"/>
                  </a:lnTo>
                  <a:lnTo>
                    <a:pt x="1910" y="1234"/>
                  </a:lnTo>
                  <a:lnTo>
                    <a:pt x="1922" y="1236"/>
                  </a:lnTo>
                  <a:lnTo>
                    <a:pt x="1937" y="1242"/>
                  </a:lnTo>
                  <a:lnTo>
                    <a:pt x="1944" y="1245"/>
                  </a:lnTo>
                  <a:lnTo>
                    <a:pt x="1948" y="1249"/>
                  </a:lnTo>
                  <a:lnTo>
                    <a:pt x="1951" y="1254"/>
                  </a:lnTo>
                  <a:lnTo>
                    <a:pt x="1953" y="1259"/>
                  </a:lnTo>
                  <a:lnTo>
                    <a:pt x="1956" y="1269"/>
                  </a:lnTo>
                  <a:lnTo>
                    <a:pt x="1956" y="1280"/>
                  </a:lnTo>
                  <a:lnTo>
                    <a:pt x="1957" y="1285"/>
                  </a:lnTo>
                  <a:lnTo>
                    <a:pt x="1958" y="1288"/>
                  </a:lnTo>
                  <a:lnTo>
                    <a:pt x="1959" y="1291"/>
                  </a:lnTo>
                  <a:lnTo>
                    <a:pt x="1961" y="1293"/>
                  </a:lnTo>
                  <a:lnTo>
                    <a:pt x="1964" y="1293"/>
                  </a:lnTo>
                  <a:lnTo>
                    <a:pt x="1966" y="1292"/>
                  </a:lnTo>
                  <a:lnTo>
                    <a:pt x="1970" y="1291"/>
                  </a:lnTo>
                  <a:lnTo>
                    <a:pt x="1973" y="1287"/>
                  </a:lnTo>
                  <a:lnTo>
                    <a:pt x="1990" y="1280"/>
                  </a:lnTo>
                  <a:lnTo>
                    <a:pt x="2003" y="1273"/>
                  </a:lnTo>
                  <a:lnTo>
                    <a:pt x="2003" y="1270"/>
                  </a:lnTo>
                  <a:lnTo>
                    <a:pt x="2003" y="1267"/>
                  </a:lnTo>
                  <a:lnTo>
                    <a:pt x="2002" y="1265"/>
                  </a:lnTo>
                  <a:lnTo>
                    <a:pt x="2001" y="1262"/>
                  </a:lnTo>
                  <a:lnTo>
                    <a:pt x="1996" y="1257"/>
                  </a:lnTo>
                  <a:lnTo>
                    <a:pt x="1989" y="1255"/>
                  </a:lnTo>
                  <a:lnTo>
                    <a:pt x="1983" y="1253"/>
                  </a:lnTo>
                  <a:lnTo>
                    <a:pt x="1978" y="1249"/>
                  </a:lnTo>
                  <a:lnTo>
                    <a:pt x="1977" y="1245"/>
                  </a:lnTo>
                  <a:lnTo>
                    <a:pt x="1977" y="1242"/>
                  </a:lnTo>
                  <a:lnTo>
                    <a:pt x="1978" y="1237"/>
                  </a:lnTo>
                  <a:lnTo>
                    <a:pt x="1980" y="1232"/>
                  </a:lnTo>
                  <a:lnTo>
                    <a:pt x="1985" y="1226"/>
                  </a:lnTo>
                  <a:lnTo>
                    <a:pt x="1990" y="1221"/>
                  </a:lnTo>
                  <a:lnTo>
                    <a:pt x="1990" y="1218"/>
                  </a:lnTo>
                  <a:lnTo>
                    <a:pt x="1989" y="1217"/>
                  </a:lnTo>
                  <a:lnTo>
                    <a:pt x="1986" y="1216"/>
                  </a:lnTo>
                  <a:lnTo>
                    <a:pt x="1983" y="1216"/>
                  </a:lnTo>
                  <a:lnTo>
                    <a:pt x="1975" y="1215"/>
                  </a:lnTo>
                  <a:lnTo>
                    <a:pt x="1967" y="1216"/>
                  </a:lnTo>
                  <a:lnTo>
                    <a:pt x="1964" y="1216"/>
                  </a:lnTo>
                  <a:lnTo>
                    <a:pt x="1961" y="1216"/>
                  </a:lnTo>
                  <a:lnTo>
                    <a:pt x="1960" y="1215"/>
                  </a:lnTo>
                  <a:lnTo>
                    <a:pt x="1958" y="1213"/>
                  </a:lnTo>
                  <a:lnTo>
                    <a:pt x="1957" y="1212"/>
                  </a:lnTo>
                  <a:lnTo>
                    <a:pt x="1957" y="1210"/>
                  </a:lnTo>
                  <a:lnTo>
                    <a:pt x="1957" y="1207"/>
                  </a:lnTo>
                  <a:lnTo>
                    <a:pt x="1957" y="1204"/>
                  </a:lnTo>
                  <a:lnTo>
                    <a:pt x="1959" y="1196"/>
                  </a:lnTo>
                  <a:lnTo>
                    <a:pt x="1964" y="1185"/>
                  </a:lnTo>
                  <a:lnTo>
                    <a:pt x="1967" y="1179"/>
                  </a:lnTo>
                  <a:lnTo>
                    <a:pt x="1971" y="1174"/>
                  </a:lnTo>
                  <a:lnTo>
                    <a:pt x="1976" y="1169"/>
                  </a:lnTo>
                  <a:lnTo>
                    <a:pt x="1982" y="1166"/>
                  </a:lnTo>
                  <a:lnTo>
                    <a:pt x="2002" y="1156"/>
                  </a:lnTo>
                  <a:lnTo>
                    <a:pt x="2028" y="1146"/>
                  </a:lnTo>
                  <a:lnTo>
                    <a:pt x="2052" y="1135"/>
                  </a:lnTo>
                  <a:lnTo>
                    <a:pt x="2066" y="1127"/>
                  </a:lnTo>
                  <a:lnTo>
                    <a:pt x="2070" y="1124"/>
                  </a:lnTo>
                  <a:lnTo>
                    <a:pt x="2073" y="1124"/>
                  </a:lnTo>
                  <a:lnTo>
                    <a:pt x="2077" y="1125"/>
                  </a:lnTo>
                  <a:lnTo>
                    <a:pt x="2079" y="1129"/>
                  </a:lnTo>
                  <a:lnTo>
                    <a:pt x="2080" y="1133"/>
                  </a:lnTo>
                  <a:lnTo>
                    <a:pt x="2082" y="1137"/>
                  </a:lnTo>
                  <a:lnTo>
                    <a:pt x="2082" y="1142"/>
                  </a:lnTo>
                  <a:lnTo>
                    <a:pt x="2079" y="1146"/>
                  </a:lnTo>
                  <a:lnTo>
                    <a:pt x="2064" y="1159"/>
                  </a:lnTo>
                  <a:lnTo>
                    <a:pt x="2052" y="1167"/>
                  </a:lnTo>
                  <a:lnTo>
                    <a:pt x="2051" y="1173"/>
                  </a:lnTo>
                  <a:lnTo>
                    <a:pt x="2052" y="1182"/>
                  </a:lnTo>
                  <a:lnTo>
                    <a:pt x="2053" y="1193"/>
                  </a:lnTo>
                  <a:lnTo>
                    <a:pt x="2053" y="1203"/>
                  </a:lnTo>
                  <a:lnTo>
                    <a:pt x="2053" y="1213"/>
                  </a:lnTo>
                  <a:lnTo>
                    <a:pt x="2054" y="1225"/>
                  </a:lnTo>
                  <a:lnTo>
                    <a:pt x="2055" y="1230"/>
                  </a:lnTo>
                  <a:lnTo>
                    <a:pt x="2058" y="1235"/>
                  </a:lnTo>
                  <a:lnTo>
                    <a:pt x="2059" y="1236"/>
                  </a:lnTo>
                  <a:lnTo>
                    <a:pt x="2061" y="1236"/>
                  </a:lnTo>
                  <a:lnTo>
                    <a:pt x="2063" y="1237"/>
                  </a:lnTo>
                  <a:lnTo>
                    <a:pt x="2065" y="1236"/>
                  </a:lnTo>
                  <a:lnTo>
                    <a:pt x="2076" y="1231"/>
                  </a:lnTo>
                  <a:lnTo>
                    <a:pt x="2089" y="1225"/>
                  </a:lnTo>
                  <a:lnTo>
                    <a:pt x="2095" y="1224"/>
                  </a:lnTo>
                  <a:lnTo>
                    <a:pt x="2101" y="1223"/>
                  </a:lnTo>
                  <a:lnTo>
                    <a:pt x="2102" y="1224"/>
                  </a:lnTo>
                  <a:lnTo>
                    <a:pt x="2104" y="1224"/>
                  </a:lnTo>
                  <a:lnTo>
                    <a:pt x="2105" y="1226"/>
                  </a:lnTo>
                  <a:lnTo>
                    <a:pt x="2108" y="1229"/>
                  </a:lnTo>
                  <a:lnTo>
                    <a:pt x="2111" y="1237"/>
                  </a:lnTo>
                  <a:lnTo>
                    <a:pt x="2115" y="1244"/>
                  </a:lnTo>
                  <a:lnTo>
                    <a:pt x="2117" y="1245"/>
                  </a:lnTo>
                  <a:lnTo>
                    <a:pt x="2118" y="1245"/>
                  </a:lnTo>
                  <a:lnTo>
                    <a:pt x="2120" y="1245"/>
                  </a:lnTo>
                  <a:lnTo>
                    <a:pt x="2122" y="1243"/>
                  </a:lnTo>
                  <a:lnTo>
                    <a:pt x="2123" y="1235"/>
                  </a:lnTo>
                  <a:lnTo>
                    <a:pt x="2123" y="1224"/>
                  </a:lnTo>
                  <a:lnTo>
                    <a:pt x="2123" y="1219"/>
                  </a:lnTo>
                  <a:lnTo>
                    <a:pt x="2124" y="1213"/>
                  </a:lnTo>
                  <a:lnTo>
                    <a:pt x="2127" y="1209"/>
                  </a:lnTo>
                  <a:lnTo>
                    <a:pt x="2130" y="1205"/>
                  </a:lnTo>
                  <a:lnTo>
                    <a:pt x="2134" y="1200"/>
                  </a:lnTo>
                  <a:lnTo>
                    <a:pt x="2141" y="1191"/>
                  </a:lnTo>
                  <a:lnTo>
                    <a:pt x="2149" y="1181"/>
                  </a:lnTo>
                  <a:lnTo>
                    <a:pt x="2158" y="1171"/>
                  </a:lnTo>
                  <a:lnTo>
                    <a:pt x="2161" y="1166"/>
                  </a:lnTo>
                  <a:lnTo>
                    <a:pt x="2164" y="1162"/>
                  </a:lnTo>
                  <a:lnTo>
                    <a:pt x="2165" y="1159"/>
                  </a:lnTo>
                  <a:lnTo>
                    <a:pt x="2165" y="1155"/>
                  </a:lnTo>
                  <a:lnTo>
                    <a:pt x="2165" y="1150"/>
                  </a:lnTo>
                  <a:lnTo>
                    <a:pt x="2165" y="1146"/>
                  </a:lnTo>
                  <a:lnTo>
                    <a:pt x="2166" y="1142"/>
                  </a:lnTo>
                  <a:lnTo>
                    <a:pt x="2168" y="1139"/>
                  </a:lnTo>
                  <a:lnTo>
                    <a:pt x="2171" y="1136"/>
                  </a:lnTo>
                  <a:lnTo>
                    <a:pt x="2174" y="1134"/>
                  </a:lnTo>
                  <a:lnTo>
                    <a:pt x="2179" y="1131"/>
                  </a:lnTo>
                  <a:lnTo>
                    <a:pt x="2184" y="1130"/>
                  </a:lnTo>
                  <a:lnTo>
                    <a:pt x="2194" y="1128"/>
                  </a:lnTo>
                  <a:lnTo>
                    <a:pt x="2206" y="1127"/>
                  </a:lnTo>
                  <a:lnTo>
                    <a:pt x="2219" y="1128"/>
                  </a:lnTo>
                  <a:lnTo>
                    <a:pt x="2233" y="1129"/>
                  </a:lnTo>
                  <a:lnTo>
                    <a:pt x="2255" y="1131"/>
                  </a:lnTo>
                  <a:lnTo>
                    <a:pt x="2271" y="1135"/>
                  </a:lnTo>
                  <a:lnTo>
                    <a:pt x="2275" y="1137"/>
                  </a:lnTo>
                  <a:lnTo>
                    <a:pt x="2280" y="1139"/>
                  </a:lnTo>
                  <a:lnTo>
                    <a:pt x="2282" y="1141"/>
                  </a:lnTo>
                  <a:lnTo>
                    <a:pt x="2284" y="1143"/>
                  </a:lnTo>
                  <a:lnTo>
                    <a:pt x="2286" y="1154"/>
                  </a:lnTo>
                  <a:lnTo>
                    <a:pt x="2293" y="1167"/>
                  </a:lnTo>
                  <a:lnTo>
                    <a:pt x="2300" y="1169"/>
                  </a:lnTo>
                  <a:lnTo>
                    <a:pt x="2317" y="1172"/>
                  </a:lnTo>
                  <a:lnTo>
                    <a:pt x="2326" y="1173"/>
                  </a:lnTo>
                  <a:lnTo>
                    <a:pt x="2336" y="1174"/>
                  </a:lnTo>
                  <a:lnTo>
                    <a:pt x="2344" y="1177"/>
                  </a:lnTo>
                  <a:lnTo>
                    <a:pt x="2353" y="1179"/>
                  </a:lnTo>
                  <a:lnTo>
                    <a:pt x="2356" y="1181"/>
                  </a:lnTo>
                  <a:lnTo>
                    <a:pt x="2360" y="1182"/>
                  </a:lnTo>
                  <a:lnTo>
                    <a:pt x="2363" y="1184"/>
                  </a:lnTo>
                  <a:lnTo>
                    <a:pt x="2367" y="1184"/>
                  </a:lnTo>
                  <a:lnTo>
                    <a:pt x="2372" y="1182"/>
                  </a:lnTo>
                  <a:lnTo>
                    <a:pt x="2375" y="1180"/>
                  </a:lnTo>
                  <a:lnTo>
                    <a:pt x="2380" y="1177"/>
                  </a:lnTo>
                  <a:lnTo>
                    <a:pt x="2385" y="1172"/>
                  </a:lnTo>
                  <a:lnTo>
                    <a:pt x="2386" y="1169"/>
                  </a:lnTo>
                  <a:lnTo>
                    <a:pt x="2387" y="1166"/>
                  </a:lnTo>
                  <a:lnTo>
                    <a:pt x="2387" y="1163"/>
                  </a:lnTo>
                  <a:lnTo>
                    <a:pt x="2386" y="1160"/>
                  </a:lnTo>
                  <a:lnTo>
                    <a:pt x="2383" y="1155"/>
                  </a:lnTo>
                  <a:lnTo>
                    <a:pt x="2378" y="1149"/>
                  </a:lnTo>
                  <a:lnTo>
                    <a:pt x="2364" y="1139"/>
                  </a:lnTo>
                  <a:lnTo>
                    <a:pt x="2353" y="1129"/>
                  </a:lnTo>
                  <a:lnTo>
                    <a:pt x="2349" y="1123"/>
                  </a:lnTo>
                  <a:lnTo>
                    <a:pt x="2347" y="1118"/>
                  </a:lnTo>
                  <a:lnTo>
                    <a:pt x="2345" y="1114"/>
                  </a:lnTo>
                  <a:lnTo>
                    <a:pt x="2345" y="1109"/>
                  </a:lnTo>
                  <a:lnTo>
                    <a:pt x="2347" y="1102"/>
                  </a:lnTo>
                  <a:lnTo>
                    <a:pt x="2349" y="1095"/>
                  </a:lnTo>
                  <a:lnTo>
                    <a:pt x="2353" y="1090"/>
                  </a:lnTo>
                  <a:lnTo>
                    <a:pt x="2357" y="1085"/>
                  </a:lnTo>
                  <a:lnTo>
                    <a:pt x="2360" y="1084"/>
                  </a:lnTo>
                  <a:lnTo>
                    <a:pt x="2363" y="1083"/>
                  </a:lnTo>
                  <a:lnTo>
                    <a:pt x="2367" y="1083"/>
                  </a:lnTo>
                  <a:lnTo>
                    <a:pt x="2370" y="1084"/>
                  </a:lnTo>
                  <a:lnTo>
                    <a:pt x="2388" y="1097"/>
                  </a:lnTo>
                  <a:lnTo>
                    <a:pt x="2416" y="1118"/>
                  </a:lnTo>
                  <a:lnTo>
                    <a:pt x="2430" y="1129"/>
                  </a:lnTo>
                  <a:lnTo>
                    <a:pt x="2444" y="1140"/>
                  </a:lnTo>
                  <a:lnTo>
                    <a:pt x="2458" y="1148"/>
                  </a:lnTo>
                  <a:lnTo>
                    <a:pt x="2471" y="1153"/>
                  </a:lnTo>
                  <a:lnTo>
                    <a:pt x="2475" y="1153"/>
                  </a:lnTo>
                  <a:lnTo>
                    <a:pt x="2477" y="1153"/>
                  </a:lnTo>
                  <a:lnTo>
                    <a:pt x="2480" y="1152"/>
                  </a:lnTo>
                  <a:lnTo>
                    <a:pt x="2482" y="1150"/>
                  </a:lnTo>
                  <a:lnTo>
                    <a:pt x="2487" y="1146"/>
                  </a:lnTo>
                  <a:lnTo>
                    <a:pt x="2490" y="1140"/>
                  </a:lnTo>
                  <a:lnTo>
                    <a:pt x="2498" y="1128"/>
                  </a:lnTo>
                  <a:lnTo>
                    <a:pt x="2500" y="1123"/>
                  </a:lnTo>
                  <a:lnTo>
                    <a:pt x="2515" y="1106"/>
                  </a:lnTo>
                  <a:lnTo>
                    <a:pt x="2529" y="1096"/>
                  </a:lnTo>
                  <a:lnTo>
                    <a:pt x="2539" y="1087"/>
                  </a:lnTo>
                  <a:lnTo>
                    <a:pt x="2546" y="1084"/>
                  </a:lnTo>
                  <a:lnTo>
                    <a:pt x="2552" y="1083"/>
                  </a:lnTo>
                  <a:lnTo>
                    <a:pt x="2558" y="1083"/>
                  </a:lnTo>
                  <a:lnTo>
                    <a:pt x="2576" y="1086"/>
                  </a:lnTo>
                  <a:lnTo>
                    <a:pt x="2590" y="1091"/>
                  </a:lnTo>
                  <a:lnTo>
                    <a:pt x="2594" y="1091"/>
                  </a:lnTo>
                  <a:lnTo>
                    <a:pt x="2597" y="1090"/>
                  </a:lnTo>
                  <a:lnTo>
                    <a:pt x="2600" y="1089"/>
                  </a:lnTo>
                  <a:lnTo>
                    <a:pt x="2602" y="1086"/>
                  </a:lnTo>
                  <a:lnTo>
                    <a:pt x="2607" y="1081"/>
                  </a:lnTo>
                  <a:lnTo>
                    <a:pt x="2611" y="1077"/>
                  </a:lnTo>
                  <a:lnTo>
                    <a:pt x="2619" y="1065"/>
                  </a:lnTo>
                  <a:lnTo>
                    <a:pt x="2633" y="1046"/>
                  </a:lnTo>
                  <a:lnTo>
                    <a:pt x="2641" y="1037"/>
                  </a:lnTo>
                  <a:lnTo>
                    <a:pt x="2650" y="1029"/>
                  </a:lnTo>
                  <a:lnTo>
                    <a:pt x="2657" y="1023"/>
                  </a:lnTo>
                  <a:lnTo>
                    <a:pt x="2663" y="1021"/>
                  </a:lnTo>
                  <a:lnTo>
                    <a:pt x="2666" y="1021"/>
                  </a:lnTo>
                  <a:lnTo>
                    <a:pt x="2671" y="1023"/>
                  </a:lnTo>
                  <a:lnTo>
                    <a:pt x="2676" y="1026"/>
                  </a:lnTo>
                  <a:lnTo>
                    <a:pt x="2681" y="1029"/>
                  </a:lnTo>
                  <a:lnTo>
                    <a:pt x="2688" y="1032"/>
                  </a:lnTo>
                  <a:lnTo>
                    <a:pt x="2695" y="1034"/>
                  </a:lnTo>
                  <a:lnTo>
                    <a:pt x="2703" y="1035"/>
                  </a:lnTo>
                  <a:lnTo>
                    <a:pt x="2714" y="1034"/>
                  </a:lnTo>
                  <a:lnTo>
                    <a:pt x="2721" y="1032"/>
                  </a:lnTo>
                  <a:lnTo>
                    <a:pt x="2729" y="1028"/>
                  </a:lnTo>
                  <a:lnTo>
                    <a:pt x="2738" y="1021"/>
                  </a:lnTo>
                  <a:lnTo>
                    <a:pt x="2746" y="1014"/>
                  </a:lnTo>
                  <a:lnTo>
                    <a:pt x="2762" y="999"/>
                  </a:lnTo>
                  <a:lnTo>
                    <a:pt x="2773" y="985"/>
                  </a:lnTo>
                  <a:lnTo>
                    <a:pt x="2775" y="983"/>
                  </a:lnTo>
                  <a:lnTo>
                    <a:pt x="2776" y="978"/>
                  </a:lnTo>
                  <a:lnTo>
                    <a:pt x="2776" y="973"/>
                  </a:lnTo>
                  <a:lnTo>
                    <a:pt x="2776" y="967"/>
                  </a:lnTo>
                  <a:lnTo>
                    <a:pt x="2775" y="954"/>
                  </a:lnTo>
                  <a:lnTo>
                    <a:pt x="2773" y="941"/>
                  </a:lnTo>
                  <a:lnTo>
                    <a:pt x="2772" y="928"/>
                  </a:lnTo>
                  <a:lnTo>
                    <a:pt x="2771" y="916"/>
                  </a:lnTo>
                  <a:lnTo>
                    <a:pt x="2771" y="911"/>
                  </a:lnTo>
                  <a:lnTo>
                    <a:pt x="2772" y="908"/>
                  </a:lnTo>
                  <a:lnTo>
                    <a:pt x="2773" y="906"/>
                  </a:lnTo>
                  <a:lnTo>
                    <a:pt x="2776" y="903"/>
                  </a:lnTo>
                  <a:lnTo>
                    <a:pt x="2779" y="903"/>
                  </a:lnTo>
                  <a:lnTo>
                    <a:pt x="2783" y="904"/>
                  </a:lnTo>
                  <a:lnTo>
                    <a:pt x="2785" y="908"/>
                  </a:lnTo>
                  <a:lnTo>
                    <a:pt x="2786" y="911"/>
                  </a:lnTo>
                  <a:lnTo>
                    <a:pt x="2790" y="921"/>
                  </a:lnTo>
                  <a:lnTo>
                    <a:pt x="2794" y="929"/>
                  </a:lnTo>
                  <a:lnTo>
                    <a:pt x="2795" y="931"/>
                  </a:lnTo>
                  <a:lnTo>
                    <a:pt x="2797" y="931"/>
                  </a:lnTo>
                  <a:lnTo>
                    <a:pt x="2801" y="931"/>
                  </a:lnTo>
                  <a:lnTo>
                    <a:pt x="2805" y="929"/>
                  </a:lnTo>
                  <a:lnTo>
                    <a:pt x="2815" y="927"/>
                  </a:lnTo>
                  <a:lnTo>
                    <a:pt x="2827" y="922"/>
                  </a:lnTo>
                  <a:lnTo>
                    <a:pt x="2847" y="913"/>
                  </a:lnTo>
                  <a:lnTo>
                    <a:pt x="2858" y="907"/>
                  </a:lnTo>
                  <a:lnTo>
                    <a:pt x="2861" y="903"/>
                  </a:lnTo>
                  <a:lnTo>
                    <a:pt x="2864" y="900"/>
                  </a:lnTo>
                  <a:lnTo>
                    <a:pt x="2864" y="897"/>
                  </a:lnTo>
                  <a:lnTo>
                    <a:pt x="2864" y="896"/>
                  </a:lnTo>
                  <a:lnTo>
                    <a:pt x="2861" y="895"/>
                  </a:lnTo>
                  <a:lnTo>
                    <a:pt x="2859" y="894"/>
                  </a:lnTo>
                  <a:lnTo>
                    <a:pt x="2854" y="891"/>
                  </a:lnTo>
                  <a:lnTo>
                    <a:pt x="2851" y="888"/>
                  </a:lnTo>
                  <a:lnTo>
                    <a:pt x="2848" y="883"/>
                  </a:lnTo>
                  <a:lnTo>
                    <a:pt x="2847" y="878"/>
                  </a:lnTo>
                  <a:lnTo>
                    <a:pt x="2846" y="876"/>
                  </a:lnTo>
                  <a:lnTo>
                    <a:pt x="2845" y="873"/>
                  </a:lnTo>
                  <a:lnTo>
                    <a:pt x="2842" y="872"/>
                  </a:lnTo>
                  <a:lnTo>
                    <a:pt x="2840" y="870"/>
                  </a:lnTo>
                  <a:lnTo>
                    <a:pt x="2834" y="869"/>
                  </a:lnTo>
                  <a:lnTo>
                    <a:pt x="2828" y="868"/>
                  </a:lnTo>
                  <a:lnTo>
                    <a:pt x="2819" y="869"/>
                  </a:lnTo>
                  <a:lnTo>
                    <a:pt x="2807" y="870"/>
                  </a:lnTo>
                  <a:lnTo>
                    <a:pt x="2794" y="871"/>
                  </a:lnTo>
                  <a:lnTo>
                    <a:pt x="2782" y="871"/>
                  </a:lnTo>
                  <a:lnTo>
                    <a:pt x="2777" y="871"/>
                  </a:lnTo>
                  <a:lnTo>
                    <a:pt x="2772" y="869"/>
                  </a:lnTo>
                  <a:lnTo>
                    <a:pt x="2767" y="865"/>
                  </a:lnTo>
                  <a:lnTo>
                    <a:pt x="2764" y="862"/>
                  </a:lnTo>
                  <a:lnTo>
                    <a:pt x="2760" y="857"/>
                  </a:lnTo>
                  <a:lnTo>
                    <a:pt x="2757" y="852"/>
                  </a:lnTo>
                  <a:lnTo>
                    <a:pt x="2754" y="847"/>
                  </a:lnTo>
                  <a:lnTo>
                    <a:pt x="2753" y="841"/>
                  </a:lnTo>
                  <a:lnTo>
                    <a:pt x="2753" y="837"/>
                  </a:lnTo>
                  <a:lnTo>
                    <a:pt x="2753" y="834"/>
                  </a:lnTo>
                  <a:lnTo>
                    <a:pt x="2754" y="832"/>
                  </a:lnTo>
                  <a:lnTo>
                    <a:pt x="2756" y="831"/>
                  </a:lnTo>
                  <a:lnTo>
                    <a:pt x="2759" y="832"/>
                  </a:lnTo>
                  <a:lnTo>
                    <a:pt x="2765" y="834"/>
                  </a:lnTo>
                  <a:lnTo>
                    <a:pt x="2773" y="839"/>
                  </a:lnTo>
                  <a:lnTo>
                    <a:pt x="2785" y="841"/>
                  </a:lnTo>
                  <a:lnTo>
                    <a:pt x="2797" y="844"/>
                  </a:lnTo>
                  <a:lnTo>
                    <a:pt x="2810" y="844"/>
                  </a:lnTo>
                  <a:lnTo>
                    <a:pt x="2821" y="845"/>
                  </a:lnTo>
                  <a:lnTo>
                    <a:pt x="2830" y="847"/>
                  </a:lnTo>
                  <a:lnTo>
                    <a:pt x="2835" y="848"/>
                  </a:lnTo>
                  <a:lnTo>
                    <a:pt x="2840" y="850"/>
                  </a:lnTo>
                  <a:lnTo>
                    <a:pt x="2844" y="848"/>
                  </a:lnTo>
                  <a:lnTo>
                    <a:pt x="2848" y="846"/>
                  </a:lnTo>
                  <a:lnTo>
                    <a:pt x="2857" y="838"/>
                  </a:lnTo>
                  <a:lnTo>
                    <a:pt x="2863" y="828"/>
                  </a:lnTo>
                  <a:lnTo>
                    <a:pt x="2868" y="819"/>
                  </a:lnTo>
                  <a:lnTo>
                    <a:pt x="2873" y="810"/>
                  </a:lnTo>
                  <a:lnTo>
                    <a:pt x="2878" y="802"/>
                  </a:lnTo>
                  <a:lnTo>
                    <a:pt x="2883" y="791"/>
                  </a:lnTo>
                  <a:lnTo>
                    <a:pt x="2885" y="780"/>
                  </a:lnTo>
                  <a:lnTo>
                    <a:pt x="2886" y="770"/>
                  </a:lnTo>
                  <a:lnTo>
                    <a:pt x="2885" y="758"/>
                  </a:lnTo>
                  <a:lnTo>
                    <a:pt x="2884" y="743"/>
                  </a:lnTo>
                  <a:lnTo>
                    <a:pt x="2884" y="737"/>
                  </a:lnTo>
                  <a:lnTo>
                    <a:pt x="2884" y="730"/>
                  </a:lnTo>
                  <a:lnTo>
                    <a:pt x="2886" y="725"/>
                  </a:lnTo>
                  <a:lnTo>
                    <a:pt x="2889" y="721"/>
                  </a:lnTo>
                  <a:lnTo>
                    <a:pt x="2892" y="720"/>
                  </a:lnTo>
                  <a:lnTo>
                    <a:pt x="2896" y="720"/>
                  </a:lnTo>
                  <a:lnTo>
                    <a:pt x="2899" y="720"/>
                  </a:lnTo>
                  <a:lnTo>
                    <a:pt x="2903" y="723"/>
                  </a:lnTo>
                  <a:lnTo>
                    <a:pt x="2910" y="726"/>
                  </a:lnTo>
                  <a:lnTo>
                    <a:pt x="2918" y="731"/>
                  </a:lnTo>
                  <a:lnTo>
                    <a:pt x="2929" y="728"/>
                  </a:lnTo>
                  <a:lnTo>
                    <a:pt x="2952" y="726"/>
                  </a:lnTo>
                  <a:lnTo>
                    <a:pt x="2965" y="728"/>
                  </a:lnTo>
                  <a:lnTo>
                    <a:pt x="2974" y="731"/>
                  </a:lnTo>
                  <a:lnTo>
                    <a:pt x="2978" y="731"/>
                  </a:lnTo>
                  <a:lnTo>
                    <a:pt x="2981" y="731"/>
                  </a:lnTo>
                  <a:lnTo>
                    <a:pt x="2983" y="728"/>
                  </a:lnTo>
                  <a:lnTo>
                    <a:pt x="2985" y="725"/>
                  </a:lnTo>
                  <a:lnTo>
                    <a:pt x="2984" y="721"/>
                  </a:lnTo>
                  <a:lnTo>
                    <a:pt x="2981" y="719"/>
                  </a:lnTo>
                  <a:lnTo>
                    <a:pt x="2977" y="717"/>
                  </a:lnTo>
                  <a:lnTo>
                    <a:pt x="2971" y="714"/>
                  </a:lnTo>
                  <a:lnTo>
                    <a:pt x="2960" y="709"/>
                  </a:lnTo>
                  <a:lnTo>
                    <a:pt x="2951" y="705"/>
                  </a:lnTo>
                  <a:lnTo>
                    <a:pt x="2946" y="699"/>
                  </a:lnTo>
                  <a:lnTo>
                    <a:pt x="2942" y="692"/>
                  </a:lnTo>
                  <a:lnTo>
                    <a:pt x="2940" y="684"/>
                  </a:lnTo>
                  <a:lnTo>
                    <a:pt x="2939" y="676"/>
                  </a:lnTo>
                  <a:lnTo>
                    <a:pt x="2936" y="668"/>
                  </a:lnTo>
                  <a:lnTo>
                    <a:pt x="2934" y="661"/>
                  </a:lnTo>
                  <a:lnTo>
                    <a:pt x="2930" y="652"/>
                  </a:lnTo>
                  <a:lnTo>
                    <a:pt x="2924" y="645"/>
                  </a:lnTo>
                  <a:lnTo>
                    <a:pt x="2914" y="631"/>
                  </a:lnTo>
                  <a:lnTo>
                    <a:pt x="2907" y="618"/>
                  </a:lnTo>
                  <a:lnTo>
                    <a:pt x="2904" y="611"/>
                  </a:lnTo>
                  <a:lnTo>
                    <a:pt x="2902" y="605"/>
                  </a:lnTo>
                  <a:lnTo>
                    <a:pt x="2901" y="599"/>
                  </a:lnTo>
                  <a:lnTo>
                    <a:pt x="2901" y="593"/>
                  </a:lnTo>
                  <a:lnTo>
                    <a:pt x="2899" y="582"/>
                  </a:lnTo>
                  <a:lnTo>
                    <a:pt x="2897" y="572"/>
                  </a:lnTo>
                  <a:lnTo>
                    <a:pt x="2893" y="563"/>
                  </a:lnTo>
                  <a:lnTo>
                    <a:pt x="2888" y="555"/>
                  </a:lnTo>
                  <a:lnTo>
                    <a:pt x="2885" y="550"/>
                  </a:lnTo>
                  <a:lnTo>
                    <a:pt x="2884" y="544"/>
                  </a:lnTo>
                  <a:lnTo>
                    <a:pt x="2883" y="539"/>
                  </a:lnTo>
                  <a:lnTo>
                    <a:pt x="2883" y="534"/>
                  </a:lnTo>
                  <a:lnTo>
                    <a:pt x="2884" y="528"/>
                  </a:lnTo>
                  <a:lnTo>
                    <a:pt x="2885" y="522"/>
                  </a:lnTo>
                  <a:lnTo>
                    <a:pt x="2889" y="516"/>
                  </a:lnTo>
                  <a:lnTo>
                    <a:pt x="2893" y="511"/>
                  </a:lnTo>
                  <a:lnTo>
                    <a:pt x="2898" y="506"/>
                  </a:lnTo>
                  <a:lnTo>
                    <a:pt x="2901" y="503"/>
                  </a:lnTo>
                  <a:lnTo>
                    <a:pt x="2902" y="498"/>
                  </a:lnTo>
                  <a:lnTo>
                    <a:pt x="2902" y="493"/>
                  </a:lnTo>
                  <a:lnTo>
                    <a:pt x="2901" y="490"/>
                  </a:lnTo>
                  <a:lnTo>
                    <a:pt x="2898" y="485"/>
                  </a:lnTo>
                  <a:lnTo>
                    <a:pt x="2895" y="481"/>
                  </a:lnTo>
                  <a:lnTo>
                    <a:pt x="2890" y="476"/>
                  </a:lnTo>
                  <a:lnTo>
                    <a:pt x="2882" y="468"/>
                  </a:lnTo>
                  <a:lnTo>
                    <a:pt x="2876" y="460"/>
                  </a:lnTo>
                  <a:lnTo>
                    <a:pt x="2872" y="454"/>
                  </a:lnTo>
                  <a:lnTo>
                    <a:pt x="2870" y="448"/>
                  </a:lnTo>
                  <a:lnTo>
                    <a:pt x="2868" y="442"/>
                  </a:lnTo>
                  <a:lnTo>
                    <a:pt x="2866" y="434"/>
                  </a:lnTo>
                  <a:lnTo>
                    <a:pt x="2864" y="421"/>
                  </a:lnTo>
                  <a:lnTo>
                    <a:pt x="2860" y="413"/>
                  </a:lnTo>
                  <a:lnTo>
                    <a:pt x="2855" y="410"/>
                  </a:lnTo>
                  <a:lnTo>
                    <a:pt x="2851" y="406"/>
                  </a:lnTo>
                  <a:lnTo>
                    <a:pt x="2847" y="404"/>
                  </a:lnTo>
                  <a:lnTo>
                    <a:pt x="2846" y="402"/>
                  </a:lnTo>
                  <a:lnTo>
                    <a:pt x="2844" y="398"/>
                  </a:lnTo>
                  <a:lnTo>
                    <a:pt x="2842" y="393"/>
                  </a:lnTo>
                  <a:lnTo>
                    <a:pt x="2841" y="385"/>
                  </a:lnTo>
                  <a:lnTo>
                    <a:pt x="2839" y="375"/>
                  </a:lnTo>
                  <a:lnTo>
                    <a:pt x="2836" y="368"/>
                  </a:lnTo>
                  <a:lnTo>
                    <a:pt x="2833" y="364"/>
                  </a:lnTo>
                  <a:lnTo>
                    <a:pt x="2828" y="361"/>
                  </a:lnTo>
                  <a:lnTo>
                    <a:pt x="2821" y="359"/>
                  </a:lnTo>
                  <a:lnTo>
                    <a:pt x="2817" y="358"/>
                  </a:lnTo>
                  <a:lnTo>
                    <a:pt x="2814" y="355"/>
                  </a:lnTo>
                  <a:lnTo>
                    <a:pt x="2813" y="352"/>
                  </a:lnTo>
                  <a:lnTo>
                    <a:pt x="2810" y="347"/>
                  </a:lnTo>
                  <a:lnTo>
                    <a:pt x="2809" y="342"/>
                  </a:lnTo>
                  <a:lnTo>
                    <a:pt x="2809" y="336"/>
                  </a:lnTo>
                  <a:lnTo>
                    <a:pt x="2810" y="330"/>
                  </a:lnTo>
                  <a:lnTo>
                    <a:pt x="2811" y="324"/>
                  </a:lnTo>
                  <a:lnTo>
                    <a:pt x="2815" y="312"/>
                  </a:lnTo>
                  <a:lnTo>
                    <a:pt x="2819" y="303"/>
                  </a:lnTo>
                  <a:lnTo>
                    <a:pt x="2820" y="296"/>
                  </a:lnTo>
                  <a:lnTo>
                    <a:pt x="2819" y="290"/>
                  </a:lnTo>
                  <a:lnTo>
                    <a:pt x="2817" y="289"/>
                  </a:lnTo>
                  <a:lnTo>
                    <a:pt x="2815" y="287"/>
                  </a:lnTo>
                  <a:lnTo>
                    <a:pt x="2811" y="287"/>
                  </a:lnTo>
                  <a:lnTo>
                    <a:pt x="2807" y="289"/>
                  </a:lnTo>
                  <a:lnTo>
                    <a:pt x="2797" y="291"/>
                  </a:lnTo>
                  <a:lnTo>
                    <a:pt x="2785" y="293"/>
                  </a:lnTo>
                  <a:lnTo>
                    <a:pt x="2773" y="297"/>
                  </a:lnTo>
                  <a:lnTo>
                    <a:pt x="2762" y="301"/>
                  </a:lnTo>
                  <a:lnTo>
                    <a:pt x="2750" y="305"/>
                  </a:lnTo>
                  <a:lnTo>
                    <a:pt x="2739" y="311"/>
                  </a:lnTo>
                  <a:lnTo>
                    <a:pt x="2732" y="316"/>
                  </a:lnTo>
                  <a:lnTo>
                    <a:pt x="2726" y="320"/>
                  </a:lnTo>
                  <a:lnTo>
                    <a:pt x="2721" y="321"/>
                  </a:lnTo>
                  <a:lnTo>
                    <a:pt x="2715" y="322"/>
                  </a:lnTo>
                  <a:lnTo>
                    <a:pt x="2710" y="322"/>
                  </a:lnTo>
                  <a:lnTo>
                    <a:pt x="2708" y="321"/>
                  </a:lnTo>
                  <a:lnTo>
                    <a:pt x="2706" y="318"/>
                  </a:lnTo>
                  <a:lnTo>
                    <a:pt x="2703" y="315"/>
                  </a:lnTo>
                  <a:lnTo>
                    <a:pt x="2701" y="308"/>
                  </a:lnTo>
                  <a:lnTo>
                    <a:pt x="2697" y="298"/>
                  </a:lnTo>
                  <a:lnTo>
                    <a:pt x="2695" y="289"/>
                  </a:lnTo>
                  <a:lnTo>
                    <a:pt x="2690" y="280"/>
                  </a:lnTo>
                  <a:lnTo>
                    <a:pt x="2683" y="272"/>
                  </a:lnTo>
                  <a:lnTo>
                    <a:pt x="2674" y="265"/>
                  </a:lnTo>
                  <a:lnTo>
                    <a:pt x="2663" y="258"/>
                  </a:lnTo>
                  <a:lnTo>
                    <a:pt x="2652" y="252"/>
                  </a:lnTo>
                  <a:lnTo>
                    <a:pt x="2649" y="248"/>
                  </a:lnTo>
                  <a:lnTo>
                    <a:pt x="2646" y="246"/>
                  </a:lnTo>
                  <a:lnTo>
                    <a:pt x="2645" y="244"/>
                  </a:lnTo>
                  <a:lnTo>
                    <a:pt x="2646" y="241"/>
                  </a:lnTo>
                  <a:lnTo>
                    <a:pt x="2656" y="232"/>
                  </a:lnTo>
                  <a:lnTo>
                    <a:pt x="2663" y="222"/>
                  </a:lnTo>
                  <a:lnTo>
                    <a:pt x="2664" y="220"/>
                  </a:lnTo>
                  <a:lnTo>
                    <a:pt x="2663" y="217"/>
                  </a:lnTo>
                  <a:lnTo>
                    <a:pt x="2662" y="216"/>
                  </a:lnTo>
                  <a:lnTo>
                    <a:pt x="2660" y="215"/>
                  </a:lnTo>
                  <a:lnTo>
                    <a:pt x="2655" y="217"/>
                  </a:lnTo>
                  <a:lnTo>
                    <a:pt x="2645" y="222"/>
                  </a:lnTo>
                  <a:lnTo>
                    <a:pt x="2631" y="238"/>
                  </a:lnTo>
                  <a:lnTo>
                    <a:pt x="2620" y="248"/>
                  </a:lnTo>
                  <a:lnTo>
                    <a:pt x="2614" y="249"/>
                  </a:lnTo>
                  <a:lnTo>
                    <a:pt x="2608" y="248"/>
                  </a:lnTo>
                  <a:lnTo>
                    <a:pt x="2603" y="246"/>
                  </a:lnTo>
                  <a:lnTo>
                    <a:pt x="2597" y="241"/>
                  </a:lnTo>
                  <a:lnTo>
                    <a:pt x="2593" y="235"/>
                  </a:lnTo>
                  <a:lnTo>
                    <a:pt x="2586" y="232"/>
                  </a:lnTo>
                  <a:lnTo>
                    <a:pt x="2577" y="229"/>
                  </a:lnTo>
                  <a:lnTo>
                    <a:pt x="2565" y="228"/>
                  </a:lnTo>
                  <a:lnTo>
                    <a:pt x="2551" y="229"/>
                  </a:lnTo>
                  <a:lnTo>
                    <a:pt x="2536" y="228"/>
                  </a:lnTo>
                  <a:lnTo>
                    <a:pt x="2530" y="228"/>
                  </a:lnTo>
                  <a:lnTo>
                    <a:pt x="2523" y="226"/>
                  </a:lnTo>
                  <a:lnTo>
                    <a:pt x="2517" y="224"/>
                  </a:lnTo>
                  <a:lnTo>
                    <a:pt x="2512" y="221"/>
                  </a:lnTo>
                  <a:lnTo>
                    <a:pt x="2504" y="214"/>
                  </a:lnTo>
                  <a:lnTo>
                    <a:pt x="2494" y="209"/>
                  </a:lnTo>
                  <a:lnTo>
                    <a:pt x="2483" y="205"/>
                  </a:lnTo>
                  <a:lnTo>
                    <a:pt x="2470" y="202"/>
                  </a:lnTo>
                  <a:lnTo>
                    <a:pt x="2463" y="198"/>
                  </a:lnTo>
                  <a:lnTo>
                    <a:pt x="2456" y="195"/>
                  </a:lnTo>
                  <a:lnTo>
                    <a:pt x="2452" y="195"/>
                  </a:lnTo>
                  <a:lnTo>
                    <a:pt x="2451" y="197"/>
                  </a:lnTo>
                  <a:lnTo>
                    <a:pt x="2450" y="202"/>
                  </a:lnTo>
                  <a:lnTo>
                    <a:pt x="2450" y="210"/>
                  </a:lnTo>
                  <a:lnTo>
                    <a:pt x="2450" y="215"/>
                  </a:lnTo>
                  <a:lnTo>
                    <a:pt x="2449" y="217"/>
                  </a:lnTo>
                  <a:lnTo>
                    <a:pt x="2449" y="220"/>
                  </a:lnTo>
                  <a:lnTo>
                    <a:pt x="2446" y="221"/>
                  </a:lnTo>
                  <a:lnTo>
                    <a:pt x="2445" y="221"/>
                  </a:lnTo>
                  <a:lnTo>
                    <a:pt x="2443" y="221"/>
                  </a:lnTo>
                  <a:lnTo>
                    <a:pt x="2442" y="220"/>
                  </a:lnTo>
                  <a:lnTo>
                    <a:pt x="2439" y="217"/>
                  </a:lnTo>
                  <a:lnTo>
                    <a:pt x="2437" y="215"/>
                  </a:lnTo>
                  <a:lnTo>
                    <a:pt x="2435" y="215"/>
                  </a:lnTo>
                  <a:lnTo>
                    <a:pt x="2431" y="215"/>
                  </a:lnTo>
                  <a:lnTo>
                    <a:pt x="2427" y="216"/>
                  </a:lnTo>
                  <a:lnTo>
                    <a:pt x="2424" y="219"/>
                  </a:lnTo>
                  <a:lnTo>
                    <a:pt x="2420" y="222"/>
                  </a:lnTo>
                  <a:lnTo>
                    <a:pt x="2417" y="227"/>
                  </a:lnTo>
                  <a:lnTo>
                    <a:pt x="2413" y="233"/>
                  </a:lnTo>
                  <a:lnTo>
                    <a:pt x="2407" y="248"/>
                  </a:lnTo>
                  <a:lnTo>
                    <a:pt x="2402" y="265"/>
                  </a:lnTo>
                  <a:lnTo>
                    <a:pt x="2399" y="279"/>
                  </a:lnTo>
                  <a:lnTo>
                    <a:pt x="2397" y="287"/>
                  </a:lnTo>
                  <a:lnTo>
                    <a:pt x="2404" y="298"/>
                  </a:lnTo>
                  <a:lnTo>
                    <a:pt x="2407" y="308"/>
                  </a:lnTo>
                  <a:lnTo>
                    <a:pt x="2404" y="314"/>
                  </a:lnTo>
                  <a:lnTo>
                    <a:pt x="2402" y="320"/>
                  </a:lnTo>
                  <a:lnTo>
                    <a:pt x="2402" y="322"/>
                  </a:lnTo>
                  <a:lnTo>
                    <a:pt x="2404" y="324"/>
                  </a:lnTo>
                  <a:lnTo>
                    <a:pt x="2406" y="327"/>
                  </a:lnTo>
                  <a:lnTo>
                    <a:pt x="2411" y="329"/>
                  </a:lnTo>
                  <a:lnTo>
                    <a:pt x="2416" y="331"/>
                  </a:lnTo>
                  <a:lnTo>
                    <a:pt x="2420" y="335"/>
                  </a:lnTo>
                  <a:lnTo>
                    <a:pt x="2424" y="337"/>
                  </a:lnTo>
                  <a:lnTo>
                    <a:pt x="2426" y="341"/>
                  </a:lnTo>
                  <a:lnTo>
                    <a:pt x="2429" y="345"/>
                  </a:lnTo>
                  <a:lnTo>
                    <a:pt x="2430" y="348"/>
                  </a:lnTo>
                  <a:lnTo>
                    <a:pt x="2431" y="352"/>
                  </a:lnTo>
                  <a:lnTo>
                    <a:pt x="2431" y="355"/>
                  </a:lnTo>
                  <a:lnTo>
                    <a:pt x="2430" y="358"/>
                  </a:lnTo>
                  <a:lnTo>
                    <a:pt x="2429" y="360"/>
                  </a:lnTo>
                  <a:lnTo>
                    <a:pt x="2426" y="362"/>
                  </a:lnTo>
                  <a:lnTo>
                    <a:pt x="2424" y="364"/>
                  </a:lnTo>
                  <a:lnTo>
                    <a:pt x="2417" y="366"/>
                  </a:lnTo>
                  <a:lnTo>
                    <a:pt x="2408" y="366"/>
                  </a:lnTo>
                  <a:lnTo>
                    <a:pt x="2400" y="366"/>
                  </a:lnTo>
                  <a:lnTo>
                    <a:pt x="2393" y="365"/>
                  </a:lnTo>
                  <a:lnTo>
                    <a:pt x="2386" y="361"/>
                  </a:lnTo>
                  <a:lnTo>
                    <a:pt x="2380" y="356"/>
                  </a:lnTo>
                  <a:lnTo>
                    <a:pt x="2373" y="350"/>
                  </a:lnTo>
                  <a:lnTo>
                    <a:pt x="2363" y="345"/>
                  </a:lnTo>
                  <a:lnTo>
                    <a:pt x="2355" y="340"/>
                  </a:lnTo>
                  <a:lnTo>
                    <a:pt x="2348" y="337"/>
                  </a:lnTo>
                  <a:lnTo>
                    <a:pt x="2342" y="335"/>
                  </a:lnTo>
                  <a:lnTo>
                    <a:pt x="2335" y="328"/>
                  </a:lnTo>
                  <a:lnTo>
                    <a:pt x="2328" y="320"/>
                  </a:lnTo>
                  <a:lnTo>
                    <a:pt x="2320" y="310"/>
                  </a:lnTo>
                  <a:lnTo>
                    <a:pt x="2313" y="301"/>
                  </a:lnTo>
                  <a:lnTo>
                    <a:pt x="2305" y="291"/>
                  </a:lnTo>
                  <a:lnTo>
                    <a:pt x="2297" y="283"/>
                  </a:lnTo>
                  <a:lnTo>
                    <a:pt x="2288" y="278"/>
                  </a:lnTo>
                  <a:lnTo>
                    <a:pt x="2280" y="276"/>
                  </a:lnTo>
                  <a:lnTo>
                    <a:pt x="2269" y="274"/>
                  </a:lnTo>
                  <a:lnTo>
                    <a:pt x="2265" y="276"/>
                  </a:lnTo>
                  <a:lnTo>
                    <a:pt x="2260" y="277"/>
                  </a:lnTo>
                  <a:lnTo>
                    <a:pt x="2255" y="278"/>
                  </a:lnTo>
                  <a:lnTo>
                    <a:pt x="2252" y="282"/>
                  </a:lnTo>
                  <a:lnTo>
                    <a:pt x="2246" y="287"/>
                  </a:lnTo>
                  <a:lnTo>
                    <a:pt x="2241" y="291"/>
                  </a:lnTo>
                  <a:lnTo>
                    <a:pt x="2236" y="293"/>
                  </a:lnTo>
                  <a:lnTo>
                    <a:pt x="2229" y="293"/>
                  </a:lnTo>
                  <a:lnTo>
                    <a:pt x="2222" y="293"/>
                  </a:lnTo>
                  <a:lnTo>
                    <a:pt x="2215" y="293"/>
                  </a:lnTo>
                  <a:lnTo>
                    <a:pt x="2209" y="296"/>
                  </a:lnTo>
                  <a:lnTo>
                    <a:pt x="2203" y="302"/>
                  </a:lnTo>
                  <a:lnTo>
                    <a:pt x="2194" y="310"/>
                  </a:lnTo>
                  <a:lnTo>
                    <a:pt x="2186" y="318"/>
                  </a:lnTo>
                  <a:lnTo>
                    <a:pt x="2181" y="322"/>
                  </a:lnTo>
                  <a:lnTo>
                    <a:pt x="2177" y="324"/>
                  </a:lnTo>
                  <a:lnTo>
                    <a:pt x="2171" y="326"/>
                  </a:lnTo>
                  <a:lnTo>
                    <a:pt x="2164" y="327"/>
                  </a:lnTo>
                  <a:lnTo>
                    <a:pt x="2150" y="327"/>
                  </a:lnTo>
                  <a:lnTo>
                    <a:pt x="2136" y="327"/>
                  </a:lnTo>
                  <a:lnTo>
                    <a:pt x="2123" y="327"/>
                  </a:lnTo>
                  <a:lnTo>
                    <a:pt x="2111" y="327"/>
                  </a:lnTo>
                  <a:lnTo>
                    <a:pt x="2105" y="328"/>
                  </a:lnTo>
                  <a:lnTo>
                    <a:pt x="2099" y="329"/>
                  </a:lnTo>
                  <a:lnTo>
                    <a:pt x="2095" y="331"/>
                  </a:lnTo>
                  <a:lnTo>
                    <a:pt x="2090" y="334"/>
                  </a:lnTo>
                  <a:lnTo>
                    <a:pt x="2086" y="337"/>
                  </a:lnTo>
                  <a:lnTo>
                    <a:pt x="2083" y="341"/>
                  </a:lnTo>
                  <a:lnTo>
                    <a:pt x="2079" y="346"/>
                  </a:lnTo>
                  <a:lnTo>
                    <a:pt x="2077" y="350"/>
                  </a:lnTo>
                  <a:lnTo>
                    <a:pt x="2073" y="359"/>
                  </a:lnTo>
                  <a:lnTo>
                    <a:pt x="2071" y="366"/>
                  </a:lnTo>
                  <a:lnTo>
                    <a:pt x="2070" y="371"/>
                  </a:lnTo>
                  <a:lnTo>
                    <a:pt x="2066" y="374"/>
                  </a:lnTo>
                  <a:lnTo>
                    <a:pt x="2064" y="375"/>
                  </a:lnTo>
                  <a:lnTo>
                    <a:pt x="2060" y="374"/>
                  </a:lnTo>
                  <a:lnTo>
                    <a:pt x="2057" y="373"/>
                  </a:lnTo>
                  <a:lnTo>
                    <a:pt x="2053" y="372"/>
                  </a:lnTo>
                  <a:lnTo>
                    <a:pt x="2045" y="367"/>
                  </a:lnTo>
                  <a:lnTo>
                    <a:pt x="2036" y="364"/>
                  </a:lnTo>
                  <a:lnTo>
                    <a:pt x="2028" y="361"/>
                  </a:lnTo>
                  <a:lnTo>
                    <a:pt x="2021" y="361"/>
                  </a:lnTo>
                  <a:lnTo>
                    <a:pt x="2019" y="362"/>
                  </a:lnTo>
                  <a:lnTo>
                    <a:pt x="2015" y="364"/>
                  </a:lnTo>
                  <a:lnTo>
                    <a:pt x="2014" y="366"/>
                  </a:lnTo>
                  <a:lnTo>
                    <a:pt x="2011" y="369"/>
                  </a:lnTo>
                  <a:lnTo>
                    <a:pt x="2008" y="381"/>
                  </a:lnTo>
                  <a:lnTo>
                    <a:pt x="2004" y="389"/>
                  </a:lnTo>
                  <a:lnTo>
                    <a:pt x="2001" y="391"/>
                  </a:lnTo>
                  <a:lnTo>
                    <a:pt x="1996" y="391"/>
                  </a:lnTo>
                  <a:lnTo>
                    <a:pt x="1992" y="390"/>
                  </a:lnTo>
                  <a:lnTo>
                    <a:pt x="1988" y="385"/>
                  </a:lnTo>
                  <a:lnTo>
                    <a:pt x="1985" y="383"/>
                  </a:lnTo>
                  <a:lnTo>
                    <a:pt x="1983" y="381"/>
                  </a:lnTo>
                  <a:lnTo>
                    <a:pt x="1979" y="381"/>
                  </a:lnTo>
                  <a:lnTo>
                    <a:pt x="1976" y="383"/>
                  </a:lnTo>
                  <a:lnTo>
                    <a:pt x="1967" y="385"/>
                  </a:lnTo>
                  <a:lnTo>
                    <a:pt x="1959" y="390"/>
                  </a:lnTo>
                  <a:lnTo>
                    <a:pt x="1948" y="394"/>
                  </a:lnTo>
                  <a:lnTo>
                    <a:pt x="1935" y="400"/>
                  </a:lnTo>
                  <a:lnTo>
                    <a:pt x="1922" y="406"/>
                  </a:lnTo>
                  <a:lnTo>
                    <a:pt x="1910" y="412"/>
                  </a:lnTo>
                  <a:lnTo>
                    <a:pt x="1904" y="415"/>
                  </a:lnTo>
                  <a:lnTo>
                    <a:pt x="1900" y="417"/>
                  </a:lnTo>
                  <a:lnTo>
                    <a:pt x="1895" y="417"/>
                  </a:lnTo>
                  <a:lnTo>
                    <a:pt x="1890" y="417"/>
                  </a:lnTo>
                  <a:lnTo>
                    <a:pt x="1887" y="416"/>
                  </a:lnTo>
                  <a:lnTo>
                    <a:pt x="1883" y="415"/>
                  </a:lnTo>
                  <a:lnTo>
                    <a:pt x="1881" y="412"/>
                  </a:lnTo>
                  <a:lnTo>
                    <a:pt x="1879" y="409"/>
                  </a:lnTo>
                  <a:lnTo>
                    <a:pt x="1877" y="402"/>
                  </a:lnTo>
                  <a:lnTo>
                    <a:pt x="1872" y="392"/>
                  </a:lnTo>
                  <a:lnTo>
                    <a:pt x="1870" y="387"/>
                  </a:lnTo>
                  <a:lnTo>
                    <a:pt x="1866" y="384"/>
                  </a:lnTo>
                  <a:lnTo>
                    <a:pt x="1863" y="381"/>
                  </a:lnTo>
                  <a:lnTo>
                    <a:pt x="1859" y="379"/>
                  </a:lnTo>
                  <a:lnTo>
                    <a:pt x="1850" y="378"/>
                  </a:lnTo>
                  <a:lnTo>
                    <a:pt x="1843" y="377"/>
                  </a:lnTo>
                  <a:lnTo>
                    <a:pt x="1839" y="377"/>
                  </a:lnTo>
                  <a:lnTo>
                    <a:pt x="1835" y="375"/>
                  </a:lnTo>
                  <a:lnTo>
                    <a:pt x="1833" y="373"/>
                  </a:lnTo>
                  <a:lnTo>
                    <a:pt x="1831" y="369"/>
                  </a:lnTo>
                  <a:lnTo>
                    <a:pt x="1827" y="364"/>
                  </a:lnTo>
                  <a:lnTo>
                    <a:pt x="1822" y="359"/>
                  </a:lnTo>
                  <a:lnTo>
                    <a:pt x="1818" y="356"/>
                  </a:lnTo>
                  <a:lnTo>
                    <a:pt x="1811" y="354"/>
                  </a:lnTo>
                  <a:lnTo>
                    <a:pt x="1805" y="353"/>
                  </a:lnTo>
                  <a:lnTo>
                    <a:pt x="1800" y="350"/>
                  </a:lnTo>
                  <a:lnTo>
                    <a:pt x="1797" y="348"/>
                  </a:lnTo>
                  <a:lnTo>
                    <a:pt x="1797" y="346"/>
                  </a:lnTo>
                  <a:lnTo>
                    <a:pt x="1797" y="343"/>
                  </a:lnTo>
                  <a:lnTo>
                    <a:pt x="1799" y="340"/>
                  </a:lnTo>
                  <a:lnTo>
                    <a:pt x="1801" y="336"/>
                  </a:lnTo>
                  <a:lnTo>
                    <a:pt x="1806" y="334"/>
                  </a:lnTo>
                  <a:lnTo>
                    <a:pt x="1811" y="331"/>
                  </a:lnTo>
                  <a:lnTo>
                    <a:pt x="1816" y="329"/>
                  </a:lnTo>
                  <a:lnTo>
                    <a:pt x="1830" y="324"/>
                  </a:lnTo>
                  <a:lnTo>
                    <a:pt x="1840" y="318"/>
                  </a:lnTo>
                  <a:lnTo>
                    <a:pt x="1849" y="309"/>
                  </a:lnTo>
                  <a:lnTo>
                    <a:pt x="1858" y="297"/>
                  </a:lnTo>
                  <a:lnTo>
                    <a:pt x="1865" y="285"/>
                  </a:lnTo>
                  <a:lnTo>
                    <a:pt x="1870" y="276"/>
                  </a:lnTo>
                  <a:lnTo>
                    <a:pt x="1871" y="266"/>
                  </a:lnTo>
                  <a:lnTo>
                    <a:pt x="1872" y="258"/>
                  </a:lnTo>
                  <a:lnTo>
                    <a:pt x="1871" y="248"/>
                  </a:lnTo>
                  <a:lnTo>
                    <a:pt x="1871" y="240"/>
                  </a:lnTo>
                  <a:lnTo>
                    <a:pt x="1870" y="233"/>
                  </a:lnTo>
                  <a:lnTo>
                    <a:pt x="1871" y="226"/>
                  </a:lnTo>
                  <a:lnTo>
                    <a:pt x="1874" y="221"/>
                  </a:lnTo>
                  <a:lnTo>
                    <a:pt x="1876" y="216"/>
                  </a:lnTo>
                  <a:lnTo>
                    <a:pt x="1881" y="211"/>
                  </a:lnTo>
                  <a:lnTo>
                    <a:pt x="1888" y="204"/>
                  </a:lnTo>
                  <a:lnTo>
                    <a:pt x="1901" y="191"/>
                  </a:lnTo>
                  <a:lnTo>
                    <a:pt x="1914" y="182"/>
                  </a:lnTo>
                  <a:lnTo>
                    <a:pt x="1926" y="173"/>
                  </a:lnTo>
                  <a:lnTo>
                    <a:pt x="1939" y="167"/>
                  </a:lnTo>
                  <a:lnTo>
                    <a:pt x="1953" y="161"/>
                  </a:lnTo>
                  <a:lnTo>
                    <a:pt x="1965" y="156"/>
                  </a:lnTo>
                  <a:lnTo>
                    <a:pt x="1977" y="148"/>
                  </a:lnTo>
                  <a:lnTo>
                    <a:pt x="1988" y="139"/>
                  </a:lnTo>
                  <a:lnTo>
                    <a:pt x="1991" y="134"/>
                  </a:lnTo>
                  <a:lnTo>
                    <a:pt x="1994" y="131"/>
                  </a:lnTo>
                  <a:lnTo>
                    <a:pt x="1995" y="127"/>
                  </a:lnTo>
                  <a:lnTo>
                    <a:pt x="1995" y="123"/>
                  </a:lnTo>
                  <a:lnTo>
                    <a:pt x="1994" y="121"/>
                  </a:lnTo>
                  <a:lnTo>
                    <a:pt x="1991" y="119"/>
                  </a:lnTo>
                  <a:lnTo>
                    <a:pt x="1989" y="118"/>
                  </a:lnTo>
                  <a:lnTo>
                    <a:pt x="1986" y="116"/>
                  </a:lnTo>
                  <a:lnTo>
                    <a:pt x="1984" y="115"/>
                  </a:lnTo>
                  <a:lnTo>
                    <a:pt x="1983" y="114"/>
                  </a:lnTo>
                  <a:lnTo>
                    <a:pt x="1982" y="112"/>
                  </a:lnTo>
                  <a:lnTo>
                    <a:pt x="1983" y="109"/>
                  </a:lnTo>
                  <a:lnTo>
                    <a:pt x="1985" y="103"/>
                  </a:lnTo>
                  <a:lnTo>
                    <a:pt x="1990" y="95"/>
                  </a:lnTo>
                  <a:lnTo>
                    <a:pt x="1992" y="90"/>
                  </a:lnTo>
                  <a:lnTo>
                    <a:pt x="1995" y="85"/>
                  </a:lnTo>
                  <a:lnTo>
                    <a:pt x="1996" y="81"/>
                  </a:lnTo>
                  <a:lnTo>
                    <a:pt x="1996" y="76"/>
                  </a:lnTo>
                  <a:lnTo>
                    <a:pt x="1996" y="71"/>
                  </a:lnTo>
                  <a:lnTo>
                    <a:pt x="1995" y="68"/>
                  </a:lnTo>
                  <a:lnTo>
                    <a:pt x="1992" y="64"/>
                  </a:lnTo>
                  <a:lnTo>
                    <a:pt x="1989" y="60"/>
                  </a:lnTo>
                  <a:lnTo>
                    <a:pt x="1978" y="55"/>
                  </a:lnTo>
                  <a:lnTo>
                    <a:pt x="1967" y="47"/>
                  </a:lnTo>
                  <a:lnTo>
                    <a:pt x="1956" y="40"/>
                  </a:lnTo>
                  <a:lnTo>
                    <a:pt x="1946" y="32"/>
                  </a:lnTo>
                  <a:lnTo>
                    <a:pt x="1937" y="25"/>
                  </a:lnTo>
                  <a:lnTo>
                    <a:pt x="1928" y="19"/>
                  </a:lnTo>
                  <a:lnTo>
                    <a:pt x="1923" y="16"/>
                  </a:lnTo>
                  <a:lnTo>
                    <a:pt x="1919" y="15"/>
                  </a:lnTo>
                  <a:lnTo>
                    <a:pt x="1915" y="14"/>
                  </a:lnTo>
                  <a:lnTo>
                    <a:pt x="1910" y="14"/>
                  </a:lnTo>
                  <a:lnTo>
                    <a:pt x="1906" y="14"/>
                  </a:lnTo>
                  <a:lnTo>
                    <a:pt x="1901" y="16"/>
                  </a:lnTo>
                  <a:lnTo>
                    <a:pt x="1897" y="19"/>
                  </a:lnTo>
                  <a:lnTo>
                    <a:pt x="1893" y="22"/>
                  </a:lnTo>
                  <a:lnTo>
                    <a:pt x="1884" y="31"/>
                  </a:lnTo>
                  <a:lnTo>
                    <a:pt x="1878" y="39"/>
                  </a:lnTo>
                  <a:lnTo>
                    <a:pt x="1871" y="47"/>
                  </a:lnTo>
                  <a:lnTo>
                    <a:pt x="1864" y="56"/>
                  </a:lnTo>
                  <a:lnTo>
                    <a:pt x="1854" y="62"/>
                  </a:lnTo>
                  <a:lnTo>
                    <a:pt x="1845" y="66"/>
                  </a:lnTo>
                  <a:lnTo>
                    <a:pt x="1835" y="69"/>
                  </a:lnTo>
                  <a:lnTo>
                    <a:pt x="1825" y="70"/>
                  </a:lnTo>
                  <a:lnTo>
                    <a:pt x="1813" y="70"/>
                  </a:lnTo>
                  <a:lnTo>
                    <a:pt x="1802" y="68"/>
                  </a:lnTo>
                  <a:lnTo>
                    <a:pt x="1791" y="66"/>
                  </a:lnTo>
                  <a:lnTo>
                    <a:pt x="1782" y="64"/>
                  </a:lnTo>
                  <a:lnTo>
                    <a:pt x="1777" y="64"/>
                  </a:lnTo>
                  <a:lnTo>
                    <a:pt x="1771" y="65"/>
                  </a:lnTo>
                  <a:lnTo>
                    <a:pt x="1765" y="66"/>
                  </a:lnTo>
                  <a:lnTo>
                    <a:pt x="1759" y="69"/>
                  </a:lnTo>
                  <a:lnTo>
                    <a:pt x="1749" y="76"/>
                  </a:lnTo>
                  <a:lnTo>
                    <a:pt x="1740" y="81"/>
                  </a:lnTo>
                  <a:lnTo>
                    <a:pt x="1734" y="84"/>
                  </a:lnTo>
                  <a:lnTo>
                    <a:pt x="1728" y="85"/>
                  </a:lnTo>
                  <a:lnTo>
                    <a:pt x="1726" y="84"/>
                  </a:lnTo>
                  <a:lnTo>
                    <a:pt x="1725" y="81"/>
                  </a:lnTo>
                  <a:lnTo>
                    <a:pt x="1725" y="76"/>
                  </a:lnTo>
                  <a:lnTo>
                    <a:pt x="1725" y="71"/>
                  </a:lnTo>
                  <a:lnTo>
                    <a:pt x="1726" y="58"/>
                  </a:lnTo>
                  <a:lnTo>
                    <a:pt x="1725" y="47"/>
                  </a:lnTo>
                  <a:lnTo>
                    <a:pt x="1720" y="38"/>
                  </a:lnTo>
                  <a:lnTo>
                    <a:pt x="1713" y="28"/>
                  </a:lnTo>
                  <a:lnTo>
                    <a:pt x="1706" y="20"/>
                  </a:lnTo>
                  <a:lnTo>
                    <a:pt x="1700" y="14"/>
                  </a:lnTo>
                  <a:lnTo>
                    <a:pt x="1696" y="12"/>
                  </a:lnTo>
                  <a:lnTo>
                    <a:pt x="1693" y="9"/>
                  </a:lnTo>
                  <a:lnTo>
                    <a:pt x="1688" y="7"/>
                  </a:lnTo>
                  <a:lnTo>
                    <a:pt x="1684" y="7"/>
                  </a:lnTo>
                  <a:lnTo>
                    <a:pt x="1681" y="8"/>
                  </a:lnTo>
                  <a:lnTo>
                    <a:pt x="1677" y="11"/>
                  </a:lnTo>
                  <a:lnTo>
                    <a:pt x="1674" y="13"/>
                  </a:lnTo>
                  <a:lnTo>
                    <a:pt x="1669" y="18"/>
                  </a:lnTo>
                  <a:lnTo>
                    <a:pt x="1665" y="25"/>
                  </a:lnTo>
                  <a:lnTo>
                    <a:pt x="1664" y="33"/>
                  </a:lnTo>
                  <a:lnTo>
                    <a:pt x="1662" y="44"/>
                  </a:lnTo>
                  <a:lnTo>
                    <a:pt x="1657" y="57"/>
                  </a:lnTo>
                  <a:lnTo>
                    <a:pt x="1654" y="63"/>
                  </a:lnTo>
                  <a:lnTo>
                    <a:pt x="1649" y="68"/>
                  </a:lnTo>
                  <a:lnTo>
                    <a:pt x="1643" y="70"/>
                  </a:lnTo>
                  <a:lnTo>
                    <a:pt x="1637" y="72"/>
                  </a:lnTo>
                  <a:lnTo>
                    <a:pt x="1630" y="72"/>
                  </a:lnTo>
                  <a:lnTo>
                    <a:pt x="1624" y="72"/>
                  </a:lnTo>
                  <a:lnTo>
                    <a:pt x="1619" y="70"/>
                  </a:lnTo>
                  <a:lnTo>
                    <a:pt x="1614" y="68"/>
                  </a:lnTo>
                  <a:lnTo>
                    <a:pt x="1610" y="65"/>
                  </a:lnTo>
                  <a:lnTo>
                    <a:pt x="1606" y="64"/>
                  </a:lnTo>
                  <a:lnTo>
                    <a:pt x="1600" y="64"/>
                  </a:lnTo>
                  <a:lnTo>
                    <a:pt x="1595" y="65"/>
                  </a:lnTo>
                  <a:lnTo>
                    <a:pt x="1586" y="69"/>
                  </a:lnTo>
                  <a:lnTo>
                    <a:pt x="1579" y="74"/>
                  </a:lnTo>
                  <a:lnTo>
                    <a:pt x="1574" y="75"/>
                  </a:lnTo>
                  <a:lnTo>
                    <a:pt x="1570" y="76"/>
                  </a:lnTo>
                  <a:lnTo>
                    <a:pt x="1566" y="77"/>
                  </a:lnTo>
                  <a:lnTo>
                    <a:pt x="1561" y="77"/>
                  </a:lnTo>
                  <a:lnTo>
                    <a:pt x="1556" y="76"/>
                  </a:lnTo>
                  <a:lnTo>
                    <a:pt x="1551" y="74"/>
                  </a:lnTo>
                  <a:lnTo>
                    <a:pt x="1548" y="71"/>
                  </a:lnTo>
                  <a:lnTo>
                    <a:pt x="1545" y="69"/>
                  </a:lnTo>
                  <a:lnTo>
                    <a:pt x="1542" y="66"/>
                  </a:lnTo>
                  <a:lnTo>
                    <a:pt x="1539" y="64"/>
                  </a:lnTo>
                  <a:lnTo>
                    <a:pt x="1537" y="63"/>
                  </a:lnTo>
                  <a:lnTo>
                    <a:pt x="1534" y="62"/>
                  </a:lnTo>
                  <a:lnTo>
                    <a:pt x="1524" y="62"/>
                  </a:lnTo>
                  <a:lnTo>
                    <a:pt x="1511" y="63"/>
                  </a:lnTo>
                  <a:lnTo>
                    <a:pt x="1504" y="63"/>
                  </a:lnTo>
                  <a:lnTo>
                    <a:pt x="1497" y="63"/>
                  </a:lnTo>
                  <a:lnTo>
                    <a:pt x="1492" y="62"/>
                  </a:lnTo>
                  <a:lnTo>
                    <a:pt x="1487" y="60"/>
                  </a:lnTo>
                  <a:lnTo>
                    <a:pt x="1478" y="56"/>
                  </a:lnTo>
                  <a:lnTo>
                    <a:pt x="1469" y="50"/>
                  </a:lnTo>
                  <a:lnTo>
                    <a:pt x="1460" y="43"/>
                  </a:lnTo>
                  <a:lnTo>
                    <a:pt x="1450" y="34"/>
                  </a:lnTo>
                  <a:lnTo>
                    <a:pt x="1447" y="30"/>
                  </a:lnTo>
                  <a:lnTo>
                    <a:pt x="1443" y="25"/>
                  </a:lnTo>
                  <a:lnTo>
                    <a:pt x="1441" y="19"/>
                  </a:lnTo>
                  <a:lnTo>
                    <a:pt x="1438" y="13"/>
                  </a:lnTo>
                  <a:lnTo>
                    <a:pt x="1436" y="8"/>
                  </a:lnTo>
                  <a:lnTo>
                    <a:pt x="1432" y="3"/>
                  </a:lnTo>
                  <a:lnTo>
                    <a:pt x="1429" y="1"/>
                  </a:lnTo>
                  <a:lnTo>
                    <a:pt x="1425" y="0"/>
                  </a:lnTo>
                  <a:lnTo>
                    <a:pt x="1415" y="0"/>
                  </a:lnTo>
                  <a:lnTo>
                    <a:pt x="1404" y="1"/>
                  </a:lnTo>
                  <a:lnTo>
                    <a:pt x="1393" y="2"/>
                  </a:lnTo>
                  <a:lnTo>
                    <a:pt x="1385" y="6"/>
                  </a:lnTo>
                  <a:lnTo>
                    <a:pt x="1377" y="9"/>
                  </a:lnTo>
                  <a:lnTo>
                    <a:pt x="1372" y="15"/>
                  </a:lnTo>
                  <a:lnTo>
                    <a:pt x="1366" y="24"/>
                  </a:lnTo>
                  <a:lnTo>
                    <a:pt x="1361" y="34"/>
                  </a:lnTo>
                  <a:lnTo>
                    <a:pt x="1355" y="47"/>
                  </a:lnTo>
                  <a:lnTo>
                    <a:pt x="1352" y="57"/>
                  </a:lnTo>
                  <a:lnTo>
                    <a:pt x="1349" y="60"/>
                  </a:lnTo>
                  <a:lnTo>
                    <a:pt x="1346" y="64"/>
                  </a:lnTo>
                  <a:lnTo>
                    <a:pt x="1342" y="65"/>
                  </a:lnTo>
                  <a:lnTo>
                    <a:pt x="1337" y="66"/>
                  </a:lnTo>
                  <a:lnTo>
                    <a:pt x="1328" y="68"/>
                  </a:lnTo>
                  <a:lnTo>
                    <a:pt x="1320" y="69"/>
                  </a:lnTo>
                  <a:lnTo>
                    <a:pt x="1302" y="81"/>
                  </a:lnTo>
                  <a:lnTo>
                    <a:pt x="1286" y="88"/>
                  </a:lnTo>
                  <a:lnTo>
                    <a:pt x="1279" y="87"/>
                  </a:lnTo>
                  <a:lnTo>
                    <a:pt x="1272" y="87"/>
                  </a:lnTo>
                  <a:lnTo>
                    <a:pt x="1268" y="87"/>
                  </a:lnTo>
                  <a:lnTo>
                    <a:pt x="1266" y="89"/>
                  </a:lnTo>
                  <a:lnTo>
                    <a:pt x="1264" y="91"/>
                  </a:lnTo>
                  <a:lnTo>
                    <a:pt x="1261" y="94"/>
                  </a:lnTo>
                  <a:lnTo>
                    <a:pt x="1261" y="97"/>
                  </a:lnTo>
                  <a:lnTo>
                    <a:pt x="1260" y="101"/>
                  </a:lnTo>
                  <a:lnTo>
                    <a:pt x="1261" y="106"/>
                  </a:lnTo>
                  <a:lnTo>
                    <a:pt x="1262" y="109"/>
                  </a:lnTo>
                  <a:lnTo>
                    <a:pt x="1265" y="113"/>
                  </a:lnTo>
                  <a:lnTo>
                    <a:pt x="1268" y="116"/>
                  </a:lnTo>
                  <a:lnTo>
                    <a:pt x="1273" y="120"/>
                  </a:lnTo>
                  <a:lnTo>
                    <a:pt x="1279" y="122"/>
                  </a:lnTo>
                  <a:lnTo>
                    <a:pt x="1286" y="123"/>
                  </a:lnTo>
                  <a:lnTo>
                    <a:pt x="1293" y="123"/>
                  </a:lnTo>
                  <a:lnTo>
                    <a:pt x="1301" y="123"/>
                  </a:lnTo>
                  <a:lnTo>
                    <a:pt x="1308" y="122"/>
                  </a:lnTo>
                  <a:lnTo>
                    <a:pt x="1315" y="121"/>
                  </a:lnTo>
                  <a:lnTo>
                    <a:pt x="1320" y="121"/>
                  </a:lnTo>
                  <a:lnTo>
                    <a:pt x="1324" y="121"/>
                  </a:lnTo>
                  <a:lnTo>
                    <a:pt x="1328" y="123"/>
                  </a:lnTo>
                  <a:lnTo>
                    <a:pt x="1330" y="127"/>
                  </a:lnTo>
                  <a:lnTo>
                    <a:pt x="1330" y="131"/>
                  </a:lnTo>
                  <a:lnTo>
                    <a:pt x="1330" y="133"/>
                  </a:lnTo>
                  <a:lnTo>
                    <a:pt x="1330" y="137"/>
                  </a:lnTo>
                  <a:lnTo>
                    <a:pt x="1327" y="141"/>
                  </a:lnTo>
                  <a:lnTo>
                    <a:pt x="1321" y="148"/>
                  </a:lnTo>
                  <a:lnTo>
                    <a:pt x="1318" y="153"/>
                  </a:lnTo>
                  <a:lnTo>
                    <a:pt x="1316" y="159"/>
                  </a:lnTo>
                  <a:lnTo>
                    <a:pt x="1316" y="166"/>
                  </a:lnTo>
                  <a:lnTo>
                    <a:pt x="1317" y="176"/>
                  </a:lnTo>
                  <a:lnTo>
                    <a:pt x="1320" y="194"/>
                  </a:lnTo>
                  <a:lnTo>
                    <a:pt x="1322" y="209"/>
                  </a:lnTo>
                  <a:lnTo>
                    <a:pt x="1325" y="222"/>
                  </a:lnTo>
                  <a:lnTo>
                    <a:pt x="1330" y="235"/>
                  </a:lnTo>
                  <a:lnTo>
                    <a:pt x="1335" y="247"/>
                  </a:lnTo>
                  <a:lnTo>
                    <a:pt x="1339" y="257"/>
                  </a:lnTo>
                  <a:lnTo>
                    <a:pt x="1339" y="261"/>
                  </a:lnTo>
                  <a:lnTo>
                    <a:pt x="1337" y="266"/>
                  </a:lnTo>
                  <a:lnTo>
                    <a:pt x="1335" y="268"/>
                  </a:lnTo>
                  <a:lnTo>
                    <a:pt x="1331" y="271"/>
                  </a:lnTo>
                  <a:lnTo>
                    <a:pt x="1328" y="272"/>
                  </a:lnTo>
                  <a:lnTo>
                    <a:pt x="1323" y="272"/>
                  </a:lnTo>
                  <a:lnTo>
                    <a:pt x="1318" y="271"/>
                  </a:lnTo>
                  <a:lnTo>
                    <a:pt x="1315" y="267"/>
                  </a:lnTo>
                  <a:lnTo>
                    <a:pt x="1311" y="264"/>
                  </a:lnTo>
                  <a:lnTo>
                    <a:pt x="1306" y="261"/>
                  </a:lnTo>
                  <a:lnTo>
                    <a:pt x="1301" y="261"/>
                  </a:lnTo>
                  <a:lnTo>
                    <a:pt x="1296" y="263"/>
                  </a:lnTo>
                  <a:lnTo>
                    <a:pt x="1282" y="266"/>
                  </a:lnTo>
                  <a:lnTo>
                    <a:pt x="1265" y="272"/>
                  </a:lnTo>
                  <a:lnTo>
                    <a:pt x="1260" y="273"/>
                  </a:lnTo>
                  <a:lnTo>
                    <a:pt x="1257" y="274"/>
                  </a:lnTo>
                  <a:lnTo>
                    <a:pt x="1253" y="274"/>
                  </a:lnTo>
                  <a:lnTo>
                    <a:pt x="1249" y="273"/>
                  </a:lnTo>
                  <a:lnTo>
                    <a:pt x="1245" y="270"/>
                  </a:lnTo>
                  <a:lnTo>
                    <a:pt x="1240" y="265"/>
                  </a:lnTo>
                  <a:lnTo>
                    <a:pt x="1233" y="252"/>
                  </a:lnTo>
                  <a:lnTo>
                    <a:pt x="1227" y="239"/>
                  </a:lnTo>
                  <a:lnTo>
                    <a:pt x="1221" y="228"/>
                  </a:lnTo>
                  <a:lnTo>
                    <a:pt x="1216" y="217"/>
                  </a:lnTo>
                  <a:lnTo>
                    <a:pt x="1213" y="205"/>
                  </a:lnTo>
                  <a:lnTo>
                    <a:pt x="1207" y="192"/>
                  </a:lnTo>
                  <a:lnTo>
                    <a:pt x="1203" y="186"/>
                  </a:lnTo>
                  <a:lnTo>
                    <a:pt x="1198" y="182"/>
                  </a:lnTo>
                  <a:lnTo>
                    <a:pt x="1192" y="178"/>
                  </a:lnTo>
                  <a:lnTo>
                    <a:pt x="1186" y="176"/>
                  </a:lnTo>
                  <a:lnTo>
                    <a:pt x="1171" y="173"/>
                  </a:lnTo>
                  <a:lnTo>
                    <a:pt x="1153" y="172"/>
                  </a:lnTo>
                  <a:lnTo>
                    <a:pt x="1145" y="164"/>
                  </a:lnTo>
                  <a:lnTo>
                    <a:pt x="1134" y="153"/>
                  </a:lnTo>
                  <a:lnTo>
                    <a:pt x="1117" y="163"/>
                  </a:lnTo>
                  <a:lnTo>
                    <a:pt x="1102" y="172"/>
                  </a:lnTo>
                  <a:lnTo>
                    <a:pt x="1096" y="161"/>
                  </a:lnTo>
                  <a:lnTo>
                    <a:pt x="1090" y="152"/>
                  </a:lnTo>
                  <a:lnTo>
                    <a:pt x="1087" y="152"/>
                  </a:lnTo>
                  <a:lnTo>
                    <a:pt x="1083" y="153"/>
                  </a:lnTo>
                  <a:lnTo>
                    <a:pt x="1077" y="156"/>
                  </a:lnTo>
                  <a:lnTo>
                    <a:pt x="1072" y="158"/>
                  </a:lnTo>
                  <a:lnTo>
                    <a:pt x="1068" y="161"/>
                  </a:lnTo>
                  <a:lnTo>
                    <a:pt x="1063" y="164"/>
                  </a:lnTo>
                  <a:lnTo>
                    <a:pt x="1058" y="165"/>
                  </a:lnTo>
                  <a:lnTo>
                    <a:pt x="1053" y="166"/>
                  </a:lnTo>
                  <a:lnTo>
                    <a:pt x="1043" y="163"/>
                  </a:lnTo>
                  <a:lnTo>
                    <a:pt x="1032" y="158"/>
                  </a:lnTo>
                  <a:lnTo>
                    <a:pt x="1016" y="156"/>
                  </a:lnTo>
                  <a:lnTo>
                    <a:pt x="1005" y="156"/>
                  </a:lnTo>
                  <a:lnTo>
                    <a:pt x="1002" y="156"/>
                  </a:lnTo>
                  <a:lnTo>
                    <a:pt x="1000" y="157"/>
                  </a:lnTo>
                  <a:lnTo>
                    <a:pt x="999" y="159"/>
                  </a:lnTo>
                  <a:lnTo>
                    <a:pt x="997" y="160"/>
                  </a:lnTo>
                  <a:lnTo>
                    <a:pt x="995" y="166"/>
                  </a:lnTo>
                  <a:lnTo>
                    <a:pt x="994" y="173"/>
                  </a:lnTo>
                  <a:lnTo>
                    <a:pt x="993" y="188"/>
                  </a:lnTo>
                  <a:lnTo>
                    <a:pt x="991" y="200"/>
                  </a:lnTo>
                  <a:lnTo>
                    <a:pt x="988" y="214"/>
                  </a:lnTo>
                  <a:lnTo>
                    <a:pt x="986" y="230"/>
                  </a:lnTo>
                  <a:lnTo>
                    <a:pt x="984" y="239"/>
                  </a:lnTo>
                  <a:lnTo>
                    <a:pt x="984" y="247"/>
                  </a:lnTo>
                  <a:lnTo>
                    <a:pt x="986" y="254"/>
                  </a:lnTo>
                  <a:lnTo>
                    <a:pt x="988" y="260"/>
                  </a:lnTo>
                  <a:lnTo>
                    <a:pt x="989" y="265"/>
                  </a:lnTo>
                  <a:lnTo>
                    <a:pt x="990" y="271"/>
                  </a:lnTo>
                  <a:lnTo>
                    <a:pt x="991" y="276"/>
                  </a:lnTo>
                  <a:lnTo>
                    <a:pt x="990" y="282"/>
                  </a:lnTo>
                  <a:lnTo>
                    <a:pt x="989" y="286"/>
                  </a:lnTo>
                  <a:lnTo>
                    <a:pt x="987" y="291"/>
                  </a:lnTo>
                  <a:lnTo>
                    <a:pt x="983" y="296"/>
                  </a:lnTo>
                  <a:lnTo>
                    <a:pt x="980" y="301"/>
                  </a:lnTo>
                  <a:lnTo>
                    <a:pt x="966" y="311"/>
                  </a:lnTo>
                  <a:lnTo>
                    <a:pt x="951" y="324"/>
                  </a:lnTo>
                  <a:lnTo>
                    <a:pt x="944" y="331"/>
                  </a:lnTo>
                  <a:lnTo>
                    <a:pt x="939" y="336"/>
                  </a:lnTo>
                  <a:lnTo>
                    <a:pt x="936" y="341"/>
                  </a:lnTo>
                  <a:lnTo>
                    <a:pt x="933" y="347"/>
                  </a:lnTo>
                  <a:lnTo>
                    <a:pt x="927" y="352"/>
                  </a:lnTo>
                  <a:lnTo>
                    <a:pt x="919" y="355"/>
                  </a:lnTo>
                  <a:lnTo>
                    <a:pt x="914" y="359"/>
                  </a:lnTo>
                  <a:lnTo>
                    <a:pt x="909" y="364"/>
                  </a:lnTo>
                  <a:lnTo>
                    <a:pt x="906" y="369"/>
                  </a:lnTo>
                  <a:lnTo>
                    <a:pt x="903" y="377"/>
                  </a:lnTo>
                  <a:lnTo>
                    <a:pt x="901" y="392"/>
                  </a:lnTo>
                  <a:lnTo>
                    <a:pt x="899" y="405"/>
                  </a:lnTo>
                  <a:lnTo>
                    <a:pt x="899" y="410"/>
                  </a:lnTo>
                  <a:lnTo>
                    <a:pt x="900" y="413"/>
                  </a:lnTo>
                  <a:lnTo>
                    <a:pt x="901" y="417"/>
                  </a:lnTo>
                  <a:lnTo>
                    <a:pt x="905" y="421"/>
                  </a:lnTo>
                  <a:lnTo>
                    <a:pt x="913" y="424"/>
                  </a:lnTo>
                  <a:lnTo>
                    <a:pt x="923" y="428"/>
                  </a:lnTo>
                  <a:lnTo>
                    <a:pt x="927" y="431"/>
                  </a:lnTo>
                  <a:lnTo>
                    <a:pt x="931" y="435"/>
                  </a:lnTo>
                  <a:lnTo>
                    <a:pt x="933" y="440"/>
                  </a:lnTo>
                  <a:lnTo>
                    <a:pt x="936" y="447"/>
                  </a:lnTo>
                  <a:lnTo>
                    <a:pt x="937" y="460"/>
                  </a:lnTo>
                  <a:lnTo>
                    <a:pt x="939" y="472"/>
                  </a:lnTo>
                  <a:lnTo>
                    <a:pt x="943" y="481"/>
                  </a:lnTo>
                  <a:lnTo>
                    <a:pt x="946" y="492"/>
                  </a:lnTo>
                  <a:lnTo>
                    <a:pt x="950" y="503"/>
                  </a:lnTo>
                  <a:lnTo>
                    <a:pt x="952" y="511"/>
                  </a:lnTo>
                  <a:lnTo>
                    <a:pt x="951" y="515"/>
                  </a:lnTo>
                  <a:lnTo>
                    <a:pt x="951" y="519"/>
                  </a:lnTo>
                  <a:lnTo>
                    <a:pt x="949" y="523"/>
                  </a:lnTo>
                  <a:lnTo>
                    <a:pt x="946" y="529"/>
                  </a:lnTo>
                  <a:lnTo>
                    <a:pt x="942" y="534"/>
                  </a:lnTo>
                  <a:lnTo>
                    <a:pt x="937" y="538"/>
                  </a:lnTo>
                  <a:lnTo>
                    <a:pt x="931" y="543"/>
                  </a:lnTo>
                  <a:lnTo>
                    <a:pt x="924" y="548"/>
                  </a:lnTo>
                  <a:lnTo>
                    <a:pt x="909" y="556"/>
                  </a:lnTo>
                  <a:lnTo>
                    <a:pt x="895" y="564"/>
                  </a:lnTo>
                  <a:lnTo>
                    <a:pt x="889" y="569"/>
                  </a:lnTo>
                  <a:lnTo>
                    <a:pt x="886" y="573"/>
                  </a:lnTo>
                  <a:lnTo>
                    <a:pt x="882" y="577"/>
                  </a:lnTo>
                  <a:lnTo>
                    <a:pt x="880" y="581"/>
                  </a:lnTo>
                  <a:lnTo>
                    <a:pt x="879" y="586"/>
                  </a:lnTo>
                  <a:lnTo>
                    <a:pt x="879" y="591"/>
                  </a:lnTo>
                  <a:lnTo>
                    <a:pt x="879" y="595"/>
                  </a:lnTo>
                  <a:lnTo>
                    <a:pt x="880" y="601"/>
                  </a:lnTo>
                  <a:lnTo>
                    <a:pt x="886" y="614"/>
                  </a:lnTo>
                  <a:lnTo>
                    <a:pt x="893" y="629"/>
                  </a:lnTo>
                  <a:lnTo>
                    <a:pt x="901" y="643"/>
                  </a:lnTo>
                  <a:lnTo>
                    <a:pt x="907" y="652"/>
                  </a:lnTo>
                  <a:lnTo>
                    <a:pt x="909" y="657"/>
                  </a:lnTo>
                  <a:lnTo>
                    <a:pt x="911" y="661"/>
                  </a:lnTo>
                  <a:lnTo>
                    <a:pt x="911" y="665"/>
                  </a:lnTo>
                  <a:lnTo>
                    <a:pt x="911" y="669"/>
                  </a:lnTo>
                  <a:lnTo>
                    <a:pt x="909" y="674"/>
                  </a:lnTo>
                  <a:lnTo>
                    <a:pt x="908" y="677"/>
                  </a:lnTo>
                  <a:lnTo>
                    <a:pt x="905" y="681"/>
                  </a:lnTo>
                  <a:lnTo>
                    <a:pt x="901" y="683"/>
                  </a:lnTo>
                  <a:lnTo>
                    <a:pt x="892" y="688"/>
                  </a:lnTo>
                  <a:lnTo>
                    <a:pt x="884" y="693"/>
                  </a:lnTo>
                  <a:lnTo>
                    <a:pt x="881" y="695"/>
                  </a:lnTo>
                  <a:lnTo>
                    <a:pt x="877" y="699"/>
                  </a:lnTo>
                  <a:lnTo>
                    <a:pt x="875" y="703"/>
                  </a:lnTo>
                  <a:lnTo>
                    <a:pt x="873" y="711"/>
                  </a:lnTo>
                  <a:lnTo>
                    <a:pt x="870" y="723"/>
                  </a:lnTo>
                  <a:lnTo>
                    <a:pt x="869" y="730"/>
                  </a:lnTo>
                  <a:lnTo>
                    <a:pt x="869" y="732"/>
                  </a:lnTo>
                  <a:lnTo>
                    <a:pt x="867" y="734"/>
                  </a:lnTo>
                  <a:lnTo>
                    <a:pt x="863" y="737"/>
                  </a:lnTo>
                  <a:lnTo>
                    <a:pt x="858" y="738"/>
                  </a:lnTo>
                  <a:lnTo>
                    <a:pt x="846" y="740"/>
                  </a:lnTo>
                  <a:lnTo>
                    <a:pt x="836" y="740"/>
                  </a:lnTo>
                  <a:lnTo>
                    <a:pt x="824" y="740"/>
                  </a:lnTo>
                  <a:lnTo>
                    <a:pt x="812" y="740"/>
                  </a:lnTo>
                  <a:lnTo>
                    <a:pt x="806" y="742"/>
                  </a:lnTo>
                  <a:lnTo>
                    <a:pt x="801" y="744"/>
                  </a:lnTo>
                  <a:lnTo>
                    <a:pt x="798" y="746"/>
                  </a:lnTo>
                  <a:lnTo>
                    <a:pt x="795" y="749"/>
                  </a:lnTo>
                  <a:lnTo>
                    <a:pt x="793" y="753"/>
                  </a:lnTo>
                  <a:lnTo>
                    <a:pt x="792" y="757"/>
                  </a:lnTo>
                  <a:lnTo>
                    <a:pt x="792" y="762"/>
                  </a:lnTo>
                  <a:lnTo>
                    <a:pt x="793" y="766"/>
                  </a:lnTo>
                  <a:lnTo>
                    <a:pt x="794" y="778"/>
                  </a:lnTo>
                  <a:lnTo>
                    <a:pt x="796" y="791"/>
                  </a:lnTo>
                  <a:lnTo>
                    <a:pt x="796" y="799"/>
                  </a:lnTo>
                  <a:lnTo>
                    <a:pt x="795" y="805"/>
                  </a:lnTo>
                  <a:lnTo>
                    <a:pt x="793" y="809"/>
                  </a:lnTo>
                  <a:lnTo>
                    <a:pt x="789" y="814"/>
                  </a:lnTo>
                  <a:lnTo>
                    <a:pt x="777" y="819"/>
                  </a:lnTo>
                  <a:lnTo>
                    <a:pt x="761" y="825"/>
                  </a:lnTo>
                  <a:lnTo>
                    <a:pt x="754" y="828"/>
                  </a:lnTo>
                  <a:lnTo>
                    <a:pt x="747" y="832"/>
                  </a:lnTo>
                  <a:lnTo>
                    <a:pt x="742" y="837"/>
                  </a:lnTo>
                  <a:lnTo>
                    <a:pt x="738" y="841"/>
                  </a:lnTo>
                  <a:lnTo>
                    <a:pt x="735" y="853"/>
                  </a:lnTo>
                  <a:lnTo>
                    <a:pt x="731" y="864"/>
                  </a:lnTo>
                  <a:lnTo>
                    <a:pt x="730" y="870"/>
                  </a:lnTo>
                  <a:lnTo>
                    <a:pt x="728" y="875"/>
                  </a:lnTo>
                  <a:lnTo>
                    <a:pt x="724" y="879"/>
                  </a:lnTo>
                  <a:lnTo>
                    <a:pt x="720" y="884"/>
                  </a:lnTo>
                  <a:lnTo>
                    <a:pt x="711" y="892"/>
                  </a:lnTo>
                  <a:lnTo>
                    <a:pt x="703" y="898"/>
                  </a:lnTo>
                  <a:lnTo>
                    <a:pt x="700" y="901"/>
                  </a:lnTo>
                  <a:lnTo>
                    <a:pt x="697" y="906"/>
                  </a:lnTo>
                  <a:lnTo>
                    <a:pt x="694" y="910"/>
                  </a:lnTo>
                  <a:lnTo>
                    <a:pt x="693" y="916"/>
                  </a:lnTo>
                  <a:lnTo>
                    <a:pt x="692" y="933"/>
                  </a:lnTo>
                  <a:lnTo>
                    <a:pt x="692" y="955"/>
                  </a:lnTo>
                  <a:lnTo>
                    <a:pt x="692" y="978"/>
                  </a:lnTo>
                  <a:lnTo>
                    <a:pt x="692" y="996"/>
                  </a:lnTo>
                  <a:lnTo>
                    <a:pt x="692" y="1010"/>
                  </a:lnTo>
                  <a:lnTo>
                    <a:pt x="692" y="1022"/>
                  </a:lnTo>
                  <a:lnTo>
                    <a:pt x="692" y="1033"/>
                  </a:lnTo>
                  <a:lnTo>
                    <a:pt x="692" y="1043"/>
                  </a:lnTo>
                  <a:lnTo>
                    <a:pt x="693" y="1053"/>
                  </a:lnTo>
                  <a:lnTo>
                    <a:pt x="695" y="1059"/>
                  </a:lnTo>
                  <a:lnTo>
                    <a:pt x="700" y="1062"/>
                  </a:lnTo>
                  <a:lnTo>
                    <a:pt x="706" y="1067"/>
                  </a:lnTo>
                  <a:lnTo>
                    <a:pt x="709" y="1070"/>
                  </a:lnTo>
                  <a:lnTo>
                    <a:pt x="711" y="1073"/>
                  </a:lnTo>
                  <a:lnTo>
                    <a:pt x="713" y="1077"/>
                  </a:lnTo>
                  <a:lnTo>
                    <a:pt x="714" y="1081"/>
                  </a:lnTo>
                  <a:lnTo>
                    <a:pt x="716" y="1086"/>
                  </a:lnTo>
                  <a:lnTo>
                    <a:pt x="716" y="1091"/>
                  </a:lnTo>
                  <a:lnTo>
                    <a:pt x="713" y="1096"/>
                  </a:lnTo>
                  <a:lnTo>
                    <a:pt x="711" y="1100"/>
                  </a:lnTo>
                  <a:lnTo>
                    <a:pt x="703" y="1114"/>
                  </a:lnTo>
                  <a:lnTo>
                    <a:pt x="691" y="1131"/>
                  </a:lnTo>
                  <a:lnTo>
                    <a:pt x="676" y="1152"/>
                  </a:lnTo>
                  <a:lnTo>
                    <a:pt x="661" y="1171"/>
                  </a:lnTo>
                  <a:lnTo>
                    <a:pt x="648" y="1186"/>
                  </a:lnTo>
                  <a:lnTo>
                    <a:pt x="638" y="1197"/>
                  </a:lnTo>
                  <a:lnTo>
                    <a:pt x="630" y="1205"/>
                  </a:lnTo>
                  <a:lnTo>
                    <a:pt x="622" y="1210"/>
                  </a:lnTo>
                  <a:lnTo>
                    <a:pt x="612" y="1212"/>
                  </a:lnTo>
                  <a:lnTo>
                    <a:pt x="602" y="1213"/>
                  </a:lnTo>
                  <a:lnTo>
                    <a:pt x="591" y="1215"/>
                  </a:lnTo>
                  <a:lnTo>
                    <a:pt x="583" y="1215"/>
                  </a:lnTo>
                  <a:lnTo>
                    <a:pt x="575" y="1216"/>
                  </a:lnTo>
                  <a:lnTo>
                    <a:pt x="572" y="1218"/>
                  </a:lnTo>
                  <a:lnTo>
                    <a:pt x="572" y="1219"/>
                  </a:lnTo>
                  <a:lnTo>
                    <a:pt x="572" y="1222"/>
                  </a:lnTo>
                  <a:lnTo>
                    <a:pt x="573" y="1225"/>
                  </a:lnTo>
                  <a:lnTo>
                    <a:pt x="575" y="1229"/>
                  </a:lnTo>
                  <a:lnTo>
                    <a:pt x="580" y="1236"/>
                  </a:lnTo>
                  <a:lnTo>
                    <a:pt x="584" y="1243"/>
                  </a:lnTo>
                  <a:lnTo>
                    <a:pt x="584" y="1245"/>
                  </a:lnTo>
                  <a:lnTo>
                    <a:pt x="583" y="1248"/>
                  </a:lnTo>
                  <a:lnTo>
                    <a:pt x="581" y="1250"/>
                  </a:lnTo>
                  <a:lnTo>
                    <a:pt x="579" y="1251"/>
                  </a:lnTo>
                  <a:lnTo>
                    <a:pt x="569" y="1253"/>
                  </a:lnTo>
                  <a:lnTo>
                    <a:pt x="556" y="1254"/>
                  </a:lnTo>
                  <a:lnTo>
                    <a:pt x="549" y="1254"/>
                  </a:lnTo>
                  <a:lnTo>
                    <a:pt x="542" y="1255"/>
                  </a:lnTo>
                  <a:lnTo>
                    <a:pt x="535" y="1257"/>
                  </a:lnTo>
                  <a:lnTo>
                    <a:pt x="529" y="1261"/>
                  </a:lnTo>
                  <a:lnTo>
                    <a:pt x="518" y="1268"/>
                  </a:lnTo>
                  <a:lnTo>
                    <a:pt x="510" y="1274"/>
                  </a:lnTo>
                  <a:lnTo>
                    <a:pt x="506" y="1278"/>
                  </a:lnTo>
                  <a:lnTo>
                    <a:pt x="502" y="1280"/>
                  </a:lnTo>
                  <a:lnTo>
                    <a:pt x="496" y="1281"/>
                  </a:lnTo>
                  <a:lnTo>
                    <a:pt x="487" y="1282"/>
                  </a:lnTo>
                  <a:lnTo>
                    <a:pt x="472" y="1284"/>
                  </a:lnTo>
                  <a:lnTo>
                    <a:pt x="460" y="1284"/>
                  </a:lnTo>
                  <a:lnTo>
                    <a:pt x="457" y="1284"/>
                  </a:lnTo>
                  <a:lnTo>
                    <a:pt x="453" y="1285"/>
                  </a:lnTo>
                  <a:lnTo>
                    <a:pt x="451" y="1287"/>
                  </a:lnTo>
                  <a:lnTo>
                    <a:pt x="451" y="1291"/>
                  </a:lnTo>
                  <a:lnTo>
                    <a:pt x="451" y="1300"/>
                  </a:lnTo>
                  <a:lnTo>
                    <a:pt x="452" y="1310"/>
                  </a:lnTo>
                  <a:lnTo>
                    <a:pt x="451" y="1318"/>
                  </a:lnTo>
                  <a:lnTo>
                    <a:pt x="449" y="1325"/>
                  </a:lnTo>
                  <a:lnTo>
                    <a:pt x="447" y="1326"/>
                  </a:lnTo>
                  <a:lnTo>
                    <a:pt x="446" y="1327"/>
                  </a:lnTo>
                  <a:lnTo>
                    <a:pt x="445" y="1327"/>
                  </a:lnTo>
                  <a:lnTo>
                    <a:pt x="442" y="1327"/>
                  </a:lnTo>
                  <a:lnTo>
                    <a:pt x="439" y="1326"/>
                  </a:lnTo>
                  <a:lnTo>
                    <a:pt x="433" y="1325"/>
                  </a:lnTo>
                  <a:lnTo>
                    <a:pt x="429" y="1325"/>
                  </a:lnTo>
                  <a:lnTo>
                    <a:pt x="427" y="1326"/>
                  </a:lnTo>
                  <a:lnTo>
                    <a:pt x="426" y="1329"/>
                  </a:lnTo>
                  <a:lnTo>
                    <a:pt x="424" y="1331"/>
                  </a:lnTo>
                  <a:lnTo>
                    <a:pt x="423" y="1337"/>
                  </a:lnTo>
                  <a:lnTo>
                    <a:pt x="426" y="1344"/>
                  </a:lnTo>
                  <a:lnTo>
                    <a:pt x="428" y="1354"/>
                  </a:lnTo>
                  <a:lnTo>
                    <a:pt x="433" y="1368"/>
                  </a:lnTo>
                  <a:lnTo>
                    <a:pt x="435" y="1375"/>
                  </a:lnTo>
                  <a:lnTo>
                    <a:pt x="437" y="1382"/>
                  </a:lnTo>
                  <a:lnTo>
                    <a:pt x="441" y="1388"/>
                  </a:lnTo>
                  <a:lnTo>
                    <a:pt x="443" y="1393"/>
                  </a:lnTo>
                  <a:lnTo>
                    <a:pt x="451" y="1399"/>
                  </a:lnTo>
                  <a:lnTo>
                    <a:pt x="454" y="1405"/>
                  </a:lnTo>
                  <a:lnTo>
                    <a:pt x="454" y="1407"/>
                  </a:lnTo>
                  <a:lnTo>
                    <a:pt x="454" y="1410"/>
                  </a:lnTo>
                  <a:lnTo>
                    <a:pt x="453" y="1412"/>
                  </a:lnTo>
                  <a:lnTo>
                    <a:pt x="449" y="1414"/>
                  </a:lnTo>
                  <a:lnTo>
                    <a:pt x="440" y="1417"/>
                  </a:lnTo>
                  <a:lnTo>
                    <a:pt x="430" y="1417"/>
                  </a:lnTo>
                  <a:lnTo>
                    <a:pt x="427" y="1418"/>
                  </a:lnTo>
                  <a:lnTo>
                    <a:pt x="422" y="1418"/>
                  </a:lnTo>
                  <a:lnTo>
                    <a:pt x="418" y="1420"/>
                  </a:lnTo>
                  <a:lnTo>
                    <a:pt x="415" y="1423"/>
                  </a:lnTo>
                  <a:lnTo>
                    <a:pt x="403" y="1439"/>
                  </a:lnTo>
                  <a:lnTo>
                    <a:pt x="395" y="1452"/>
                  </a:lnTo>
                  <a:lnTo>
                    <a:pt x="392" y="1455"/>
                  </a:lnTo>
                  <a:lnTo>
                    <a:pt x="390" y="1456"/>
                  </a:lnTo>
                  <a:lnTo>
                    <a:pt x="389" y="1457"/>
                  </a:lnTo>
                  <a:lnTo>
                    <a:pt x="386" y="1457"/>
                  </a:lnTo>
                  <a:lnTo>
                    <a:pt x="382" y="1456"/>
                  </a:lnTo>
                  <a:lnTo>
                    <a:pt x="377" y="1453"/>
                  </a:lnTo>
                  <a:lnTo>
                    <a:pt x="372" y="1450"/>
                  </a:lnTo>
                  <a:lnTo>
                    <a:pt x="367" y="1449"/>
                  </a:lnTo>
                  <a:lnTo>
                    <a:pt x="365" y="1449"/>
                  </a:lnTo>
                  <a:lnTo>
                    <a:pt x="364" y="1450"/>
                  </a:lnTo>
                  <a:lnTo>
                    <a:pt x="361" y="1451"/>
                  </a:lnTo>
                  <a:lnTo>
                    <a:pt x="359" y="1455"/>
                  </a:lnTo>
                  <a:lnTo>
                    <a:pt x="355" y="1462"/>
                  </a:lnTo>
                  <a:lnTo>
                    <a:pt x="352" y="1467"/>
                  </a:lnTo>
                  <a:lnTo>
                    <a:pt x="351" y="1468"/>
                  </a:lnTo>
                  <a:lnTo>
                    <a:pt x="348" y="1468"/>
                  </a:lnTo>
                  <a:lnTo>
                    <a:pt x="345" y="1467"/>
                  </a:lnTo>
                  <a:lnTo>
                    <a:pt x="341" y="1464"/>
                  </a:lnTo>
                  <a:lnTo>
                    <a:pt x="333" y="1458"/>
                  </a:lnTo>
                  <a:lnTo>
                    <a:pt x="323" y="1453"/>
                  </a:lnTo>
                  <a:lnTo>
                    <a:pt x="319" y="1451"/>
                  </a:lnTo>
                  <a:lnTo>
                    <a:pt x="313" y="1450"/>
                  </a:lnTo>
                  <a:lnTo>
                    <a:pt x="307" y="1449"/>
                  </a:lnTo>
                  <a:lnTo>
                    <a:pt x="301" y="1449"/>
                  </a:lnTo>
                  <a:lnTo>
                    <a:pt x="295" y="1450"/>
                  </a:lnTo>
                  <a:lnTo>
                    <a:pt x="289" y="1451"/>
                  </a:lnTo>
                  <a:lnTo>
                    <a:pt x="285" y="1453"/>
                  </a:lnTo>
                  <a:lnTo>
                    <a:pt x="282" y="1456"/>
                  </a:lnTo>
                  <a:lnTo>
                    <a:pt x="279" y="1458"/>
                  </a:lnTo>
                  <a:lnTo>
                    <a:pt x="278" y="1462"/>
                  </a:lnTo>
                  <a:lnTo>
                    <a:pt x="278" y="1467"/>
                  </a:lnTo>
                  <a:lnTo>
                    <a:pt x="278" y="1471"/>
                  </a:lnTo>
                  <a:lnTo>
                    <a:pt x="278" y="1482"/>
                  </a:lnTo>
                  <a:lnTo>
                    <a:pt x="279" y="1494"/>
                  </a:lnTo>
                  <a:lnTo>
                    <a:pt x="279" y="1505"/>
                  </a:lnTo>
                  <a:lnTo>
                    <a:pt x="279" y="1514"/>
                  </a:lnTo>
                  <a:lnTo>
                    <a:pt x="279" y="1524"/>
                  </a:lnTo>
                  <a:lnTo>
                    <a:pt x="281" y="1532"/>
                  </a:lnTo>
                  <a:lnTo>
                    <a:pt x="283" y="1539"/>
                  </a:lnTo>
                  <a:lnTo>
                    <a:pt x="288" y="1546"/>
                  </a:lnTo>
                  <a:lnTo>
                    <a:pt x="292" y="1552"/>
                  </a:lnTo>
                  <a:lnTo>
                    <a:pt x="295" y="1558"/>
                  </a:lnTo>
                  <a:lnTo>
                    <a:pt x="295" y="1565"/>
                  </a:lnTo>
                  <a:lnTo>
                    <a:pt x="295" y="1571"/>
                  </a:lnTo>
                  <a:lnTo>
                    <a:pt x="294" y="1575"/>
                  </a:lnTo>
                  <a:lnTo>
                    <a:pt x="291" y="1576"/>
                  </a:lnTo>
                  <a:lnTo>
                    <a:pt x="289" y="1576"/>
                  </a:lnTo>
                  <a:lnTo>
                    <a:pt x="285" y="1576"/>
                  </a:lnTo>
                  <a:lnTo>
                    <a:pt x="277" y="1572"/>
                  </a:lnTo>
                  <a:lnTo>
                    <a:pt x="271" y="1569"/>
                  </a:lnTo>
                  <a:lnTo>
                    <a:pt x="265" y="1565"/>
                  </a:lnTo>
                  <a:lnTo>
                    <a:pt x="259" y="1564"/>
                  </a:lnTo>
                  <a:lnTo>
                    <a:pt x="256" y="1565"/>
                  </a:lnTo>
                  <a:lnTo>
                    <a:pt x="252" y="1566"/>
                  </a:lnTo>
                  <a:lnTo>
                    <a:pt x="250" y="1568"/>
                  </a:lnTo>
                  <a:lnTo>
                    <a:pt x="247" y="1571"/>
                  </a:lnTo>
                  <a:lnTo>
                    <a:pt x="244" y="1574"/>
                  </a:lnTo>
                  <a:lnTo>
                    <a:pt x="241" y="1576"/>
                  </a:lnTo>
                  <a:lnTo>
                    <a:pt x="238" y="1577"/>
                  </a:lnTo>
                  <a:lnTo>
                    <a:pt x="233" y="1578"/>
                  </a:lnTo>
                  <a:lnTo>
                    <a:pt x="226" y="1578"/>
                  </a:lnTo>
                  <a:lnTo>
                    <a:pt x="219" y="1576"/>
                  </a:lnTo>
                  <a:lnTo>
                    <a:pt x="212" y="1574"/>
                  </a:lnTo>
                  <a:lnTo>
                    <a:pt x="205" y="1571"/>
                  </a:lnTo>
                  <a:lnTo>
                    <a:pt x="201" y="1570"/>
                  </a:lnTo>
                  <a:lnTo>
                    <a:pt x="197" y="1571"/>
                  </a:lnTo>
                  <a:lnTo>
                    <a:pt x="194" y="1572"/>
                  </a:lnTo>
                  <a:lnTo>
                    <a:pt x="190" y="1576"/>
                  </a:lnTo>
                  <a:lnTo>
                    <a:pt x="184" y="1583"/>
                  </a:lnTo>
                  <a:lnTo>
                    <a:pt x="180" y="1588"/>
                  </a:lnTo>
                  <a:lnTo>
                    <a:pt x="177" y="1590"/>
                  </a:lnTo>
                  <a:lnTo>
                    <a:pt x="174" y="1591"/>
                  </a:lnTo>
                  <a:lnTo>
                    <a:pt x="170" y="1591"/>
                  </a:lnTo>
                  <a:lnTo>
                    <a:pt x="165" y="1591"/>
                  </a:lnTo>
                  <a:lnTo>
                    <a:pt x="153" y="1589"/>
                  </a:lnTo>
                  <a:lnTo>
                    <a:pt x="144" y="1587"/>
                  </a:lnTo>
                  <a:lnTo>
                    <a:pt x="139" y="1587"/>
                  </a:lnTo>
                  <a:lnTo>
                    <a:pt x="134" y="1588"/>
                  </a:lnTo>
                  <a:lnTo>
                    <a:pt x="131" y="1589"/>
                  </a:lnTo>
                  <a:lnTo>
                    <a:pt x="127" y="1593"/>
                  </a:lnTo>
                  <a:lnTo>
                    <a:pt x="124" y="1598"/>
                  </a:lnTo>
                  <a:lnTo>
                    <a:pt x="121" y="1603"/>
                  </a:lnTo>
                  <a:lnTo>
                    <a:pt x="119" y="1609"/>
                  </a:lnTo>
                  <a:lnTo>
                    <a:pt x="118" y="1616"/>
                  </a:lnTo>
                  <a:lnTo>
                    <a:pt x="114" y="1628"/>
                  </a:lnTo>
                  <a:lnTo>
                    <a:pt x="112" y="1640"/>
                  </a:lnTo>
                  <a:lnTo>
                    <a:pt x="109" y="1650"/>
                  </a:lnTo>
                  <a:lnTo>
                    <a:pt x="105" y="1659"/>
                  </a:lnTo>
                  <a:lnTo>
                    <a:pt x="100" y="1667"/>
                  </a:lnTo>
                  <a:lnTo>
                    <a:pt x="94" y="1675"/>
                  </a:lnTo>
                  <a:lnTo>
                    <a:pt x="89" y="1677"/>
                  </a:lnTo>
                  <a:lnTo>
                    <a:pt x="86" y="1679"/>
                  </a:lnTo>
                  <a:lnTo>
                    <a:pt x="81" y="1681"/>
                  </a:lnTo>
                  <a:lnTo>
                    <a:pt x="76" y="1683"/>
                  </a:lnTo>
                  <a:lnTo>
                    <a:pt x="65" y="1684"/>
                  </a:lnTo>
                  <a:lnTo>
                    <a:pt x="56" y="1688"/>
                  </a:lnTo>
                  <a:lnTo>
                    <a:pt x="51" y="1690"/>
                  </a:lnTo>
                  <a:lnTo>
                    <a:pt x="45" y="1694"/>
                  </a:lnTo>
                  <a:lnTo>
                    <a:pt x="40" y="1698"/>
                  </a:lnTo>
                  <a:lnTo>
                    <a:pt x="36" y="1703"/>
                  </a:lnTo>
                  <a:lnTo>
                    <a:pt x="38" y="1701"/>
                  </a:lnTo>
                  <a:lnTo>
                    <a:pt x="39" y="1701"/>
                  </a:lnTo>
                  <a:lnTo>
                    <a:pt x="39" y="1702"/>
                  </a:lnTo>
                  <a:lnTo>
                    <a:pt x="40" y="1705"/>
                  </a:lnTo>
                  <a:lnTo>
                    <a:pt x="42" y="1713"/>
                  </a:lnTo>
                  <a:lnTo>
                    <a:pt x="45" y="1720"/>
                  </a:lnTo>
                  <a:lnTo>
                    <a:pt x="50" y="1726"/>
                  </a:lnTo>
                  <a:lnTo>
                    <a:pt x="55" y="1730"/>
                  </a:lnTo>
                  <a:lnTo>
                    <a:pt x="56" y="1733"/>
                  </a:lnTo>
                  <a:lnTo>
                    <a:pt x="57" y="1736"/>
                  </a:lnTo>
                  <a:lnTo>
                    <a:pt x="58" y="1740"/>
                  </a:lnTo>
                  <a:lnTo>
                    <a:pt x="59" y="1745"/>
                  </a:lnTo>
                  <a:lnTo>
                    <a:pt x="59" y="1754"/>
                  </a:lnTo>
                  <a:lnTo>
                    <a:pt x="62" y="1760"/>
                  </a:lnTo>
                  <a:lnTo>
                    <a:pt x="64" y="1763"/>
                  </a:lnTo>
                  <a:lnTo>
                    <a:pt x="67" y="1763"/>
                  </a:lnTo>
                  <a:lnTo>
                    <a:pt x="70" y="1763"/>
                  </a:lnTo>
                  <a:lnTo>
                    <a:pt x="74" y="1760"/>
                  </a:lnTo>
                  <a:lnTo>
                    <a:pt x="80" y="1757"/>
                  </a:lnTo>
                  <a:lnTo>
                    <a:pt x="84" y="1755"/>
                  </a:lnTo>
                  <a:lnTo>
                    <a:pt x="89" y="1755"/>
                  </a:lnTo>
                  <a:lnTo>
                    <a:pt x="94" y="1757"/>
                  </a:lnTo>
                  <a:lnTo>
                    <a:pt x="99" y="1759"/>
                  </a:lnTo>
                  <a:lnTo>
                    <a:pt x="102" y="1761"/>
                  </a:lnTo>
                  <a:lnTo>
                    <a:pt x="105" y="1765"/>
                  </a:lnTo>
                  <a:lnTo>
                    <a:pt x="106" y="1770"/>
                  </a:lnTo>
                  <a:lnTo>
                    <a:pt x="105" y="1783"/>
                  </a:lnTo>
                  <a:lnTo>
                    <a:pt x="105" y="1795"/>
                  </a:lnTo>
                  <a:lnTo>
                    <a:pt x="106" y="1801"/>
                  </a:lnTo>
                  <a:lnTo>
                    <a:pt x="105" y="1805"/>
                  </a:lnTo>
                  <a:lnTo>
                    <a:pt x="103" y="1807"/>
                  </a:lnTo>
                  <a:lnTo>
                    <a:pt x="102" y="1808"/>
                  </a:lnTo>
                  <a:lnTo>
                    <a:pt x="100" y="1808"/>
                  </a:lnTo>
                  <a:lnTo>
                    <a:pt x="96" y="1808"/>
                  </a:lnTo>
                  <a:lnTo>
                    <a:pt x="86" y="1807"/>
                  </a:lnTo>
                  <a:lnTo>
                    <a:pt x="73" y="1808"/>
                  </a:lnTo>
                  <a:lnTo>
                    <a:pt x="58" y="1808"/>
                  </a:lnTo>
                  <a:lnTo>
                    <a:pt x="49" y="1808"/>
                  </a:lnTo>
                  <a:lnTo>
                    <a:pt x="46" y="1809"/>
                  </a:lnTo>
                  <a:lnTo>
                    <a:pt x="44" y="1809"/>
                  </a:lnTo>
                  <a:lnTo>
                    <a:pt x="43" y="1810"/>
                  </a:lnTo>
                  <a:lnTo>
                    <a:pt x="42" y="1812"/>
                  </a:lnTo>
                  <a:lnTo>
                    <a:pt x="42" y="1817"/>
                  </a:lnTo>
                  <a:lnTo>
                    <a:pt x="43" y="1823"/>
                  </a:lnTo>
                  <a:lnTo>
                    <a:pt x="44" y="1831"/>
                  </a:lnTo>
                  <a:lnTo>
                    <a:pt x="44" y="1845"/>
                  </a:lnTo>
                  <a:lnTo>
                    <a:pt x="43" y="1858"/>
                  </a:lnTo>
                  <a:lnTo>
                    <a:pt x="42" y="1871"/>
                  </a:lnTo>
                  <a:lnTo>
                    <a:pt x="40" y="1881"/>
                  </a:lnTo>
                  <a:lnTo>
                    <a:pt x="38" y="1887"/>
                  </a:lnTo>
                  <a:lnTo>
                    <a:pt x="35" y="1892"/>
                  </a:lnTo>
                  <a:lnTo>
                    <a:pt x="30" y="1894"/>
                  </a:lnTo>
                  <a:lnTo>
                    <a:pt x="24" y="1896"/>
                  </a:lnTo>
                  <a:lnTo>
                    <a:pt x="18" y="1897"/>
                  </a:lnTo>
                  <a:lnTo>
                    <a:pt x="15" y="1898"/>
                  </a:lnTo>
                  <a:lnTo>
                    <a:pt x="13" y="1899"/>
                  </a:lnTo>
                  <a:lnTo>
                    <a:pt x="11" y="1902"/>
                  </a:lnTo>
                  <a:lnTo>
                    <a:pt x="8" y="1904"/>
                  </a:lnTo>
                  <a:lnTo>
                    <a:pt x="5" y="1913"/>
                  </a:lnTo>
                  <a:lnTo>
                    <a:pt x="2" y="1927"/>
                  </a:lnTo>
                  <a:lnTo>
                    <a:pt x="1" y="1943"/>
                  </a:lnTo>
                  <a:lnTo>
                    <a:pt x="0" y="1960"/>
                  </a:lnTo>
                  <a:lnTo>
                    <a:pt x="0" y="1991"/>
                  </a:lnTo>
                  <a:lnTo>
                    <a:pt x="0" y="2006"/>
                  </a:lnTo>
                  <a:lnTo>
                    <a:pt x="2" y="2016"/>
                  </a:lnTo>
                  <a:lnTo>
                    <a:pt x="5" y="2025"/>
                  </a:lnTo>
                  <a:lnTo>
                    <a:pt x="8" y="2034"/>
                  </a:lnTo>
                  <a:lnTo>
                    <a:pt x="13" y="2043"/>
                  </a:lnTo>
                  <a:lnTo>
                    <a:pt x="20" y="2058"/>
                  </a:lnTo>
                  <a:lnTo>
                    <a:pt x="26" y="2073"/>
                  </a:lnTo>
                  <a:lnTo>
                    <a:pt x="27" y="2081"/>
                  </a:lnTo>
                  <a:lnTo>
                    <a:pt x="29" y="2088"/>
                  </a:lnTo>
                  <a:lnTo>
                    <a:pt x="29" y="2095"/>
                  </a:lnTo>
                  <a:lnTo>
                    <a:pt x="27" y="2100"/>
                  </a:lnTo>
                  <a:lnTo>
                    <a:pt x="27" y="2106"/>
                  </a:lnTo>
                  <a:lnTo>
                    <a:pt x="27" y="2111"/>
                  </a:lnTo>
                  <a:lnTo>
                    <a:pt x="29" y="2116"/>
                  </a:lnTo>
                  <a:lnTo>
                    <a:pt x="30" y="2120"/>
                  </a:lnTo>
                  <a:lnTo>
                    <a:pt x="45" y="2150"/>
                  </a:lnTo>
                  <a:lnTo>
                    <a:pt x="57" y="2180"/>
                  </a:lnTo>
                  <a:lnTo>
                    <a:pt x="69" y="2206"/>
                  </a:lnTo>
                  <a:lnTo>
                    <a:pt x="78" y="2231"/>
                  </a:lnTo>
                  <a:lnTo>
                    <a:pt x="87" y="2252"/>
                  </a:lnTo>
                  <a:lnTo>
                    <a:pt x="93" y="2268"/>
                  </a:lnTo>
                  <a:lnTo>
                    <a:pt x="99" y="2280"/>
                  </a:lnTo>
                  <a:lnTo>
                    <a:pt x="102" y="2286"/>
                  </a:lnTo>
                  <a:lnTo>
                    <a:pt x="108" y="2287"/>
                  </a:lnTo>
                  <a:lnTo>
                    <a:pt x="114" y="2287"/>
                  </a:lnTo>
                  <a:lnTo>
                    <a:pt x="120" y="2286"/>
                  </a:lnTo>
                  <a:lnTo>
                    <a:pt x="125" y="2282"/>
                  </a:lnTo>
                  <a:lnTo>
                    <a:pt x="137" y="2275"/>
                  </a:lnTo>
                  <a:lnTo>
                    <a:pt x="149" y="2270"/>
                  </a:lnTo>
                  <a:lnTo>
                    <a:pt x="158" y="2269"/>
                  </a:lnTo>
                  <a:lnTo>
                    <a:pt x="168" y="2268"/>
                  </a:lnTo>
                  <a:lnTo>
                    <a:pt x="171" y="2268"/>
                  </a:lnTo>
                  <a:lnTo>
                    <a:pt x="175" y="2268"/>
                  </a:lnTo>
                  <a:lnTo>
                    <a:pt x="178" y="2270"/>
                  </a:lnTo>
                  <a:lnTo>
                    <a:pt x="181" y="2272"/>
                  </a:lnTo>
                  <a:lnTo>
                    <a:pt x="185" y="2275"/>
                  </a:lnTo>
                  <a:lnTo>
                    <a:pt x="190" y="2278"/>
                  </a:lnTo>
                  <a:lnTo>
                    <a:pt x="196" y="2281"/>
                  </a:lnTo>
                  <a:lnTo>
                    <a:pt x="202" y="2282"/>
                  </a:lnTo>
                  <a:lnTo>
                    <a:pt x="209" y="2283"/>
                  </a:lnTo>
                  <a:lnTo>
                    <a:pt x="215" y="2283"/>
                  </a:lnTo>
                  <a:lnTo>
                    <a:pt x="221" y="2282"/>
                  </a:lnTo>
                  <a:lnTo>
                    <a:pt x="226" y="2280"/>
                  </a:lnTo>
                  <a:lnTo>
                    <a:pt x="234" y="2275"/>
                  </a:lnTo>
                  <a:lnTo>
                    <a:pt x="244" y="2271"/>
                  </a:lnTo>
                  <a:lnTo>
                    <a:pt x="254" y="2268"/>
                  </a:lnTo>
                  <a:lnTo>
                    <a:pt x="265" y="2264"/>
                  </a:lnTo>
                  <a:lnTo>
                    <a:pt x="288" y="2259"/>
                  </a:lnTo>
                  <a:lnTo>
                    <a:pt x="309" y="2252"/>
                  </a:lnTo>
                  <a:lnTo>
                    <a:pt x="315" y="2249"/>
                  </a:lnTo>
                  <a:lnTo>
                    <a:pt x="322" y="2244"/>
                  </a:lnTo>
                  <a:lnTo>
                    <a:pt x="328" y="2238"/>
                  </a:lnTo>
                  <a:lnTo>
                    <a:pt x="333" y="2232"/>
                  </a:lnTo>
                  <a:lnTo>
                    <a:pt x="342" y="2218"/>
                  </a:lnTo>
                  <a:lnTo>
                    <a:pt x="348" y="2206"/>
                  </a:lnTo>
                  <a:lnTo>
                    <a:pt x="352" y="2195"/>
                  </a:lnTo>
                  <a:lnTo>
                    <a:pt x="353" y="2183"/>
                  </a:lnTo>
                  <a:lnTo>
                    <a:pt x="353" y="2174"/>
                  </a:lnTo>
                  <a:lnTo>
                    <a:pt x="352" y="2165"/>
                  </a:lnTo>
                  <a:lnTo>
                    <a:pt x="351" y="2161"/>
                  </a:lnTo>
                  <a:lnTo>
                    <a:pt x="350" y="2157"/>
                  </a:lnTo>
                  <a:lnTo>
                    <a:pt x="347" y="2152"/>
                  </a:lnTo>
                  <a:lnTo>
                    <a:pt x="344" y="2149"/>
                  </a:lnTo>
                  <a:lnTo>
                    <a:pt x="341" y="2146"/>
                  </a:lnTo>
                  <a:lnTo>
                    <a:pt x="336" y="2144"/>
                  </a:lnTo>
                  <a:lnTo>
                    <a:pt x="333" y="2142"/>
                  </a:lnTo>
                  <a:lnTo>
                    <a:pt x="328" y="2142"/>
                  </a:lnTo>
                  <a:lnTo>
                    <a:pt x="320" y="2140"/>
                  </a:lnTo>
                  <a:lnTo>
                    <a:pt x="313" y="2138"/>
                  </a:lnTo>
                  <a:lnTo>
                    <a:pt x="310" y="2136"/>
                  </a:lnTo>
                  <a:lnTo>
                    <a:pt x="308" y="2133"/>
                  </a:lnTo>
                  <a:lnTo>
                    <a:pt x="306" y="2130"/>
                  </a:lnTo>
                  <a:lnTo>
                    <a:pt x="304" y="2126"/>
                  </a:lnTo>
                  <a:lnTo>
                    <a:pt x="302" y="2120"/>
                  </a:lnTo>
                  <a:lnTo>
                    <a:pt x="300" y="2114"/>
                  </a:lnTo>
                  <a:lnTo>
                    <a:pt x="297" y="2111"/>
                  </a:lnTo>
                  <a:lnTo>
                    <a:pt x="295" y="2108"/>
                  </a:lnTo>
                  <a:lnTo>
                    <a:pt x="291" y="2108"/>
                  </a:lnTo>
                  <a:lnTo>
                    <a:pt x="288" y="2111"/>
                  </a:lnTo>
                  <a:lnTo>
                    <a:pt x="285" y="2113"/>
                  </a:lnTo>
                  <a:lnTo>
                    <a:pt x="282" y="2117"/>
                  </a:lnTo>
                  <a:lnTo>
                    <a:pt x="278" y="2119"/>
                  </a:lnTo>
                  <a:lnTo>
                    <a:pt x="276" y="2120"/>
                  </a:lnTo>
                  <a:lnTo>
                    <a:pt x="273" y="2120"/>
                  </a:lnTo>
                  <a:lnTo>
                    <a:pt x="269" y="2119"/>
                  </a:lnTo>
                  <a:lnTo>
                    <a:pt x="264" y="2117"/>
                  </a:lnTo>
                  <a:lnTo>
                    <a:pt x="259" y="2113"/>
                  </a:lnTo>
                  <a:lnTo>
                    <a:pt x="258" y="2112"/>
                  </a:lnTo>
                  <a:lnTo>
                    <a:pt x="258" y="2110"/>
                  </a:lnTo>
                  <a:lnTo>
                    <a:pt x="258" y="2106"/>
                  </a:lnTo>
                  <a:lnTo>
                    <a:pt x="260" y="2104"/>
                  </a:lnTo>
                  <a:lnTo>
                    <a:pt x="264" y="2098"/>
                  </a:lnTo>
                  <a:lnTo>
                    <a:pt x="268" y="2092"/>
                  </a:lnTo>
                  <a:lnTo>
                    <a:pt x="269" y="2089"/>
                  </a:lnTo>
                  <a:lnTo>
                    <a:pt x="270" y="2086"/>
                  </a:lnTo>
                  <a:lnTo>
                    <a:pt x="270" y="2082"/>
                  </a:lnTo>
                  <a:lnTo>
                    <a:pt x="270" y="2077"/>
                  </a:lnTo>
                  <a:lnTo>
                    <a:pt x="269" y="2070"/>
                  </a:lnTo>
                  <a:lnTo>
                    <a:pt x="268" y="2066"/>
                  </a:lnTo>
                  <a:lnTo>
                    <a:pt x="269" y="2062"/>
                  </a:lnTo>
                  <a:lnTo>
                    <a:pt x="271" y="2061"/>
                  </a:lnTo>
                  <a:lnTo>
                    <a:pt x="275" y="2060"/>
                  </a:lnTo>
                  <a:lnTo>
                    <a:pt x="278" y="2060"/>
                  </a:lnTo>
                  <a:lnTo>
                    <a:pt x="281" y="2060"/>
                  </a:lnTo>
                  <a:lnTo>
                    <a:pt x="282" y="2062"/>
                  </a:lnTo>
                  <a:lnTo>
                    <a:pt x="283" y="2066"/>
                  </a:lnTo>
                  <a:lnTo>
                    <a:pt x="283" y="2070"/>
                  </a:lnTo>
                  <a:lnTo>
                    <a:pt x="283" y="2075"/>
                  </a:lnTo>
                  <a:lnTo>
                    <a:pt x="284" y="2079"/>
                  </a:lnTo>
                  <a:lnTo>
                    <a:pt x="285" y="2082"/>
                  </a:lnTo>
                  <a:lnTo>
                    <a:pt x="287" y="2083"/>
                  </a:lnTo>
                  <a:lnTo>
                    <a:pt x="290" y="2086"/>
                  </a:lnTo>
                  <a:lnTo>
                    <a:pt x="294" y="2086"/>
                  </a:lnTo>
                  <a:lnTo>
                    <a:pt x="296" y="2085"/>
                  </a:lnTo>
                  <a:lnTo>
                    <a:pt x="297" y="2082"/>
                  </a:lnTo>
                  <a:lnTo>
                    <a:pt x="297" y="2077"/>
                  </a:lnTo>
                  <a:lnTo>
                    <a:pt x="298" y="2073"/>
                  </a:lnTo>
                  <a:lnTo>
                    <a:pt x="297" y="2061"/>
                  </a:lnTo>
                  <a:lnTo>
                    <a:pt x="296" y="2050"/>
                  </a:lnTo>
                  <a:lnTo>
                    <a:pt x="294" y="2045"/>
                  </a:lnTo>
                  <a:lnTo>
                    <a:pt x="292" y="2042"/>
                  </a:lnTo>
                  <a:lnTo>
                    <a:pt x="290" y="2039"/>
                  </a:lnTo>
                  <a:lnTo>
                    <a:pt x="288" y="2036"/>
                  </a:lnTo>
                  <a:lnTo>
                    <a:pt x="285" y="2035"/>
                  </a:lnTo>
                  <a:lnTo>
                    <a:pt x="281" y="2034"/>
                  </a:lnTo>
                  <a:lnTo>
                    <a:pt x="277" y="2032"/>
                  </a:lnTo>
                  <a:lnTo>
                    <a:pt x="271" y="2032"/>
                  </a:lnTo>
                  <a:lnTo>
                    <a:pt x="259" y="2032"/>
                  </a:lnTo>
                  <a:lnTo>
                    <a:pt x="246" y="2031"/>
                  </a:lnTo>
                  <a:lnTo>
                    <a:pt x="234" y="2031"/>
                  </a:lnTo>
                  <a:lnTo>
                    <a:pt x="225" y="2030"/>
                  </a:lnTo>
                  <a:lnTo>
                    <a:pt x="219" y="2029"/>
                  </a:lnTo>
                  <a:lnTo>
                    <a:pt x="215" y="2026"/>
                  </a:lnTo>
                  <a:lnTo>
                    <a:pt x="214" y="2022"/>
                  </a:lnTo>
                  <a:lnTo>
                    <a:pt x="214" y="2016"/>
                  </a:lnTo>
                  <a:lnTo>
                    <a:pt x="214" y="2005"/>
                  </a:lnTo>
                  <a:lnTo>
                    <a:pt x="214" y="1987"/>
                  </a:lnTo>
                  <a:lnTo>
                    <a:pt x="215" y="1967"/>
                  </a:lnTo>
                  <a:lnTo>
                    <a:pt x="216" y="1946"/>
                  </a:lnTo>
                  <a:lnTo>
                    <a:pt x="219" y="1936"/>
                  </a:lnTo>
                  <a:lnTo>
                    <a:pt x="221" y="1929"/>
                  </a:lnTo>
                  <a:lnTo>
                    <a:pt x="225" y="1923"/>
                  </a:lnTo>
                  <a:lnTo>
                    <a:pt x="229" y="1917"/>
                  </a:lnTo>
                  <a:lnTo>
                    <a:pt x="234" y="1913"/>
                  </a:lnTo>
                  <a:lnTo>
                    <a:pt x="240" y="1911"/>
                  </a:lnTo>
                  <a:lnTo>
                    <a:pt x="245" y="1910"/>
                  </a:lnTo>
                  <a:lnTo>
                    <a:pt x="251" y="1910"/>
                  </a:lnTo>
                  <a:lnTo>
                    <a:pt x="257" y="1912"/>
                  </a:lnTo>
                  <a:lnTo>
                    <a:pt x="263" y="1916"/>
                  </a:lnTo>
                  <a:lnTo>
                    <a:pt x="264" y="1919"/>
                  </a:lnTo>
                  <a:lnTo>
                    <a:pt x="265" y="1924"/>
                  </a:lnTo>
                  <a:lnTo>
                    <a:pt x="266" y="1930"/>
                  </a:lnTo>
                  <a:lnTo>
                    <a:pt x="265" y="1937"/>
                  </a:lnTo>
                  <a:lnTo>
                    <a:pt x="264" y="1944"/>
                  </a:lnTo>
                  <a:lnTo>
                    <a:pt x="262" y="1950"/>
                  </a:lnTo>
                  <a:lnTo>
                    <a:pt x="258" y="1956"/>
                  </a:lnTo>
                  <a:lnTo>
                    <a:pt x="256" y="1961"/>
                  </a:lnTo>
                  <a:lnTo>
                    <a:pt x="250" y="1967"/>
                  </a:lnTo>
                  <a:lnTo>
                    <a:pt x="247" y="1971"/>
                  </a:lnTo>
                  <a:lnTo>
                    <a:pt x="247" y="1974"/>
                  </a:lnTo>
                  <a:lnTo>
                    <a:pt x="250" y="1975"/>
                  </a:lnTo>
                  <a:lnTo>
                    <a:pt x="253" y="1976"/>
                  </a:lnTo>
                  <a:lnTo>
                    <a:pt x="258" y="1976"/>
                  </a:lnTo>
                  <a:lnTo>
                    <a:pt x="268" y="1976"/>
                  </a:lnTo>
                  <a:lnTo>
                    <a:pt x="275" y="1975"/>
                  </a:lnTo>
                  <a:lnTo>
                    <a:pt x="284" y="1972"/>
                  </a:lnTo>
                  <a:lnTo>
                    <a:pt x="295" y="1967"/>
                  </a:lnTo>
                  <a:lnTo>
                    <a:pt x="304" y="1963"/>
                  </a:lnTo>
                  <a:lnTo>
                    <a:pt x="314" y="1962"/>
                  </a:lnTo>
                  <a:lnTo>
                    <a:pt x="320" y="1962"/>
                  </a:lnTo>
                  <a:lnTo>
                    <a:pt x="323" y="1962"/>
                  </a:lnTo>
                  <a:lnTo>
                    <a:pt x="327" y="1963"/>
                  </a:lnTo>
                  <a:lnTo>
                    <a:pt x="329" y="1966"/>
                  </a:lnTo>
                  <a:lnTo>
                    <a:pt x="332" y="1973"/>
                  </a:lnTo>
                  <a:lnTo>
                    <a:pt x="335" y="1980"/>
                  </a:lnTo>
                  <a:lnTo>
                    <a:pt x="338" y="1985"/>
                  </a:lnTo>
                  <a:lnTo>
                    <a:pt x="340" y="1988"/>
                  </a:lnTo>
                  <a:lnTo>
                    <a:pt x="344" y="1991"/>
                  </a:lnTo>
                  <a:lnTo>
                    <a:pt x="347" y="1992"/>
                  </a:lnTo>
                  <a:lnTo>
                    <a:pt x="351" y="1992"/>
                  </a:lnTo>
                  <a:lnTo>
                    <a:pt x="353" y="1992"/>
                  </a:lnTo>
                  <a:lnTo>
                    <a:pt x="355" y="1991"/>
                  </a:lnTo>
                  <a:lnTo>
                    <a:pt x="358" y="1987"/>
                  </a:lnTo>
                  <a:lnTo>
                    <a:pt x="364" y="1973"/>
                  </a:lnTo>
                  <a:lnTo>
                    <a:pt x="366" y="1961"/>
                  </a:lnTo>
                  <a:lnTo>
                    <a:pt x="367" y="1956"/>
                  </a:lnTo>
                  <a:lnTo>
                    <a:pt x="367" y="1952"/>
                  </a:lnTo>
                  <a:lnTo>
                    <a:pt x="366" y="1948"/>
                  </a:lnTo>
                  <a:lnTo>
                    <a:pt x="365" y="1944"/>
                  </a:lnTo>
                  <a:lnTo>
                    <a:pt x="360" y="1940"/>
                  </a:lnTo>
                  <a:lnTo>
                    <a:pt x="355" y="1936"/>
                  </a:lnTo>
                  <a:lnTo>
                    <a:pt x="348" y="1934"/>
                  </a:lnTo>
                  <a:lnTo>
                    <a:pt x="340" y="1931"/>
                  </a:lnTo>
                  <a:lnTo>
                    <a:pt x="323" y="1929"/>
                  </a:lnTo>
                  <a:lnTo>
                    <a:pt x="308" y="1928"/>
                  </a:lnTo>
                  <a:lnTo>
                    <a:pt x="301" y="1925"/>
                  </a:lnTo>
                  <a:lnTo>
                    <a:pt x="296" y="1922"/>
                  </a:lnTo>
                  <a:lnTo>
                    <a:pt x="294" y="1921"/>
                  </a:lnTo>
                  <a:lnTo>
                    <a:pt x="291" y="1918"/>
                  </a:lnTo>
                  <a:lnTo>
                    <a:pt x="290" y="1915"/>
                  </a:lnTo>
                  <a:lnTo>
                    <a:pt x="290" y="1911"/>
                  </a:lnTo>
                  <a:lnTo>
                    <a:pt x="290" y="1903"/>
                  </a:lnTo>
                  <a:lnTo>
                    <a:pt x="294" y="1894"/>
                  </a:lnTo>
                  <a:lnTo>
                    <a:pt x="297" y="1887"/>
                  </a:lnTo>
                  <a:lnTo>
                    <a:pt x="300" y="1880"/>
                  </a:lnTo>
                  <a:lnTo>
                    <a:pt x="301" y="1872"/>
                  </a:lnTo>
                  <a:lnTo>
                    <a:pt x="301" y="1865"/>
                  </a:lnTo>
                  <a:lnTo>
                    <a:pt x="300" y="1859"/>
                  </a:lnTo>
                  <a:lnTo>
                    <a:pt x="297" y="1852"/>
                  </a:lnTo>
                  <a:lnTo>
                    <a:pt x="295" y="1845"/>
                  </a:lnTo>
                  <a:lnTo>
                    <a:pt x="292" y="1840"/>
                  </a:lnTo>
                  <a:lnTo>
                    <a:pt x="290" y="1833"/>
                  </a:lnTo>
                  <a:lnTo>
                    <a:pt x="290" y="1823"/>
                  </a:lnTo>
                  <a:lnTo>
                    <a:pt x="290" y="1812"/>
                  </a:lnTo>
                  <a:lnTo>
                    <a:pt x="292" y="1802"/>
                  </a:lnTo>
                  <a:lnTo>
                    <a:pt x="294" y="1798"/>
                  </a:lnTo>
                  <a:lnTo>
                    <a:pt x="297" y="1795"/>
                  </a:lnTo>
                  <a:lnTo>
                    <a:pt x="301" y="1791"/>
                  </a:lnTo>
                  <a:lnTo>
                    <a:pt x="307" y="1790"/>
                  </a:lnTo>
                  <a:lnTo>
                    <a:pt x="316" y="1787"/>
                  </a:lnTo>
                  <a:lnTo>
                    <a:pt x="322" y="1787"/>
                  </a:lnTo>
                  <a:lnTo>
                    <a:pt x="325" y="1789"/>
                  </a:lnTo>
                  <a:lnTo>
                    <a:pt x="325" y="1790"/>
                  </a:lnTo>
                  <a:lnTo>
                    <a:pt x="325" y="1792"/>
                  </a:lnTo>
                  <a:lnTo>
                    <a:pt x="322" y="1796"/>
                  </a:lnTo>
                  <a:lnTo>
                    <a:pt x="319" y="1803"/>
                  </a:lnTo>
                  <a:lnTo>
                    <a:pt x="316" y="1808"/>
                  </a:lnTo>
                  <a:lnTo>
                    <a:pt x="314" y="1814"/>
                  </a:lnTo>
                  <a:lnTo>
                    <a:pt x="314" y="1821"/>
                  </a:lnTo>
                  <a:lnTo>
                    <a:pt x="314" y="1824"/>
                  </a:lnTo>
                  <a:lnTo>
                    <a:pt x="315" y="1827"/>
                  </a:lnTo>
                  <a:lnTo>
                    <a:pt x="316" y="1828"/>
                  </a:lnTo>
                  <a:lnTo>
                    <a:pt x="319" y="1828"/>
                  </a:lnTo>
                  <a:lnTo>
                    <a:pt x="321" y="1828"/>
                  </a:lnTo>
                  <a:lnTo>
                    <a:pt x="323" y="1827"/>
                  </a:lnTo>
                  <a:lnTo>
                    <a:pt x="326" y="1824"/>
                  </a:lnTo>
                  <a:lnTo>
                    <a:pt x="327" y="1821"/>
                  </a:lnTo>
                  <a:lnTo>
                    <a:pt x="329" y="1817"/>
                  </a:lnTo>
                  <a:lnTo>
                    <a:pt x="332" y="1816"/>
                  </a:lnTo>
                  <a:lnTo>
                    <a:pt x="333" y="1816"/>
                  </a:lnTo>
                  <a:lnTo>
                    <a:pt x="334" y="1816"/>
                  </a:lnTo>
                  <a:lnTo>
                    <a:pt x="335" y="1821"/>
                  </a:lnTo>
                  <a:lnTo>
                    <a:pt x="336" y="1827"/>
                  </a:lnTo>
                  <a:lnTo>
                    <a:pt x="336" y="1830"/>
                  </a:lnTo>
                  <a:lnTo>
                    <a:pt x="336" y="1834"/>
                  </a:lnTo>
                  <a:lnTo>
                    <a:pt x="335" y="1837"/>
                  </a:lnTo>
                  <a:lnTo>
                    <a:pt x="333" y="1841"/>
                  </a:lnTo>
                  <a:lnTo>
                    <a:pt x="329" y="1845"/>
                  </a:lnTo>
                  <a:lnTo>
                    <a:pt x="325" y="1847"/>
                  </a:lnTo>
                  <a:lnTo>
                    <a:pt x="321" y="1849"/>
                  </a:lnTo>
                  <a:lnTo>
                    <a:pt x="320" y="1854"/>
                  </a:lnTo>
                  <a:lnTo>
                    <a:pt x="320" y="1859"/>
                  </a:lnTo>
                  <a:lnTo>
                    <a:pt x="322" y="1862"/>
                  </a:lnTo>
                  <a:lnTo>
                    <a:pt x="326" y="1865"/>
                  </a:lnTo>
                  <a:lnTo>
                    <a:pt x="331" y="1865"/>
                  </a:lnTo>
                  <a:lnTo>
                    <a:pt x="342" y="1858"/>
                  </a:lnTo>
                  <a:lnTo>
                    <a:pt x="355" y="1849"/>
                  </a:lnTo>
                  <a:lnTo>
                    <a:pt x="361" y="1848"/>
                  </a:lnTo>
                  <a:lnTo>
                    <a:pt x="366" y="1847"/>
                  </a:lnTo>
                  <a:lnTo>
                    <a:pt x="371" y="1847"/>
                  </a:lnTo>
                  <a:lnTo>
                    <a:pt x="374" y="1848"/>
                  </a:lnTo>
                  <a:lnTo>
                    <a:pt x="378" y="1849"/>
                  </a:lnTo>
                  <a:lnTo>
                    <a:pt x="380" y="1852"/>
                  </a:lnTo>
                  <a:lnTo>
                    <a:pt x="383" y="1854"/>
                  </a:lnTo>
                  <a:lnTo>
                    <a:pt x="384" y="1858"/>
                  </a:lnTo>
                  <a:lnTo>
                    <a:pt x="384" y="1861"/>
                  </a:lnTo>
                  <a:lnTo>
                    <a:pt x="384" y="1865"/>
                  </a:lnTo>
                  <a:lnTo>
                    <a:pt x="383" y="1867"/>
                  </a:lnTo>
                  <a:lnTo>
                    <a:pt x="382" y="1871"/>
                  </a:lnTo>
                  <a:lnTo>
                    <a:pt x="379" y="1874"/>
                  </a:lnTo>
                  <a:lnTo>
                    <a:pt x="376" y="1877"/>
                  </a:lnTo>
                  <a:lnTo>
                    <a:pt x="372" y="1878"/>
                  </a:lnTo>
                  <a:lnTo>
                    <a:pt x="367" y="1879"/>
                  </a:lnTo>
                  <a:lnTo>
                    <a:pt x="354" y="1880"/>
                  </a:lnTo>
                  <a:lnTo>
                    <a:pt x="341" y="1881"/>
                  </a:lnTo>
                  <a:lnTo>
                    <a:pt x="335" y="1883"/>
                  </a:lnTo>
                  <a:lnTo>
                    <a:pt x="331" y="1884"/>
                  </a:lnTo>
                  <a:lnTo>
                    <a:pt x="327" y="1886"/>
                  </a:lnTo>
                  <a:lnTo>
                    <a:pt x="325" y="1889"/>
                  </a:lnTo>
                  <a:lnTo>
                    <a:pt x="325" y="1891"/>
                  </a:lnTo>
                  <a:lnTo>
                    <a:pt x="326" y="1892"/>
                  </a:lnTo>
                  <a:lnTo>
                    <a:pt x="327" y="1894"/>
                  </a:lnTo>
                  <a:lnTo>
                    <a:pt x="329" y="1897"/>
                  </a:lnTo>
                  <a:lnTo>
                    <a:pt x="335" y="1903"/>
                  </a:lnTo>
                  <a:lnTo>
                    <a:pt x="342" y="1909"/>
                  </a:lnTo>
                  <a:lnTo>
                    <a:pt x="351" y="1913"/>
                  </a:lnTo>
                  <a:lnTo>
                    <a:pt x="360" y="1917"/>
                  </a:lnTo>
                  <a:lnTo>
                    <a:pt x="367" y="1919"/>
                  </a:lnTo>
                  <a:lnTo>
                    <a:pt x="373" y="1921"/>
                  </a:lnTo>
                  <a:lnTo>
                    <a:pt x="378" y="1918"/>
                  </a:lnTo>
                  <a:lnTo>
                    <a:pt x="382" y="1916"/>
                  </a:lnTo>
                  <a:lnTo>
                    <a:pt x="385" y="1911"/>
                  </a:lnTo>
                  <a:lnTo>
                    <a:pt x="388" y="1905"/>
                  </a:lnTo>
                  <a:lnTo>
                    <a:pt x="394" y="1892"/>
                  </a:lnTo>
                  <a:lnTo>
                    <a:pt x="397" y="1881"/>
                  </a:lnTo>
                  <a:lnTo>
                    <a:pt x="403" y="1860"/>
                  </a:lnTo>
                  <a:lnTo>
                    <a:pt x="410" y="1843"/>
                  </a:lnTo>
                  <a:lnTo>
                    <a:pt x="417" y="1829"/>
                  </a:lnTo>
                  <a:lnTo>
                    <a:pt x="424" y="1818"/>
                  </a:lnTo>
                  <a:lnTo>
                    <a:pt x="432" y="1811"/>
                  </a:lnTo>
                  <a:lnTo>
                    <a:pt x="439" y="1805"/>
                  </a:lnTo>
                  <a:lnTo>
                    <a:pt x="446" y="1802"/>
                  </a:lnTo>
                  <a:lnTo>
                    <a:pt x="453" y="1799"/>
                  </a:lnTo>
                  <a:lnTo>
                    <a:pt x="468" y="1798"/>
                  </a:lnTo>
                  <a:lnTo>
                    <a:pt x="483" y="1797"/>
                  </a:lnTo>
                  <a:lnTo>
                    <a:pt x="489" y="1797"/>
                  </a:lnTo>
                  <a:lnTo>
                    <a:pt x="496" y="1795"/>
                  </a:lnTo>
                  <a:lnTo>
                    <a:pt x="502" y="1792"/>
                  </a:lnTo>
                  <a:lnTo>
                    <a:pt x="508" y="1787"/>
                  </a:lnTo>
                  <a:lnTo>
                    <a:pt x="515" y="1780"/>
                  </a:lnTo>
                  <a:lnTo>
                    <a:pt x="523" y="1776"/>
                  </a:lnTo>
                  <a:lnTo>
                    <a:pt x="528" y="1773"/>
                  </a:lnTo>
                  <a:lnTo>
                    <a:pt x="533" y="1772"/>
                  </a:lnTo>
                  <a:lnTo>
                    <a:pt x="539" y="1772"/>
                  </a:lnTo>
                  <a:lnTo>
                    <a:pt x="544" y="1772"/>
                  </a:lnTo>
                  <a:lnTo>
                    <a:pt x="550" y="1772"/>
                  </a:lnTo>
                  <a:lnTo>
                    <a:pt x="558" y="1770"/>
                  </a:lnTo>
                  <a:lnTo>
                    <a:pt x="565" y="1768"/>
                  </a:lnTo>
                  <a:lnTo>
                    <a:pt x="573" y="1766"/>
                  </a:lnTo>
                  <a:lnTo>
                    <a:pt x="586" y="1761"/>
                  </a:lnTo>
                  <a:lnTo>
                    <a:pt x="598" y="1758"/>
                  </a:lnTo>
                  <a:lnTo>
                    <a:pt x="610" y="1746"/>
                  </a:lnTo>
                  <a:lnTo>
                    <a:pt x="621" y="1735"/>
                  </a:lnTo>
                  <a:lnTo>
                    <a:pt x="627" y="1735"/>
                  </a:lnTo>
                  <a:lnTo>
                    <a:pt x="634" y="1734"/>
                  </a:lnTo>
                  <a:lnTo>
                    <a:pt x="638" y="1734"/>
                  </a:lnTo>
                  <a:lnTo>
                    <a:pt x="642" y="1734"/>
                  </a:lnTo>
                  <a:lnTo>
                    <a:pt x="646" y="1735"/>
                  </a:lnTo>
                  <a:lnTo>
                    <a:pt x="649" y="1736"/>
                  </a:lnTo>
                  <a:lnTo>
                    <a:pt x="651" y="1739"/>
                  </a:lnTo>
                  <a:lnTo>
                    <a:pt x="654" y="1742"/>
                  </a:lnTo>
                  <a:lnTo>
                    <a:pt x="655" y="1746"/>
                  </a:lnTo>
                  <a:lnTo>
                    <a:pt x="656" y="1751"/>
                  </a:lnTo>
                  <a:lnTo>
                    <a:pt x="657" y="1758"/>
                  </a:lnTo>
                  <a:lnTo>
                    <a:pt x="660" y="1763"/>
                  </a:lnTo>
                  <a:lnTo>
                    <a:pt x="661" y="1766"/>
                  </a:lnTo>
                  <a:lnTo>
                    <a:pt x="663" y="1767"/>
                  </a:lnTo>
                  <a:lnTo>
                    <a:pt x="665" y="1768"/>
                  </a:lnTo>
                  <a:lnTo>
                    <a:pt x="667" y="1768"/>
                  </a:lnTo>
                  <a:lnTo>
                    <a:pt x="672" y="1767"/>
                  </a:lnTo>
                  <a:lnTo>
                    <a:pt x="679" y="1763"/>
                  </a:lnTo>
                  <a:lnTo>
                    <a:pt x="686" y="1759"/>
                  </a:lnTo>
                  <a:lnTo>
                    <a:pt x="691" y="1754"/>
                  </a:lnTo>
                  <a:lnTo>
                    <a:pt x="694" y="1751"/>
                  </a:lnTo>
                  <a:lnTo>
                    <a:pt x="695" y="1745"/>
                  </a:lnTo>
                  <a:lnTo>
                    <a:pt x="694" y="1736"/>
                  </a:lnTo>
                  <a:lnTo>
                    <a:pt x="693" y="1729"/>
                  </a:lnTo>
                  <a:lnTo>
                    <a:pt x="693" y="1727"/>
                  </a:lnTo>
                  <a:lnTo>
                    <a:pt x="693" y="1723"/>
                  </a:lnTo>
                  <a:lnTo>
                    <a:pt x="694" y="1721"/>
                  </a:lnTo>
                  <a:lnTo>
                    <a:pt x="697" y="1719"/>
                  </a:lnTo>
                  <a:lnTo>
                    <a:pt x="712" y="1711"/>
                  </a:lnTo>
                  <a:lnTo>
                    <a:pt x="709" y="1714"/>
                  </a:lnTo>
                  <a:lnTo>
                    <a:pt x="706" y="1714"/>
                  </a:lnTo>
                  <a:lnTo>
                    <a:pt x="706" y="1713"/>
                  </a:lnTo>
                  <a:lnTo>
                    <a:pt x="711" y="1709"/>
                  </a:lnTo>
                  <a:lnTo>
                    <a:pt x="722" y="1701"/>
                  </a:lnTo>
                  <a:lnTo>
                    <a:pt x="724" y="1700"/>
                  </a:lnTo>
                  <a:lnTo>
                    <a:pt x="726" y="1698"/>
                  </a:lnTo>
                  <a:lnTo>
                    <a:pt x="729" y="1700"/>
                  </a:lnTo>
                  <a:lnTo>
                    <a:pt x="730" y="1701"/>
                  </a:lnTo>
                  <a:lnTo>
                    <a:pt x="732" y="1705"/>
                  </a:lnTo>
                  <a:lnTo>
                    <a:pt x="732" y="1711"/>
                  </a:lnTo>
                  <a:lnTo>
                    <a:pt x="732" y="1719"/>
                  </a:lnTo>
                  <a:lnTo>
                    <a:pt x="733" y="1726"/>
                  </a:lnTo>
                  <a:lnTo>
                    <a:pt x="736" y="1728"/>
                  </a:lnTo>
                  <a:lnTo>
                    <a:pt x="738" y="1730"/>
                  </a:lnTo>
                  <a:lnTo>
                    <a:pt x="742" y="1733"/>
                  </a:lnTo>
                  <a:lnTo>
                    <a:pt x="747" y="1734"/>
                  </a:lnTo>
                  <a:lnTo>
                    <a:pt x="761" y="1735"/>
                  </a:lnTo>
                  <a:lnTo>
                    <a:pt x="776" y="1735"/>
                  </a:lnTo>
                  <a:lnTo>
                    <a:pt x="782" y="1734"/>
                  </a:lnTo>
                  <a:lnTo>
                    <a:pt x="787" y="1732"/>
                  </a:lnTo>
                  <a:lnTo>
                    <a:pt x="788" y="1730"/>
                  </a:lnTo>
                  <a:lnTo>
                    <a:pt x="789" y="1729"/>
                  </a:lnTo>
                  <a:lnTo>
                    <a:pt x="789" y="1727"/>
                  </a:lnTo>
                  <a:lnTo>
                    <a:pt x="789" y="1724"/>
                  </a:lnTo>
                  <a:lnTo>
                    <a:pt x="788" y="1720"/>
                  </a:lnTo>
                  <a:lnTo>
                    <a:pt x="787" y="1716"/>
                  </a:lnTo>
                  <a:lnTo>
                    <a:pt x="788" y="1713"/>
                  </a:lnTo>
                  <a:lnTo>
                    <a:pt x="788" y="1709"/>
                  </a:lnTo>
                  <a:lnTo>
                    <a:pt x="791" y="1708"/>
                  </a:lnTo>
                  <a:lnTo>
                    <a:pt x="792" y="1708"/>
                  </a:lnTo>
                  <a:lnTo>
                    <a:pt x="794" y="1709"/>
                  </a:lnTo>
                  <a:lnTo>
                    <a:pt x="798" y="1713"/>
                  </a:lnTo>
                  <a:lnTo>
                    <a:pt x="802" y="1721"/>
                  </a:lnTo>
                  <a:lnTo>
                    <a:pt x="807" y="1728"/>
                  </a:lnTo>
                  <a:lnTo>
                    <a:pt x="811" y="1730"/>
                  </a:lnTo>
                  <a:lnTo>
                    <a:pt x="812" y="1732"/>
                  </a:lnTo>
                  <a:lnTo>
                    <a:pt x="814" y="1730"/>
                  </a:lnTo>
                  <a:lnTo>
                    <a:pt x="817" y="1728"/>
                  </a:lnTo>
                  <a:lnTo>
                    <a:pt x="820" y="1719"/>
                  </a:lnTo>
                  <a:lnTo>
                    <a:pt x="823" y="1708"/>
                  </a:lnTo>
                  <a:lnTo>
                    <a:pt x="825" y="1702"/>
                  </a:lnTo>
                  <a:lnTo>
                    <a:pt x="827" y="1697"/>
                  </a:lnTo>
                  <a:lnTo>
                    <a:pt x="831" y="1694"/>
                  </a:lnTo>
                  <a:lnTo>
                    <a:pt x="836" y="1692"/>
                  </a:lnTo>
                  <a:lnTo>
                    <a:pt x="845" y="1688"/>
                  </a:lnTo>
                  <a:lnTo>
                    <a:pt x="856" y="1682"/>
                  </a:lnTo>
                  <a:lnTo>
                    <a:pt x="860" y="1678"/>
                  </a:lnTo>
                  <a:lnTo>
                    <a:pt x="863" y="1675"/>
                  </a:lnTo>
                  <a:lnTo>
                    <a:pt x="867" y="1670"/>
                  </a:lnTo>
                  <a:lnTo>
                    <a:pt x="868" y="1665"/>
                  </a:lnTo>
                  <a:lnTo>
                    <a:pt x="869" y="1660"/>
                  </a:lnTo>
                  <a:lnTo>
                    <a:pt x="868" y="1656"/>
                  </a:lnTo>
                  <a:lnTo>
                    <a:pt x="868" y="1651"/>
                  </a:lnTo>
                  <a:lnTo>
                    <a:pt x="865" y="1648"/>
                  </a:lnTo>
                  <a:lnTo>
                    <a:pt x="863" y="1645"/>
                  </a:lnTo>
                  <a:lnTo>
                    <a:pt x="860" y="1644"/>
                  </a:lnTo>
                  <a:lnTo>
                    <a:pt x="856" y="1642"/>
                  </a:lnTo>
                  <a:lnTo>
                    <a:pt x="852" y="1644"/>
                  </a:lnTo>
                  <a:lnTo>
                    <a:pt x="845" y="1645"/>
                  </a:lnTo>
                  <a:lnTo>
                    <a:pt x="839" y="1644"/>
                  </a:lnTo>
                  <a:lnTo>
                    <a:pt x="835" y="1641"/>
                  </a:lnTo>
                  <a:lnTo>
                    <a:pt x="831" y="1635"/>
                  </a:lnTo>
                  <a:lnTo>
                    <a:pt x="829" y="1632"/>
                  </a:lnTo>
                  <a:lnTo>
                    <a:pt x="829" y="1628"/>
                  </a:lnTo>
                  <a:lnTo>
                    <a:pt x="830" y="1625"/>
                  </a:lnTo>
                  <a:lnTo>
                    <a:pt x="831" y="1622"/>
                  </a:lnTo>
                  <a:lnTo>
                    <a:pt x="833" y="1621"/>
                  </a:lnTo>
                  <a:lnTo>
                    <a:pt x="836" y="1620"/>
                  </a:lnTo>
                  <a:lnTo>
                    <a:pt x="838" y="1619"/>
                  </a:lnTo>
                  <a:lnTo>
                    <a:pt x="842" y="1618"/>
                  </a:lnTo>
                  <a:lnTo>
                    <a:pt x="857" y="1618"/>
                  </a:lnTo>
                  <a:lnTo>
                    <a:pt x="877" y="1620"/>
                  </a:lnTo>
                  <a:lnTo>
                    <a:pt x="886" y="1621"/>
                  </a:lnTo>
                  <a:lnTo>
                    <a:pt x="892" y="1623"/>
                  </a:lnTo>
                  <a:lnTo>
                    <a:pt x="894" y="1625"/>
                  </a:lnTo>
                  <a:lnTo>
                    <a:pt x="895" y="1626"/>
                  </a:lnTo>
                  <a:lnTo>
                    <a:pt x="895" y="1627"/>
                  </a:lnTo>
                  <a:lnTo>
                    <a:pt x="894" y="1629"/>
                  </a:lnTo>
                  <a:lnTo>
                    <a:pt x="889" y="1634"/>
                  </a:lnTo>
                  <a:lnTo>
                    <a:pt x="888" y="1638"/>
                  </a:lnTo>
                  <a:lnTo>
                    <a:pt x="887" y="1644"/>
                  </a:lnTo>
                  <a:lnTo>
                    <a:pt x="887" y="1650"/>
                  </a:lnTo>
                  <a:lnTo>
                    <a:pt x="887" y="1652"/>
                  </a:lnTo>
                  <a:lnTo>
                    <a:pt x="888" y="1654"/>
                  </a:lnTo>
                  <a:lnTo>
                    <a:pt x="889" y="1656"/>
                  </a:lnTo>
                  <a:lnTo>
                    <a:pt x="892" y="1657"/>
                  </a:lnTo>
                  <a:lnTo>
                    <a:pt x="898" y="1658"/>
                  </a:lnTo>
                  <a:lnTo>
                    <a:pt x="903" y="1661"/>
                  </a:lnTo>
                  <a:lnTo>
                    <a:pt x="905" y="1664"/>
                  </a:lnTo>
                  <a:lnTo>
                    <a:pt x="906" y="1666"/>
                  </a:lnTo>
                  <a:lnTo>
                    <a:pt x="906" y="1670"/>
                  </a:lnTo>
                  <a:lnTo>
                    <a:pt x="905" y="1673"/>
                  </a:lnTo>
                  <a:lnTo>
                    <a:pt x="902" y="1682"/>
                  </a:lnTo>
                  <a:lnTo>
                    <a:pt x="900" y="1688"/>
                  </a:lnTo>
                  <a:lnTo>
                    <a:pt x="893" y="1696"/>
                  </a:lnTo>
                  <a:lnTo>
                    <a:pt x="881" y="1705"/>
                  </a:lnTo>
                  <a:lnTo>
                    <a:pt x="877" y="1711"/>
                  </a:lnTo>
                  <a:lnTo>
                    <a:pt x="876" y="1714"/>
                  </a:lnTo>
                  <a:lnTo>
                    <a:pt x="877" y="1715"/>
                  </a:lnTo>
                  <a:lnTo>
                    <a:pt x="880" y="1716"/>
                  </a:lnTo>
                  <a:lnTo>
                    <a:pt x="882" y="1716"/>
                  </a:lnTo>
                  <a:lnTo>
                    <a:pt x="887" y="1715"/>
                  </a:lnTo>
                  <a:lnTo>
                    <a:pt x="893" y="1714"/>
                  </a:lnTo>
                  <a:lnTo>
                    <a:pt x="899" y="1711"/>
                  </a:lnTo>
                  <a:lnTo>
                    <a:pt x="906" y="1708"/>
                  </a:lnTo>
                  <a:lnTo>
                    <a:pt x="912" y="1704"/>
                  </a:lnTo>
                  <a:lnTo>
                    <a:pt x="919" y="1700"/>
                  </a:lnTo>
                  <a:lnTo>
                    <a:pt x="926" y="1697"/>
                  </a:lnTo>
                  <a:lnTo>
                    <a:pt x="932" y="1694"/>
                  </a:lnTo>
                  <a:lnTo>
                    <a:pt x="939" y="1692"/>
                  </a:lnTo>
                  <a:lnTo>
                    <a:pt x="949" y="1692"/>
                  </a:lnTo>
                  <a:lnTo>
                    <a:pt x="955" y="1690"/>
                  </a:lnTo>
                  <a:lnTo>
                    <a:pt x="957" y="1689"/>
                  </a:lnTo>
                  <a:lnTo>
                    <a:pt x="959" y="1688"/>
                  </a:lnTo>
                  <a:lnTo>
                    <a:pt x="961" y="1685"/>
                  </a:lnTo>
                  <a:lnTo>
                    <a:pt x="961" y="1683"/>
                  </a:lnTo>
                  <a:lnTo>
                    <a:pt x="962" y="1677"/>
                  </a:lnTo>
                  <a:lnTo>
                    <a:pt x="959" y="1672"/>
                  </a:lnTo>
                  <a:lnTo>
                    <a:pt x="958" y="1670"/>
                  </a:lnTo>
                  <a:lnTo>
                    <a:pt x="956" y="1669"/>
                  </a:lnTo>
                  <a:lnTo>
                    <a:pt x="952" y="1667"/>
                  </a:lnTo>
                  <a:lnTo>
                    <a:pt x="949" y="1667"/>
                  </a:lnTo>
                  <a:lnTo>
                    <a:pt x="940" y="1669"/>
                  </a:lnTo>
                  <a:lnTo>
                    <a:pt x="934" y="1666"/>
                  </a:lnTo>
                  <a:lnTo>
                    <a:pt x="932" y="1665"/>
                  </a:lnTo>
                  <a:lnTo>
                    <a:pt x="930" y="1663"/>
                  </a:lnTo>
                  <a:lnTo>
                    <a:pt x="927" y="1660"/>
                  </a:lnTo>
                  <a:lnTo>
                    <a:pt x="926" y="1656"/>
                  </a:lnTo>
                  <a:lnTo>
                    <a:pt x="926" y="1652"/>
                  </a:lnTo>
                  <a:lnTo>
                    <a:pt x="926" y="1648"/>
                  </a:lnTo>
                  <a:lnTo>
                    <a:pt x="927" y="1645"/>
                  </a:lnTo>
                  <a:lnTo>
                    <a:pt x="928" y="1641"/>
                  </a:lnTo>
                  <a:lnTo>
                    <a:pt x="933" y="1635"/>
                  </a:lnTo>
                  <a:lnTo>
                    <a:pt x="940" y="1631"/>
                  </a:lnTo>
                  <a:lnTo>
                    <a:pt x="946" y="1625"/>
                  </a:lnTo>
                  <a:lnTo>
                    <a:pt x="950" y="1621"/>
                  </a:lnTo>
                  <a:lnTo>
                    <a:pt x="950" y="1619"/>
                  </a:lnTo>
                  <a:lnTo>
                    <a:pt x="950" y="1616"/>
                  </a:lnTo>
                  <a:lnTo>
                    <a:pt x="947" y="1615"/>
                  </a:lnTo>
                  <a:lnTo>
                    <a:pt x="944" y="1613"/>
                  </a:lnTo>
                  <a:lnTo>
                    <a:pt x="936" y="1607"/>
                  </a:lnTo>
                  <a:lnTo>
                    <a:pt x="928" y="1600"/>
                  </a:lnTo>
                  <a:lnTo>
                    <a:pt x="923" y="1593"/>
                  </a:lnTo>
                  <a:lnTo>
                    <a:pt x="919" y="1584"/>
                  </a:lnTo>
                  <a:lnTo>
                    <a:pt x="917" y="1582"/>
                  </a:lnTo>
                  <a:lnTo>
                    <a:pt x="917" y="1578"/>
                  </a:lnTo>
                  <a:lnTo>
                    <a:pt x="918" y="1576"/>
                  </a:lnTo>
                  <a:lnTo>
                    <a:pt x="919" y="1574"/>
                  </a:lnTo>
                  <a:lnTo>
                    <a:pt x="921" y="1572"/>
                  </a:lnTo>
                  <a:lnTo>
                    <a:pt x="925" y="1571"/>
                  </a:lnTo>
                  <a:lnTo>
                    <a:pt x="928" y="1571"/>
                  </a:lnTo>
                  <a:lnTo>
                    <a:pt x="934" y="1571"/>
                  </a:lnTo>
                  <a:lnTo>
                    <a:pt x="939" y="1572"/>
                  </a:lnTo>
                  <a:lnTo>
                    <a:pt x="943" y="1575"/>
                  </a:lnTo>
                  <a:lnTo>
                    <a:pt x="947" y="1578"/>
                  </a:lnTo>
                  <a:lnTo>
                    <a:pt x="951" y="1582"/>
                  </a:lnTo>
                  <a:lnTo>
                    <a:pt x="957" y="1590"/>
                  </a:lnTo>
                  <a:lnTo>
                    <a:pt x="963" y="1600"/>
                  </a:lnTo>
                  <a:lnTo>
                    <a:pt x="965" y="1603"/>
                  </a:lnTo>
                  <a:lnTo>
                    <a:pt x="968" y="1607"/>
                  </a:lnTo>
                  <a:lnTo>
                    <a:pt x="970" y="1609"/>
                  </a:lnTo>
                  <a:lnTo>
                    <a:pt x="974" y="1610"/>
                  </a:lnTo>
                  <a:lnTo>
                    <a:pt x="977" y="1612"/>
                  </a:lnTo>
                  <a:lnTo>
                    <a:pt x="980" y="1612"/>
                  </a:lnTo>
                  <a:lnTo>
                    <a:pt x="983" y="1612"/>
                  </a:lnTo>
                  <a:lnTo>
                    <a:pt x="987" y="1609"/>
                  </a:lnTo>
                  <a:lnTo>
                    <a:pt x="995" y="1607"/>
                  </a:lnTo>
                  <a:lnTo>
                    <a:pt x="1007" y="1606"/>
                  </a:lnTo>
                  <a:lnTo>
                    <a:pt x="1018" y="1606"/>
                  </a:lnTo>
                  <a:lnTo>
                    <a:pt x="1026" y="1606"/>
                  </a:lnTo>
                  <a:lnTo>
                    <a:pt x="1029" y="1606"/>
                  </a:lnTo>
                  <a:lnTo>
                    <a:pt x="1032" y="1607"/>
                  </a:lnTo>
                  <a:lnTo>
                    <a:pt x="1034" y="1608"/>
                  </a:lnTo>
                  <a:lnTo>
                    <a:pt x="1035" y="1610"/>
                  </a:lnTo>
                  <a:lnTo>
                    <a:pt x="1039" y="1616"/>
                  </a:lnTo>
                  <a:lnTo>
                    <a:pt x="1040" y="1626"/>
                  </a:lnTo>
                  <a:lnTo>
                    <a:pt x="1041" y="1629"/>
                  </a:lnTo>
                  <a:lnTo>
                    <a:pt x="1044" y="1634"/>
                  </a:lnTo>
                  <a:lnTo>
                    <a:pt x="1047" y="1639"/>
                  </a:lnTo>
                  <a:lnTo>
                    <a:pt x="1053" y="1644"/>
                  </a:lnTo>
                  <a:lnTo>
                    <a:pt x="1059" y="1647"/>
                  </a:lnTo>
                  <a:lnTo>
                    <a:pt x="1066" y="1650"/>
                  </a:lnTo>
                  <a:lnTo>
                    <a:pt x="1075" y="1651"/>
                  </a:lnTo>
                  <a:lnTo>
                    <a:pt x="1083" y="1651"/>
                  </a:lnTo>
                  <a:lnTo>
                    <a:pt x="1090" y="1648"/>
                  </a:lnTo>
                  <a:lnTo>
                    <a:pt x="1097" y="1645"/>
                  </a:lnTo>
                  <a:lnTo>
                    <a:pt x="1102" y="1640"/>
                  </a:lnTo>
                  <a:lnTo>
                    <a:pt x="1106" y="1634"/>
                  </a:lnTo>
                  <a:lnTo>
                    <a:pt x="1109" y="1628"/>
                  </a:lnTo>
                  <a:lnTo>
                    <a:pt x="1110" y="1621"/>
                  </a:lnTo>
                  <a:lnTo>
                    <a:pt x="1110" y="1613"/>
                  </a:lnTo>
                  <a:lnTo>
                    <a:pt x="1110" y="1606"/>
                  </a:lnTo>
                  <a:lnTo>
                    <a:pt x="1108" y="1588"/>
                  </a:lnTo>
                  <a:lnTo>
                    <a:pt x="1106" y="1570"/>
                  </a:lnTo>
                  <a:lnTo>
                    <a:pt x="1103" y="1553"/>
                  </a:lnTo>
                  <a:lnTo>
                    <a:pt x="1102" y="1540"/>
                  </a:lnTo>
                  <a:lnTo>
                    <a:pt x="1101" y="1533"/>
                  </a:lnTo>
                  <a:lnTo>
                    <a:pt x="1100" y="1525"/>
                  </a:lnTo>
                  <a:lnTo>
                    <a:pt x="1101" y="1521"/>
                  </a:lnTo>
                  <a:lnTo>
                    <a:pt x="1103" y="1518"/>
                  </a:lnTo>
                  <a:lnTo>
                    <a:pt x="1106" y="1515"/>
                  </a:lnTo>
                  <a:lnTo>
                    <a:pt x="1110" y="1514"/>
                  </a:lnTo>
                  <a:lnTo>
                    <a:pt x="1114" y="1514"/>
                  </a:lnTo>
                  <a:lnTo>
                    <a:pt x="1115" y="1514"/>
                  </a:lnTo>
                  <a:lnTo>
                    <a:pt x="1117" y="1515"/>
                  </a:lnTo>
                  <a:lnTo>
                    <a:pt x="1119" y="1516"/>
                  </a:lnTo>
                  <a:lnTo>
                    <a:pt x="1121" y="1521"/>
                  </a:lnTo>
                  <a:lnTo>
                    <a:pt x="1122" y="1526"/>
                  </a:lnTo>
                  <a:lnTo>
                    <a:pt x="1123" y="1536"/>
                  </a:lnTo>
                  <a:lnTo>
                    <a:pt x="1125" y="1540"/>
                  </a:lnTo>
                  <a:lnTo>
                    <a:pt x="1128" y="1541"/>
                  </a:lnTo>
                  <a:lnTo>
                    <a:pt x="1132" y="1541"/>
                  </a:lnTo>
                  <a:lnTo>
                    <a:pt x="1135" y="1541"/>
                  </a:lnTo>
                  <a:lnTo>
                    <a:pt x="1139" y="1540"/>
                  </a:lnTo>
                  <a:lnTo>
                    <a:pt x="1147" y="1537"/>
                  </a:lnTo>
                  <a:lnTo>
                    <a:pt x="1152" y="1532"/>
                  </a:lnTo>
                  <a:lnTo>
                    <a:pt x="1154" y="1530"/>
                  </a:lnTo>
                  <a:lnTo>
                    <a:pt x="1157" y="1528"/>
                  </a:lnTo>
                  <a:lnTo>
                    <a:pt x="1159" y="1528"/>
                  </a:lnTo>
                  <a:lnTo>
                    <a:pt x="1160" y="1528"/>
                  </a:lnTo>
                  <a:lnTo>
                    <a:pt x="1163" y="1531"/>
                  </a:lnTo>
                  <a:lnTo>
                    <a:pt x="1164" y="1536"/>
                  </a:lnTo>
                  <a:lnTo>
                    <a:pt x="1163" y="1540"/>
                  </a:lnTo>
                  <a:lnTo>
                    <a:pt x="1161" y="1543"/>
                  </a:lnTo>
                  <a:lnTo>
                    <a:pt x="1158" y="1545"/>
                  </a:lnTo>
                  <a:lnTo>
                    <a:pt x="1152" y="1547"/>
                  </a:lnTo>
                  <a:lnTo>
                    <a:pt x="1145" y="1551"/>
                  </a:lnTo>
                  <a:lnTo>
                    <a:pt x="1140" y="1555"/>
                  </a:lnTo>
                  <a:lnTo>
                    <a:pt x="1135" y="1559"/>
                  </a:lnTo>
                  <a:lnTo>
                    <a:pt x="1132" y="1566"/>
                  </a:lnTo>
                  <a:lnTo>
                    <a:pt x="1131" y="1574"/>
                  </a:lnTo>
                  <a:lnTo>
                    <a:pt x="1132" y="1582"/>
                  </a:lnTo>
                  <a:lnTo>
                    <a:pt x="1133" y="1585"/>
                  </a:lnTo>
                  <a:lnTo>
                    <a:pt x="1134" y="1589"/>
                  </a:lnTo>
                  <a:lnTo>
                    <a:pt x="1138" y="1591"/>
                  </a:lnTo>
                  <a:lnTo>
                    <a:pt x="1141" y="1594"/>
                  </a:lnTo>
                  <a:lnTo>
                    <a:pt x="1156" y="1601"/>
                  </a:lnTo>
                  <a:lnTo>
                    <a:pt x="1170" y="1610"/>
                  </a:lnTo>
                  <a:lnTo>
                    <a:pt x="1177" y="1615"/>
                  </a:lnTo>
                  <a:lnTo>
                    <a:pt x="1184" y="1619"/>
                  </a:lnTo>
                  <a:lnTo>
                    <a:pt x="1191" y="1621"/>
                  </a:lnTo>
                  <a:lnTo>
                    <a:pt x="1198" y="1622"/>
                  </a:lnTo>
                  <a:lnTo>
                    <a:pt x="1202" y="1621"/>
                  </a:lnTo>
                  <a:lnTo>
                    <a:pt x="1205" y="1620"/>
                  </a:lnTo>
                  <a:lnTo>
                    <a:pt x="1209" y="1618"/>
                  </a:lnTo>
                  <a:lnTo>
                    <a:pt x="1214" y="1615"/>
                  </a:lnTo>
                  <a:lnTo>
                    <a:pt x="1219" y="1610"/>
                  </a:lnTo>
                  <a:lnTo>
                    <a:pt x="1222" y="1606"/>
                  </a:lnTo>
                  <a:lnTo>
                    <a:pt x="1227" y="1600"/>
                  </a:lnTo>
                  <a:lnTo>
                    <a:pt x="1232" y="1593"/>
                  </a:lnTo>
                  <a:lnTo>
                    <a:pt x="1238" y="1581"/>
                  </a:lnTo>
                  <a:lnTo>
                    <a:pt x="1249" y="1563"/>
                  </a:lnTo>
                  <a:lnTo>
                    <a:pt x="1255" y="1555"/>
                  </a:lnTo>
                  <a:lnTo>
                    <a:pt x="1262" y="1547"/>
                  </a:lnTo>
                  <a:lnTo>
                    <a:pt x="1268" y="1541"/>
                  </a:lnTo>
                  <a:lnTo>
                    <a:pt x="1273" y="1539"/>
                  </a:lnTo>
                  <a:lnTo>
                    <a:pt x="1283" y="1536"/>
                  </a:lnTo>
                  <a:lnTo>
                    <a:pt x="1295" y="1534"/>
                  </a:lnTo>
                  <a:lnTo>
                    <a:pt x="1301" y="1536"/>
                  </a:lnTo>
                  <a:lnTo>
                    <a:pt x="1305" y="1538"/>
                  </a:lnTo>
                  <a:lnTo>
                    <a:pt x="1308" y="1540"/>
                  </a:lnTo>
                  <a:lnTo>
                    <a:pt x="1309" y="1543"/>
                  </a:lnTo>
                  <a:lnTo>
                    <a:pt x="1311" y="1545"/>
                  </a:lnTo>
                  <a:lnTo>
                    <a:pt x="1312" y="1549"/>
                  </a:lnTo>
                  <a:lnTo>
                    <a:pt x="1316" y="1563"/>
                  </a:lnTo>
                  <a:lnTo>
                    <a:pt x="1320" y="1572"/>
                  </a:lnTo>
                  <a:lnTo>
                    <a:pt x="1322" y="1575"/>
                  </a:lnTo>
                  <a:lnTo>
                    <a:pt x="1325" y="1577"/>
                  </a:lnTo>
                  <a:lnTo>
                    <a:pt x="1329" y="1577"/>
                  </a:lnTo>
                  <a:lnTo>
                    <a:pt x="1334" y="1576"/>
                  </a:lnTo>
                  <a:lnTo>
                    <a:pt x="1342" y="1572"/>
                  </a:lnTo>
                  <a:lnTo>
                    <a:pt x="1349" y="1568"/>
                  </a:lnTo>
                  <a:lnTo>
                    <a:pt x="1354" y="1563"/>
                  </a:lnTo>
                  <a:lnTo>
                    <a:pt x="1359" y="1556"/>
                  </a:lnTo>
                  <a:lnTo>
                    <a:pt x="1364" y="1547"/>
                  </a:lnTo>
                  <a:lnTo>
                    <a:pt x="1371" y="1539"/>
                  </a:lnTo>
                  <a:lnTo>
                    <a:pt x="1374" y="1536"/>
                  </a:lnTo>
                  <a:lnTo>
                    <a:pt x="1377" y="1532"/>
                  </a:lnTo>
                  <a:lnTo>
                    <a:pt x="1377" y="1528"/>
                  </a:lnTo>
                  <a:lnTo>
                    <a:pt x="1375" y="1527"/>
                  </a:lnTo>
                  <a:lnTo>
                    <a:pt x="1372" y="1520"/>
                  </a:lnTo>
                  <a:lnTo>
                    <a:pt x="1367" y="1505"/>
                  </a:lnTo>
                  <a:lnTo>
                    <a:pt x="1364" y="1488"/>
                  </a:lnTo>
                  <a:lnTo>
                    <a:pt x="1362" y="1476"/>
                  </a:lnTo>
                  <a:lnTo>
                    <a:pt x="1364" y="1465"/>
                  </a:lnTo>
                  <a:lnTo>
                    <a:pt x="1366" y="1452"/>
                  </a:lnTo>
                  <a:lnTo>
                    <a:pt x="1371" y="1439"/>
                  </a:lnTo>
                  <a:lnTo>
                    <a:pt x="1377" y="1430"/>
                  </a:lnTo>
                  <a:lnTo>
                    <a:pt x="1378" y="1426"/>
                  </a:lnTo>
                  <a:lnTo>
                    <a:pt x="1379" y="1423"/>
                  </a:lnTo>
                  <a:lnTo>
                    <a:pt x="1380" y="1419"/>
                  </a:lnTo>
                  <a:lnTo>
                    <a:pt x="1380" y="1415"/>
                  </a:lnTo>
                  <a:lnTo>
                    <a:pt x="1379" y="1405"/>
                  </a:lnTo>
                  <a:lnTo>
                    <a:pt x="1378" y="1388"/>
                  </a:lnTo>
                  <a:lnTo>
                    <a:pt x="1375" y="1370"/>
                  </a:lnTo>
                  <a:lnTo>
                    <a:pt x="1371" y="1356"/>
                  </a:lnTo>
                  <a:lnTo>
                    <a:pt x="1367" y="1343"/>
                  </a:lnTo>
                  <a:lnTo>
                    <a:pt x="1366" y="1333"/>
                  </a:lnTo>
                  <a:lnTo>
                    <a:pt x="1367" y="1325"/>
                  </a:lnTo>
                  <a:lnTo>
                    <a:pt x="1369" y="1317"/>
                  </a:lnTo>
                  <a:lnTo>
                    <a:pt x="1372" y="1313"/>
                  </a:lnTo>
                  <a:lnTo>
                    <a:pt x="1373" y="1310"/>
                  </a:lnTo>
                  <a:lnTo>
                    <a:pt x="1375" y="1307"/>
                  </a:lnTo>
                  <a:lnTo>
                    <a:pt x="1378" y="1307"/>
                  </a:lnTo>
                  <a:lnTo>
                    <a:pt x="1380" y="1307"/>
                  </a:lnTo>
                  <a:lnTo>
                    <a:pt x="1384" y="1310"/>
                  </a:lnTo>
                  <a:lnTo>
                    <a:pt x="1386" y="1314"/>
                  </a:lnTo>
                  <a:lnTo>
                    <a:pt x="1388" y="1319"/>
                  </a:lnTo>
                  <a:lnTo>
                    <a:pt x="1393" y="1332"/>
                  </a:lnTo>
                  <a:lnTo>
                    <a:pt x="1397" y="1347"/>
                  </a:lnTo>
                  <a:lnTo>
                    <a:pt x="1398" y="1356"/>
                  </a:lnTo>
                  <a:lnTo>
                    <a:pt x="1398" y="1371"/>
                  </a:lnTo>
                  <a:lnTo>
                    <a:pt x="1399" y="1392"/>
                  </a:lnTo>
                  <a:lnTo>
                    <a:pt x="1402" y="1413"/>
                  </a:lnTo>
                  <a:lnTo>
                    <a:pt x="1406" y="1438"/>
                  </a:lnTo>
                  <a:lnTo>
                    <a:pt x="1411" y="1458"/>
                  </a:lnTo>
                  <a:lnTo>
                    <a:pt x="1417" y="1474"/>
                  </a:lnTo>
                  <a:lnTo>
                    <a:pt x="1421" y="1480"/>
                  </a:lnTo>
                  <a:lnTo>
                    <a:pt x="1425" y="1483"/>
                  </a:lnTo>
                  <a:lnTo>
                    <a:pt x="1430" y="1486"/>
                  </a:lnTo>
                  <a:lnTo>
                    <a:pt x="1434" y="1488"/>
                  </a:lnTo>
                  <a:lnTo>
                    <a:pt x="1436" y="1492"/>
                  </a:lnTo>
                  <a:lnTo>
                    <a:pt x="1442" y="1505"/>
                  </a:lnTo>
                  <a:lnTo>
                    <a:pt x="1446" y="1515"/>
                  </a:lnTo>
                  <a:lnTo>
                    <a:pt x="1447" y="1516"/>
                  </a:lnTo>
                  <a:lnTo>
                    <a:pt x="1449" y="1518"/>
                  </a:lnTo>
                  <a:lnTo>
                    <a:pt x="1450" y="1518"/>
                  </a:lnTo>
                  <a:lnTo>
                    <a:pt x="1453" y="1518"/>
                  </a:lnTo>
                  <a:lnTo>
                    <a:pt x="1457" y="1515"/>
                  </a:lnTo>
                  <a:lnTo>
                    <a:pt x="1465" y="1508"/>
                  </a:lnTo>
                  <a:lnTo>
                    <a:pt x="1478" y="1496"/>
                  </a:lnTo>
                  <a:lnTo>
                    <a:pt x="1491" y="1481"/>
                  </a:lnTo>
                  <a:lnTo>
                    <a:pt x="1498" y="1473"/>
                  </a:lnTo>
                  <a:lnTo>
                    <a:pt x="1503" y="1463"/>
                  </a:lnTo>
                  <a:lnTo>
                    <a:pt x="1507" y="1453"/>
                  </a:lnTo>
                  <a:lnTo>
                    <a:pt x="1511" y="1444"/>
                  </a:lnTo>
                  <a:lnTo>
                    <a:pt x="1512" y="1437"/>
                  </a:lnTo>
                  <a:lnTo>
                    <a:pt x="1512" y="1430"/>
                  </a:lnTo>
                  <a:lnTo>
                    <a:pt x="1511" y="1424"/>
                  </a:lnTo>
                  <a:lnTo>
                    <a:pt x="1509" y="1418"/>
                  </a:lnTo>
                  <a:lnTo>
                    <a:pt x="1503" y="1405"/>
                  </a:lnTo>
                  <a:lnTo>
                    <a:pt x="1497" y="1393"/>
                  </a:lnTo>
                  <a:lnTo>
                    <a:pt x="1493" y="1382"/>
                  </a:lnTo>
                  <a:lnTo>
                    <a:pt x="1488" y="1371"/>
                  </a:lnTo>
                  <a:lnTo>
                    <a:pt x="1486" y="1367"/>
                  </a:lnTo>
                  <a:lnTo>
                    <a:pt x="1484" y="1362"/>
                  </a:lnTo>
                  <a:lnTo>
                    <a:pt x="1479" y="1358"/>
                  </a:lnTo>
                  <a:lnTo>
                    <a:pt x="1475" y="1355"/>
                  </a:lnTo>
                  <a:lnTo>
                    <a:pt x="1471" y="1352"/>
                  </a:lnTo>
                  <a:lnTo>
                    <a:pt x="1468" y="1350"/>
                  </a:lnTo>
                  <a:lnTo>
                    <a:pt x="1466" y="1348"/>
                  </a:lnTo>
                  <a:lnTo>
                    <a:pt x="1465" y="1344"/>
                  </a:lnTo>
                  <a:lnTo>
                    <a:pt x="1465" y="1342"/>
                  </a:lnTo>
                  <a:lnTo>
                    <a:pt x="1466" y="1339"/>
                  </a:lnTo>
                  <a:lnTo>
                    <a:pt x="1468" y="1338"/>
                  </a:lnTo>
                  <a:lnTo>
                    <a:pt x="1471" y="1337"/>
                  </a:lnTo>
                  <a:lnTo>
                    <a:pt x="1474" y="1338"/>
                  </a:lnTo>
                  <a:lnTo>
                    <a:pt x="1479" y="1339"/>
                  </a:lnTo>
                  <a:lnTo>
                    <a:pt x="1484" y="1343"/>
                  </a:lnTo>
                  <a:lnTo>
                    <a:pt x="1488" y="1348"/>
                  </a:lnTo>
                  <a:lnTo>
                    <a:pt x="1493" y="1354"/>
                  </a:lnTo>
                  <a:lnTo>
                    <a:pt x="1498" y="1360"/>
                  </a:lnTo>
                  <a:lnTo>
                    <a:pt x="1503" y="1367"/>
                  </a:lnTo>
                  <a:lnTo>
                    <a:pt x="1507" y="1374"/>
                  </a:lnTo>
                  <a:lnTo>
                    <a:pt x="1513" y="1388"/>
                  </a:lnTo>
                  <a:lnTo>
                    <a:pt x="1517" y="1399"/>
                  </a:lnTo>
                  <a:lnTo>
                    <a:pt x="1519" y="1407"/>
                  </a:lnTo>
                  <a:lnTo>
                    <a:pt x="1523" y="1412"/>
                  </a:lnTo>
                  <a:lnTo>
                    <a:pt x="1528" y="1413"/>
                  </a:lnTo>
                  <a:lnTo>
                    <a:pt x="1532" y="1415"/>
                  </a:lnTo>
                  <a:lnTo>
                    <a:pt x="1536" y="1418"/>
                  </a:lnTo>
                  <a:lnTo>
                    <a:pt x="1539" y="1424"/>
                  </a:lnTo>
                  <a:lnTo>
                    <a:pt x="1543" y="1429"/>
                  </a:lnTo>
                  <a:lnTo>
                    <a:pt x="1547" y="1432"/>
                  </a:lnTo>
                  <a:lnTo>
                    <a:pt x="1551" y="1433"/>
                  </a:lnTo>
                  <a:lnTo>
                    <a:pt x="1560" y="1434"/>
                  </a:lnTo>
                  <a:lnTo>
                    <a:pt x="1564" y="1433"/>
                  </a:lnTo>
                  <a:lnTo>
                    <a:pt x="1570" y="1432"/>
                  </a:lnTo>
                  <a:lnTo>
                    <a:pt x="1578" y="1429"/>
                  </a:lnTo>
                  <a:lnTo>
                    <a:pt x="1583" y="1425"/>
                  </a:lnTo>
                  <a:lnTo>
                    <a:pt x="1589" y="1420"/>
                  </a:lnTo>
                  <a:lnTo>
                    <a:pt x="1595" y="1415"/>
                  </a:lnTo>
                  <a:lnTo>
                    <a:pt x="1599" y="1411"/>
                  </a:lnTo>
                  <a:lnTo>
                    <a:pt x="1601" y="1405"/>
                  </a:lnTo>
                  <a:lnTo>
                    <a:pt x="1601" y="1400"/>
                  </a:lnTo>
                  <a:lnTo>
                    <a:pt x="1600" y="1394"/>
                  </a:lnTo>
                  <a:lnTo>
                    <a:pt x="1598" y="1390"/>
                  </a:lnTo>
                  <a:lnTo>
                    <a:pt x="1597" y="1386"/>
                  </a:lnTo>
                  <a:lnTo>
                    <a:pt x="1594" y="1382"/>
                  </a:lnTo>
                  <a:lnTo>
                    <a:pt x="1594" y="1379"/>
                  </a:lnTo>
                  <a:lnTo>
                    <a:pt x="1594" y="1376"/>
                  </a:lnTo>
                  <a:lnTo>
                    <a:pt x="1597" y="1375"/>
                  </a:lnTo>
                  <a:lnTo>
                    <a:pt x="1599" y="1373"/>
                  </a:lnTo>
                  <a:lnTo>
                    <a:pt x="1601" y="1370"/>
                  </a:lnTo>
                  <a:lnTo>
                    <a:pt x="1604" y="1367"/>
                  </a:lnTo>
                  <a:lnTo>
                    <a:pt x="1605" y="1362"/>
                  </a:lnTo>
                  <a:lnTo>
                    <a:pt x="1606" y="1357"/>
                  </a:lnTo>
                  <a:lnTo>
                    <a:pt x="1605" y="1354"/>
                  </a:lnTo>
                  <a:lnTo>
                    <a:pt x="1604" y="1350"/>
                  </a:lnTo>
                  <a:lnTo>
                    <a:pt x="1600" y="1347"/>
                  </a:lnTo>
                  <a:lnTo>
                    <a:pt x="1595" y="1343"/>
                  </a:lnTo>
                  <a:lnTo>
                    <a:pt x="1591" y="1339"/>
                  </a:lnTo>
                  <a:lnTo>
                    <a:pt x="1587" y="1336"/>
                  </a:lnTo>
                  <a:lnTo>
                    <a:pt x="1583" y="1331"/>
                  </a:lnTo>
                  <a:lnTo>
                    <a:pt x="1582" y="1326"/>
                  </a:lnTo>
                  <a:lnTo>
                    <a:pt x="1581" y="1320"/>
                  </a:lnTo>
                  <a:lnTo>
                    <a:pt x="1581" y="1313"/>
                  </a:lnTo>
                  <a:lnTo>
                    <a:pt x="1583" y="1304"/>
                  </a:lnTo>
                  <a:lnTo>
                    <a:pt x="1588" y="1288"/>
                  </a:lnTo>
                  <a:lnTo>
                    <a:pt x="1591" y="1275"/>
                  </a:lnTo>
                  <a:lnTo>
                    <a:pt x="1591" y="1270"/>
                  </a:lnTo>
                  <a:lnTo>
                    <a:pt x="1591" y="1267"/>
                  </a:lnTo>
                  <a:lnTo>
                    <a:pt x="1588" y="1263"/>
                  </a:lnTo>
                  <a:lnTo>
                    <a:pt x="1586" y="1261"/>
                  </a:lnTo>
                  <a:lnTo>
                    <a:pt x="1583" y="1260"/>
                  </a:lnTo>
                  <a:lnTo>
                    <a:pt x="1582" y="1256"/>
                  </a:lnTo>
                  <a:lnTo>
                    <a:pt x="1581" y="1253"/>
                  </a:lnTo>
                  <a:lnTo>
                    <a:pt x="1580" y="1248"/>
                  </a:lnTo>
                  <a:lnTo>
                    <a:pt x="1579" y="1240"/>
                  </a:lnTo>
                  <a:lnTo>
                    <a:pt x="1576" y="1232"/>
                  </a:lnTo>
                  <a:lnTo>
                    <a:pt x="1574" y="1229"/>
                  </a:lnTo>
                  <a:lnTo>
                    <a:pt x="1570" y="1226"/>
                  </a:lnTo>
                  <a:lnTo>
                    <a:pt x="1564" y="1223"/>
                  </a:lnTo>
                  <a:lnTo>
                    <a:pt x="1557" y="1219"/>
                  </a:lnTo>
                  <a:lnTo>
                    <a:pt x="1543" y="1213"/>
                  </a:lnTo>
                  <a:lnTo>
                    <a:pt x="1531" y="1209"/>
                  </a:lnTo>
                  <a:lnTo>
                    <a:pt x="1520" y="1205"/>
                  </a:lnTo>
                  <a:lnTo>
                    <a:pt x="1510" y="1202"/>
                  </a:lnTo>
                  <a:lnTo>
                    <a:pt x="1506" y="1199"/>
                  </a:lnTo>
                  <a:lnTo>
                    <a:pt x="1503" y="1196"/>
                  </a:lnTo>
                  <a:lnTo>
                    <a:pt x="1500" y="1192"/>
                  </a:lnTo>
                  <a:lnTo>
                    <a:pt x="1500" y="1187"/>
                  </a:lnTo>
                  <a:lnTo>
                    <a:pt x="1501" y="1185"/>
                  </a:lnTo>
                  <a:lnTo>
                    <a:pt x="1504" y="1182"/>
                  </a:lnTo>
                  <a:lnTo>
                    <a:pt x="1506" y="1180"/>
                  </a:lnTo>
                  <a:lnTo>
                    <a:pt x="1510" y="1179"/>
                  </a:lnTo>
                  <a:lnTo>
                    <a:pt x="1517" y="1178"/>
                  </a:lnTo>
                  <a:lnTo>
                    <a:pt x="1526" y="1177"/>
                  </a:lnTo>
                  <a:lnTo>
                    <a:pt x="1545" y="1177"/>
                  </a:lnTo>
                  <a:lnTo>
                    <a:pt x="1560" y="1175"/>
                  </a:lnTo>
                  <a:lnTo>
                    <a:pt x="1569" y="1174"/>
                  </a:lnTo>
                  <a:lnTo>
                    <a:pt x="1579" y="1174"/>
                  </a:lnTo>
                  <a:lnTo>
                    <a:pt x="1582" y="1173"/>
                  </a:lnTo>
                  <a:lnTo>
                    <a:pt x="1585" y="1172"/>
                  </a:lnTo>
                  <a:lnTo>
                    <a:pt x="1587" y="1171"/>
                  </a:lnTo>
                  <a:lnTo>
                    <a:pt x="1588" y="1167"/>
                  </a:lnTo>
                  <a:lnTo>
                    <a:pt x="1587" y="1162"/>
                  </a:lnTo>
                  <a:lnTo>
                    <a:pt x="1586" y="1159"/>
                  </a:lnTo>
                  <a:lnTo>
                    <a:pt x="1581" y="1156"/>
                  </a:lnTo>
                  <a:lnTo>
                    <a:pt x="1574" y="1154"/>
                  </a:lnTo>
                  <a:lnTo>
                    <a:pt x="1569" y="1153"/>
                  </a:lnTo>
                  <a:lnTo>
                    <a:pt x="1566" y="1149"/>
                  </a:lnTo>
                  <a:lnTo>
                    <a:pt x="1562" y="1146"/>
                  </a:lnTo>
                  <a:lnTo>
                    <a:pt x="1558" y="1141"/>
                  </a:lnTo>
                  <a:lnTo>
                    <a:pt x="1555" y="1135"/>
                  </a:lnTo>
                  <a:lnTo>
                    <a:pt x="1553" y="1130"/>
                  </a:lnTo>
                  <a:lnTo>
                    <a:pt x="1551" y="1124"/>
                  </a:lnTo>
                  <a:lnTo>
                    <a:pt x="1551" y="1119"/>
                  </a:lnTo>
                  <a:lnTo>
                    <a:pt x="1554" y="1108"/>
                  </a:lnTo>
                  <a:lnTo>
                    <a:pt x="1556" y="1095"/>
                  </a:lnTo>
                  <a:lnTo>
                    <a:pt x="1557" y="1087"/>
                  </a:lnTo>
                  <a:lnTo>
                    <a:pt x="1557" y="1080"/>
                  </a:lnTo>
                  <a:lnTo>
                    <a:pt x="1556" y="1074"/>
                  </a:lnTo>
                  <a:lnTo>
                    <a:pt x="1555" y="1068"/>
                  </a:lnTo>
                  <a:lnTo>
                    <a:pt x="1551" y="1060"/>
                  </a:lnTo>
                  <a:lnTo>
                    <a:pt x="1551" y="1054"/>
                  </a:lnTo>
                  <a:lnTo>
                    <a:pt x="1551" y="1053"/>
                  </a:lnTo>
                  <a:lnTo>
                    <a:pt x="1553" y="1052"/>
                  </a:lnTo>
                  <a:lnTo>
                    <a:pt x="1555" y="1051"/>
                  </a:lnTo>
                  <a:lnTo>
                    <a:pt x="1557" y="1051"/>
                  </a:lnTo>
                  <a:lnTo>
                    <a:pt x="1561" y="1052"/>
                  </a:lnTo>
                  <a:lnTo>
                    <a:pt x="1563" y="1055"/>
                  </a:lnTo>
                  <a:lnTo>
                    <a:pt x="1564" y="1060"/>
                  </a:lnTo>
                  <a:lnTo>
                    <a:pt x="1567" y="1065"/>
                  </a:lnTo>
                  <a:lnTo>
                    <a:pt x="1570" y="1077"/>
                  </a:lnTo>
                  <a:lnTo>
                    <a:pt x="1575" y="1089"/>
                  </a:lnTo>
                  <a:lnTo>
                    <a:pt x="1580" y="1096"/>
                  </a:lnTo>
                  <a:lnTo>
                    <a:pt x="1583" y="1100"/>
                  </a:lnTo>
                  <a:lnTo>
                    <a:pt x="1586" y="1102"/>
                  </a:lnTo>
                  <a:lnTo>
                    <a:pt x="1588" y="1100"/>
                  </a:lnTo>
                  <a:lnTo>
                    <a:pt x="1589" y="1099"/>
                  </a:lnTo>
                  <a:lnTo>
                    <a:pt x="1592" y="1097"/>
                  </a:lnTo>
                  <a:lnTo>
                    <a:pt x="1594" y="1093"/>
                  </a:lnTo>
                  <a:lnTo>
                    <a:pt x="1597" y="1092"/>
                  </a:lnTo>
                  <a:lnTo>
                    <a:pt x="1599" y="1092"/>
                  </a:lnTo>
                  <a:lnTo>
                    <a:pt x="1600" y="1095"/>
                  </a:lnTo>
                  <a:lnTo>
                    <a:pt x="1601" y="1097"/>
                  </a:lnTo>
                  <a:lnTo>
                    <a:pt x="1602" y="1102"/>
                  </a:lnTo>
                  <a:lnTo>
                    <a:pt x="1602" y="1108"/>
                  </a:lnTo>
                  <a:lnTo>
                    <a:pt x="1601" y="1115"/>
                  </a:lnTo>
                  <a:lnTo>
                    <a:pt x="1600" y="1129"/>
                  </a:lnTo>
                  <a:lnTo>
                    <a:pt x="1601" y="1140"/>
                  </a:lnTo>
                  <a:lnTo>
                    <a:pt x="1602" y="1144"/>
                  </a:lnTo>
                  <a:lnTo>
                    <a:pt x="1605" y="1148"/>
                  </a:lnTo>
                  <a:lnTo>
                    <a:pt x="1607" y="1152"/>
                  </a:lnTo>
                  <a:lnTo>
                    <a:pt x="1610" y="1155"/>
                  </a:lnTo>
                  <a:lnTo>
                    <a:pt x="1618" y="1161"/>
                  </a:lnTo>
                  <a:lnTo>
                    <a:pt x="1629" y="1166"/>
                  </a:lnTo>
                  <a:lnTo>
                    <a:pt x="1639" y="1169"/>
                  </a:lnTo>
                  <a:lnTo>
                    <a:pt x="1648" y="1173"/>
                  </a:lnTo>
                  <a:lnTo>
                    <a:pt x="1652" y="1175"/>
                  </a:lnTo>
                  <a:lnTo>
                    <a:pt x="1656" y="1177"/>
                  </a:lnTo>
                  <a:lnTo>
                    <a:pt x="1658" y="1179"/>
                  </a:lnTo>
                  <a:lnTo>
                    <a:pt x="1660" y="1181"/>
                  </a:lnTo>
                  <a:lnTo>
                    <a:pt x="1662" y="1184"/>
                  </a:lnTo>
                  <a:lnTo>
                    <a:pt x="1662" y="1188"/>
                  </a:lnTo>
                  <a:lnTo>
                    <a:pt x="1664" y="1200"/>
                  </a:lnTo>
                  <a:lnTo>
                    <a:pt x="1665" y="1210"/>
                  </a:lnTo>
                  <a:lnTo>
                    <a:pt x="1667" y="1215"/>
                  </a:lnTo>
                  <a:lnTo>
                    <a:pt x="1668" y="1219"/>
                  </a:lnTo>
                  <a:lnTo>
                    <a:pt x="1670" y="1224"/>
                  </a:lnTo>
                  <a:lnTo>
                    <a:pt x="1674" y="1228"/>
                  </a:lnTo>
                  <a:lnTo>
                    <a:pt x="1683" y="1236"/>
                  </a:lnTo>
                  <a:lnTo>
                    <a:pt x="1695" y="1247"/>
                  </a:lnTo>
                  <a:lnTo>
                    <a:pt x="1706" y="1257"/>
                  </a:lnTo>
                  <a:lnTo>
                    <a:pt x="1713" y="1268"/>
                  </a:lnTo>
                  <a:lnTo>
                    <a:pt x="1717" y="1273"/>
                  </a:lnTo>
                  <a:lnTo>
                    <a:pt x="1719" y="1279"/>
                  </a:lnTo>
                  <a:lnTo>
                    <a:pt x="1723" y="1284"/>
                  </a:lnTo>
                  <a:lnTo>
                    <a:pt x="1726" y="1286"/>
                  </a:lnTo>
                  <a:lnTo>
                    <a:pt x="1730" y="1286"/>
                  </a:lnTo>
                  <a:lnTo>
                    <a:pt x="1733" y="1284"/>
                  </a:lnTo>
                  <a:lnTo>
                    <a:pt x="1738" y="1280"/>
                  </a:lnTo>
                  <a:lnTo>
                    <a:pt x="1742" y="1276"/>
                  </a:lnTo>
                  <a:lnTo>
                    <a:pt x="1747" y="1273"/>
                  </a:lnTo>
                  <a:lnTo>
                    <a:pt x="1755" y="1270"/>
                  </a:lnTo>
                  <a:lnTo>
                    <a:pt x="1763" y="1270"/>
                  </a:lnTo>
                  <a:lnTo>
                    <a:pt x="1771" y="1273"/>
                  </a:lnTo>
                  <a:lnTo>
                    <a:pt x="1778" y="1278"/>
                  </a:lnTo>
                  <a:lnTo>
                    <a:pt x="1783" y="1279"/>
                  </a:lnTo>
                  <a:lnTo>
                    <a:pt x="1786" y="1278"/>
                  </a:lnTo>
                  <a:lnTo>
                    <a:pt x="1791" y="1274"/>
                  </a:lnTo>
                  <a:lnTo>
                    <a:pt x="1802" y="1269"/>
                  </a:lnTo>
                  <a:lnTo>
                    <a:pt x="1816" y="1267"/>
                  </a:lnTo>
                  <a:lnTo>
                    <a:pt x="1831" y="1266"/>
                  </a:lnTo>
                  <a:lnTo>
                    <a:pt x="1841" y="1265"/>
                  </a:lnTo>
                  <a:lnTo>
                    <a:pt x="1850" y="1263"/>
                  </a:lnTo>
                  <a:lnTo>
                    <a:pt x="1852" y="1263"/>
                  </a:lnTo>
                  <a:close/>
                  <a:moveTo>
                    <a:pt x="386" y="1985"/>
                  </a:moveTo>
                  <a:lnTo>
                    <a:pt x="390" y="1985"/>
                  </a:lnTo>
                  <a:lnTo>
                    <a:pt x="392" y="1986"/>
                  </a:lnTo>
                  <a:lnTo>
                    <a:pt x="395" y="1988"/>
                  </a:lnTo>
                  <a:lnTo>
                    <a:pt x="396" y="1991"/>
                  </a:lnTo>
                  <a:lnTo>
                    <a:pt x="397" y="1997"/>
                  </a:lnTo>
                  <a:lnTo>
                    <a:pt x="396" y="2004"/>
                  </a:lnTo>
                  <a:lnTo>
                    <a:pt x="392" y="2011"/>
                  </a:lnTo>
                  <a:lnTo>
                    <a:pt x="389" y="2015"/>
                  </a:lnTo>
                  <a:lnTo>
                    <a:pt x="384" y="2017"/>
                  </a:lnTo>
                  <a:lnTo>
                    <a:pt x="380" y="2018"/>
                  </a:lnTo>
                  <a:lnTo>
                    <a:pt x="376" y="2017"/>
                  </a:lnTo>
                  <a:lnTo>
                    <a:pt x="372" y="2015"/>
                  </a:lnTo>
                  <a:lnTo>
                    <a:pt x="371" y="2010"/>
                  </a:lnTo>
                  <a:lnTo>
                    <a:pt x="370" y="2005"/>
                  </a:lnTo>
                  <a:lnTo>
                    <a:pt x="370" y="2001"/>
                  </a:lnTo>
                  <a:lnTo>
                    <a:pt x="370" y="1998"/>
                  </a:lnTo>
                  <a:lnTo>
                    <a:pt x="371" y="1994"/>
                  </a:lnTo>
                  <a:lnTo>
                    <a:pt x="373" y="1991"/>
                  </a:lnTo>
                  <a:lnTo>
                    <a:pt x="376" y="1988"/>
                  </a:lnTo>
                  <a:lnTo>
                    <a:pt x="378" y="1987"/>
                  </a:lnTo>
                  <a:lnTo>
                    <a:pt x="383" y="1986"/>
                  </a:lnTo>
                  <a:lnTo>
                    <a:pt x="386" y="1985"/>
                  </a:lnTo>
                  <a:close/>
                  <a:moveTo>
                    <a:pt x="317" y="2101"/>
                  </a:moveTo>
                  <a:lnTo>
                    <a:pt x="317" y="2099"/>
                  </a:lnTo>
                  <a:lnTo>
                    <a:pt x="319" y="2098"/>
                  </a:lnTo>
                  <a:lnTo>
                    <a:pt x="320" y="2097"/>
                  </a:lnTo>
                  <a:lnTo>
                    <a:pt x="321" y="2097"/>
                  </a:lnTo>
                  <a:lnTo>
                    <a:pt x="323" y="2097"/>
                  </a:lnTo>
                  <a:lnTo>
                    <a:pt x="326" y="2100"/>
                  </a:lnTo>
                  <a:lnTo>
                    <a:pt x="328" y="2104"/>
                  </a:lnTo>
                  <a:lnTo>
                    <a:pt x="331" y="2106"/>
                  </a:lnTo>
                  <a:lnTo>
                    <a:pt x="333" y="2106"/>
                  </a:lnTo>
                  <a:lnTo>
                    <a:pt x="334" y="2102"/>
                  </a:lnTo>
                  <a:lnTo>
                    <a:pt x="335" y="2100"/>
                  </a:lnTo>
                  <a:lnTo>
                    <a:pt x="338" y="2098"/>
                  </a:lnTo>
                  <a:lnTo>
                    <a:pt x="339" y="2097"/>
                  </a:lnTo>
                  <a:lnTo>
                    <a:pt x="340" y="2097"/>
                  </a:lnTo>
                  <a:lnTo>
                    <a:pt x="341" y="2098"/>
                  </a:lnTo>
                  <a:lnTo>
                    <a:pt x="341" y="2100"/>
                  </a:lnTo>
                  <a:lnTo>
                    <a:pt x="341" y="2106"/>
                  </a:lnTo>
                  <a:lnTo>
                    <a:pt x="341" y="2112"/>
                  </a:lnTo>
                  <a:lnTo>
                    <a:pt x="340" y="2116"/>
                  </a:lnTo>
                  <a:lnTo>
                    <a:pt x="339" y="2118"/>
                  </a:lnTo>
                  <a:lnTo>
                    <a:pt x="338" y="2119"/>
                  </a:lnTo>
                  <a:lnTo>
                    <a:pt x="335" y="2120"/>
                  </a:lnTo>
                  <a:lnTo>
                    <a:pt x="332" y="2120"/>
                  </a:lnTo>
                  <a:lnTo>
                    <a:pt x="329" y="2119"/>
                  </a:lnTo>
                  <a:lnTo>
                    <a:pt x="326" y="2118"/>
                  </a:lnTo>
                  <a:lnTo>
                    <a:pt x="323" y="2114"/>
                  </a:lnTo>
                  <a:lnTo>
                    <a:pt x="320" y="2108"/>
                  </a:lnTo>
                  <a:lnTo>
                    <a:pt x="317" y="2101"/>
                  </a:lnTo>
                  <a:close/>
                  <a:moveTo>
                    <a:pt x="1834" y="1500"/>
                  </a:moveTo>
                  <a:lnTo>
                    <a:pt x="1832" y="1502"/>
                  </a:lnTo>
                  <a:lnTo>
                    <a:pt x="1828" y="1502"/>
                  </a:lnTo>
                  <a:lnTo>
                    <a:pt x="1826" y="1502"/>
                  </a:lnTo>
                  <a:lnTo>
                    <a:pt x="1824" y="1500"/>
                  </a:lnTo>
                  <a:lnTo>
                    <a:pt x="1824" y="1497"/>
                  </a:lnTo>
                  <a:lnTo>
                    <a:pt x="1824" y="1495"/>
                  </a:lnTo>
                  <a:lnTo>
                    <a:pt x="1826" y="1493"/>
                  </a:lnTo>
                  <a:lnTo>
                    <a:pt x="1828" y="1492"/>
                  </a:lnTo>
                  <a:lnTo>
                    <a:pt x="1837" y="1490"/>
                  </a:lnTo>
                  <a:lnTo>
                    <a:pt x="1843" y="1488"/>
                  </a:lnTo>
                  <a:lnTo>
                    <a:pt x="1846" y="1488"/>
                  </a:lnTo>
                  <a:lnTo>
                    <a:pt x="1850" y="1488"/>
                  </a:lnTo>
                  <a:lnTo>
                    <a:pt x="1852" y="1489"/>
                  </a:lnTo>
                  <a:lnTo>
                    <a:pt x="1853" y="1492"/>
                  </a:lnTo>
                  <a:lnTo>
                    <a:pt x="1853" y="1495"/>
                  </a:lnTo>
                  <a:lnTo>
                    <a:pt x="1851" y="1496"/>
                  </a:lnTo>
                  <a:lnTo>
                    <a:pt x="1849" y="1496"/>
                  </a:lnTo>
                  <a:lnTo>
                    <a:pt x="1846" y="1496"/>
                  </a:lnTo>
                  <a:lnTo>
                    <a:pt x="1840" y="1497"/>
                  </a:lnTo>
                  <a:lnTo>
                    <a:pt x="1834" y="1500"/>
                  </a:lnTo>
                  <a:close/>
                  <a:moveTo>
                    <a:pt x="1882" y="1475"/>
                  </a:moveTo>
                  <a:lnTo>
                    <a:pt x="1878" y="1477"/>
                  </a:lnTo>
                  <a:lnTo>
                    <a:pt x="1871" y="1480"/>
                  </a:lnTo>
                  <a:lnTo>
                    <a:pt x="1869" y="1480"/>
                  </a:lnTo>
                  <a:lnTo>
                    <a:pt x="1868" y="1480"/>
                  </a:lnTo>
                  <a:lnTo>
                    <a:pt x="1866" y="1478"/>
                  </a:lnTo>
                  <a:lnTo>
                    <a:pt x="1866" y="1477"/>
                  </a:lnTo>
                  <a:lnTo>
                    <a:pt x="1868" y="1474"/>
                  </a:lnTo>
                  <a:lnTo>
                    <a:pt x="1871" y="1470"/>
                  </a:lnTo>
                  <a:lnTo>
                    <a:pt x="1878" y="1468"/>
                  </a:lnTo>
                  <a:lnTo>
                    <a:pt x="1887" y="1464"/>
                  </a:lnTo>
                  <a:lnTo>
                    <a:pt x="1894" y="1463"/>
                  </a:lnTo>
                  <a:lnTo>
                    <a:pt x="1898" y="1463"/>
                  </a:lnTo>
                  <a:lnTo>
                    <a:pt x="1900" y="1465"/>
                  </a:lnTo>
                  <a:lnTo>
                    <a:pt x="1900" y="1469"/>
                  </a:lnTo>
                  <a:lnTo>
                    <a:pt x="1897" y="1471"/>
                  </a:lnTo>
                  <a:lnTo>
                    <a:pt x="1894" y="1473"/>
                  </a:lnTo>
                  <a:lnTo>
                    <a:pt x="1887" y="1474"/>
                  </a:lnTo>
                  <a:lnTo>
                    <a:pt x="1882" y="1475"/>
                  </a:lnTo>
                  <a:close/>
                  <a:moveTo>
                    <a:pt x="2931" y="788"/>
                  </a:moveTo>
                  <a:lnTo>
                    <a:pt x="2939" y="788"/>
                  </a:lnTo>
                  <a:lnTo>
                    <a:pt x="2946" y="788"/>
                  </a:lnTo>
                  <a:lnTo>
                    <a:pt x="2948" y="788"/>
                  </a:lnTo>
                  <a:lnTo>
                    <a:pt x="2952" y="786"/>
                  </a:lnTo>
                  <a:lnTo>
                    <a:pt x="2954" y="784"/>
                  </a:lnTo>
                  <a:lnTo>
                    <a:pt x="2956" y="782"/>
                  </a:lnTo>
                  <a:lnTo>
                    <a:pt x="2959" y="778"/>
                  </a:lnTo>
                  <a:lnTo>
                    <a:pt x="2961" y="777"/>
                  </a:lnTo>
                  <a:lnTo>
                    <a:pt x="2965" y="776"/>
                  </a:lnTo>
                  <a:lnTo>
                    <a:pt x="2968" y="776"/>
                  </a:lnTo>
                  <a:lnTo>
                    <a:pt x="2975" y="777"/>
                  </a:lnTo>
                  <a:lnTo>
                    <a:pt x="2981" y="778"/>
                  </a:lnTo>
                  <a:lnTo>
                    <a:pt x="2985" y="781"/>
                  </a:lnTo>
                  <a:lnTo>
                    <a:pt x="2986" y="783"/>
                  </a:lnTo>
                  <a:lnTo>
                    <a:pt x="2989" y="786"/>
                  </a:lnTo>
                  <a:lnTo>
                    <a:pt x="2990" y="788"/>
                  </a:lnTo>
                  <a:lnTo>
                    <a:pt x="2992" y="795"/>
                  </a:lnTo>
                  <a:lnTo>
                    <a:pt x="2993" y="802"/>
                  </a:lnTo>
                  <a:lnTo>
                    <a:pt x="2993" y="805"/>
                  </a:lnTo>
                  <a:lnTo>
                    <a:pt x="2992" y="807"/>
                  </a:lnTo>
                  <a:lnTo>
                    <a:pt x="2991" y="809"/>
                  </a:lnTo>
                  <a:lnTo>
                    <a:pt x="2989" y="810"/>
                  </a:lnTo>
                  <a:lnTo>
                    <a:pt x="2984" y="813"/>
                  </a:lnTo>
                  <a:lnTo>
                    <a:pt x="2979" y="814"/>
                  </a:lnTo>
                  <a:lnTo>
                    <a:pt x="2974" y="814"/>
                  </a:lnTo>
                  <a:lnTo>
                    <a:pt x="2970" y="812"/>
                  </a:lnTo>
                  <a:lnTo>
                    <a:pt x="2965" y="808"/>
                  </a:lnTo>
                  <a:lnTo>
                    <a:pt x="2961" y="805"/>
                  </a:lnTo>
                  <a:lnTo>
                    <a:pt x="2956" y="801"/>
                  </a:lnTo>
                  <a:lnTo>
                    <a:pt x="2954" y="800"/>
                  </a:lnTo>
                  <a:lnTo>
                    <a:pt x="2951" y="800"/>
                  </a:lnTo>
                  <a:lnTo>
                    <a:pt x="2948" y="801"/>
                  </a:lnTo>
                  <a:lnTo>
                    <a:pt x="2946" y="806"/>
                  </a:lnTo>
                  <a:lnTo>
                    <a:pt x="2945" y="812"/>
                  </a:lnTo>
                  <a:lnTo>
                    <a:pt x="2943" y="814"/>
                  </a:lnTo>
                  <a:lnTo>
                    <a:pt x="2942" y="815"/>
                  </a:lnTo>
                  <a:lnTo>
                    <a:pt x="2941" y="816"/>
                  </a:lnTo>
                  <a:lnTo>
                    <a:pt x="2939" y="816"/>
                  </a:lnTo>
                  <a:lnTo>
                    <a:pt x="2933" y="816"/>
                  </a:lnTo>
                  <a:lnTo>
                    <a:pt x="2927" y="815"/>
                  </a:lnTo>
                  <a:lnTo>
                    <a:pt x="2922" y="814"/>
                  </a:lnTo>
                  <a:lnTo>
                    <a:pt x="2917" y="813"/>
                  </a:lnTo>
                  <a:lnTo>
                    <a:pt x="2915" y="809"/>
                  </a:lnTo>
                  <a:lnTo>
                    <a:pt x="2914" y="807"/>
                  </a:lnTo>
                  <a:lnTo>
                    <a:pt x="2912" y="802"/>
                  </a:lnTo>
                  <a:lnTo>
                    <a:pt x="2914" y="799"/>
                  </a:lnTo>
                  <a:lnTo>
                    <a:pt x="2915" y="795"/>
                  </a:lnTo>
                  <a:lnTo>
                    <a:pt x="2917" y="793"/>
                  </a:lnTo>
                  <a:lnTo>
                    <a:pt x="2921" y="790"/>
                  </a:lnTo>
                  <a:lnTo>
                    <a:pt x="2924" y="788"/>
                  </a:lnTo>
                  <a:lnTo>
                    <a:pt x="2928" y="788"/>
                  </a:lnTo>
                  <a:lnTo>
                    <a:pt x="2931" y="788"/>
                  </a:lnTo>
                  <a:close/>
                </a:path>
              </a:pathLst>
            </a:custGeom>
            <a:solidFill>
              <a:srgbClr val="FF0000"/>
            </a:solidFill>
            <a:ln w="3175" cmpd="sng">
              <a:solidFill>
                <a:srgbClr val="BFBFB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10449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Segoe UI"/>
                <a:ea typeface="微软雅黑"/>
              </a:endParaRPr>
            </a:p>
          </p:txBody>
        </p:sp>
        <p:sp>
          <p:nvSpPr>
            <p:cNvPr id="27" name="天津"/>
            <p:cNvSpPr>
              <a:spLocks/>
            </p:cNvSpPr>
            <p:nvPr/>
          </p:nvSpPr>
          <p:spPr bwMode="auto">
            <a:xfrm>
              <a:off x="3544403" y="2455000"/>
              <a:ext cx="170030" cy="280399"/>
            </a:xfrm>
            <a:custGeom>
              <a:avLst/>
              <a:gdLst>
                <a:gd name="T0" fmla="*/ 139 w 430"/>
                <a:gd name="T1" fmla="*/ 49 h 726"/>
                <a:gd name="T2" fmla="*/ 152 w 430"/>
                <a:gd name="T3" fmla="*/ 42 h 726"/>
                <a:gd name="T4" fmla="*/ 171 w 430"/>
                <a:gd name="T5" fmla="*/ 25 h 726"/>
                <a:gd name="T6" fmla="*/ 178 w 430"/>
                <a:gd name="T7" fmla="*/ 4 h 726"/>
                <a:gd name="T8" fmla="*/ 237 w 430"/>
                <a:gd name="T9" fmla="*/ 3 h 726"/>
                <a:gd name="T10" fmla="*/ 253 w 430"/>
                <a:gd name="T11" fmla="*/ 22 h 726"/>
                <a:gd name="T12" fmla="*/ 294 w 430"/>
                <a:gd name="T13" fmla="*/ 62 h 726"/>
                <a:gd name="T14" fmla="*/ 294 w 430"/>
                <a:gd name="T15" fmla="*/ 89 h 726"/>
                <a:gd name="T16" fmla="*/ 271 w 430"/>
                <a:gd name="T17" fmla="*/ 98 h 726"/>
                <a:gd name="T18" fmla="*/ 231 w 430"/>
                <a:gd name="T19" fmla="*/ 110 h 726"/>
                <a:gd name="T20" fmla="*/ 227 w 430"/>
                <a:gd name="T21" fmla="*/ 152 h 726"/>
                <a:gd name="T22" fmla="*/ 266 w 430"/>
                <a:gd name="T23" fmla="*/ 212 h 726"/>
                <a:gd name="T24" fmla="*/ 286 w 430"/>
                <a:gd name="T25" fmla="*/ 245 h 726"/>
                <a:gd name="T26" fmla="*/ 297 w 430"/>
                <a:gd name="T27" fmla="*/ 281 h 726"/>
                <a:gd name="T28" fmla="*/ 313 w 430"/>
                <a:gd name="T29" fmla="*/ 284 h 726"/>
                <a:gd name="T30" fmla="*/ 357 w 430"/>
                <a:gd name="T31" fmla="*/ 268 h 726"/>
                <a:gd name="T32" fmla="*/ 378 w 430"/>
                <a:gd name="T33" fmla="*/ 276 h 726"/>
                <a:gd name="T34" fmla="*/ 367 w 430"/>
                <a:gd name="T35" fmla="*/ 321 h 726"/>
                <a:gd name="T36" fmla="*/ 378 w 430"/>
                <a:gd name="T37" fmla="*/ 333 h 726"/>
                <a:gd name="T38" fmla="*/ 417 w 430"/>
                <a:gd name="T39" fmla="*/ 356 h 726"/>
                <a:gd name="T40" fmla="*/ 429 w 430"/>
                <a:gd name="T41" fmla="*/ 403 h 726"/>
                <a:gd name="T42" fmla="*/ 396 w 430"/>
                <a:gd name="T43" fmla="*/ 431 h 726"/>
                <a:gd name="T44" fmla="*/ 348 w 430"/>
                <a:gd name="T45" fmla="*/ 460 h 726"/>
                <a:gd name="T46" fmla="*/ 335 w 430"/>
                <a:gd name="T47" fmla="*/ 503 h 726"/>
                <a:gd name="T48" fmla="*/ 324 w 430"/>
                <a:gd name="T49" fmla="*/ 557 h 726"/>
                <a:gd name="T50" fmla="*/ 287 w 430"/>
                <a:gd name="T51" fmla="*/ 630 h 726"/>
                <a:gd name="T52" fmla="*/ 279 w 430"/>
                <a:gd name="T53" fmla="*/ 693 h 726"/>
                <a:gd name="T54" fmla="*/ 223 w 430"/>
                <a:gd name="T55" fmla="*/ 716 h 726"/>
                <a:gd name="T56" fmla="*/ 192 w 430"/>
                <a:gd name="T57" fmla="*/ 723 h 726"/>
                <a:gd name="T58" fmla="*/ 182 w 430"/>
                <a:gd name="T59" fmla="*/ 711 h 726"/>
                <a:gd name="T60" fmla="*/ 153 w 430"/>
                <a:gd name="T61" fmla="*/ 715 h 726"/>
                <a:gd name="T62" fmla="*/ 133 w 430"/>
                <a:gd name="T63" fmla="*/ 726 h 726"/>
                <a:gd name="T64" fmla="*/ 116 w 430"/>
                <a:gd name="T65" fmla="*/ 681 h 726"/>
                <a:gd name="T66" fmla="*/ 95 w 430"/>
                <a:gd name="T67" fmla="*/ 674 h 726"/>
                <a:gd name="T68" fmla="*/ 32 w 430"/>
                <a:gd name="T69" fmla="*/ 672 h 726"/>
                <a:gd name="T70" fmla="*/ 8 w 430"/>
                <a:gd name="T71" fmla="*/ 635 h 726"/>
                <a:gd name="T72" fmla="*/ 3 w 430"/>
                <a:gd name="T73" fmla="*/ 578 h 726"/>
                <a:gd name="T74" fmla="*/ 1 w 430"/>
                <a:gd name="T75" fmla="*/ 536 h 726"/>
                <a:gd name="T76" fmla="*/ 31 w 430"/>
                <a:gd name="T77" fmla="*/ 532 h 726"/>
                <a:gd name="T78" fmla="*/ 45 w 430"/>
                <a:gd name="T79" fmla="*/ 518 h 726"/>
                <a:gd name="T80" fmla="*/ 33 w 430"/>
                <a:gd name="T81" fmla="*/ 431 h 726"/>
                <a:gd name="T82" fmla="*/ 16 w 430"/>
                <a:gd name="T83" fmla="*/ 290 h 726"/>
                <a:gd name="T84" fmla="*/ 22 w 430"/>
                <a:gd name="T85" fmla="*/ 275 h 726"/>
                <a:gd name="T86" fmla="*/ 29 w 430"/>
                <a:gd name="T87" fmla="*/ 259 h 726"/>
                <a:gd name="T88" fmla="*/ 51 w 430"/>
                <a:gd name="T89" fmla="*/ 271 h 726"/>
                <a:gd name="T90" fmla="*/ 64 w 430"/>
                <a:gd name="T91" fmla="*/ 280 h 726"/>
                <a:gd name="T92" fmla="*/ 108 w 430"/>
                <a:gd name="T93" fmla="*/ 270 h 726"/>
                <a:gd name="T94" fmla="*/ 126 w 430"/>
                <a:gd name="T95" fmla="*/ 252 h 726"/>
                <a:gd name="T96" fmla="*/ 128 w 430"/>
                <a:gd name="T97" fmla="*/ 200 h 726"/>
                <a:gd name="T98" fmla="*/ 129 w 430"/>
                <a:gd name="T99" fmla="*/ 174 h 726"/>
                <a:gd name="T100" fmla="*/ 141 w 430"/>
                <a:gd name="T101" fmla="*/ 165 h 726"/>
                <a:gd name="T102" fmla="*/ 114 w 430"/>
                <a:gd name="T103" fmla="*/ 146 h 726"/>
                <a:gd name="T104" fmla="*/ 110 w 430"/>
                <a:gd name="T105" fmla="*/ 131 h 726"/>
                <a:gd name="T106" fmla="*/ 122 w 430"/>
                <a:gd name="T107" fmla="*/ 85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30" h="726">
                  <a:moveTo>
                    <a:pt x="119" y="67"/>
                  </a:moveTo>
                  <a:lnTo>
                    <a:pt x="126" y="63"/>
                  </a:lnTo>
                  <a:lnTo>
                    <a:pt x="132" y="60"/>
                  </a:lnTo>
                  <a:lnTo>
                    <a:pt x="136" y="55"/>
                  </a:lnTo>
                  <a:lnTo>
                    <a:pt x="139" y="49"/>
                  </a:lnTo>
                  <a:lnTo>
                    <a:pt x="141" y="47"/>
                  </a:lnTo>
                  <a:lnTo>
                    <a:pt x="142" y="44"/>
                  </a:lnTo>
                  <a:lnTo>
                    <a:pt x="145" y="43"/>
                  </a:lnTo>
                  <a:lnTo>
                    <a:pt x="148" y="43"/>
                  </a:lnTo>
                  <a:lnTo>
                    <a:pt x="152" y="42"/>
                  </a:lnTo>
                  <a:lnTo>
                    <a:pt x="155" y="41"/>
                  </a:lnTo>
                  <a:lnTo>
                    <a:pt x="160" y="38"/>
                  </a:lnTo>
                  <a:lnTo>
                    <a:pt x="165" y="35"/>
                  </a:lnTo>
                  <a:lnTo>
                    <a:pt x="168" y="30"/>
                  </a:lnTo>
                  <a:lnTo>
                    <a:pt x="171" y="25"/>
                  </a:lnTo>
                  <a:lnTo>
                    <a:pt x="171" y="20"/>
                  </a:lnTo>
                  <a:lnTo>
                    <a:pt x="172" y="15"/>
                  </a:lnTo>
                  <a:lnTo>
                    <a:pt x="172" y="10"/>
                  </a:lnTo>
                  <a:lnTo>
                    <a:pt x="174" y="6"/>
                  </a:lnTo>
                  <a:lnTo>
                    <a:pt x="178" y="4"/>
                  </a:lnTo>
                  <a:lnTo>
                    <a:pt x="184" y="3"/>
                  </a:lnTo>
                  <a:lnTo>
                    <a:pt x="201" y="1"/>
                  </a:lnTo>
                  <a:lnTo>
                    <a:pt x="221" y="0"/>
                  </a:lnTo>
                  <a:lnTo>
                    <a:pt x="230" y="0"/>
                  </a:lnTo>
                  <a:lnTo>
                    <a:pt x="237" y="3"/>
                  </a:lnTo>
                  <a:lnTo>
                    <a:pt x="241" y="4"/>
                  </a:lnTo>
                  <a:lnTo>
                    <a:pt x="245" y="6"/>
                  </a:lnTo>
                  <a:lnTo>
                    <a:pt x="247" y="10"/>
                  </a:lnTo>
                  <a:lnTo>
                    <a:pt x="249" y="13"/>
                  </a:lnTo>
                  <a:lnTo>
                    <a:pt x="253" y="22"/>
                  </a:lnTo>
                  <a:lnTo>
                    <a:pt x="258" y="29"/>
                  </a:lnTo>
                  <a:lnTo>
                    <a:pt x="264" y="36"/>
                  </a:lnTo>
                  <a:lnTo>
                    <a:pt x="271" y="43"/>
                  </a:lnTo>
                  <a:lnTo>
                    <a:pt x="284" y="54"/>
                  </a:lnTo>
                  <a:lnTo>
                    <a:pt x="294" y="62"/>
                  </a:lnTo>
                  <a:lnTo>
                    <a:pt x="298" y="67"/>
                  </a:lnTo>
                  <a:lnTo>
                    <a:pt x="300" y="72"/>
                  </a:lnTo>
                  <a:lnTo>
                    <a:pt x="300" y="78"/>
                  </a:lnTo>
                  <a:lnTo>
                    <a:pt x="298" y="83"/>
                  </a:lnTo>
                  <a:lnTo>
                    <a:pt x="294" y="89"/>
                  </a:lnTo>
                  <a:lnTo>
                    <a:pt x="289" y="94"/>
                  </a:lnTo>
                  <a:lnTo>
                    <a:pt x="285" y="95"/>
                  </a:lnTo>
                  <a:lnTo>
                    <a:pt x="281" y="97"/>
                  </a:lnTo>
                  <a:lnTo>
                    <a:pt x="277" y="98"/>
                  </a:lnTo>
                  <a:lnTo>
                    <a:pt x="271" y="98"/>
                  </a:lnTo>
                  <a:lnTo>
                    <a:pt x="261" y="98"/>
                  </a:lnTo>
                  <a:lnTo>
                    <a:pt x="252" y="99"/>
                  </a:lnTo>
                  <a:lnTo>
                    <a:pt x="243" y="101"/>
                  </a:lnTo>
                  <a:lnTo>
                    <a:pt x="236" y="105"/>
                  </a:lnTo>
                  <a:lnTo>
                    <a:pt x="231" y="110"/>
                  </a:lnTo>
                  <a:lnTo>
                    <a:pt x="227" y="116"/>
                  </a:lnTo>
                  <a:lnTo>
                    <a:pt x="224" y="124"/>
                  </a:lnTo>
                  <a:lnTo>
                    <a:pt x="224" y="133"/>
                  </a:lnTo>
                  <a:lnTo>
                    <a:pt x="224" y="143"/>
                  </a:lnTo>
                  <a:lnTo>
                    <a:pt x="227" y="152"/>
                  </a:lnTo>
                  <a:lnTo>
                    <a:pt x="230" y="161"/>
                  </a:lnTo>
                  <a:lnTo>
                    <a:pt x="235" y="169"/>
                  </a:lnTo>
                  <a:lnTo>
                    <a:pt x="246" y="183"/>
                  </a:lnTo>
                  <a:lnTo>
                    <a:pt x="255" y="198"/>
                  </a:lnTo>
                  <a:lnTo>
                    <a:pt x="266" y="212"/>
                  </a:lnTo>
                  <a:lnTo>
                    <a:pt x="274" y="223"/>
                  </a:lnTo>
                  <a:lnTo>
                    <a:pt x="279" y="227"/>
                  </a:lnTo>
                  <a:lnTo>
                    <a:pt x="283" y="233"/>
                  </a:lnTo>
                  <a:lnTo>
                    <a:pt x="285" y="239"/>
                  </a:lnTo>
                  <a:lnTo>
                    <a:pt x="286" y="245"/>
                  </a:lnTo>
                  <a:lnTo>
                    <a:pt x="287" y="258"/>
                  </a:lnTo>
                  <a:lnTo>
                    <a:pt x="290" y="269"/>
                  </a:lnTo>
                  <a:lnTo>
                    <a:pt x="291" y="274"/>
                  </a:lnTo>
                  <a:lnTo>
                    <a:pt x="293" y="277"/>
                  </a:lnTo>
                  <a:lnTo>
                    <a:pt x="297" y="281"/>
                  </a:lnTo>
                  <a:lnTo>
                    <a:pt x="302" y="284"/>
                  </a:lnTo>
                  <a:lnTo>
                    <a:pt x="304" y="286"/>
                  </a:lnTo>
                  <a:lnTo>
                    <a:pt x="306" y="286"/>
                  </a:lnTo>
                  <a:lnTo>
                    <a:pt x="310" y="286"/>
                  </a:lnTo>
                  <a:lnTo>
                    <a:pt x="313" y="284"/>
                  </a:lnTo>
                  <a:lnTo>
                    <a:pt x="321" y="281"/>
                  </a:lnTo>
                  <a:lnTo>
                    <a:pt x="330" y="277"/>
                  </a:lnTo>
                  <a:lnTo>
                    <a:pt x="338" y="274"/>
                  </a:lnTo>
                  <a:lnTo>
                    <a:pt x="348" y="270"/>
                  </a:lnTo>
                  <a:lnTo>
                    <a:pt x="357" y="268"/>
                  </a:lnTo>
                  <a:lnTo>
                    <a:pt x="367" y="266"/>
                  </a:lnTo>
                  <a:lnTo>
                    <a:pt x="372" y="268"/>
                  </a:lnTo>
                  <a:lnTo>
                    <a:pt x="374" y="270"/>
                  </a:lnTo>
                  <a:lnTo>
                    <a:pt x="376" y="272"/>
                  </a:lnTo>
                  <a:lnTo>
                    <a:pt x="378" y="276"/>
                  </a:lnTo>
                  <a:lnTo>
                    <a:pt x="378" y="284"/>
                  </a:lnTo>
                  <a:lnTo>
                    <a:pt x="375" y="293"/>
                  </a:lnTo>
                  <a:lnTo>
                    <a:pt x="372" y="303"/>
                  </a:lnTo>
                  <a:lnTo>
                    <a:pt x="369" y="313"/>
                  </a:lnTo>
                  <a:lnTo>
                    <a:pt x="367" y="321"/>
                  </a:lnTo>
                  <a:lnTo>
                    <a:pt x="367" y="327"/>
                  </a:lnTo>
                  <a:lnTo>
                    <a:pt x="368" y="331"/>
                  </a:lnTo>
                  <a:lnTo>
                    <a:pt x="371" y="332"/>
                  </a:lnTo>
                  <a:lnTo>
                    <a:pt x="373" y="333"/>
                  </a:lnTo>
                  <a:lnTo>
                    <a:pt x="378" y="333"/>
                  </a:lnTo>
                  <a:lnTo>
                    <a:pt x="382" y="334"/>
                  </a:lnTo>
                  <a:lnTo>
                    <a:pt x="390" y="337"/>
                  </a:lnTo>
                  <a:lnTo>
                    <a:pt x="398" y="340"/>
                  </a:lnTo>
                  <a:lnTo>
                    <a:pt x="407" y="347"/>
                  </a:lnTo>
                  <a:lnTo>
                    <a:pt x="417" y="356"/>
                  </a:lnTo>
                  <a:lnTo>
                    <a:pt x="423" y="365"/>
                  </a:lnTo>
                  <a:lnTo>
                    <a:pt x="428" y="375"/>
                  </a:lnTo>
                  <a:lnTo>
                    <a:pt x="430" y="384"/>
                  </a:lnTo>
                  <a:lnTo>
                    <a:pt x="430" y="394"/>
                  </a:lnTo>
                  <a:lnTo>
                    <a:pt x="429" y="403"/>
                  </a:lnTo>
                  <a:lnTo>
                    <a:pt x="428" y="414"/>
                  </a:lnTo>
                  <a:lnTo>
                    <a:pt x="424" y="423"/>
                  </a:lnTo>
                  <a:lnTo>
                    <a:pt x="416" y="425"/>
                  </a:lnTo>
                  <a:lnTo>
                    <a:pt x="405" y="427"/>
                  </a:lnTo>
                  <a:lnTo>
                    <a:pt x="396" y="431"/>
                  </a:lnTo>
                  <a:lnTo>
                    <a:pt x="385" y="434"/>
                  </a:lnTo>
                  <a:lnTo>
                    <a:pt x="375" y="439"/>
                  </a:lnTo>
                  <a:lnTo>
                    <a:pt x="366" y="445"/>
                  </a:lnTo>
                  <a:lnTo>
                    <a:pt x="356" y="452"/>
                  </a:lnTo>
                  <a:lnTo>
                    <a:pt x="348" y="460"/>
                  </a:lnTo>
                  <a:lnTo>
                    <a:pt x="341" y="467"/>
                  </a:lnTo>
                  <a:lnTo>
                    <a:pt x="337" y="476"/>
                  </a:lnTo>
                  <a:lnTo>
                    <a:pt x="335" y="483"/>
                  </a:lnTo>
                  <a:lnTo>
                    <a:pt x="334" y="489"/>
                  </a:lnTo>
                  <a:lnTo>
                    <a:pt x="335" y="503"/>
                  </a:lnTo>
                  <a:lnTo>
                    <a:pt x="336" y="518"/>
                  </a:lnTo>
                  <a:lnTo>
                    <a:pt x="335" y="527"/>
                  </a:lnTo>
                  <a:lnTo>
                    <a:pt x="332" y="536"/>
                  </a:lnTo>
                  <a:lnTo>
                    <a:pt x="329" y="546"/>
                  </a:lnTo>
                  <a:lnTo>
                    <a:pt x="324" y="557"/>
                  </a:lnTo>
                  <a:lnTo>
                    <a:pt x="312" y="577"/>
                  </a:lnTo>
                  <a:lnTo>
                    <a:pt x="300" y="598"/>
                  </a:lnTo>
                  <a:lnTo>
                    <a:pt x="294" y="609"/>
                  </a:lnTo>
                  <a:lnTo>
                    <a:pt x="291" y="620"/>
                  </a:lnTo>
                  <a:lnTo>
                    <a:pt x="287" y="630"/>
                  </a:lnTo>
                  <a:lnTo>
                    <a:pt x="285" y="640"/>
                  </a:lnTo>
                  <a:lnTo>
                    <a:pt x="283" y="659"/>
                  </a:lnTo>
                  <a:lnTo>
                    <a:pt x="280" y="677"/>
                  </a:lnTo>
                  <a:lnTo>
                    <a:pt x="280" y="686"/>
                  </a:lnTo>
                  <a:lnTo>
                    <a:pt x="279" y="693"/>
                  </a:lnTo>
                  <a:lnTo>
                    <a:pt x="267" y="697"/>
                  </a:lnTo>
                  <a:lnTo>
                    <a:pt x="255" y="700"/>
                  </a:lnTo>
                  <a:lnTo>
                    <a:pt x="245" y="705"/>
                  </a:lnTo>
                  <a:lnTo>
                    <a:pt x="236" y="709"/>
                  </a:lnTo>
                  <a:lnTo>
                    <a:pt x="223" y="716"/>
                  </a:lnTo>
                  <a:lnTo>
                    <a:pt x="210" y="722"/>
                  </a:lnTo>
                  <a:lnTo>
                    <a:pt x="203" y="724"/>
                  </a:lnTo>
                  <a:lnTo>
                    <a:pt x="197" y="724"/>
                  </a:lnTo>
                  <a:lnTo>
                    <a:pt x="195" y="724"/>
                  </a:lnTo>
                  <a:lnTo>
                    <a:pt x="192" y="723"/>
                  </a:lnTo>
                  <a:lnTo>
                    <a:pt x="190" y="722"/>
                  </a:lnTo>
                  <a:lnTo>
                    <a:pt x="189" y="719"/>
                  </a:lnTo>
                  <a:lnTo>
                    <a:pt x="186" y="716"/>
                  </a:lnTo>
                  <a:lnTo>
                    <a:pt x="184" y="713"/>
                  </a:lnTo>
                  <a:lnTo>
                    <a:pt x="182" y="711"/>
                  </a:lnTo>
                  <a:lnTo>
                    <a:pt x="179" y="710"/>
                  </a:lnTo>
                  <a:lnTo>
                    <a:pt x="173" y="709"/>
                  </a:lnTo>
                  <a:lnTo>
                    <a:pt x="166" y="709"/>
                  </a:lnTo>
                  <a:lnTo>
                    <a:pt x="160" y="711"/>
                  </a:lnTo>
                  <a:lnTo>
                    <a:pt x="153" y="715"/>
                  </a:lnTo>
                  <a:lnTo>
                    <a:pt x="147" y="719"/>
                  </a:lnTo>
                  <a:lnTo>
                    <a:pt x="141" y="724"/>
                  </a:lnTo>
                  <a:lnTo>
                    <a:pt x="139" y="725"/>
                  </a:lnTo>
                  <a:lnTo>
                    <a:pt x="135" y="726"/>
                  </a:lnTo>
                  <a:lnTo>
                    <a:pt x="133" y="726"/>
                  </a:lnTo>
                  <a:lnTo>
                    <a:pt x="130" y="725"/>
                  </a:lnTo>
                  <a:lnTo>
                    <a:pt x="127" y="722"/>
                  </a:lnTo>
                  <a:lnTo>
                    <a:pt x="124" y="716"/>
                  </a:lnTo>
                  <a:lnTo>
                    <a:pt x="120" y="699"/>
                  </a:lnTo>
                  <a:lnTo>
                    <a:pt x="116" y="681"/>
                  </a:lnTo>
                  <a:lnTo>
                    <a:pt x="115" y="679"/>
                  </a:lnTo>
                  <a:lnTo>
                    <a:pt x="113" y="677"/>
                  </a:lnTo>
                  <a:lnTo>
                    <a:pt x="109" y="675"/>
                  </a:lnTo>
                  <a:lnTo>
                    <a:pt x="105" y="674"/>
                  </a:lnTo>
                  <a:lnTo>
                    <a:pt x="95" y="674"/>
                  </a:lnTo>
                  <a:lnTo>
                    <a:pt x="82" y="674"/>
                  </a:lnTo>
                  <a:lnTo>
                    <a:pt x="67" y="675"/>
                  </a:lnTo>
                  <a:lnTo>
                    <a:pt x="54" y="675"/>
                  </a:lnTo>
                  <a:lnTo>
                    <a:pt x="42" y="674"/>
                  </a:lnTo>
                  <a:lnTo>
                    <a:pt x="32" y="672"/>
                  </a:lnTo>
                  <a:lnTo>
                    <a:pt x="25" y="667"/>
                  </a:lnTo>
                  <a:lnTo>
                    <a:pt x="19" y="661"/>
                  </a:lnTo>
                  <a:lnTo>
                    <a:pt x="14" y="653"/>
                  </a:lnTo>
                  <a:lnTo>
                    <a:pt x="10" y="644"/>
                  </a:lnTo>
                  <a:lnTo>
                    <a:pt x="8" y="635"/>
                  </a:lnTo>
                  <a:lnTo>
                    <a:pt x="6" y="625"/>
                  </a:lnTo>
                  <a:lnTo>
                    <a:pt x="4" y="615"/>
                  </a:lnTo>
                  <a:lnTo>
                    <a:pt x="4" y="605"/>
                  </a:lnTo>
                  <a:lnTo>
                    <a:pt x="3" y="591"/>
                  </a:lnTo>
                  <a:lnTo>
                    <a:pt x="3" y="578"/>
                  </a:lnTo>
                  <a:lnTo>
                    <a:pt x="2" y="565"/>
                  </a:lnTo>
                  <a:lnTo>
                    <a:pt x="1" y="554"/>
                  </a:lnTo>
                  <a:lnTo>
                    <a:pt x="0" y="545"/>
                  </a:lnTo>
                  <a:lnTo>
                    <a:pt x="0" y="539"/>
                  </a:lnTo>
                  <a:lnTo>
                    <a:pt x="1" y="536"/>
                  </a:lnTo>
                  <a:lnTo>
                    <a:pt x="3" y="534"/>
                  </a:lnTo>
                  <a:lnTo>
                    <a:pt x="6" y="533"/>
                  </a:lnTo>
                  <a:lnTo>
                    <a:pt x="10" y="533"/>
                  </a:lnTo>
                  <a:lnTo>
                    <a:pt x="20" y="532"/>
                  </a:lnTo>
                  <a:lnTo>
                    <a:pt x="31" y="532"/>
                  </a:lnTo>
                  <a:lnTo>
                    <a:pt x="34" y="530"/>
                  </a:lnTo>
                  <a:lnTo>
                    <a:pt x="38" y="529"/>
                  </a:lnTo>
                  <a:lnTo>
                    <a:pt x="41" y="528"/>
                  </a:lnTo>
                  <a:lnTo>
                    <a:pt x="44" y="524"/>
                  </a:lnTo>
                  <a:lnTo>
                    <a:pt x="45" y="518"/>
                  </a:lnTo>
                  <a:lnTo>
                    <a:pt x="45" y="509"/>
                  </a:lnTo>
                  <a:lnTo>
                    <a:pt x="44" y="498"/>
                  </a:lnTo>
                  <a:lnTo>
                    <a:pt x="42" y="486"/>
                  </a:lnTo>
                  <a:lnTo>
                    <a:pt x="38" y="459"/>
                  </a:lnTo>
                  <a:lnTo>
                    <a:pt x="33" y="431"/>
                  </a:lnTo>
                  <a:lnTo>
                    <a:pt x="29" y="394"/>
                  </a:lnTo>
                  <a:lnTo>
                    <a:pt x="26" y="357"/>
                  </a:lnTo>
                  <a:lnTo>
                    <a:pt x="21" y="324"/>
                  </a:lnTo>
                  <a:lnTo>
                    <a:pt x="16" y="297"/>
                  </a:lnTo>
                  <a:lnTo>
                    <a:pt x="16" y="290"/>
                  </a:lnTo>
                  <a:lnTo>
                    <a:pt x="16" y="284"/>
                  </a:lnTo>
                  <a:lnTo>
                    <a:pt x="17" y="281"/>
                  </a:lnTo>
                  <a:lnTo>
                    <a:pt x="19" y="278"/>
                  </a:lnTo>
                  <a:lnTo>
                    <a:pt x="20" y="277"/>
                  </a:lnTo>
                  <a:lnTo>
                    <a:pt x="22" y="275"/>
                  </a:lnTo>
                  <a:lnTo>
                    <a:pt x="23" y="271"/>
                  </a:lnTo>
                  <a:lnTo>
                    <a:pt x="23" y="268"/>
                  </a:lnTo>
                  <a:lnTo>
                    <a:pt x="25" y="265"/>
                  </a:lnTo>
                  <a:lnTo>
                    <a:pt x="26" y="261"/>
                  </a:lnTo>
                  <a:lnTo>
                    <a:pt x="29" y="259"/>
                  </a:lnTo>
                  <a:lnTo>
                    <a:pt x="36" y="258"/>
                  </a:lnTo>
                  <a:lnTo>
                    <a:pt x="41" y="259"/>
                  </a:lnTo>
                  <a:lnTo>
                    <a:pt x="45" y="262"/>
                  </a:lnTo>
                  <a:lnTo>
                    <a:pt x="47" y="265"/>
                  </a:lnTo>
                  <a:lnTo>
                    <a:pt x="51" y="271"/>
                  </a:lnTo>
                  <a:lnTo>
                    <a:pt x="52" y="275"/>
                  </a:lnTo>
                  <a:lnTo>
                    <a:pt x="54" y="276"/>
                  </a:lnTo>
                  <a:lnTo>
                    <a:pt x="57" y="278"/>
                  </a:lnTo>
                  <a:lnTo>
                    <a:pt x="58" y="278"/>
                  </a:lnTo>
                  <a:lnTo>
                    <a:pt x="64" y="280"/>
                  </a:lnTo>
                  <a:lnTo>
                    <a:pt x="70" y="278"/>
                  </a:lnTo>
                  <a:lnTo>
                    <a:pt x="80" y="276"/>
                  </a:lnTo>
                  <a:lnTo>
                    <a:pt x="94" y="274"/>
                  </a:lnTo>
                  <a:lnTo>
                    <a:pt x="101" y="272"/>
                  </a:lnTo>
                  <a:lnTo>
                    <a:pt x="108" y="270"/>
                  </a:lnTo>
                  <a:lnTo>
                    <a:pt x="114" y="268"/>
                  </a:lnTo>
                  <a:lnTo>
                    <a:pt x="117" y="265"/>
                  </a:lnTo>
                  <a:lnTo>
                    <a:pt x="121" y="262"/>
                  </a:lnTo>
                  <a:lnTo>
                    <a:pt x="123" y="257"/>
                  </a:lnTo>
                  <a:lnTo>
                    <a:pt x="126" y="252"/>
                  </a:lnTo>
                  <a:lnTo>
                    <a:pt x="128" y="247"/>
                  </a:lnTo>
                  <a:lnTo>
                    <a:pt x="130" y="236"/>
                  </a:lnTo>
                  <a:lnTo>
                    <a:pt x="130" y="225"/>
                  </a:lnTo>
                  <a:lnTo>
                    <a:pt x="129" y="213"/>
                  </a:lnTo>
                  <a:lnTo>
                    <a:pt x="128" y="200"/>
                  </a:lnTo>
                  <a:lnTo>
                    <a:pt x="126" y="188"/>
                  </a:lnTo>
                  <a:lnTo>
                    <a:pt x="126" y="180"/>
                  </a:lnTo>
                  <a:lnTo>
                    <a:pt x="126" y="177"/>
                  </a:lnTo>
                  <a:lnTo>
                    <a:pt x="127" y="175"/>
                  </a:lnTo>
                  <a:lnTo>
                    <a:pt x="129" y="174"/>
                  </a:lnTo>
                  <a:lnTo>
                    <a:pt x="132" y="171"/>
                  </a:lnTo>
                  <a:lnTo>
                    <a:pt x="138" y="169"/>
                  </a:lnTo>
                  <a:lnTo>
                    <a:pt x="141" y="168"/>
                  </a:lnTo>
                  <a:lnTo>
                    <a:pt x="142" y="167"/>
                  </a:lnTo>
                  <a:lnTo>
                    <a:pt x="141" y="165"/>
                  </a:lnTo>
                  <a:lnTo>
                    <a:pt x="138" y="162"/>
                  </a:lnTo>
                  <a:lnTo>
                    <a:pt x="134" y="160"/>
                  </a:lnTo>
                  <a:lnTo>
                    <a:pt x="124" y="154"/>
                  </a:lnTo>
                  <a:lnTo>
                    <a:pt x="116" y="149"/>
                  </a:lnTo>
                  <a:lnTo>
                    <a:pt x="114" y="146"/>
                  </a:lnTo>
                  <a:lnTo>
                    <a:pt x="111" y="144"/>
                  </a:lnTo>
                  <a:lnTo>
                    <a:pt x="110" y="142"/>
                  </a:lnTo>
                  <a:lnTo>
                    <a:pt x="110" y="138"/>
                  </a:lnTo>
                  <a:lnTo>
                    <a:pt x="110" y="133"/>
                  </a:lnTo>
                  <a:lnTo>
                    <a:pt x="110" y="131"/>
                  </a:lnTo>
                  <a:lnTo>
                    <a:pt x="114" y="123"/>
                  </a:lnTo>
                  <a:lnTo>
                    <a:pt x="121" y="104"/>
                  </a:lnTo>
                  <a:lnTo>
                    <a:pt x="122" y="97"/>
                  </a:lnTo>
                  <a:lnTo>
                    <a:pt x="122" y="91"/>
                  </a:lnTo>
                  <a:lnTo>
                    <a:pt x="122" y="85"/>
                  </a:lnTo>
                  <a:lnTo>
                    <a:pt x="121" y="79"/>
                  </a:lnTo>
                  <a:lnTo>
                    <a:pt x="120" y="70"/>
                  </a:lnTo>
                  <a:lnTo>
                    <a:pt x="119" y="67"/>
                  </a:lnTo>
                  <a:close/>
                </a:path>
              </a:pathLst>
            </a:custGeom>
            <a:solidFill>
              <a:srgbClr val="FF0000"/>
            </a:solidFill>
            <a:ln w="3175" cmpd="sng">
              <a:solidFill>
                <a:srgbClr val="BFBFB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10449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Segoe UI"/>
                <a:ea typeface="微软雅黑"/>
              </a:endParaRPr>
            </a:p>
          </p:txBody>
        </p:sp>
        <p:sp>
          <p:nvSpPr>
            <p:cNvPr id="28" name="北京"/>
            <p:cNvSpPr>
              <a:spLocks/>
            </p:cNvSpPr>
            <p:nvPr/>
          </p:nvSpPr>
          <p:spPr bwMode="auto">
            <a:xfrm>
              <a:off x="3360673" y="2303861"/>
              <a:ext cx="245597" cy="283383"/>
            </a:xfrm>
            <a:custGeom>
              <a:avLst/>
              <a:gdLst>
                <a:gd name="T0" fmla="*/ 265 w 636"/>
                <a:gd name="T1" fmla="*/ 650 h 711"/>
                <a:gd name="T2" fmla="*/ 282 w 636"/>
                <a:gd name="T3" fmla="*/ 694 h 711"/>
                <a:gd name="T4" fmla="*/ 304 w 636"/>
                <a:gd name="T5" fmla="*/ 711 h 711"/>
                <a:gd name="T6" fmla="*/ 325 w 636"/>
                <a:gd name="T7" fmla="*/ 696 h 711"/>
                <a:gd name="T8" fmla="*/ 372 w 636"/>
                <a:gd name="T9" fmla="*/ 646 h 711"/>
                <a:gd name="T10" fmla="*/ 401 w 636"/>
                <a:gd name="T11" fmla="*/ 633 h 711"/>
                <a:gd name="T12" fmla="*/ 428 w 636"/>
                <a:gd name="T13" fmla="*/ 631 h 711"/>
                <a:gd name="T14" fmla="*/ 448 w 636"/>
                <a:gd name="T15" fmla="*/ 625 h 711"/>
                <a:gd name="T16" fmla="*/ 471 w 636"/>
                <a:gd name="T17" fmla="*/ 626 h 711"/>
                <a:gd name="T18" fmla="*/ 486 w 636"/>
                <a:gd name="T19" fmla="*/ 568 h 711"/>
                <a:gd name="T20" fmla="*/ 496 w 636"/>
                <a:gd name="T21" fmla="*/ 535 h 711"/>
                <a:gd name="T22" fmla="*/ 446 w 636"/>
                <a:gd name="T23" fmla="*/ 513 h 711"/>
                <a:gd name="T24" fmla="*/ 435 w 636"/>
                <a:gd name="T25" fmla="*/ 469 h 711"/>
                <a:gd name="T26" fmla="*/ 446 w 636"/>
                <a:gd name="T27" fmla="*/ 441 h 711"/>
                <a:gd name="T28" fmla="*/ 496 w 636"/>
                <a:gd name="T29" fmla="*/ 436 h 711"/>
                <a:gd name="T30" fmla="*/ 572 w 636"/>
                <a:gd name="T31" fmla="*/ 416 h 711"/>
                <a:gd name="T32" fmla="*/ 599 w 636"/>
                <a:gd name="T33" fmla="*/ 391 h 711"/>
                <a:gd name="T34" fmla="*/ 619 w 636"/>
                <a:gd name="T35" fmla="*/ 366 h 711"/>
                <a:gd name="T36" fmla="*/ 602 w 636"/>
                <a:gd name="T37" fmla="*/ 320 h 711"/>
                <a:gd name="T38" fmla="*/ 594 w 636"/>
                <a:gd name="T39" fmla="*/ 270 h 711"/>
                <a:gd name="T40" fmla="*/ 597 w 636"/>
                <a:gd name="T41" fmla="*/ 248 h 711"/>
                <a:gd name="T42" fmla="*/ 574 w 636"/>
                <a:gd name="T43" fmla="*/ 252 h 711"/>
                <a:gd name="T44" fmla="*/ 570 w 636"/>
                <a:gd name="T45" fmla="*/ 220 h 711"/>
                <a:gd name="T46" fmla="*/ 592 w 636"/>
                <a:gd name="T47" fmla="*/ 199 h 711"/>
                <a:gd name="T48" fmla="*/ 627 w 636"/>
                <a:gd name="T49" fmla="*/ 194 h 711"/>
                <a:gd name="T50" fmla="*/ 633 w 636"/>
                <a:gd name="T51" fmla="*/ 161 h 711"/>
                <a:gd name="T52" fmla="*/ 545 w 636"/>
                <a:gd name="T53" fmla="*/ 147 h 711"/>
                <a:gd name="T54" fmla="*/ 474 w 636"/>
                <a:gd name="T55" fmla="*/ 142 h 711"/>
                <a:gd name="T56" fmla="*/ 429 w 636"/>
                <a:gd name="T57" fmla="*/ 93 h 711"/>
                <a:gd name="T58" fmla="*/ 382 w 636"/>
                <a:gd name="T59" fmla="*/ 49 h 711"/>
                <a:gd name="T60" fmla="*/ 366 w 636"/>
                <a:gd name="T61" fmla="*/ 3 h 711"/>
                <a:gd name="T62" fmla="*/ 353 w 636"/>
                <a:gd name="T63" fmla="*/ 3 h 711"/>
                <a:gd name="T64" fmla="*/ 340 w 636"/>
                <a:gd name="T65" fmla="*/ 28 h 711"/>
                <a:gd name="T66" fmla="*/ 308 w 636"/>
                <a:gd name="T67" fmla="*/ 34 h 711"/>
                <a:gd name="T68" fmla="*/ 300 w 636"/>
                <a:gd name="T69" fmla="*/ 51 h 711"/>
                <a:gd name="T70" fmla="*/ 288 w 636"/>
                <a:gd name="T71" fmla="*/ 63 h 711"/>
                <a:gd name="T72" fmla="*/ 266 w 636"/>
                <a:gd name="T73" fmla="*/ 72 h 711"/>
                <a:gd name="T74" fmla="*/ 298 w 636"/>
                <a:gd name="T75" fmla="*/ 108 h 711"/>
                <a:gd name="T76" fmla="*/ 302 w 636"/>
                <a:gd name="T77" fmla="*/ 129 h 711"/>
                <a:gd name="T78" fmla="*/ 252 w 636"/>
                <a:gd name="T79" fmla="*/ 139 h 711"/>
                <a:gd name="T80" fmla="*/ 233 w 636"/>
                <a:gd name="T81" fmla="*/ 131 h 711"/>
                <a:gd name="T82" fmla="*/ 216 w 636"/>
                <a:gd name="T83" fmla="*/ 173 h 711"/>
                <a:gd name="T84" fmla="*/ 176 w 636"/>
                <a:gd name="T85" fmla="*/ 217 h 711"/>
                <a:gd name="T86" fmla="*/ 144 w 636"/>
                <a:gd name="T87" fmla="*/ 209 h 711"/>
                <a:gd name="T88" fmla="*/ 106 w 636"/>
                <a:gd name="T89" fmla="*/ 227 h 711"/>
                <a:gd name="T90" fmla="*/ 90 w 636"/>
                <a:gd name="T91" fmla="*/ 271 h 711"/>
                <a:gd name="T92" fmla="*/ 137 w 636"/>
                <a:gd name="T93" fmla="*/ 318 h 711"/>
                <a:gd name="T94" fmla="*/ 145 w 636"/>
                <a:gd name="T95" fmla="*/ 374 h 711"/>
                <a:gd name="T96" fmla="*/ 115 w 636"/>
                <a:gd name="T97" fmla="*/ 416 h 711"/>
                <a:gd name="T98" fmla="*/ 63 w 636"/>
                <a:gd name="T99" fmla="*/ 432 h 711"/>
                <a:gd name="T100" fmla="*/ 0 w 636"/>
                <a:gd name="T101" fmla="*/ 481 h 711"/>
                <a:gd name="T102" fmla="*/ 10 w 636"/>
                <a:gd name="T103" fmla="*/ 516 h 711"/>
                <a:gd name="T104" fmla="*/ 39 w 636"/>
                <a:gd name="T105" fmla="*/ 566 h 711"/>
                <a:gd name="T106" fmla="*/ 17 w 636"/>
                <a:gd name="T107" fmla="*/ 575 h 711"/>
                <a:gd name="T108" fmla="*/ 25 w 636"/>
                <a:gd name="T109" fmla="*/ 607 h 711"/>
                <a:gd name="T110" fmla="*/ 37 w 636"/>
                <a:gd name="T111" fmla="*/ 646 h 711"/>
                <a:gd name="T112" fmla="*/ 64 w 636"/>
                <a:gd name="T113" fmla="*/ 662 h 711"/>
                <a:gd name="T114" fmla="*/ 93 w 636"/>
                <a:gd name="T115" fmla="*/ 663 h 711"/>
                <a:gd name="T116" fmla="*/ 118 w 636"/>
                <a:gd name="T117" fmla="*/ 689 h 711"/>
                <a:gd name="T118" fmla="*/ 157 w 636"/>
                <a:gd name="T119" fmla="*/ 675 h 711"/>
                <a:gd name="T120" fmla="*/ 201 w 636"/>
                <a:gd name="T121" fmla="*/ 649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36" h="711">
                  <a:moveTo>
                    <a:pt x="237" y="646"/>
                  </a:moveTo>
                  <a:lnTo>
                    <a:pt x="245" y="646"/>
                  </a:lnTo>
                  <a:lnTo>
                    <a:pt x="252" y="646"/>
                  </a:lnTo>
                  <a:lnTo>
                    <a:pt x="257" y="646"/>
                  </a:lnTo>
                  <a:lnTo>
                    <a:pt x="262" y="648"/>
                  </a:lnTo>
                  <a:lnTo>
                    <a:pt x="265" y="650"/>
                  </a:lnTo>
                  <a:lnTo>
                    <a:pt x="268" y="655"/>
                  </a:lnTo>
                  <a:lnTo>
                    <a:pt x="270" y="659"/>
                  </a:lnTo>
                  <a:lnTo>
                    <a:pt x="272" y="668"/>
                  </a:lnTo>
                  <a:lnTo>
                    <a:pt x="275" y="678"/>
                  </a:lnTo>
                  <a:lnTo>
                    <a:pt x="279" y="689"/>
                  </a:lnTo>
                  <a:lnTo>
                    <a:pt x="282" y="694"/>
                  </a:lnTo>
                  <a:lnTo>
                    <a:pt x="285" y="699"/>
                  </a:lnTo>
                  <a:lnTo>
                    <a:pt x="289" y="703"/>
                  </a:lnTo>
                  <a:lnTo>
                    <a:pt x="291" y="706"/>
                  </a:lnTo>
                  <a:lnTo>
                    <a:pt x="296" y="708"/>
                  </a:lnTo>
                  <a:lnTo>
                    <a:pt x="300" y="709"/>
                  </a:lnTo>
                  <a:lnTo>
                    <a:pt x="304" y="711"/>
                  </a:lnTo>
                  <a:lnTo>
                    <a:pt x="308" y="711"/>
                  </a:lnTo>
                  <a:lnTo>
                    <a:pt x="312" y="711"/>
                  </a:lnTo>
                  <a:lnTo>
                    <a:pt x="315" y="708"/>
                  </a:lnTo>
                  <a:lnTo>
                    <a:pt x="319" y="707"/>
                  </a:lnTo>
                  <a:lnTo>
                    <a:pt x="321" y="703"/>
                  </a:lnTo>
                  <a:lnTo>
                    <a:pt x="325" y="696"/>
                  </a:lnTo>
                  <a:lnTo>
                    <a:pt x="331" y="689"/>
                  </a:lnTo>
                  <a:lnTo>
                    <a:pt x="337" y="681"/>
                  </a:lnTo>
                  <a:lnTo>
                    <a:pt x="344" y="675"/>
                  </a:lnTo>
                  <a:lnTo>
                    <a:pt x="354" y="664"/>
                  </a:lnTo>
                  <a:lnTo>
                    <a:pt x="364" y="655"/>
                  </a:lnTo>
                  <a:lnTo>
                    <a:pt x="372" y="646"/>
                  </a:lnTo>
                  <a:lnTo>
                    <a:pt x="379" y="639"/>
                  </a:lnTo>
                  <a:lnTo>
                    <a:pt x="383" y="637"/>
                  </a:lnTo>
                  <a:lnTo>
                    <a:pt x="386" y="635"/>
                  </a:lnTo>
                  <a:lnTo>
                    <a:pt x="390" y="633"/>
                  </a:lnTo>
                  <a:lnTo>
                    <a:pt x="394" y="633"/>
                  </a:lnTo>
                  <a:lnTo>
                    <a:pt x="401" y="633"/>
                  </a:lnTo>
                  <a:lnTo>
                    <a:pt x="409" y="636"/>
                  </a:lnTo>
                  <a:lnTo>
                    <a:pt x="413" y="637"/>
                  </a:lnTo>
                  <a:lnTo>
                    <a:pt x="416" y="637"/>
                  </a:lnTo>
                  <a:lnTo>
                    <a:pt x="420" y="636"/>
                  </a:lnTo>
                  <a:lnTo>
                    <a:pt x="422" y="636"/>
                  </a:lnTo>
                  <a:lnTo>
                    <a:pt x="428" y="631"/>
                  </a:lnTo>
                  <a:lnTo>
                    <a:pt x="434" y="625"/>
                  </a:lnTo>
                  <a:lnTo>
                    <a:pt x="436" y="623"/>
                  </a:lnTo>
                  <a:lnTo>
                    <a:pt x="439" y="621"/>
                  </a:lnTo>
                  <a:lnTo>
                    <a:pt x="441" y="621"/>
                  </a:lnTo>
                  <a:lnTo>
                    <a:pt x="444" y="621"/>
                  </a:lnTo>
                  <a:lnTo>
                    <a:pt x="448" y="625"/>
                  </a:lnTo>
                  <a:lnTo>
                    <a:pt x="453" y="631"/>
                  </a:lnTo>
                  <a:lnTo>
                    <a:pt x="457" y="632"/>
                  </a:lnTo>
                  <a:lnTo>
                    <a:pt x="460" y="633"/>
                  </a:lnTo>
                  <a:lnTo>
                    <a:pt x="464" y="632"/>
                  </a:lnTo>
                  <a:lnTo>
                    <a:pt x="467" y="630"/>
                  </a:lnTo>
                  <a:lnTo>
                    <a:pt x="471" y="626"/>
                  </a:lnTo>
                  <a:lnTo>
                    <a:pt x="474" y="621"/>
                  </a:lnTo>
                  <a:lnTo>
                    <a:pt x="477" y="615"/>
                  </a:lnTo>
                  <a:lnTo>
                    <a:pt x="478" y="608"/>
                  </a:lnTo>
                  <a:lnTo>
                    <a:pt x="479" y="593"/>
                  </a:lnTo>
                  <a:lnTo>
                    <a:pt x="482" y="580"/>
                  </a:lnTo>
                  <a:lnTo>
                    <a:pt x="486" y="568"/>
                  </a:lnTo>
                  <a:lnTo>
                    <a:pt x="492" y="556"/>
                  </a:lnTo>
                  <a:lnTo>
                    <a:pt x="499" y="547"/>
                  </a:lnTo>
                  <a:lnTo>
                    <a:pt x="503" y="542"/>
                  </a:lnTo>
                  <a:lnTo>
                    <a:pt x="503" y="539"/>
                  </a:lnTo>
                  <a:lnTo>
                    <a:pt x="501" y="537"/>
                  </a:lnTo>
                  <a:lnTo>
                    <a:pt x="496" y="535"/>
                  </a:lnTo>
                  <a:lnTo>
                    <a:pt x="489" y="532"/>
                  </a:lnTo>
                  <a:lnTo>
                    <a:pt x="478" y="528"/>
                  </a:lnTo>
                  <a:lnTo>
                    <a:pt x="467" y="524"/>
                  </a:lnTo>
                  <a:lnTo>
                    <a:pt x="458" y="519"/>
                  </a:lnTo>
                  <a:lnTo>
                    <a:pt x="449" y="516"/>
                  </a:lnTo>
                  <a:lnTo>
                    <a:pt x="446" y="513"/>
                  </a:lnTo>
                  <a:lnTo>
                    <a:pt x="442" y="509"/>
                  </a:lnTo>
                  <a:lnTo>
                    <a:pt x="440" y="504"/>
                  </a:lnTo>
                  <a:lnTo>
                    <a:pt x="438" y="499"/>
                  </a:lnTo>
                  <a:lnTo>
                    <a:pt x="435" y="488"/>
                  </a:lnTo>
                  <a:lnTo>
                    <a:pt x="435" y="479"/>
                  </a:lnTo>
                  <a:lnTo>
                    <a:pt x="435" y="469"/>
                  </a:lnTo>
                  <a:lnTo>
                    <a:pt x="434" y="460"/>
                  </a:lnTo>
                  <a:lnTo>
                    <a:pt x="434" y="455"/>
                  </a:lnTo>
                  <a:lnTo>
                    <a:pt x="435" y="450"/>
                  </a:lnTo>
                  <a:lnTo>
                    <a:pt x="436" y="447"/>
                  </a:lnTo>
                  <a:lnTo>
                    <a:pt x="440" y="444"/>
                  </a:lnTo>
                  <a:lnTo>
                    <a:pt x="446" y="441"/>
                  </a:lnTo>
                  <a:lnTo>
                    <a:pt x="454" y="436"/>
                  </a:lnTo>
                  <a:lnTo>
                    <a:pt x="460" y="435"/>
                  </a:lnTo>
                  <a:lnTo>
                    <a:pt x="465" y="434"/>
                  </a:lnTo>
                  <a:lnTo>
                    <a:pt x="472" y="434"/>
                  </a:lnTo>
                  <a:lnTo>
                    <a:pt x="480" y="435"/>
                  </a:lnTo>
                  <a:lnTo>
                    <a:pt x="496" y="436"/>
                  </a:lnTo>
                  <a:lnTo>
                    <a:pt x="510" y="435"/>
                  </a:lnTo>
                  <a:lnTo>
                    <a:pt x="523" y="432"/>
                  </a:lnTo>
                  <a:lnTo>
                    <a:pt x="534" y="428"/>
                  </a:lnTo>
                  <a:lnTo>
                    <a:pt x="546" y="423"/>
                  </a:lnTo>
                  <a:lnTo>
                    <a:pt x="559" y="419"/>
                  </a:lnTo>
                  <a:lnTo>
                    <a:pt x="572" y="416"/>
                  </a:lnTo>
                  <a:lnTo>
                    <a:pt x="583" y="410"/>
                  </a:lnTo>
                  <a:lnTo>
                    <a:pt x="589" y="404"/>
                  </a:lnTo>
                  <a:lnTo>
                    <a:pt x="592" y="397"/>
                  </a:lnTo>
                  <a:lnTo>
                    <a:pt x="593" y="394"/>
                  </a:lnTo>
                  <a:lnTo>
                    <a:pt x="596" y="392"/>
                  </a:lnTo>
                  <a:lnTo>
                    <a:pt x="599" y="391"/>
                  </a:lnTo>
                  <a:lnTo>
                    <a:pt x="604" y="390"/>
                  </a:lnTo>
                  <a:lnTo>
                    <a:pt x="612" y="388"/>
                  </a:lnTo>
                  <a:lnTo>
                    <a:pt x="617" y="386"/>
                  </a:lnTo>
                  <a:lnTo>
                    <a:pt x="619" y="381"/>
                  </a:lnTo>
                  <a:lnTo>
                    <a:pt x="619" y="374"/>
                  </a:lnTo>
                  <a:lnTo>
                    <a:pt x="619" y="366"/>
                  </a:lnTo>
                  <a:lnTo>
                    <a:pt x="619" y="358"/>
                  </a:lnTo>
                  <a:lnTo>
                    <a:pt x="617" y="348"/>
                  </a:lnTo>
                  <a:lnTo>
                    <a:pt x="615" y="341"/>
                  </a:lnTo>
                  <a:lnTo>
                    <a:pt x="614" y="334"/>
                  </a:lnTo>
                  <a:lnTo>
                    <a:pt x="611" y="330"/>
                  </a:lnTo>
                  <a:lnTo>
                    <a:pt x="602" y="320"/>
                  </a:lnTo>
                  <a:lnTo>
                    <a:pt x="592" y="306"/>
                  </a:lnTo>
                  <a:lnTo>
                    <a:pt x="589" y="299"/>
                  </a:lnTo>
                  <a:lnTo>
                    <a:pt x="586" y="293"/>
                  </a:lnTo>
                  <a:lnTo>
                    <a:pt x="584" y="287"/>
                  </a:lnTo>
                  <a:lnTo>
                    <a:pt x="583" y="281"/>
                  </a:lnTo>
                  <a:lnTo>
                    <a:pt x="594" y="270"/>
                  </a:lnTo>
                  <a:lnTo>
                    <a:pt x="606" y="260"/>
                  </a:lnTo>
                  <a:lnTo>
                    <a:pt x="606" y="257"/>
                  </a:lnTo>
                  <a:lnTo>
                    <a:pt x="605" y="254"/>
                  </a:lnTo>
                  <a:lnTo>
                    <a:pt x="603" y="252"/>
                  </a:lnTo>
                  <a:lnTo>
                    <a:pt x="600" y="249"/>
                  </a:lnTo>
                  <a:lnTo>
                    <a:pt x="597" y="248"/>
                  </a:lnTo>
                  <a:lnTo>
                    <a:pt x="593" y="248"/>
                  </a:lnTo>
                  <a:lnTo>
                    <a:pt x="589" y="249"/>
                  </a:lnTo>
                  <a:lnTo>
                    <a:pt x="585" y="252"/>
                  </a:lnTo>
                  <a:lnTo>
                    <a:pt x="580" y="253"/>
                  </a:lnTo>
                  <a:lnTo>
                    <a:pt x="577" y="253"/>
                  </a:lnTo>
                  <a:lnTo>
                    <a:pt x="574" y="252"/>
                  </a:lnTo>
                  <a:lnTo>
                    <a:pt x="572" y="248"/>
                  </a:lnTo>
                  <a:lnTo>
                    <a:pt x="570" y="245"/>
                  </a:lnTo>
                  <a:lnTo>
                    <a:pt x="568" y="239"/>
                  </a:lnTo>
                  <a:lnTo>
                    <a:pt x="568" y="233"/>
                  </a:lnTo>
                  <a:lnTo>
                    <a:pt x="568" y="227"/>
                  </a:lnTo>
                  <a:lnTo>
                    <a:pt x="570" y="220"/>
                  </a:lnTo>
                  <a:lnTo>
                    <a:pt x="573" y="215"/>
                  </a:lnTo>
                  <a:lnTo>
                    <a:pt x="575" y="210"/>
                  </a:lnTo>
                  <a:lnTo>
                    <a:pt x="579" y="205"/>
                  </a:lnTo>
                  <a:lnTo>
                    <a:pt x="584" y="203"/>
                  </a:lnTo>
                  <a:lnTo>
                    <a:pt x="589" y="201"/>
                  </a:lnTo>
                  <a:lnTo>
                    <a:pt x="592" y="199"/>
                  </a:lnTo>
                  <a:lnTo>
                    <a:pt x="597" y="198"/>
                  </a:lnTo>
                  <a:lnTo>
                    <a:pt x="606" y="198"/>
                  </a:lnTo>
                  <a:lnTo>
                    <a:pt x="615" y="198"/>
                  </a:lnTo>
                  <a:lnTo>
                    <a:pt x="619" y="197"/>
                  </a:lnTo>
                  <a:lnTo>
                    <a:pt x="623" y="196"/>
                  </a:lnTo>
                  <a:lnTo>
                    <a:pt x="627" y="194"/>
                  </a:lnTo>
                  <a:lnTo>
                    <a:pt x="629" y="191"/>
                  </a:lnTo>
                  <a:lnTo>
                    <a:pt x="633" y="184"/>
                  </a:lnTo>
                  <a:lnTo>
                    <a:pt x="635" y="177"/>
                  </a:lnTo>
                  <a:lnTo>
                    <a:pt x="636" y="171"/>
                  </a:lnTo>
                  <a:lnTo>
                    <a:pt x="635" y="165"/>
                  </a:lnTo>
                  <a:lnTo>
                    <a:pt x="633" y="161"/>
                  </a:lnTo>
                  <a:lnTo>
                    <a:pt x="629" y="158"/>
                  </a:lnTo>
                  <a:lnTo>
                    <a:pt x="623" y="154"/>
                  </a:lnTo>
                  <a:lnTo>
                    <a:pt x="615" y="152"/>
                  </a:lnTo>
                  <a:lnTo>
                    <a:pt x="592" y="148"/>
                  </a:lnTo>
                  <a:lnTo>
                    <a:pt x="567" y="147"/>
                  </a:lnTo>
                  <a:lnTo>
                    <a:pt x="545" y="147"/>
                  </a:lnTo>
                  <a:lnTo>
                    <a:pt x="530" y="147"/>
                  </a:lnTo>
                  <a:lnTo>
                    <a:pt x="518" y="150"/>
                  </a:lnTo>
                  <a:lnTo>
                    <a:pt x="508" y="151"/>
                  </a:lnTo>
                  <a:lnTo>
                    <a:pt x="498" y="150"/>
                  </a:lnTo>
                  <a:lnTo>
                    <a:pt x="486" y="147"/>
                  </a:lnTo>
                  <a:lnTo>
                    <a:pt x="474" y="142"/>
                  </a:lnTo>
                  <a:lnTo>
                    <a:pt x="464" y="135"/>
                  </a:lnTo>
                  <a:lnTo>
                    <a:pt x="454" y="127"/>
                  </a:lnTo>
                  <a:lnTo>
                    <a:pt x="448" y="117"/>
                  </a:lnTo>
                  <a:lnTo>
                    <a:pt x="442" y="109"/>
                  </a:lnTo>
                  <a:lnTo>
                    <a:pt x="436" y="101"/>
                  </a:lnTo>
                  <a:lnTo>
                    <a:pt x="429" y="93"/>
                  </a:lnTo>
                  <a:lnTo>
                    <a:pt x="422" y="87"/>
                  </a:lnTo>
                  <a:lnTo>
                    <a:pt x="413" y="79"/>
                  </a:lnTo>
                  <a:lnTo>
                    <a:pt x="404" y="73"/>
                  </a:lnTo>
                  <a:lnTo>
                    <a:pt x="396" y="66"/>
                  </a:lnTo>
                  <a:lnTo>
                    <a:pt x="388" y="58"/>
                  </a:lnTo>
                  <a:lnTo>
                    <a:pt x="382" y="49"/>
                  </a:lnTo>
                  <a:lnTo>
                    <a:pt x="377" y="40"/>
                  </a:lnTo>
                  <a:lnTo>
                    <a:pt x="373" y="31"/>
                  </a:lnTo>
                  <a:lnTo>
                    <a:pt x="371" y="21"/>
                  </a:lnTo>
                  <a:lnTo>
                    <a:pt x="370" y="13"/>
                  </a:lnTo>
                  <a:lnTo>
                    <a:pt x="367" y="6"/>
                  </a:lnTo>
                  <a:lnTo>
                    <a:pt x="366" y="3"/>
                  </a:lnTo>
                  <a:lnTo>
                    <a:pt x="364" y="1"/>
                  </a:lnTo>
                  <a:lnTo>
                    <a:pt x="361" y="0"/>
                  </a:lnTo>
                  <a:lnTo>
                    <a:pt x="359" y="0"/>
                  </a:lnTo>
                  <a:lnTo>
                    <a:pt x="357" y="0"/>
                  </a:lnTo>
                  <a:lnTo>
                    <a:pt x="354" y="1"/>
                  </a:lnTo>
                  <a:lnTo>
                    <a:pt x="353" y="3"/>
                  </a:lnTo>
                  <a:lnTo>
                    <a:pt x="352" y="6"/>
                  </a:lnTo>
                  <a:lnTo>
                    <a:pt x="350" y="10"/>
                  </a:lnTo>
                  <a:lnTo>
                    <a:pt x="348" y="16"/>
                  </a:lnTo>
                  <a:lnTo>
                    <a:pt x="346" y="22"/>
                  </a:lnTo>
                  <a:lnTo>
                    <a:pt x="342" y="27"/>
                  </a:lnTo>
                  <a:lnTo>
                    <a:pt x="340" y="28"/>
                  </a:lnTo>
                  <a:lnTo>
                    <a:pt x="337" y="30"/>
                  </a:lnTo>
                  <a:lnTo>
                    <a:pt x="332" y="31"/>
                  </a:lnTo>
                  <a:lnTo>
                    <a:pt x="325" y="31"/>
                  </a:lnTo>
                  <a:lnTo>
                    <a:pt x="318" y="32"/>
                  </a:lnTo>
                  <a:lnTo>
                    <a:pt x="313" y="32"/>
                  </a:lnTo>
                  <a:lnTo>
                    <a:pt x="308" y="34"/>
                  </a:lnTo>
                  <a:lnTo>
                    <a:pt x="304" y="35"/>
                  </a:lnTo>
                  <a:lnTo>
                    <a:pt x="303" y="38"/>
                  </a:lnTo>
                  <a:lnTo>
                    <a:pt x="301" y="40"/>
                  </a:lnTo>
                  <a:lnTo>
                    <a:pt x="301" y="44"/>
                  </a:lnTo>
                  <a:lnTo>
                    <a:pt x="301" y="47"/>
                  </a:lnTo>
                  <a:lnTo>
                    <a:pt x="300" y="51"/>
                  </a:lnTo>
                  <a:lnTo>
                    <a:pt x="300" y="53"/>
                  </a:lnTo>
                  <a:lnTo>
                    <a:pt x="297" y="57"/>
                  </a:lnTo>
                  <a:lnTo>
                    <a:pt x="296" y="59"/>
                  </a:lnTo>
                  <a:lnTo>
                    <a:pt x="294" y="62"/>
                  </a:lnTo>
                  <a:lnTo>
                    <a:pt x="290" y="63"/>
                  </a:lnTo>
                  <a:lnTo>
                    <a:pt x="288" y="63"/>
                  </a:lnTo>
                  <a:lnTo>
                    <a:pt x="284" y="63"/>
                  </a:lnTo>
                  <a:lnTo>
                    <a:pt x="276" y="63"/>
                  </a:lnTo>
                  <a:lnTo>
                    <a:pt x="270" y="65"/>
                  </a:lnTo>
                  <a:lnTo>
                    <a:pt x="269" y="68"/>
                  </a:lnTo>
                  <a:lnTo>
                    <a:pt x="266" y="70"/>
                  </a:lnTo>
                  <a:lnTo>
                    <a:pt x="266" y="72"/>
                  </a:lnTo>
                  <a:lnTo>
                    <a:pt x="268" y="76"/>
                  </a:lnTo>
                  <a:lnTo>
                    <a:pt x="272" y="84"/>
                  </a:lnTo>
                  <a:lnTo>
                    <a:pt x="279" y="93"/>
                  </a:lnTo>
                  <a:lnTo>
                    <a:pt x="287" y="101"/>
                  </a:lnTo>
                  <a:lnTo>
                    <a:pt x="295" y="106"/>
                  </a:lnTo>
                  <a:lnTo>
                    <a:pt x="298" y="108"/>
                  </a:lnTo>
                  <a:lnTo>
                    <a:pt x="301" y="112"/>
                  </a:lnTo>
                  <a:lnTo>
                    <a:pt x="303" y="116"/>
                  </a:lnTo>
                  <a:lnTo>
                    <a:pt x="304" y="120"/>
                  </a:lnTo>
                  <a:lnTo>
                    <a:pt x="306" y="123"/>
                  </a:lnTo>
                  <a:lnTo>
                    <a:pt x="304" y="127"/>
                  </a:lnTo>
                  <a:lnTo>
                    <a:pt x="302" y="129"/>
                  </a:lnTo>
                  <a:lnTo>
                    <a:pt x="300" y="131"/>
                  </a:lnTo>
                  <a:lnTo>
                    <a:pt x="282" y="132"/>
                  </a:lnTo>
                  <a:lnTo>
                    <a:pt x="268" y="136"/>
                  </a:lnTo>
                  <a:lnTo>
                    <a:pt x="262" y="138"/>
                  </a:lnTo>
                  <a:lnTo>
                    <a:pt x="255" y="139"/>
                  </a:lnTo>
                  <a:lnTo>
                    <a:pt x="252" y="139"/>
                  </a:lnTo>
                  <a:lnTo>
                    <a:pt x="249" y="138"/>
                  </a:lnTo>
                  <a:lnTo>
                    <a:pt x="245" y="136"/>
                  </a:lnTo>
                  <a:lnTo>
                    <a:pt x="243" y="134"/>
                  </a:lnTo>
                  <a:lnTo>
                    <a:pt x="238" y="129"/>
                  </a:lnTo>
                  <a:lnTo>
                    <a:pt x="234" y="128"/>
                  </a:lnTo>
                  <a:lnTo>
                    <a:pt x="233" y="131"/>
                  </a:lnTo>
                  <a:lnTo>
                    <a:pt x="232" y="138"/>
                  </a:lnTo>
                  <a:lnTo>
                    <a:pt x="232" y="146"/>
                  </a:lnTo>
                  <a:lnTo>
                    <a:pt x="230" y="153"/>
                  </a:lnTo>
                  <a:lnTo>
                    <a:pt x="227" y="159"/>
                  </a:lnTo>
                  <a:lnTo>
                    <a:pt x="222" y="165"/>
                  </a:lnTo>
                  <a:lnTo>
                    <a:pt x="216" y="173"/>
                  </a:lnTo>
                  <a:lnTo>
                    <a:pt x="212" y="183"/>
                  </a:lnTo>
                  <a:lnTo>
                    <a:pt x="205" y="194"/>
                  </a:lnTo>
                  <a:lnTo>
                    <a:pt x="194" y="205"/>
                  </a:lnTo>
                  <a:lnTo>
                    <a:pt x="187" y="211"/>
                  </a:lnTo>
                  <a:lnTo>
                    <a:pt x="181" y="215"/>
                  </a:lnTo>
                  <a:lnTo>
                    <a:pt x="176" y="217"/>
                  </a:lnTo>
                  <a:lnTo>
                    <a:pt x="170" y="219"/>
                  </a:lnTo>
                  <a:lnTo>
                    <a:pt x="165" y="219"/>
                  </a:lnTo>
                  <a:lnTo>
                    <a:pt x="161" y="217"/>
                  </a:lnTo>
                  <a:lnTo>
                    <a:pt x="156" y="215"/>
                  </a:lnTo>
                  <a:lnTo>
                    <a:pt x="150" y="211"/>
                  </a:lnTo>
                  <a:lnTo>
                    <a:pt x="144" y="209"/>
                  </a:lnTo>
                  <a:lnTo>
                    <a:pt x="138" y="209"/>
                  </a:lnTo>
                  <a:lnTo>
                    <a:pt x="132" y="210"/>
                  </a:lnTo>
                  <a:lnTo>
                    <a:pt x="125" y="213"/>
                  </a:lnTo>
                  <a:lnTo>
                    <a:pt x="118" y="216"/>
                  </a:lnTo>
                  <a:lnTo>
                    <a:pt x="112" y="221"/>
                  </a:lnTo>
                  <a:lnTo>
                    <a:pt x="106" y="227"/>
                  </a:lnTo>
                  <a:lnTo>
                    <a:pt x="101" y="232"/>
                  </a:lnTo>
                  <a:lnTo>
                    <a:pt x="98" y="239"/>
                  </a:lnTo>
                  <a:lnTo>
                    <a:pt x="94" y="246"/>
                  </a:lnTo>
                  <a:lnTo>
                    <a:pt x="93" y="254"/>
                  </a:lnTo>
                  <a:lnTo>
                    <a:pt x="92" y="262"/>
                  </a:lnTo>
                  <a:lnTo>
                    <a:pt x="90" y="271"/>
                  </a:lnTo>
                  <a:lnTo>
                    <a:pt x="92" y="278"/>
                  </a:lnTo>
                  <a:lnTo>
                    <a:pt x="94" y="285"/>
                  </a:lnTo>
                  <a:lnTo>
                    <a:pt x="99" y="290"/>
                  </a:lnTo>
                  <a:lnTo>
                    <a:pt x="112" y="301"/>
                  </a:lnTo>
                  <a:lnTo>
                    <a:pt x="130" y="312"/>
                  </a:lnTo>
                  <a:lnTo>
                    <a:pt x="137" y="318"/>
                  </a:lnTo>
                  <a:lnTo>
                    <a:pt x="142" y="323"/>
                  </a:lnTo>
                  <a:lnTo>
                    <a:pt x="145" y="328"/>
                  </a:lnTo>
                  <a:lnTo>
                    <a:pt x="148" y="337"/>
                  </a:lnTo>
                  <a:lnTo>
                    <a:pt x="149" y="349"/>
                  </a:lnTo>
                  <a:lnTo>
                    <a:pt x="148" y="362"/>
                  </a:lnTo>
                  <a:lnTo>
                    <a:pt x="145" y="374"/>
                  </a:lnTo>
                  <a:lnTo>
                    <a:pt x="142" y="386"/>
                  </a:lnTo>
                  <a:lnTo>
                    <a:pt x="137" y="396"/>
                  </a:lnTo>
                  <a:lnTo>
                    <a:pt x="132" y="404"/>
                  </a:lnTo>
                  <a:lnTo>
                    <a:pt x="126" y="409"/>
                  </a:lnTo>
                  <a:lnTo>
                    <a:pt x="121" y="413"/>
                  </a:lnTo>
                  <a:lnTo>
                    <a:pt x="115" y="416"/>
                  </a:lnTo>
                  <a:lnTo>
                    <a:pt x="111" y="417"/>
                  </a:lnTo>
                  <a:lnTo>
                    <a:pt x="104" y="417"/>
                  </a:lnTo>
                  <a:lnTo>
                    <a:pt x="95" y="418"/>
                  </a:lnTo>
                  <a:lnTo>
                    <a:pt x="87" y="421"/>
                  </a:lnTo>
                  <a:lnTo>
                    <a:pt x="76" y="424"/>
                  </a:lnTo>
                  <a:lnTo>
                    <a:pt x="63" y="432"/>
                  </a:lnTo>
                  <a:lnTo>
                    <a:pt x="44" y="443"/>
                  </a:lnTo>
                  <a:lnTo>
                    <a:pt x="26" y="456"/>
                  </a:lnTo>
                  <a:lnTo>
                    <a:pt x="11" y="466"/>
                  </a:lnTo>
                  <a:lnTo>
                    <a:pt x="6" y="470"/>
                  </a:lnTo>
                  <a:lnTo>
                    <a:pt x="2" y="475"/>
                  </a:lnTo>
                  <a:lnTo>
                    <a:pt x="0" y="481"/>
                  </a:lnTo>
                  <a:lnTo>
                    <a:pt x="0" y="486"/>
                  </a:lnTo>
                  <a:lnTo>
                    <a:pt x="0" y="492"/>
                  </a:lnTo>
                  <a:lnTo>
                    <a:pt x="0" y="497"/>
                  </a:lnTo>
                  <a:lnTo>
                    <a:pt x="1" y="501"/>
                  </a:lnTo>
                  <a:lnTo>
                    <a:pt x="4" y="506"/>
                  </a:lnTo>
                  <a:lnTo>
                    <a:pt x="10" y="516"/>
                  </a:lnTo>
                  <a:lnTo>
                    <a:pt x="19" y="528"/>
                  </a:lnTo>
                  <a:lnTo>
                    <a:pt x="29" y="539"/>
                  </a:lnTo>
                  <a:lnTo>
                    <a:pt x="35" y="549"/>
                  </a:lnTo>
                  <a:lnTo>
                    <a:pt x="38" y="557"/>
                  </a:lnTo>
                  <a:lnTo>
                    <a:pt x="41" y="563"/>
                  </a:lnTo>
                  <a:lnTo>
                    <a:pt x="39" y="566"/>
                  </a:lnTo>
                  <a:lnTo>
                    <a:pt x="39" y="567"/>
                  </a:lnTo>
                  <a:lnTo>
                    <a:pt x="37" y="569"/>
                  </a:lnTo>
                  <a:lnTo>
                    <a:pt x="33" y="569"/>
                  </a:lnTo>
                  <a:lnTo>
                    <a:pt x="25" y="570"/>
                  </a:lnTo>
                  <a:lnTo>
                    <a:pt x="19" y="574"/>
                  </a:lnTo>
                  <a:lnTo>
                    <a:pt x="17" y="575"/>
                  </a:lnTo>
                  <a:lnTo>
                    <a:pt x="14" y="577"/>
                  </a:lnTo>
                  <a:lnTo>
                    <a:pt x="13" y="581"/>
                  </a:lnTo>
                  <a:lnTo>
                    <a:pt x="13" y="585"/>
                  </a:lnTo>
                  <a:lnTo>
                    <a:pt x="17" y="593"/>
                  </a:lnTo>
                  <a:lnTo>
                    <a:pt x="22" y="602"/>
                  </a:lnTo>
                  <a:lnTo>
                    <a:pt x="25" y="607"/>
                  </a:lnTo>
                  <a:lnTo>
                    <a:pt x="29" y="611"/>
                  </a:lnTo>
                  <a:lnTo>
                    <a:pt x="30" y="615"/>
                  </a:lnTo>
                  <a:lnTo>
                    <a:pt x="31" y="620"/>
                  </a:lnTo>
                  <a:lnTo>
                    <a:pt x="33" y="631"/>
                  </a:lnTo>
                  <a:lnTo>
                    <a:pt x="35" y="642"/>
                  </a:lnTo>
                  <a:lnTo>
                    <a:pt x="37" y="646"/>
                  </a:lnTo>
                  <a:lnTo>
                    <a:pt x="39" y="651"/>
                  </a:lnTo>
                  <a:lnTo>
                    <a:pt x="42" y="655"/>
                  </a:lnTo>
                  <a:lnTo>
                    <a:pt x="45" y="658"/>
                  </a:lnTo>
                  <a:lnTo>
                    <a:pt x="50" y="659"/>
                  </a:lnTo>
                  <a:lnTo>
                    <a:pt x="57" y="661"/>
                  </a:lnTo>
                  <a:lnTo>
                    <a:pt x="64" y="662"/>
                  </a:lnTo>
                  <a:lnTo>
                    <a:pt x="71" y="662"/>
                  </a:lnTo>
                  <a:lnTo>
                    <a:pt x="79" y="661"/>
                  </a:lnTo>
                  <a:lnTo>
                    <a:pt x="86" y="659"/>
                  </a:lnTo>
                  <a:lnTo>
                    <a:pt x="88" y="661"/>
                  </a:lnTo>
                  <a:lnTo>
                    <a:pt x="90" y="662"/>
                  </a:lnTo>
                  <a:lnTo>
                    <a:pt x="93" y="663"/>
                  </a:lnTo>
                  <a:lnTo>
                    <a:pt x="95" y="667"/>
                  </a:lnTo>
                  <a:lnTo>
                    <a:pt x="99" y="671"/>
                  </a:lnTo>
                  <a:lnTo>
                    <a:pt x="102" y="677"/>
                  </a:lnTo>
                  <a:lnTo>
                    <a:pt x="107" y="682"/>
                  </a:lnTo>
                  <a:lnTo>
                    <a:pt x="112" y="687"/>
                  </a:lnTo>
                  <a:lnTo>
                    <a:pt x="118" y="689"/>
                  </a:lnTo>
                  <a:lnTo>
                    <a:pt x="123" y="689"/>
                  </a:lnTo>
                  <a:lnTo>
                    <a:pt x="128" y="689"/>
                  </a:lnTo>
                  <a:lnTo>
                    <a:pt x="134" y="688"/>
                  </a:lnTo>
                  <a:lnTo>
                    <a:pt x="144" y="683"/>
                  </a:lnTo>
                  <a:lnTo>
                    <a:pt x="150" y="680"/>
                  </a:lnTo>
                  <a:lnTo>
                    <a:pt x="157" y="675"/>
                  </a:lnTo>
                  <a:lnTo>
                    <a:pt x="163" y="669"/>
                  </a:lnTo>
                  <a:lnTo>
                    <a:pt x="171" y="663"/>
                  </a:lnTo>
                  <a:lnTo>
                    <a:pt x="180" y="657"/>
                  </a:lnTo>
                  <a:lnTo>
                    <a:pt x="187" y="654"/>
                  </a:lnTo>
                  <a:lnTo>
                    <a:pt x="194" y="650"/>
                  </a:lnTo>
                  <a:lnTo>
                    <a:pt x="201" y="649"/>
                  </a:lnTo>
                  <a:lnTo>
                    <a:pt x="213" y="648"/>
                  </a:lnTo>
                  <a:lnTo>
                    <a:pt x="225" y="646"/>
                  </a:lnTo>
                  <a:lnTo>
                    <a:pt x="237" y="646"/>
                  </a:lnTo>
                  <a:close/>
                </a:path>
              </a:pathLst>
            </a:custGeom>
            <a:solidFill>
              <a:srgbClr val="FF0000"/>
            </a:solidFill>
            <a:ln w="3175" cmpd="sng">
              <a:solidFill>
                <a:srgbClr val="BFBFB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10449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Segoe UI"/>
                <a:ea typeface="微软雅黑"/>
              </a:endParaRPr>
            </a:p>
          </p:txBody>
        </p:sp>
        <p:sp>
          <p:nvSpPr>
            <p:cNvPr id="29" name="陕西"/>
            <p:cNvSpPr>
              <a:spLocks/>
            </p:cNvSpPr>
            <p:nvPr/>
          </p:nvSpPr>
          <p:spPr bwMode="auto">
            <a:xfrm>
              <a:off x="2034245" y="2587244"/>
              <a:ext cx="793471" cy="1364215"/>
            </a:xfrm>
            <a:custGeom>
              <a:avLst/>
              <a:gdLst>
                <a:gd name="T0" fmla="*/ 546 w 2030"/>
                <a:gd name="T1" fmla="*/ 3014 h 3463"/>
                <a:gd name="T2" fmla="*/ 423 w 2030"/>
                <a:gd name="T3" fmla="*/ 2992 h 3463"/>
                <a:gd name="T4" fmla="*/ 284 w 2030"/>
                <a:gd name="T5" fmla="*/ 3007 h 3463"/>
                <a:gd name="T6" fmla="*/ 215 w 2030"/>
                <a:gd name="T7" fmla="*/ 2929 h 3463"/>
                <a:gd name="T8" fmla="*/ 70 w 2030"/>
                <a:gd name="T9" fmla="*/ 2972 h 3463"/>
                <a:gd name="T10" fmla="*/ 0 w 2030"/>
                <a:gd name="T11" fmla="*/ 2900 h 3463"/>
                <a:gd name="T12" fmla="*/ 145 w 2030"/>
                <a:gd name="T13" fmla="*/ 2878 h 3463"/>
                <a:gd name="T14" fmla="*/ 179 w 2030"/>
                <a:gd name="T15" fmla="*/ 2805 h 3463"/>
                <a:gd name="T16" fmla="*/ 91 w 2030"/>
                <a:gd name="T17" fmla="*/ 2700 h 3463"/>
                <a:gd name="T18" fmla="*/ 206 w 2030"/>
                <a:gd name="T19" fmla="*/ 2597 h 3463"/>
                <a:gd name="T20" fmla="*/ 348 w 2030"/>
                <a:gd name="T21" fmla="*/ 2604 h 3463"/>
                <a:gd name="T22" fmla="*/ 372 w 2030"/>
                <a:gd name="T23" fmla="*/ 2550 h 3463"/>
                <a:gd name="T24" fmla="*/ 377 w 2030"/>
                <a:gd name="T25" fmla="*/ 2410 h 3463"/>
                <a:gd name="T26" fmla="*/ 454 w 2030"/>
                <a:gd name="T27" fmla="*/ 2271 h 3463"/>
                <a:gd name="T28" fmla="*/ 361 w 2030"/>
                <a:gd name="T29" fmla="*/ 2139 h 3463"/>
                <a:gd name="T30" fmla="*/ 418 w 2030"/>
                <a:gd name="T31" fmla="*/ 1958 h 3463"/>
                <a:gd name="T32" fmla="*/ 657 w 2030"/>
                <a:gd name="T33" fmla="*/ 2036 h 3463"/>
                <a:gd name="T34" fmla="*/ 853 w 2030"/>
                <a:gd name="T35" fmla="*/ 2004 h 3463"/>
                <a:gd name="T36" fmla="*/ 820 w 2030"/>
                <a:gd name="T37" fmla="*/ 1880 h 3463"/>
                <a:gd name="T38" fmla="*/ 976 w 2030"/>
                <a:gd name="T39" fmla="*/ 1868 h 3463"/>
                <a:gd name="T40" fmla="*/ 1116 w 2030"/>
                <a:gd name="T41" fmla="*/ 1747 h 3463"/>
                <a:gd name="T42" fmla="*/ 1154 w 2030"/>
                <a:gd name="T43" fmla="*/ 1479 h 3463"/>
                <a:gd name="T44" fmla="*/ 1051 w 2030"/>
                <a:gd name="T45" fmla="*/ 1337 h 3463"/>
                <a:gd name="T46" fmla="*/ 928 w 2030"/>
                <a:gd name="T47" fmla="*/ 1264 h 3463"/>
                <a:gd name="T48" fmla="*/ 774 w 2030"/>
                <a:gd name="T49" fmla="*/ 1188 h 3463"/>
                <a:gd name="T50" fmla="*/ 688 w 2030"/>
                <a:gd name="T51" fmla="*/ 1069 h 3463"/>
                <a:gd name="T52" fmla="*/ 699 w 2030"/>
                <a:gd name="T53" fmla="*/ 1004 h 3463"/>
                <a:gd name="T54" fmla="*/ 716 w 2030"/>
                <a:gd name="T55" fmla="*/ 842 h 3463"/>
                <a:gd name="T56" fmla="*/ 855 w 2030"/>
                <a:gd name="T57" fmla="*/ 746 h 3463"/>
                <a:gd name="T58" fmla="*/ 1091 w 2030"/>
                <a:gd name="T59" fmla="*/ 835 h 3463"/>
                <a:gd name="T60" fmla="*/ 1245 w 2030"/>
                <a:gd name="T61" fmla="*/ 708 h 3463"/>
                <a:gd name="T62" fmla="*/ 1259 w 2030"/>
                <a:gd name="T63" fmla="*/ 565 h 3463"/>
                <a:gd name="T64" fmla="*/ 1388 w 2030"/>
                <a:gd name="T65" fmla="*/ 414 h 3463"/>
                <a:gd name="T66" fmla="*/ 1481 w 2030"/>
                <a:gd name="T67" fmla="*/ 309 h 3463"/>
                <a:gd name="T68" fmla="*/ 1626 w 2030"/>
                <a:gd name="T69" fmla="*/ 152 h 3463"/>
                <a:gd name="T70" fmla="*/ 1714 w 2030"/>
                <a:gd name="T71" fmla="*/ 104 h 3463"/>
                <a:gd name="T72" fmla="*/ 1829 w 2030"/>
                <a:gd name="T73" fmla="*/ 133 h 3463"/>
                <a:gd name="T74" fmla="*/ 1958 w 2030"/>
                <a:gd name="T75" fmla="*/ 58 h 3463"/>
                <a:gd name="T76" fmla="*/ 2003 w 2030"/>
                <a:gd name="T77" fmla="*/ 139 h 3463"/>
                <a:gd name="T78" fmla="*/ 1927 w 2030"/>
                <a:gd name="T79" fmla="*/ 338 h 3463"/>
                <a:gd name="T80" fmla="*/ 1818 w 2030"/>
                <a:gd name="T81" fmla="*/ 561 h 3463"/>
                <a:gd name="T82" fmla="*/ 1806 w 2030"/>
                <a:gd name="T83" fmla="*/ 739 h 3463"/>
                <a:gd name="T84" fmla="*/ 1870 w 2030"/>
                <a:gd name="T85" fmla="*/ 904 h 3463"/>
                <a:gd name="T86" fmla="*/ 1751 w 2030"/>
                <a:gd name="T87" fmla="*/ 1118 h 3463"/>
                <a:gd name="T88" fmla="*/ 1760 w 2030"/>
                <a:gd name="T89" fmla="*/ 1268 h 3463"/>
                <a:gd name="T90" fmla="*/ 1765 w 2030"/>
                <a:gd name="T91" fmla="*/ 1534 h 3463"/>
                <a:gd name="T92" fmla="*/ 1736 w 2030"/>
                <a:gd name="T93" fmla="*/ 1900 h 3463"/>
                <a:gd name="T94" fmla="*/ 1749 w 2030"/>
                <a:gd name="T95" fmla="*/ 2190 h 3463"/>
                <a:gd name="T96" fmla="*/ 1778 w 2030"/>
                <a:gd name="T97" fmla="*/ 2351 h 3463"/>
                <a:gd name="T98" fmla="*/ 1826 w 2030"/>
                <a:gd name="T99" fmla="*/ 2492 h 3463"/>
                <a:gd name="T100" fmla="*/ 1974 w 2030"/>
                <a:gd name="T101" fmla="*/ 2680 h 3463"/>
                <a:gd name="T102" fmla="*/ 1847 w 2030"/>
                <a:gd name="T103" fmla="*/ 2834 h 3463"/>
                <a:gd name="T104" fmla="*/ 1703 w 2030"/>
                <a:gd name="T105" fmla="*/ 2818 h 3463"/>
                <a:gd name="T106" fmla="*/ 1454 w 2030"/>
                <a:gd name="T107" fmla="*/ 2790 h 3463"/>
                <a:gd name="T108" fmla="*/ 1522 w 2030"/>
                <a:gd name="T109" fmla="*/ 2884 h 3463"/>
                <a:gd name="T110" fmla="*/ 1661 w 2030"/>
                <a:gd name="T111" fmla="*/ 2985 h 3463"/>
                <a:gd name="T112" fmla="*/ 1566 w 2030"/>
                <a:gd name="T113" fmla="*/ 3074 h 3463"/>
                <a:gd name="T114" fmla="*/ 1440 w 2030"/>
                <a:gd name="T115" fmla="*/ 3155 h 3463"/>
                <a:gd name="T116" fmla="*/ 1457 w 2030"/>
                <a:gd name="T117" fmla="*/ 3423 h 3463"/>
                <a:gd name="T118" fmla="*/ 1229 w 2030"/>
                <a:gd name="T119" fmla="*/ 3336 h 3463"/>
                <a:gd name="T120" fmla="*/ 994 w 2030"/>
                <a:gd name="T121" fmla="*/ 3208 h 3463"/>
                <a:gd name="T122" fmla="*/ 812 w 2030"/>
                <a:gd name="T123" fmla="*/ 3209 h 3463"/>
                <a:gd name="T124" fmla="*/ 681 w 2030"/>
                <a:gd name="T125" fmla="*/ 3086 h 3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30" h="3463">
                  <a:moveTo>
                    <a:pt x="593" y="3133"/>
                  </a:moveTo>
                  <a:lnTo>
                    <a:pt x="591" y="3133"/>
                  </a:lnTo>
                  <a:lnTo>
                    <a:pt x="590" y="3133"/>
                  </a:lnTo>
                  <a:lnTo>
                    <a:pt x="588" y="3133"/>
                  </a:lnTo>
                  <a:lnTo>
                    <a:pt x="587" y="3132"/>
                  </a:lnTo>
                  <a:lnTo>
                    <a:pt x="585" y="3130"/>
                  </a:lnTo>
                  <a:lnTo>
                    <a:pt x="582" y="3129"/>
                  </a:lnTo>
                  <a:lnTo>
                    <a:pt x="581" y="3126"/>
                  </a:lnTo>
                  <a:lnTo>
                    <a:pt x="580" y="3121"/>
                  </a:lnTo>
                  <a:lnTo>
                    <a:pt x="579" y="3116"/>
                  </a:lnTo>
                  <a:lnTo>
                    <a:pt x="578" y="3111"/>
                  </a:lnTo>
                  <a:lnTo>
                    <a:pt x="575" y="3109"/>
                  </a:lnTo>
                  <a:lnTo>
                    <a:pt x="572" y="3107"/>
                  </a:lnTo>
                  <a:lnTo>
                    <a:pt x="567" y="3104"/>
                  </a:lnTo>
                  <a:lnTo>
                    <a:pt x="563" y="3103"/>
                  </a:lnTo>
                  <a:lnTo>
                    <a:pt x="556" y="3101"/>
                  </a:lnTo>
                  <a:lnTo>
                    <a:pt x="553" y="3097"/>
                  </a:lnTo>
                  <a:lnTo>
                    <a:pt x="549" y="3093"/>
                  </a:lnTo>
                  <a:lnTo>
                    <a:pt x="548" y="3090"/>
                  </a:lnTo>
                  <a:lnTo>
                    <a:pt x="548" y="3079"/>
                  </a:lnTo>
                  <a:lnTo>
                    <a:pt x="550" y="3067"/>
                  </a:lnTo>
                  <a:lnTo>
                    <a:pt x="552" y="3059"/>
                  </a:lnTo>
                  <a:lnTo>
                    <a:pt x="553" y="3050"/>
                  </a:lnTo>
                  <a:lnTo>
                    <a:pt x="553" y="3041"/>
                  </a:lnTo>
                  <a:lnTo>
                    <a:pt x="552" y="3032"/>
                  </a:lnTo>
                  <a:lnTo>
                    <a:pt x="550" y="3025"/>
                  </a:lnTo>
                  <a:lnTo>
                    <a:pt x="548" y="3017"/>
                  </a:lnTo>
                  <a:lnTo>
                    <a:pt x="546" y="3014"/>
                  </a:lnTo>
                  <a:lnTo>
                    <a:pt x="542" y="3011"/>
                  </a:lnTo>
                  <a:lnTo>
                    <a:pt x="538" y="3009"/>
                  </a:lnTo>
                  <a:lnTo>
                    <a:pt x="534" y="3008"/>
                  </a:lnTo>
                  <a:lnTo>
                    <a:pt x="523" y="3004"/>
                  </a:lnTo>
                  <a:lnTo>
                    <a:pt x="510" y="3002"/>
                  </a:lnTo>
                  <a:lnTo>
                    <a:pt x="506" y="3002"/>
                  </a:lnTo>
                  <a:lnTo>
                    <a:pt x="503" y="3002"/>
                  </a:lnTo>
                  <a:lnTo>
                    <a:pt x="497" y="3001"/>
                  </a:lnTo>
                  <a:lnTo>
                    <a:pt x="491" y="3001"/>
                  </a:lnTo>
                  <a:lnTo>
                    <a:pt x="486" y="3001"/>
                  </a:lnTo>
                  <a:lnTo>
                    <a:pt x="481" y="3000"/>
                  </a:lnTo>
                  <a:lnTo>
                    <a:pt x="479" y="3000"/>
                  </a:lnTo>
                  <a:lnTo>
                    <a:pt x="477" y="3000"/>
                  </a:lnTo>
                  <a:lnTo>
                    <a:pt x="474" y="3000"/>
                  </a:lnTo>
                  <a:lnTo>
                    <a:pt x="472" y="3000"/>
                  </a:lnTo>
                  <a:lnTo>
                    <a:pt x="467" y="3001"/>
                  </a:lnTo>
                  <a:lnTo>
                    <a:pt x="462" y="3001"/>
                  </a:lnTo>
                  <a:lnTo>
                    <a:pt x="456" y="3000"/>
                  </a:lnTo>
                  <a:lnTo>
                    <a:pt x="452" y="2998"/>
                  </a:lnTo>
                  <a:lnTo>
                    <a:pt x="449" y="2998"/>
                  </a:lnTo>
                  <a:lnTo>
                    <a:pt x="448" y="2997"/>
                  </a:lnTo>
                  <a:lnTo>
                    <a:pt x="445" y="2995"/>
                  </a:lnTo>
                  <a:lnTo>
                    <a:pt x="442" y="2992"/>
                  </a:lnTo>
                  <a:lnTo>
                    <a:pt x="439" y="2991"/>
                  </a:lnTo>
                  <a:lnTo>
                    <a:pt x="435" y="2990"/>
                  </a:lnTo>
                  <a:lnTo>
                    <a:pt x="431" y="2990"/>
                  </a:lnTo>
                  <a:lnTo>
                    <a:pt x="429" y="2990"/>
                  </a:lnTo>
                  <a:lnTo>
                    <a:pt x="423" y="2992"/>
                  </a:lnTo>
                  <a:lnTo>
                    <a:pt x="415" y="2997"/>
                  </a:lnTo>
                  <a:lnTo>
                    <a:pt x="405" y="3006"/>
                  </a:lnTo>
                  <a:lnTo>
                    <a:pt x="393" y="3011"/>
                  </a:lnTo>
                  <a:lnTo>
                    <a:pt x="380" y="3015"/>
                  </a:lnTo>
                  <a:lnTo>
                    <a:pt x="367" y="3015"/>
                  </a:lnTo>
                  <a:lnTo>
                    <a:pt x="364" y="3015"/>
                  </a:lnTo>
                  <a:lnTo>
                    <a:pt x="360" y="3015"/>
                  </a:lnTo>
                  <a:lnTo>
                    <a:pt x="355" y="3016"/>
                  </a:lnTo>
                  <a:lnTo>
                    <a:pt x="353" y="3016"/>
                  </a:lnTo>
                  <a:lnTo>
                    <a:pt x="349" y="3019"/>
                  </a:lnTo>
                  <a:lnTo>
                    <a:pt x="345" y="3022"/>
                  </a:lnTo>
                  <a:lnTo>
                    <a:pt x="342" y="3025"/>
                  </a:lnTo>
                  <a:lnTo>
                    <a:pt x="341" y="3026"/>
                  </a:lnTo>
                  <a:lnTo>
                    <a:pt x="340" y="3028"/>
                  </a:lnTo>
                  <a:lnTo>
                    <a:pt x="339" y="3029"/>
                  </a:lnTo>
                  <a:lnTo>
                    <a:pt x="335" y="3032"/>
                  </a:lnTo>
                  <a:lnTo>
                    <a:pt x="332" y="3032"/>
                  </a:lnTo>
                  <a:lnTo>
                    <a:pt x="330" y="3032"/>
                  </a:lnTo>
                  <a:lnTo>
                    <a:pt x="328" y="3032"/>
                  </a:lnTo>
                  <a:lnTo>
                    <a:pt x="326" y="3030"/>
                  </a:lnTo>
                  <a:lnTo>
                    <a:pt x="323" y="3028"/>
                  </a:lnTo>
                  <a:lnTo>
                    <a:pt x="319" y="3026"/>
                  </a:lnTo>
                  <a:lnTo>
                    <a:pt x="315" y="3022"/>
                  </a:lnTo>
                  <a:lnTo>
                    <a:pt x="305" y="3016"/>
                  </a:lnTo>
                  <a:lnTo>
                    <a:pt x="297" y="3013"/>
                  </a:lnTo>
                  <a:lnTo>
                    <a:pt x="294" y="3010"/>
                  </a:lnTo>
                  <a:lnTo>
                    <a:pt x="290" y="3009"/>
                  </a:lnTo>
                  <a:lnTo>
                    <a:pt x="284" y="3007"/>
                  </a:lnTo>
                  <a:lnTo>
                    <a:pt x="278" y="3006"/>
                  </a:lnTo>
                  <a:lnTo>
                    <a:pt x="270" y="3003"/>
                  </a:lnTo>
                  <a:lnTo>
                    <a:pt x="260" y="3001"/>
                  </a:lnTo>
                  <a:lnTo>
                    <a:pt x="253" y="2998"/>
                  </a:lnTo>
                  <a:lnTo>
                    <a:pt x="245" y="2996"/>
                  </a:lnTo>
                  <a:lnTo>
                    <a:pt x="242" y="2995"/>
                  </a:lnTo>
                  <a:lnTo>
                    <a:pt x="239" y="2994"/>
                  </a:lnTo>
                  <a:lnTo>
                    <a:pt x="236" y="2994"/>
                  </a:lnTo>
                  <a:lnTo>
                    <a:pt x="235" y="2992"/>
                  </a:lnTo>
                  <a:lnTo>
                    <a:pt x="231" y="2990"/>
                  </a:lnTo>
                  <a:lnTo>
                    <a:pt x="227" y="2987"/>
                  </a:lnTo>
                  <a:lnTo>
                    <a:pt x="222" y="2982"/>
                  </a:lnTo>
                  <a:lnTo>
                    <a:pt x="219" y="2976"/>
                  </a:lnTo>
                  <a:lnTo>
                    <a:pt x="215" y="2970"/>
                  </a:lnTo>
                  <a:lnTo>
                    <a:pt x="214" y="2964"/>
                  </a:lnTo>
                  <a:lnTo>
                    <a:pt x="213" y="2960"/>
                  </a:lnTo>
                  <a:lnTo>
                    <a:pt x="214" y="2957"/>
                  </a:lnTo>
                  <a:lnTo>
                    <a:pt x="214" y="2956"/>
                  </a:lnTo>
                  <a:lnTo>
                    <a:pt x="215" y="2956"/>
                  </a:lnTo>
                  <a:lnTo>
                    <a:pt x="215" y="2954"/>
                  </a:lnTo>
                  <a:lnTo>
                    <a:pt x="216" y="2952"/>
                  </a:lnTo>
                  <a:lnTo>
                    <a:pt x="219" y="2950"/>
                  </a:lnTo>
                  <a:lnTo>
                    <a:pt x="219" y="2947"/>
                  </a:lnTo>
                  <a:lnTo>
                    <a:pt x="220" y="2944"/>
                  </a:lnTo>
                  <a:lnTo>
                    <a:pt x="220" y="2939"/>
                  </a:lnTo>
                  <a:lnTo>
                    <a:pt x="219" y="2935"/>
                  </a:lnTo>
                  <a:lnTo>
                    <a:pt x="217" y="2932"/>
                  </a:lnTo>
                  <a:lnTo>
                    <a:pt x="215" y="2929"/>
                  </a:lnTo>
                  <a:lnTo>
                    <a:pt x="213" y="2927"/>
                  </a:lnTo>
                  <a:lnTo>
                    <a:pt x="210" y="2926"/>
                  </a:lnTo>
                  <a:lnTo>
                    <a:pt x="206" y="2926"/>
                  </a:lnTo>
                  <a:lnTo>
                    <a:pt x="198" y="2927"/>
                  </a:lnTo>
                  <a:lnTo>
                    <a:pt x="190" y="2931"/>
                  </a:lnTo>
                  <a:lnTo>
                    <a:pt x="179" y="2938"/>
                  </a:lnTo>
                  <a:lnTo>
                    <a:pt x="168" y="2941"/>
                  </a:lnTo>
                  <a:lnTo>
                    <a:pt x="160" y="2943"/>
                  </a:lnTo>
                  <a:lnTo>
                    <a:pt x="153" y="2944"/>
                  </a:lnTo>
                  <a:lnTo>
                    <a:pt x="145" y="2943"/>
                  </a:lnTo>
                  <a:lnTo>
                    <a:pt x="137" y="2941"/>
                  </a:lnTo>
                  <a:lnTo>
                    <a:pt x="130" y="2943"/>
                  </a:lnTo>
                  <a:lnTo>
                    <a:pt x="125" y="2944"/>
                  </a:lnTo>
                  <a:lnTo>
                    <a:pt x="121" y="2945"/>
                  </a:lnTo>
                  <a:lnTo>
                    <a:pt x="116" y="2952"/>
                  </a:lnTo>
                  <a:lnTo>
                    <a:pt x="113" y="2959"/>
                  </a:lnTo>
                  <a:lnTo>
                    <a:pt x="110" y="2968"/>
                  </a:lnTo>
                  <a:lnTo>
                    <a:pt x="108" y="2970"/>
                  </a:lnTo>
                  <a:lnTo>
                    <a:pt x="106" y="2972"/>
                  </a:lnTo>
                  <a:lnTo>
                    <a:pt x="100" y="2973"/>
                  </a:lnTo>
                  <a:lnTo>
                    <a:pt x="91" y="2972"/>
                  </a:lnTo>
                  <a:lnTo>
                    <a:pt x="88" y="2971"/>
                  </a:lnTo>
                  <a:lnTo>
                    <a:pt x="83" y="2970"/>
                  </a:lnTo>
                  <a:lnTo>
                    <a:pt x="80" y="2970"/>
                  </a:lnTo>
                  <a:lnTo>
                    <a:pt x="76" y="2970"/>
                  </a:lnTo>
                  <a:lnTo>
                    <a:pt x="75" y="2971"/>
                  </a:lnTo>
                  <a:lnTo>
                    <a:pt x="72" y="2971"/>
                  </a:lnTo>
                  <a:lnTo>
                    <a:pt x="70" y="2972"/>
                  </a:lnTo>
                  <a:lnTo>
                    <a:pt x="68" y="2973"/>
                  </a:lnTo>
                  <a:lnTo>
                    <a:pt x="64" y="2976"/>
                  </a:lnTo>
                  <a:lnTo>
                    <a:pt x="62" y="2978"/>
                  </a:lnTo>
                  <a:lnTo>
                    <a:pt x="58" y="2982"/>
                  </a:lnTo>
                  <a:lnTo>
                    <a:pt x="55" y="2984"/>
                  </a:lnTo>
                  <a:lnTo>
                    <a:pt x="52" y="2987"/>
                  </a:lnTo>
                  <a:lnTo>
                    <a:pt x="51" y="2989"/>
                  </a:lnTo>
                  <a:lnTo>
                    <a:pt x="49" y="2990"/>
                  </a:lnTo>
                  <a:lnTo>
                    <a:pt x="47" y="2991"/>
                  </a:lnTo>
                  <a:lnTo>
                    <a:pt x="45" y="2991"/>
                  </a:lnTo>
                  <a:lnTo>
                    <a:pt x="42" y="2992"/>
                  </a:lnTo>
                  <a:lnTo>
                    <a:pt x="37" y="2992"/>
                  </a:lnTo>
                  <a:lnTo>
                    <a:pt x="33" y="2991"/>
                  </a:lnTo>
                  <a:lnTo>
                    <a:pt x="27" y="2990"/>
                  </a:lnTo>
                  <a:lnTo>
                    <a:pt x="18" y="2983"/>
                  </a:lnTo>
                  <a:lnTo>
                    <a:pt x="17" y="2981"/>
                  </a:lnTo>
                  <a:lnTo>
                    <a:pt x="14" y="2978"/>
                  </a:lnTo>
                  <a:lnTo>
                    <a:pt x="13" y="2975"/>
                  </a:lnTo>
                  <a:lnTo>
                    <a:pt x="13" y="2971"/>
                  </a:lnTo>
                  <a:lnTo>
                    <a:pt x="12" y="2966"/>
                  </a:lnTo>
                  <a:lnTo>
                    <a:pt x="11" y="2963"/>
                  </a:lnTo>
                  <a:lnTo>
                    <a:pt x="9" y="2956"/>
                  </a:lnTo>
                  <a:lnTo>
                    <a:pt x="6" y="2943"/>
                  </a:lnTo>
                  <a:lnTo>
                    <a:pt x="3" y="2934"/>
                  </a:lnTo>
                  <a:lnTo>
                    <a:pt x="2" y="2926"/>
                  </a:lnTo>
                  <a:lnTo>
                    <a:pt x="0" y="2915"/>
                  </a:lnTo>
                  <a:lnTo>
                    <a:pt x="0" y="2905"/>
                  </a:lnTo>
                  <a:lnTo>
                    <a:pt x="0" y="2900"/>
                  </a:lnTo>
                  <a:lnTo>
                    <a:pt x="1" y="2895"/>
                  </a:lnTo>
                  <a:lnTo>
                    <a:pt x="2" y="2895"/>
                  </a:lnTo>
                  <a:lnTo>
                    <a:pt x="3" y="2895"/>
                  </a:lnTo>
                  <a:lnTo>
                    <a:pt x="6" y="2896"/>
                  </a:lnTo>
                  <a:lnTo>
                    <a:pt x="8" y="2897"/>
                  </a:lnTo>
                  <a:lnTo>
                    <a:pt x="9" y="2899"/>
                  </a:lnTo>
                  <a:lnTo>
                    <a:pt x="12" y="2900"/>
                  </a:lnTo>
                  <a:lnTo>
                    <a:pt x="14" y="2902"/>
                  </a:lnTo>
                  <a:lnTo>
                    <a:pt x="17" y="2903"/>
                  </a:lnTo>
                  <a:lnTo>
                    <a:pt x="18" y="2905"/>
                  </a:lnTo>
                  <a:lnTo>
                    <a:pt x="20" y="2906"/>
                  </a:lnTo>
                  <a:lnTo>
                    <a:pt x="24" y="2908"/>
                  </a:lnTo>
                  <a:lnTo>
                    <a:pt x="28" y="2909"/>
                  </a:lnTo>
                  <a:lnTo>
                    <a:pt x="37" y="2910"/>
                  </a:lnTo>
                  <a:lnTo>
                    <a:pt x="43" y="2910"/>
                  </a:lnTo>
                  <a:lnTo>
                    <a:pt x="52" y="2910"/>
                  </a:lnTo>
                  <a:lnTo>
                    <a:pt x="61" y="2909"/>
                  </a:lnTo>
                  <a:lnTo>
                    <a:pt x="70" y="2907"/>
                  </a:lnTo>
                  <a:lnTo>
                    <a:pt x="80" y="2903"/>
                  </a:lnTo>
                  <a:lnTo>
                    <a:pt x="93" y="2897"/>
                  </a:lnTo>
                  <a:lnTo>
                    <a:pt x="106" y="2891"/>
                  </a:lnTo>
                  <a:lnTo>
                    <a:pt x="113" y="2888"/>
                  </a:lnTo>
                  <a:lnTo>
                    <a:pt x="120" y="2884"/>
                  </a:lnTo>
                  <a:lnTo>
                    <a:pt x="124" y="2883"/>
                  </a:lnTo>
                  <a:lnTo>
                    <a:pt x="127" y="2883"/>
                  </a:lnTo>
                  <a:lnTo>
                    <a:pt x="133" y="2881"/>
                  </a:lnTo>
                  <a:lnTo>
                    <a:pt x="139" y="2880"/>
                  </a:lnTo>
                  <a:lnTo>
                    <a:pt x="145" y="2878"/>
                  </a:lnTo>
                  <a:lnTo>
                    <a:pt x="150" y="2877"/>
                  </a:lnTo>
                  <a:lnTo>
                    <a:pt x="152" y="2876"/>
                  </a:lnTo>
                  <a:lnTo>
                    <a:pt x="154" y="2875"/>
                  </a:lnTo>
                  <a:lnTo>
                    <a:pt x="156" y="2872"/>
                  </a:lnTo>
                  <a:lnTo>
                    <a:pt x="157" y="2871"/>
                  </a:lnTo>
                  <a:lnTo>
                    <a:pt x="159" y="2866"/>
                  </a:lnTo>
                  <a:lnTo>
                    <a:pt x="162" y="2857"/>
                  </a:lnTo>
                  <a:lnTo>
                    <a:pt x="162" y="2849"/>
                  </a:lnTo>
                  <a:lnTo>
                    <a:pt x="162" y="2839"/>
                  </a:lnTo>
                  <a:lnTo>
                    <a:pt x="162" y="2834"/>
                  </a:lnTo>
                  <a:lnTo>
                    <a:pt x="162" y="2830"/>
                  </a:lnTo>
                  <a:lnTo>
                    <a:pt x="159" y="2815"/>
                  </a:lnTo>
                  <a:lnTo>
                    <a:pt x="158" y="2802"/>
                  </a:lnTo>
                  <a:lnTo>
                    <a:pt x="158" y="2798"/>
                  </a:lnTo>
                  <a:lnTo>
                    <a:pt x="159" y="2794"/>
                  </a:lnTo>
                  <a:lnTo>
                    <a:pt x="159" y="2792"/>
                  </a:lnTo>
                  <a:lnTo>
                    <a:pt x="160" y="2790"/>
                  </a:lnTo>
                  <a:lnTo>
                    <a:pt x="162" y="2790"/>
                  </a:lnTo>
                  <a:lnTo>
                    <a:pt x="164" y="2790"/>
                  </a:lnTo>
                  <a:lnTo>
                    <a:pt x="166" y="2790"/>
                  </a:lnTo>
                  <a:lnTo>
                    <a:pt x="169" y="2792"/>
                  </a:lnTo>
                  <a:lnTo>
                    <a:pt x="170" y="2793"/>
                  </a:lnTo>
                  <a:lnTo>
                    <a:pt x="171" y="2794"/>
                  </a:lnTo>
                  <a:lnTo>
                    <a:pt x="172" y="2796"/>
                  </a:lnTo>
                  <a:lnTo>
                    <a:pt x="173" y="2798"/>
                  </a:lnTo>
                  <a:lnTo>
                    <a:pt x="176" y="2801"/>
                  </a:lnTo>
                  <a:lnTo>
                    <a:pt x="177" y="2803"/>
                  </a:lnTo>
                  <a:lnTo>
                    <a:pt x="179" y="2805"/>
                  </a:lnTo>
                  <a:lnTo>
                    <a:pt x="181" y="2805"/>
                  </a:lnTo>
                  <a:lnTo>
                    <a:pt x="182" y="2803"/>
                  </a:lnTo>
                  <a:lnTo>
                    <a:pt x="183" y="2803"/>
                  </a:lnTo>
                  <a:lnTo>
                    <a:pt x="184" y="2801"/>
                  </a:lnTo>
                  <a:lnTo>
                    <a:pt x="184" y="2799"/>
                  </a:lnTo>
                  <a:lnTo>
                    <a:pt x="185" y="2795"/>
                  </a:lnTo>
                  <a:lnTo>
                    <a:pt x="185" y="2793"/>
                  </a:lnTo>
                  <a:lnTo>
                    <a:pt x="185" y="2792"/>
                  </a:lnTo>
                  <a:lnTo>
                    <a:pt x="184" y="2789"/>
                  </a:lnTo>
                  <a:lnTo>
                    <a:pt x="184" y="2789"/>
                  </a:lnTo>
                  <a:lnTo>
                    <a:pt x="184" y="2788"/>
                  </a:lnTo>
                  <a:lnTo>
                    <a:pt x="183" y="2784"/>
                  </a:lnTo>
                  <a:lnTo>
                    <a:pt x="181" y="2777"/>
                  </a:lnTo>
                  <a:lnTo>
                    <a:pt x="176" y="2771"/>
                  </a:lnTo>
                  <a:lnTo>
                    <a:pt x="169" y="2765"/>
                  </a:lnTo>
                  <a:lnTo>
                    <a:pt x="162" y="2762"/>
                  </a:lnTo>
                  <a:lnTo>
                    <a:pt x="153" y="2759"/>
                  </a:lnTo>
                  <a:lnTo>
                    <a:pt x="139" y="2756"/>
                  </a:lnTo>
                  <a:lnTo>
                    <a:pt x="125" y="2751"/>
                  </a:lnTo>
                  <a:lnTo>
                    <a:pt x="118" y="2749"/>
                  </a:lnTo>
                  <a:lnTo>
                    <a:pt x="112" y="2744"/>
                  </a:lnTo>
                  <a:lnTo>
                    <a:pt x="106" y="2739"/>
                  </a:lnTo>
                  <a:lnTo>
                    <a:pt x="101" y="2735"/>
                  </a:lnTo>
                  <a:lnTo>
                    <a:pt x="97" y="2726"/>
                  </a:lnTo>
                  <a:lnTo>
                    <a:pt x="94" y="2718"/>
                  </a:lnTo>
                  <a:lnTo>
                    <a:pt x="93" y="2712"/>
                  </a:lnTo>
                  <a:lnTo>
                    <a:pt x="91" y="2704"/>
                  </a:lnTo>
                  <a:lnTo>
                    <a:pt x="91" y="2700"/>
                  </a:lnTo>
                  <a:lnTo>
                    <a:pt x="91" y="2698"/>
                  </a:lnTo>
                  <a:lnTo>
                    <a:pt x="93" y="2693"/>
                  </a:lnTo>
                  <a:lnTo>
                    <a:pt x="95" y="2689"/>
                  </a:lnTo>
                  <a:lnTo>
                    <a:pt x="100" y="2689"/>
                  </a:lnTo>
                  <a:lnTo>
                    <a:pt x="106" y="2692"/>
                  </a:lnTo>
                  <a:lnTo>
                    <a:pt x="110" y="2693"/>
                  </a:lnTo>
                  <a:lnTo>
                    <a:pt x="115" y="2693"/>
                  </a:lnTo>
                  <a:lnTo>
                    <a:pt x="120" y="2692"/>
                  </a:lnTo>
                  <a:lnTo>
                    <a:pt x="122" y="2691"/>
                  </a:lnTo>
                  <a:lnTo>
                    <a:pt x="125" y="2688"/>
                  </a:lnTo>
                  <a:lnTo>
                    <a:pt x="126" y="2687"/>
                  </a:lnTo>
                  <a:lnTo>
                    <a:pt x="128" y="2681"/>
                  </a:lnTo>
                  <a:lnTo>
                    <a:pt x="130" y="2674"/>
                  </a:lnTo>
                  <a:lnTo>
                    <a:pt x="131" y="2666"/>
                  </a:lnTo>
                  <a:lnTo>
                    <a:pt x="133" y="2657"/>
                  </a:lnTo>
                  <a:lnTo>
                    <a:pt x="135" y="2649"/>
                  </a:lnTo>
                  <a:lnTo>
                    <a:pt x="140" y="2642"/>
                  </a:lnTo>
                  <a:lnTo>
                    <a:pt x="145" y="2635"/>
                  </a:lnTo>
                  <a:lnTo>
                    <a:pt x="150" y="2629"/>
                  </a:lnTo>
                  <a:lnTo>
                    <a:pt x="157" y="2619"/>
                  </a:lnTo>
                  <a:lnTo>
                    <a:pt x="165" y="2610"/>
                  </a:lnTo>
                  <a:lnTo>
                    <a:pt x="170" y="2605"/>
                  </a:lnTo>
                  <a:lnTo>
                    <a:pt x="175" y="2601"/>
                  </a:lnTo>
                  <a:lnTo>
                    <a:pt x="179" y="2598"/>
                  </a:lnTo>
                  <a:lnTo>
                    <a:pt x="184" y="2595"/>
                  </a:lnTo>
                  <a:lnTo>
                    <a:pt x="189" y="2594"/>
                  </a:lnTo>
                  <a:lnTo>
                    <a:pt x="195" y="2594"/>
                  </a:lnTo>
                  <a:lnTo>
                    <a:pt x="206" y="2597"/>
                  </a:lnTo>
                  <a:lnTo>
                    <a:pt x="217" y="2601"/>
                  </a:lnTo>
                  <a:lnTo>
                    <a:pt x="229" y="2606"/>
                  </a:lnTo>
                  <a:lnTo>
                    <a:pt x="241" y="2612"/>
                  </a:lnTo>
                  <a:lnTo>
                    <a:pt x="250" y="2616"/>
                  </a:lnTo>
                  <a:lnTo>
                    <a:pt x="257" y="2617"/>
                  </a:lnTo>
                  <a:lnTo>
                    <a:pt x="264" y="2618"/>
                  </a:lnTo>
                  <a:lnTo>
                    <a:pt x="269" y="2618"/>
                  </a:lnTo>
                  <a:lnTo>
                    <a:pt x="284" y="2611"/>
                  </a:lnTo>
                  <a:lnTo>
                    <a:pt x="301" y="2603"/>
                  </a:lnTo>
                  <a:lnTo>
                    <a:pt x="305" y="2603"/>
                  </a:lnTo>
                  <a:lnTo>
                    <a:pt x="309" y="2603"/>
                  </a:lnTo>
                  <a:lnTo>
                    <a:pt x="310" y="2604"/>
                  </a:lnTo>
                  <a:lnTo>
                    <a:pt x="311" y="2604"/>
                  </a:lnTo>
                  <a:lnTo>
                    <a:pt x="314" y="2605"/>
                  </a:lnTo>
                  <a:lnTo>
                    <a:pt x="317" y="2607"/>
                  </a:lnTo>
                  <a:lnTo>
                    <a:pt x="320" y="2607"/>
                  </a:lnTo>
                  <a:lnTo>
                    <a:pt x="321" y="2607"/>
                  </a:lnTo>
                  <a:lnTo>
                    <a:pt x="322" y="2607"/>
                  </a:lnTo>
                  <a:lnTo>
                    <a:pt x="323" y="2607"/>
                  </a:lnTo>
                  <a:lnTo>
                    <a:pt x="324" y="2606"/>
                  </a:lnTo>
                  <a:lnTo>
                    <a:pt x="326" y="2606"/>
                  </a:lnTo>
                  <a:lnTo>
                    <a:pt x="329" y="2604"/>
                  </a:lnTo>
                  <a:lnTo>
                    <a:pt x="333" y="2601"/>
                  </a:lnTo>
                  <a:lnTo>
                    <a:pt x="338" y="2597"/>
                  </a:lnTo>
                  <a:lnTo>
                    <a:pt x="342" y="2595"/>
                  </a:lnTo>
                  <a:lnTo>
                    <a:pt x="345" y="2597"/>
                  </a:lnTo>
                  <a:lnTo>
                    <a:pt x="347" y="2600"/>
                  </a:lnTo>
                  <a:lnTo>
                    <a:pt x="348" y="2604"/>
                  </a:lnTo>
                  <a:lnTo>
                    <a:pt x="349" y="2606"/>
                  </a:lnTo>
                  <a:lnTo>
                    <a:pt x="351" y="2609"/>
                  </a:lnTo>
                  <a:lnTo>
                    <a:pt x="352" y="2610"/>
                  </a:lnTo>
                  <a:lnTo>
                    <a:pt x="353" y="2613"/>
                  </a:lnTo>
                  <a:lnTo>
                    <a:pt x="354" y="2616"/>
                  </a:lnTo>
                  <a:lnTo>
                    <a:pt x="357" y="2619"/>
                  </a:lnTo>
                  <a:lnTo>
                    <a:pt x="359" y="2623"/>
                  </a:lnTo>
                  <a:lnTo>
                    <a:pt x="365" y="2629"/>
                  </a:lnTo>
                  <a:lnTo>
                    <a:pt x="371" y="2634"/>
                  </a:lnTo>
                  <a:lnTo>
                    <a:pt x="378" y="2637"/>
                  </a:lnTo>
                  <a:lnTo>
                    <a:pt x="383" y="2638"/>
                  </a:lnTo>
                  <a:lnTo>
                    <a:pt x="387" y="2638"/>
                  </a:lnTo>
                  <a:lnTo>
                    <a:pt x="390" y="2637"/>
                  </a:lnTo>
                  <a:lnTo>
                    <a:pt x="395" y="2635"/>
                  </a:lnTo>
                  <a:lnTo>
                    <a:pt x="397" y="2631"/>
                  </a:lnTo>
                  <a:lnTo>
                    <a:pt x="399" y="2626"/>
                  </a:lnTo>
                  <a:lnTo>
                    <a:pt x="401" y="2620"/>
                  </a:lnTo>
                  <a:lnTo>
                    <a:pt x="403" y="2611"/>
                  </a:lnTo>
                  <a:lnTo>
                    <a:pt x="403" y="2601"/>
                  </a:lnTo>
                  <a:lnTo>
                    <a:pt x="403" y="2593"/>
                  </a:lnTo>
                  <a:lnTo>
                    <a:pt x="402" y="2587"/>
                  </a:lnTo>
                  <a:lnTo>
                    <a:pt x="401" y="2582"/>
                  </a:lnTo>
                  <a:lnTo>
                    <a:pt x="399" y="2579"/>
                  </a:lnTo>
                  <a:lnTo>
                    <a:pt x="398" y="2575"/>
                  </a:lnTo>
                  <a:lnTo>
                    <a:pt x="396" y="2572"/>
                  </a:lnTo>
                  <a:lnTo>
                    <a:pt x="386" y="2565"/>
                  </a:lnTo>
                  <a:lnTo>
                    <a:pt x="378" y="2557"/>
                  </a:lnTo>
                  <a:lnTo>
                    <a:pt x="372" y="2550"/>
                  </a:lnTo>
                  <a:lnTo>
                    <a:pt x="367" y="2543"/>
                  </a:lnTo>
                  <a:lnTo>
                    <a:pt x="366" y="2540"/>
                  </a:lnTo>
                  <a:lnTo>
                    <a:pt x="365" y="2536"/>
                  </a:lnTo>
                  <a:lnTo>
                    <a:pt x="364" y="2532"/>
                  </a:lnTo>
                  <a:lnTo>
                    <a:pt x="364" y="2529"/>
                  </a:lnTo>
                  <a:lnTo>
                    <a:pt x="365" y="2522"/>
                  </a:lnTo>
                  <a:lnTo>
                    <a:pt x="366" y="2516"/>
                  </a:lnTo>
                  <a:lnTo>
                    <a:pt x="370" y="2509"/>
                  </a:lnTo>
                  <a:lnTo>
                    <a:pt x="373" y="2503"/>
                  </a:lnTo>
                  <a:lnTo>
                    <a:pt x="377" y="2497"/>
                  </a:lnTo>
                  <a:lnTo>
                    <a:pt x="379" y="2491"/>
                  </a:lnTo>
                  <a:lnTo>
                    <a:pt x="379" y="2489"/>
                  </a:lnTo>
                  <a:lnTo>
                    <a:pt x="377" y="2487"/>
                  </a:lnTo>
                  <a:lnTo>
                    <a:pt x="373" y="2486"/>
                  </a:lnTo>
                  <a:lnTo>
                    <a:pt x="370" y="2486"/>
                  </a:lnTo>
                  <a:lnTo>
                    <a:pt x="365" y="2485"/>
                  </a:lnTo>
                  <a:lnTo>
                    <a:pt x="361" y="2485"/>
                  </a:lnTo>
                  <a:lnTo>
                    <a:pt x="357" y="2481"/>
                  </a:lnTo>
                  <a:lnTo>
                    <a:pt x="352" y="2477"/>
                  </a:lnTo>
                  <a:lnTo>
                    <a:pt x="352" y="2471"/>
                  </a:lnTo>
                  <a:lnTo>
                    <a:pt x="354" y="2462"/>
                  </a:lnTo>
                  <a:lnTo>
                    <a:pt x="362" y="2449"/>
                  </a:lnTo>
                  <a:lnTo>
                    <a:pt x="368" y="2440"/>
                  </a:lnTo>
                  <a:lnTo>
                    <a:pt x="371" y="2434"/>
                  </a:lnTo>
                  <a:lnTo>
                    <a:pt x="372" y="2428"/>
                  </a:lnTo>
                  <a:lnTo>
                    <a:pt x="372" y="2421"/>
                  </a:lnTo>
                  <a:lnTo>
                    <a:pt x="373" y="2415"/>
                  </a:lnTo>
                  <a:lnTo>
                    <a:pt x="377" y="2410"/>
                  </a:lnTo>
                  <a:lnTo>
                    <a:pt x="380" y="2405"/>
                  </a:lnTo>
                  <a:lnTo>
                    <a:pt x="389" y="2397"/>
                  </a:lnTo>
                  <a:lnTo>
                    <a:pt x="398" y="2385"/>
                  </a:lnTo>
                  <a:lnTo>
                    <a:pt x="403" y="2379"/>
                  </a:lnTo>
                  <a:lnTo>
                    <a:pt x="408" y="2371"/>
                  </a:lnTo>
                  <a:lnTo>
                    <a:pt x="411" y="2363"/>
                  </a:lnTo>
                  <a:lnTo>
                    <a:pt x="414" y="2353"/>
                  </a:lnTo>
                  <a:lnTo>
                    <a:pt x="415" y="2348"/>
                  </a:lnTo>
                  <a:lnTo>
                    <a:pt x="415" y="2342"/>
                  </a:lnTo>
                  <a:lnTo>
                    <a:pt x="415" y="2338"/>
                  </a:lnTo>
                  <a:lnTo>
                    <a:pt x="414" y="2333"/>
                  </a:lnTo>
                  <a:lnTo>
                    <a:pt x="409" y="2328"/>
                  </a:lnTo>
                  <a:lnTo>
                    <a:pt x="402" y="2322"/>
                  </a:lnTo>
                  <a:lnTo>
                    <a:pt x="395" y="2317"/>
                  </a:lnTo>
                  <a:lnTo>
                    <a:pt x="393" y="2315"/>
                  </a:lnTo>
                  <a:lnTo>
                    <a:pt x="397" y="2313"/>
                  </a:lnTo>
                  <a:lnTo>
                    <a:pt x="404" y="2311"/>
                  </a:lnTo>
                  <a:lnTo>
                    <a:pt x="412" y="2310"/>
                  </a:lnTo>
                  <a:lnTo>
                    <a:pt x="421" y="2310"/>
                  </a:lnTo>
                  <a:lnTo>
                    <a:pt x="430" y="2308"/>
                  </a:lnTo>
                  <a:lnTo>
                    <a:pt x="436" y="2305"/>
                  </a:lnTo>
                  <a:lnTo>
                    <a:pt x="441" y="2300"/>
                  </a:lnTo>
                  <a:lnTo>
                    <a:pt x="446" y="2292"/>
                  </a:lnTo>
                  <a:lnTo>
                    <a:pt x="448" y="2288"/>
                  </a:lnTo>
                  <a:lnTo>
                    <a:pt x="450" y="2284"/>
                  </a:lnTo>
                  <a:lnTo>
                    <a:pt x="453" y="2279"/>
                  </a:lnTo>
                  <a:lnTo>
                    <a:pt x="454" y="2273"/>
                  </a:lnTo>
                  <a:lnTo>
                    <a:pt x="454" y="2271"/>
                  </a:lnTo>
                  <a:lnTo>
                    <a:pt x="453" y="2269"/>
                  </a:lnTo>
                  <a:lnTo>
                    <a:pt x="450" y="2266"/>
                  </a:lnTo>
                  <a:lnTo>
                    <a:pt x="447" y="2264"/>
                  </a:lnTo>
                  <a:lnTo>
                    <a:pt x="439" y="2259"/>
                  </a:lnTo>
                  <a:lnTo>
                    <a:pt x="430" y="2253"/>
                  </a:lnTo>
                  <a:lnTo>
                    <a:pt x="423" y="2247"/>
                  </a:lnTo>
                  <a:lnTo>
                    <a:pt x="417" y="2241"/>
                  </a:lnTo>
                  <a:lnTo>
                    <a:pt x="406" y="2226"/>
                  </a:lnTo>
                  <a:lnTo>
                    <a:pt x="397" y="2213"/>
                  </a:lnTo>
                  <a:lnTo>
                    <a:pt x="393" y="2210"/>
                  </a:lnTo>
                  <a:lnTo>
                    <a:pt x="389" y="2208"/>
                  </a:lnTo>
                  <a:lnTo>
                    <a:pt x="382" y="2206"/>
                  </a:lnTo>
                  <a:lnTo>
                    <a:pt x="373" y="2203"/>
                  </a:lnTo>
                  <a:lnTo>
                    <a:pt x="361" y="2201"/>
                  </a:lnTo>
                  <a:lnTo>
                    <a:pt x="349" y="2198"/>
                  </a:lnTo>
                  <a:lnTo>
                    <a:pt x="343" y="2195"/>
                  </a:lnTo>
                  <a:lnTo>
                    <a:pt x="338" y="2191"/>
                  </a:lnTo>
                  <a:lnTo>
                    <a:pt x="335" y="2185"/>
                  </a:lnTo>
                  <a:lnTo>
                    <a:pt x="334" y="2179"/>
                  </a:lnTo>
                  <a:lnTo>
                    <a:pt x="334" y="2178"/>
                  </a:lnTo>
                  <a:lnTo>
                    <a:pt x="334" y="2176"/>
                  </a:lnTo>
                  <a:lnTo>
                    <a:pt x="336" y="2166"/>
                  </a:lnTo>
                  <a:lnTo>
                    <a:pt x="341" y="2158"/>
                  </a:lnTo>
                  <a:lnTo>
                    <a:pt x="343" y="2155"/>
                  </a:lnTo>
                  <a:lnTo>
                    <a:pt x="347" y="2152"/>
                  </a:lnTo>
                  <a:lnTo>
                    <a:pt x="352" y="2147"/>
                  </a:lnTo>
                  <a:lnTo>
                    <a:pt x="357" y="2144"/>
                  </a:lnTo>
                  <a:lnTo>
                    <a:pt x="361" y="2139"/>
                  </a:lnTo>
                  <a:lnTo>
                    <a:pt x="366" y="2135"/>
                  </a:lnTo>
                  <a:lnTo>
                    <a:pt x="377" y="2126"/>
                  </a:lnTo>
                  <a:lnTo>
                    <a:pt x="386" y="2116"/>
                  </a:lnTo>
                  <a:lnTo>
                    <a:pt x="393" y="2109"/>
                  </a:lnTo>
                  <a:lnTo>
                    <a:pt x="399" y="2103"/>
                  </a:lnTo>
                  <a:lnTo>
                    <a:pt x="403" y="2099"/>
                  </a:lnTo>
                  <a:lnTo>
                    <a:pt x="405" y="2093"/>
                  </a:lnTo>
                  <a:lnTo>
                    <a:pt x="406" y="2086"/>
                  </a:lnTo>
                  <a:lnTo>
                    <a:pt x="406" y="2075"/>
                  </a:lnTo>
                  <a:lnTo>
                    <a:pt x="405" y="2059"/>
                  </a:lnTo>
                  <a:lnTo>
                    <a:pt x="403" y="2042"/>
                  </a:lnTo>
                  <a:lnTo>
                    <a:pt x="402" y="2033"/>
                  </a:lnTo>
                  <a:lnTo>
                    <a:pt x="401" y="2024"/>
                  </a:lnTo>
                  <a:lnTo>
                    <a:pt x="401" y="2018"/>
                  </a:lnTo>
                  <a:lnTo>
                    <a:pt x="401" y="2013"/>
                  </a:lnTo>
                  <a:lnTo>
                    <a:pt x="401" y="2009"/>
                  </a:lnTo>
                  <a:lnTo>
                    <a:pt x="401" y="2007"/>
                  </a:lnTo>
                  <a:lnTo>
                    <a:pt x="401" y="2001"/>
                  </a:lnTo>
                  <a:lnTo>
                    <a:pt x="401" y="1994"/>
                  </a:lnTo>
                  <a:lnTo>
                    <a:pt x="401" y="1992"/>
                  </a:lnTo>
                  <a:lnTo>
                    <a:pt x="401" y="1990"/>
                  </a:lnTo>
                  <a:lnTo>
                    <a:pt x="402" y="1986"/>
                  </a:lnTo>
                  <a:lnTo>
                    <a:pt x="402" y="1981"/>
                  </a:lnTo>
                  <a:lnTo>
                    <a:pt x="403" y="1975"/>
                  </a:lnTo>
                  <a:lnTo>
                    <a:pt x="405" y="1970"/>
                  </a:lnTo>
                  <a:lnTo>
                    <a:pt x="408" y="1966"/>
                  </a:lnTo>
                  <a:lnTo>
                    <a:pt x="410" y="1962"/>
                  </a:lnTo>
                  <a:lnTo>
                    <a:pt x="418" y="1958"/>
                  </a:lnTo>
                  <a:lnTo>
                    <a:pt x="429" y="1955"/>
                  </a:lnTo>
                  <a:lnTo>
                    <a:pt x="440" y="1952"/>
                  </a:lnTo>
                  <a:lnTo>
                    <a:pt x="453" y="1950"/>
                  </a:lnTo>
                  <a:lnTo>
                    <a:pt x="462" y="1949"/>
                  </a:lnTo>
                  <a:lnTo>
                    <a:pt x="472" y="1949"/>
                  </a:lnTo>
                  <a:lnTo>
                    <a:pt x="481" y="1949"/>
                  </a:lnTo>
                  <a:lnTo>
                    <a:pt x="491" y="1949"/>
                  </a:lnTo>
                  <a:lnTo>
                    <a:pt x="502" y="1950"/>
                  </a:lnTo>
                  <a:lnTo>
                    <a:pt x="511" y="1951"/>
                  </a:lnTo>
                  <a:lnTo>
                    <a:pt x="521" y="1954"/>
                  </a:lnTo>
                  <a:lnTo>
                    <a:pt x="529" y="1956"/>
                  </a:lnTo>
                  <a:lnTo>
                    <a:pt x="541" y="1961"/>
                  </a:lnTo>
                  <a:lnTo>
                    <a:pt x="552" y="1966"/>
                  </a:lnTo>
                  <a:lnTo>
                    <a:pt x="561" y="1971"/>
                  </a:lnTo>
                  <a:lnTo>
                    <a:pt x="571" y="1979"/>
                  </a:lnTo>
                  <a:lnTo>
                    <a:pt x="582" y="1989"/>
                  </a:lnTo>
                  <a:lnTo>
                    <a:pt x="592" y="1999"/>
                  </a:lnTo>
                  <a:lnTo>
                    <a:pt x="604" y="2015"/>
                  </a:lnTo>
                  <a:lnTo>
                    <a:pt x="612" y="2027"/>
                  </a:lnTo>
                  <a:lnTo>
                    <a:pt x="618" y="2037"/>
                  </a:lnTo>
                  <a:lnTo>
                    <a:pt x="624" y="2045"/>
                  </a:lnTo>
                  <a:lnTo>
                    <a:pt x="628" y="2049"/>
                  </a:lnTo>
                  <a:lnTo>
                    <a:pt x="630" y="2050"/>
                  </a:lnTo>
                  <a:lnTo>
                    <a:pt x="634" y="2051"/>
                  </a:lnTo>
                  <a:lnTo>
                    <a:pt x="636" y="2050"/>
                  </a:lnTo>
                  <a:lnTo>
                    <a:pt x="643" y="2046"/>
                  </a:lnTo>
                  <a:lnTo>
                    <a:pt x="653" y="2039"/>
                  </a:lnTo>
                  <a:lnTo>
                    <a:pt x="657" y="2036"/>
                  </a:lnTo>
                  <a:lnTo>
                    <a:pt x="663" y="2032"/>
                  </a:lnTo>
                  <a:lnTo>
                    <a:pt x="670" y="2031"/>
                  </a:lnTo>
                  <a:lnTo>
                    <a:pt x="678" y="2030"/>
                  </a:lnTo>
                  <a:lnTo>
                    <a:pt x="685" y="2030"/>
                  </a:lnTo>
                  <a:lnTo>
                    <a:pt x="693" y="2031"/>
                  </a:lnTo>
                  <a:lnTo>
                    <a:pt x="700" y="2033"/>
                  </a:lnTo>
                  <a:lnTo>
                    <a:pt x="708" y="2036"/>
                  </a:lnTo>
                  <a:lnTo>
                    <a:pt x="716" y="2038"/>
                  </a:lnTo>
                  <a:lnTo>
                    <a:pt x="723" y="2039"/>
                  </a:lnTo>
                  <a:lnTo>
                    <a:pt x="729" y="2040"/>
                  </a:lnTo>
                  <a:lnTo>
                    <a:pt x="735" y="2039"/>
                  </a:lnTo>
                  <a:lnTo>
                    <a:pt x="744" y="2036"/>
                  </a:lnTo>
                  <a:lnTo>
                    <a:pt x="752" y="2031"/>
                  </a:lnTo>
                  <a:lnTo>
                    <a:pt x="757" y="2029"/>
                  </a:lnTo>
                  <a:lnTo>
                    <a:pt x="761" y="2026"/>
                  </a:lnTo>
                  <a:lnTo>
                    <a:pt x="765" y="2025"/>
                  </a:lnTo>
                  <a:lnTo>
                    <a:pt x="770" y="2025"/>
                  </a:lnTo>
                  <a:lnTo>
                    <a:pt x="780" y="2025"/>
                  </a:lnTo>
                  <a:lnTo>
                    <a:pt x="792" y="2026"/>
                  </a:lnTo>
                  <a:lnTo>
                    <a:pt x="806" y="2029"/>
                  </a:lnTo>
                  <a:lnTo>
                    <a:pt x="821" y="2029"/>
                  </a:lnTo>
                  <a:lnTo>
                    <a:pt x="830" y="2027"/>
                  </a:lnTo>
                  <a:lnTo>
                    <a:pt x="837" y="2026"/>
                  </a:lnTo>
                  <a:lnTo>
                    <a:pt x="843" y="2023"/>
                  </a:lnTo>
                  <a:lnTo>
                    <a:pt x="848" y="2019"/>
                  </a:lnTo>
                  <a:lnTo>
                    <a:pt x="851" y="2014"/>
                  </a:lnTo>
                  <a:lnTo>
                    <a:pt x="853" y="2009"/>
                  </a:lnTo>
                  <a:lnTo>
                    <a:pt x="853" y="2004"/>
                  </a:lnTo>
                  <a:lnTo>
                    <a:pt x="852" y="1999"/>
                  </a:lnTo>
                  <a:lnTo>
                    <a:pt x="851" y="1993"/>
                  </a:lnTo>
                  <a:lnTo>
                    <a:pt x="848" y="1988"/>
                  </a:lnTo>
                  <a:lnTo>
                    <a:pt x="844" y="1983"/>
                  </a:lnTo>
                  <a:lnTo>
                    <a:pt x="839" y="1980"/>
                  </a:lnTo>
                  <a:lnTo>
                    <a:pt x="831" y="1971"/>
                  </a:lnTo>
                  <a:lnTo>
                    <a:pt x="823" y="1962"/>
                  </a:lnTo>
                  <a:lnTo>
                    <a:pt x="819" y="1957"/>
                  </a:lnTo>
                  <a:lnTo>
                    <a:pt x="817" y="1951"/>
                  </a:lnTo>
                  <a:lnTo>
                    <a:pt x="815" y="1945"/>
                  </a:lnTo>
                  <a:lnTo>
                    <a:pt x="814" y="1938"/>
                  </a:lnTo>
                  <a:lnTo>
                    <a:pt x="814" y="1925"/>
                  </a:lnTo>
                  <a:lnTo>
                    <a:pt x="813" y="1918"/>
                  </a:lnTo>
                  <a:lnTo>
                    <a:pt x="812" y="1916"/>
                  </a:lnTo>
                  <a:lnTo>
                    <a:pt x="811" y="1914"/>
                  </a:lnTo>
                  <a:lnTo>
                    <a:pt x="807" y="1913"/>
                  </a:lnTo>
                  <a:lnTo>
                    <a:pt x="804" y="1912"/>
                  </a:lnTo>
                  <a:lnTo>
                    <a:pt x="800" y="1911"/>
                  </a:lnTo>
                  <a:lnTo>
                    <a:pt x="798" y="1908"/>
                  </a:lnTo>
                  <a:lnTo>
                    <a:pt x="796" y="1906"/>
                  </a:lnTo>
                  <a:lnTo>
                    <a:pt x="795" y="1904"/>
                  </a:lnTo>
                  <a:lnTo>
                    <a:pt x="796" y="1901"/>
                  </a:lnTo>
                  <a:lnTo>
                    <a:pt x="798" y="1899"/>
                  </a:lnTo>
                  <a:lnTo>
                    <a:pt x="801" y="1895"/>
                  </a:lnTo>
                  <a:lnTo>
                    <a:pt x="806" y="1893"/>
                  </a:lnTo>
                  <a:lnTo>
                    <a:pt x="811" y="1889"/>
                  </a:lnTo>
                  <a:lnTo>
                    <a:pt x="817" y="1885"/>
                  </a:lnTo>
                  <a:lnTo>
                    <a:pt x="820" y="1880"/>
                  </a:lnTo>
                  <a:lnTo>
                    <a:pt x="824" y="1874"/>
                  </a:lnTo>
                  <a:lnTo>
                    <a:pt x="830" y="1864"/>
                  </a:lnTo>
                  <a:lnTo>
                    <a:pt x="833" y="1861"/>
                  </a:lnTo>
                  <a:lnTo>
                    <a:pt x="838" y="1866"/>
                  </a:lnTo>
                  <a:lnTo>
                    <a:pt x="848" y="1874"/>
                  </a:lnTo>
                  <a:lnTo>
                    <a:pt x="855" y="1878"/>
                  </a:lnTo>
                  <a:lnTo>
                    <a:pt x="865" y="1882"/>
                  </a:lnTo>
                  <a:lnTo>
                    <a:pt x="876" y="1886"/>
                  </a:lnTo>
                  <a:lnTo>
                    <a:pt x="883" y="1887"/>
                  </a:lnTo>
                  <a:lnTo>
                    <a:pt x="887" y="1889"/>
                  </a:lnTo>
                  <a:lnTo>
                    <a:pt x="889" y="1892"/>
                  </a:lnTo>
                  <a:lnTo>
                    <a:pt x="890" y="1894"/>
                  </a:lnTo>
                  <a:lnTo>
                    <a:pt x="890" y="1898"/>
                  </a:lnTo>
                  <a:lnTo>
                    <a:pt x="891" y="1901"/>
                  </a:lnTo>
                  <a:lnTo>
                    <a:pt x="893" y="1905"/>
                  </a:lnTo>
                  <a:lnTo>
                    <a:pt x="894" y="1906"/>
                  </a:lnTo>
                  <a:lnTo>
                    <a:pt x="895" y="1906"/>
                  </a:lnTo>
                  <a:lnTo>
                    <a:pt x="897" y="1906"/>
                  </a:lnTo>
                  <a:lnTo>
                    <a:pt x="900" y="1904"/>
                  </a:lnTo>
                  <a:lnTo>
                    <a:pt x="908" y="1899"/>
                  </a:lnTo>
                  <a:lnTo>
                    <a:pt x="914" y="1894"/>
                  </a:lnTo>
                  <a:lnTo>
                    <a:pt x="915" y="1894"/>
                  </a:lnTo>
                  <a:lnTo>
                    <a:pt x="916" y="1893"/>
                  </a:lnTo>
                  <a:lnTo>
                    <a:pt x="930" y="1885"/>
                  </a:lnTo>
                  <a:lnTo>
                    <a:pt x="943" y="1878"/>
                  </a:lnTo>
                  <a:lnTo>
                    <a:pt x="957" y="1872"/>
                  </a:lnTo>
                  <a:lnTo>
                    <a:pt x="970" y="1868"/>
                  </a:lnTo>
                  <a:lnTo>
                    <a:pt x="976" y="1868"/>
                  </a:lnTo>
                  <a:lnTo>
                    <a:pt x="982" y="1868"/>
                  </a:lnTo>
                  <a:lnTo>
                    <a:pt x="987" y="1870"/>
                  </a:lnTo>
                  <a:lnTo>
                    <a:pt x="991" y="1874"/>
                  </a:lnTo>
                  <a:lnTo>
                    <a:pt x="996" y="1878"/>
                  </a:lnTo>
                  <a:lnTo>
                    <a:pt x="1002" y="1880"/>
                  </a:lnTo>
                  <a:lnTo>
                    <a:pt x="1009" y="1882"/>
                  </a:lnTo>
                  <a:lnTo>
                    <a:pt x="1017" y="1884"/>
                  </a:lnTo>
                  <a:lnTo>
                    <a:pt x="1026" y="1885"/>
                  </a:lnTo>
                  <a:lnTo>
                    <a:pt x="1035" y="1885"/>
                  </a:lnTo>
                  <a:lnTo>
                    <a:pt x="1046" y="1885"/>
                  </a:lnTo>
                  <a:lnTo>
                    <a:pt x="1056" y="1884"/>
                  </a:lnTo>
                  <a:lnTo>
                    <a:pt x="1067" y="1881"/>
                  </a:lnTo>
                  <a:lnTo>
                    <a:pt x="1078" y="1878"/>
                  </a:lnTo>
                  <a:lnTo>
                    <a:pt x="1089" y="1873"/>
                  </a:lnTo>
                  <a:lnTo>
                    <a:pt x="1100" y="1866"/>
                  </a:lnTo>
                  <a:lnTo>
                    <a:pt x="1109" y="1859"/>
                  </a:lnTo>
                  <a:lnTo>
                    <a:pt x="1116" y="1851"/>
                  </a:lnTo>
                  <a:lnTo>
                    <a:pt x="1122" y="1844"/>
                  </a:lnTo>
                  <a:lnTo>
                    <a:pt x="1126" y="1837"/>
                  </a:lnTo>
                  <a:lnTo>
                    <a:pt x="1127" y="1824"/>
                  </a:lnTo>
                  <a:lnTo>
                    <a:pt x="1127" y="1811"/>
                  </a:lnTo>
                  <a:lnTo>
                    <a:pt x="1127" y="1796"/>
                  </a:lnTo>
                  <a:lnTo>
                    <a:pt x="1126" y="1778"/>
                  </a:lnTo>
                  <a:lnTo>
                    <a:pt x="1124" y="1769"/>
                  </a:lnTo>
                  <a:lnTo>
                    <a:pt x="1123" y="1762"/>
                  </a:lnTo>
                  <a:lnTo>
                    <a:pt x="1122" y="1756"/>
                  </a:lnTo>
                  <a:lnTo>
                    <a:pt x="1121" y="1752"/>
                  </a:lnTo>
                  <a:lnTo>
                    <a:pt x="1116" y="1747"/>
                  </a:lnTo>
                  <a:lnTo>
                    <a:pt x="1113" y="1743"/>
                  </a:lnTo>
                  <a:lnTo>
                    <a:pt x="1110" y="1741"/>
                  </a:lnTo>
                  <a:lnTo>
                    <a:pt x="1109" y="1737"/>
                  </a:lnTo>
                  <a:lnTo>
                    <a:pt x="1107" y="1731"/>
                  </a:lnTo>
                  <a:lnTo>
                    <a:pt x="1105" y="1725"/>
                  </a:lnTo>
                  <a:lnTo>
                    <a:pt x="1102" y="1710"/>
                  </a:lnTo>
                  <a:lnTo>
                    <a:pt x="1100" y="1695"/>
                  </a:lnTo>
                  <a:lnTo>
                    <a:pt x="1098" y="1674"/>
                  </a:lnTo>
                  <a:lnTo>
                    <a:pt x="1097" y="1652"/>
                  </a:lnTo>
                  <a:lnTo>
                    <a:pt x="1097" y="1641"/>
                  </a:lnTo>
                  <a:lnTo>
                    <a:pt x="1097" y="1630"/>
                  </a:lnTo>
                  <a:lnTo>
                    <a:pt x="1100" y="1622"/>
                  </a:lnTo>
                  <a:lnTo>
                    <a:pt x="1102" y="1615"/>
                  </a:lnTo>
                  <a:lnTo>
                    <a:pt x="1115" y="1602"/>
                  </a:lnTo>
                  <a:lnTo>
                    <a:pt x="1133" y="1585"/>
                  </a:lnTo>
                  <a:lnTo>
                    <a:pt x="1142" y="1577"/>
                  </a:lnTo>
                  <a:lnTo>
                    <a:pt x="1151" y="1567"/>
                  </a:lnTo>
                  <a:lnTo>
                    <a:pt x="1154" y="1563"/>
                  </a:lnTo>
                  <a:lnTo>
                    <a:pt x="1157" y="1558"/>
                  </a:lnTo>
                  <a:lnTo>
                    <a:pt x="1159" y="1554"/>
                  </a:lnTo>
                  <a:lnTo>
                    <a:pt x="1160" y="1550"/>
                  </a:lnTo>
                  <a:lnTo>
                    <a:pt x="1161" y="1540"/>
                  </a:lnTo>
                  <a:lnTo>
                    <a:pt x="1161" y="1529"/>
                  </a:lnTo>
                  <a:lnTo>
                    <a:pt x="1161" y="1519"/>
                  </a:lnTo>
                  <a:lnTo>
                    <a:pt x="1161" y="1508"/>
                  </a:lnTo>
                  <a:lnTo>
                    <a:pt x="1159" y="1498"/>
                  </a:lnTo>
                  <a:lnTo>
                    <a:pt x="1158" y="1488"/>
                  </a:lnTo>
                  <a:lnTo>
                    <a:pt x="1154" y="1479"/>
                  </a:lnTo>
                  <a:lnTo>
                    <a:pt x="1151" y="1472"/>
                  </a:lnTo>
                  <a:lnTo>
                    <a:pt x="1148" y="1466"/>
                  </a:lnTo>
                  <a:lnTo>
                    <a:pt x="1147" y="1460"/>
                  </a:lnTo>
                  <a:lnTo>
                    <a:pt x="1146" y="1456"/>
                  </a:lnTo>
                  <a:lnTo>
                    <a:pt x="1147" y="1451"/>
                  </a:lnTo>
                  <a:lnTo>
                    <a:pt x="1151" y="1443"/>
                  </a:lnTo>
                  <a:lnTo>
                    <a:pt x="1157" y="1435"/>
                  </a:lnTo>
                  <a:lnTo>
                    <a:pt x="1159" y="1432"/>
                  </a:lnTo>
                  <a:lnTo>
                    <a:pt x="1163" y="1427"/>
                  </a:lnTo>
                  <a:lnTo>
                    <a:pt x="1164" y="1422"/>
                  </a:lnTo>
                  <a:lnTo>
                    <a:pt x="1165" y="1416"/>
                  </a:lnTo>
                  <a:lnTo>
                    <a:pt x="1165" y="1412"/>
                  </a:lnTo>
                  <a:lnTo>
                    <a:pt x="1164" y="1406"/>
                  </a:lnTo>
                  <a:lnTo>
                    <a:pt x="1161" y="1400"/>
                  </a:lnTo>
                  <a:lnTo>
                    <a:pt x="1157" y="1395"/>
                  </a:lnTo>
                  <a:lnTo>
                    <a:pt x="1144" y="1384"/>
                  </a:lnTo>
                  <a:lnTo>
                    <a:pt x="1127" y="1374"/>
                  </a:lnTo>
                  <a:lnTo>
                    <a:pt x="1119" y="1369"/>
                  </a:lnTo>
                  <a:lnTo>
                    <a:pt x="1111" y="1364"/>
                  </a:lnTo>
                  <a:lnTo>
                    <a:pt x="1105" y="1362"/>
                  </a:lnTo>
                  <a:lnTo>
                    <a:pt x="1100" y="1362"/>
                  </a:lnTo>
                  <a:lnTo>
                    <a:pt x="1084" y="1363"/>
                  </a:lnTo>
                  <a:lnTo>
                    <a:pt x="1070" y="1363"/>
                  </a:lnTo>
                  <a:lnTo>
                    <a:pt x="1066" y="1362"/>
                  </a:lnTo>
                  <a:lnTo>
                    <a:pt x="1064" y="1359"/>
                  </a:lnTo>
                  <a:lnTo>
                    <a:pt x="1059" y="1352"/>
                  </a:lnTo>
                  <a:lnTo>
                    <a:pt x="1054" y="1342"/>
                  </a:lnTo>
                  <a:lnTo>
                    <a:pt x="1051" y="1337"/>
                  </a:lnTo>
                  <a:lnTo>
                    <a:pt x="1046" y="1332"/>
                  </a:lnTo>
                  <a:lnTo>
                    <a:pt x="1041" y="1327"/>
                  </a:lnTo>
                  <a:lnTo>
                    <a:pt x="1034" y="1324"/>
                  </a:lnTo>
                  <a:lnTo>
                    <a:pt x="1021" y="1318"/>
                  </a:lnTo>
                  <a:lnTo>
                    <a:pt x="1012" y="1314"/>
                  </a:lnTo>
                  <a:lnTo>
                    <a:pt x="1006" y="1311"/>
                  </a:lnTo>
                  <a:lnTo>
                    <a:pt x="1001" y="1306"/>
                  </a:lnTo>
                  <a:lnTo>
                    <a:pt x="998" y="1303"/>
                  </a:lnTo>
                  <a:lnTo>
                    <a:pt x="997" y="1302"/>
                  </a:lnTo>
                  <a:lnTo>
                    <a:pt x="995" y="1302"/>
                  </a:lnTo>
                  <a:lnTo>
                    <a:pt x="993" y="1302"/>
                  </a:lnTo>
                  <a:lnTo>
                    <a:pt x="989" y="1305"/>
                  </a:lnTo>
                  <a:lnTo>
                    <a:pt x="985" y="1311"/>
                  </a:lnTo>
                  <a:lnTo>
                    <a:pt x="984" y="1313"/>
                  </a:lnTo>
                  <a:lnTo>
                    <a:pt x="982" y="1314"/>
                  </a:lnTo>
                  <a:lnTo>
                    <a:pt x="978" y="1315"/>
                  </a:lnTo>
                  <a:lnTo>
                    <a:pt x="975" y="1317"/>
                  </a:lnTo>
                  <a:lnTo>
                    <a:pt x="971" y="1317"/>
                  </a:lnTo>
                  <a:lnTo>
                    <a:pt x="966" y="1315"/>
                  </a:lnTo>
                  <a:lnTo>
                    <a:pt x="962" y="1313"/>
                  </a:lnTo>
                  <a:lnTo>
                    <a:pt x="957" y="1309"/>
                  </a:lnTo>
                  <a:lnTo>
                    <a:pt x="949" y="1302"/>
                  </a:lnTo>
                  <a:lnTo>
                    <a:pt x="941" y="1294"/>
                  </a:lnTo>
                  <a:lnTo>
                    <a:pt x="937" y="1286"/>
                  </a:lnTo>
                  <a:lnTo>
                    <a:pt x="934" y="1275"/>
                  </a:lnTo>
                  <a:lnTo>
                    <a:pt x="933" y="1270"/>
                  </a:lnTo>
                  <a:lnTo>
                    <a:pt x="931" y="1267"/>
                  </a:lnTo>
                  <a:lnTo>
                    <a:pt x="928" y="1264"/>
                  </a:lnTo>
                  <a:lnTo>
                    <a:pt x="927" y="1263"/>
                  </a:lnTo>
                  <a:lnTo>
                    <a:pt x="921" y="1263"/>
                  </a:lnTo>
                  <a:lnTo>
                    <a:pt x="914" y="1265"/>
                  </a:lnTo>
                  <a:lnTo>
                    <a:pt x="912" y="1267"/>
                  </a:lnTo>
                  <a:lnTo>
                    <a:pt x="909" y="1267"/>
                  </a:lnTo>
                  <a:lnTo>
                    <a:pt x="907" y="1265"/>
                  </a:lnTo>
                  <a:lnTo>
                    <a:pt x="906" y="1264"/>
                  </a:lnTo>
                  <a:lnTo>
                    <a:pt x="901" y="1261"/>
                  </a:lnTo>
                  <a:lnTo>
                    <a:pt x="899" y="1256"/>
                  </a:lnTo>
                  <a:lnTo>
                    <a:pt x="897" y="1249"/>
                  </a:lnTo>
                  <a:lnTo>
                    <a:pt x="896" y="1243"/>
                  </a:lnTo>
                  <a:lnTo>
                    <a:pt x="895" y="1237"/>
                  </a:lnTo>
                  <a:lnTo>
                    <a:pt x="890" y="1231"/>
                  </a:lnTo>
                  <a:lnTo>
                    <a:pt x="883" y="1224"/>
                  </a:lnTo>
                  <a:lnTo>
                    <a:pt x="874" y="1218"/>
                  </a:lnTo>
                  <a:lnTo>
                    <a:pt x="864" y="1213"/>
                  </a:lnTo>
                  <a:lnTo>
                    <a:pt x="857" y="1208"/>
                  </a:lnTo>
                  <a:lnTo>
                    <a:pt x="848" y="1202"/>
                  </a:lnTo>
                  <a:lnTo>
                    <a:pt x="837" y="1197"/>
                  </a:lnTo>
                  <a:lnTo>
                    <a:pt x="827" y="1191"/>
                  </a:lnTo>
                  <a:lnTo>
                    <a:pt x="820" y="1188"/>
                  </a:lnTo>
                  <a:lnTo>
                    <a:pt x="817" y="1187"/>
                  </a:lnTo>
                  <a:lnTo>
                    <a:pt x="811" y="1187"/>
                  </a:lnTo>
                  <a:lnTo>
                    <a:pt x="804" y="1187"/>
                  </a:lnTo>
                  <a:lnTo>
                    <a:pt x="793" y="1189"/>
                  </a:lnTo>
                  <a:lnTo>
                    <a:pt x="785" y="1189"/>
                  </a:lnTo>
                  <a:lnTo>
                    <a:pt x="779" y="1189"/>
                  </a:lnTo>
                  <a:lnTo>
                    <a:pt x="774" y="1188"/>
                  </a:lnTo>
                  <a:lnTo>
                    <a:pt x="770" y="1186"/>
                  </a:lnTo>
                  <a:lnTo>
                    <a:pt x="767" y="1179"/>
                  </a:lnTo>
                  <a:lnTo>
                    <a:pt x="764" y="1169"/>
                  </a:lnTo>
                  <a:lnTo>
                    <a:pt x="763" y="1166"/>
                  </a:lnTo>
                  <a:lnTo>
                    <a:pt x="761" y="1163"/>
                  </a:lnTo>
                  <a:lnTo>
                    <a:pt x="758" y="1161"/>
                  </a:lnTo>
                  <a:lnTo>
                    <a:pt x="755" y="1160"/>
                  </a:lnTo>
                  <a:lnTo>
                    <a:pt x="746" y="1157"/>
                  </a:lnTo>
                  <a:lnTo>
                    <a:pt x="737" y="1155"/>
                  </a:lnTo>
                  <a:lnTo>
                    <a:pt x="717" y="1155"/>
                  </a:lnTo>
                  <a:lnTo>
                    <a:pt x="700" y="1154"/>
                  </a:lnTo>
                  <a:lnTo>
                    <a:pt x="692" y="1154"/>
                  </a:lnTo>
                  <a:lnTo>
                    <a:pt x="687" y="1151"/>
                  </a:lnTo>
                  <a:lnTo>
                    <a:pt x="686" y="1150"/>
                  </a:lnTo>
                  <a:lnTo>
                    <a:pt x="685" y="1147"/>
                  </a:lnTo>
                  <a:lnTo>
                    <a:pt x="685" y="1143"/>
                  </a:lnTo>
                  <a:lnTo>
                    <a:pt x="685" y="1137"/>
                  </a:lnTo>
                  <a:lnTo>
                    <a:pt x="683" y="1128"/>
                  </a:lnTo>
                  <a:lnTo>
                    <a:pt x="683" y="1117"/>
                  </a:lnTo>
                  <a:lnTo>
                    <a:pt x="685" y="1110"/>
                  </a:lnTo>
                  <a:lnTo>
                    <a:pt x="686" y="1103"/>
                  </a:lnTo>
                  <a:lnTo>
                    <a:pt x="687" y="1098"/>
                  </a:lnTo>
                  <a:lnTo>
                    <a:pt x="689" y="1093"/>
                  </a:lnTo>
                  <a:lnTo>
                    <a:pt x="691" y="1088"/>
                  </a:lnTo>
                  <a:lnTo>
                    <a:pt x="692" y="1085"/>
                  </a:lnTo>
                  <a:lnTo>
                    <a:pt x="692" y="1081"/>
                  </a:lnTo>
                  <a:lnTo>
                    <a:pt x="692" y="1078"/>
                  </a:lnTo>
                  <a:lnTo>
                    <a:pt x="688" y="1069"/>
                  </a:lnTo>
                  <a:lnTo>
                    <a:pt x="683" y="1063"/>
                  </a:lnTo>
                  <a:lnTo>
                    <a:pt x="680" y="1061"/>
                  </a:lnTo>
                  <a:lnTo>
                    <a:pt x="679" y="1059"/>
                  </a:lnTo>
                  <a:lnTo>
                    <a:pt x="682" y="1060"/>
                  </a:lnTo>
                  <a:lnTo>
                    <a:pt x="688" y="1061"/>
                  </a:lnTo>
                  <a:lnTo>
                    <a:pt x="692" y="1061"/>
                  </a:lnTo>
                  <a:lnTo>
                    <a:pt x="697" y="1061"/>
                  </a:lnTo>
                  <a:lnTo>
                    <a:pt x="698" y="1061"/>
                  </a:lnTo>
                  <a:lnTo>
                    <a:pt x="699" y="1060"/>
                  </a:lnTo>
                  <a:lnTo>
                    <a:pt x="700" y="1059"/>
                  </a:lnTo>
                  <a:lnTo>
                    <a:pt x="700" y="1056"/>
                  </a:lnTo>
                  <a:lnTo>
                    <a:pt x="700" y="1054"/>
                  </a:lnTo>
                  <a:lnTo>
                    <a:pt x="702" y="1053"/>
                  </a:lnTo>
                  <a:lnTo>
                    <a:pt x="704" y="1051"/>
                  </a:lnTo>
                  <a:lnTo>
                    <a:pt x="706" y="1050"/>
                  </a:lnTo>
                  <a:lnTo>
                    <a:pt x="711" y="1049"/>
                  </a:lnTo>
                  <a:lnTo>
                    <a:pt x="713" y="1047"/>
                  </a:lnTo>
                  <a:lnTo>
                    <a:pt x="716" y="1041"/>
                  </a:lnTo>
                  <a:lnTo>
                    <a:pt x="716" y="1037"/>
                  </a:lnTo>
                  <a:lnTo>
                    <a:pt x="713" y="1032"/>
                  </a:lnTo>
                  <a:lnTo>
                    <a:pt x="710" y="1029"/>
                  </a:lnTo>
                  <a:lnTo>
                    <a:pt x="701" y="1023"/>
                  </a:lnTo>
                  <a:lnTo>
                    <a:pt x="695" y="1018"/>
                  </a:lnTo>
                  <a:lnTo>
                    <a:pt x="693" y="1016"/>
                  </a:lnTo>
                  <a:lnTo>
                    <a:pt x="692" y="1012"/>
                  </a:lnTo>
                  <a:lnTo>
                    <a:pt x="694" y="1009"/>
                  </a:lnTo>
                  <a:lnTo>
                    <a:pt x="697" y="1006"/>
                  </a:lnTo>
                  <a:lnTo>
                    <a:pt x="699" y="1004"/>
                  </a:lnTo>
                  <a:lnTo>
                    <a:pt x="701" y="1002"/>
                  </a:lnTo>
                  <a:lnTo>
                    <a:pt x="701" y="999"/>
                  </a:lnTo>
                  <a:lnTo>
                    <a:pt x="701" y="998"/>
                  </a:lnTo>
                  <a:lnTo>
                    <a:pt x="699" y="993"/>
                  </a:lnTo>
                  <a:lnTo>
                    <a:pt x="694" y="986"/>
                  </a:lnTo>
                  <a:lnTo>
                    <a:pt x="692" y="984"/>
                  </a:lnTo>
                  <a:lnTo>
                    <a:pt x="691" y="980"/>
                  </a:lnTo>
                  <a:lnTo>
                    <a:pt x="691" y="975"/>
                  </a:lnTo>
                  <a:lnTo>
                    <a:pt x="691" y="969"/>
                  </a:lnTo>
                  <a:lnTo>
                    <a:pt x="691" y="952"/>
                  </a:lnTo>
                  <a:lnTo>
                    <a:pt x="691" y="934"/>
                  </a:lnTo>
                  <a:lnTo>
                    <a:pt x="692" y="923"/>
                  </a:lnTo>
                  <a:lnTo>
                    <a:pt x="695" y="914"/>
                  </a:lnTo>
                  <a:lnTo>
                    <a:pt x="700" y="904"/>
                  </a:lnTo>
                  <a:lnTo>
                    <a:pt x="706" y="897"/>
                  </a:lnTo>
                  <a:lnTo>
                    <a:pt x="712" y="890"/>
                  </a:lnTo>
                  <a:lnTo>
                    <a:pt x="717" y="883"/>
                  </a:lnTo>
                  <a:lnTo>
                    <a:pt x="718" y="880"/>
                  </a:lnTo>
                  <a:lnTo>
                    <a:pt x="719" y="877"/>
                  </a:lnTo>
                  <a:lnTo>
                    <a:pt x="718" y="873"/>
                  </a:lnTo>
                  <a:lnTo>
                    <a:pt x="714" y="871"/>
                  </a:lnTo>
                  <a:lnTo>
                    <a:pt x="708" y="866"/>
                  </a:lnTo>
                  <a:lnTo>
                    <a:pt x="705" y="861"/>
                  </a:lnTo>
                  <a:lnTo>
                    <a:pt x="705" y="858"/>
                  </a:lnTo>
                  <a:lnTo>
                    <a:pt x="705" y="855"/>
                  </a:lnTo>
                  <a:lnTo>
                    <a:pt x="706" y="853"/>
                  </a:lnTo>
                  <a:lnTo>
                    <a:pt x="708" y="849"/>
                  </a:lnTo>
                  <a:lnTo>
                    <a:pt x="716" y="842"/>
                  </a:lnTo>
                  <a:lnTo>
                    <a:pt x="726" y="832"/>
                  </a:lnTo>
                  <a:lnTo>
                    <a:pt x="736" y="823"/>
                  </a:lnTo>
                  <a:lnTo>
                    <a:pt x="744" y="817"/>
                  </a:lnTo>
                  <a:lnTo>
                    <a:pt x="750" y="815"/>
                  </a:lnTo>
                  <a:lnTo>
                    <a:pt x="755" y="811"/>
                  </a:lnTo>
                  <a:lnTo>
                    <a:pt x="758" y="807"/>
                  </a:lnTo>
                  <a:lnTo>
                    <a:pt x="761" y="801"/>
                  </a:lnTo>
                  <a:lnTo>
                    <a:pt x="763" y="797"/>
                  </a:lnTo>
                  <a:lnTo>
                    <a:pt x="765" y="794"/>
                  </a:lnTo>
                  <a:lnTo>
                    <a:pt x="769" y="791"/>
                  </a:lnTo>
                  <a:lnTo>
                    <a:pt x="773" y="788"/>
                  </a:lnTo>
                  <a:lnTo>
                    <a:pt x="783" y="783"/>
                  </a:lnTo>
                  <a:lnTo>
                    <a:pt x="796" y="779"/>
                  </a:lnTo>
                  <a:lnTo>
                    <a:pt x="808" y="776"/>
                  </a:lnTo>
                  <a:lnTo>
                    <a:pt x="817" y="771"/>
                  </a:lnTo>
                  <a:lnTo>
                    <a:pt x="821" y="766"/>
                  </a:lnTo>
                  <a:lnTo>
                    <a:pt x="825" y="759"/>
                  </a:lnTo>
                  <a:lnTo>
                    <a:pt x="826" y="754"/>
                  </a:lnTo>
                  <a:lnTo>
                    <a:pt x="826" y="751"/>
                  </a:lnTo>
                  <a:lnTo>
                    <a:pt x="825" y="746"/>
                  </a:lnTo>
                  <a:lnTo>
                    <a:pt x="824" y="742"/>
                  </a:lnTo>
                  <a:lnTo>
                    <a:pt x="824" y="740"/>
                  </a:lnTo>
                  <a:lnTo>
                    <a:pt x="825" y="740"/>
                  </a:lnTo>
                  <a:lnTo>
                    <a:pt x="826" y="739"/>
                  </a:lnTo>
                  <a:lnTo>
                    <a:pt x="830" y="740"/>
                  </a:lnTo>
                  <a:lnTo>
                    <a:pt x="834" y="741"/>
                  </a:lnTo>
                  <a:lnTo>
                    <a:pt x="840" y="744"/>
                  </a:lnTo>
                  <a:lnTo>
                    <a:pt x="855" y="746"/>
                  </a:lnTo>
                  <a:lnTo>
                    <a:pt x="875" y="750"/>
                  </a:lnTo>
                  <a:lnTo>
                    <a:pt x="886" y="753"/>
                  </a:lnTo>
                  <a:lnTo>
                    <a:pt x="896" y="756"/>
                  </a:lnTo>
                  <a:lnTo>
                    <a:pt x="907" y="759"/>
                  </a:lnTo>
                  <a:lnTo>
                    <a:pt x="915" y="764"/>
                  </a:lnTo>
                  <a:lnTo>
                    <a:pt x="922" y="769"/>
                  </a:lnTo>
                  <a:lnTo>
                    <a:pt x="927" y="772"/>
                  </a:lnTo>
                  <a:lnTo>
                    <a:pt x="932" y="777"/>
                  </a:lnTo>
                  <a:lnTo>
                    <a:pt x="934" y="782"/>
                  </a:lnTo>
                  <a:lnTo>
                    <a:pt x="939" y="794"/>
                  </a:lnTo>
                  <a:lnTo>
                    <a:pt x="943" y="810"/>
                  </a:lnTo>
                  <a:lnTo>
                    <a:pt x="946" y="826"/>
                  </a:lnTo>
                  <a:lnTo>
                    <a:pt x="950" y="839"/>
                  </a:lnTo>
                  <a:lnTo>
                    <a:pt x="953" y="842"/>
                  </a:lnTo>
                  <a:lnTo>
                    <a:pt x="957" y="847"/>
                  </a:lnTo>
                  <a:lnTo>
                    <a:pt x="962" y="849"/>
                  </a:lnTo>
                  <a:lnTo>
                    <a:pt x="966" y="852"/>
                  </a:lnTo>
                  <a:lnTo>
                    <a:pt x="974" y="854"/>
                  </a:lnTo>
                  <a:lnTo>
                    <a:pt x="979" y="854"/>
                  </a:lnTo>
                  <a:lnTo>
                    <a:pt x="987" y="854"/>
                  </a:lnTo>
                  <a:lnTo>
                    <a:pt x="994" y="853"/>
                  </a:lnTo>
                  <a:lnTo>
                    <a:pt x="1007" y="849"/>
                  </a:lnTo>
                  <a:lnTo>
                    <a:pt x="1019" y="845"/>
                  </a:lnTo>
                  <a:lnTo>
                    <a:pt x="1029" y="841"/>
                  </a:lnTo>
                  <a:lnTo>
                    <a:pt x="1044" y="839"/>
                  </a:lnTo>
                  <a:lnTo>
                    <a:pt x="1059" y="838"/>
                  </a:lnTo>
                  <a:lnTo>
                    <a:pt x="1076" y="836"/>
                  </a:lnTo>
                  <a:lnTo>
                    <a:pt x="1091" y="835"/>
                  </a:lnTo>
                  <a:lnTo>
                    <a:pt x="1105" y="833"/>
                  </a:lnTo>
                  <a:lnTo>
                    <a:pt x="1121" y="832"/>
                  </a:lnTo>
                  <a:lnTo>
                    <a:pt x="1140" y="832"/>
                  </a:lnTo>
                  <a:lnTo>
                    <a:pt x="1160" y="832"/>
                  </a:lnTo>
                  <a:lnTo>
                    <a:pt x="1176" y="832"/>
                  </a:lnTo>
                  <a:lnTo>
                    <a:pt x="1183" y="830"/>
                  </a:lnTo>
                  <a:lnTo>
                    <a:pt x="1190" y="828"/>
                  </a:lnTo>
                  <a:lnTo>
                    <a:pt x="1195" y="827"/>
                  </a:lnTo>
                  <a:lnTo>
                    <a:pt x="1201" y="823"/>
                  </a:lnTo>
                  <a:lnTo>
                    <a:pt x="1204" y="820"/>
                  </a:lnTo>
                  <a:lnTo>
                    <a:pt x="1207" y="815"/>
                  </a:lnTo>
                  <a:lnTo>
                    <a:pt x="1208" y="808"/>
                  </a:lnTo>
                  <a:lnTo>
                    <a:pt x="1208" y="801"/>
                  </a:lnTo>
                  <a:lnTo>
                    <a:pt x="1207" y="786"/>
                  </a:lnTo>
                  <a:lnTo>
                    <a:pt x="1205" y="773"/>
                  </a:lnTo>
                  <a:lnTo>
                    <a:pt x="1205" y="760"/>
                  </a:lnTo>
                  <a:lnTo>
                    <a:pt x="1204" y="744"/>
                  </a:lnTo>
                  <a:lnTo>
                    <a:pt x="1204" y="725"/>
                  </a:lnTo>
                  <a:lnTo>
                    <a:pt x="1207" y="708"/>
                  </a:lnTo>
                  <a:lnTo>
                    <a:pt x="1208" y="701"/>
                  </a:lnTo>
                  <a:lnTo>
                    <a:pt x="1211" y="695"/>
                  </a:lnTo>
                  <a:lnTo>
                    <a:pt x="1214" y="690"/>
                  </a:lnTo>
                  <a:lnTo>
                    <a:pt x="1217" y="687"/>
                  </a:lnTo>
                  <a:lnTo>
                    <a:pt x="1221" y="685"/>
                  </a:lnTo>
                  <a:lnTo>
                    <a:pt x="1224" y="684"/>
                  </a:lnTo>
                  <a:lnTo>
                    <a:pt x="1228" y="687"/>
                  </a:lnTo>
                  <a:lnTo>
                    <a:pt x="1230" y="689"/>
                  </a:lnTo>
                  <a:lnTo>
                    <a:pt x="1245" y="708"/>
                  </a:lnTo>
                  <a:lnTo>
                    <a:pt x="1258" y="723"/>
                  </a:lnTo>
                  <a:lnTo>
                    <a:pt x="1260" y="725"/>
                  </a:lnTo>
                  <a:lnTo>
                    <a:pt x="1262" y="726"/>
                  </a:lnTo>
                  <a:lnTo>
                    <a:pt x="1266" y="726"/>
                  </a:lnTo>
                  <a:lnTo>
                    <a:pt x="1268" y="725"/>
                  </a:lnTo>
                  <a:lnTo>
                    <a:pt x="1273" y="719"/>
                  </a:lnTo>
                  <a:lnTo>
                    <a:pt x="1279" y="708"/>
                  </a:lnTo>
                  <a:lnTo>
                    <a:pt x="1286" y="695"/>
                  </a:lnTo>
                  <a:lnTo>
                    <a:pt x="1291" y="679"/>
                  </a:lnTo>
                  <a:lnTo>
                    <a:pt x="1294" y="665"/>
                  </a:lnTo>
                  <a:lnTo>
                    <a:pt x="1298" y="652"/>
                  </a:lnTo>
                  <a:lnTo>
                    <a:pt x="1298" y="647"/>
                  </a:lnTo>
                  <a:lnTo>
                    <a:pt x="1298" y="643"/>
                  </a:lnTo>
                  <a:lnTo>
                    <a:pt x="1297" y="639"/>
                  </a:lnTo>
                  <a:lnTo>
                    <a:pt x="1294" y="635"/>
                  </a:lnTo>
                  <a:lnTo>
                    <a:pt x="1289" y="631"/>
                  </a:lnTo>
                  <a:lnTo>
                    <a:pt x="1280" y="626"/>
                  </a:lnTo>
                  <a:lnTo>
                    <a:pt x="1274" y="622"/>
                  </a:lnTo>
                  <a:lnTo>
                    <a:pt x="1268" y="619"/>
                  </a:lnTo>
                  <a:lnTo>
                    <a:pt x="1262" y="614"/>
                  </a:lnTo>
                  <a:lnTo>
                    <a:pt x="1258" y="608"/>
                  </a:lnTo>
                  <a:lnTo>
                    <a:pt x="1253" y="602"/>
                  </a:lnTo>
                  <a:lnTo>
                    <a:pt x="1249" y="596"/>
                  </a:lnTo>
                  <a:lnTo>
                    <a:pt x="1248" y="590"/>
                  </a:lnTo>
                  <a:lnTo>
                    <a:pt x="1249" y="584"/>
                  </a:lnTo>
                  <a:lnTo>
                    <a:pt x="1253" y="576"/>
                  </a:lnTo>
                  <a:lnTo>
                    <a:pt x="1258" y="569"/>
                  </a:lnTo>
                  <a:lnTo>
                    <a:pt x="1259" y="565"/>
                  </a:lnTo>
                  <a:lnTo>
                    <a:pt x="1260" y="562"/>
                  </a:lnTo>
                  <a:lnTo>
                    <a:pt x="1261" y="557"/>
                  </a:lnTo>
                  <a:lnTo>
                    <a:pt x="1261" y="551"/>
                  </a:lnTo>
                  <a:lnTo>
                    <a:pt x="1261" y="539"/>
                  </a:lnTo>
                  <a:lnTo>
                    <a:pt x="1261" y="530"/>
                  </a:lnTo>
                  <a:lnTo>
                    <a:pt x="1262" y="526"/>
                  </a:lnTo>
                  <a:lnTo>
                    <a:pt x="1264" y="523"/>
                  </a:lnTo>
                  <a:lnTo>
                    <a:pt x="1266" y="520"/>
                  </a:lnTo>
                  <a:lnTo>
                    <a:pt x="1270" y="519"/>
                  </a:lnTo>
                  <a:lnTo>
                    <a:pt x="1278" y="518"/>
                  </a:lnTo>
                  <a:lnTo>
                    <a:pt x="1284" y="517"/>
                  </a:lnTo>
                  <a:lnTo>
                    <a:pt x="1286" y="515"/>
                  </a:lnTo>
                  <a:lnTo>
                    <a:pt x="1289" y="513"/>
                  </a:lnTo>
                  <a:lnTo>
                    <a:pt x="1291" y="509"/>
                  </a:lnTo>
                  <a:lnTo>
                    <a:pt x="1293" y="505"/>
                  </a:lnTo>
                  <a:lnTo>
                    <a:pt x="1299" y="494"/>
                  </a:lnTo>
                  <a:lnTo>
                    <a:pt x="1308" y="483"/>
                  </a:lnTo>
                  <a:lnTo>
                    <a:pt x="1316" y="473"/>
                  </a:lnTo>
                  <a:lnTo>
                    <a:pt x="1323" y="461"/>
                  </a:lnTo>
                  <a:lnTo>
                    <a:pt x="1325" y="456"/>
                  </a:lnTo>
                  <a:lnTo>
                    <a:pt x="1328" y="452"/>
                  </a:lnTo>
                  <a:lnTo>
                    <a:pt x="1330" y="449"/>
                  </a:lnTo>
                  <a:lnTo>
                    <a:pt x="1334" y="445"/>
                  </a:lnTo>
                  <a:lnTo>
                    <a:pt x="1343" y="439"/>
                  </a:lnTo>
                  <a:lnTo>
                    <a:pt x="1357" y="432"/>
                  </a:lnTo>
                  <a:lnTo>
                    <a:pt x="1373" y="424"/>
                  </a:lnTo>
                  <a:lnTo>
                    <a:pt x="1385" y="418"/>
                  </a:lnTo>
                  <a:lnTo>
                    <a:pt x="1388" y="414"/>
                  </a:lnTo>
                  <a:lnTo>
                    <a:pt x="1392" y="411"/>
                  </a:lnTo>
                  <a:lnTo>
                    <a:pt x="1394" y="408"/>
                  </a:lnTo>
                  <a:lnTo>
                    <a:pt x="1394" y="404"/>
                  </a:lnTo>
                  <a:lnTo>
                    <a:pt x="1394" y="395"/>
                  </a:lnTo>
                  <a:lnTo>
                    <a:pt x="1393" y="386"/>
                  </a:lnTo>
                  <a:lnTo>
                    <a:pt x="1393" y="381"/>
                  </a:lnTo>
                  <a:lnTo>
                    <a:pt x="1394" y="378"/>
                  </a:lnTo>
                  <a:lnTo>
                    <a:pt x="1397" y="375"/>
                  </a:lnTo>
                  <a:lnTo>
                    <a:pt x="1400" y="374"/>
                  </a:lnTo>
                  <a:lnTo>
                    <a:pt x="1407" y="372"/>
                  </a:lnTo>
                  <a:lnTo>
                    <a:pt x="1413" y="368"/>
                  </a:lnTo>
                  <a:lnTo>
                    <a:pt x="1416" y="366"/>
                  </a:lnTo>
                  <a:lnTo>
                    <a:pt x="1418" y="362"/>
                  </a:lnTo>
                  <a:lnTo>
                    <a:pt x="1420" y="359"/>
                  </a:lnTo>
                  <a:lnTo>
                    <a:pt x="1422" y="353"/>
                  </a:lnTo>
                  <a:lnTo>
                    <a:pt x="1425" y="343"/>
                  </a:lnTo>
                  <a:lnTo>
                    <a:pt x="1429" y="336"/>
                  </a:lnTo>
                  <a:lnTo>
                    <a:pt x="1431" y="334"/>
                  </a:lnTo>
                  <a:lnTo>
                    <a:pt x="1435" y="331"/>
                  </a:lnTo>
                  <a:lnTo>
                    <a:pt x="1441" y="330"/>
                  </a:lnTo>
                  <a:lnTo>
                    <a:pt x="1447" y="330"/>
                  </a:lnTo>
                  <a:lnTo>
                    <a:pt x="1460" y="329"/>
                  </a:lnTo>
                  <a:lnTo>
                    <a:pt x="1469" y="328"/>
                  </a:lnTo>
                  <a:lnTo>
                    <a:pt x="1472" y="325"/>
                  </a:lnTo>
                  <a:lnTo>
                    <a:pt x="1474" y="323"/>
                  </a:lnTo>
                  <a:lnTo>
                    <a:pt x="1476" y="321"/>
                  </a:lnTo>
                  <a:lnTo>
                    <a:pt x="1478" y="317"/>
                  </a:lnTo>
                  <a:lnTo>
                    <a:pt x="1481" y="309"/>
                  </a:lnTo>
                  <a:lnTo>
                    <a:pt x="1486" y="300"/>
                  </a:lnTo>
                  <a:lnTo>
                    <a:pt x="1492" y="293"/>
                  </a:lnTo>
                  <a:lnTo>
                    <a:pt x="1499" y="287"/>
                  </a:lnTo>
                  <a:lnTo>
                    <a:pt x="1505" y="284"/>
                  </a:lnTo>
                  <a:lnTo>
                    <a:pt x="1508" y="280"/>
                  </a:lnTo>
                  <a:lnTo>
                    <a:pt x="1508" y="274"/>
                  </a:lnTo>
                  <a:lnTo>
                    <a:pt x="1508" y="263"/>
                  </a:lnTo>
                  <a:lnTo>
                    <a:pt x="1508" y="249"/>
                  </a:lnTo>
                  <a:lnTo>
                    <a:pt x="1508" y="235"/>
                  </a:lnTo>
                  <a:lnTo>
                    <a:pt x="1510" y="229"/>
                  </a:lnTo>
                  <a:lnTo>
                    <a:pt x="1512" y="223"/>
                  </a:lnTo>
                  <a:lnTo>
                    <a:pt x="1514" y="219"/>
                  </a:lnTo>
                  <a:lnTo>
                    <a:pt x="1519" y="217"/>
                  </a:lnTo>
                  <a:lnTo>
                    <a:pt x="1530" y="215"/>
                  </a:lnTo>
                  <a:lnTo>
                    <a:pt x="1541" y="212"/>
                  </a:lnTo>
                  <a:lnTo>
                    <a:pt x="1545" y="210"/>
                  </a:lnTo>
                  <a:lnTo>
                    <a:pt x="1551" y="208"/>
                  </a:lnTo>
                  <a:lnTo>
                    <a:pt x="1555" y="204"/>
                  </a:lnTo>
                  <a:lnTo>
                    <a:pt x="1560" y="200"/>
                  </a:lnTo>
                  <a:lnTo>
                    <a:pt x="1568" y="190"/>
                  </a:lnTo>
                  <a:lnTo>
                    <a:pt x="1577" y="177"/>
                  </a:lnTo>
                  <a:lnTo>
                    <a:pt x="1583" y="171"/>
                  </a:lnTo>
                  <a:lnTo>
                    <a:pt x="1589" y="165"/>
                  </a:lnTo>
                  <a:lnTo>
                    <a:pt x="1595" y="160"/>
                  </a:lnTo>
                  <a:lnTo>
                    <a:pt x="1601" y="158"/>
                  </a:lnTo>
                  <a:lnTo>
                    <a:pt x="1612" y="153"/>
                  </a:lnTo>
                  <a:lnTo>
                    <a:pt x="1619" y="152"/>
                  </a:lnTo>
                  <a:lnTo>
                    <a:pt x="1626" y="152"/>
                  </a:lnTo>
                  <a:lnTo>
                    <a:pt x="1632" y="152"/>
                  </a:lnTo>
                  <a:lnTo>
                    <a:pt x="1638" y="151"/>
                  </a:lnTo>
                  <a:lnTo>
                    <a:pt x="1645" y="148"/>
                  </a:lnTo>
                  <a:lnTo>
                    <a:pt x="1652" y="143"/>
                  </a:lnTo>
                  <a:lnTo>
                    <a:pt x="1661" y="139"/>
                  </a:lnTo>
                  <a:lnTo>
                    <a:pt x="1668" y="135"/>
                  </a:lnTo>
                  <a:lnTo>
                    <a:pt x="1675" y="129"/>
                  </a:lnTo>
                  <a:lnTo>
                    <a:pt x="1676" y="127"/>
                  </a:lnTo>
                  <a:lnTo>
                    <a:pt x="1675" y="122"/>
                  </a:lnTo>
                  <a:lnTo>
                    <a:pt x="1673" y="117"/>
                  </a:lnTo>
                  <a:lnTo>
                    <a:pt x="1670" y="111"/>
                  </a:lnTo>
                  <a:lnTo>
                    <a:pt x="1663" y="98"/>
                  </a:lnTo>
                  <a:lnTo>
                    <a:pt x="1658" y="89"/>
                  </a:lnTo>
                  <a:lnTo>
                    <a:pt x="1652" y="78"/>
                  </a:lnTo>
                  <a:lnTo>
                    <a:pt x="1644" y="64"/>
                  </a:lnTo>
                  <a:lnTo>
                    <a:pt x="1640" y="57"/>
                  </a:lnTo>
                  <a:lnTo>
                    <a:pt x="1639" y="54"/>
                  </a:lnTo>
                  <a:lnTo>
                    <a:pt x="1643" y="53"/>
                  </a:lnTo>
                  <a:lnTo>
                    <a:pt x="1652" y="52"/>
                  </a:lnTo>
                  <a:lnTo>
                    <a:pt x="1662" y="53"/>
                  </a:lnTo>
                  <a:lnTo>
                    <a:pt x="1671" y="54"/>
                  </a:lnTo>
                  <a:lnTo>
                    <a:pt x="1676" y="57"/>
                  </a:lnTo>
                  <a:lnTo>
                    <a:pt x="1681" y="59"/>
                  </a:lnTo>
                  <a:lnTo>
                    <a:pt x="1684" y="61"/>
                  </a:lnTo>
                  <a:lnTo>
                    <a:pt x="1688" y="65"/>
                  </a:lnTo>
                  <a:lnTo>
                    <a:pt x="1696" y="79"/>
                  </a:lnTo>
                  <a:lnTo>
                    <a:pt x="1706" y="93"/>
                  </a:lnTo>
                  <a:lnTo>
                    <a:pt x="1714" y="104"/>
                  </a:lnTo>
                  <a:lnTo>
                    <a:pt x="1722" y="113"/>
                  </a:lnTo>
                  <a:lnTo>
                    <a:pt x="1726" y="115"/>
                  </a:lnTo>
                  <a:lnTo>
                    <a:pt x="1730" y="116"/>
                  </a:lnTo>
                  <a:lnTo>
                    <a:pt x="1732" y="116"/>
                  </a:lnTo>
                  <a:lnTo>
                    <a:pt x="1736" y="115"/>
                  </a:lnTo>
                  <a:lnTo>
                    <a:pt x="1738" y="114"/>
                  </a:lnTo>
                  <a:lnTo>
                    <a:pt x="1740" y="110"/>
                  </a:lnTo>
                  <a:lnTo>
                    <a:pt x="1744" y="107"/>
                  </a:lnTo>
                  <a:lnTo>
                    <a:pt x="1746" y="102"/>
                  </a:lnTo>
                  <a:lnTo>
                    <a:pt x="1750" y="96"/>
                  </a:lnTo>
                  <a:lnTo>
                    <a:pt x="1755" y="92"/>
                  </a:lnTo>
                  <a:lnTo>
                    <a:pt x="1759" y="90"/>
                  </a:lnTo>
                  <a:lnTo>
                    <a:pt x="1765" y="90"/>
                  </a:lnTo>
                  <a:lnTo>
                    <a:pt x="1770" y="90"/>
                  </a:lnTo>
                  <a:lnTo>
                    <a:pt x="1776" y="92"/>
                  </a:lnTo>
                  <a:lnTo>
                    <a:pt x="1781" y="95"/>
                  </a:lnTo>
                  <a:lnTo>
                    <a:pt x="1783" y="98"/>
                  </a:lnTo>
                  <a:lnTo>
                    <a:pt x="1789" y="109"/>
                  </a:lnTo>
                  <a:lnTo>
                    <a:pt x="1796" y="121"/>
                  </a:lnTo>
                  <a:lnTo>
                    <a:pt x="1800" y="127"/>
                  </a:lnTo>
                  <a:lnTo>
                    <a:pt x="1803" y="132"/>
                  </a:lnTo>
                  <a:lnTo>
                    <a:pt x="1807" y="135"/>
                  </a:lnTo>
                  <a:lnTo>
                    <a:pt x="1810" y="137"/>
                  </a:lnTo>
                  <a:lnTo>
                    <a:pt x="1814" y="139"/>
                  </a:lnTo>
                  <a:lnTo>
                    <a:pt x="1818" y="139"/>
                  </a:lnTo>
                  <a:lnTo>
                    <a:pt x="1822" y="137"/>
                  </a:lnTo>
                  <a:lnTo>
                    <a:pt x="1826" y="136"/>
                  </a:lnTo>
                  <a:lnTo>
                    <a:pt x="1829" y="133"/>
                  </a:lnTo>
                  <a:lnTo>
                    <a:pt x="1834" y="128"/>
                  </a:lnTo>
                  <a:lnTo>
                    <a:pt x="1838" y="122"/>
                  </a:lnTo>
                  <a:lnTo>
                    <a:pt x="1840" y="115"/>
                  </a:lnTo>
                  <a:lnTo>
                    <a:pt x="1847" y="99"/>
                  </a:lnTo>
                  <a:lnTo>
                    <a:pt x="1854" y="83"/>
                  </a:lnTo>
                  <a:lnTo>
                    <a:pt x="1864" y="67"/>
                  </a:lnTo>
                  <a:lnTo>
                    <a:pt x="1875" y="50"/>
                  </a:lnTo>
                  <a:lnTo>
                    <a:pt x="1881" y="42"/>
                  </a:lnTo>
                  <a:lnTo>
                    <a:pt x="1889" y="35"/>
                  </a:lnTo>
                  <a:lnTo>
                    <a:pt x="1896" y="29"/>
                  </a:lnTo>
                  <a:lnTo>
                    <a:pt x="1904" y="23"/>
                  </a:lnTo>
                  <a:lnTo>
                    <a:pt x="1921" y="16"/>
                  </a:lnTo>
                  <a:lnTo>
                    <a:pt x="1938" y="9"/>
                  </a:lnTo>
                  <a:lnTo>
                    <a:pt x="1952" y="3"/>
                  </a:lnTo>
                  <a:lnTo>
                    <a:pt x="1965" y="1"/>
                  </a:lnTo>
                  <a:lnTo>
                    <a:pt x="1971" y="0"/>
                  </a:lnTo>
                  <a:lnTo>
                    <a:pt x="1976" y="0"/>
                  </a:lnTo>
                  <a:lnTo>
                    <a:pt x="1979" y="1"/>
                  </a:lnTo>
                  <a:lnTo>
                    <a:pt x="1983" y="2"/>
                  </a:lnTo>
                  <a:lnTo>
                    <a:pt x="1984" y="4"/>
                  </a:lnTo>
                  <a:lnTo>
                    <a:pt x="1985" y="8"/>
                  </a:lnTo>
                  <a:lnTo>
                    <a:pt x="1985" y="11"/>
                  </a:lnTo>
                  <a:lnTo>
                    <a:pt x="1984" y="15"/>
                  </a:lnTo>
                  <a:lnTo>
                    <a:pt x="1980" y="23"/>
                  </a:lnTo>
                  <a:lnTo>
                    <a:pt x="1976" y="32"/>
                  </a:lnTo>
                  <a:lnTo>
                    <a:pt x="1968" y="40"/>
                  </a:lnTo>
                  <a:lnTo>
                    <a:pt x="1963" y="50"/>
                  </a:lnTo>
                  <a:lnTo>
                    <a:pt x="1958" y="58"/>
                  </a:lnTo>
                  <a:lnTo>
                    <a:pt x="1955" y="66"/>
                  </a:lnTo>
                  <a:lnTo>
                    <a:pt x="1955" y="71"/>
                  </a:lnTo>
                  <a:lnTo>
                    <a:pt x="1958" y="74"/>
                  </a:lnTo>
                  <a:lnTo>
                    <a:pt x="1960" y="78"/>
                  </a:lnTo>
                  <a:lnTo>
                    <a:pt x="1964" y="82"/>
                  </a:lnTo>
                  <a:lnTo>
                    <a:pt x="1965" y="84"/>
                  </a:lnTo>
                  <a:lnTo>
                    <a:pt x="1966" y="89"/>
                  </a:lnTo>
                  <a:lnTo>
                    <a:pt x="1968" y="90"/>
                  </a:lnTo>
                  <a:lnTo>
                    <a:pt x="1971" y="91"/>
                  </a:lnTo>
                  <a:lnTo>
                    <a:pt x="1976" y="91"/>
                  </a:lnTo>
                  <a:lnTo>
                    <a:pt x="1979" y="92"/>
                  </a:lnTo>
                  <a:lnTo>
                    <a:pt x="1990" y="91"/>
                  </a:lnTo>
                  <a:lnTo>
                    <a:pt x="1998" y="90"/>
                  </a:lnTo>
                  <a:lnTo>
                    <a:pt x="2007" y="90"/>
                  </a:lnTo>
                  <a:lnTo>
                    <a:pt x="2012" y="91"/>
                  </a:lnTo>
                  <a:lnTo>
                    <a:pt x="2017" y="93"/>
                  </a:lnTo>
                  <a:lnTo>
                    <a:pt x="2022" y="98"/>
                  </a:lnTo>
                  <a:lnTo>
                    <a:pt x="2027" y="105"/>
                  </a:lnTo>
                  <a:lnTo>
                    <a:pt x="2030" y="114"/>
                  </a:lnTo>
                  <a:lnTo>
                    <a:pt x="2030" y="117"/>
                  </a:lnTo>
                  <a:lnTo>
                    <a:pt x="2030" y="121"/>
                  </a:lnTo>
                  <a:lnTo>
                    <a:pt x="2029" y="123"/>
                  </a:lnTo>
                  <a:lnTo>
                    <a:pt x="2027" y="126"/>
                  </a:lnTo>
                  <a:lnTo>
                    <a:pt x="2021" y="129"/>
                  </a:lnTo>
                  <a:lnTo>
                    <a:pt x="2014" y="132"/>
                  </a:lnTo>
                  <a:lnTo>
                    <a:pt x="2010" y="133"/>
                  </a:lnTo>
                  <a:lnTo>
                    <a:pt x="2007" y="135"/>
                  </a:lnTo>
                  <a:lnTo>
                    <a:pt x="2003" y="139"/>
                  </a:lnTo>
                  <a:lnTo>
                    <a:pt x="2001" y="143"/>
                  </a:lnTo>
                  <a:lnTo>
                    <a:pt x="1996" y="155"/>
                  </a:lnTo>
                  <a:lnTo>
                    <a:pt x="1992" y="167"/>
                  </a:lnTo>
                  <a:lnTo>
                    <a:pt x="1991" y="179"/>
                  </a:lnTo>
                  <a:lnTo>
                    <a:pt x="1990" y="190"/>
                  </a:lnTo>
                  <a:lnTo>
                    <a:pt x="1989" y="200"/>
                  </a:lnTo>
                  <a:lnTo>
                    <a:pt x="1988" y="210"/>
                  </a:lnTo>
                  <a:lnTo>
                    <a:pt x="1984" y="219"/>
                  </a:lnTo>
                  <a:lnTo>
                    <a:pt x="1979" y="225"/>
                  </a:lnTo>
                  <a:lnTo>
                    <a:pt x="1972" y="233"/>
                  </a:lnTo>
                  <a:lnTo>
                    <a:pt x="1963" y="239"/>
                  </a:lnTo>
                  <a:lnTo>
                    <a:pt x="1952" y="244"/>
                  </a:lnTo>
                  <a:lnTo>
                    <a:pt x="1944" y="249"/>
                  </a:lnTo>
                  <a:lnTo>
                    <a:pt x="1941" y="250"/>
                  </a:lnTo>
                  <a:lnTo>
                    <a:pt x="1940" y="253"/>
                  </a:lnTo>
                  <a:lnTo>
                    <a:pt x="1939" y="255"/>
                  </a:lnTo>
                  <a:lnTo>
                    <a:pt x="1938" y="258"/>
                  </a:lnTo>
                  <a:lnTo>
                    <a:pt x="1939" y="263"/>
                  </a:lnTo>
                  <a:lnTo>
                    <a:pt x="1941" y="271"/>
                  </a:lnTo>
                  <a:lnTo>
                    <a:pt x="1944" y="279"/>
                  </a:lnTo>
                  <a:lnTo>
                    <a:pt x="1946" y="288"/>
                  </a:lnTo>
                  <a:lnTo>
                    <a:pt x="1947" y="294"/>
                  </a:lnTo>
                  <a:lnTo>
                    <a:pt x="1947" y="299"/>
                  </a:lnTo>
                  <a:lnTo>
                    <a:pt x="1946" y="304"/>
                  </a:lnTo>
                  <a:lnTo>
                    <a:pt x="1945" y="309"/>
                  </a:lnTo>
                  <a:lnTo>
                    <a:pt x="1940" y="318"/>
                  </a:lnTo>
                  <a:lnTo>
                    <a:pt x="1934" y="328"/>
                  </a:lnTo>
                  <a:lnTo>
                    <a:pt x="1927" y="338"/>
                  </a:lnTo>
                  <a:lnTo>
                    <a:pt x="1923" y="350"/>
                  </a:lnTo>
                  <a:lnTo>
                    <a:pt x="1920" y="363"/>
                  </a:lnTo>
                  <a:lnTo>
                    <a:pt x="1917" y="374"/>
                  </a:lnTo>
                  <a:lnTo>
                    <a:pt x="1914" y="385"/>
                  </a:lnTo>
                  <a:lnTo>
                    <a:pt x="1910" y="395"/>
                  </a:lnTo>
                  <a:lnTo>
                    <a:pt x="1905" y="408"/>
                  </a:lnTo>
                  <a:lnTo>
                    <a:pt x="1902" y="422"/>
                  </a:lnTo>
                  <a:lnTo>
                    <a:pt x="1901" y="436"/>
                  </a:lnTo>
                  <a:lnTo>
                    <a:pt x="1900" y="448"/>
                  </a:lnTo>
                  <a:lnTo>
                    <a:pt x="1900" y="458"/>
                  </a:lnTo>
                  <a:lnTo>
                    <a:pt x="1898" y="467"/>
                  </a:lnTo>
                  <a:lnTo>
                    <a:pt x="1895" y="476"/>
                  </a:lnTo>
                  <a:lnTo>
                    <a:pt x="1890" y="485"/>
                  </a:lnTo>
                  <a:lnTo>
                    <a:pt x="1884" y="493"/>
                  </a:lnTo>
                  <a:lnTo>
                    <a:pt x="1878" y="496"/>
                  </a:lnTo>
                  <a:lnTo>
                    <a:pt x="1873" y="499"/>
                  </a:lnTo>
                  <a:lnTo>
                    <a:pt x="1869" y="500"/>
                  </a:lnTo>
                  <a:lnTo>
                    <a:pt x="1864" y="501"/>
                  </a:lnTo>
                  <a:lnTo>
                    <a:pt x="1860" y="505"/>
                  </a:lnTo>
                  <a:lnTo>
                    <a:pt x="1858" y="508"/>
                  </a:lnTo>
                  <a:lnTo>
                    <a:pt x="1857" y="513"/>
                  </a:lnTo>
                  <a:lnTo>
                    <a:pt x="1854" y="520"/>
                  </a:lnTo>
                  <a:lnTo>
                    <a:pt x="1850" y="530"/>
                  </a:lnTo>
                  <a:lnTo>
                    <a:pt x="1842" y="539"/>
                  </a:lnTo>
                  <a:lnTo>
                    <a:pt x="1837" y="546"/>
                  </a:lnTo>
                  <a:lnTo>
                    <a:pt x="1831" y="552"/>
                  </a:lnTo>
                  <a:lnTo>
                    <a:pt x="1823" y="557"/>
                  </a:lnTo>
                  <a:lnTo>
                    <a:pt x="1818" y="561"/>
                  </a:lnTo>
                  <a:lnTo>
                    <a:pt x="1809" y="563"/>
                  </a:lnTo>
                  <a:lnTo>
                    <a:pt x="1802" y="564"/>
                  </a:lnTo>
                  <a:lnTo>
                    <a:pt x="1796" y="568"/>
                  </a:lnTo>
                  <a:lnTo>
                    <a:pt x="1794" y="570"/>
                  </a:lnTo>
                  <a:lnTo>
                    <a:pt x="1793" y="572"/>
                  </a:lnTo>
                  <a:lnTo>
                    <a:pt x="1791" y="576"/>
                  </a:lnTo>
                  <a:lnTo>
                    <a:pt x="1791" y="580"/>
                  </a:lnTo>
                  <a:lnTo>
                    <a:pt x="1790" y="587"/>
                  </a:lnTo>
                  <a:lnTo>
                    <a:pt x="1789" y="593"/>
                  </a:lnTo>
                  <a:lnTo>
                    <a:pt x="1787" y="599"/>
                  </a:lnTo>
                  <a:lnTo>
                    <a:pt x="1783" y="603"/>
                  </a:lnTo>
                  <a:lnTo>
                    <a:pt x="1779" y="609"/>
                  </a:lnTo>
                  <a:lnTo>
                    <a:pt x="1776" y="616"/>
                  </a:lnTo>
                  <a:lnTo>
                    <a:pt x="1775" y="624"/>
                  </a:lnTo>
                  <a:lnTo>
                    <a:pt x="1775" y="633"/>
                  </a:lnTo>
                  <a:lnTo>
                    <a:pt x="1776" y="645"/>
                  </a:lnTo>
                  <a:lnTo>
                    <a:pt x="1776" y="660"/>
                  </a:lnTo>
                  <a:lnTo>
                    <a:pt x="1775" y="675"/>
                  </a:lnTo>
                  <a:lnTo>
                    <a:pt x="1774" y="688"/>
                  </a:lnTo>
                  <a:lnTo>
                    <a:pt x="1774" y="697"/>
                  </a:lnTo>
                  <a:lnTo>
                    <a:pt x="1774" y="706"/>
                  </a:lnTo>
                  <a:lnTo>
                    <a:pt x="1775" y="709"/>
                  </a:lnTo>
                  <a:lnTo>
                    <a:pt x="1776" y="713"/>
                  </a:lnTo>
                  <a:lnTo>
                    <a:pt x="1778" y="715"/>
                  </a:lnTo>
                  <a:lnTo>
                    <a:pt x="1782" y="719"/>
                  </a:lnTo>
                  <a:lnTo>
                    <a:pt x="1789" y="725"/>
                  </a:lnTo>
                  <a:lnTo>
                    <a:pt x="1797" y="731"/>
                  </a:lnTo>
                  <a:lnTo>
                    <a:pt x="1806" y="739"/>
                  </a:lnTo>
                  <a:lnTo>
                    <a:pt x="1812" y="747"/>
                  </a:lnTo>
                  <a:lnTo>
                    <a:pt x="1820" y="765"/>
                  </a:lnTo>
                  <a:lnTo>
                    <a:pt x="1826" y="780"/>
                  </a:lnTo>
                  <a:lnTo>
                    <a:pt x="1829" y="786"/>
                  </a:lnTo>
                  <a:lnTo>
                    <a:pt x="1834" y="790"/>
                  </a:lnTo>
                  <a:lnTo>
                    <a:pt x="1839" y="791"/>
                  </a:lnTo>
                  <a:lnTo>
                    <a:pt x="1844" y="794"/>
                  </a:lnTo>
                  <a:lnTo>
                    <a:pt x="1847" y="796"/>
                  </a:lnTo>
                  <a:lnTo>
                    <a:pt x="1851" y="801"/>
                  </a:lnTo>
                  <a:lnTo>
                    <a:pt x="1851" y="804"/>
                  </a:lnTo>
                  <a:lnTo>
                    <a:pt x="1852" y="807"/>
                  </a:lnTo>
                  <a:lnTo>
                    <a:pt x="1851" y="810"/>
                  </a:lnTo>
                  <a:lnTo>
                    <a:pt x="1850" y="814"/>
                  </a:lnTo>
                  <a:lnTo>
                    <a:pt x="1847" y="820"/>
                  </a:lnTo>
                  <a:lnTo>
                    <a:pt x="1846" y="823"/>
                  </a:lnTo>
                  <a:lnTo>
                    <a:pt x="1848" y="828"/>
                  </a:lnTo>
                  <a:lnTo>
                    <a:pt x="1852" y="832"/>
                  </a:lnTo>
                  <a:lnTo>
                    <a:pt x="1857" y="835"/>
                  </a:lnTo>
                  <a:lnTo>
                    <a:pt x="1862" y="840"/>
                  </a:lnTo>
                  <a:lnTo>
                    <a:pt x="1864" y="843"/>
                  </a:lnTo>
                  <a:lnTo>
                    <a:pt x="1866" y="847"/>
                  </a:lnTo>
                  <a:lnTo>
                    <a:pt x="1869" y="851"/>
                  </a:lnTo>
                  <a:lnTo>
                    <a:pt x="1870" y="857"/>
                  </a:lnTo>
                  <a:lnTo>
                    <a:pt x="1871" y="867"/>
                  </a:lnTo>
                  <a:lnTo>
                    <a:pt x="1872" y="878"/>
                  </a:lnTo>
                  <a:lnTo>
                    <a:pt x="1872" y="889"/>
                  </a:lnTo>
                  <a:lnTo>
                    <a:pt x="1871" y="899"/>
                  </a:lnTo>
                  <a:lnTo>
                    <a:pt x="1870" y="904"/>
                  </a:lnTo>
                  <a:lnTo>
                    <a:pt x="1867" y="909"/>
                  </a:lnTo>
                  <a:lnTo>
                    <a:pt x="1865" y="914"/>
                  </a:lnTo>
                  <a:lnTo>
                    <a:pt x="1863" y="918"/>
                  </a:lnTo>
                  <a:lnTo>
                    <a:pt x="1856" y="927"/>
                  </a:lnTo>
                  <a:lnTo>
                    <a:pt x="1846" y="934"/>
                  </a:lnTo>
                  <a:lnTo>
                    <a:pt x="1837" y="940"/>
                  </a:lnTo>
                  <a:lnTo>
                    <a:pt x="1828" y="945"/>
                  </a:lnTo>
                  <a:lnTo>
                    <a:pt x="1826" y="947"/>
                  </a:lnTo>
                  <a:lnTo>
                    <a:pt x="1822" y="948"/>
                  </a:lnTo>
                  <a:lnTo>
                    <a:pt x="1821" y="950"/>
                  </a:lnTo>
                  <a:lnTo>
                    <a:pt x="1820" y="953"/>
                  </a:lnTo>
                  <a:lnTo>
                    <a:pt x="1820" y="959"/>
                  </a:lnTo>
                  <a:lnTo>
                    <a:pt x="1822" y="966"/>
                  </a:lnTo>
                  <a:lnTo>
                    <a:pt x="1826" y="972"/>
                  </a:lnTo>
                  <a:lnTo>
                    <a:pt x="1829" y="979"/>
                  </a:lnTo>
                  <a:lnTo>
                    <a:pt x="1834" y="984"/>
                  </a:lnTo>
                  <a:lnTo>
                    <a:pt x="1837" y="989"/>
                  </a:lnTo>
                  <a:lnTo>
                    <a:pt x="1838" y="994"/>
                  </a:lnTo>
                  <a:lnTo>
                    <a:pt x="1837" y="1003"/>
                  </a:lnTo>
                  <a:lnTo>
                    <a:pt x="1827" y="1019"/>
                  </a:lnTo>
                  <a:lnTo>
                    <a:pt x="1815" y="1036"/>
                  </a:lnTo>
                  <a:lnTo>
                    <a:pt x="1809" y="1047"/>
                  </a:lnTo>
                  <a:lnTo>
                    <a:pt x="1801" y="1060"/>
                  </a:lnTo>
                  <a:lnTo>
                    <a:pt x="1791" y="1074"/>
                  </a:lnTo>
                  <a:lnTo>
                    <a:pt x="1782" y="1087"/>
                  </a:lnTo>
                  <a:lnTo>
                    <a:pt x="1771" y="1098"/>
                  </a:lnTo>
                  <a:lnTo>
                    <a:pt x="1760" y="1109"/>
                  </a:lnTo>
                  <a:lnTo>
                    <a:pt x="1751" y="1118"/>
                  </a:lnTo>
                  <a:lnTo>
                    <a:pt x="1745" y="1124"/>
                  </a:lnTo>
                  <a:lnTo>
                    <a:pt x="1741" y="1130"/>
                  </a:lnTo>
                  <a:lnTo>
                    <a:pt x="1739" y="1136"/>
                  </a:lnTo>
                  <a:lnTo>
                    <a:pt x="1739" y="1142"/>
                  </a:lnTo>
                  <a:lnTo>
                    <a:pt x="1741" y="1148"/>
                  </a:lnTo>
                  <a:lnTo>
                    <a:pt x="1744" y="1155"/>
                  </a:lnTo>
                  <a:lnTo>
                    <a:pt x="1745" y="1162"/>
                  </a:lnTo>
                  <a:lnTo>
                    <a:pt x="1746" y="1169"/>
                  </a:lnTo>
                  <a:lnTo>
                    <a:pt x="1745" y="1179"/>
                  </a:lnTo>
                  <a:lnTo>
                    <a:pt x="1743" y="1186"/>
                  </a:lnTo>
                  <a:lnTo>
                    <a:pt x="1741" y="1192"/>
                  </a:lnTo>
                  <a:lnTo>
                    <a:pt x="1741" y="1197"/>
                  </a:lnTo>
                  <a:lnTo>
                    <a:pt x="1744" y="1201"/>
                  </a:lnTo>
                  <a:lnTo>
                    <a:pt x="1746" y="1207"/>
                  </a:lnTo>
                  <a:lnTo>
                    <a:pt x="1749" y="1214"/>
                  </a:lnTo>
                  <a:lnTo>
                    <a:pt x="1749" y="1221"/>
                  </a:lnTo>
                  <a:lnTo>
                    <a:pt x="1746" y="1229"/>
                  </a:lnTo>
                  <a:lnTo>
                    <a:pt x="1743" y="1236"/>
                  </a:lnTo>
                  <a:lnTo>
                    <a:pt x="1741" y="1243"/>
                  </a:lnTo>
                  <a:lnTo>
                    <a:pt x="1741" y="1245"/>
                  </a:lnTo>
                  <a:lnTo>
                    <a:pt x="1743" y="1248"/>
                  </a:lnTo>
                  <a:lnTo>
                    <a:pt x="1744" y="1250"/>
                  </a:lnTo>
                  <a:lnTo>
                    <a:pt x="1746" y="1251"/>
                  </a:lnTo>
                  <a:lnTo>
                    <a:pt x="1752" y="1255"/>
                  </a:lnTo>
                  <a:lnTo>
                    <a:pt x="1757" y="1258"/>
                  </a:lnTo>
                  <a:lnTo>
                    <a:pt x="1758" y="1262"/>
                  </a:lnTo>
                  <a:lnTo>
                    <a:pt x="1759" y="1264"/>
                  </a:lnTo>
                  <a:lnTo>
                    <a:pt x="1760" y="1268"/>
                  </a:lnTo>
                  <a:lnTo>
                    <a:pt x="1759" y="1273"/>
                  </a:lnTo>
                  <a:lnTo>
                    <a:pt x="1759" y="1282"/>
                  </a:lnTo>
                  <a:lnTo>
                    <a:pt x="1759" y="1290"/>
                  </a:lnTo>
                  <a:lnTo>
                    <a:pt x="1762" y="1299"/>
                  </a:lnTo>
                  <a:lnTo>
                    <a:pt x="1766" y="1308"/>
                  </a:lnTo>
                  <a:lnTo>
                    <a:pt x="1769" y="1313"/>
                  </a:lnTo>
                  <a:lnTo>
                    <a:pt x="1771" y="1318"/>
                  </a:lnTo>
                  <a:lnTo>
                    <a:pt x="1772" y="1324"/>
                  </a:lnTo>
                  <a:lnTo>
                    <a:pt x="1774" y="1328"/>
                  </a:lnTo>
                  <a:lnTo>
                    <a:pt x="1774" y="1340"/>
                  </a:lnTo>
                  <a:lnTo>
                    <a:pt x="1771" y="1350"/>
                  </a:lnTo>
                  <a:lnTo>
                    <a:pt x="1769" y="1359"/>
                  </a:lnTo>
                  <a:lnTo>
                    <a:pt x="1766" y="1368"/>
                  </a:lnTo>
                  <a:lnTo>
                    <a:pt x="1766" y="1377"/>
                  </a:lnTo>
                  <a:lnTo>
                    <a:pt x="1768" y="1387"/>
                  </a:lnTo>
                  <a:lnTo>
                    <a:pt x="1770" y="1399"/>
                  </a:lnTo>
                  <a:lnTo>
                    <a:pt x="1771" y="1412"/>
                  </a:lnTo>
                  <a:lnTo>
                    <a:pt x="1772" y="1418"/>
                  </a:lnTo>
                  <a:lnTo>
                    <a:pt x="1771" y="1425"/>
                  </a:lnTo>
                  <a:lnTo>
                    <a:pt x="1771" y="1432"/>
                  </a:lnTo>
                  <a:lnTo>
                    <a:pt x="1770" y="1438"/>
                  </a:lnTo>
                  <a:lnTo>
                    <a:pt x="1766" y="1451"/>
                  </a:lnTo>
                  <a:lnTo>
                    <a:pt x="1763" y="1465"/>
                  </a:lnTo>
                  <a:lnTo>
                    <a:pt x="1760" y="1481"/>
                  </a:lnTo>
                  <a:lnTo>
                    <a:pt x="1759" y="1495"/>
                  </a:lnTo>
                  <a:lnTo>
                    <a:pt x="1760" y="1509"/>
                  </a:lnTo>
                  <a:lnTo>
                    <a:pt x="1763" y="1521"/>
                  </a:lnTo>
                  <a:lnTo>
                    <a:pt x="1765" y="1534"/>
                  </a:lnTo>
                  <a:lnTo>
                    <a:pt x="1769" y="1546"/>
                  </a:lnTo>
                  <a:lnTo>
                    <a:pt x="1774" y="1559"/>
                  </a:lnTo>
                  <a:lnTo>
                    <a:pt x="1777" y="1569"/>
                  </a:lnTo>
                  <a:lnTo>
                    <a:pt x="1779" y="1578"/>
                  </a:lnTo>
                  <a:lnTo>
                    <a:pt x="1781" y="1589"/>
                  </a:lnTo>
                  <a:lnTo>
                    <a:pt x="1782" y="1601"/>
                  </a:lnTo>
                  <a:lnTo>
                    <a:pt x="1783" y="1610"/>
                  </a:lnTo>
                  <a:lnTo>
                    <a:pt x="1785" y="1620"/>
                  </a:lnTo>
                  <a:lnTo>
                    <a:pt x="1790" y="1626"/>
                  </a:lnTo>
                  <a:lnTo>
                    <a:pt x="1795" y="1629"/>
                  </a:lnTo>
                  <a:lnTo>
                    <a:pt x="1800" y="1633"/>
                  </a:lnTo>
                  <a:lnTo>
                    <a:pt x="1801" y="1636"/>
                  </a:lnTo>
                  <a:lnTo>
                    <a:pt x="1802" y="1640"/>
                  </a:lnTo>
                  <a:lnTo>
                    <a:pt x="1803" y="1645"/>
                  </a:lnTo>
                  <a:lnTo>
                    <a:pt x="1804" y="1652"/>
                  </a:lnTo>
                  <a:lnTo>
                    <a:pt x="1806" y="1670"/>
                  </a:lnTo>
                  <a:lnTo>
                    <a:pt x="1808" y="1692"/>
                  </a:lnTo>
                  <a:lnTo>
                    <a:pt x="1809" y="1714"/>
                  </a:lnTo>
                  <a:lnTo>
                    <a:pt x="1810" y="1728"/>
                  </a:lnTo>
                  <a:lnTo>
                    <a:pt x="1808" y="1746"/>
                  </a:lnTo>
                  <a:lnTo>
                    <a:pt x="1801" y="1772"/>
                  </a:lnTo>
                  <a:lnTo>
                    <a:pt x="1791" y="1800"/>
                  </a:lnTo>
                  <a:lnTo>
                    <a:pt x="1782" y="1823"/>
                  </a:lnTo>
                  <a:lnTo>
                    <a:pt x="1772" y="1842"/>
                  </a:lnTo>
                  <a:lnTo>
                    <a:pt x="1760" y="1860"/>
                  </a:lnTo>
                  <a:lnTo>
                    <a:pt x="1750" y="1875"/>
                  </a:lnTo>
                  <a:lnTo>
                    <a:pt x="1741" y="1887"/>
                  </a:lnTo>
                  <a:lnTo>
                    <a:pt x="1736" y="1900"/>
                  </a:lnTo>
                  <a:lnTo>
                    <a:pt x="1731" y="1917"/>
                  </a:lnTo>
                  <a:lnTo>
                    <a:pt x="1727" y="1932"/>
                  </a:lnTo>
                  <a:lnTo>
                    <a:pt x="1725" y="1945"/>
                  </a:lnTo>
                  <a:lnTo>
                    <a:pt x="1725" y="1957"/>
                  </a:lnTo>
                  <a:lnTo>
                    <a:pt x="1722" y="1970"/>
                  </a:lnTo>
                  <a:lnTo>
                    <a:pt x="1719" y="1983"/>
                  </a:lnTo>
                  <a:lnTo>
                    <a:pt x="1713" y="1996"/>
                  </a:lnTo>
                  <a:lnTo>
                    <a:pt x="1708" y="2009"/>
                  </a:lnTo>
                  <a:lnTo>
                    <a:pt x="1705" y="2024"/>
                  </a:lnTo>
                  <a:lnTo>
                    <a:pt x="1702" y="2040"/>
                  </a:lnTo>
                  <a:lnTo>
                    <a:pt x="1701" y="2057"/>
                  </a:lnTo>
                  <a:lnTo>
                    <a:pt x="1701" y="2075"/>
                  </a:lnTo>
                  <a:lnTo>
                    <a:pt x="1701" y="2094"/>
                  </a:lnTo>
                  <a:lnTo>
                    <a:pt x="1701" y="2112"/>
                  </a:lnTo>
                  <a:lnTo>
                    <a:pt x="1701" y="2125"/>
                  </a:lnTo>
                  <a:lnTo>
                    <a:pt x="1702" y="2139"/>
                  </a:lnTo>
                  <a:lnTo>
                    <a:pt x="1706" y="2156"/>
                  </a:lnTo>
                  <a:lnTo>
                    <a:pt x="1708" y="2163"/>
                  </a:lnTo>
                  <a:lnTo>
                    <a:pt x="1711" y="2171"/>
                  </a:lnTo>
                  <a:lnTo>
                    <a:pt x="1714" y="2177"/>
                  </a:lnTo>
                  <a:lnTo>
                    <a:pt x="1719" y="2183"/>
                  </a:lnTo>
                  <a:lnTo>
                    <a:pt x="1722" y="2187"/>
                  </a:lnTo>
                  <a:lnTo>
                    <a:pt x="1728" y="2188"/>
                  </a:lnTo>
                  <a:lnTo>
                    <a:pt x="1734" y="2190"/>
                  </a:lnTo>
                  <a:lnTo>
                    <a:pt x="1740" y="2190"/>
                  </a:lnTo>
                  <a:lnTo>
                    <a:pt x="1745" y="2190"/>
                  </a:lnTo>
                  <a:lnTo>
                    <a:pt x="1747" y="2190"/>
                  </a:lnTo>
                  <a:lnTo>
                    <a:pt x="1749" y="2190"/>
                  </a:lnTo>
                  <a:lnTo>
                    <a:pt x="1749" y="2193"/>
                  </a:lnTo>
                  <a:lnTo>
                    <a:pt x="1746" y="2196"/>
                  </a:lnTo>
                  <a:lnTo>
                    <a:pt x="1744" y="2202"/>
                  </a:lnTo>
                  <a:lnTo>
                    <a:pt x="1741" y="2209"/>
                  </a:lnTo>
                  <a:lnTo>
                    <a:pt x="1739" y="2218"/>
                  </a:lnTo>
                  <a:lnTo>
                    <a:pt x="1738" y="2227"/>
                  </a:lnTo>
                  <a:lnTo>
                    <a:pt x="1739" y="2237"/>
                  </a:lnTo>
                  <a:lnTo>
                    <a:pt x="1740" y="2246"/>
                  </a:lnTo>
                  <a:lnTo>
                    <a:pt x="1744" y="2253"/>
                  </a:lnTo>
                  <a:lnTo>
                    <a:pt x="1747" y="2259"/>
                  </a:lnTo>
                  <a:lnTo>
                    <a:pt x="1752" y="2264"/>
                  </a:lnTo>
                  <a:lnTo>
                    <a:pt x="1762" y="2272"/>
                  </a:lnTo>
                  <a:lnTo>
                    <a:pt x="1770" y="2279"/>
                  </a:lnTo>
                  <a:lnTo>
                    <a:pt x="1772" y="2283"/>
                  </a:lnTo>
                  <a:lnTo>
                    <a:pt x="1775" y="2288"/>
                  </a:lnTo>
                  <a:lnTo>
                    <a:pt x="1776" y="2291"/>
                  </a:lnTo>
                  <a:lnTo>
                    <a:pt x="1777" y="2295"/>
                  </a:lnTo>
                  <a:lnTo>
                    <a:pt x="1776" y="2298"/>
                  </a:lnTo>
                  <a:lnTo>
                    <a:pt x="1775" y="2302"/>
                  </a:lnTo>
                  <a:lnTo>
                    <a:pt x="1772" y="2305"/>
                  </a:lnTo>
                  <a:lnTo>
                    <a:pt x="1770" y="2309"/>
                  </a:lnTo>
                  <a:lnTo>
                    <a:pt x="1763" y="2317"/>
                  </a:lnTo>
                  <a:lnTo>
                    <a:pt x="1758" y="2327"/>
                  </a:lnTo>
                  <a:lnTo>
                    <a:pt x="1757" y="2332"/>
                  </a:lnTo>
                  <a:lnTo>
                    <a:pt x="1758" y="2335"/>
                  </a:lnTo>
                  <a:lnTo>
                    <a:pt x="1759" y="2340"/>
                  </a:lnTo>
                  <a:lnTo>
                    <a:pt x="1764" y="2343"/>
                  </a:lnTo>
                  <a:lnTo>
                    <a:pt x="1778" y="2351"/>
                  </a:lnTo>
                  <a:lnTo>
                    <a:pt x="1795" y="2359"/>
                  </a:lnTo>
                  <a:lnTo>
                    <a:pt x="1813" y="2366"/>
                  </a:lnTo>
                  <a:lnTo>
                    <a:pt x="1826" y="2373"/>
                  </a:lnTo>
                  <a:lnTo>
                    <a:pt x="1829" y="2377"/>
                  </a:lnTo>
                  <a:lnTo>
                    <a:pt x="1833" y="2379"/>
                  </a:lnTo>
                  <a:lnTo>
                    <a:pt x="1834" y="2383"/>
                  </a:lnTo>
                  <a:lnTo>
                    <a:pt x="1835" y="2385"/>
                  </a:lnTo>
                  <a:lnTo>
                    <a:pt x="1834" y="2391"/>
                  </a:lnTo>
                  <a:lnTo>
                    <a:pt x="1832" y="2396"/>
                  </a:lnTo>
                  <a:lnTo>
                    <a:pt x="1827" y="2402"/>
                  </a:lnTo>
                  <a:lnTo>
                    <a:pt x="1821" y="2409"/>
                  </a:lnTo>
                  <a:lnTo>
                    <a:pt x="1819" y="2412"/>
                  </a:lnTo>
                  <a:lnTo>
                    <a:pt x="1818" y="2417"/>
                  </a:lnTo>
                  <a:lnTo>
                    <a:pt x="1816" y="2423"/>
                  </a:lnTo>
                  <a:lnTo>
                    <a:pt x="1816" y="2429"/>
                  </a:lnTo>
                  <a:lnTo>
                    <a:pt x="1818" y="2435"/>
                  </a:lnTo>
                  <a:lnTo>
                    <a:pt x="1820" y="2441"/>
                  </a:lnTo>
                  <a:lnTo>
                    <a:pt x="1822" y="2446"/>
                  </a:lnTo>
                  <a:lnTo>
                    <a:pt x="1826" y="2450"/>
                  </a:lnTo>
                  <a:lnTo>
                    <a:pt x="1832" y="2458"/>
                  </a:lnTo>
                  <a:lnTo>
                    <a:pt x="1837" y="2464"/>
                  </a:lnTo>
                  <a:lnTo>
                    <a:pt x="1838" y="2466"/>
                  </a:lnTo>
                  <a:lnTo>
                    <a:pt x="1838" y="2469"/>
                  </a:lnTo>
                  <a:lnTo>
                    <a:pt x="1838" y="2472"/>
                  </a:lnTo>
                  <a:lnTo>
                    <a:pt x="1837" y="2475"/>
                  </a:lnTo>
                  <a:lnTo>
                    <a:pt x="1833" y="2481"/>
                  </a:lnTo>
                  <a:lnTo>
                    <a:pt x="1828" y="2489"/>
                  </a:lnTo>
                  <a:lnTo>
                    <a:pt x="1826" y="2492"/>
                  </a:lnTo>
                  <a:lnTo>
                    <a:pt x="1823" y="2496"/>
                  </a:lnTo>
                  <a:lnTo>
                    <a:pt x="1822" y="2500"/>
                  </a:lnTo>
                  <a:lnTo>
                    <a:pt x="1822" y="2504"/>
                  </a:lnTo>
                  <a:lnTo>
                    <a:pt x="1822" y="2508"/>
                  </a:lnTo>
                  <a:lnTo>
                    <a:pt x="1825" y="2511"/>
                  </a:lnTo>
                  <a:lnTo>
                    <a:pt x="1828" y="2513"/>
                  </a:lnTo>
                  <a:lnTo>
                    <a:pt x="1833" y="2516"/>
                  </a:lnTo>
                  <a:lnTo>
                    <a:pt x="1847" y="2518"/>
                  </a:lnTo>
                  <a:lnTo>
                    <a:pt x="1860" y="2523"/>
                  </a:lnTo>
                  <a:lnTo>
                    <a:pt x="1867" y="2525"/>
                  </a:lnTo>
                  <a:lnTo>
                    <a:pt x="1873" y="2529"/>
                  </a:lnTo>
                  <a:lnTo>
                    <a:pt x="1878" y="2534"/>
                  </a:lnTo>
                  <a:lnTo>
                    <a:pt x="1883" y="2541"/>
                  </a:lnTo>
                  <a:lnTo>
                    <a:pt x="1888" y="2555"/>
                  </a:lnTo>
                  <a:lnTo>
                    <a:pt x="1890" y="2568"/>
                  </a:lnTo>
                  <a:lnTo>
                    <a:pt x="1892" y="2575"/>
                  </a:lnTo>
                  <a:lnTo>
                    <a:pt x="1895" y="2582"/>
                  </a:lnTo>
                  <a:lnTo>
                    <a:pt x="1898" y="2588"/>
                  </a:lnTo>
                  <a:lnTo>
                    <a:pt x="1903" y="2594"/>
                  </a:lnTo>
                  <a:lnTo>
                    <a:pt x="1917" y="2607"/>
                  </a:lnTo>
                  <a:lnTo>
                    <a:pt x="1932" y="2618"/>
                  </a:lnTo>
                  <a:lnTo>
                    <a:pt x="1946" y="2630"/>
                  </a:lnTo>
                  <a:lnTo>
                    <a:pt x="1958" y="2642"/>
                  </a:lnTo>
                  <a:lnTo>
                    <a:pt x="1963" y="2648"/>
                  </a:lnTo>
                  <a:lnTo>
                    <a:pt x="1967" y="2654"/>
                  </a:lnTo>
                  <a:lnTo>
                    <a:pt x="1970" y="2660"/>
                  </a:lnTo>
                  <a:lnTo>
                    <a:pt x="1972" y="2667"/>
                  </a:lnTo>
                  <a:lnTo>
                    <a:pt x="1974" y="2680"/>
                  </a:lnTo>
                  <a:lnTo>
                    <a:pt x="1974" y="2694"/>
                  </a:lnTo>
                  <a:lnTo>
                    <a:pt x="1973" y="2711"/>
                  </a:lnTo>
                  <a:lnTo>
                    <a:pt x="1973" y="2727"/>
                  </a:lnTo>
                  <a:lnTo>
                    <a:pt x="1971" y="2742"/>
                  </a:lnTo>
                  <a:lnTo>
                    <a:pt x="1968" y="2754"/>
                  </a:lnTo>
                  <a:lnTo>
                    <a:pt x="1964" y="2763"/>
                  </a:lnTo>
                  <a:lnTo>
                    <a:pt x="1957" y="2775"/>
                  </a:lnTo>
                  <a:lnTo>
                    <a:pt x="1949" y="2787"/>
                  </a:lnTo>
                  <a:lnTo>
                    <a:pt x="1942" y="2795"/>
                  </a:lnTo>
                  <a:lnTo>
                    <a:pt x="1938" y="2801"/>
                  </a:lnTo>
                  <a:lnTo>
                    <a:pt x="1934" y="2802"/>
                  </a:lnTo>
                  <a:lnTo>
                    <a:pt x="1930" y="2802"/>
                  </a:lnTo>
                  <a:lnTo>
                    <a:pt x="1926" y="2800"/>
                  </a:lnTo>
                  <a:lnTo>
                    <a:pt x="1922" y="2799"/>
                  </a:lnTo>
                  <a:lnTo>
                    <a:pt x="1919" y="2800"/>
                  </a:lnTo>
                  <a:lnTo>
                    <a:pt x="1914" y="2801"/>
                  </a:lnTo>
                  <a:lnTo>
                    <a:pt x="1910" y="2802"/>
                  </a:lnTo>
                  <a:lnTo>
                    <a:pt x="1902" y="2808"/>
                  </a:lnTo>
                  <a:lnTo>
                    <a:pt x="1892" y="2815"/>
                  </a:lnTo>
                  <a:lnTo>
                    <a:pt x="1876" y="2826"/>
                  </a:lnTo>
                  <a:lnTo>
                    <a:pt x="1864" y="2833"/>
                  </a:lnTo>
                  <a:lnTo>
                    <a:pt x="1863" y="2836"/>
                  </a:lnTo>
                  <a:lnTo>
                    <a:pt x="1860" y="2837"/>
                  </a:lnTo>
                  <a:lnTo>
                    <a:pt x="1858" y="2837"/>
                  </a:lnTo>
                  <a:lnTo>
                    <a:pt x="1854" y="2838"/>
                  </a:lnTo>
                  <a:lnTo>
                    <a:pt x="1852" y="2837"/>
                  </a:lnTo>
                  <a:lnTo>
                    <a:pt x="1850" y="2836"/>
                  </a:lnTo>
                  <a:lnTo>
                    <a:pt x="1847" y="2834"/>
                  </a:lnTo>
                  <a:lnTo>
                    <a:pt x="1845" y="2831"/>
                  </a:lnTo>
                  <a:lnTo>
                    <a:pt x="1842" y="2827"/>
                  </a:lnTo>
                  <a:lnTo>
                    <a:pt x="1839" y="2825"/>
                  </a:lnTo>
                  <a:lnTo>
                    <a:pt x="1837" y="2825"/>
                  </a:lnTo>
                  <a:lnTo>
                    <a:pt x="1832" y="2826"/>
                  </a:lnTo>
                  <a:lnTo>
                    <a:pt x="1827" y="2826"/>
                  </a:lnTo>
                  <a:lnTo>
                    <a:pt x="1823" y="2824"/>
                  </a:lnTo>
                  <a:lnTo>
                    <a:pt x="1822" y="2819"/>
                  </a:lnTo>
                  <a:lnTo>
                    <a:pt x="1820" y="2809"/>
                  </a:lnTo>
                  <a:lnTo>
                    <a:pt x="1819" y="2799"/>
                  </a:lnTo>
                  <a:lnTo>
                    <a:pt x="1815" y="2792"/>
                  </a:lnTo>
                  <a:lnTo>
                    <a:pt x="1812" y="2788"/>
                  </a:lnTo>
                  <a:lnTo>
                    <a:pt x="1808" y="2784"/>
                  </a:lnTo>
                  <a:lnTo>
                    <a:pt x="1806" y="2784"/>
                  </a:lnTo>
                  <a:lnTo>
                    <a:pt x="1803" y="2784"/>
                  </a:lnTo>
                  <a:lnTo>
                    <a:pt x="1801" y="2784"/>
                  </a:lnTo>
                  <a:lnTo>
                    <a:pt x="1799" y="2786"/>
                  </a:lnTo>
                  <a:lnTo>
                    <a:pt x="1793" y="2790"/>
                  </a:lnTo>
                  <a:lnTo>
                    <a:pt x="1788" y="2796"/>
                  </a:lnTo>
                  <a:lnTo>
                    <a:pt x="1782" y="2801"/>
                  </a:lnTo>
                  <a:lnTo>
                    <a:pt x="1776" y="2805"/>
                  </a:lnTo>
                  <a:lnTo>
                    <a:pt x="1769" y="2807"/>
                  </a:lnTo>
                  <a:lnTo>
                    <a:pt x="1759" y="2809"/>
                  </a:lnTo>
                  <a:lnTo>
                    <a:pt x="1747" y="2809"/>
                  </a:lnTo>
                  <a:lnTo>
                    <a:pt x="1737" y="2811"/>
                  </a:lnTo>
                  <a:lnTo>
                    <a:pt x="1725" y="2813"/>
                  </a:lnTo>
                  <a:lnTo>
                    <a:pt x="1711" y="2817"/>
                  </a:lnTo>
                  <a:lnTo>
                    <a:pt x="1703" y="2818"/>
                  </a:lnTo>
                  <a:lnTo>
                    <a:pt x="1697" y="2819"/>
                  </a:lnTo>
                  <a:lnTo>
                    <a:pt x="1692" y="2818"/>
                  </a:lnTo>
                  <a:lnTo>
                    <a:pt x="1687" y="2817"/>
                  </a:lnTo>
                  <a:lnTo>
                    <a:pt x="1678" y="2813"/>
                  </a:lnTo>
                  <a:lnTo>
                    <a:pt x="1670" y="2808"/>
                  </a:lnTo>
                  <a:lnTo>
                    <a:pt x="1667" y="2805"/>
                  </a:lnTo>
                  <a:lnTo>
                    <a:pt x="1661" y="2802"/>
                  </a:lnTo>
                  <a:lnTo>
                    <a:pt x="1655" y="2801"/>
                  </a:lnTo>
                  <a:lnTo>
                    <a:pt x="1649" y="2800"/>
                  </a:lnTo>
                  <a:lnTo>
                    <a:pt x="1636" y="2799"/>
                  </a:lnTo>
                  <a:lnTo>
                    <a:pt x="1625" y="2800"/>
                  </a:lnTo>
                  <a:lnTo>
                    <a:pt x="1614" y="2801"/>
                  </a:lnTo>
                  <a:lnTo>
                    <a:pt x="1601" y="2801"/>
                  </a:lnTo>
                  <a:lnTo>
                    <a:pt x="1586" y="2800"/>
                  </a:lnTo>
                  <a:lnTo>
                    <a:pt x="1571" y="2796"/>
                  </a:lnTo>
                  <a:lnTo>
                    <a:pt x="1556" y="2793"/>
                  </a:lnTo>
                  <a:lnTo>
                    <a:pt x="1541" y="2790"/>
                  </a:lnTo>
                  <a:lnTo>
                    <a:pt x="1526" y="2790"/>
                  </a:lnTo>
                  <a:lnTo>
                    <a:pt x="1519" y="2790"/>
                  </a:lnTo>
                  <a:lnTo>
                    <a:pt x="1513" y="2788"/>
                  </a:lnTo>
                  <a:lnTo>
                    <a:pt x="1504" y="2786"/>
                  </a:lnTo>
                  <a:lnTo>
                    <a:pt x="1498" y="2784"/>
                  </a:lnTo>
                  <a:lnTo>
                    <a:pt x="1492" y="2783"/>
                  </a:lnTo>
                  <a:lnTo>
                    <a:pt x="1486" y="2784"/>
                  </a:lnTo>
                  <a:lnTo>
                    <a:pt x="1480" y="2786"/>
                  </a:lnTo>
                  <a:lnTo>
                    <a:pt x="1470" y="2788"/>
                  </a:lnTo>
                  <a:lnTo>
                    <a:pt x="1462" y="2790"/>
                  </a:lnTo>
                  <a:lnTo>
                    <a:pt x="1454" y="2790"/>
                  </a:lnTo>
                  <a:lnTo>
                    <a:pt x="1444" y="2790"/>
                  </a:lnTo>
                  <a:lnTo>
                    <a:pt x="1438" y="2790"/>
                  </a:lnTo>
                  <a:lnTo>
                    <a:pt x="1434" y="2792"/>
                  </a:lnTo>
                  <a:lnTo>
                    <a:pt x="1428" y="2794"/>
                  </a:lnTo>
                  <a:lnTo>
                    <a:pt x="1423" y="2798"/>
                  </a:lnTo>
                  <a:lnTo>
                    <a:pt x="1415" y="2803"/>
                  </a:lnTo>
                  <a:lnTo>
                    <a:pt x="1409" y="2811"/>
                  </a:lnTo>
                  <a:lnTo>
                    <a:pt x="1407" y="2814"/>
                  </a:lnTo>
                  <a:lnTo>
                    <a:pt x="1405" y="2817"/>
                  </a:lnTo>
                  <a:lnTo>
                    <a:pt x="1405" y="2820"/>
                  </a:lnTo>
                  <a:lnTo>
                    <a:pt x="1405" y="2824"/>
                  </a:lnTo>
                  <a:lnTo>
                    <a:pt x="1406" y="2827"/>
                  </a:lnTo>
                  <a:lnTo>
                    <a:pt x="1407" y="2831"/>
                  </a:lnTo>
                  <a:lnTo>
                    <a:pt x="1411" y="2833"/>
                  </a:lnTo>
                  <a:lnTo>
                    <a:pt x="1416" y="2834"/>
                  </a:lnTo>
                  <a:lnTo>
                    <a:pt x="1430" y="2838"/>
                  </a:lnTo>
                  <a:lnTo>
                    <a:pt x="1449" y="2840"/>
                  </a:lnTo>
                  <a:lnTo>
                    <a:pt x="1468" y="2843"/>
                  </a:lnTo>
                  <a:lnTo>
                    <a:pt x="1483" y="2845"/>
                  </a:lnTo>
                  <a:lnTo>
                    <a:pt x="1491" y="2846"/>
                  </a:lnTo>
                  <a:lnTo>
                    <a:pt x="1497" y="2849"/>
                  </a:lnTo>
                  <a:lnTo>
                    <a:pt x="1503" y="2852"/>
                  </a:lnTo>
                  <a:lnTo>
                    <a:pt x="1508" y="2856"/>
                  </a:lnTo>
                  <a:lnTo>
                    <a:pt x="1513" y="2861"/>
                  </a:lnTo>
                  <a:lnTo>
                    <a:pt x="1517" y="2864"/>
                  </a:lnTo>
                  <a:lnTo>
                    <a:pt x="1519" y="2869"/>
                  </a:lnTo>
                  <a:lnTo>
                    <a:pt x="1520" y="2874"/>
                  </a:lnTo>
                  <a:lnTo>
                    <a:pt x="1522" y="2884"/>
                  </a:lnTo>
                  <a:lnTo>
                    <a:pt x="1522" y="2901"/>
                  </a:lnTo>
                  <a:lnTo>
                    <a:pt x="1520" y="2919"/>
                  </a:lnTo>
                  <a:lnTo>
                    <a:pt x="1520" y="2935"/>
                  </a:lnTo>
                  <a:lnTo>
                    <a:pt x="1520" y="2943"/>
                  </a:lnTo>
                  <a:lnTo>
                    <a:pt x="1522" y="2947"/>
                  </a:lnTo>
                  <a:lnTo>
                    <a:pt x="1524" y="2950"/>
                  </a:lnTo>
                  <a:lnTo>
                    <a:pt x="1526" y="2951"/>
                  </a:lnTo>
                  <a:lnTo>
                    <a:pt x="1532" y="2952"/>
                  </a:lnTo>
                  <a:lnTo>
                    <a:pt x="1538" y="2950"/>
                  </a:lnTo>
                  <a:lnTo>
                    <a:pt x="1550" y="2946"/>
                  </a:lnTo>
                  <a:lnTo>
                    <a:pt x="1563" y="2943"/>
                  </a:lnTo>
                  <a:lnTo>
                    <a:pt x="1569" y="2943"/>
                  </a:lnTo>
                  <a:lnTo>
                    <a:pt x="1574" y="2944"/>
                  </a:lnTo>
                  <a:lnTo>
                    <a:pt x="1577" y="2946"/>
                  </a:lnTo>
                  <a:lnTo>
                    <a:pt x="1580" y="2948"/>
                  </a:lnTo>
                  <a:lnTo>
                    <a:pt x="1583" y="2951"/>
                  </a:lnTo>
                  <a:lnTo>
                    <a:pt x="1588" y="2954"/>
                  </a:lnTo>
                  <a:lnTo>
                    <a:pt x="1595" y="2956"/>
                  </a:lnTo>
                  <a:lnTo>
                    <a:pt x="1604" y="2957"/>
                  </a:lnTo>
                  <a:lnTo>
                    <a:pt x="1613" y="2956"/>
                  </a:lnTo>
                  <a:lnTo>
                    <a:pt x="1623" y="2956"/>
                  </a:lnTo>
                  <a:lnTo>
                    <a:pt x="1631" y="2958"/>
                  </a:lnTo>
                  <a:lnTo>
                    <a:pt x="1637" y="2960"/>
                  </a:lnTo>
                  <a:lnTo>
                    <a:pt x="1646" y="2969"/>
                  </a:lnTo>
                  <a:lnTo>
                    <a:pt x="1655" y="2975"/>
                  </a:lnTo>
                  <a:lnTo>
                    <a:pt x="1659" y="2978"/>
                  </a:lnTo>
                  <a:lnTo>
                    <a:pt x="1661" y="2981"/>
                  </a:lnTo>
                  <a:lnTo>
                    <a:pt x="1661" y="2985"/>
                  </a:lnTo>
                  <a:lnTo>
                    <a:pt x="1661" y="2991"/>
                  </a:lnTo>
                  <a:lnTo>
                    <a:pt x="1659" y="3001"/>
                  </a:lnTo>
                  <a:lnTo>
                    <a:pt x="1661" y="3011"/>
                  </a:lnTo>
                  <a:lnTo>
                    <a:pt x="1665" y="3030"/>
                  </a:lnTo>
                  <a:lnTo>
                    <a:pt x="1671" y="3046"/>
                  </a:lnTo>
                  <a:lnTo>
                    <a:pt x="1673" y="3055"/>
                  </a:lnTo>
                  <a:lnTo>
                    <a:pt x="1671" y="3063"/>
                  </a:lnTo>
                  <a:lnTo>
                    <a:pt x="1669" y="3065"/>
                  </a:lnTo>
                  <a:lnTo>
                    <a:pt x="1667" y="3067"/>
                  </a:lnTo>
                  <a:lnTo>
                    <a:pt x="1664" y="3067"/>
                  </a:lnTo>
                  <a:lnTo>
                    <a:pt x="1659" y="3067"/>
                  </a:lnTo>
                  <a:lnTo>
                    <a:pt x="1652" y="3067"/>
                  </a:lnTo>
                  <a:lnTo>
                    <a:pt x="1648" y="3069"/>
                  </a:lnTo>
                  <a:lnTo>
                    <a:pt x="1644" y="3072"/>
                  </a:lnTo>
                  <a:lnTo>
                    <a:pt x="1640" y="3077"/>
                  </a:lnTo>
                  <a:lnTo>
                    <a:pt x="1634" y="3083"/>
                  </a:lnTo>
                  <a:lnTo>
                    <a:pt x="1627" y="3089"/>
                  </a:lnTo>
                  <a:lnTo>
                    <a:pt x="1619" y="3096"/>
                  </a:lnTo>
                  <a:lnTo>
                    <a:pt x="1612" y="3101"/>
                  </a:lnTo>
                  <a:lnTo>
                    <a:pt x="1608" y="3102"/>
                  </a:lnTo>
                  <a:lnTo>
                    <a:pt x="1605" y="3101"/>
                  </a:lnTo>
                  <a:lnTo>
                    <a:pt x="1600" y="3098"/>
                  </a:lnTo>
                  <a:lnTo>
                    <a:pt x="1595" y="3096"/>
                  </a:lnTo>
                  <a:lnTo>
                    <a:pt x="1586" y="3088"/>
                  </a:lnTo>
                  <a:lnTo>
                    <a:pt x="1577" y="3079"/>
                  </a:lnTo>
                  <a:lnTo>
                    <a:pt x="1573" y="3077"/>
                  </a:lnTo>
                  <a:lnTo>
                    <a:pt x="1569" y="3074"/>
                  </a:lnTo>
                  <a:lnTo>
                    <a:pt x="1566" y="3074"/>
                  </a:lnTo>
                  <a:lnTo>
                    <a:pt x="1562" y="3074"/>
                  </a:lnTo>
                  <a:lnTo>
                    <a:pt x="1555" y="3077"/>
                  </a:lnTo>
                  <a:lnTo>
                    <a:pt x="1549" y="3082"/>
                  </a:lnTo>
                  <a:lnTo>
                    <a:pt x="1543" y="3086"/>
                  </a:lnTo>
                  <a:lnTo>
                    <a:pt x="1538" y="3089"/>
                  </a:lnTo>
                  <a:lnTo>
                    <a:pt x="1533" y="3088"/>
                  </a:lnTo>
                  <a:lnTo>
                    <a:pt x="1526" y="3085"/>
                  </a:lnTo>
                  <a:lnTo>
                    <a:pt x="1518" y="3083"/>
                  </a:lnTo>
                  <a:lnTo>
                    <a:pt x="1508" y="3083"/>
                  </a:lnTo>
                  <a:lnTo>
                    <a:pt x="1499" y="3083"/>
                  </a:lnTo>
                  <a:lnTo>
                    <a:pt x="1491" y="3082"/>
                  </a:lnTo>
                  <a:lnTo>
                    <a:pt x="1485" y="3080"/>
                  </a:lnTo>
                  <a:lnTo>
                    <a:pt x="1478" y="3080"/>
                  </a:lnTo>
                  <a:lnTo>
                    <a:pt x="1474" y="3080"/>
                  </a:lnTo>
                  <a:lnTo>
                    <a:pt x="1472" y="3082"/>
                  </a:lnTo>
                  <a:lnTo>
                    <a:pt x="1468" y="3084"/>
                  </a:lnTo>
                  <a:lnTo>
                    <a:pt x="1464" y="3086"/>
                  </a:lnTo>
                  <a:lnTo>
                    <a:pt x="1459" y="3095"/>
                  </a:lnTo>
                  <a:lnTo>
                    <a:pt x="1453" y="3105"/>
                  </a:lnTo>
                  <a:lnTo>
                    <a:pt x="1450" y="3111"/>
                  </a:lnTo>
                  <a:lnTo>
                    <a:pt x="1448" y="3118"/>
                  </a:lnTo>
                  <a:lnTo>
                    <a:pt x="1447" y="3124"/>
                  </a:lnTo>
                  <a:lnTo>
                    <a:pt x="1447" y="3132"/>
                  </a:lnTo>
                  <a:lnTo>
                    <a:pt x="1447" y="3137"/>
                  </a:lnTo>
                  <a:lnTo>
                    <a:pt x="1445" y="3143"/>
                  </a:lnTo>
                  <a:lnTo>
                    <a:pt x="1444" y="3147"/>
                  </a:lnTo>
                  <a:lnTo>
                    <a:pt x="1443" y="3151"/>
                  </a:lnTo>
                  <a:lnTo>
                    <a:pt x="1440" y="3155"/>
                  </a:lnTo>
                  <a:lnTo>
                    <a:pt x="1435" y="3159"/>
                  </a:lnTo>
                  <a:lnTo>
                    <a:pt x="1429" y="3165"/>
                  </a:lnTo>
                  <a:lnTo>
                    <a:pt x="1424" y="3173"/>
                  </a:lnTo>
                  <a:lnTo>
                    <a:pt x="1422" y="3179"/>
                  </a:lnTo>
                  <a:lnTo>
                    <a:pt x="1419" y="3186"/>
                  </a:lnTo>
                  <a:lnTo>
                    <a:pt x="1419" y="3192"/>
                  </a:lnTo>
                  <a:lnTo>
                    <a:pt x="1419" y="3200"/>
                  </a:lnTo>
                  <a:lnTo>
                    <a:pt x="1420" y="3208"/>
                  </a:lnTo>
                  <a:lnTo>
                    <a:pt x="1423" y="3214"/>
                  </a:lnTo>
                  <a:lnTo>
                    <a:pt x="1426" y="3218"/>
                  </a:lnTo>
                  <a:lnTo>
                    <a:pt x="1430" y="3223"/>
                  </a:lnTo>
                  <a:lnTo>
                    <a:pt x="1438" y="3229"/>
                  </a:lnTo>
                  <a:lnTo>
                    <a:pt x="1445" y="3235"/>
                  </a:lnTo>
                  <a:lnTo>
                    <a:pt x="1448" y="3238"/>
                  </a:lnTo>
                  <a:lnTo>
                    <a:pt x="1450" y="3243"/>
                  </a:lnTo>
                  <a:lnTo>
                    <a:pt x="1451" y="3249"/>
                  </a:lnTo>
                  <a:lnTo>
                    <a:pt x="1453" y="3256"/>
                  </a:lnTo>
                  <a:lnTo>
                    <a:pt x="1454" y="3273"/>
                  </a:lnTo>
                  <a:lnTo>
                    <a:pt x="1455" y="3291"/>
                  </a:lnTo>
                  <a:lnTo>
                    <a:pt x="1454" y="3313"/>
                  </a:lnTo>
                  <a:lnTo>
                    <a:pt x="1453" y="3343"/>
                  </a:lnTo>
                  <a:lnTo>
                    <a:pt x="1453" y="3359"/>
                  </a:lnTo>
                  <a:lnTo>
                    <a:pt x="1454" y="3374"/>
                  </a:lnTo>
                  <a:lnTo>
                    <a:pt x="1454" y="3387"/>
                  </a:lnTo>
                  <a:lnTo>
                    <a:pt x="1456" y="3398"/>
                  </a:lnTo>
                  <a:lnTo>
                    <a:pt x="1457" y="3407"/>
                  </a:lnTo>
                  <a:lnTo>
                    <a:pt x="1457" y="3416"/>
                  </a:lnTo>
                  <a:lnTo>
                    <a:pt x="1457" y="3423"/>
                  </a:lnTo>
                  <a:lnTo>
                    <a:pt x="1455" y="3430"/>
                  </a:lnTo>
                  <a:lnTo>
                    <a:pt x="1453" y="3436"/>
                  </a:lnTo>
                  <a:lnTo>
                    <a:pt x="1449" y="3442"/>
                  </a:lnTo>
                  <a:lnTo>
                    <a:pt x="1445" y="3447"/>
                  </a:lnTo>
                  <a:lnTo>
                    <a:pt x="1442" y="3450"/>
                  </a:lnTo>
                  <a:lnTo>
                    <a:pt x="1438" y="3452"/>
                  </a:lnTo>
                  <a:lnTo>
                    <a:pt x="1432" y="3455"/>
                  </a:lnTo>
                  <a:lnTo>
                    <a:pt x="1425" y="3457"/>
                  </a:lnTo>
                  <a:lnTo>
                    <a:pt x="1416" y="3460"/>
                  </a:lnTo>
                  <a:lnTo>
                    <a:pt x="1397" y="3462"/>
                  </a:lnTo>
                  <a:lnTo>
                    <a:pt x="1375" y="3463"/>
                  </a:lnTo>
                  <a:lnTo>
                    <a:pt x="1366" y="3462"/>
                  </a:lnTo>
                  <a:lnTo>
                    <a:pt x="1359" y="3461"/>
                  </a:lnTo>
                  <a:lnTo>
                    <a:pt x="1352" y="3460"/>
                  </a:lnTo>
                  <a:lnTo>
                    <a:pt x="1347" y="3457"/>
                  </a:lnTo>
                  <a:lnTo>
                    <a:pt x="1343" y="3455"/>
                  </a:lnTo>
                  <a:lnTo>
                    <a:pt x="1341" y="3450"/>
                  </a:lnTo>
                  <a:lnTo>
                    <a:pt x="1337" y="3445"/>
                  </a:lnTo>
                  <a:lnTo>
                    <a:pt x="1335" y="3441"/>
                  </a:lnTo>
                  <a:lnTo>
                    <a:pt x="1328" y="3427"/>
                  </a:lnTo>
                  <a:lnTo>
                    <a:pt x="1319" y="3416"/>
                  </a:lnTo>
                  <a:lnTo>
                    <a:pt x="1310" y="3404"/>
                  </a:lnTo>
                  <a:lnTo>
                    <a:pt x="1298" y="3391"/>
                  </a:lnTo>
                  <a:lnTo>
                    <a:pt x="1284" y="3376"/>
                  </a:lnTo>
                  <a:lnTo>
                    <a:pt x="1267" y="3361"/>
                  </a:lnTo>
                  <a:lnTo>
                    <a:pt x="1252" y="3348"/>
                  </a:lnTo>
                  <a:lnTo>
                    <a:pt x="1240" y="3341"/>
                  </a:lnTo>
                  <a:lnTo>
                    <a:pt x="1229" y="3336"/>
                  </a:lnTo>
                  <a:lnTo>
                    <a:pt x="1216" y="3331"/>
                  </a:lnTo>
                  <a:lnTo>
                    <a:pt x="1203" y="3326"/>
                  </a:lnTo>
                  <a:lnTo>
                    <a:pt x="1192" y="3322"/>
                  </a:lnTo>
                  <a:lnTo>
                    <a:pt x="1184" y="3316"/>
                  </a:lnTo>
                  <a:lnTo>
                    <a:pt x="1174" y="3307"/>
                  </a:lnTo>
                  <a:lnTo>
                    <a:pt x="1164" y="3299"/>
                  </a:lnTo>
                  <a:lnTo>
                    <a:pt x="1151" y="3290"/>
                  </a:lnTo>
                  <a:lnTo>
                    <a:pt x="1138" y="3282"/>
                  </a:lnTo>
                  <a:lnTo>
                    <a:pt x="1124" y="3274"/>
                  </a:lnTo>
                  <a:lnTo>
                    <a:pt x="1114" y="3268"/>
                  </a:lnTo>
                  <a:lnTo>
                    <a:pt x="1105" y="3263"/>
                  </a:lnTo>
                  <a:lnTo>
                    <a:pt x="1098" y="3259"/>
                  </a:lnTo>
                  <a:lnTo>
                    <a:pt x="1091" y="3254"/>
                  </a:lnTo>
                  <a:lnTo>
                    <a:pt x="1086" y="3248"/>
                  </a:lnTo>
                  <a:lnTo>
                    <a:pt x="1082" y="3243"/>
                  </a:lnTo>
                  <a:lnTo>
                    <a:pt x="1072" y="3233"/>
                  </a:lnTo>
                  <a:lnTo>
                    <a:pt x="1065" y="3224"/>
                  </a:lnTo>
                  <a:lnTo>
                    <a:pt x="1058" y="3218"/>
                  </a:lnTo>
                  <a:lnTo>
                    <a:pt x="1052" y="3214"/>
                  </a:lnTo>
                  <a:lnTo>
                    <a:pt x="1046" y="3210"/>
                  </a:lnTo>
                  <a:lnTo>
                    <a:pt x="1040" y="3210"/>
                  </a:lnTo>
                  <a:lnTo>
                    <a:pt x="1032" y="3211"/>
                  </a:lnTo>
                  <a:lnTo>
                    <a:pt x="1021" y="3214"/>
                  </a:lnTo>
                  <a:lnTo>
                    <a:pt x="1016" y="3215"/>
                  </a:lnTo>
                  <a:lnTo>
                    <a:pt x="1010" y="3215"/>
                  </a:lnTo>
                  <a:lnTo>
                    <a:pt x="1004" y="3214"/>
                  </a:lnTo>
                  <a:lnTo>
                    <a:pt x="998" y="3210"/>
                  </a:lnTo>
                  <a:lnTo>
                    <a:pt x="994" y="3208"/>
                  </a:lnTo>
                  <a:lnTo>
                    <a:pt x="989" y="3206"/>
                  </a:lnTo>
                  <a:lnTo>
                    <a:pt x="985" y="3205"/>
                  </a:lnTo>
                  <a:lnTo>
                    <a:pt x="982" y="3206"/>
                  </a:lnTo>
                  <a:lnTo>
                    <a:pt x="972" y="3211"/>
                  </a:lnTo>
                  <a:lnTo>
                    <a:pt x="959" y="3219"/>
                  </a:lnTo>
                  <a:lnTo>
                    <a:pt x="952" y="3223"/>
                  </a:lnTo>
                  <a:lnTo>
                    <a:pt x="945" y="3224"/>
                  </a:lnTo>
                  <a:lnTo>
                    <a:pt x="938" y="3224"/>
                  </a:lnTo>
                  <a:lnTo>
                    <a:pt x="931" y="3224"/>
                  </a:lnTo>
                  <a:lnTo>
                    <a:pt x="918" y="3223"/>
                  </a:lnTo>
                  <a:lnTo>
                    <a:pt x="903" y="3223"/>
                  </a:lnTo>
                  <a:lnTo>
                    <a:pt x="897" y="3225"/>
                  </a:lnTo>
                  <a:lnTo>
                    <a:pt x="893" y="3228"/>
                  </a:lnTo>
                  <a:lnTo>
                    <a:pt x="889" y="3231"/>
                  </a:lnTo>
                  <a:lnTo>
                    <a:pt x="887" y="3235"/>
                  </a:lnTo>
                  <a:lnTo>
                    <a:pt x="884" y="3244"/>
                  </a:lnTo>
                  <a:lnTo>
                    <a:pt x="881" y="3254"/>
                  </a:lnTo>
                  <a:lnTo>
                    <a:pt x="878" y="3258"/>
                  </a:lnTo>
                  <a:lnTo>
                    <a:pt x="876" y="3259"/>
                  </a:lnTo>
                  <a:lnTo>
                    <a:pt x="874" y="3259"/>
                  </a:lnTo>
                  <a:lnTo>
                    <a:pt x="870" y="3258"/>
                  </a:lnTo>
                  <a:lnTo>
                    <a:pt x="863" y="3252"/>
                  </a:lnTo>
                  <a:lnTo>
                    <a:pt x="856" y="3247"/>
                  </a:lnTo>
                  <a:lnTo>
                    <a:pt x="846" y="3241"/>
                  </a:lnTo>
                  <a:lnTo>
                    <a:pt x="836" y="3233"/>
                  </a:lnTo>
                  <a:lnTo>
                    <a:pt x="826" y="3224"/>
                  </a:lnTo>
                  <a:lnTo>
                    <a:pt x="818" y="3217"/>
                  </a:lnTo>
                  <a:lnTo>
                    <a:pt x="812" y="3209"/>
                  </a:lnTo>
                  <a:lnTo>
                    <a:pt x="805" y="3199"/>
                  </a:lnTo>
                  <a:lnTo>
                    <a:pt x="796" y="3190"/>
                  </a:lnTo>
                  <a:lnTo>
                    <a:pt x="788" y="3180"/>
                  </a:lnTo>
                  <a:lnTo>
                    <a:pt x="781" y="3172"/>
                  </a:lnTo>
                  <a:lnTo>
                    <a:pt x="774" y="3162"/>
                  </a:lnTo>
                  <a:lnTo>
                    <a:pt x="769" y="3154"/>
                  </a:lnTo>
                  <a:lnTo>
                    <a:pt x="765" y="3147"/>
                  </a:lnTo>
                  <a:lnTo>
                    <a:pt x="764" y="3143"/>
                  </a:lnTo>
                  <a:lnTo>
                    <a:pt x="761" y="3142"/>
                  </a:lnTo>
                  <a:lnTo>
                    <a:pt x="756" y="3140"/>
                  </a:lnTo>
                  <a:lnTo>
                    <a:pt x="750" y="3140"/>
                  </a:lnTo>
                  <a:lnTo>
                    <a:pt x="743" y="3140"/>
                  </a:lnTo>
                  <a:lnTo>
                    <a:pt x="736" y="3140"/>
                  </a:lnTo>
                  <a:lnTo>
                    <a:pt x="729" y="3142"/>
                  </a:lnTo>
                  <a:lnTo>
                    <a:pt x="722" y="3143"/>
                  </a:lnTo>
                  <a:lnTo>
                    <a:pt x="714" y="3146"/>
                  </a:lnTo>
                  <a:lnTo>
                    <a:pt x="706" y="3146"/>
                  </a:lnTo>
                  <a:lnTo>
                    <a:pt x="699" y="3146"/>
                  </a:lnTo>
                  <a:lnTo>
                    <a:pt x="693" y="3145"/>
                  </a:lnTo>
                  <a:lnTo>
                    <a:pt x="686" y="3142"/>
                  </a:lnTo>
                  <a:lnTo>
                    <a:pt x="680" y="3137"/>
                  </a:lnTo>
                  <a:lnTo>
                    <a:pt x="678" y="3135"/>
                  </a:lnTo>
                  <a:lnTo>
                    <a:pt x="676" y="3132"/>
                  </a:lnTo>
                  <a:lnTo>
                    <a:pt x="675" y="3128"/>
                  </a:lnTo>
                  <a:lnTo>
                    <a:pt x="676" y="3123"/>
                  </a:lnTo>
                  <a:lnTo>
                    <a:pt x="680" y="3104"/>
                  </a:lnTo>
                  <a:lnTo>
                    <a:pt x="682" y="3089"/>
                  </a:lnTo>
                  <a:lnTo>
                    <a:pt x="681" y="3086"/>
                  </a:lnTo>
                  <a:lnTo>
                    <a:pt x="679" y="3085"/>
                  </a:lnTo>
                  <a:lnTo>
                    <a:pt x="676" y="3084"/>
                  </a:lnTo>
                  <a:lnTo>
                    <a:pt x="672" y="3084"/>
                  </a:lnTo>
                  <a:lnTo>
                    <a:pt x="662" y="3085"/>
                  </a:lnTo>
                  <a:lnTo>
                    <a:pt x="654" y="3089"/>
                  </a:lnTo>
                  <a:lnTo>
                    <a:pt x="647" y="3095"/>
                  </a:lnTo>
                  <a:lnTo>
                    <a:pt x="639" y="3101"/>
                  </a:lnTo>
                  <a:lnTo>
                    <a:pt x="634" y="3109"/>
                  </a:lnTo>
                  <a:lnTo>
                    <a:pt x="629" y="3118"/>
                  </a:lnTo>
                  <a:lnTo>
                    <a:pt x="625" y="3123"/>
                  </a:lnTo>
                  <a:lnTo>
                    <a:pt x="622" y="3127"/>
                  </a:lnTo>
                  <a:lnTo>
                    <a:pt x="617" y="3130"/>
                  </a:lnTo>
                  <a:lnTo>
                    <a:pt x="612" y="3132"/>
                  </a:lnTo>
                  <a:lnTo>
                    <a:pt x="601" y="3133"/>
                  </a:lnTo>
                  <a:lnTo>
                    <a:pt x="593" y="3133"/>
                  </a:lnTo>
                  <a:close/>
                </a:path>
              </a:pathLst>
            </a:custGeom>
            <a:solidFill>
              <a:srgbClr val="FF0000"/>
            </a:solidFill>
            <a:ln w="3175" cmpd="sng">
              <a:solidFill>
                <a:srgbClr val="BFBFBF"/>
              </a:solidFill>
              <a:round/>
              <a:headEnd/>
              <a:tailEnd/>
            </a:ln>
          </p:spPr>
          <p:txBody>
            <a:bodyPr/>
            <a:lstStyle/>
            <a:p>
              <a:pPr defTabSz="1044975"/>
              <a:endParaRPr lang="zh-CN" altLang="en-US" sz="2100" ker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30" name="重庆"/>
            <p:cNvSpPr>
              <a:spLocks/>
            </p:cNvSpPr>
            <p:nvPr/>
          </p:nvSpPr>
          <p:spPr bwMode="auto">
            <a:xfrm>
              <a:off x="1996460" y="3875889"/>
              <a:ext cx="699010" cy="674151"/>
            </a:xfrm>
            <a:custGeom>
              <a:avLst/>
              <a:gdLst>
                <a:gd name="T0" fmla="*/ 595 w 1775"/>
                <a:gd name="T1" fmla="*/ 1433 h 1753"/>
                <a:gd name="T2" fmla="*/ 546 w 1775"/>
                <a:gd name="T3" fmla="*/ 1466 h 1753"/>
                <a:gd name="T4" fmla="*/ 501 w 1775"/>
                <a:gd name="T5" fmla="*/ 1586 h 1753"/>
                <a:gd name="T6" fmla="*/ 438 w 1775"/>
                <a:gd name="T7" fmla="*/ 1581 h 1753"/>
                <a:gd name="T8" fmla="*/ 420 w 1775"/>
                <a:gd name="T9" fmla="*/ 1467 h 1753"/>
                <a:gd name="T10" fmla="*/ 411 w 1775"/>
                <a:gd name="T11" fmla="*/ 1505 h 1753"/>
                <a:gd name="T12" fmla="*/ 366 w 1775"/>
                <a:gd name="T13" fmla="*/ 1557 h 1753"/>
                <a:gd name="T14" fmla="*/ 313 w 1775"/>
                <a:gd name="T15" fmla="*/ 1467 h 1753"/>
                <a:gd name="T16" fmla="*/ 202 w 1775"/>
                <a:gd name="T17" fmla="*/ 1382 h 1753"/>
                <a:gd name="T18" fmla="*/ 115 w 1775"/>
                <a:gd name="T19" fmla="*/ 1292 h 1753"/>
                <a:gd name="T20" fmla="*/ 74 w 1775"/>
                <a:gd name="T21" fmla="*/ 1221 h 1753"/>
                <a:gd name="T22" fmla="*/ 18 w 1775"/>
                <a:gd name="T23" fmla="*/ 1127 h 1753"/>
                <a:gd name="T24" fmla="*/ 92 w 1775"/>
                <a:gd name="T25" fmla="*/ 988 h 1753"/>
                <a:gd name="T26" fmla="*/ 146 w 1775"/>
                <a:gd name="T27" fmla="*/ 910 h 1753"/>
                <a:gd name="T28" fmla="*/ 109 w 1775"/>
                <a:gd name="T29" fmla="*/ 843 h 1753"/>
                <a:gd name="T30" fmla="*/ 153 w 1775"/>
                <a:gd name="T31" fmla="*/ 754 h 1753"/>
                <a:gd name="T32" fmla="*/ 269 w 1775"/>
                <a:gd name="T33" fmla="*/ 767 h 1753"/>
                <a:gd name="T34" fmla="*/ 383 w 1775"/>
                <a:gd name="T35" fmla="*/ 825 h 1753"/>
                <a:gd name="T36" fmla="*/ 495 w 1775"/>
                <a:gd name="T37" fmla="*/ 888 h 1753"/>
                <a:gd name="T38" fmla="*/ 652 w 1775"/>
                <a:gd name="T39" fmla="*/ 868 h 1753"/>
                <a:gd name="T40" fmla="*/ 726 w 1775"/>
                <a:gd name="T41" fmla="*/ 770 h 1753"/>
                <a:gd name="T42" fmla="*/ 772 w 1775"/>
                <a:gd name="T43" fmla="*/ 624 h 1753"/>
                <a:gd name="T44" fmla="*/ 793 w 1775"/>
                <a:gd name="T45" fmla="*/ 560 h 1753"/>
                <a:gd name="T46" fmla="*/ 866 w 1775"/>
                <a:gd name="T47" fmla="*/ 561 h 1753"/>
                <a:gd name="T48" fmla="*/ 933 w 1775"/>
                <a:gd name="T49" fmla="*/ 550 h 1753"/>
                <a:gd name="T50" fmla="*/ 986 w 1775"/>
                <a:gd name="T51" fmla="*/ 458 h 1753"/>
                <a:gd name="T52" fmla="*/ 1045 w 1775"/>
                <a:gd name="T53" fmla="*/ 353 h 1753"/>
                <a:gd name="T54" fmla="*/ 1166 w 1775"/>
                <a:gd name="T55" fmla="*/ 229 h 1753"/>
                <a:gd name="T56" fmla="*/ 1140 w 1775"/>
                <a:gd name="T57" fmla="*/ 166 h 1753"/>
                <a:gd name="T58" fmla="*/ 1103 w 1775"/>
                <a:gd name="T59" fmla="*/ 52 h 1753"/>
                <a:gd name="T60" fmla="*/ 1244 w 1775"/>
                <a:gd name="T61" fmla="*/ 34 h 1753"/>
                <a:gd name="T62" fmla="*/ 1449 w 1775"/>
                <a:gd name="T63" fmla="*/ 207 h 1753"/>
                <a:gd name="T64" fmla="*/ 1605 w 1775"/>
                <a:gd name="T65" fmla="*/ 223 h 1753"/>
                <a:gd name="T66" fmla="*/ 1717 w 1775"/>
                <a:gd name="T67" fmla="*/ 330 h 1753"/>
                <a:gd name="T68" fmla="*/ 1763 w 1775"/>
                <a:gd name="T69" fmla="*/ 466 h 1753"/>
                <a:gd name="T70" fmla="*/ 1714 w 1775"/>
                <a:gd name="T71" fmla="*/ 597 h 1753"/>
                <a:gd name="T72" fmla="*/ 1562 w 1775"/>
                <a:gd name="T73" fmla="*/ 656 h 1753"/>
                <a:gd name="T74" fmla="*/ 1469 w 1775"/>
                <a:gd name="T75" fmla="*/ 732 h 1753"/>
                <a:gd name="T76" fmla="*/ 1392 w 1775"/>
                <a:gd name="T77" fmla="*/ 718 h 1753"/>
                <a:gd name="T78" fmla="*/ 1289 w 1775"/>
                <a:gd name="T79" fmla="*/ 727 h 1753"/>
                <a:gd name="T80" fmla="*/ 1207 w 1775"/>
                <a:gd name="T81" fmla="*/ 708 h 1753"/>
                <a:gd name="T82" fmla="*/ 1120 w 1775"/>
                <a:gd name="T83" fmla="*/ 794 h 1753"/>
                <a:gd name="T84" fmla="*/ 1164 w 1775"/>
                <a:gd name="T85" fmla="*/ 927 h 1753"/>
                <a:gd name="T86" fmla="*/ 1109 w 1775"/>
                <a:gd name="T87" fmla="*/ 1025 h 1753"/>
                <a:gd name="T88" fmla="*/ 1182 w 1775"/>
                <a:gd name="T89" fmla="*/ 1040 h 1753"/>
                <a:gd name="T90" fmla="*/ 1271 w 1775"/>
                <a:gd name="T91" fmla="*/ 1110 h 1753"/>
                <a:gd name="T92" fmla="*/ 1309 w 1775"/>
                <a:gd name="T93" fmla="*/ 1230 h 1753"/>
                <a:gd name="T94" fmla="*/ 1372 w 1775"/>
                <a:gd name="T95" fmla="*/ 1229 h 1753"/>
                <a:gd name="T96" fmla="*/ 1453 w 1775"/>
                <a:gd name="T97" fmla="*/ 1374 h 1753"/>
                <a:gd name="T98" fmla="*/ 1449 w 1775"/>
                <a:gd name="T99" fmla="*/ 1519 h 1753"/>
                <a:gd name="T100" fmla="*/ 1421 w 1775"/>
                <a:gd name="T101" fmla="*/ 1565 h 1753"/>
                <a:gd name="T102" fmla="*/ 1385 w 1775"/>
                <a:gd name="T103" fmla="*/ 1694 h 1753"/>
                <a:gd name="T104" fmla="*/ 1302 w 1775"/>
                <a:gd name="T105" fmla="*/ 1732 h 1753"/>
                <a:gd name="T106" fmla="*/ 1250 w 1775"/>
                <a:gd name="T107" fmla="*/ 1641 h 1753"/>
                <a:gd name="T108" fmla="*/ 1195 w 1775"/>
                <a:gd name="T109" fmla="*/ 1691 h 1753"/>
                <a:gd name="T110" fmla="*/ 1189 w 1775"/>
                <a:gd name="T111" fmla="*/ 1563 h 1753"/>
                <a:gd name="T112" fmla="*/ 1102 w 1775"/>
                <a:gd name="T113" fmla="*/ 1488 h 1753"/>
                <a:gd name="T114" fmla="*/ 1022 w 1775"/>
                <a:gd name="T115" fmla="*/ 1362 h 1753"/>
                <a:gd name="T116" fmla="*/ 885 w 1775"/>
                <a:gd name="T117" fmla="*/ 1315 h 1753"/>
                <a:gd name="T118" fmla="*/ 792 w 1775"/>
                <a:gd name="T119" fmla="*/ 1302 h 1753"/>
                <a:gd name="T120" fmla="*/ 764 w 1775"/>
                <a:gd name="T121" fmla="*/ 1418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75" h="1753">
                  <a:moveTo>
                    <a:pt x="692" y="1479"/>
                  </a:moveTo>
                  <a:lnTo>
                    <a:pt x="687" y="1479"/>
                  </a:lnTo>
                  <a:lnTo>
                    <a:pt x="682" y="1479"/>
                  </a:lnTo>
                  <a:lnTo>
                    <a:pt x="680" y="1477"/>
                  </a:lnTo>
                  <a:lnTo>
                    <a:pt x="679" y="1475"/>
                  </a:lnTo>
                  <a:lnTo>
                    <a:pt x="678" y="1474"/>
                  </a:lnTo>
                  <a:lnTo>
                    <a:pt x="677" y="1471"/>
                  </a:lnTo>
                  <a:lnTo>
                    <a:pt x="674" y="1467"/>
                  </a:lnTo>
                  <a:lnTo>
                    <a:pt x="672" y="1460"/>
                  </a:lnTo>
                  <a:lnTo>
                    <a:pt x="667" y="1454"/>
                  </a:lnTo>
                  <a:lnTo>
                    <a:pt x="660" y="1448"/>
                  </a:lnTo>
                  <a:lnTo>
                    <a:pt x="653" y="1443"/>
                  </a:lnTo>
                  <a:lnTo>
                    <a:pt x="643" y="1441"/>
                  </a:lnTo>
                  <a:lnTo>
                    <a:pt x="634" y="1438"/>
                  </a:lnTo>
                  <a:lnTo>
                    <a:pt x="624" y="1437"/>
                  </a:lnTo>
                  <a:lnTo>
                    <a:pt x="617" y="1436"/>
                  </a:lnTo>
                  <a:lnTo>
                    <a:pt x="610" y="1435"/>
                  </a:lnTo>
                  <a:lnTo>
                    <a:pt x="605" y="1433"/>
                  </a:lnTo>
                  <a:lnTo>
                    <a:pt x="599" y="1433"/>
                  </a:lnTo>
                  <a:lnTo>
                    <a:pt x="595" y="1433"/>
                  </a:lnTo>
                  <a:lnTo>
                    <a:pt x="590" y="1435"/>
                  </a:lnTo>
                  <a:lnTo>
                    <a:pt x="587" y="1437"/>
                  </a:lnTo>
                  <a:lnTo>
                    <a:pt x="584" y="1441"/>
                  </a:lnTo>
                  <a:lnTo>
                    <a:pt x="583" y="1445"/>
                  </a:lnTo>
                  <a:lnTo>
                    <a:pt x="581" y="1450"/>
                  </a:lnTo>
                  <a:lnTo>
                    <a:pt x="581" y="1460"/>
                  </a:lnTo>
                  <a:lnTo>
                    <a:pt x="583" y="1469"/>
                  </a:lnTo>
                  <a:lnTo>
                    <a:pt x="583" y="1475"/>
                  </a:lnTo>
                  <a:lnTo>
                    <a:pt x="580" y="1479"/>
                  </a:lnTo>
                  <a:lnTo>
                    <a:pt x="578" y="1479"/>
                  </a:lnTo>
                  <a:lnTo>
                    <a:pt x="577" y="1479"/>
                  </a:lnTo>
                  <a:lnTo>
                    <a:pt x="574" y="1477"/>
                  </a:lnTo>
                  <a:lnTo>
                    <a:pt x="571" y="1475"/>
                  </a:lnTo>
                  <a:lnTo>
                    <a:pt x="566" y="1470"/>
                  </a:lnTo>
                  <a:lnTo>
                    <a:pt x="561" y="1466"/>
                  </a:lnTo>
                  <a:lnTo>
                    <a:pt x="556" y="1463"/>
                  </a:lnTo>
                  <a:lnTo>
                    <a:pt x="552" y="1463"/>
                  </a:lnTo>
                  <a:lnTo>
                    <a:pt x="551" y="1464"/>
                  </a:lnTo>
                  <a:lnTo>
                    <a:pt x="548" y="1464"/>
                  </a:lnTo>
                  <a:lnTo>
                    <a:pt x="546" y="1466"/>
                  </a:lnTo>
                  <a:lnTo>
                    <a:pt x="542" y="1468"/>
                  </a:lnTo>
                  <a:lnTo>
                    <a:pt x="535" y="1475"/>
                  </a:lnTo>
                  <a:lnTo>
                    <a:pt x="528" y="1485"/>
                  </a:lnTo>
                  <a:lnTo>
                    <a:pt x="523" y="1492"/>
                  </a:lnTo>
                  <a:lnTo>
                    <a:pt x="515" y="1502"/>
                  </a:lnTo>
                  <a:lnTo>
                    <a:pt x="509" y="1512"/>
                  </a:lnTo>
                  <a:lnTo>
                    <a:pt x="504" y="1521"/>
                  </a:lnTo>
                  <a:lnTo>
                    <a:pt x="503" y="1527"/>
                  </a:lnTo>
                  <a:lnTo>
                    <a:pt x="502" y="1533"/>
                  </a:lnTo>
                  <a:lnTo>
                    <a:pt x="501" y="1536"/>
                  </a:lnTo>
                  <a:lnTo>
                    <a:pt x="501" y="1542"/>
                  </a:lnTo>
                  <a:lnTo>
                    <a:pt x="502" y="1546"/>
                  </a:lnTo>
                  <a:lnTo>
                    <a:pt x="503" y="1551"/>
                  </a:lnTo>
                  <a:lnTo>
                    <a:pt x="504" y="1557"/>
                  </a:lnTo>
                  <a:lnTo>
                    <a:pt x="507" y="1563"/>
                  </a:lnTo>
                  <a:lnTo>
                    <a:pt x="507" y="1567"/>
                  </a:lnTo>
                  <a:lnTo>
                    <a:pt x="507" y="1570"/>
                  </a:lnTo>
                  <a:lnTo>
                    <a:pt x="505" y="1577"/>
                  </a:lnTo>
                  <a:lnTo>
                    <a:pt x="502" y="1583"/>
                  </a:lnTo>
                  <a:lnTo>
                    <a:pt x="501" y="1586"/>
                  </a:lnTo>
                  <a:lnTo>
                    <a:pt x="499" y="1588"/>
                  </a:lnTo>
                  <a:lnTo>
                    <a:pt x="496" y="1592"/>
                  </a:lnTo>
                  <a:lnTo>
                    <a:pt x="493" y="1595"/>
                  </a:lnTo>
                  <a:lnTo>
                    <a:pt x="488" y="1601"/>
                  </a:lnTo>
                  <a:lnTo>
                    <a:pt x="482" y="1605"/>
                  </a:lnTo>
                  <a:lnTo>
                    <a:pt x="479" y="1603"/>
                  </a:lnTo>
                  <a:lnTo>
                    <a:pt x="477" y="1602"/>
                  </a:lnTo>
                  <a:lnTo>
                    <a:pt x="476" y="1601"/>
                  </a:lnTo>
                  <a:lnTo>
                    <a:pt x="474" y="1600"/>
                  </a:lnTo>
                  <a:lnTo>
                    <a:pt x="473" y="1599"/>
                  </a:lnTo>
                  <a:lnTo>
                    <a:pt x="472" y="1599"/>
                  </a:lnTo>
                  <a:lnTo>
                    <a:pt x="468" y="1596"/>
                  </a:lnTo>
                  <a:lnTo>
                    <a:pt x="459" y="1593"/>
                  </a:lnTo>
                  <a:lnTo>
                    <a:pt x="454" y="1592"/>
                  </a:lnTo>
                  <a:lnTo>
                    <a:pt x="448" y="1592"/>
                  </a:lnTo>
                  <a:lnTo>
                    <a:pt x="446" y="1592"/>
                  </a:lnTo>
                  <a:lnTo>
                    <a:pt x="444" y="1590"/>
                  </a:lnTo>
                  <a:lnTo>
                    <a:pt x="440" y="1589"/>
                  </a:lnTo>
                  <a:lnTo>
                    <a:pt x="438" y="1584"/>
                  </a:lnTo>
                  <a:lnTo>
                    <a:pt x="438" y="1581"/>
                  </a:lnTo>
                  <a:lnTo>
                    <a:pt x="438" y="1576"/>
                  </a:lnTo>
                  <a:lnTo>
                    <a:pt x="439" y="1571"/>
                  </a:lnTo>
                  <a:lnTo>
                    <a:pt x="441" y="1565"/>
                  </a:lnTo>
                  <a:lnTo>
                    <a:pt x="446" y="1555"/>
                  </a:lnTo>
                  <a:lnTo>
                    <a:pt x="451" y="1543"/>
                  </a:lnTo>
                  <a:lnTo>
                    <a:pt x="453" y="1536"/>
                  </a:lnTo>
                  <a:lnTo>
                    <a:pt x="457" y="1527"/>
                  </a:lnTo>
                  <a:lnTo>
                    <a:pt x="458" y="1521"/>
                  </a:lnTo>
                  <a:lnTo>
                    <a:pt x="457" y="1518"/>
                  </a:lnTo>
                  <a:lnTo>
                    <a:pt x="455" y="1512"/>
                  </a:lnTo>
                  <a:lnTo>
                    <a:pt x="453" y="1508"/>
                  </a:lnTo>
                  <a:lnTo>
                    <a:pt x="451" y="1506"/>
                  </a:lnTo>
                  <a:lnTo>
                    <a:pt x="448" y="1505"/>
                  </a:lnTo>
                  <a:lnTo>
                    <a:pt x="436" y="1500"/>
                  </a:lnTo>
                  <a:lnTo>
                    <a:pt x="423" y="1494"/>
                  </a:lnTo>
                  <a:lnTo>
                    <a:pt x="421" y="1487"/>
                  </a:lnTo>
                  <a:lnTo>
                    <a:pt x="421" y="1479"/>
                  </a:lnTo>
                  <a:lnTo>
                    <a:pt x="421" y="1475"/>
                  </a:lnTo>
                  <a:lnTo>
                    <a:pt x="420" y="1473"/>
                  </a:lnTo>
                  <a:lnTo>
                    <a:pt x="420" y="1467"/>
                  </a:lnTo>
                  <a:lnTo>
                    <a:pt x="417" y="1463"/>
                  </a:lnTo>
                  <a:lnTo>
                    <a:pt x="416" y="1458"/>
                  </a:lnTo>
                  <a:lnTo>
                    <a:pt x="414" y="1455"/>
                  </a:lnTo>
                  <a:lnTo>
                    <a:pt x="409" y="1449"/>
                  </a:lnTo>
                  <a:lnTo>
                    <a:pt x="403" y="1443"/>
                  </a:lnTo>
                  <a:lnTo>
                    <a:pt x="398" y="1438"/>
                  </a:lnTo>
                  <a:lnTo>
                    <a:pt x="392" y="1435"/>
                  </a:lnTo>
                  <a:lnTo>
                    <a:pt x="389" y="1433"/>
                  </a:lnTo>
                  <a:lnTo>
                    <a:pt x="385" y="1433"/>
                  </a:lnTo>
                  <a:lnTo>
                    <a:pt x="384" y="1435"/>
                  </a:lnTo>
                  <a:lnTo>
                    <a:pt x="382" y="1436"/>
                  </a:lnTo>
                  <a:lnTo>
                    <a:pt x="381" y="1439"/>
                  </a:lnTo>
                  <a:lnTo>
                    <a:pt x="381" y="1444"/>
                  </a:lnTo>
                  <a:lnTo>
                    <a:pt x="383" y="1451"/>
                  </a:lnTo>
                  <a:lnTo>
                    <a:pt x="386" y="1457"/>
                  </a:lnTo>
                  <a:lnTo>
                    <a:pt x="392" y="1468"/>
                  </a:lnTo>
                  <a:lnTo>
                    <a:pt x="400" y="1479"/>
                  </a:lnTo>
                  <a:lnTo>
                    <a:pt x="405" y="1489"/>
                  </a:lnTo>
                  <a:lnTo>
                    <a:pt x="410" y="1501"/>
                  </a:lnTo>
                  <a:lnTo>
                    <a:pt x="411" y="1505"/>
                  </a:lnTo>
                  <a:lnTo>
                    <a:pt x="411" y="1510"/>
                  </a:lnTo>
                  <a:lnTo>
                    <a:pt x="410" y="1514"/>
                  </a:lnTo>
                  <a:lnTo>
                    <a:pt x="410" y="1519"/>
                  </a:lnTo>
                  <a:lnTo>
                    <a:pt x="408" y="1524"/>
                  </a:lnTo>
                  <a:lnTo>
                    <a:pt x="405" y="1527"/>
                  </a:lnTo>
                  <a:lnTo>
                    <a:pt x="403" y="1531"/>
                  </a:lnTo>
                  <a:lnTo>
                    <a:pt x="402" y="1533"/>
                  </a:lnTo>
                  <a:lnTo>
                    <a:pt x="401" y="1539"/>
                  </a:lnTo>
                  <a:lnTo>
                    <a:pt x="400" y="1552"/>
                  </a:lnTo>
                  <a:lnTo>
                    <a:pt x="400" y="1559"/>
                  </a:lnTo>
                  <a:lnTo>
                    <a:pt x="398" y="1565"/>
                  </a:lnTo>
                  <a:lnTo>
                    <a:pt x="398" y="1570"/>
                  </a:lnTo>
                  <a:lnTo>
                    <a:pt x="396" y="1574"/>
                  </a:lnTo>
                  <a:lnTo>
                    <a:pt x="394" y="1574"/>
                  </a:lnTo>
                  <a:lnTo>
                    <a:pt x="391" y="1574"/>
                  </a:lnTo>
                  <a:lnTo>
                    <a:pt x="386" y="1570"/>
                  </a:lnTo>
                  <a:lnTo>
                    <a:pt x="381" y="1567"/>
                  </a:lnTo>
                  <a:lnTo>
                    <a:pt x="376" y="1563"/>
                  </a:lnTo>
                  <a:lnTo>
                    <a:pt x="372" y="1561"/>
                  </a:lnTo>
                  <a:lnTo>
                    <a:pt x="366" y="1557"/>
                  </a:lnTo>
                  <a:lnTo>
                    <a:pt x="364" y="1555"/>
                  </a:lnTo>
                  <a:lnTo>
                    <a:pt x="362" y="1555"/>
                  </a:lnTo>
                  <a:lnTo>
                    <a:pt x="359" y="1553"/>
                  </a:lnTo>
                  <a:lnTo>
                    <a:pt x="357" y="1553"/>
                  </a:lnTo>
                  <a:lnTo>
                    <a:pt x="354" y="1552"/>
                  </a:lnTo>
                  <a:lnTo>
                    <a:pt x="351" y="1550"/>
                  </a:lnTo>
                  <a:lnTo>
                    <a:pt x="348" y="1546"/>
                  </a:lnTo>
                  <a:lnTo>
                    <a:pt x="339" y="1534"/>
                  </a:lnTo>
                  <a:lnTo>
                    <a:pt x="327" y="1521"/>
                  </a:lnTo>
                  <a:lnTo>
                    <a:pt x="318" y="1510"/>
                  </a:lnTo>
                  <a:lnTo>
                    <a:pt x="312" y="1498"/>
                  </a:lnTo>
                  <a:lnTo>
                    <a:pt x="310" y="1493"/>
                  </a:lnTo>
                  <a:lnTo>
                    <a:pt x="310" y="1487"/>
                  </a:lnTo>
                  <a:lnTo>
                    <a:pt x="312" y="1483"/>
                  </a:lnTo>
                  <a:lnTo>
                    <a:pt x="313" y="1480"/>
                  </a:lnTo>
                  <a:lnTo>
                    <a:pt x="313" y="1479"/>
                  </a:lnTo>
                  <a:lnTo>
                    <a:pt x="313" y="1476"/>
                  </a:lnTo>
                  <a:lnTo>
                    <a:pt x="314" y="1473"/>
                  </a:lnTo>
                  <a:lnTo>
                    <a:pt x="314" y="1471"/>
                  </a:lnTo>
                  <a:lnTo>
                    <a:pt x="313" y="1467"/>
                  </a:lnTo>
                  <a:lnTo>
                    <a:pt x="313" y="1463"/>
                  </a:lnTo>
                  <a:lnTo>
                    <a:pt x="310" y="1455"/>
                  </a:lnTo>
                  <a:lnTo>
                    <a:pt x="304" y="1444"/>
                  </a:lnTo>
                  <a:lnTo>
                    <a:pt x="297" y="1433"/>
                  </a:lnTo>
                  <a:lnTo>
                    <a:pt x="288" y="1422"/>
                  </a:lnTo>
                  <a:lnTo>
                    <a:pt x="284" y="1418"/>
                  </a:lnTo>
                  <a:lnTo>
                    <a:pt x="279" y="1413"/>
                  </a:lnTo>
                  <a:lnTo>
                    <a:pt x="276" y="1410"/>
                  </a:lnTo>
                  <a:lnTo>
                    <a:pt x="270" y="1407"/>
                  </a:lnTo>
                  <a:lnTo>
                    <a:pt x="263" y="1405"/>
                  </a:lnTo>
                  <a:lnTo>
                    <a:pt x="255" y="1404"/>
                  </a:lnTo>
                  <a:lnTo>
                    <a:pt x="245" y="1404"/>
                  </a:lnTo>
                  <a:lnTo>
                    <a:pt x="236" y="1404"/>
                  </a:lnTo>
                  <a:lnTo>
                    <a:pt x="226" y="1404"/>
                  </a:lnTo>
                  <a:lnTo>
                    <a:pt x="216" y="1403"/>
                  </a:lnTo>
                  <a:lnTo>
                    <a:pt x="213" y="1400"/>
                  </a:lnTo>
                  <a:lnTo>
                    <a:pt x="211" y="1397"/>
                  </a:lnTo>
                  <a:lnTo>
                    <a:pt x="209" y="1393"/>
                  </a:lnTo>
                  <a:lnTo>
                    <a:pt x="207" y="1389"/>
                  </a:lnTo>
                  <a:lnTo>
                    <a:pt x="202" y="1382"/>
                  </a:lnTo>
                  <a:lnTo>
                    <a:pt x="197" y="1376"/>
                  </a:lnTo>
                  <a:lnTo>
                    <a:pt x="195" y="1374"/>
                  </a:lnTo>
                  <a:lnTo>
                    <a:pt x="192" y="1373"/>
                  </a:lnTo>
                  <a:lnTo>
                    <a:pt x="187" y="1373"/>
                  </a:lnTo>
                  <a:lnTo>
                    <a:pt x="182" y="1372"/>
                  </a:lnTo>
                  <a:lnTo>
                    <a:pt x="176" y="1370"/>
                  </a:lnTo>
                  <a:lnTo>
                    <a:pt x="171" y="1366"/>
                  </a:lnTo>
                  <a:lnTo>
                    <a:pt x="163" y="1356"/>
                  </a:lnTo>
                  <a:lnTo>
                    <a:pt x="152" y="1347"/>
                  </a:lnTo>
                  <a:lnTo>
                    <a:pt x="144" y="1344"/>
                  </a:lnTo>
                  <a:lnTo>
                    <a:pt x="136" y="1342"/>
                  </a:lnTo>
                  <a:lnTo>
                    <a:pt x="129" y="1342"/>
                  </a:lnTo>
                  <a:lnTo>
                    <a:pt x="123" y="1340"/>
                  </a:lnTo>
                  <a:lnTo>
                    <a:pt x="120" y="1338"/>
                  </a:lnTo>
                  <a:lnTo>
                    <a:pt x="118" y="1336"/>
                  </a:lnTo>
                  <a:lnTo>
                    <a:pt x="115" y="1330"/>
                  </a:lnTo>
                  <a:lnTo>
                    <a:pt x="114" y="1322"/>
                  </a:lnTo>
                  <a:lnTo>
                    <a:pt x="114" y="1310"/>
                  </a:lnTo>
                  <a:lnTo>
                    <a:pt x="114" y="1299"/>
                  </a:lnTo>
                  <a:lnTo>
                    <a:pt x="115" y="1292"/>
                  </a:lnTo>
                  <a:lnTo>
                    <a:pt x="117" y="1284"/>
                  </a:lnTo>
                  <a:lnTo>
                    <a:pt x="118" y="1275"/>
                  </a:lnTo>
                  <a:lnTo>
                    <a:pt x="118" y="1267"/>
                  </a:lnTo>
                  <a:lnTo>
                    <a:pt x="118" y="1261"/>
                  </a:lnTo>
                  <a:lnTo>
                    <a:pt x="117" y="1255"/>
                  </a:lnTo>
                  <a:lnTo>
                    <a:pt x="115" y="1248"/>
                  </a:lnTo>
                  <a:lnTo>
                    <a:pt x="114" y="1241"/>
                  </a:lnTo>
                  <a:lnTo>
                    <a:pt x="115" y="1235"/>
                  </a:lnTo>
                  <a:lnTo>
                    <a:pt x="117" y="1231"/>
                  </a:lnTo>
                  <a:lnTo>
                    <a:pt x="117" y="1227"/>
                  </a:lnTo>
                  <a:lnTo>
                    <a:pt x="118" y="1223"/>
                  </a:lnTo>
                  <a:lnTo>
                    <a:pt x="118" y="1218"/>
                  </a:lnTo>
                  <a:lnTo>
                    <a:pt x="117" y="1216"/>
                  </a:lnTo>
                  <a:lnTo>
                    <a:pt x="114" y="1215"/>
                  </a:lnTo>
                  <a:lnTo>
                    <a:pt x="111" y="1214"/>
                  </a:lnTo>
                  <a:lnTo>
                    <a:pt x="107" y="1214"/>
                  </a:lnTo>
                  <a:lnTo>
                    <a:pt x="104" y="1215"/>
                  </a:lnTo>
                  <a:lnTo>
                    <a:pt x="95" y="1216"/>
                  </a:lnTo>
                  <a:lnTo>
                    <a:pt x="86" y="1218"/>
                  </a:lnTo>
                  <a:lnTo>
                    <a:pt x="74" y="1221"/>
                  </a:lnTo>
                  <a:lnTo>
                    <a:pt x="61" y="1224"/>
                  </a:lnTo>
                  <a:lnTo>
                    <a:pt x="52" y="1227"/>
                  </a:lnTo>
                  <a:lnTo>
                    <a:pt x="45" y="1229"/>
                  </a:lnTo>
                  <a:lnTo>
                    <a:pt x="41" y="1229"/>
                  </a:lnTo>
                  <a:lnTo>
                    <a:pt x="37" y="1229"/>
                  </a:lnTo>
                  <a:lnTo>
                    <a:pt x="35" y="1228"/>
                  </a:lnTo>
                  <a:lnTo>
                    <a:pt x="33" y="1227"/>
                  </a:lnTo>
                  <a:lnTo>
                    <a:pt x="32" y="1225"/>
                  </a:lnTo>
                  <a:lnTo>
                    <a:pt x="32" y="1223"/>
                  </a:lnTo>
                  <a:lnTo>
                    <a:pt x="32" y="1215"/>
                  </a:lnTo>
                  <a:lnTo>
                    <a:pt x="33" y="1205"/>
                  </a:lnTo>
                  <a:lnTo>
                    <a:pt x="36" y="1195"/>
                  </a:lnTo>
                  <a:lnTo>
                    <a:pt x="37" y="1183"/>
                  </a:lnTo>
                  <a:lnTo>
                    <a:pt x="36" y="1173"/>
                  </a:lnTo>
                  <a:lnTo>
                    <a:pt x="36" y="1164"/>
                  </a:lnTo>
                  <a:lnTo>
                    <a:pt x="35" y="1154"/>
                  </a:lnTo>
                  <a:lnTo>
                    <a:pt x="33" y="1145"/>
                  </a:lnTo>
                  <a:lnTo>
                    <a:pt x="32" y="1139"/>
                  </a:lnTo>
                  <a:lnTo>
                    <a:pt x="26" y="1133"/>
                  </a:lnTo>
                  <a:lnTo>
                    <a:pt x="18" y="1127"/>
                  </a:lnTo>
                  <a:lnTo>
                    <a:pt x="10" y="1120"/>
                  </a:lnTo>
                  <a:lnTo>
                    <a:pt x="6" y="1115"/>
                  </a:lnTo>
                  <a:lnTo>
                    <a:pt x="3" y="1109"/>
                  </a:lnTo>
                  <a:lnTo>
                    <a:pt x="1" y="1103"/>
                  </a:lnTo>
                  <a:lnTo>
                    <a:pt x="0" y="1098"/>
                  </a:lnTo>
                  <a:lnTo>
                    <a:pt x="1" y="1091"/>
                  </a:lnTo>
                  <a:lnTo>
                    <a:pt x="4" y="1083"/>
                  </a:lnTo>
                  <a:lnTo>
                    <a:pt x="7" y="1076"/>
                  </a:lnTo>
                  <a:lnTo>
                    <a:pt x="13" y="1069"/>
                  </a:lnTo>
                  <a:lnTo>
                    <a:pt x="23" y="1059"/>
                  </a:lnTo>
                  <a:lnTo>
                    <a:pt x="32" y="1052"/>
                  </a:lnTo>
                  <a:lnTo>
                    <a:pt x="42" y="1045"/>
                  </a:lnTo>
                  <a:lnTo>
                    <a:pt x="49" y="1039"/>
                  </a:lnTo>
                  <a:lnTo>
                    <a:pt x="58" y="1027"/>
                  </a:lnTo>
                  <a:lnTo>
                    <a:pt x="67" y="1014"/>
                  </a:lnTo>
                  <a:lnTo>
                    <a:pt x="71" y="1007"/>
                  </a:lnTo>
                  <a:lnTo>
                    <a:pt x="76" y="1001"/>
                  </a:lnTo>
                  <a:lnTo>
                    <a:pt x="82" y="995"/>
                  </a:lnTo>
                  <a:lnTo>
                    <a:pt x="88" y="990"/>
                  </a:lnTo>
                  <a:lnTo>
                    <a:pt x="92" y="988"/>
                  </a:lnTo>
                  <a:lnTo>
                    <a:pt x="98" y="985"/>
                  </a:lnTo>
                  <a:lnTo>
                    <a:pt x="102" y="984"/>
                  </a:lnTo>
                  <a:lnTo>
                    <a:pt x="108" y="983"/>
                  </a:lnTo>
                  <a:lnTo>
                    <a:pt x="118" y="982"/>
                  </a:lnTo>
                  <a:lnTo>
                    <a:pt x="127" y="978"/>
                  </a:lnTo>
                  <a:lnTo>
                    <a:pt x="131" y="977"/>
                  </a:lnTo>
                  <a:lnTo>
                    <a:pt x="133" y="975"/>
                  </a:lnTo>
                  <a:lnTo>
                    <a:pt x="139" y="966"/>
                  </a:lnTo>
                  <a:lnTo>
                    <a:pt x="145" y="958"/>
                  </a:lnTo>
                  <a:lnTo>
                    <a:pt x="151" y="953"/>
                  </a:lnTo>
                  <a:lnTo>
                    <a:pt x="156" y="947"/>
                  </a:lnTo>
                  <a:lnTo>
                    <a:pt x="159" y="943"/>
                  </a:lnTo>
                  <a:lnTo>
                    <a:pt x="163" y="938"/>
                  </a:lnTo>
                  <a:lnTo>
                    <a:pt x="164" y="934"/>
                  </a:lnTo>
                  <a:lnTo>
                    <a:pt x="165" y="929"/>
                  </a:lnTo>
                  <a:lnTo>
                    <a:pt x="165" y="926"/>
                  </a:lnTo>
                  <a:lnTo>
                    <a:pt x="163" y="922"/>
                  </a:lnTo>
                  <a:lnTo>
                    <a:pt x="161" y="918"/>
                  </a:lnTo>
                  <a:lnTo>
                    <a:pt x="156" y="914"/>
                  </a:lnTo>
                  <a:lnTo>
                    <a:pt x="146" y="910"/>
                  </a:lnTo>
                  <a:lnTo>
                    <a:pt x="137" y="907"/>
                  </a:lnTo>
                  <a:lnTo>
                    <a:pt x="129" y="902"/>
                  </a:lnTo>
                  <a:lnTo>
                    <a:pt x="120" y="897"/>
                  </a:lnTo>
                  <a:lnTo>
                    <a:pt x="111" y="893"/>
                  </a:lnTo>
                  <a:lnTo>
                    <a:pt x="104" y="887"/>
                  </a:lnTo>
                  <a:lnTo>
                    <a:pt x="96" y="882"/>
                  </a:lnTo>
                  <a:lnTo>
                    <a:pt x="89" y="876"/>
                  </a:lnTo>
                  <a:lnTo>
                    <a:pt x="87" y="872"/>
                  </a:lnTo>
                  <a:lnTo>
                    <a:pt x="85" y="870"/>
                  </a:lnTo>
                  <a:lnTo>
                    <a:pt x="83" y="866"/>
                  </a:lnTo>
                  <a:lnTo>
                    <a:pt x="83" y="863"/>
                  </a:lnTo>
                  <a:lnTo>
                    <a:pt x="85" y="861"/>
                  </a:lnTo>
                  <a:lnTo>
                    <a:pt x="87" y="857"/>
                  </a:lnTo>
                  <a:lnTo>
                    <a:pt x="89" y="855"/>
                  </a:lnTo>
                  <a:lnTo>
                    <a:pt x="93" y="852"/>
                  </a:lnTo>
                  <a:lnTo>
                    <a:pt x="99" y="850"/>
                  </a:lnTo>
                  <a:lnTo>
                    <a:pt x="104" y="849"/>
                  </a:lnTo>
                  <a:lnTo>
                    <a:pt x="106" y="847"/>
                  </a:lnTo>
                  <a:lnTo>
                    <a:pt x="107" y="846"/>
                  </a:lnTo>
                  <a:lnTo>
                    <a:pt x="109" y="843"/>
                  </a:lnTo>
                  <a:lnTo>
                    <a:pt x="111" y="838"/>
                  </a:lnTo>
                  <a:lnTo>
                    <a:pt x="112" y="832"/>
                  </a:lnTo>
                  <a:lnTo>
                    <a:pt x="113" y="826"/>
                  </a:lnTo>
                  <a:lnTo>
                    <a:pt x="114" y="823"/>
                  </a:lnTo>
                  <a:lnTo>
                    <a:pt x="115" y="820"/>
                  </a:lnTo>
                  <a:lnTo>
                    <a:pt x="118" y="817"/>
                  </a:lnTo>
                  <a:lnTo>
                    <a:pt x="120" y="814"/>
                  </a:lnTo>
                  <a:lnTo>
                    <a:pt x="131" y="807"/>
                  </a:lnTo>
                  <a:lnTo>
                    <a:pt x="140" y="800"/>
                  </a:lnTo>
                  <a:lnTo>
                    <a:pt x="145" y="796"/>
                  </a:lnTo>
                  <a:lnTo>
                    <a:pt x="150" y="792"/>
                  </a:lnTo>
                  <a:lnTo>
                    <a:pt x="152" y="788"/>
                  </a:lnTo>
                  <a:lnTo>
                    <a:pt x="155" y="783"/>
                  </a:lnTo>
                  <a:lnTo>
                    <a:pt x="156" y="781"/>
                  </a:lnTo>
                  <a:lnTo>
                    <a:pt x="156" y="777"/>
                  </a:lnTo>
                  <a:lnTo>
                    <a:pt x="155" y="774"/>
                  </a:lnTo>
                  <a:lnTo>
                    <a:pt x="155" y="770"/>
                  </a:lnTo>
                  <a:lnTo>
                    <a:pt x="153" y="764"/>
                  </a:lnTo>
                  <a:lnTo>
                    <a:pt x="153" y="760"/>
                  </a:lnTo>
                  <a:lnTo>
                    <a:pt x="153" y="754"/>
                  </a:lnTo>
                  <a:lnTo>
                    <a:pt x="156" y="749"/>
                  </a:lnTo>
                  <a:lnTo>
                    <a:pt x="161" y="744"/>
                  </a:lnTo>
                  <a:lnTo>
                    <a:pt x="168" y="742"/>
                  </a:lnTo>
                  <a:lnTo>
                    <a:pt x="175" y="740"/>
                  </a:lnTo>
                  <a:lnTo>
                    <a:pt x="182" y="742"/>
                  </a:lnTo>
                  <a:lnTo>
                    <a:pt x="187" y="744"/>
                  </a:lnTo>
                  <a:lnTo>
                    <a:pt x="192" y="748"/>
                  </a:lnTo>
                  <a:lnTo>
                    <a:pt x="195" y="752"/>
                  </a:lnTo>
                  <a:lnTo>
                    <a:pt x="200" y="755"/>
                  </a:lnTo>
                  <a:lnTo>
                    <a:pt x="202" y="756"/>
                  </a:lnTo>
                  <a:lnTo>
                    <a:pt x="205" y="757"/>
                  </a:lnTo>
                  <a:lnTo>
                    <a:pt x="209" y="760"/>
                  </a:lnTo>
                  <a:lnTo>
                    <a:pt x="214" y="760"/>
                  </a:lnTo>
                  <a:lnTo>
                    <a:pt x="225" y="761"/>
                  </a:lnTo>
                  <a:lnTo>
                    <a:pt x="236" y="762"/>
                  </a:lnTo>
                  <a:lnTo>
                    <a:pt x="245" y="762"/>
                  </a:lnTo>
                  <a:lnTo>
                    <a:pt x="253" y="762"/>
                  </a:lnTo>
                  <a:lnTo>
                    <a:pt x="259" y="763"/>
                  </a:lnTo>
                  <a:lnTo>
                    <a:pt x="264" y="765"/>
                  </a:lnTo>
                  <a:lnTo>
                    <a:pt x="269" y="767"/>
                  </a:lnTo>
                  <a:lnTo>
                    <a:pt x="271" y="768"/>
                  </a:lnTo>
                  <a:lnTo>
                    <a:pt x="284" y="777"/>
                  </a:lnTo>
                  <a:lnTo>
                    <a:pt x="299" y="787"/>
                  </a:lnTo>
                  <a:lnTo>
                    <a:pt x="303" y="792"/>
                  </a:lnTo>
                  <a:lnTo>
                    <a:pt x="307" y="796"/>
                  </a:lnTo>
                  <a:lnTo>
                    <a:pt x="309" y="802"/>
                  </a:lnTo>
                  <a:lnTo>
                    <a:pt x="310" y="808"/>
                  </a:lnTo>
                  <a:lnTo>
                    <a:pt x="312" y="815"/>
                  </a:lnTo>
                  <a:lnTo>
                    <a:pt x="312" y="821"/>
                  </a:lnTo>
                  <a:lnTo>
                    <a:pt x="312" y="827"/>
                  </a:lnTo>
                  <a:lnTo>
                    <a:pt x="313" y="832"/>
                  </a:lnTo>
                  <a:lnTo>
                    <a:pt x="315" y="837"/>
                  </a:lnTo>
                  <a:lnTo>
                    <a:pt x="318" y="840"/>
                  </a:lnTo>
                  <a:lnTo>
                    <a:pt x="320" y="842"/>
                  </a:lnTo>
                  <a:lnTo>
                    <a:pt x="323" y="842"/>
                  </a:lnTo>
                  <a:lnTo>
                    <a:pt x="332" y="839"/>
                  </a:lnTo>
                  <a:lnTo>
                    <a:pt x="340" y="836"/>
                  </a:lnTo>
                  <a:lnTo>
                    <a:pt x="354" y="832"/>
                  </a:lnTo>
                  <a:lnTo>
                    <a:pt x="370" y="827"/>
                  </a:lnTo>
                  <a:lnTo>
                    <a:pt x="383" y="825"/>
                  </a:lnTo>
                  <a:lnTo>
                    <a:pt x="395" y="823"/>
                  </a:lnTo>
                  <a:lnTo>
                    <a:pt x="408" y="820"/>
                  </a:lnTo>
                  <a:lnTo>
                    <a:pt x="420" y="820"/>
                  </a:lnTo>
                  <a:lnTo>
                    <a:pt x="425" y="819"/>
                  </a:lnTo>
                  <a:lnTo>
                    <a:pt x="428" y="818"/>
                  </a:lnTo>
                  <a:lnTo>
                    <a:pt x="433" y="814"/>
                  </a:lnTo>
                  <a:lnTo>
                    <a:pt x="436" y="811"/>
                  </a:lnTo>
                  <a:lnTo>
                    <a:pt x="442" y="807"/>
                  </a:lnTo>
                  <a:lnTo>
                    <a:pt x="446" y="806"/>
                  </a:lnTo>
                  <a:lnTo>
                    <a:pt x="452" y="805"/>
                  </a:lnTo>
                  <a:lnTo>
                    <a:pt x="457" y="806"/>
                  </a:lnTo>
                  <a:lnTo>
                    <a:pt x="461" y="808"/>
                  </a:lnTo>
                  <a:lnTo>
                    <a:pt x="466" y="812"/>
                  </a:lnTo>
                  <a:lnTo>
                    <a:pt x="471" y="820"/>
                  </a:lnTo>
                  <a:lnTo>
                    <a:pt x="476" y="828"/>
                  </a:lnTo>
                  <a:lnTo>
                    <a:pt x="479" y="838"/>
                  </a:lnTo>
                  <a:lnTo>
                    <a:pt x="483" y="849"/>
                  </a:lnTo>
                  <a:lnTo>
                    <a:pt x="488" y="864"/>
                  </a:lnTo>
                  <a:lnTo>
                    <a:pt x="492" y="878"/>
                  </a:lnTo>
                  <a:lnTo>
                    <a:pt x="495" y="888"/>
                  </a:lnTo>
                  <a:lnTo>
                    <a:pt x="497" y="895"/>
                  </a:lnTo>
                  <a:lnTo>
                    <a:pt x="501" y="899"/>
                  </a:lnTo>
                  <a:lnTo>
                    <a:pt x="504" y="901"/>
                  </a:lnTo>
                  <a:lnTo>
                    <a:pt x="521" y="907"/>
                  </a:lnTo>
                  <a:lnTo>
                    <a:pt x="537" y="912"/>
                  </a:lnTo>
                  <a:lnTo>
                    <a:pt x="553" y="914"/>
                  </a:lnTo>
                  <a:lnTo>
                    <a:pt x="567" y="915"/>
                  </a:lnTo>
                  <a:lnTo>
                    <a:pt x="581" y="914"/>
                  </a:lnTo>
                  <a:lnTo>
                    <a:pt x="590" y="913"/>
                  </a:lnTo>
                  <a:lnTo>
                    <a:pt x="597" y="910"/>
                  </a:lnTo>
                  <a:lnTo>
                    <a:pt x="603" y="906"/>
                  </a:lnTo>
                  <a:lnTo>
                    <a:pt x="609" y="901"/>
                  </a:lnTo>
                  <a:lnTo>
                    <a:pt x="614" y="897"/>
                  </a:lnTo>
                  <a:lnTo>
                    <a:pt x="623" y="896"/>
                  </a:lnTo>
                  <a:lnTo>
                    <a:pt x="633" y="895"/>
                  </a:lnTo>
                  <a:lnTo>
                    <a:pt x="636" y="891"/>
                  </a:lnTo>
                  <a:lnTo>
                    <a:pt x="640" y="887"/>
                  </a:lnTo>
                  <a:lnTo>
                    <a:pt x="643" y="877"/>
                  </a:lnTo>
                  <a:lnTo>
                    <a:pt x="647" y="870"/>
                  </a:lnTo>
                  <a:lnTo>
                    <a:pt x="652" y="868"/>
                  </a:lnTo>
                  <a:lnTo>
                    <a:pt x="656" y="868"/>
                  </a:lnTo>
                  <a:lnTo>
                    <a:pt x="659" y="868"/>
                  </a:lnTo>
                  <a:lnTo>
                    <a:pt x="662" y="866"/>
                  </a:lnTo>
                  <a:lnTo>
                    <a:pt x="667" y="865"/>
                  </a:lnTo>
                  <a:lnTo>
                    <a:pt x="669" y="864"/>
                  </a:lnTo>
                  <a:lnTo>
                    <a:pt x="675" y="861"/>
                  </a:lnTo>
                  <a:lnTo>
                    <a:pt x="681" y="857"/>
                  </a:lnTo>
                  <a:lnTo>
                    <a:pt x="682" y="853"/>
                  </a:lnTo>
                  <a:lnTo>
                    <a:pt x="685" y="851"/>
                  </a:lnTo>
                  <a:lnTo>
                    <a:pt x="687" y="846"/>
                  </a:lnTo>
                  <a:lnTo>
                    <a:pt x="688" y="842"/>
                  </a:lnTo>
                  <a:lnTo>
                    <a:pt x="690" y="832"/>
                  </a:lnTo>
                  <a:lnTo>
                    <a:pt x="692" y="821"/>
                  </a:lnTo>
                  <a:lnTo>
                    <a:pt x="694" y="817"/>
                  </a:lnTo>
                  <a:lnTo>
                    <a:pt x="697" y="811"/>
                  </a:lnTo>
                  <a:lnTo>
                    <a:pt x="701" y="805"/>
                  </a:lnTo>
                  <a:lnTo>
                    <a:pt x="706" y="800"/>
                  </a:lnTo>
                  <a:lnTo>
                    <a:pt x="715" y="789"/>
                  </a:lnTo>
                  <a:lnTo>
                    <a:pt x="723" y="776"/>
                  </a:lnTo>
                  <a:lnTo>
                    <a:pt x="726" y="770"/>
                  </a:lnTo>
                  <a:lnTo>
                    <a:pt x="730" y="763"/>
                  </a:lnTo>
                  <a:lnTo>
                    <a:pt x="738" y="750"/>
                  </a:lnTo>
                  <a:lnTo>
                    <a:pt x="748" y="737"/>
                  </a:lnTo>
                  <a:lnTo>
                    <a:pt x="756" y="725"/>
                  </a:lnTo>
                  <a:lnTo>
                    <a:pt x="766" y="714"/>
                  </a:lnTo>
                  <a:lnTo>
                    <a:pt x="773" y="705"/>
                  </a:lnTo>
                  <a:lnTo>
                    <a:pt x="780" y="693"/>
                  </a:lnTo>
                  <a:lnTo>
                    <a:pt x="785" y="685"/>
                  </a:lnTo>
                  <a:lnTo>
                    <a:pt x="788" y="678"/>
                  </a:lnTo>
                  <a:lnTo>
                    <a:pt x="788" y="672"/>
                  </a:lnTo>
                  <a:lnTo>
                    <a:pt x="788" y="667"/>
                  </a:lnTo>
                  <a:lnTo>
                    <a:pt x="787" y="661"/>
                  </a:lnTo>
                  <a:lnTo>
                    <a:pt x="785" y="655"/>
                  </a:lnTo>
                  <a:lnTo>
                    <a:pt x="781" y="649"/>
                  </a:lnTo>
                  <a:lnTo>
                    <a:pt x="779" y="645"/>
                  </a:lnTo>
                  <a:lnTo>
                    <a:pt x="778" y="644"/>
                  </a:lnTo>
                  <a:lnTo>
                    <a:pt x="776" y="642"/>
                  </a:lnTo>
                  <a:lnTo>
                    <a:pt x="773" y="635"/>
                  </a:lnTo>
                  <a:lnTo>
                    <a:pt x="772" y="628"/>
                  </a:lnTo>
                  <a:lnTo>
                    <a:pt x="772" y="624"/>
                  </a:lnTo>
                  <a:lnTo>
                    <a:pt x="773" y="620"/>
                  </a:lnTo>
                  <a:lnTo>
                    <a:pt x="774" y="619"/>
                  </a:lnTo>
                  <a:lnTo>
                    <a:pt x="776" y="618"/>
                  </a:lnTo>
                  <a:lnTo>
                    <a:pt x="779" y="617"/>
                  </a:lnTo>
                  <a:lnTo>
                    <a:pt x="781" y="615"/>
                  </a:lnTo>
                  <a:lnTo>
                    <a:pt x="784" y="612"/>
                  </a:lnTo>
                  <a:lnTo>
                    <a:pt x="786" y="609"/>
                  </a:lnTo>
                  <a:lnTo>
                    <a:pt x="787" y="605"/>
                  </a:lnTo>
                  <a:lnTo>
                    <a:pt x="787" y="601"/>
                  </a:lnTo>
                  <a:lnTo>
                    <a:pt x="787" y="599"/>
                  </a:lnTo>
                  <a:lnTo>
                    <a:pt x="787" y="597"/>
                  </a:lnTo>
                  <a:lnTo>
                    <a:pt x="787" y="593"/>
                  </a:lnTo>
                  <a:lnTo>
                    <a:pt x="787" y="590"/>
                  </a:lnTo>
                  <a:lnTo>
                    <a:pt x="786" y="579"/>
                  </a:lnTo>
                  <a:lnTo>
                    <a:pt x="786" y="571"/>
                  </a:lnTo>
                  <a:lnTo>
                    <a:pt x="786" y="567"/>
                  </a:lnTo>
                  <a:lnTo>
                    <a:pt x="787" y="565"/>
                  </a:lnTo>
                  <a:lnTo>
                    <a:pt x="788" y="562"/>
                  </a:lnTo>
                  <a:lnTo>
                    <a:pt x="791" y="561"/>
                  </a:lnTo>
                  <a:lnTo>
                    <a:pt x="793" y="560"/>
                  </a:lnTo>
                  <a:lnTo>
                    <a:pt x="797" y="559"/>
                  </a:lnTo>
                  <a:lnTo>
                    <a:pt x="800" y="560"/>
                  </a:lnTo>
                  <a:lnTo>
                    <a:pt x="805" y="561"/>
                  </a:lnTo>
                  <a:lnTo>
                    <a:pt x="808" y="563"/>
                  </a:lnTo>
                  <a:lnTo>
                    <a:pt x="812" y="567"/>
                  </a:lnTo>
                  <a:lnTo>
                    <a:pt x="820" y="573"/>
                  </a:lnTo>
                  <a:lnTo>
                    <a:pt x="826" y="578"/>
                  </a:lnTo>
                  <a:lnTo>
                    <a:pt x="830" y="579"/>
                  </a:lnTo>
                  <a:lnTo>
                    <a:pt x="832" y="580"/>
                  </a:lnTo>
                  <a:lnTo>
                    <a:pt x="833" y="581"/>
                  </a:lnTo>
                  <a:lnTo>
                    <a:pt x="835" y="581"/>
                  </a:lnTo>
                  <a:lnTo>
                    <a:pt x="838" y="581"/>
                  </a:lnTo>
                  <a:lnTo>
                    <a:pt x="841" y="580"/>
                  </a:lnTo>
                  <a:lnTo>
                    <a:pt x="844" y="578"/>
                  </a:lnTo>
                  <a:lnTo>
                    <a:pt x="848" y="575"/>
                  </a:lnTo>
                  <a:lnTo>
                    <a:pt x="854" y="568"/>
                  </a:lnTo>
                  <a:lnTo>
                    <a:pt x="860" y="562"/>
                  </a:lnTo>
                  <a:lnTo>
                    <a:pt x="862" y="561"/>
                  </a:lnTo>
                  <a:lnTo>
                    <a:pt x="863" y="561"/>
                  </a:lnTo>
                  <a:lnTo>
                    <a:pt x="866" y="561"/>
                  </a:lnTo>
                  <a:lnTo>
                    <a:pt x="868" y="563"/>
                  </a:lnTo>
                  <a:lnTo>
                    <a:pt x="871" y="574"/>
                  </a:lnTo>
                  <a:lnTo>
                    <a:pt x="876" y="588"/>
                  </a:lnTo>
                  <a:lnTo>
                    <a:pt x="880" y="592"/>
                  </a:lnTo>
                  <a:lnTo>
                    <a:pt x="883" y="595"/>
                  </a:lnTo>
                  <a:lnTo>
                    <a:pt x="887" y="598"/>
                  </a:lnTo>
                  <a:lnTo>
                    <a:pt x="892" y="599"/>
                  </a:lnTo>
                  <a:lnTo>
                    <a:pt x="896" y="600"/>
                  </a:lnTo>
                  <a:lnTo>
                    <a:pt x="902" y="601"/>
                  </a:lnTo>
                  <a:lnTo>
                    <a:pt x="907" y="601"/>
                  </a:lnTo>
                  <a:lnTo>
                    <a:pt x="913" y="600"/>
                  </a:lnTo>
                  <a:lnTo>
                    <a:pt x="918" y="599"/>
                  </a:lnTo>
                  <a:lnTo>
                    <a:pt x="923" y="597"/>
                  </a:lnTo>
                  <a:lnTo>
                    <a:pt x="925" y="593"/>
                  </a:lnTo>
                  <a:lnTo>
                    <a:pt x="927" y="588"/>
                  </a:lnTo>
                  <a:lnTo>
                    <a:pt x="929" y="579"/>
                  </a:lnTo>
                  <a:lnTo>
                    <a:pt x="930" y="568"/>
                  </a:lnTo>
                  <a:lnTo>
                    <a:pt x="931" y="562"/>
                  </a:lnTo>
                  <a:lnTo>
                    <a:pt x="932" y="556"/>
                  </a:lnTo>
                  <a:lnTo>
                    <a:pt x="933" y="550"/>
                  </a:lnTo>
                  <a:lnTo>
                    <a:pt x="937" y="544"/>
                  </a:lnTo>
                  <a:lnTo>
                    <a:pt x="940" y="538"/>
                  </a:lnTo>
                  <a:lnTo>
                    <a:pt x="944" y="534"/>
                  </a:lnTo>
                  <a:lnTo>
                    <a:pt x="950" y="529"/>
                  </a:lnTo>
                  <a:lnTo>
                    <a:pt x="956" y="525"/>
                  </a:lnTo>
                  <a:lnTo>
                    <a:pt x="961" y="522"/>
                  </a:lnTo>
                  <a:lnTo>
                    <a:pt x="967" y="518"/>
                  </a:lnTo>
                  <a:lnTo>
                    <a:pt x="970" y="516"/>
                  </a:lnTo>
                  <a:lnTo>
                    <a:pt x="973" y="513"/>
                  </a:lnTo>
                  <a:lnTo>
                    <a:pt x="976" y="509"/>
                  </a:lnTo>
                  <a:lnTo>
                    <a:pt x="980" y="504"/>
                  </a:lnTo>
                  <a:lnTo>
                    <a:pt x="983" y="499"/>
                  </a:lnTo>
                  <a:lnTo>
                    <a:pt x="984" y="493"/>
                  </a:lnTo>
                  <a:lnTo>
                    <a:pt x="982" y="484"/>
                  </a:lnTo>
                  <a:lnTo>
                    <a:pt x="977" y="473"/>
                  </a:lnTo>
                  <a:lnTo>
                    <a:pt x="977" y="472"/>
                  </a:lnTo>
                  <a:lnTo>
                    <a:pt x="977" y="471"/>
                  </a:lnTo>
                  <a:lnTo>
                    <a:pt x="978" y="466"/>
                  </a:lnTo>
                  <a:lnTo>
                    <a:pt x="982" y="461"/>
                  </a:lnTo>
                  <a:lnTo>
                    <a:pt x="986" y="458"/>
                  </a:lnTo>
                  <a:lnTo>
                    <a:pt x="990" y="455"/>
                  </a:lnTo>
                  <a:lnTo>
                    <a:pt x="999" y="448"/>
                  </a:lnTo>
                  <a:lnTo>
                    <a:pt x="1005" y="442"/>
                  </a:lnTo>
                  <a:lnTo>
                    <a:pt x="1006" y="440"/>
                  </a:lnTo>
                  <a:lnTo>
                    <a:pt x="1007" y="437"/>
                  </a:lnTo>
                  <a:lnTo>
                    <a:pt x="1008" y="435"/>
                  </a:lnTo>
                  <a:lnTo>
                    <a:pt x="1008" y="433"/>
                  </a:lnTo>
                  <a:lnTo>
                    <a:pt x="1006" y="428"/>
                  </a:lnTo>
                  <a:lnTo>
                    <a:pt x="1002" y="422"/>
                  </a:lnTo>
                  <a:lnTo>
                    <a:pt x="1000" y="417"/>
                  </a:lnTo>
                  <a:lnTo>
                    <a:pt x="1000" y="412"/>
                  </a:lnTo>
                  <a:lnTo>
                    <a:pt x="1001" y="409"/>
                  </a:lnTo>
                  <a:lnTo>
                    <a:pt x="1003" y="405"/>
                  </a:lnTo>
                  <a:lnTo>
                    <a:pt x="1006" y="403"/>
                  </a:lnTo>
                  <a:lnTo>
                    <a:pt x="1008" y="401"/>
                  </a:lnTo>
                  <a:lnTo>
                    <a:pt x="1017" y="391"/>
                  </a:lnTo>
                  <a:lnTo>
                    <a:pt x="1025" y="383"/>
                  </a:lnTo>
                  <a:lnTo>
                    <a:pt x="1032" y="373"/>
                  </a:lnTo>
                  <a:lnTo>
                    <a:pt x="1039" y="364"/>
                  </a:lnTo>
                  <a:lnTo>
                    <a:pt x="1045" y="353"/>
                  </a:lnTo>
                  <a:lnTo>
                    <a:pt x="1049" y="345"/>
                  </a:lnTo>
                  <a:lnTo>
                    <a:pt x="1052" y="334"/>
                  </a:lnTo>
                  <a:lnTo>
                    <a:pt x="1058" y="321"/>
                  </a:lnTo>
                  <a:lnTo>
                    <a:pt x="1062" y="313"/>
                  </a:lnTo>
                  <a:lnTo>
                    <a:pt x="1066" y="307"/>
                  </a:lnTo>
                  <a:lnTo>
                    <a:pt x="1071" y="302"/>
                  </a:lnTo>
                  <a:lnTo>
                    <a:pt x="1077" y="297"/>
                  </a:lnTo>
                  <a:lnTo>
                    <a:pt x="1082" y="292"/>
                  </a:lnTo>
                  <a:lnTo>
                    <a:pt x="1087" y="288"/>
                  </a:lnTo>
                  <a:lnTo>
                    <a:pt x="1091" y="281"/>
                  </a:lnTo>
                  <a:lnTo>
                    <a:pt x="1095" y="273"/>
                  </a:lnTo>
                  <a:lnTo>
                    <a:pt x="1099" y="266"/>
                  </a:lnTo>
                  <a:lnTo>
                    <a:pt x="1102" y="260"/>
                  </a:lnTo>
                  <a:lnTo>
                    <a:pt x="1104" y="257"/>
                  </a:lnTo>
                  <a:lnTo>
                    <a:pt x="1108" y="253"/>
                  </a:lnTo>
                  <a:lnTo>
                    <a:pt x="1119" y="248"/>
                  </a:lnTo>
                  <a:lnTo>
                    <a:pt x="1134" y="244"/>
                  </a:lnTo>
                  <a:lnTo>
                    <a:pt x="1146" y="240"/>
                  </a:lnTo>
                  <a:lnTo>
                    <a:pt x="1162" y="233"/>
                  </a:lnTo>
                  <a:lnTo>
                    <a:pt x="1166" y="229"/>
                  </a:lnTo>
                  <a:lnTo>
                    <a:pt x="1169" y="226"/>
                  </a:lnTo>
                  <a:lnTo>
                    <a:pt x="1171" y="223"/>
                  </a:lnTo>
                  <a:lnTo>
                    <a:pt x="1172" y="220"/>
                  </a:lnTo>
                  <a:lnTo>
                    <a:pt x="1175" y="215"/>
                  </a:lnTo>
                  <a:lnTo>
                    <a:pt x="1177" y="209"/>
                  </a:lnTo>
                  <a:lnTo>
                    <a:pt x="1178" y="196"/>
                  </a:lnTo>
                  <a:lnTo>
                    <a:pt x="1179" y="184"/>
                  </a:lnTo>
                  <a:lnTo>
                    <a:pt x="1178" y="181"/>
                  </a:lnTo>
                  <a:lnTo>
                    <a:pt x="1176" y="178"/>
                  </a:lnTo>
                  <a:lnTo>
                    <a:pt x="1173" y="178"/>
                  </a:lnTo>
                  <a:lnTo>
                    <a:pt x="1170" y="178"/>
                  </a:lnTo>
                  <a:lnTo>
                    <a:pt x="1164" y="179"/>
                  </a:lnTo>
                  <a:lnTo>
                    <a:pt x="1157" y="181"/>
                  </a:lnTo>
                  <a:lnTo>
                    <a:pt x="1153" y="181"/>
                  </a:lnTo>
                  <a:lnTo>
                    <a:pt x="1150" y="181"/>
                  </a:lnTo>
                  <a:lnTo>
                    <a:pt x="1147" y="181"/>
                  </a:lnTo>
                  <a:lnTo>
                    <a:pt x="1146" y="178"/>
                  </a:lnTo>
                  <a:lnTo>
                    <a:pt x="1145" y="176"/>
                  </a:lnTo>
                  <a:lnTo>
                    <a:pt x="1144" y="174"/>
                  </a:lnTo>
                  <a:lnTo>
                    <a:pt x="1140" y="166"/>
                  </a:lnTo>
                  <a:lnTo>
                    <a:pt x="1135" y="160"/>
                  </a:lnTo>
                  <a:lnTo>
                    <a:pt x="1129" y="155"/>
                  </a:lnTo>
                  <a:lnTo>
                    <a:pt x="1122" y="149"/>
                  </a:lnTo>
                  <a:lnTo>
                    <a:pt x="1113" y="140"/>
                  </a:lnTo>
                  <a:lnTo>
                    <a:pt x="1103" y="133"/>
                  </a:lnTo>
                  <a:lnTo>
                    <a:pt x="1090" y="124"/>
                  </a:lnTo>
                  <a:lnTo>
                    <a:pt x="1081" y="114"/>
                  </a:lnTo>
                  <a:lnTo>
                    <a:pt x="1077" y="109"/>
                  </a:lnTo>
                  <a:lnTo>
                    <a:pt x="1075" y="105"/>
                  </a:lnTo>
                  <a:lnTo>
                    <a:pt x="1072" y="100"/>
                  </a:lnTo>
                  <a:lnTo>
                    <a:pt x="1071" y="94"/>
                  </a:lnTo>
                  <a:lnTo>
                    <a:pt x="1071" y="89"/>
                  </a:lnTo>
                  <a:lnTo>
                    <a:pt x="1072" y="83"/>
                  </a:lnTo>
                  <a:lnTo>
                    <a:pt x="1075" y="77"/>
                  </a:lnTo>
                  <a:lnTo>
                    <a:pt x="1078" y="71"/>
                  </a:lnTo>
                  <a:lnTo>
                    <a:pt x="1082" y="65"/>
                  </a:lnTo>
                  <a:lnTo>
                    <a:pt x="1085" y="61"/>
                  </a:lnTo>
                  <a:lnTo>
                    <a:pt x="1090" y="57"/>
                  </a:lnTo>
                  <a:lnTo>
                    <a:pt x="1095" y="53"/>
                  </a:lnTo>
                  <a:lnTo>
                    <a:pt x="1103" y="52"/>
                  </a:lnTo>
                  <a:lnTo>
                    <a:pt x="1114" y="52"/>
                  </a:lnTo>
                  <a:lnTo>
                    <a:pt x="1120" y="51"/>
                  </a:lnTo>
                  <a:lnTo>
                    <a:pt x="1125" y="50"/>
                  </a:lnTo>
                  <a:lnTo>
                    <a:pt x="1131" y="48"/>
                  </a:lnTo>
                  <a:lnTo>
                    <a:pt x="1135" y="44"/>
                  </a:lnTo>
                  <a:lnTo>
                    <a:pt x="1144" y="36"/>
                  </a:lnTo>
                  <a:lnTo>
                    <a:pt x="1151" y="26"/>
                  </a:lnTo>
                  <a:lnTo>
                    <a:pt x="1152" y="25"/>
                  </a:lnTo>
                  <a:lnTo>
                    <a:pt x="1152" y="23"/>
                  </a:lnTo>
                  <a:lnTo>
                    <a:pt x="1153" y="12"/>
                  </a:lnTo>
                  <a:lnTo>
                    <a:pt x="1154" y="2"/>
                  </a:lnTo>
                  <a:lnTo>
                    <a:pt x="1154" y="1"/>
                  </a:lnTo>
                  <a:lnTo>
                    <a:pt x="1157" y="0"/>
                  </a:lnTo>
                  <a:lnTo>
                    <a:pt x="1165" y="1"/>
                  </a:lnTo>
                  <a:lnTo>
                    <a:pt x="1179" y="4"/>
                  </a:lnTo>
                  <a:lnTo>
                    <a:pt x="1196" y="8"/>
                  </a:lnTo>
                  <a:lnTo>
                    <a:pt x="1211" y="15"/>
                  </a:lnTo>
                  <a:lnTo>
                    <a:pt x="1220" y="20"/>
                  </a:lnTo>
                  <a:lnTo>
                    <a:pt x="1230" y="26"/>
                  </a:lnTo>
                  <a:lnTo>
                    <a:pt x="1244" y="34"/>
                  </a:lnTo>
                  <a:lnTo>
                    <a:pt x="1257" y="42"/>
                  </a:lnTo>
                  <a:lnTo>
                    <a:pt x="1270" y="51"/>
                  </a:lnTo>
                  <a:lnTo>
                    <a:pt x="1280" y="59"/>
                  </a:lnTo>
                  <a:lnTo>
                    <a:pt x="1290" y="68"/>
                  </a:lnTo>
                  <a:lnTo>
                    <a:pt x="1298" y="74"/>
                  </a:lnTo>
                  <a:lnTo>
                    <a:pt x="1309" y="78"/>
                  </a:lnTo>
                  <a:lnTo>
                    <a:pt x="1322" y="83"/>
                  </a:lnTo>
                  <a:lnTo>
                    <a:pt x="1335" y="88"/>
                  </a:lnTo>
                  <a:lnTo>
                    <a:pt x="1346" y="93"/>
                  </a:lnTo>
                  <a:lnTo>
                    <a:pt x="1358" y="100"/>
                  </a:lnTo>
                  <a:lnTo>
                    <a:pt x="1373" y="113"/>
                  </a:lnTo>
                  <a:lnTo>
                    <a:pt x="1390" y="128"/>
                  </a:lnTo>
                  <a:lnTo>
                    <a:pt x="1404" y="143"/>
                  </a:lnTo>
                  <a:lnTo>
                    <a:pt x="1416" y="156"/>
                  </a:lnTo>
                  <a:lnTo>
                    <a:pt x="1425" y="168"/>
                  </a:lnTo>
                  <a:lnTo>
                    <a:pt x="1434" y="179"/>
                  </a:lnTo>
                  <a:lnTo>
                    <a:pt x="1441" y="193"/>
                  </a:lnTo>
                  <a:lnTo>
                    <a:pt x="1443" y="197"/>
                  </a:lnTo>
                  <a:lnTo>
                    <a:pt x="1447" y="202"/>
                  </a:lnTo>
                  <a:lnTo>
                    <a:pt x="1449" y="207"/>
                  </a:lnTo>
                  <a:lnTo>
                    <a:pt x="1453" y="209"/>
                  </a:lnTo>
                  <a:lnTo>
                    <a:pt x="1458" y="212"/>
                  </a:lnTo>
                  <a:lnTo>
                    <a:pt x="1465" y="213"/>
                  </a:lnTo>
                  <a:lnTo>
                    <a:pt x="1472" y="214"/>
                  </a:lnTo>
                  <a:lnTo>
                    <a:pt x="1481" y="215"/>
                  </a:lnTo>
                  <a:lnTo>
                    <a:pt x="1493" y="214"/>
                  </a:lnTo>
                  <a:lnTo>
                    <a:pt x="1506" y="214"/>
                  </a:lnTo>
                  <a:lnTo>
                    <a:pt x="1518" y="212"/>
                  </a:lnTo>
                  <a:lnTo>
                    <a:pt x="1529" y="209"/>
                  </a:lnTo>
                  <a:lnTo>
                    <a:pt x="1540" y="207"/>
                  </a:lnTo>
                  <a:lnTo>
                    <a:pt x="1548" y="204"/>
                  </a:lnTo>
                  <a:lnTo>
                    <a:pt x="1555" y="203"/>
                  </a:lnTo>
                  <a:lnTo>
                    <a:pt x="1566" y="204"/>
                  </a:lnTo>
                  <a:lnTo>
                    <a:pt x="1578" y="207"/>
                  </a:lnTo>
                  <a:lnTo>
                    <a:pt x="1588" y="210"/>
                  </a:lnTo>
                  <a:lnTo>
                    <a:pt x="1593" y="212"/>
                  </a:lnTo>
                  <a:lnTo>
                    <a:pt x="1598" y="214"/>
                  </a:lnTo>
                  <a:lnTo>
                    <a:pt x="1601" y="216"/>
                  </a:lnTo>
                  <a:lnTo>
                    <a:pt x="1604" y="219"/>
                  </a:lnTo>
                  <a:lnTo>
                    <a:pt x="1605" y="223"/>
                  </a:lnTo>
                  <a:lnTo>
                    <a:pt x="1607" y="232"/>
                  </a:lnTo>
                  <a:lnTo>
                    <a:pt x="1607" y="240"/>
                  </a:lnTo>
                  <a:lnTo>
                    <a:pt x="1609" y="251"/>
                  </a:lnTo>
                  <a:lnTo>
                    <a:pt x="1609" y="260"/>
                  </a:lnTo>
                  <a:lnTo>
                    <a:pt x="1610" y="270"/>
                  </a:lnTo>
                  <a:lnTo>
                    <a:pt x="1611" y="277"/>
                  </a:lnTo>
                  <a:lnTo>
                    <a:pt x="1613" y="282"/>
                  </a:lnTo>
                  <a:lnTo>
                    <a:pt x="1617" y="284"/>
                  </a:lnTo>
                  <a:lnTo>
                    <a:pt x="1620" y="285"/>
                  </a:lnTo>
                  <a:lnTo>
                    <a:pt x="1626" y="288"/>
                  </a:lnTo>
                  <a:lnTo>
                    <a:pt x="1632" y="289"/>
                  </a:lnTo>
                  <a:lnTo>
                    <a:pt x="1643" y="290"/>
                  </a:lnTo>
                  <a:lnTo>
                    <a:pt x="1651" y="290"/>
                  </a:lnTo>
                  <a:lnTo>
                    <a:pt x="1657" y="290"/>
                  </a:lnTo>
                  <a:lnTo>
                    <a:pt x="1664" y="291"/>
                  </a:lnTo>
                  <a:lnTo>
                    <a:pt x="1673" y="292"/>
                  </a:lnTo>
                  <a:lnTo>
                    <a:pt x="1680" y="296"/>
                  </a:lnTo>
                  <a:lnTo>
                    <a:pt x="1696" y="310"/>
                  </a:lnTo>
                  <a:lnTo>
                    <a:pt x="1714" y="328"/>
                  </a:lnTo>
                  <a:lnTo>
                    <a:pt x="1717" y="330"/>
                  </a:lnTo>
                  <a:lnTo>
                    <a:pt x="1720" y="333"/>
                  </a:lnTo>
                  <a:lnTo>
                    <a:pt x="1723" y="334"/>
                  </a:lnTo>
                  <a:lnTo>
                    <a:pt x="1726" y="334"/>
                  </a:lnTo>
                  <a:lnTo>
                    <a:pt x="1735" y="334"/>
                  </a:lnTo>
                  <a:lnTo>
                    <a:pt x="1744" y="333"/>
                  </a:lnTo>
                  <a:lnTo>
                    <a:pt x="1749" y="333"/>
                  </a:lnTo>
                  <a:lnTo>
                    <a:pt x="1754" y="335"/>
                  </a:lnTo>
                  <a:lnTo>
                    <a:pt x="1758" y="339"/>
                  </a:lnTo>
                  <a:lnTo>
                    <a:pt x="1762" y="344"/>
                  </a:lnTo>
                  <a:lnTo>
                    <a:pt x="1765" y="349"/>
                  </a:lnTo>
                  <a:lnTo>
                    <a:pt x="1768" y="357"/>
                  </a:lnTo>
                  <a:lnTo>
                    <a:pt x="1770" y="364"/>
                  </a:lnTo>
                  <a:lnTo>
                    <a:pt x="1773" y="372"/>
                  </a:lnTo>
                  <a:lnTo>
                    <a:pt x="1775" y="395"/>
                  </a:lnTo>
                  <a:lnTo>
                    <a:pt x="1775" y="420"/>
                  </a:lnTo>
                  <a:lnTo>
                    <a:pt x="1774" y="431"/>
                  </a:lnTo>
                  <a:lnTo>
                    <a:pt x="1773" y="442"/>
                  </a:lnTo>
                  <a:lnTo>
                    <a:pt x="1770" y="452"/>
                  </a:lnTo>
                  <a:lnTo>
                    <a:pt x="1767" y="460"/>
                  </a:lnTo>
                  <a:lnTo>
                    <a:pt x="1763" y="466"/>
                  </a:lnTo>
                  <a:lnTo>
                    <a:pt x="1761" y="472"/>
                  </a:lnTo>
                  <a:lnTo>
                    <a:pt x="1761" y="478"/>
                  </a:lnTo>
                  <a:lnTo>
                    <a:pt x="1761" y="484"/>
                  </a:lnTo>
                  <a:lnTo>
                    <a:pt x="1762" y="496"/>
                  </a:lnTo>
                  <a:lnTo>
                    <a:pt x="1765" y="505"/>
                  </a:lnTo>
                  <a:lnTo>
                    <a:pt x="1768" y="515"/>
                  </a:lnTo>
                  <a:lnTo>
                    <a:pt x="1769" y="527"/>
                  </a:lnTo>
                  <a:lnTo>
                    <a:pt x="1769" y="538"/>
                  </a:lnTo>
                  <a:lnTo>
                    <a:pt x="1765" y="550"/>
                  </a:lnTo>
                  <a:lnTo>
                    <a:pt x="1761" y="562"/>
                  </a:lnTo>
                  <a:lnTo>
                    <a:pt x="1754" y="574"/>
                  </a:lnTo>
                  <a:lnTo>
                    <a:pt x="1750" y="580"/>
                  </a:lnTo>
                  <a:lnTo>
                    <a:pt x="1745" y="585"/>
                  </a:lnTo>
                  <a:lnTo>
                    <a:pt x="1740" y="590"/>
                  </a:lnTo>
                  <a:lnTo>
                    <a:pt x="1735" y="593"/>
                  </a:lnTo>
                  <a:lnTo>
                    <a:pt x="1730" y="595"/>
                  </a:lnTo>
                  <a:lnTo>
                    <a:pt x="1726" y="598"/>
                  </a:lnTo>
                  <a:lnTo>
                    <a:pt x="1721" y="598"/>
                  </a:lnTo>
                  <a:lnTo>
                    <a:pt x="1718" y="598"/>
                  </a:lnTo>
                  <a:lnTo>
                    <a:pt x="1714" y="597"/>
                  </a:lnTo>
                  <a:lnTo>
                    <a:pt x="1711" y="594"/>
                  </a:lnTo>
                  <a:lnTo>
                    <a:pt x="1707" y="591"/>
                  </a:lnTo>
                  <a:lnTo>
                    <a:pt x="1702" y="586"/>
                  </a:lnTo>
                  <a:lnTo>
                    <a:pt x="1696" y="582"/>
                  </a:lnTo>
                  <a:lnTo>
                    <a:pt x="1689" y="579"/>
                  </a:lnTo>
                  <a:lnTo>
                    <a:pt x="1681" y="576"/>
                  </a:lnTo>
                  <a:lnTo>
                    <a:pt x="1673" y="576"/>
                  </a:lnTo>
                  <a:lnTo>
                    <a:pt x="1662" y="576"/>
                  </a:lnTo>
                  <a:lnTo>
                    <a:pt x="1652" y="578"/>
                  </a:lnTo>
                  <a:lnTo>
                    <a:pt x="1642" y="580"/>
                  </a:lnTo>
                  <a:lnTo>
                    <a:pt x="1631" y="585"/>
                  </a:lnTo>
                  <a:lnTo>
                    <a:pt x="1622" y="590"/>
                  </a:lnTo>
                  <a:lnTo>
                    <a:pt x="1613" y="595"/>
                  </a:lnTo>
                  <a:lnTo>
                    <a:pt x="1605" y="603"/>
                  </a:lnTo>
                  <a:lnTo>
                    <a:pt x="1598" y="610"/>
                  </a:lnTo>
                  <a:lnTo>
                    <a:pt x="1586" y="624"/>
                  </a:lnTo>
                  <a:lnTo>
                    <a:pt x="1579" y="636"/>
                  </a:lnTo>
                  <a:lnTo>
                    <a:pt x="1573" y="645"/>
                  </a:lnTo>
                  <a:lnTo>
                    <a:pt x="1566" y="654"/>
                  </a:lnTo>
                  <a:lnTo>
                    <a:pt x="1562" y="656"/>
                  </a:lnTo>
                  <a:lnTo>
                    <a:pt x="1559" y="660"/>
                  </a:lnTo>
                  <a:lnTo>
                    <a:pt x="1555" y="661"/>
                  </a:lnTo>
                  <a:lnTo>
                    <a:pt x="1551" y="662"/>
                  </a:lnTo>
                  <a:lnTo>
                    <a:pt x="1544" y="663"/>
                  </a:lnTo>
                  <a:lnTo>
                    <a:pt x="1537" y="667"/>
                  </a:lnTo>
                  <a:lnTo>
                    <a:pt x="1529" y="672"/>
                  </a:lnTo>
                  <a:lnTo>
                    <a:pt x="1519" y="679"/>
                  </a:lnTo>
                  <a:lnTo>
                    <a:pt x="1509" y="691"/>
                  </a:lnTo>
                  <a:lnTo>
                    <a:pt x="1499" y="702"/>
                  </a:lnTo>
                  <a:lnTo>
                    <a:pt x="1491" y="716"/>
                  </a:lnTo>
                  <a:lnTo>
                    <a:pt x="1487" y="727"/>
                  </a:lnTo>
                  <a:lnTo>
                    <a:pt x="1485" y="732"/>
                  </a:lnTo>
                  <a:lnTo>
                    <a:pt x="1484" y="736"/>
                  </a:lnTo>
                  <a:lnTo>
                    <a:pt x="1481" y="738"/>
                  </a:lnTo>
                  <a:lnTo>
                    <a:pt x="1479" y="740"/>
                  </a:lnTo>
                  <a:lnTo>
                    <a:pt x="1478" y="740"/>
                  </a:lnTo>
                  <a:lnTo>
                    <a:pt x="1475" y="740"/>
                  </a:lnTo>
                  <a:lnTo>
                    <a:pt x="1473" y="739"/>
                  </a:lnTo>
                  <a:lnTo>
                    <a:pt x="1472" y="737"/>
                  </a:lnTo>
                  <a:lnTo>
                    <a:pt x="1469" y="732"/>
                  </a:lnTo>
                  <a:lnTo>
                    <a:pt x="1467" y="724"/>
                  </a:lnTo>
                  <a:lnTo>
                    <a:pt x="1465" y="716"/>
                  </a:lnTo>
                  <a:lnTo>
                    <a:pt x="1465" y="706"/>
                  </a:lnTo>
                  <a:lnTo>
                    <a:pt x="1463" y="698"/>
                  </a:lnTo>
                  <a:lnTo>
                    <a:pt x="1461" y="692"/>
                  </a:lnTo>
                  <a:lnTo>
                    <a:pt x="1460" y="689"/>
                  </a:lnTo>
                  <a:lnTo>
                    <a:pt x="1458" y="688"/>
                  </a:lnTo>
                  <a:lnTo>
                    <a:pt x="1455" y="687"/>
                  </a:lnTo>
                  <a:lnTo>
                    <a:pt x="1453" y="687"/>
                  </a:lnTo>
                  <a:lnTo>
                    <a:pt x="1447" y="688"/>
                  </a:lnTo>
                  <a:lnTo>
                    <a:pt x="1441" y="691"/>
                  </a:lnTo>
                  <a:lnTo>
                    <a:pt x="1435" y="697"/>
                  </a:lnTo>
                  <a:lnTo>
                    <a:pt x="1428" y="704"/>
                  </a:lnTo>
                  <a:lnTo>
                    <a:pt x="1419" y="711"/>
                  </a:lnTo>
                  <a:lnTo>
                    <a:pt x="1412" y="717"/>
                  </a:lnTo>
                  <a:lnTo>
                    <a:pt x="1408" y="719"/>
                  </a:lnTo>
                  <a:lnTo>
                    <a:pt x="1404" y="720"/>
                  </a:lnTo>
                  <a:lnTo>
                    <a:pt x="1400" y="720"/>
                  </a:lnTo>
                  <a:lnTo>
                    <a:pt x="1396" y="719"/>
                  </a:lnTo>
                  <a:lnTo>
                    <a:pt x="1392" y="718"/>
                  </a:lnTo>
                  <a:lnTo>
                    <a:pt x="1389" y="716"/>
                  </a:lnTo>
                  <a:lnTo>
                    <a:pt x="1386" y="713"/>
                  </a:lnTo>
                  <a:lnTo>
                    <a:pt x="1384" y="710"/>
                  </a:lnTo>
                  <a:lnTo>
                    <a:pt x="1379" y="701"/>
                  </a:lnTo>
                  <a:lnTo>
                    <a:pt x="1373" y="688"/>
                  </a:lnTo>
                  <a:lnTo>
                    <a:pt x="1371" y="682"/>
                  </a:lnTo>
                  <a:lnTo>
                    <a:pt x="1366" y="678"/>
                  </a:lnTo>
                  <a:lnTo>
                    <a:pt x="1361" y="674"/>
                  </a:lnTo>
                  <a:lnTo>
                    <a:pt x="1356" y="672"/>
                  </a:lnTo>
                  <a:lnTo>
                    <a:pt x="1352" y="670"/>
                  </a:lnTo>
                  <a:lnTo>
                    <a:pt x="1347" y="670"/>
                  </a:lnTo>
                  <a:lnTo>
                    <a:pt x="1342" y="670"/>
                  </a:lnTo>
                  <a:lnTo>
                    <a:pt x="1337" y="672"/>
                  </a:lnTo>
                  <a:lnTo>
                    <a:pt x="1333" y="675"/>
                  </a:lnTo>
                  <a:lnTo>
                    <a:pt x="1328" y="679"/>
                  </a:lnTo>
                  <a:lnTo>
                    <a:pt x="1322" y="685"/>
                  </a:lnTo>
                  <a:lnTo>
                    <a:pt x="1317" y="691"/>
                  </a:lnTo>
                  <a:lnTo>
                    <a:pt x="1305" y="706"/>
                  </a:lnTo>
                  <a:lnTo>
                    <a:pt x="1295" y="720"/>
                  </a:lnTo>
                  <a:lnTo>
                    <a:pt x="1289" y="727"/>
                  </a:lnTo>
                  <a:lnTo>
                    <a:pt x="1283" y="732"/>
                  </a:lnTo>
                  <a:lnTo>
                    <a:pt x="1278" y="737"/>
                  </a:lnTo>
                  <a:lnTo>
                    <a:pt x="1273" y="739"/>
                  </a:lnTo>
                  <a:lnTo>
                    <a:pt x="1269" y="742"/>
                  </a:lnTo>
                  <a:lnTo>
                    <a:pt x="1264" y="742"/>
                  </a:lnTo>
                  <a:lnTo>
                    <a:pt x="1259" y="742"/>
                  </a:lnTo>
                  <a:lnTo>
                    <a:pt x="1255" y="742"/>
                  </a:lnTo>
                  <a:lnTo>
                    <a:pt x="1252" y="740"/>
                  </a:lnTo>
                  <a:lnTo>
                    <a:pt x="1247" y="738"/>
                  </a:lnTo>
                  <a:lnTo>
                    <a:pt x="1244" y="735"/>
                  </a:lnTo>
                  <a:lnTo>
                    <a:pt x="1240" y="731"/>
                  </a:lnTo>
                  <a:lnTo>
                    <a:pt x="1233" y="724"/>
                  </a:lnTo>
                  <a:lnTo>
                    <a:pt x="1228" y="716"/>
                  </a:lnTo>
                  <a:lnTo>
                    <a:pt x="1223" y="708"/>
                  </a:lnTo>
                  <a:lnTo>
                    <a:pt x="1219" y="702"/>
                  </a:lnTo>
                  <a:lnTo>
                    <a:pt x="1216" y="700"/>
                  </a:lnTo>
                  <a:lnTo>
                    <a:pt x="1214" y="699"/>
                  </a:lnTo>
                  <a:lnTo>
                    <a:pt x="1213" y="699"/>
                  </a:lnTo>
                  <a:lnTo>
                    <a:pt x="1210" y="701"/>
                  </a:lnTo>
                  <a:lnTo>
                    <a:pt x="1207" y="708"/>
                  </a:lnTo>
                  <a:lnTo>
                    <a:pt x="1204" y="718"/>
                  </a:lnTo>
                  <a:lnTo>
                    <a:pt x="1202" y="727"/>
                  </a:lnTo>
                  <a:lnTo>
                    <a:pt x="1197" y="738"/>
                  </a:lnTo>
                  <a:lnTo>
                    <a:pt x="1195" y="743"/>
                  </a:lnTo>
                  <a:lnTo>
                    <a:pt x="1192" y="745"/>
                  </a:lnTo>
                  <a:lnTo>
                    <a:pt x="1189" y="746"/>
                  </a:lnTo>
                  <a:lnTo>
                    <a:pt x="1184" y="748"/>
                  </a:lnTo>
                  <a:lnTo>
                    <a:pt x="1175" y="746"/>
                  </a:lnTo>
                  <a:lnTo>
                    <a:pt x="1162" y="743"/>
                  </a:lnTo>
                  <a:lnTo>
                    <a:pt x="1154" y="743"/>
                  </a:lnTo>
                  <a:lnTo>
                    <a:pt x="1148" y="744"/>
                  </a:lnTo>
                  <a:lnTo>
                    <a:pt x="1143" y="746"/>
                  </a:lnTo>
                  <a:lnTo>
                    <a:pt x="1138" y="751"/>
                  </a:lnTo>
                  <a:lnTo>
                    <a:pt x="1128" y="761"/>
                  </a:lnTo>
                  <a:lnTo>
                    <a:pt x="1122" y="771"/>
                  </a:lnTo>
                  <a:lnTo>
                    <a:pt x="1118" y="780"/>
                  </a:lnTo>
                  <a:lnTo>
                    <a:pt x="1116" y="786"/>
                  </a:lnTo>
                  <a:lnTo>
                    <a:pt x="1116" y="789"/>
                  </a:lnTo>
                  <a:lnTo>
                    <a:pt x="1118" y="792"/>
                  </a:lnTo>
                  <a:lnTo>
                    <a:pt x="1120" y="794"/>
                  </a:lnTo>
                  <a:lnTo>
                    <a:pt x="1123" y="798"/>
                  </a:lnTo>
                  <a:lnTo>
                    <a:pt x="1132" y="803"/>
                  </a:lnTo>
                  <a:lnTo>
                    <a:pt x="1143" y="811"/>
                  </a:lnTo>
                  <a:lnTo>
                    <a:pt x="1153" y="819"/>
                  </a:lnTo>
                  <a:lnTo>
                    <a:pt x="1163" y="828"/>
                  </a:lnTo>
                  <a:lnTo>
                    <a:pt x="1167" y="833"/>
                  </a:lnTo>
                  <a:lnTo>
                    <a:pt x="1170" y="839"/>
                  </a:lnTo>
                  <a:lnTo>
                    <a:pt x="1172" y="844"/>
                  </a:lnTo>
                  <a:lnTo>
                    <a:pt x="1175" y="849"/>
                  </a:lnTo>
                  <a:lnTo>
                    <a:pt x="1176" y="861"/>
                  </a:lnTo>
                  <a:lnTo>
                    <a:pt x="1177" y="878"/>
                  </a:lnTo>
                  <a:lnTo>
                    <a:pt x="1177" y="888"/>
                  </a:lnTo>
                  <a:lnTo>
                    <a:pt x="1176" y="894"/>
                  </a:lnTo>
                  <a:lnTo>
                    <a:pt x="1175" y="900"/>
                  </a:lnTo>
                  <a:lnTo>
                    <a:pt x="1173" y="903"/>
                  </a:lnTo>
                  <a:lnTo>
                    <a:pt x="1170" y="909"/>
                  </a:lnTo>
                  <a:lnTo>
                    <a:pt x="1165" y="918"/>
                  </a:lnTo>
                  <a:lnTo>
                    <a:pt x="1163" y="921"/>
                  </a:lnTo>
                  <a:lnTo>
                    <a:pt x="1163" y="925"/>
                  </a:lnTo>
                  <a:lnTo>
                    <a:pt x="1164" y="927"/>
                  </a:lnTo>
                  <a:lnTo>
                    <a:pt x="1165" y="929"/>
                  </a:lnTo>
                  <a:lnTo>
                    <a:pt x="1169" y="937"/>
                  </a:lnTo>
                  <a:lnTo>
                    <a:pt x="1172" y="947"/>
                  </a:lnTo>
                  <a:lnTo>
                    <a:pt x="1173" y="954"/>
                  </a:lnTo>
                  <a:lnTo>
                    <a:pt x="1173" y="962"/>
                  </a:lnTo>
                  <a:lnTo>
                    <a:pt x="1172" y="970"/>
                  </a:lnTo>
                  <a:lnTo>
                    <a:pt x="1171" y="977"/>
                  </a:lnTo>
                  <a:lnTo>
                    <a:pt x="1169" y="984"/>
                  </a:lnTo>
                  <a:lnTo>
                    <a:pt x="1166" y="991"/>
                  </a:lnTo>
                  <a:lnTo>
                    <a:pt x="1163" y="997"/>
                  </a:lnTo>
                  <a:lnTo>
                    <a:pt x="1158" y="1001"/>
                  </a:lnTo>
                  <a:lnTo>
                    <a:pt x="1153" y="1004"/>
                  </a:lnTo>
                  <a:lnTo>
                    <a:pt x="1147" y="1008"/>
                  </a:lnTo>
                  <a:lnTo>
                    <a:pt x="1140" y="1010"/>
                  </a:lnTo>
                  <a:lnTo>
                    <a:pt x="1134" y="1013"/>
                  </a:lnTo>
                  <a:lnTo>
                    <a:pt x="1122" y="1015"/>
                  </a:lnTo>
                  <a:lnTo>
                    <a:pt x="1113" y="1019"/>
                  </a:lnTo>
                  <a:lnTo>
                    <a:pt x="1112" y="1021"/>
                  </a:lnTo>
                  <a:lnTo>
                    <a:pt x="1109" y="1022"/>
                  </a:lnTo>
                  <a:lnTo>
                    <a:pt x="1109" y="1025"/>
                  </a:lnTo>
                  <a:lnTo>
                    <a:pt x="1109" y="1027"/>
                  </a:lnTo>
                  <a:lnTo>
                    <a:pt x="1110" y="1032"/>
                  </a:lnTo>
                  <a:lnTo>
                    <a:pt x="1115" y="1035"/>
                  </a:lnTo>
                  <a:lnTo>
                    <a:pt x="1120" y="1040"/>
                  </a:lnTo>
                  <a:lnTo>
                    <a:pt x="1126" y="1045"/>
                  </a:lnTo>
                  <a:lnTo>
                    <a:pt x="1129" y="1052"/>
                  </a:lnTo>
                  <a:lnTo>
                    <a:pt x="1134" y="1061"/>
                  </a:lnTo>
                  <a:lnTo>
                    <a:pt x="1138" y="1071"/>
                  </a:lnTo>
                  <a:lnTo>
                    <a:pt x="1141" y="1079"/>
                  </a:lnTo>
                  <a:lnTo>
                    <a:pt x="1144" y="1082"/>
                  </a:lnTo>
                  <a:lnTo>
                    <a:pt x="1146" y="1084"/>
                  </a:lnTo>
                  <a:lnTo>
                    <a:pt x="1148" y="1085"/>
                  </a:lnTo>
                  <a:lnTo>
                    <a:pt x="1151" y="1086"/>
                  </a:lnTo>
                  <a:lnTo>
                    <a:pt x="1154" y="1085"/>
                  </a:lnTo>
                  <a:lnTo>
                    <a:pt x="1159" y="1084"/>
                  </a:lnTo>
                  <a:lnTo>
                    <a:pt x="1163" y="1080"/>
                  </a:lnTo>
                  <a:lnTo>
                    <a:pt x="1167" y="1073"/>
                  </a:lnTo>
                  <a:lnTo>
                    <a:pt x="1171" y="1063"/>
                  </a:lnTo>
                  <a:lnTo>
                    <a:pt x="1176" y="1051"/>
                  </a:lnTo>
                  <a:lnTo>
                    <a:pt x="1182" y="1040"/>
                  </a:lnTo>
                  <a:lnTo>
                    <a:pt x="1187" y="1032"/>
                  </a:lnTo>
                  <a:lnTo>
                    <a:pt x="1194" y="1027"/>
                  </a:lnTo>
                  <a:lnTo>
                    <a:pt x="1202" y="1025"/>
                  </a:lnTo>
                  <a:lnTo>
                    <a:pt x="1206" y="1023"/>
                  </a:lnTo>
                  <a:lnTo>
                    <a:pt x="1208" y="1023"/>
                  </a:lnTo>
                  <a:lnTo>
                    <a:pt x="1211" y="1025"/>
                  </a:lnTo>
                  <a:lnTo>
                    <a:pt x="1213" y="1026"/>
                  </a:lnTo>
                  <a:lnTo>
                    <a:pt x="1215" y="1032"/>
                  </a:lnTo>
                  <a:lnTo>
                    <a:pt x="1215" y="1041"/>
                  </a:lnTo>
                  <a:lnTo>
                    <a:pt x="1215" y="1054"/>
                  </a:lnTo>
                  <a:lnTo>
                    <a:pt x="1215" y="1069"/>
                  </a:lnTo>
                  <a:lnTo>
                    <a:pt x="1216" y="1077"/>
                  </a:lnTo>
                  <a:lnTo>
                    <a:pt x="1219" y="1083"/>
                  </a:lnTo>
                  <a:lnTo>
                    <a:pt x="1222" y="1088"/>
                  </a:lnTo>
                  <a:lnTo>
                    <a:pt x="1227" y="1092"/>
                  </a:lnTo>
                  <a:lnTo>
                    <a:pt x="1236" y="1099"/>
                  </a:lnTo>
                  <a:lnTo>
                    <a:pt x="1247" y="1103"/>
                  </a:lnTo>
                  <a:lnTo>
                    <a:pt x="1257" y="1105"/>
                  </a:lnTo>
                  <a:lnTo>
                    <a:pt x="1266" y="1109"/>
                  </a:lnTo>
                  <a:lnTo>
                    <a:pt x="1271" y="1110"/>
                  </a:lnTo>
                  <a:lnTo>
                    <a:pt x="1274" y="1113"/>
                  </a:lnTo>
                  <a:lnTo>
                    <a:pt x="1278" y="1115"/>
                  </a:lnTo>
                  <a:lnTo>
                    <a:pt x="1282" y="1118"/>
                  </a:lnTo>
                  <a:lnTo>
                    <a:pt x="1288" y="1129"/>
                  </a:lnTo>
                  <a:lnTo>
                    <a:pt x="1295" y="1145"/>
                  </a:lnTo>
                  <a:lnTo>
                    <a:pt x="1297" y="1153"/>
                  </a:lnTo>
                  <a:lnTo>
                    <a:pt x="1298" y="1161"/>
                  </a:lnTo>
                  <a:lnTo>
                    <a:pt x="1298" y="1168"/>
                  </a:lnTo>
                  <a:lnTo>
                    <a:pt x="1297" y="1174"/>
                  </a:lnTo>
                  <a:lnTo>
                    <a:pt x="1295" y="1179"/>
                  </a:lnTo>
                  <a:lnTo>
                    <a:pt x="1293" y="1184"/>
                  </a:lnTo>
                  <a:lnTo>
                    <a:pt x="1293" y="1187"/>
                  </a:lnTo>
                  <a:lnTo>
                    <a:pt x="1295" y="1192"/>
                  </a:lnTo>
                  <a:lnTo>
                    <a:pt x="1298" y="1199"/>
                  </a:lnTo>
                  <a:lnTo>
                    <a:pt x="1304" y="1206"/>
                  </a:lnTo>
                  <a:lnTo>
                    <a:pt x="1307" y="1210"/>
                  </a:lnTo>
                  <a:lnTo>
                    <a:pt x="1308" y="1214"/>
                  </a:lnTo>
                  <a:lnTo>
                    <a:pt x="1309" y="1217"/>
                  </a:lnTo>
                  <a:lnTo>
                    <a:pt x="1310" y="1221"/>
                  </a:lnTo>
                  <a:lnTo>
                    <a:pt x="1309" y="1230"/>
                  </a:lnTo>
                  <a:lnTo>
                    <a:pt x="1308" y="1241"/>
                  </a:lnTo>
                  <a:lnTo>
                    <a:pt x="1307" y="1246"/>
                  </a:lnTo>
                  <a:lnTo>
                    <a:pt x="1308" y="1249"/>
                  </a:lnTo>
                  <a:lnTo>
                    <a:pt x="1310" y="1252"/>
                  </a:lnTo>
                  <a:lnTo>
                    <a:pt x="1313" y="1254"/>
                  </a:lnTo>
                  <a:lnTo>
                    <a:pt x="1315" y="1254"/>
                  </a:lnTo>
                  <a:lnTo>
                    <a:pt x="1318" y="1254"/>
                  </a:lnTo>
                  <a:lnTo>
                    <a:pt x="1322" y="1253"/>
                  </a:lnTo>
                  <a:lnTo>
                    <a:pt x="1326" y="1252"/>
                  </a:lnTo>
                  <a:lnTo>
                    <a:pt x="1333" y="1247"/>
                  </a:lnTo>
                  <a:lnTo>
                    <a:pt x="1340" y="1242"/>
                  </a:lnTo>
                  <a:lnTo>
                    <a:pt x="1347" y="1235"/>
                  </a:lnTo>
                  <a:lnTo>
                    <a:pt x="1352" y="1229"/>
                  </a:lnTo>
                  <a:lnTo>
                    <a:pt x="1356" y="1223"/>
                  </a:lnTo>
                  <a:lnTo>
                    <a:pt x="1360" y="1220"/>
                  </a:lnTo>
                  <a:lnTo>
                    <a:pt x="1361" y="1220"/>
                  </a:lnTo>
                  <a:lnTo>
                    <a:pt x="1364" y="1221"/>
                  </a:lnTo>
                  <a:lnTo>
                    <a:pt x="1366" y="1222"/>
                  </a:lnTo>
                  <a:lnTo>
                    <a:pt x="1368" y="1224"/>
                  </a:lnTo>
                  <a:lnTo>
                    <a:pt x="1372" y="1229"/>
                  </a:lnTo>
                  <a:lnTo>
                    <a:pt x="1374" y="1234"/>
                  </a:lnTo>
                  <a:lnTo>
                    <a:pt x="1376" y="1239"/>
                  </a:lnTo>
                  <a:lnTo>
                    <a:pt x="1378" y="1244"/>
                  </a:lnTo>
                  <a:lnTo>
                    <a:pt x="1380" y="1259"/>
                  </a:lnTo>
                  <a:lnTo>
                    <a:pt x="1381" y="1274"/>
                  </a:lnTo>
                  <a:lnTo>
                    <a:pt x="1383" y="1291"/>
                  </a:lnTo>
                  <a:lnTo>
                    <a:pt x="1385" y="1305"/>
                  </a:lnTo>
                  <a:lnTo>
                    <a:pt x="1386" y="1311"/>
                  </a:lnTo>
                  <a:lnTo>
                    <a:pt x="1390" y="1317"/>
                  </a:lnTo>
                  <a:lnTo>
                    <a:pt x="1393" y="1323"/>
                  </a:lnTo>
                  <a:lnTo>
                    <a:pt x="1398" y="1328"/>
                  </a:lnTo>
                  <a:lnTo>
                    <a:pt x="1409" y="1336"/>
                  </a:lnTo>
                  <a:lnTo>
                    <a:pt x="1418" y="1340"/>
                  </a:lnTo>
                  <a:lnTo>
                    <a:pt x="1424" y="1343"/>
                  </a:lnTo>
                  <a:lnTo>
                    <a:pt x="1428" y="1345"/>
                  </a:lnTo>
                  <a:lnTo>
                    <a:pt x="1431" y="1349"/>
                  </a:lnTo>
                  <a:lnTo>
                    <a:pt x="1434" y="1354"/>
                  </a:lnTo>
                  <a:lnTo>
                    <a:pt x="1442" y="1362"/>
                  </a:lnTo>
                  <a:lnTo>
                    <a:pt x="1450" y="1370"/>
                  </a:lnTo>
                  <a:lnTo>
                    <a:pt x="1453" y="1374"/>
                  </a:lnTo>
                  <a:lnTo>
                    <a:pt x="1454" y="1379"/>
                  </a:lnTo>
                  <a:lnTo>
                    <a:pt x="1454" y="1384"/>
                  </a:lnTo>
                  <a:lnTo>
                    <a:pt x="1453" y="1388"/>
                  </a:lnTo>
                  <a:lnTo>
                    <a:pt x="1447" y="1399"/>
                  </a:lnTo>
                  <a:lnTo>
                    <a:pt x="1441" y="1410"/>
                  </a:lnTo>
                  <a:lnTo>
                    <a:pt x="1435" y="1422"/>
                  </a:lnTo>
                  <a:lnTo>
                    <a:pt x="1431" y="1435"/>
                  </a:lnTo>
                  <a:lnTo>
                    <a:pt x="1429" y="1449"/>
                  </a:lnTo>
                  <a:lnTo>
                    <a:pt x="1428" y="1461"/>
                  </a:lnTo>
                  <a:lnTo>
                    <a:pt x="1429" y="1467"/>
                  </a:lnTo>
                  <a:lnTo>
                    <a:pt x="1430" y="1473"/>
                  </a:lnTo>
                  <a:lnTo>
                    <a:pt x="1431" y="1480"/>
                  </a:lnTo>
                  <a:lnTo>
                    <a:pt x="1434" y="1486"/>
                  </a:lnTo>
                  <a:lnTo>
                    <a:pt x="1440" y="1496"/>
                  </a:lnTo>
                  <a:lnTo>
                    <a:pt x="1446" y="1505"/>
                  </a:lnTo>
                  <a:lnTo>
                    <a:pt x="1448" y="1508"/>
                  </a:lnTo>
                  <a:lnTo>
                    <a:pt x="1449" y="1511"/>
                  </a:lnTo>
                  <a:lnTo>
                    <a:pt x="1450" y="1514"/>
                  </a:lnTo>
                  <a:lnTo>
                    <a:pt x="1450" y="1517"/>
                  </a:lnTo>
                  <a:lnTo>
                    <a:pt x="1449" y="1519"/>
                  </a:lnTo>
                  <a:lnTo>
                    <a:pt x="1448" y="1521"/>
                  </a:lnTo>
                  <a:lnTo>
                    <a:pt x="1446" y="1524"/>
                  </a:lnTo>
                  <a:lnTo>
                    <a:pt x="1442" y="1526"/>
                  </a:lnTo>
                  <a:lnTo>
                    <a:pt x="1440" y="1527"/>
                  </a:lnTo>
                  <a:lnTo>
                    <a:pt x="1439" y="1531"/>
                  </a:lnTo>
                  <a:lnTo>
                    <a:pt x="1437" y="1533"/>
                  </a:lnTo>
                  <a:lnTo>
                    <a:pt x="1436" y="1537"/>
                  </a:lnTo>
                  <a:lnTo>
                    <a:pt x="1435" y="1539"/>
                  </a:lnTo>
                  <a:lnTo>
                    <a:pt x="1434" y="1542"/>
                  </a:lnTo>
                  <a:lnTo>
                    <a:pt x="1431" y="1543"/>
                  </a:lnTo>
                  <a:lnTo>
                    <a:pt x="1428" y="1544"/>
                  </a:lnTo>
                  <a:lnTo>
                    <a:pt x="1419" y="1545"/>
                  </a:lnTo>
                  <a:lnTo>
                    <a:pt x="1415" y="1549"/>
                  </a:lnTo>
                  <a:lnTo>
                    <a:pt x="1412" y="1551"/>
                  </a:lnTo>
                  <a:lnTo>
                    <a:pt x="1411" y="1553"/>
                  </a:lnTo>
                  <a:lnTo>
                    <a:pt x="1411" y="1557"/>
                  </a:lnTo>
                  <a:lnTo>
                    <a:pt x="1411" y="1559"/>
                  </a:lnTo>
                  <a:lnTo>
                    <a:pt x="1414" y="1563"/>
                  </a:lnTo>
                  <a:lnTo>
                    <a:pt x="1417" y="1564"/>
                  </a:lnTo>
                  <a:lnTo>
                    <a:pt x="1421" y="1565"/>
                  </a:lnTo>
                  <a:lnTo>
                    <a:pt x="1424" y="1565"/>
                  </a:lnTo>
                  <a:lnTo>
                    <a:pt x="1428" y="1567"/>
                  </a:lnTo>
                  <a:lnTo>
                    <a:pt x="1430" y="1568"/>
                  </a:lnTo>
                  <a:lnTo>
                    <a:pt x="1433" y="1570"/>
                  </a:lnTo>
                  <a:lnTo>
                    <a:pt x="1434" y="1574"/>
                  </a:lnTo>
                  <a:lnTo>
                    <a:pt x="1435" y="1587"/>
                  </a:lnTo>
                  <a:lnTo>
                    <a:pt x="1436" y="1607"/>
                  </a:lnTo>
                  <a:lnTo>
                    <a:pt x="1436" y="1612"/>
                  </a:lnTo>
                  <a:lnTo>
                    <a:pt x="1436" y="1615"/>
                  </a:lnTo>
                  <a:lnTo>
                    <a:pt x="1435" y="1616"/>
                  </a:lnTo>
                  <a:lnTo>
                    <a:pt x="1434" y="1618"/>
                  </a:lnTo>
                  <a:lnTo>
                    <a:pt x="1421" y="1624"/>
                  </a:lnTo>
                  <a:lnTo>
                    <a:pt x="1408" y="1631"/>
                  </a:lnTo>
                  <a:lnTo>
                    <a:pt x="1405" y="1636"/>
                  </a:lnTo>
                  <a:lnTo>
                    <a:pt x="1403" y="1640"/>
                  </a:lnTo>
                  <a:lnTo>
                    <a:pt x="1400" y="1647"/>
                  </a:lnTo>
                  <a:lnTo>
                    <a:pt x="1399" y="1655"/>
                  </a:lnTo>
                  <a:lnTo>
                    <a:pt x="1396" y="1669"/>
                  </a:lnTo>
                  <a:lnTo>
                    <a:pt x="1391" y="1682"/>
                  </a:lnTo>
                  <a:lnTo>
                    <a:pt x="1385" y="1694"/>
                  </a:lnTo>
                  <a:lnTo>
                    <a:pt x="1380" y="1707"/>
                  </a:lnTo>
                  <a:lnTo>
                    <a:pt x="1379" y="1714"/>
                  </a:lnTo>
                  <a:lnTo>
                    <a:pt x="1378" y="1721"/>
                  </a:lnTo>
                  <a:lnTo>
                    <a:pt x="1378" y="1728"/>
                  </a:lnTo>
                  <a:lnTo>
                    <a:pt x="1378" y="1734"/>
                  </a:lnTo>
                  <a:lnTo>
                    <a:pt x="1378" y="1740"/>
                  </a:lnTo>
                  <a:lnTo>
                    <a:pt x="1377" y="1745"/>
                  </a:lnTo>
                  <a:lnTo>
                    <a:pt x="1373" y="1747"/>
                  </a:lnTo>
                  <a:lnTo>
                    <a:pt x="1370" y="1748"/>
                  </a:lnTo>
                  <a:lnTo>
                    <a:pt x="1359" y="1750"/>
                  </a:lnTo>
                  <a:lnTo>
                    <a:pt x="1349" y="1751"/>
                  </a:lnTo>
                  <a:lnTo>
                    <a:pt x="1339" y="1752"/>
                  </a:lnTo>
                  <a:lnTo>
                    <a:pt x="1328" y="1753"/>
                  </a:lnTo>
                  <a:lnTo>
                    <a:pt x="1323" y="1753"/>
                  </a:lnTo>
                  <a:lnTo>
                    <a:pt x="1318" y="1752"/>
                  </a:lnTo>
                  <a:lnTo>
                    <a:pt x="1315" y="1750"/>
                  </a:lnTo>
                  <a:lnTo>
                    <a:pt x="1313" y="1747"/>
                  </a:lnTo>
                  <a:lnTo>
                    <a:pt x="1309" y="1740"/>
                  </a:lnTo>
                  <a:lnTo>
                    <a:pt x="1305" y="1734"/>
                  </a:lnTo>
                  <a:lnTo>
                    <a:pt x="1302" y="1732"/>
                  </a:lnTo>
                  <a:lnTo>
                    <a:pt x="1298" y="1731"/>
                  </a:lnTo>
                  <a:lnTo>
                    <a:pt x="1292" y="1729"/>
                  </a:lnTo>
                  <a:lnTo>
                    <a:pt x="1286" y="1728"/>
                  </a:lnTo>
                  <a:lnTo>
                    <a:pt x="1279" y="1728"/>
                  </a:lnTo>
                  <a:lnTo>
                    <a:pt x="1273" y="1729"/>
                  </a:lnTo>
                  <a:lnTo>
                    <a:pt x="1269" y="1731"/>
                  </a:lnTo>
                  <a:lnTo>
                    <a:pt x="1263" y="1733"/>
                  </a:lnTo>
                  <a:lnTo>
                    <a:pt x="1254" y="1738"/>
                  </a:lnTo>
                  <a:lnTo>
                    <a:pt x="1247" y="1739"/>
                  </a:lnTo>
                  <a:lnTo>
                    <a:pt x="1245" y="1738"/>
                  </a:lnTo>
                  <a:lnTo>
                    <a:pt x="1244" y="1737"/>
                  </a:lnTo>
                  <a:lnTo>
                    <a:pt x="1242" y="1734"/>
                  </a:lnTo>
                  <a:lnTo>
                    <a:pt x="1241" y="1731"/>
                  </a:lnTo>
                  <a:lnTo>
                    <a:pt x="1241" y="1722"/>
                  </a:lnTo>
                  <a:lnTo>
                    <a:pt x="1242" y="1712"/>
                  </a:lnTo>
                  <a:lnTo>
                    <a:pt x="1245" y="1700"/>
                  </a:lnTo>
                  <a:lnTo>
                    <a:pt x="1248" y="1687"/>
                  </a:lnTo>
                  <a:lnTo>
                    <a:pt x="1250" y="1671"/>
                  </a:lnTo>
                  <a:lnTo>
                    <a:pt x="1251" y="1651"/>
                  </a:lnTo>
                  <a:lnTo>
                    <a:pt x="1250" y="1641"/>
                  </a:lnTo>
                  <a:lnTo>
                    <a:pt x="1247" y="1632"/>
                  </a:lnTo>
                  <a:lnTo>
                    <a:pt x="1244" y="1626"/>
                  </a:lnTo>
                  <a:lnTo>
                    <a:pt x="1240" y="1620"/>
                  </a:lnTo>
                  <a:lnTo>
                    <a:pt x="1235" y="1618"/>
                  </a:lnTo>
                  <a:lnTo>
                    <a:pt x="1230" y="1616"/>
                  </a:lnTo>
                  <a:lnTo>
                    <a:pt x="1226" y="1616"/>
                  </a:lnTo>
                  <a:lnTo>
                    <a:pt x="1221" y="1619"/>
                  </a:lnTo>
                  <a:lnTo>
                    <a:pt x="1217" y="1624"/>
                  </a:lnTo>
                  <a:lnTo>
                    <a:pt x="1216" y="1628"/>
                  </a:lnTo>
                  <a:lnTo>
                    <a:pt x="1215" y="1634"/>
                  </a:lnTo>
                  <a:lnTo>
                    <a:pt x="1216" y="1640"/>
                  </a:lnTo>
                  <a:lnTo>
                    <a:pt x="1219" y="1653"/>
                  </a:lnTo>
                  <a:lnTo>
                    <a:pt x="1222" y="1665"/>
                  </a:lnTo>
                  <a:lnTo>
                    <a:pt x="1222" y="1671"/>
                  </a:lnTo>
                  <a:lnTo>
                    <a:pt x="1220" y="1676"/>
                  </a:lnTo>
                  <a:lnTo>
                    <a:pt x="1216" y="1681"/>
                  </a:lnTo>
                  <a:lnTo>
                    <a:pt x="1211" y="1684"/>
                  </a:lnTo>
                  <a:lnTo>
                    <a:pt x="1206" y="1688"/>
                  </a:lnTo>
                  <a:lnTo>
                    <a:pt x="1201" y="1690"/>
                  </a:lnTo>
                  <a:lnTo>
                    <a:pt x="1195" y="1691"/>
                  </a:lnTo>
                  <a:lnTo>
                    <a:pt x="1190" y="1690"/>
                  </a:lnTo>
                  <a:lnTo>
                    <a:pt x="1185" y="1689"/>
                  </a:lnTo>
                  <a:lnTo>
                    <a:pt x="1182" y="1687"/>
                  </a:lnTo>
                  <a:lnTo>
                    <a:pt x="1179" y="1684"/>
                  </a:lnTo>
                  <a:lnTo>
                    <a:pt x="1178" y="1681"/>
                  </a:lnTo>
                  <a:lnTo>
                    <a:pt x="1177" y="1677"/>
                  </a:lnTo>
                  <a:lnTo>
                    <a:pt x="1177" y="1672"/>
                  </a:lnTo>
                  <a:lnTo>
                    <a:pt x="1178" y="1668"/>
                  </a:lnTo>
                  <a:lnTo>
                    <a:pt x="1179" y="1662"/>
                  </a:lnTo>
                  <a:lnTo>
                    <a:pt x="1183" y="1652"/>
                  </a:lnTo>
                  <a:lnTo>
                    <a:pt x="1184" y="1643"/>
                  </a:lnTo>
                  <a:lnTo>
                    <a:pt x="1183" y="1633"/>
                  </a:lnTo>
                  <a:lnTo>
                    <a:pt x="1178" y="1620"/>
                  </a:lnTo>
                  <a:lnTo>
                    <a:pt x="1177" y="1612"/>
                  </a:lnTo>
                  <a:lnTo>
                    <a:pt x="1176" y="1605"/>
                  </a:lnTo>
                  <a:lnTo>
                    <a:pt x="1176" y="1599"/>
                  </a:lnTo>
                  <a:lnTo>
                    <a:pt x="1177" y="1593"/>
                  </a:lnTo>
                  <a:lnTo>
                    <a:pt x="1181" y="1583"/>
                  </a:lnTo>
                  <a:lnTo>
                    <a:pt x="1185" y="1574"/>
                  </a:lnTo>
                  <a:lnTo>
                    <a:pt x="1189" y="1563"/>
                  </a:lnTo>
                  <a:lnTo>
                    <a:pt x="1190" y="1552"/>
                  </a:lnTo>
                  <a:lnTo>
                    <a:pt x="1189" y="1548"/>
                  </a:lnTo>
                  <a:lnTo>
                    <a:pt x="1188" y="1544"/>
                  </a:lnTo>
                  <a:lnTo>
                    <a:pt x="1184" y="1543"/>
                  </a:lnTo>
                  <a:lnTo>
                    <a:pt x="1178" y="1542"/>
                  </a:lnTo>
                  <a:lnTo>
                    <a:pt x="1166" y="1543"/>
                  </a:lnTo>
                  <a:lnTo>
                    <a:pt x="1154" y="1546"/>
                  </a:lnTo>
                  <a:lnTo>
                    <a:pt x="1146" y="1550"/>
                  </a:lnTo>
                  <a:lnTo>
                    <a:pt x="1141" y="1552"/>
                  </a:lnTo>
                  <a:lnTo>
                    <a:pt x="1137" y="1552"/>
                  </a:lnTo>
                  <a:lnTo>
                    <a:pt x="1129" y="1549"/>
                  </a:lnTo>
                  <a:lnTo>
                    <a:pt x="1120" y="1545"/>
                  </a:lnTo>
                  <a:lnTo>
                    <a:pt x="1114" y="1543"/>
                  </a:lnTo>
                  <a:lnTo>
                    <a:pt x="1112" y="1542"/>
                  </a:lnTo>
                  <a:lnTo>
                    <a:pt x="1110" y="1539"/>
                  </a:lnTo>
                  <a:lnTo>
                    <a:pt x="1109" y="1537"/>
                  </a:lnTo>
                  <a:lnTo>
                    <a:pt x="1108" y="1533"/>
                  </a:lnTo>
                  <a:lnTo>
                    <a:pt x="1103" y="1517"/>
                  </a:lnTo>
                  <a:lnTo>
                    <a:pt x="1101" y="1500"/>
                  </a:lnTo>
                  <a:lnTo>
                    <a:pt x="1102" y="1488"/>
                  </a:lnTo>
                  <a:lnTo>
                    <a:pt x="1102" y="1470"/>
                  </a:lnTo>
                  <a:lnTo>
                    <a:pt x="1100" y="1455"/>
                  </a:lnTo>
                  <a:lnTo>
                    <a:pt x="1096" y="1435"/>
                  </a:lnTo>
                  <a:lnTo>
                    <a:pt x="1091" y="1412"/>
                  </a:lnTo>
                  <a:lnTo>
                    <a:pt x="1085" y="1392"/>
                  </a:lnTo>
                  <a:lnTo>
                    <a:pt x="1081" y="1378"/>
                  </a:lnTo>
                  <a:lnTo>
                    <a:pt x="1078" y="1370"/>
                  </a:lnTo>
                  <a:lnTo>
                    <a:pt x="1076" y="1369"/>
                  </a:lnTo>
                  <a:lnTo>
                    <a:pt x="1075" y="1369"/>
                  </a:lnTo>
                  <a:lnTo>
                    <a:pt x="1071" y="1372"/>
                  </a:lnTo>
                  <a:lnTo>
                    <a:pt x="1068" y="1374"/>
                  </a:lnTo>
                  <a:lnTo>
                    <a:pt x="1063" y="1376"/>
                  </a:lnTo>
                  <a:lnTo>
                    <a:pt x="1059" y="1379"/>
                  </a:lnTo>
                  <a:lnTo>
                    <a:pt x="1055" y="1382"/>
                  </a:lnTo>
                  <a:lnTo>
                    <a:pt x="1051" y="1382"/>
                  </a:lnTo>
                  <a:lnTo>
                    <a:pt x="1049" y="1380"/>
                  </a:lnTo>
                  <a:lnTo>
                    <a:pt x="1045" y="1378"/>
                  </a:lnTo>
                  <a:lnTo>
                    <a:pt x="1039" y="1372"/>
                  </a:lnTo>
                  <a:lnTo>
                    <a:pt x="1032" y="1367"/>
                  </a:lnTo>
                  <a:lnTo>
                    <a:pt x="1022" y="1362"/>
                  </a:lnTo>
                  <a:lnTo>
                    <a:pt x="1011" y="1359"/>
                  </a:lnTo>
                  <a:lnTo>
                    <a:pt x="1002" y="1359"/>
                  </a:lnTo>
                  <a:lnTo>
                    <a:pt x="994" y="1360"/>
                  </a:lnTo>
                  <a:lnTo>
                    <a:pt x="984" y="1362"/>
                  </a:lnTo>
                  <a:lnTo>
                    <a:pt x="975" y="1366"/>
                  </a:lnTo>
                  <a:lnTo>
                    <a:pt x="957" y="1374"/>
                  </a:lnTo>
                  <a:lnTo>
                    <a:pt x="943" y="1384"/>
                  </a:lnTo>
                  <a:lnTo>
                    <a:pt x="936" y="1387"/>
                  </a:lnTo>
                  <a:lnTo>
                    <a:pt x="929" y="1389"/>
                  </a:lnTo>
                  <a:lnTo>
                    <a:pt x="921" y="1391"/>
                  </a:lnTo>
                  <a:lnTo>
                    <a:pt x="915" y="1389"/>
                  </a:lnTo>
                  <a:lnTo>
                    <a:pt x="908" y="1389"/>
                  </a:lnTo>
                  <a:lnTo>
                    <a:pt x="904" y="1387"/>
                  </a:lnTo>
                  <a:lnTo>
                    <a:pt x="899" y="1384"/>
                  </a:lnTo>
                  <a:lnTo>
                    <a:pt x="895" y="1380"/>
                  </a:lnTo>
                  <a:lnTo>
                    <a:pt x="892" y="1369"/>
                  </a:lnTo>
                  <a:lnTo>
                    <a:pt x="889" y="1354"/>
                  </a:lnTo>
                  <a:lnTo>
                    <a:pt x="887" y="1338"/>
                  </a:lnTo>
                  <a:lnTo>
                    <a:pt x="886" y="1322"/>
                  </a:lnTo>
                  <a:lnTo>
                    <a:pt x="885" y="1315"/>
                  </a:lnTo>
                  <a:lnTo>
                    <a:pt x="882" y="1311"/>
                  </a:lnTo>
                  <a:lnTo>
                    <a:pt x="880" y="1309"/>
                  </a:lnTo>
                  <a:lnTo>
                    <a:pt x="876" y="1307"/>
                  </a:lnTo>
                  <a:lnTo>
                    <a:pt x="873" y="1307"/>
                  </a:lnTo>
                  <a:lnTo>
                    <a:pt x="869" y="1309"/>
                  </a:lnTo>
                  <a:lnTo>
                    <a:pt x="866" y="1311"/>
                  </a:lnTo>
                  <a:lnTo>
                    <a:pt x="862" y="1313"/>
                  </a:lnTo>
                  <a:lnTo>
                    <a:pt x="856" y="1318"/>
                  </a:lnTo>
                  <a:lnTo>
                    <a:pt x="850" y="1321"/>
                  </a:lnTo>
                  <a:lnTo>
                    <a:pt x="842" y="1322"/>
                  </a:lnTo>
                  <a:lnTo>
                    <a:pt x="832" y="1322"/>
                  </a:lnTo>
                  <a:lnTo>
                    <a:pt x="823" y="1321"/>
                  </a:lnTo>
                  <a:lnTo>
                    <a:pt x="816" y="1318"/>
                  </a:lnTo>
                  <a:lnTo>
                    <a:pt x="811" y="1313"/>
                  </a:lnTo>
                  <a:lnTo>
                    <a:pt x="807" y="1307"/>
                  </a:lnTo>
                  <a:lnTo>
                    <a:pt x="805" y="1305"/>
                  </a:lnTo>
                  <a:lnTo>
                    <a:pt x="803" y="1303"/>
                  </a:lnTo>
                  <a:lnTo>
                    <a:pt x="800" y="1302"/>
                  </a:lnTo>
                  <a:lnTo>
                    <a:pt x="798" y="1300"/>
                  </a:lnTo>
                  <a:lnTo>
                    <a:pt x="792" y="1302"/>
                  </a:lnTo>
                  <a:lnTo>
                    <a:pt x="784" y="1306"/>
                  </a:lnTo>
                  <a:lnTo>
                    <a:pt x="773" y="1312"/>
                  </a:lnTo>
                  <a:lnTo>
                    <a:pt x="762" y="1318"/>
                  </a:lnTo>
                  <a:lnTo>
                    <a:pt x="753" y="1325"/>
                  </a:lnTo>
                  <a:lnTo>
                    <a:pt x="743" y="1331"/>
                  </a:lnTo>
                  <a:lnTo>
                    <a:pt x="736" y="1336"/>
                  </a:lnTo>
                  <a:lnTo>
                    <a:pt x="732" y="1342"/>
                  </a:lnTo>
                  <a:lnTo>
                    <a:pt x="731" y="1344"/>
                  </a:lnTo>
                  <a:lnTo>
                    <a:pt x="731" y="1347"/>
                  </a:lnTo>
                  <a:lnTo>
                    <a:pt x="732" y="1350"/>
                  </a:lnTo>
                  <a:lnTo>
                    <a:pt x="734" y="1354"/>
                  </a:lnTo>
                  <a:lnTo>
                    <a:pt x="736" y="1367"/>
                  </a:lnTo>
                  <a:lnTo>
                    <a:pt x="738" y="1384"/>
                  </a:lnTo>
                  <a:lnTo>
                    <a:pt x="740" y="1388"/>
                  </a:lnTo>
                  <a:lnTo>
                    <a:pt x="741" y="1392"/>
                  </a:lnTo>
                  <a:lnTo>
                    <a:pt x="743" y="1395"/>
                  </a:lnTo>
                  <a:lnTo>
                    <a:pt x="747" y="1399"/>
                  </a:lnTo>
                  <a:lnTo>
                    <a:pt x="753" y="1406"/>
                  </a:lnTo>
                  <a:lnTo>
                    <a:pt x="761" y="1413"/>
                  </a:lnTo>
                  <a:lnTo>
                    <a:pt x="764" y="1418"/>
                  </a:lnTo>
                  <a:lnTo>
                    <a:pt x="766" y="1422"/>
                  </a:lnTo>
                  <a:lnTo>
                    <a:pt x="767" y="1425"/>
                  </a:lnTo>
                  <a:lnTo>
                    <a:pt x="764" y="1429"/>
                  </a:lnTo>
                  <a:lnTo>
                    <a:pt x="762" y="1432"/>
                  </a:lnTo>
                  <a:lnTo>
                    <a:pt x="759" y="1436"/>
                  </a:lnTo>
                  <a:lnTo>
                    <a:pt x="754" y="1439"/>
                  </a:lnTo>
                  <a:lnTo>
                    <a:pt x="748" y="1442"/>
                  </a:lnTo>
                  <a:lnTo>
                    <a:pt x="735" y="1449"/>
                  </a:lnTo>
                  <a:lnTo>
                    <a:pt x="723" y="1456"/>
                  </a:lnTo>
                  <a:lnTo>
                    <a:pt x="711" y="1464"/>
                  </a:lnTo>
                  <a:lnTo>
                    <a:pt x="700" y="1473"/>
                  </a:lnTo>
                  <a:lnTo>
                    <a:pt x="696" y="1476"/>
                  </a:lnTo>
                  <a:lnTo>
                    <a:pt x="692" y="1479"/>
                  </a:lnTo>
                  <a:close/>
                </a:path>
              </a:pathLst>
            </a:custGeom>
            <a:solidFill>
              <a:srgbClr val="FF0000"/>
            </a:solidFill>
            <a:ln w="3175" cmpd="sng">
              <a:solidFill>
                <a:srgbClr val="BFBFBF"/>
              </a:solidFill>
              <a:round/>
              <a:headEnd/>
              <a:tailEnd/>
            </a:ln>
          </p:spPr>
          <p:txBody>
            <a:bodyPr/>
            <a:lstStyle/>
            <a:p>
              <a:pPr defTabSz="1044975"/>
              <a:endParaRPr lang="zh-CN" altLang="en-US" sz="2100" ker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31" name="广西"/>
            <p:cNvSpPr>
              <a:spLocks/>
            </p:cNvSpPr>
            <p:nvPr/>
          </p:nvSpPr>
          <p:spPr bwMode="auto">
            <a:xfrm>
              <a:off x="1807538" y="4838951"/>
              <a:ext cx="1175290" cy="844181"/>
            </a:xfrm>
            <a:custGeom>
              <a:avLst/>
              <a:gdLst>
                <a:gd name="T0" fmla="*/ 1018 w 2980"/>
                <a:gd name="T1" fmla="*/ 1986 h 2145"/>
                <a:gd name="T2" fmla="*/ 879 w 2980"/>
                <a:gd name="T3" fmla="*/ 1879 h 2145"/>
                <a:gd name="T4" fmla="*/ 786 w 2980"/>
                <a:gd name="T5" fmla="*/ 1722 h 2145"/>
                <a:gd name="T6" fmla="*/ 867 w 2980"/>
                <a:gd name="T7" fmla="*/ 1563 h 2145"/>
                <a:gd name="T8" fmla="*/ 768 w 2980"/>
                <a:gd name="T9" fmla="*/ 1472 h 2145"/>
                <a:gd name="T10" fmla="*/ 558 w 2980"/>
                <a:gd name="T11" fmla="*/ 1450 h 2145"/>
                <a:gd name="T12" fmla="*/ 427 w 2980"/>
                <a:gd name="T13" fmla="*/ 1403 h 2145"/>
                <a:gd name="T14" fmla="*/ 413 w 2980"/>
                <a:gd name="T15" fmla="*/ 1291 h 2145"/>
                <a:gd name="T16" fmla="*/ 499 w 2980"/>
                <a:gd name="T17" fmla="*/ 1229 h 2145"/>
                <a:gd name="T18" fmla="*/ 602 w 2980"/>
                <a:gd name="T19" fmla="*/ 1225 h 2145"/>
                <a:gd name="T20" fmla="*/ 617 w 2980"/>
                <a:gd name="T21" fmla="*/ 976 h 2145"/>
                <a:gd name="T22" fmla="*/ 500 w 2980"/>
                <a:gd name="T23" fmla="*/ 983 h 2145"/>
                <a:gd name="T24" fmla="*/ 408 w 2980"/>
                <a:gd name="T25" fmla="*/ 940 h 2145"/>
                <a:gd name="T26" fmla="*/ 340 w 2980"/>
                <a:gd name="T27" fmla="*/ 955 h 2145"/>
                <a:gd name="T28" fmla="*/ 269 w 2980"/>
                <a:gd name="T29" fmla="*/ 871 h 2145"/>
                <a:gd name="T30" fmla="*/ 112 w 2980"/>
                <a:gd name="T31" fmla="*/ 783 h 2145"/>
                <a:gd name="T32" fmla="*/ 19 w 2980"/>
                <a:gd name="T33" fmla="*/ 776 h 2145"/>
                <a:gd name="T34" fmla="*/ 86 w 2980"/>
                <a:gd name="T35" fmla="*/ 708 h 2145"/>
                <a:gd name="T36" fmla="*/ 220 w 2980"/>
                <a:gd name="T37" fmla="*/ 624 h 2145"/>
                <a:gd name="T38" fmla="*/ 353 w 2980"/>
                <a:gd name="T39" fmla="*/ 589 h 2145"/>
                <a:gd name="T40" fmla="*/ 491 w 2980"/>
                <a:gd name="T41" fmla="*/ 669 h 2145"/>
                <a:gd name="T42" fmla="*/ 641 w 2980"/>
                <a:gd name="T43" fmla="*/ 694 h 2145"/>
                <a:gd name="T44" fmla="*/ 757 w 2980"/>
                <a:gd name="T45" fmla="*/ 584 h 2145"/>
                <a:gd name="T46" fmla="*/ 980 w 2980"/>
                <a:gd name="T47" fmla="*/ 480 h 2145"/>
                <a:gd name="T48" fmla="*/ 1012 w 2980"/>
                <a:gd name="T49" fmla="*/ 374 h 2145"/>
                <a:gd name="T50" fmla="*/ 1129 w 2980"/>
                <a:gd name="T51" fmla="*/ 416 h 2145"/>
                <a:gd name="T52" fmla="*/ 1255 w 2980"/>
                <a:gd name="T53" fmla="*/ 458 h 2145"/>
                <a:gd name="T54" fmla="*/ 1328 w 2980"/>
                <a:gd name="T55" fmla="*/ 538 h 2145"/>
                <a:gd name="T56" fmla="*/ 1471 w 2980"/>
                <a:gd name="T57" fmla="*/ 401 h 2145"/>
                <a:gd name="T58" fmla="*/ 1613 w 2980"/>
                <a:gd name="T59" fmla="*/ 444 h 2145"/>
                <a:gd name="T60" fmla="*/ 1670 w 2980"/>
                <a:gd name="T61" fmla="*/ 331 h 2145"/>
                <a:gd name="T62" fmla="*/ 1796 w 2980"/>
                <a:gd name="T63" fmla="*/ 346 h 2145"/>
                <a:gd name="T64" fmla="*/ 1784 w 2980"/>
                <a:gd name="T65" fmla="*/ 261 h 2145"/>
                <a:gd name="T66" fmla="*/ 1935 w 2980"/>
                <a:gd name="T67" fmla="*/ 224 h 2145"/>
                <a:gd name="T68" fmla="*/ 2060 w 2980"/>
                <a:gd name="T69" fmla="*/ 189 h 2145"/>
                <a:gd name="T70" fmla="*/ 2121 w 2980"/>
                <a:gd name="T71" fmla="*/ 149 h 2145"/>
                <a:gd name="T72" fmla="*/ 2240 w 2980"/>
                <a:gd name="T73" fmla="*/ 155 h 2145"/>
                <a:gd name="T74" fmla="*/ 2370 w 2980"/>
                <a:gd name="T75" fmla="*/ 78 h 2145"/>
                <a:gd name="T76" fmla="*/ 2533 w 2980"/>
                <a:gd name="T77" fmla="*/ 1 h 2145"/>
                <a:gd name="T78" fmla="*/ 2634 w 2980"/>
                <a:gd name="T79" fmla="*/ 171 h 2145"/>
                <a:gd name="T80" fmla="*/ 2735 w 2980"/>
                <a:gd name="T81" fmla="*/ 231 h 2145"/>
                <a:gd name="T82" fmla="*/ 2668 w 2980"/>
                <a:gd name="T83" fmla="*/ 413 h 2145"/>
                <a:gd name="T84" fmla="*/ 2569 w 2980"/>
                <a:gd name="T85" fmla="*/ 637 h 2145"/>
                <a:gd name="T86" fmla="*/ 2713 w 2980"/>
                <a:gd name="T87" fmla="*/ 544 h 2145"/>
                <a:gd name="T88" fmla="*/ 2739 w 2980"/>
                <a:gd name="T89" fmla="*/ 734 h 2145"/>
                <a:gd name="T90" fmla="*/ 2961 w 2980"/>
                <a:gd name="T91" fmla="*/ 705 h 2145"/>
                <a:gd name="T92" fmla="*/ 2959 w 2980"/>
                <a:gd name="T93" fmla="*/ 903 h 2145"/>
                <a:gd name="T94" fmla="*/ 2897 w 2980"/>
                <a:gd name="T95" fmla="*/ 1092 h 2145"/>
                <a:gd name="T96" fmla="*/ 2752 w 2980"/>
                <a:gd name="T97" fmla="*/ 1239 h 2145"/>
                <a:gd name="T98" fmla="*/ 2676 w 2980"/>
                <a:gd name="T99" fmla="*/ 1546 h 2145"/>
                <a:gd name="T100" fmla="*/ 2500 w 2980"/>
                <a:gd name="T101" fmla="*/ 1644 h 2145"/>
                <a:gd name="T102" fmla="*/ 2481 w 2980"/>
                <a:gd name="T103" fmla="*/ 1772 h 2145"/>
                <a:gd name="T104" fmla="*/ 2335 w 2980"/>
                <a:gd name="T105" fmla="*/ 1809 h 2145"/>
                <a:gd name="T106" fmla="*/ 2278 w 2980"/>
                <a:gd name="T107" fmla="*/ 1928 h 2145"/>
                <a:gd name="T108" fmla="*/ 2137 w 2980"/>
                <a:gd name="T109" fmla="*/ 2010 h 2145"/>
                <a:gd name="T110" fmla="*/ 2004 w 2980"/>
                <a:gd name="T111" fmla="*/ 2068 h 2145"/>
                <a:gd name="T112" fmla="*/ 1953 w 2980"/>
                <a:gd name="T113" fmla="*/ 2042 h 2145"/>
                <a:gd name="T114" fmla="*/ 1857 w 2980"/>
                <a:gd name="T115" fmla="*/ 2112 h 2145"/>
                <a:gd name="T116" fmla="*/ 1733 w 2980"/>
                <a:gd name="T117" fmla="*/ 2048 h 2145"/>
                <a:gd name="T118" fmla="*/ 1608 w 2980"/>
                <a:gd name="T119" fmla="*/ 2002 h 2145"/>
                <a:gd name="T120" fmla="*/ 1566 w 2980"/>
                <a:gd name="T121" fmla="*/ 2055 h 2145"/>
                <a:gd name="T122" fmla="*/ 1211 w 2980"/>
                <a:gd name="T123" fmla="*/ 2041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80" h="2145">
                  <a:moveTo>
                    <a:pt x="1151" y="2037"/>
                  </a:moveTo>
                  <a:lnTo>
                    <a:pt x="1141" y="2031"/>
                  </a:lnTo>
                  <a:lnTo>
                    <a:pt x="1132" y="2025"/>
                  </a:lnTo>
                  <a:lnTo>
                    <a:pt x="1128" y="2024"/>
                  </a:lnTo>
                  <a:lnTo>
                    <a:pt x="1123" y="2024"/>
                  </a:lnTo>
                  <a:lnTo>
                    <a:pt x="1120" y="2026"/>
                  </a:lnTo>
                  <a:lnTo>
                    <a:pt x="1115" y="2029"/>
                  </a:lnTo>
                  <a:lnTo>
                    <a:pt x="1112" y="2033"/>
                  </a:lnTo>
                  <a:lnTo>
                    <a:pt x="1107" y="2036"/>
                  </a:lnTo>
                  <a:lnTo>
                    <a:pt x="1103" y="2038"/>
                  </a:lnTo>
                  <a:lnTo>
                    <a:pt x="1100" y="2038"/>
                  </a:lnTo>
                  <a:lnTo>
                    <a:pt x="1097" y="2037"/>
                  </a:lnTo>
                  <a:lnTo>
                    <a:pt x="1095" y="2035"/>
                  </a:lnTo>
                  <a:lnTo>
                    <a:pt x="1091" y="2030"/>
                  </a:lnTo>
                  <a:lnTo>
                    <a:pt x="1089" y="2025"/>
                  </a:lnTo>
                  <a:lnTo>
                    <a:pt x="1085" y="2018"/>
                  </a:lnTo>
                  <a:lnTo>
                    <a:pt x="1082" y="2008"/>
                  </a:lnTo>
                  <a:lnTo>
                    <a:pt x="1078" y="1998"/>
                  </a:lnTo>
                  <a:lnTo>
                    <a:pt x="1072" y="1989"/>
                  </a:lnTo>
                  <a:lnTo>
                    <a:pt x="1068" y="1986"/>
                  </a:lnTo>
                  <a:lnTo>
                    <a:pt x="1063" y="1983"/>
                  </a:lnTo>
                  <a:lnTo>
                    <a:pt x="1060" y="1983"/>
                  </a:lnTo>
                  <a:lnTo>
                    <a:pt x="1057" y="1985"/>
                  </a:lnTo>
                  <a:lnTo>
                    <a:pt x="1053" y="1986"/>
                  </a:lnTo>
                  <a:lnTo>
                    <a:pt x="1050" y="1989"/>
                  </a:lnTo>
                  <a:lnTo>
                    <a:pt x="1046" y="1992"/>
                  </a:lnTo>
                  <a:lnTo>
                    <a:pt x="1043" y="1994"/>
                  </a:lnTo>
                  <a:lnTo>
                    <a:pt x="1038" y="1997"/>
                  </a:lnTo>
                  <a:lnTo>
                    <a:pt x="1034" y="1995"/>
                  </a:lnTo>
                  <a:lnTo>
                    <a:pt x="1029" y="1993"/>
                  </a:lnTo>
                  <a:lnTo>
                    <a:pt x="1024" y="1991"/>
                  </a:lnTo>
                  <a:lnTo>
                    <a:pt x="1018" y="1986"/>
                  </a:lnTo>
                  <a:lnTo>
                    <a:pt x="1013" y="1981"/>
                  </a:lnTo>
                  <a:lnTo>
                    <a:pt x="1003" y="1973"/>
                  </a:lnTo>
                  <a:lnTo>
                    <a:pt x="995" y="1964"/>
                  </a:lnTo>
                  <a:lnTo>
                    <a:pt x="987" y="1957"/>
                  </a:lnTo>
                  <a:lnTo>
                    <a:pt x="980" y="1953"/>
                  </a:lnTo>
                  <a:lnTo>
                    <a:pt x="963" y="1948"/>
                  </a:lnTo>
                  <a:lnTo>
                    <a:pt x="950" y="1943"/>
                  </a:lnTo>
                  <a:lnTo>
                    <a:pt x="949" y="1941"/>
                  </a:lnTo>
                  <a:lnTo>
                    <a:pt x="949" y="1938"/>
                  </a:lnTo>
                  <a:lnTo>
                    <a:pt x="950" y="1935"/>
                  </a:lnTo>
                  <a:lnTo>
                    <a:pt x="952" y="1931"/>
                  </a:lnTo>
                  <a:lnTo>
                    <a:pt x="957" y="1923"/>
                  </a:lnTo>
                  <a:lnTo>
                    <a:pt x="963" y="1916"/>
                  </a:lnTo>
                  <a:lnTo>
                    <a:pt x="964" y="1911"/>
                  </a:lnTo>
                  <a:lnTo>
                    <a:pt x="964" y="1907"/>
                  </a:lnTo>
                  <a:lnTo>
                    <a:pt x="962" y="1905"/>
                  </a:lnTo>
                  <a:lnTo>
                    <a:pt x="959" y="1903"/>
                  </a:lnTo>
                  <a:lnTo>
                    <a:pt x="955" y="1900"/>
                  </a:lnTo>
                  <a:lnTo>
                    <a:pt x="950" y="1899"/>
                  </a:lnTo>
                  <a:lnTo>
                    <a:pt x="945" y="1900"/>
                  </a:lnTo>
                  <a:lnTo>
                    <a:pt x="940" y="1900"/>
                  </a:lnTo>
                  <a:lnTo>
                    <a:pt x="934" y="1903"/>
                  </a:lnTo>
                  <a:lnTo>
                    <a:pt x="925" y="1904"/>
                  </a:lnTo>
                  <a:lnTo>
                    <a:pt x="921" y="1903"/>
                  </a:lnTo>
                  <a:lnTo>
                    <a:pt x="918" y="1901"/>
                  </a:lnTo>
                  <a:lnTo>
                    <a:pt x="915" y="1899"/>
                  </a:lnTo>
                  <a:lnTo>
                    <a:pt x="912" y="1897"/>
                  </a:lnTo>
                  <a:lnTo>
                    <a:pt x="906" y="1890"/>
                  </a:lnTo>
                  <a:lnTo>
                    <a:pt x="900" y="1884"/>
                  </a:lnTo>
                  <a:lnTo>
                    <a:pt x="893" y="1881"/>
                  </a:lnTo>
                  <a:lnTo>
                    <a:pt x="886" y="1879"/>
                  </a:lnTo>
                  <a:lnTo>
                    <a:pt x="879" y="1879"/>
                  </a:lnTo>
                  <a:lnTo>
                    <a:pt x="873" y="1878"/>
                  </a:lnTo>
                  <a:lnTo>
                    <a:pt x="863" y="1876"/>
                  </a:lnTo>
                  <a:lnTo>
                    <a:pt x="852" y="1879"/>
                  </a:lnTo>
                  <a:lnTo>
                    <a:pt x="846" y="1881"/>
                  </a:lnTo>
                  <a:lnTo>
                    <a:pt x="839" y="1885"/>
                  </a:lnTo>
                  <a:lnTo>
                    <a:pt x="837" y="1886"/>
                  </a:lnTo>
                  <a:lnTo>
                    <a:pt x="833" y="1886"/>
                  </a:lnTo>
                  <a:lnTo>
                    <a:pt x="831" y="1885"/>
                  </a:lnTo>
                  <a:lnTo>
                    <a:pt x="829" y="1882"/>
                  </a:lnTo>
                  <a:lnTo>
                    <a:pt x="826" y="1876"/>
                  </a:lnTo>
                  <a:lnTo>
                    <a:pt x="825" y="1871"/>
                  </a:lnTo>
                  <a:lnTo>
                    <a:pt x="825" y="1863"/>
                  </a:lnTo>
                  <a:lnTo>
                    <a:pt x="824" y="1853"/>
                  </a:lnTo>
                  <a:lnTo>
                    <a:pt x="826" y="1846"/>
                  </a:lnTo>
                  <a:lnTo>
                    <a:pt x="829" y="1837"/>
                  </a:lnTo>
                  <a:lnTo>
                    <a:pt x="829" y="1828"/>
                  </a:lnTo>
                  <a:lnTo>
                    <a:pt x="827" y="1817"/>
                  </a:lnTo>
                  <a:lnTo>
                    <a:pt x="826" y="1808"/>
                  </a:lnTo>
                  <a:lnTo>
                    <a:pt x="825" y="1797"/>
                  </a:lnTo>
                  <a:lnTo>
                    <a:pt x="825" y="1783"/>
                  </a:lnTo>
                  <a:lnTo>
                    <a:pt x="824" y="1771"/>
                  </a:lnTo>
                  <a:lnTo>
                    <a:pt x="823" y="1760"/>
                  </a:lnTo>
                  <a:lnTo>
                    <a:pt x="821" y="1750"/>
                  </a:lnTo>
                  <a:lnTo>
                    <a:pt x="820" y="1743"/>
                  </a:lnTo>
                  <a:lnTo>
                    <a:pt x="818" y="1737"/>
                  </a:lnTo>
                  <a:lnTo>
                    <a:pt x="814" y="1734"/>
                  </a:lnTo>
                  <a:lnTo>
                    <a:pt x="810" y="1731"/>
                  </a:lnTo>
                  <a:lnTo>
                    <a:pt x="804" y="1730"/>
                  </a:lnTo>
                  <a:lnTo>
                    <a:pt x="798" y="1729"/>
                  </a:lnTo>
                  <a:lnTo>
                    <a:pt x="793" y="1728"/>
                  </a:lnTo>
                  <a:lnTo>
                    <a:pt x="788" y="1724"/>
                  </a:lnTo>
                  <a:lnTo>
                    <a:pt x="786" y="1722"/>
                  </a:lnTo>
                  <a:lnTo>
                    <a:pt x="786" y="1718"/>
                  </a:lnTo>
                  <a:lnTo>
                    <a:pt x="786" y="1715"/>
                  </a:lnTo>
                  <a:lnTo>
                    <a:pt x="786" y="1710"/>
                  </a:lnTo>
                  <a:lnTo>
                    <a:pt x="785" y="1705"/>
                  </a:lnTo>
                  <a:lnTo>
                    <a:pt x="783" y="1701"/>
                  </a:lnTo>
                  <a:lnTo>
                    <a:pt x="780" y="1697"/>
                  </a:lnTo>
                  <a:lnTo>
                    <a:pt x="776" y="1693"/>
                  </a:lnTo>
                  <a:lnTo>
                    <a:pt x="774" y="1689"/>
                  </a:lnTo>
                  <a:lnTo>
                    <a:pt x="773" y="1684"/>
                  </a:lnTo>
                  <a:lnTo>
                    <a:pt x="774" y="1678"/>
                  </a:lnTo>
                  <a:lnTo>
                    <a:pt x="775" y="1673"/>
                  </a:lnTo>
                  <a:lnTo>
                    <a:pt x="777" y="1667"/>
                  </a:lnTo>
                  <a:lnTo>
                    <a:pt x="780" y="1663"/>
                  </a:lnTo>
                  <a:lnTo>
                    <a:pt x="786" y="1654"/>
                  </a:lnTo>
                  <a:lnTo>
                    <a:pt x="791" y="1647"/>
                  </a:lnTo>
                  <a:lnTo>
                    <a:pt x="792" y="1641"/>
                  </a:lnTo>
                  <a:lnTo>
                    <a:pt x="794" y="1634"/>
                  </a:lnTo>
                  <a:lnTo>
                    <a:pt x="795" y="1632"/>
                  </a:lnTo>
                  <a:lnTo>
                    <a:pt x="796" y="1628"/>
                  </a:lnTo>
                  <a:lnTo>
                    <a:pt x="798" y="1626"/>
                  </a:lnTo>
                  <a:lnTo>
                    <a:pt x="800" y="1625"/>
                  </a:lnTo>
                  <a:lnTo>
                    <a:pt x="808" y="1625"/>
                  </a:lnTo>
                  <a:lnTo>
                    <a:pt x="817" y="1627"/>
                  </a:lnTo>
                  <a:lnTo>
                    <a:pt x="820" y="1628"/>
                  </a:lnTo>
                  <a:lnTo>
                    <a:pt x="824" y="1628"/>
                  </a:lnTo>
                  <a:lnTo>
                    <a:pt x="827" y="1628"/>
                  </a:lnTo>
                  <a:lnTo>
                    <a:pt x="831" y="1626"/>
                  </a:lnTo>
                  <a:lnTo>
                    <a:pt x="839" y="1615"/>
                  </a:lnTo>
                  <a:lnTo>
                    <a:pt x="845" y="1602"/>
                  </a:lnTo>
                  <a:lnTo>
                    <a:pt x="852" y="1589"/>
                  </a:lnTo>
                  <a:lnTo>
                    <a:pt x="858" y="1577"/>
                  </a:lnTo>
                  <a:lnTo>
                    <a:pt x="867" y="1563"/>
                  </a:lnTo>
                  <a:lnTo>
                    <a:pt x="873" y="1550"/>
                  </a:lnTo>
                  <a:lnTo>
                    <a:pt x="880" y="1540"/>
                  </a:lnTo>
                  <a:lnTo>
                    <a:pt x="883" y="1532"/>
                  </a:lnTo>
                  <a:lnTo>
                    <a:pt x="883" y="1529"/>
                  </a:lnTo>
                  <a:lnTo>
                    <a:pt x="881" y="1527"/>
                  </a:lnTo>
                  <a:lnTo>
                    <a:pt x="876" y="1525"/>
                  </a:lnTo>
                  <a:lnTo>
                    <a:pt x="870" y="1523"/>
                  </a:lnTo>
                  <a:lnTo>
                    <a:pt x="864" y="1521"/>
                  </a:lnTo>
                  <a:lnTo>
                    <a:pt x="858" y="1519"/>
                  </a:lnTo>
                  <a:lnTo>
                    <a:pt x="856" y="1519"/>
                  </a:lnTo>
                  <a:lnTo>
                    <a:pt x="854" y="1518"/>
                  </a:lnTo>
                  <a:lnTo>
                    <a:pt x="852" y="1516"/>
                  </a:lnTo>
                  <a:lnTo>
                    <a:pt x="851" y="1514"/>
                  </a:lnTo>
                  <a:lnTo>
                    <a:pt x="850" y="1512"/>
                  </a:lnTo>
                  <a:lnTo>
                    <a:pt x="850" y="1508"/>
                  </a:lnTo>
                  <a:lnTo>
                    <a:pt x="849" y="1506"/>
                  </a:lnTo>
                  <a:lnTo>
                    <a:pt x="849" y="1504"/>
                  </a:lnTo>
                  <a:lnTo>
                    <a:pt x="848" y="1502"/>
                  </a:lnTo>
                  <a:lnTo>
                    <a:pt x="846" y="1502"/>
                  </a:lnTo>
                  <a:lnTo>
                    <a:pt x="837" y="1500"/>
                  </a:lnTo>
                  <a:lnTo>
                    <a:pt x="827" y="1500"/>
                  </a:lnTo>
                  <a:lnTo>
                    <a:pt x="819" y="1500"/>
                  </a:lnTo>
                  <a:lnTo>
                    <a:pt x="812" y="1497"/>
                  </a:lnTo>
                  <a:lnTo>
                    <a:pt x="808" y="1493"/>
                  </a:lnTo>
                  <a:lnTo>
                    <a:pt x="804" y="1485"/>
                  </a:lnTo>
                  <a:lnTo>
                    <a:pt x="799" y="1482"/>
                  </a:lnTo>
                  <a:lnTo>
                    <a:pt x="795" y="1478"/>
                  </a:lnTo>
                  <a:lnTo>
                    <a:pt x="789" y="1475"/>
                  </a:lnTo>
                  <a:lnTo>
                    <a:pt x="783" y="1472"/>
                  </a:lnTo>
                  <a:lnTo>
                    <a:pt x="779" y="1471"/>
                  </a:lnTo>
                  <a:lnTo>
                    <a:pt x="774" y="1471"/>
                  </a:lnTo>
                  <a:lnTo>
                    <a:pt x="768" y="1472"/>
                  </a:lnTo>
                  <a:lnTo>
                    <a:pt x="762" y="1475"/>
                  </a:lnTo>
                  <a:lnTo>
                    <a:pt x="754" y="1481"/>
                  </a:lnTo>
                  <a:lnTo>
                    <a:pt x="744" y="1487"/>
                  </a:lnTo>
                  <a:lnTo>
                    <a:pt x="736" y="1491"/>
                  </a:lnTo>
                  <a:lnTo>
                    <a:pt x="728" y="1496"/>
                  </a:lnTo>
                  <a:lnTo>
                    <a:pt x="720" y="1499"/>
                  </a:lnTo>
                  <a:lnTo>
                    <a:pt x="713" y="1500"/>
                  </a:lnTo>
                  <a:lnTo>
                    <a:pt x="706" y="1501"/>
                  </a:lnTo>
                  <a:lnTo>
                    <a:pt x="699" y="1501"/>
                  </a:lnTo>
                  <a:lnTo>
                    <a:pt x="692" y="1501"/>
                  </a:lnTo>
                  <a:lnTo>
                    <a:pt x="685" y="1501"/>
                  </a:lnTo>
                  <a:lnTo>
                    <a:pt x="678" y="1499"/>
                  </a:lnTo>
                  <a:lnTo>
                    <a:pt x="670" y="1496"/>
                  </a:lnTo>
                  <a:lnTo>
                    <a:pt x="668" y="1494"/>
                  </a:lnTo>
                  <a:lnTo>
                    <a:pt x="665" y="1490"/>
                  </a:lnTo>
                  <a:lnTo>
                    <a:pt x="662" y="1488"/>
                  </a:lnTo>
                  <a:lnTo>
                    <a:pt x="660" y="1483"/>
                  </a:lnTo>
                  <a:lnTo>
                    <a:pt x="656" y="1472"/>
                  </a:lnTo>
                  <a:lnTo>
                    <a:pt x="651" y="1464"/>
                  </a:lnTo>
                  <a:lnTo>
                    <a:pt x="644" y="1459"/>
                  </a:lnTo>
                  <a:lnTo>
                    <a:pt x="637" y="1456"/>
                  </a:lnTo>
                  <a:lnTo>
                    <a:pt x="631" y="1452"/>
                  </a:lnTo>
                  <a:lnTo>
                    <a:pt x="625" y="1450"/>
                  </a:lnTo>
                  <a:lnTo>
                    <a:pt x="616" y="1446"/>
                  </a:lnTo>
                  <a:lnTo>
                    <a:pt x="604" y="1445"/>
                  </a:lnTo>
                  <a:lnTo>
                    <a:pt x="590" y="1445"/>
                  </a:lnTo>
                  <a:lnTo>
                    <a:pt x="574" y="1443"/>
                  </a:lnTo>
                  <a:lnTo>
                    <a:pt x="569" y="1443"/>
                  </a:lnTo>
                  <a:lnTo>
                    <a:pt x="565" y="1443"/>
                  </a:lnTo>
                  <a:lnTo>
                    <a:pt x="561" y="1444"/>
                  </a:lnTo>
                  <a:lnTo>
                    <a:pt x="559" y="1445"/>
                  </a:lnTo>
                  <a:lnTo>
                    <a:pt x="558" y="1450"/>
                  </a:lnTo>
                  <a:lnTo>
                    <a:pt x="558" y="1455"/>
                  </a:lnTo>
                  <a:lnTo>
                    <a:pt x="556" y="1459"/>
                  </a:lnTo>
                  <a:lnTo>
                    <a:pt x="554" y="1463"/>
                  </a:lnTo>
                  <a:lnTo>
                    <a:pt x="552" y="1464"/>
                  </a:lnTo>
                  <a:lnTo>
                    <a:pt x="549" y="1465"/>
                  </a:lnTo>
                  <a:lnTo>
                    <a:pt x="543" y="1466"/>
                  </a:lnTo>
                  <a:lnTo>
                    <a:pt x="539" y="1465"/>
                  </a:lnTo>
                  <a:lnTo>
                    <a:pt x="531" y="1465"/>
                  </a:lnTo>
                  <a:lnTo>
                    <a:pt x="525" y="1465"/>
                  </a:lnTo>
                  <a:lnTo>
                    <a:pt x="518" y="1468"/>
                  </a:lnTo>
                  <a:lnTo>
                    <a:pt x="512" y="1469"/>
                  </a:lnTo>
                  <a:lnTo>
                    <a:pt x="509" y="1468"/>
                  </a:lnTo>
                  <a:lnTo>
                    <a:pt x="505" y="1464"/>
                  </a:lnTo>
                  <a:lnTo>
                    <a:pt x="498" y="1453"/>
                  </a:lnTo>
                  <a:lnTo>
                    <a:pt x="491" y="1444"/>
                  </a:lnTo>
                  <a:lnTo>
                    <a:pt x="484" y="1439"/>
                  </a:lnTo>
                  <a:lnTo>
                    <a:pt x="476" y="1434"/>
                  </a:lnTo>
                  <a:lnTo>
                    <a:pt x="473" y="1433"/>
                  </a:lnTo>
                  <a:lnTo>
                    <a:pt x="470" y="1432"/>
                  </a:lnTo>
                  <a:lnTo>
                    <a:pt x="467" y="1431"/>
                  </a:lnTo>
                  <a:lnTo>
                    <a:pt x="465" y="1430"/>
                  </a:lnTo>
                  <a:lnTo>
                    <a:pt x="462" y="1428"/>
                  </a:lnTo>
                  <a:lnTo>
                    <a:pt x="461" y="1426"/>
                  </a:lnTo>
                  <a:lnTo>
                    <a:pt x="461" y="1424"/>
                  </a:lnTo>
                  <a:lnTo>
                    <a:pt x="459" y="1421"/>
                  </a:lnTo>
                  <a:lnTo>
                    <a:pt x="457" y="1419"/>
                  </a:lnTo>
                  <a:lnTo>
                    <a:pt x="453" y="1417"/>
                  </a:lnTo>
                  <a:lnTo>
                    <a:pt x="446" y="1412"/>
                  </a:lnTo>
                  <a:lnTo>
                    <a:pt x="441" y="1408"/>
                  </a:lnTo>
                  <a:lnTo>
                    <a:pt x="437" y="1407"/>
                  </a:lnTo>
                  <a:lnTo>
                    <a:pt x="433" y="1405"/>
                  </a:lnTo>
                  <a:lnTo>
                    <a:pt x="427" y="1403"/>
                  </a:lnTo>
                  <a:lnTo>
                    <a:pt x="420" y="1402"/>
                  </a:lnTo>
                  <a:lnTo>
                    <a:pt x="410" y="1400"/>
                  </a:lnTo>
                  <a:lnTo>
                    <a:pt x="403" y="1400"/>
                  </a:lnTo>
                  <a:lnTo>
                    <a:pt x="399" y="1401"/>
                  </a:lnTo>
                  <a:lnTo>
                    <a:pt x="396" y="1402"/>
                  </a:lnTo>
                  <a:lnTo>
                    <a:pt x="390" y="1405"/>
                  </a:lnTo>
                  <a:lnTo>
                    <a:pt x="386" y="1406"/>
                  </a:lnTo>
                  <a:lnTo>
                    <a:pt x="385" y="1405"/>
                  </a:lnTo>
                  <a:lnTo>
                    <a:pt x="384" y="1401"/>
                  </a:lnTo>
                  <a:lnTo>
                    <a:pt x="385" y="1397"/>
                  </a:lnTo>
                  <a:lnTo>
                    <a:pt x="385" y="1394"/>
                  </a:lnTo>
                  <a:lnTo>
                    <a:pt x="385" y="1389"/>
                  </a:lnTo>
                  <a:lnTo>
                    <a:pt x="385" y="1383"/>
                  </a:lnTo>
                  <a:lnTo>
                    <a:pt x="385" y="1378"/>
                  </a:lnTo>
                  <a:lnTo>
                    <a:pt x="384" y="1374"/>
                  </a:lnTo>
                  <a:lnTo>
                    <a:pt x="382" y="1365"/>
                  </a:lnTo>
                  <a:lnTo>
                    <a:pt x="378" y="1357"/>
                  </a:lnTo>
                  <a:lnTo>
                    <a:pt x="374" y="1351"/>
                  </a:lnTo>
                  <a:lnTo>
                    <a:pt x="372" y="1345"/>
                  </a:lnTo>
                  <a:lnTo>
                    <a:pt x="373" y="1342"/>
                  </a:lnTo>
                  <a:lnTo>
                    <a:pt x="377" y="1338"/>
                  </a:lnTo>
                  <a:lnTo>
                    <a:pt x="379" y="1333"/>
                  </a:lnTo>
                  <a:lnTo>
                    <a:pt x="382" y="1330"/>
                  </a:lnTo>
                  <a:lnTo>
                    <a:pt x="385" y="1325"/>
                  </a:lnTo>
                  <a:lnTo>
                    <a:pt x="389" y="1320"/>
                  </a:lnTo>
                  <a:lnTo>
                    <a:pt x="394" y="1314"/>
                  </a:lnTo>
                  <a:lnTo>
                    <a:pt x="398" y="1308"/>
                  </a:lnTo>
                  <a:lnTo>
                    <a:pt x="402" y="1304"/>
                  </a:lnTo>
                  <a:lnTo>
                    <a:pt x="407" y="1299"/>
                  </a:lnTo>
                  <a:lnTo>
                    <a:pt x="409" y="1295"/>
                  </a:lnTo>
                  <a:lnTo>
                    <a:pt x="410" y="1293"/>
                  </a:lnTo>
                  <a:lnTo>
                    <a:pt x="413" y="1291"/>
                  </a:lnTo>
                  <a:lnTo>
                    <a:pt x="415" y="1289"/>
                  </a:lnTo>
                  <a:lnTo>
                    <a:pt x="423" y="1286"/>
                  </a:lnTo>
                  <a:lnTo>
                    <a:pt x="430" y="1285"/>
                  </a:lnTo>
                  <a:lnTo>
                    <a:pt x="435" y="1283"/>
                  </a:lnTo>
                  <a:lnTo>
                    <a:pt x="439" y="1283"/>
                  </a:lnTo>
                  <a:lnTo>
                    <a:pt x="441" y="1283"/>
                  </a:lnTo>
                  <a:lnTo>
                    <a:pt x="443" y="1283"/>
                  </a:lnTo>
                  <a:lnTo>
                    <a:pt x="445" y="1282"/>
                  </a:lnTo>
                  <a:lnTo>
                    <a:pt x="446" y="1281"/>
                  </a:lnTo>
                  <a:lnTo>
                    <a:pt x="447" y="1280"/>
                  </a:lnTo>
                  <a:lnTo>
                    <a:pt x="447" y="1277"/>
                  </a:lnTo>
                  <a:lnTo>
                    <a:pt x="447" y="1275"/>
                  </a:lnTo>
                  <a:lnTo>
                    <a:pt x="446" y="1274"/>
                  </a:lnTo>
                  <a:lnTo>
                    <a:pt x="445" y="1273"/>
                  </a:lnTo>
                  <a:lnTo>
                    <a:pt x="445" y="1271"/>
                  </a:lnTo>
                  <a:lnTo>
                    <a:pt x="442" y="1266"/>
                  </a:lnTo>
                  <a:lnTo>
                    <a:pt x="440" y="1260"/>
                  </a:lnTo>
                  <a:lnTo>
                    <a:pt x="440" y="1257"/>
                  </a:lnTo>
                  <a:lnTo>
                    <a:pt x="441" y="1254"/>
                  </a:lnTo>
                  <a:lnTo>
                    <a:pt x="445" y="1250"/>
                  </a:lnTo>
                  <a:lnTo>
                    <a:pt x="451" y="1248"/>
                  </a:lnTo>
                  <a:lnTo>
                    <a:pt x="455" y="1247"/>
                  </a:lnTo>
                  <a:lnTo>
                    <a:pt x="460" y="1247"/>
                  </a:lnTo>
                  <a:lnTo>
                    <a:pt x="470" y="1244"/>
                  </a:lnTo>
                  <a:lnTo>
                    <a:pt x="476" y="1243"/>
                  </a:lnTo>
                  <a:lnTo>
                    <a:pt x="479" y="1242"/>
                  </a:lnTo>
                  <a:lnTo>
                    <a:pt x="483" y="1241"/>
                  </a:lnTo>
                  <a:lnTo>
                    <a:pt x="486" y="1238"/>
                  </a:lnTo>
                  <a:lnTo>
                    <a:pt x="491" y="1236"/>
                  </a:lnTo>
                  <a:lnTo>
                    <a:pt x="493" y="1233"/>
                  </a:lnTo>
                  <a:lnTo>
                    <a:pt x="497" y="1232"/>
                  </a:lnTo>
                  <a:lnTo>
                    <a:pt x="499" y="1229"/>
                  </a:lnTo>
                  <a:lnTo>
                    <a:pt x="500" y="1225"/>
                  </a:lnTo>
                  <a:lnTo>
                    <a:pt x="502" y="1224"/>
                  </a:lnTo>
                  <a:lnTo>
                    <a:pt x="503" y="1223"/>
                  </a:lnTo>
                  <a:lnTo>
                    <a:pt x="504" y="1219"/>
                  </a:lnTo>
                  <a:lnTo>
                    <a:pt x="505" y="1217"/>
                  </a:lnTo>
                  <a:lnTo>
                    <a:pt x="506" y="1213"/>
                  </a:lnTo>
                  <a:lnTo>
                    <a:pt x="509" y="1211"/>
                  </a:lnTo>
                  <a:lnTo>
                    <a:pt x="512" y="1207"/>
                  </a:lnTo>
                  <a:lnTo>
                    <a:pt x="516" y="1206"/>
                  </a:lnTo>
                  <a:lnTo>
                    <a:pt x="517" y="1206"/>
                  </a:lnTo>
                  <a:lnTo>
                    <a:pt x="518" y="1206"/>
                  </a:lnTo>
                  <a:lnTo>
                    <a:pt x="521" y="1206"/>
                  </a:lnTo>
                  <a:lnTo>
                    <a:pt x="524" y="1206"/>
                  </a:lnTo>
                  <a:lnTo>
                    <a:pt x="533" y="1208"/>
                  </a:lnTo>
                  <a:lnTo>
                    <a:pt x="541" y="1211"/>
                  </a:lnTo>
                  <a:lnTo>
                    <a:pt x="552" y="1213"/>
                  </a:lnTo>
                  <a:lnTo>
                    <a:pt x="561" y="1218"/>
                  </a:lnTo>
                  <a:lnTo>
                    <a:pt x="566" y="1220"/>
                  </a:lnTo>
                  <a:lnTo>
                    <a:pt x="568" y="1223"/>
                  </a:lnTo>
                  <a:lnTo>
                    <a:pt x="571" y="1228"/>
                  </a:lnTo>
                  <a:lnTo>
                    <a:pt x="572" y="1232"/>
                  </a:lnTo>
                  <a:lnTo>
                    <a:pt x="573" y="1235"/>
                  </a:lnTo>
                  <a:lnTo>
                    <a:pt x="574" y="1236"/>
                  </a:lnTo>
                  <a:lnTo>
                    <a:pt x="575" y="1237"/>
                  </a:lnTo>
                  <a:lnTo>
                    <a:pt x="577" y="1237"/>
                  </a:lnTo>
                  <a:lnTo>
                    <a:pt x="581" y="1236"/>
                  </a:lnTo>
                  <a:lnTo>
                    <a:pt x="585" y="1235"/>
                  </a:lnTo>
                  <a:lnTo>
                    <a:pt x="587" y="1233"/>
                  </a:lnTo>
                  <a:lnTo>
                    <a:pt x="590" y="1231"/>
                  </a:lnTo>
                  <a:lnTo>
                    <a:pt x="592" y="1230"/>
                  </a:lnTo>
                  <a:lnTo>
                    <a:pt x="594" y="1229"/>
                  </a:lnTo>
                  <a:lnTo>
                    <a:pt x="602" y="1225"/>
                  </a:lnTo>
                  <a:lnTo>
                    <a:pt x="606" y="1223"/>
                  </a:lnTo>
                  <a:lnTo>
                    <a:pt x="611" y="1220"/>
                  </a:lnTo>
                  <a:lnTo>
                    <a:pt x="616" y="1218"/>
                  </a:lnTo>
                  <a:lnTo>
                    <a:pt x="618" y="1216"/>
                  </a:lnTo>
                  <a:lnTo>
                    <a:pt x="621" y="1213"/>
                  </a:lnTo>
                  <a:lnTo>
                    <a:pt x="622" y="1211"/>
                  </a:lnTo>
                  <a:lnTo>
                    <a:pt x="623" y="1208"/>
                  </a:lnTo>
                  <a:lnTo>
                    <a:pt x="625" y="1204"/>
                  </a:lnTo>
                  <a:lnTo>
                    <a:pt x="626" y="1199"/>
                  </a:lnTo>
                  <a:lnTo>
                    <a:pt x="629" y="1188"/>
                  </a:lnTo>
                  <a:lnTo>
                    <a:pt x="631" y="1179"/>
                  </a:lnTo>
                  <a:lnTo>
                    <a:pt x="634" y="1166"/>
                  </a:lnTo>
                  <a:lnTo>
                    <a:pt x="635" y="1153"/>
                  </a:lnTo>
                  <a:lnTo>
                    <a:pt x="637" y="1141"/>
                  </a:lnTo>
                  <a:lnTo>
                    <a:pt x="638" y="1128"/>
                  </a:lnTo>
                  <a:lnTo>
                    <a:pt x="640" y="1118"/>
                  </a:lnTo>
                  <a:lnTo>
                    <a:pt x="640" y="1110"/>
                  </a:lnTo>
                  <a:lnTo>
                    <a:pt x="642" y="1098"/>
                  </a:lnTo>
                  <a:lnTo>
                    <a:pt x="647" y="1087"/>
                  </a:lnTo>
                  <a:lnTo>
                    <a:pt x="654" y="1078"/>
                  </a:lnTo>
                  <a:lnTo>
                    <a:pt x="659" y="1068"/>
                  </a:lnTo>
                  <a:lnTo>
                    <a:pt x="659" y="1065"/>
                  </a:lnTo>
                  <a:lnTo>
                    <a:pt x="660" y="1060"/>
                  </a:lnTo>
                  <a:lnTo>
                    <a:pt x="659" y="1055"/>
                  </a:lnTo>
                  <a:lnTo>
                    <a:pt x="657" y="1049"/>
                  </a:lnTo>
                  <a:lnTo>
                    <a:pt x="655" y="1042"/>
                  </a:lnTo>
                  <a:lnTo>
                    <a:pt x="651" y="1034"/>
                  </a:lnTo>
                  <a:lnTo>
                    <a:pt x="646" y="1023"/>
                  </a:lnTo>
                  <a:lnTo>
                    <a:pt x="638" y="1012"/>
                  </a:lnTo>
                  <a:lnTo>
                    <a:pt x="631" y="1002"/>
                  </a:lnTo>
                  <a:lnTo>
                    <a:pt x="625" y="991"/>
                  </a:lnTo>
                  <a:lnTo>
                    <a:pt x="617" y="976"/>
                  </a:lnTo>
                  <a:lnTo>
                    <a:pt x="609" y="962"/>
                  </a:lnTo>
                  <a:lnTo>
                    <a:pt x="605" y="957"/>
                  </a:lnTo>
                  <a:lnTo>
                    <a:pt x="600" y="953"/>
                  </a:lnTo>
                  <a:lnTo>
                    <a:pt x="594" y="952"/>
                  </a:lnTo>
                  <a:lnTo>
                    <a:pt x="584" y="951"/>
                  </a:lnTo>
                  <a:lnTo>
                    <a:pt x="574" y="952"/>
                  </a:lnTo>
                  <a:lnTo>
                    <a:pt x="561" y="953"/>
                  </a:lnTo>
                  <a:lnTo>
                    <a:pt x="558" y="954"/>
                  </a:lnTo>
                  <a:lnTo>
                    <a:pt x="552" y="957"/>
                  </a:lnTo>
                  <a:lnTo>
                    <a:pt x="549" y="958"/>
                  </a:lnTo>
                  <a:lnTo>
                    <a:pt x="547" y="961"/>
                  </a:lnTo>
                  <a:lnTo>
                    <a:pt x="544" y="966"/>
                  </a:lnTo>
                  <a:lnTo>
                    <a:pt x="543" y="971"/>
                  </a:lnTo>
                  <a:lnTo>
                    <a:pt x="543" y="973"/>
                  </a:lnTo>
                  <a:lnTo>
                    <a:pt x="543" y="974"/>
                  </a:lnTo>
                  <a:lnTo>
                    <a:pt x="543" y="977"/>
                  </a:lnTo>
                  <a:lnTo>
                    <a:pt x="543" y="978"/>
                  </a:lnTo>
                  <a:lnTo>
                    <a:pt x="543" y="981"/>
                  </a:lnTo>
                  <a:lnTo>
                    <a:pt x="541" y="984"/>
                  </a:lnTo>
                  <a:lnTo>
                    <a:pt x="539" y="986"/>
                  </a:lnTo>
                  <a:lnTo>
                    <a:pt x="536" y="987"/>
                  </a:lnTo>
                  <a:lnTo>
                    <a:pt x="533" y="990"/>
                  </a:lnTo>
                  <a:lnTo>
                    <a:pt x="528" y="992"/>
                  </a:lnTo>
                  <a:lnTo>
                    <a:pt x="523" y="993"/>
                  </a:lnTo>
                  <a:lnTo>
                    <a:pt x="518" y="993"/>
                  </a:lnTo>
                  <a:lnTo>
                    <a:pt x="516" y="993"/>
                  </a:lnTo>
                  <a:lnTo>
                    <a:pt x="512" y="993"/>
                  </a:lnTo>
                  <a:lnTo>
                    <a:pt x="511" y="993"/>
                  </a:lnTo>
                  <a:lnTo>
                    <a:pt x="509" y="992"/>
                  </a:lnTo>
                  <a:lnTo>
                    <a:pt x="506" y="991"/>
                  </a:lnTo>
                  <a:lnTo>
                    <a:pt x="504" y="989"/>
                  </a:lnTo>
                  <a:lnTo>
                    <a:pt x="500" y="983"/>
                  </a:lnTo>
                  <a:lnTo>
                    <a:pt x="498" y="977"/>
                  </a:lnTo>
                  <a:lnTo>
                    <a:pt x="497" y="973"/>
                  </a:lnTo>
                  <a:lnTo>
                    <a:pt x="495" y="971"/>
                  </a:lnTo>
                  <a:lnTo>
                    <a:pt x="493" y="970"/>
                  </a:lnTo>
                  <a:lnTo>
                    <a:pt x="492" y="968"/>
                  </a:lnTo>
                  <a:lnTo>
                    <a:pt x="491" y="968"/>
                  </a:lnTo>
                  <a:lnTo>
                    <a:pt x="490" y="968"/>
                  </a:lnTo>
                  <a:lnTo>
                    <a:pt x="486" y="967"/>
                  </a:lnTo>
                  <a:lnTo>
                    <a:pt x="483" y="967"/>
                  </a:lnTo>
                  <a:lnTo>
                    <a:pt x="478" y="968"/>
                  </a:lnTo>
                  <a:lnTo>
                    <a:pt x="472" y="971"/>
                  </a:lnTo>
                  <a:lnTo>
                    <a:pt x="467" y="972"/>
                  </a:lnTo>
                  <a:lnTo>
                    <a:pt x="462" y="972"/>
                  </a:lnTo>
                  <a:lnTo>
                    <a:pt x="457" y="972"/>
                  </a:lnTo>
                  <a:lnTo>
                    <a:pt x="452" y="971"/>
                  </a:lnTo>
                  <a:lnTo>
                    <a:pt x="448" y="968"/>
                  </a:lnTo>
                  <a:lnTo>
                    <a:pt x="446" y="965"/>
                  </a:lnTo>
                  <a:lnTo>
                    <a:pt x="445" y="961"/>
                  </a:lnTo>
                  <a:lnTo>
                    <a:pt x="442" y="957"/>
                  </a:lnTo>
                  <a:lnTo>
                    <a:pt x="441" y="954"/>
                  </a:lnTo>
                  <a:lnTo>
                    <a:pt x="440" y="952"/>
                  </a:lnTo>
                  <a:lnTo>
                    <a:pt x="437" y="949"/>
                  </a:lnTo>
                  <a:lnTo>
                    <a:pt x="434" y="947"/>
                  </a:lnTo>
                  <a:lnTo>
                    <a:pt x="432" y="946"/>
                  </a:lnTo>
                  <a:lnTo>
                    <a:pt x="430" y="946"/>
                  </a:lnTo>
                  <a:lnTo>
                    <a:pt x="427" y="946"/>
                  </a:lnTo>
                  <a:lnTo>
                    <a:pt x="423" y="945"/>
                  </a:lnTo>
                  <a:lnTo>
                    <a:pt x="420" y="942"/>
                  </a:lnTo>
                  <a:lnTo>
                    <a:pt x="416" y="941"/>
                  </a:lnTo>
                  <a:lnTo>
                    <a:pt x="413" y="940"/>
                  </a:lnTo>
                  <a:lnTo>
                    <a:pt x="409" y="940"/>
                  </a:lnTo>
                  <a:lnTo>
                    <a:pt x="408" y="940"/>
                  </a:lnTo>
                  <a:lnTo>
                    <a:pt x="405" y="941"/>
                  </a:lnTo>
                  <a:lnTo>
                    <a:pt x="403" y="943"/>
                  </a:lnTo>
                  <a:lnTo>
                    <a:pt x="402" y="946"/>
                  </a:lnTo>
                  <a:lnTo>
                    <a:pt x="401" y="949"/>
                  </a:lnTo>
                  <a:lnTo>
                    <a:pt x="401" y="952"/>
                  </a:lnTo>
                  <a:lnTo>
                    <a:pt x="401" y="955"/>
                  </a:lnTo>
                  <a:lnTo>
                    <a:pt x="399" y="960"/>
                  </a:lnTo>
                  <a:lnTo>
                    <a:pt x="399" y="965"/>
                  </a:lnTo>
                  <a:lnTo>
                    <a:pt x="401" y="970"/>
                  </a:lnTo>
                  <a:lnTo>
                    <a:pt x="401" y="974"/>
                  </a:lnTo>
                  <a:lnTo>
                    <a:pt x="401" y="979"/>
                  </a:lnTo>
                  <a:lnTo>
                    <a:pt x="401" y="980"/>
                  </a:lnTo>
                  <a:lnTo>
                    <a:pt x="401" y="981"/>
                  </a:lnTo>
                  <a:lnTo>
                    <a:pt x="401" y="981"/>
                  </a:lnTo>
                  <a:lnTo>
                    <a:pt x="401" y="983"/>
                  </a:lnTo>
                  <a:lnTo>
                    <a:pt x="399" y="984"/>
                  </a:lnTo>
                  <a:lnTo>
                    <a:pt x="398" y="985"/>
                  </a:lnTo>
                  <a:lnTo>
                    <a:pt x="397" y="986"/>
                  </a:lnTo>
                  <a:lnTo>
                    <a:pt x="395" y="987"/>
                  </a:lnTo>
                  <a:lnTo>
                    <a:pt x="391" y="987"/>
                  </a:lnTo>
                  <a:lnTo>
                    <a:pt x="388" y="989"/>
                  </a:lnTo>
                  <a:lnTo>
                    <a:pt x="380" y="989"/>
                  </a:lnTo>
                  <a:lnTo>
                    <a:pt x="374" y="989"/>
                  </a:lnTo>
                  <a:lnTo>
                    <a:pt x="371" y="989"/>
                  </a:lnTo>
                  <a:lnTo>
                    <a:pt x="366" y="987"/>
                  </a:lnTo>
                  <a:lnTo>
                    <a:pt x="363" y="986"/>
                  </a:lnTo>
                  <a:lnTo>
                    <a:pt x="359" y="983"/>
                  </a:lnTo>
                  <a:lnTo>
                    <a:pt x="355" y="980"/>
                  </a:lnTo>
                  <a:lnTo>
                    <a:pt x="353" y="976"/>
                  </a:lnTo>
                  <a:lnTo>
                    <a:pt x="347" y="967"/>
                  </a:lnTo>
                  <a:lnTo>
                    <a:pt x="342" y="959"/>
                  </a:lnTo>
                  <a:lnTo>
                    <a:pt x="340" y="955"/>
                  </a:lnTo>
                  <a:lnTo>
                    <a:pt x="338" y="952"/>
                  </a:lnTo>
                  <a:lnTo>
                    <a:pt x="333" y="949"/>
                  </a:lnTo>
                  <a:lnTo>
                    <a:pt x="329" y="948"/>
                  </a:lnTo>
                  <a:lnTo>
                    <a:pt x="326" y="948"/>
                  </a:lnTo>
                  <a:lnTo>
                    <a:pt x="321" y="951"/>
                  </a:lnTo>
                  <a:lnTo>
                    <a:pt x="319" y="953"/>
                  </a:lnTo>
                  <a:lnTo>
                    <a:pt x="315" y="957"/>
                  </a:lnTo>
                  <a:lnTo>
                    <a:pt x="313" y="958"/>
                  </a:lnTo>
                  <a:lnTo>
                    <a:pt x="309" y="959"/>
                  </a:lnTo>
                  <a:lnTo>
                    <a:pt x="304" y="960"/>
                  </a:lnTo>
                  <a:lnTo>
                    <a:pt x="300" y="959"/>
                  </a:lnTo>
                  <a:lnTo>
                    <a:pt x="295" y="957"/>
                  </a:lnTo>
                  <a:lnTo>
                    <a:pt x="291" y="955"/>
                  </a:lnTo>
                  <a:lnTo>
                    <a:pt x="277" y="948"/>
                  </a:lnTo>
                  <a:lnTo>
                    <a:pt x="266" y="941"/>
                  </a:lnTo>
                  <a:lnTo>
                    <a:pt x="263" y="937"/>
                  </a:lnTo>
                  <a:lnTo>
                    <a:pt x="260" y="934"/>
                  </a:lnTo>
                  <a:lnTo>
                    <a:pt x="259" y="932"/>
                  </a:lnTo>
                  <a:lnTo>
                    <a:pt x="260" y="929"/>
                  </a:lnTo>
                  <a:lnTo>
                    <a:pt x="263" y="926"/>
                  </a:lnTo>
                  <a:lnTo>
                    <a:pt x="267" y="921"/>
                  </a:lnTo>
                  <a:lnTo>
                    <a:pt x="279" y="915"/>
                  </a:lnTo>
                  <a:lnTo>
                    <a:pt x="288" y="910"/>
                  </a:lnTo>
                  <a:lnTo>
                    <a:pt x="289" y="908"/>
                  </a:lnTo>
                  <a:lnTo>
                    <a:pt x="290" y="903"/>
                  </a:lnTo>
                  <a:lnTo>
                    <a:pt x="289" y="899"/>
                  </a:lnTo>
                  <a:lnTo>
                    <a:pt x="287" y="896"/>
                  </a:lnTo>
                  <a:lnTo>
                    <a:pt x="283" y="892"/>
                  </a:lnTo>
                  <a:lnTo>
                    <a:pt x="278" y="888"/>
                  </a:lnTo>
                  <a:lnTo>
                    <a:pt x="275" y="883"/>
                  </a:lnTo>
                  <a:lnTo>
                    <a:pt x="271" y="878"/>
                  </a:lnTo>
                  <a:lnTo>
                    <a:pt x="269" y="871"/>
                  </a:lnTo>
                  <a:lnTo>
                    <a:pt x="267" y="864"/>
                  </a:lnTo>
                  <a:lnTo>
                    <a:pt x="267" y="852"/>
                  </a:lnTo>
                  <a:lnTo>
                    <a:pt x="267" y="842"/>
                  </a:lnTo>
                  <a:lnTo>
                    <a:pt x="264" y="835"/>
                  </a:lnTo>
                  <a:lnTo>
                    <a:pt x="260" y="829"/>
                  </a:lnTo>
                  <a:lnTo>
                    <a:pt x="257" y="826"/>
                  </a:lnTo>
                  <a:lnTo>
                    <a:pt x="253" y="822"/>
                  </a:lnTo>
                  <a:lnTo>
                    <a:pt x="245" y="815"/>
                  </a:lnTo>
                  <a:lnTo>
                    <a:pt x="234" y="808"/>
                  </a:lnTo>
                  <a:lnTo>
                    <a:pt x="229" y="804"/>
                  </a:lnTo>
                  <a:lnTo>
                    <a:pt x="226" y="802"/>
                  </a:lnTo>
                  <a:lnTo>
                    <a:pt x="219" y="800"/>
                  </a:lnTo>
                  <a:lnTo>
                    <a:pt x="212" y="798"/>
                  </a:lnTo>
                  <a:lnTo>
                    <a:pt x="209" y="798"/>
                  </a:lnTo>
                  <a:lnTo>
                    <a:pt x="206" y="800"/>
                  </a:lnTo>
                  <a:lnTo>
                    <a:pt x="203" y="801"/>
                  </a:lnTo>
                  <a:lnTo>
                    <a:pt x="201" y="802"/>
                  </a:lnTo>
                  <a:lnTo>
                    <a:pt x="197" y="804"/>
                  </a:lnTo>
                  <a:lnTo>
                    <a:pt x="195" y="807"/>
                  </a:lnTo>
                  <a:lnTo>
                    <a:pt x="190" y="808"/>
                  </a:lnTo>
                  <a:lnTo>
                    <a:pt x="187" y="809"/>
                  </a:lnTo>
                  <a:lnTo>
                    <a:pt x="180" y="809"/>
                  </a:lnTo>
                  <a:lnTo>
                    <a:pt x="171" y="807"/>
                  </a:lnTo>
                  <a:lnTo>
                    <a:pt x="159" y="802"/>
                  </a:lnTo>
                  <a:lnTo>
                    <a:pt x="150" y="798"/>
                  </a:lnTo>
                  <a:lnTo>
                    <a:pt x="146" y="796"/>
                  </a:lnTo>
                  <a:lnTo>
                    <a:pt x="143" y="795"/>
                  </a:lnTo>
                  <a:lnTo>
                    <a:pt x="137" y="792"/>
                  </a:lnTo>
                  <a:lnTo>
                    <a:pt x="131" y="789"/>
                  </a:lnTo>
                  <a:lnTo>
                    <a:pt x="122" y="787"/>
                  </a:lnTo>
                  <a:lnTo>
                    <a:pt x="115" y="784"/>
                  </a:lnTo>
                  <a:lnTo>
                    <a:pt x="112" y="783"/>
                  </a:lnTo>
                  <a:lnTo>
                    <a:pt x="109" y="782"/>
                  </a:lnTo>
                  <a:lnTo>
                    <a:pt x="107" y="782"/>
                  </a:lnTo>
                  <a:lnTo>
                    <a:pt x="105" y="782"/>
                  </a:lnTo>
                  <a:lnTo>
                    <a:pt x="102" y="782"/>
                  </a:lnTo>
                  <a:lnTo>
                    <a:pt x="98" y="783"/>
                  </a:lnTo>
                  <a:lnTo>
                    <a:pt x="92" y="785"/>
                  </a:lnTo>
                  <a:lnTo>
                    <a:pt x="86" y="790"/>
                  </a:lnTo>
                  <a:lnTo>
                    <a:pt x="83" y="794"/>
                  </a:lnTo>
                  <a:lnTo>
                    <a:pt x="82" y="796"/>
                  </a:lnTo>
                  <a:lnTo>
                    <a:pt x="80" y="800"/>
                  </a:lnTo>
                  <a:lnTo>
                    <a:pt x="78" y="804"/>
                  </a:lnTo>
                  <a:lnTo>
                    <a:pt x="78" y="808"/>
                  </a:lnTo>
                  <a:lnTo>
                    <a:pt x="78" y="812"/>
                  </a:lnTo>
                  <a:lnTo>
                    <a:pt x="80" y="816"/>
                  </a:lnTo>
                  <a:lnTo>
                    <a:pt x="81" y="820"/>
                  </a:lnTo>
                  <a:lnTo>
                    <a:pt x="82" y="825"/>
                  </a:lnTo>
                  <a:lnTo>
                    <a:pt x="82" y="829"/>
                  </a:lnTo>
                  <a:lnTo>
                    <a:pt x="82" y="833"/>
                  </a:lnTo>
                  <a:lnTo>
                    <a:pt x="81" y="834"/>
                  </a:lnTo>
                  <a:lnTo>
                    <a:pt x="80" y="835"/>
                  </a:lnTo>
                  <a:lnTo>
                    <a:pt x="78" y="835"/>
                  </a:lnTo>
                  <a:lnTo>
                    <a:pt x="70" y="835"/>
                  </a:lnTo>
                  <a:lnTo>
                    <a:pt x="62" y="833"/>
                  </a:lnTo>
                  <a:lnTo>
                    <a:pt x="56" y="829"/>
                  </a:lnTo>
                  <a:lnTo>
                    <a:pt x="51" y="825"/>
                  </a:lnTo>
                  <a:lnTo>
                    <a:pt x="49" y="822"/>
                  </a:lnTo>
                  <a:lnTo>
                    <a:pt x="48" y="820"/>
                  </a:lnTo>
                  <a:lnTo>
                    <a:pt x="43" y="813"/>
                  </a:lnTo>
                  <a:lnTo>
                    <a:pt x="38" y="804"/>
                  </a:lnTo>
                  <a:lnTo>
                    <a:pt x="27" y="788"/>
                  </a:lnTo>
                  <a:lnTo>
                    <a:pt x="21" y="778"/>
                  </a:lnTo>
                  <a:lnTo>
                    <a:pt x="19" y="776"/>
                  </a:lnTo>
                  <a:lnTo>
                    <a:pt x="18" y="771"/>
                  </a:lnTo>
                  <a:lnTo>
                    <a:pt x="18" y="766"/>
                  </a:lnTo>
                  <a:lnTo>
                    <a:pt x="18" y="762"/>
                  </a:lnTo>
                  <a:lnTo>
                    <a:pt x="18" y="757"/>
                  </a:lnTo>
                  <a:lnTo>
                    <a:pt x="18" y="754"/>
                  </a:lnTo>
                  <a:lnTo>
                    <a:pt x="18" y="752"/>
                  </a:lnTo>
                  <a:lnTo>
                    <a:pt x="17" y="751"/>
                  </a:lnTo>
                  <a:lnTo>
                    <a:pt x="13" y="740"/>
                  </a:lnTo>
                  <a:lnTo>
                    <a:pt x="7" y="726"/>
                  </a:lnTo>
                  <a:lnTo>
                    <a:pt x="4" y="712"/>
                  </a:lnTo>
                  <a:lnTo>
                    <a:pt x="0" y="697"/>
                  </a:lnTo>
                  <a:lnTo>
                    <a:pt x="0" y="688"/>
                  </a:lnTo>
                  <a:lnTo>
                    <a:pt x="0" y="680"/>
                  </a:lnTo>
                  <a:lnTo>
                    <a:pt x="1" y="675"/>
                  </a:lnTo>
                  <a:lnTo>
                    <a:pt x="2" y="672"/>
                  </a:lnTo>
                  <a:lnTo>
                    <a:pt x="5" y="670"/>
                  </a:lnTo>
                  <a:lnTo>
                    <a:pt x="7" y="669"/>
                  </a:lnTo>
                  <a:lnTo>
                    <a:pt x="11" y="668"/>
                  </a:lnTo>
                  <a:lnTo>
                    <a:pt x="15" y="667"/>
                  </a:lnTo>
                  <a:lnTo>
                    <a:pt x="20" y="665"/>
                  </a:lnTo>
                  <a:lnTo>
                    <a:pt x="25" y="664"/>
                  </a:lnTo>
                  <a:lnTo>
                    <a:pt x="31" y="664"/>
                  </a:lnTo>
                  <a:lnTo>
                    <a:pt x="37" y="665"/>
                  </a:lnTo>
                  <a:lnTo>
                    <a:pt x="42" y="668"/>
                  </a:lnTo>
                  <a:lnTo>
                    <a:pt x="46" y="672"/>
                  </a:lnTo>
                  <a:lnTo>
                    <a:pt x="54" y="680"/>
                  </a:lnTo>
                  <a:lnTo>
                    <a:pt x="61" y="686"/>
                  </a:lnTo>
                  <a:lnTo>
                    <a:pt x="68" y="690"/>
                  </a:lnTo>
                  <a:lnTo>
                    <a:pt x="76" y="695"/>
                  </a:lnTo>
                  <a:lnTo>
                    <a:pt x="80" y="700"/>
                  </a:lnTo>
                  <a:lnTo>
                    <a:pt x="83" y="705"/>
                  </a:lnTo>
                  <a:lnTo>
                    <a:pt x="86" y="708"/>
                  </a:lnTo>
                  <a:lnTo>
                    <a:pt x="89" y="712"/>
                  </a:lnTo>
                  <a:lnTo>
                    <a:pt x="92" y="715"/>
                  </a:lnTo>
                  <a:lnTo>
                    <a:pt x="96" y="716"/>
                  </a:lnTo>
                  <a:lnTo>
                    <a:pt x="99" y="718"/>
                  </a:lnTo>
                  <a:lnTo>
                    <a:pt x="100" y="716"/>
                  </a:lnTo>
                  <a:lnTo>
                    <a:pt x="103" y="715"/>
                  </a:lnTo>
                  <a:lnTo>
                    <a:pt x="105" y="714"/>
                  </a:lnTo>
                  <a:lnTo>
                    <a:pt x="107" y="712"/>
                  </a:lnTo>
                  <a:lnTo>
                    <a:pt x="108" y="708"/>
                  </a:lnTo>
                  <a:lnTo>
                    <a:pt x="112" y="703"/>
                  </a:lnTo>
                  <a:lnTo>
                    <a:pt x="117" y="699"/>
                  </a:lnTo>
                  <a:lnTo>
                    <a:pt x="121" y="696"/>
                  </a:lnTo>
                  <a:lnTo>
                    <a:pt x="127" y="695"/>
                  </a:lnTo>
                  <a:lnTo>
                    <a:pt x="133" y="693"/>
                  </a:lnTo>
                  <a:lnTo>
                    <a:pt x="137" y="691"/>
                  </a:lnTo>
                  <a:lnTo>
                    <a:pt x="139" y="689"/>
                  </a:lnTo>
                  <a:lnTo>
                    <a:pt x="141" y="688"/>
                  </a:lnTo>
                  <a:lnTo>
                    <a:pt x="144" y="684"/>
                  </a:lnTo>
                  <a:lnTo>
                    <a:pt x="147" y="681"/>
                  </a:lnTo>
                  <a:lnTo>
                    <a:pt x="152" y="675"/>
                  </a:lnTo>
                  <a:lnTo>
                    <a:pt x="158" y="668"/>
                  </a:lnTo>
                  <a:lnTo>
                    <a:pt x="164" y="661"/>
                  </a:lnTo>
                  <a:lnTo>
                    <a:pt x="171" y="656"/>
                  </a:lnTo>
                  <a:lnTo>
                    <a:pt x="178" y="653"/>
                  </a:lnTo>
                  <a:lnTo>
                    <a:pt x="185" y="652"/>
                  </a:lnTo>
                  <a:lnTo>
                    <a:pt x="195" y="651"/>
                  </a:lnTo>
                  <a:lnTo>
                    <a:pt x="200" y="649"/>
                  </a:lnTo>
                  <a:lnTo>
                    <a:pt x="206" y="646"/>
                  </a:lnTo>
                  <a:lnTo>
                    <a:pt x="210" y="642"/>
                  </a:lnTo>
                  <a:lnTo>
                    <a:pt x="214" y="637"/>
                  </a:lnTo>
                  <a:lnTo>
                    <a:pt x="216" y="632"/>
                  </a:lnTo>
                  <a:lnTo>
                    <a:pt x="220" y="624"/>
                  </a:lnTo>
                  <a:lnTo>
                    <a:pt x="224" y="614"/>
                  </a:lnTo>
                  <a:lnTo>
                    <a:pt x="228" y="605"/>
                  </a:lnTo>
                  <a:lnTo>
                    <a:pt x="233" y="596"/>
                  </a:lnTo>
                  <a:lnTo>
                    <a:pt x="235" y="593"/>
                  </a:lnTo>
                  <a:lnTo>
                    <a:pt x="239" y="592"/>
                  </a:lnTo>
                  <a:lnTo>
                    <a:pt x="243" y="589"/>
                  </a:lnTo>
                  <a:lnTo>
                    <a:pt x="247" y="587"/>
                  </a:lnTo>
                  <a:lnTo>
                    <a:pt x="251" y="584"/>
                  </a:lnTo>
                  <a:lnTo>
                    <a:pt x="256" y="582"/>
                  </a:lnTo>
                  <a:lnTo>
                    <a:pt x="260" y="577"/>
                  </a:lnTo>
                  <a:lnTo>
                    <a:pt x="265" y="574"/>
                  </a:lnTo>
                  <a:lnTo>
                    <a:pt x="269" y="569"/>
                  </a:lnTo>
                  <a:lnTo>
                    <a:pt x="272" y="563"/>
                  </a:lnTo>
                  <a:lnTo>
                    <a:pt x="276" y="561"/>
                  </a:lnTo>
                  <a:lnTo>
                    <a:pt x="279" y="558"/>
                  </a:lnTo>
                  <a:lnTo>
                    <a:pt x="283" y="557"/>
                  </a:lnTo>
                  <a:lnTo>
                    <a:pt x="287" y="556"/>
                  </a:lnTo>
                  <a:lnTo>
                    <a:pt x="289" y="557"/>
                  </a:lnTo>
                  <a:lnTo>
                    <a:pt x="292" y="560"/>
                  </a:lnTo>
                  <a:lnTo>
                    <a:pt x="295" y="562"/>
                  </a:lnTo>
                  <a:lnTo>
                    <a:pt x="296" y="563"/>
                  </a:lnTo>
                  <a:lnTo>
                    <a:pt x="300" y="569"/>
                  </a:lnTo>
                  <a:lnTo>
                    <a:pt x="302" y="575"/>
                  </a:lnTo>
                  <a:lnTo>
                    <a:pt x="304" y="577"/>
                  </a:lnTo>
                  <a:lnTo>
                    <a:pt x="306" y="580"/>
                  </a:lnTo>
                  <a:lnTo>
                    <a:pt x="308" y="584"/>
                  </a:lnTo>
                  <a:lnTo>
                    <a:pt x="311" y="587"/>
                  </a:lnTo>
                  <a:lnTo>
                    <a:pt x="315" y="588"/>
                  </a:lnTo>
                  <a:lnTo>
                    <a:pt x="317" y="589"/>
                  </a:lnTo>
                  <a:lnTo>
                    <a:pt x="329" y="589"/>
                  </a:lnTo>
                  <a:lnTo>
                    <a:pt x="345" y="589"/>
                  </a:lnTo>
                  <a:lnTo>
                    <a:pt x="353" y="589"/>
                  </a:lnTo>
                  <a:lnTo>
                    <a:pt x="361" y="589"/>
                  </a:lnTo>
                  <a:lnTo>
                    <a:pt x="367" y="590"/>
                  </a:lnTo>
                  <a:lnTo>
                    <a:pt x="373" y="592"/>
                  </a:lnTo>
                  <a:lnTo>
                    <a:pt x="376" y="593"/>
                  </a:lnTo>
                  <a:lnTo>
                    <a:pt x="377" y="594"/>
                  </a:lnTo>
                  <a:lnTo>
                    <a:pt x="379" y="598"/>
                  </a:lnTo>
                  <a:lnTo>
                    <a:pt x="380" y="601"/>
                  </a:lnTo>
                  <a:lnTo>
                    <a:pt x="383" y="606"/>
                  </a:lnTo>
                  <a:lnTo>
                    <a:pt x="385" y="612"/>
                  </a:lnTo>
                  <a:lnTo>
                    <a:pt x="388" y="618"/>
                  </a:lnTo>
                  <a:lnTo>
                    <a:pt x="390" y="624"/>
                  </a:lnTo>
                  <a:lnTo>
                    <a:pt x="392" y="630"/>
                  </a:lnTo>
                  <a:lnTo>
                    <a:pt x="395" y="636"/>
                  </a:lnTo>
                  <a:lnTo>
                    <a:pt x="398" y="639"/>
                  </a:lnTo>
                  <a:lnTo>
                    <a:pt x="402" y="643"/>
                  </a:lnTo>
                  <a:lnTo>
                    <a:pt x="405" y="646"/>
                  </a:lnTo>
                  <a:lnTo>
                    <a:pt x="411" y="647"/>
                  </a:lnTo>
                  <a:lnTo>
                    <a:pt x="414" y="647"/>
                  </a:lnTo>
                  <a:lnTo>
                    <a:pt x="415" y="647"/>
                  </a:lnTo>
                  <a:lnTo>
                    <a:pt x="418" y="649"/>
                  </a:lnTo>
                  <a:lnTo>
                    <a:pt x="422" y="649"/>
                  </a:lnTo>
                  <a:lnTo>
                    <a:pt x="429" y="650"/>
                  </a:lnTo>
                  <a:lnTo>
                    <a:pt x="435" y="652"/>
                  </a:lnTo>
                  <a:lnTo>
                    <a:pt x="440" y="653"/>
                  </a:lnTo>
                  <a:lnTo>
                    <a:pt x="445" y="657"/>
                  </a:lnTo>
                  <a:lnTo>
                    <a:pt x="449" y="659"/>
                  </a:lnTo>
                  <a:lnTo>
                    <a:pt x="453" y="661"/>
                  </a:lnTo>
                  <a:lnTo>
                    <a:pt x="461" y="664"/>
                  </a:lnTo>
                  <a:lnTo>
                    <a:pt x="470" y="667"/>
                  </a:lnTo>
                  <a:lnTo>
                    <a:pt x="477" y="668"/>
                  </a:lnTo>
                  <a:lnTo>
                    <a:pt x="485" y="669"/>
                  </a:lnTo>
                  <a:lnTo>
                    <a:pt x="491" y="669"/>
                  </a:lnTo>
                  <a:lnTo>
                    <a:pt x="497" y="670"/>
                  </a:lnTo>
                  <a:lnTo>
                    <a:pt x="499" y="672"/>
                  </a:lnTo>
                  <a:lnTo>
                    <a:pt x="502" y="676"/>
                  </a:lnTo>
                  <a:lnTo>
                    <a:pt x="503" y="680"/>
                  </a:lnTo>
                  <a:lnTo>
                    <a:pt x="504" y="683"/>
                  </a:lnTo>
                  <a:lnTo>
                    <a:pt x="506" y="688"/>
                  </a:lnTo>
                  <a:lnTo>
                    <a:pt x="508" y="691"/>
                  </a:lnTo>
                  <a:lnTo>
                    <a:pt x="511" y="694"/>
                  </a:lnTo>
                  <a:lnTo>
                    <a:pt x="515" y="697"/>
                  </a:lnTo>
                  <a:lnTo>
                    <a:pt x="521" y="700"/>
                  </a:lnTo>
                  <a:lnTo>
                    <a:pt x="528" y="700"/>
                  </a:lnTo>
                  <a:lnTo>
                    <a:pt x="534" y="700"/>
                  </a:lnTo>
                  <a:lnTo>
                    <a:pt x="541" y="697"/>
                  </a:lnTo>
                  <a:lnTo>
                    <a:pt x="546" y="696"/>
                  </a:lnTo>
                  <a:lnTo>
                    <a:pt x="552" y="695"/>
                  </a:lnTo>
                  <a:lnTo>
                    <a:pt x="561" y="695"/>
                  </a:lnTo>
                  <a:lnTo>
                    <a:pt x="569" y="697"/>
                  </a:lnTo>
                  <a:lnTo>
                    <a:pt x="575" y="700"/>
                  </a:lnTo>
                  <a:lnTo>
                    <a:pt x="580" y="705"/>
                  </a:lnTo>
                  <a:lnTo>
                    <a:pt x="585" y="710"/>
                  </a:lnTo>
                  <a:lnTo>
                    <a:pt x="590" y="716"/>
                  </a:lnTo>
                  <a:lnTo>
                    <a:pt x="594" y="721"/>
                  </a:lnTo>
                  <a:lnTo>
                    <a:pt x="599" y="722"/>
                  </a:lnTo>
                  <a:lnTo>
                    <a:pt x="603" y="724"/>
                  </a:lnTo>
                  <a:lnTo>
                    <a:pt x="605" y="724"/>
                  </a:lnTo>
                  <a:lnTo>
                    <a:pt x="607" y="722"/>
                  </a:lnTo>
                  <a:lnTo>
                    <a:pt x="611" y="720"/>
                  </a:lnTo>
                  <a:lnTo>
                    <a:pt x="616" y="716"/>
                  </a:lnTo>
                  <a:lnTo>
                    <a:pt x="621" y="712"/>
                  </a:lnTo>
                  <a:lnTo>
                    <a:pt x="628" y="703"/>
                  </a:lnTo>
                  <a:lnTo>
                    <a:pt x="635" y="697"/>
                  </a:lnTo>
                  <a:lnTo>
                    <a:pt x="641" y="694"/>
                  </a:lnTo>
                  <a:lnTo>
                    <a:pt x="646" y="690"/>
                  </a:lnTo>
                  <a:lnTo>
                    <a:pt x="654" y="687"/>
                  </a:lnTo>
                  <a:lnTo>
                    <a:pt x="661" y="682"/>
                  </a:lnTo>
                  <a:lnTo>
                    <a:pt x="666" y="678"/>
                  </a:lnTo>
                  <a:lnTo>
                    <a:pt x="669" y="675"/>
                  </a:lnTo>
                  <a:lnTo>
                    <a:pt x="673" y="671"/>
                  </a:lnTo>
                  <a:lnTo>
                    <a:pt x="675" y="669"/>
                  </a:lnTo>
                  <a:lnTo>
                    <a:pt x="678" y="663"/>
                  </a:lnTo>
                  <a:lnTo>
                    <a:pt x="680" y="657"/>
                  </a:lnTo>
                  <a:lnTo>
                    <a:pt x="682" y="652"/>
                  </a:lnTo>
                  <a:lnTo>
                    <a:pt x="682" y="646"/>
                  </a:lnTo>
                  <a:lnTo>
                    <a:pt x="684" y="640"/>
                  </a:lnTo>
                  <a:lnTo>
                    <a:pt x="682" y="636"/>
                  </a:lnTo>
                  <a:lnTo>
                    <a:pt x="681" y="630"/>
                  </a:lnTo>
                  <a:lnTo>
                    <a:pt x="679" y="625"/>
                  </a:lnTo>
                  <a:lnTo>
                    <a:pt x="675" y="618"/>
                  </a:lnTo>
                  <a:lnTo>
                    <a:pt x="673" y="612"/>
                  </a:lnTo>
                  <a:lnTo>
                    <a:pt x="670" y="607"/>
                  </a:lnTo>
                  <a:lnTo>
                    <a:pt x="669" y="601"/>
                  </a:lnTo>
                  <a:lnTo>
                    <a:pt x="669" y="599"/>
                  </a:lnTo>
                  <a:lnTo>
                    <a:pt x="670" y="595"/>
                  </a:lnTo>
                  <a:lnTo>
                    <a:pt x="672" y="593"/>
                  </a:lnTo>
                  <a:lnTo>
                    <a:pt x="673" y="590"/>
                  </a:lnTo>
                  <a:lnTo>
                    <a:pt x="675" y="589"/>
                  </a:lnTo>
                  <a:lnTo>
                    <a:pt x="678" y="588"/>
                  </a:lnTo>
                  <a:lnTo>
                    <a:pt x="684" y="588"/>
                  </a:lnTo>
                  <a:lnTo>
                    <a:pt x="690" y="588"/>
                  </a:lnTo>
                  <a:lnTo>
                    <a:pt x="701" y="590"/>
                  </a:lnTo>
                  <a:lnTo>
                    <a:pt x="713" y="593"/>
                  </a:lnTo>
                  <a:lnTo>
                    <a:pt x="728" y="592"/>
                  </a:lnTo>
                  <a:lnTo>
                    <a:pt x="742" y="589"/>
                  </a:lnTo>
                  <a:lnTo>
                    <a:pt x="757" y="584"/>
                  </a:lnTo>
                  <a:lnTo>
                    <a:pt x="770" y="577"/>
                  </a:lnTo>
                  <a:lnTo>
                    <a:pt x="781" y="571"/>
                  </a:lnTo>
                  <a:lnTo>
                    <a:pt x="793" y="564"/>
                  </a:lnTo>
                  <a:lnTo>
                    <a:pt x="805" y="557"/>
                  </a:lnTo>
                  <a:lnTo>
                    <a:pt x="817" y="549"/>
                  </a:lnTo>
                  <a:lnTo>
                    <a:pt x="831" y="535"/>
                  </a:lnTo>
                  <a:lnTo>
                    <a:pt x="845" y="521"/>
                  </a:lnTo>
                  <a:lnTo>
                    <a:pt x="852" y="516"/>
                  </a:lnTo>
                  <a:lnTo>
                    <a:pt x="859" y="512"/>
                  </a:lnTo>
                  <a:lnTo>
                    <a:pt x="865" y="508"/>
                  </a:lnTo>
                  <a:lnTo>
                    <a:pt x="873" y="506"/>
                  </a:lnTo>
                  <a:lnTo>
                    <a:pt x="881" y="505"/>
                  </a:lnTo>
                  <a:lnTo>
                    <a:pt x="890" y="505"/>
                  </a:lnTo>
                  <a:lnTo>
                    <a:pt x="902" y="506"/>
                  </a:lnTo>
                  <a:lnTo>
                    <a:pt x="914" y="510"/>
                  </a:lnTo>
                  <a:lnTo>
                    <a:pt x="921" y="512"/>
                  </a:lnTo>
                  <a:lnTo>
                    <a:pt x="928" y="513"/>
                  </a:lnTo>
                  <a:lnTo>
                    <a:pt x="936" y="513"/>
                  </a:lnTo>
                  <a:lnTo>
                    <a:pt x="942" y="512"/>
                  </a:lnTo>
                  <a:lnTo>
                    <a:pt x="945" y="511"/>
                  </a:lnTo>
                  <a:lnTo>
                    <a:pt x="950" y="508"/>
                  </a:lnTo>
                  <a:lnTo>
                    <a:pt x="953" y="505"/>
                  </a:lnTo>
                  <a:lnTo>
                    <a:pt x="956" y="500"/>
                  </a:lnTo>
                  <a:lnTo>
                    <a:pt x="961" y="491"/>
                  </a:lnTo>
                  <a:lnTo>
                    <a:pt x="963" y="480"/>
                  </a:lnTo>
                  <a:lnTo>
                    <a:pt x="964" y="476"/>
                  </a:lnTo>
                  <a:lnTo>
                    <a:pt x="966" y="475"/>
                  </a:lnTo>
                  <a:lnTo>
                    <a:pt x="968" y="474"/>
                  </a:lnTo>
                  <a:lnTo>
                    <a:pt x="971" y="473"/>
                  </a:lnTo>
                  <a:lnTo>
                    <a:pt x="975" y="474"/>
                  </a:lnTo>
                  <a:lnTo>
                    <a:pt x="977" y="476"/>
                  </a:lnTo>
                  <a:lnTo>
                    <a:pt x="980" y="480"/>
                  </a:lnTo>
                  <a:lnTo>
                    <a:pt x="982" y="483"/>
                  </a:lnTo>
                  <a:lnTo>
                    <a:pt x="983" y="491"/>
                  </a:lnTo>
                  <a:lnTo>
                    <a:pt x="984" y="498"/>
                  </a:lnTo>
                  <a:lnTo>
                    <a:pt x="984" y="501"/>
                  </a:lnTo>
                  <a:lnTo>
                    <a:pt x="986" y="502"/>
                  </a:lnTo>
                  <a:lnTo>
                    <a:pt x="987" y="502"/>
                  </a:lnTo>
                  <a:lnTo>
                    <a:pt x="987" y="502"/>
                  </a:lnTo>
                  <a:lnTo>
                    <a:pt x="987" y="502"/>
                  </a:lnTo>
                  <a:lnTo>
                    <a:pt x="987" y="502"/>
                  </a:lnTo>
                  <a:lnTo>
                    <a:pt x="988" y="501"/>
                  </a:lnTo>
                  <a:lnTo>
                    <a:pt x="988" y="499"/>
                  </a:lnTo>
                  <a:lnTo>
                    <a:pt x="989" y="498"/>
                  </a:lnTo>
                  <a:lnTo>
                    <a:pt x="989" y="497"/>
                  </a:lnTo>
                  <a:lnTo>
                    <a:pt x="991" y="491"/>
                  </a:lnTo>
                  <a:lnTo>
                    <a:pt x="993" y="485"/>
                  </a:lnTo>
                  <a:lnTo>
                    <a:pt x="997" y="473"/>
                  </a:lnTo>
                  <a:lnTo>
                    <a:pt x="1001" y="463"/>
                  </a:lnTo>
                  <a:lnTo>
                    <a:pt x="1002" y="458"/>
                  </a:lnTo>
                  <a:lnTo>
                    <a:pt x="1002" y="453"/>
                  </a:lnTo>
                  <a:lnTo>
                    <a:pt x="1001" y="447"/>
                  </a:lnTo>
                  <a:lnTo>
                    <a:pt x="1000" y="441"/>
                  </a:lnTo>
                  <a:lnTo>
                    <a:pt x="999" y="436"/>
                  </a:lnTo>
                  <a:lnTo>
                    <a:pt x="996" y="431"/>
                  </a:lnTo>
                  <a:lnTo>
                    <a:pt x="994" y="424"/>
                  </a:lnTo>
                  <a:lnTo>
                    <a:pt x="990" y="417"/>
                  </a:lnTo>
                  <a:lnTo>
                    <a:pt x="989" y="410"/>
                  </a:lnTo>
                  <a:lnTo>
                    <a:pt x="990" y="401"/>
                  </a:lnTo>
                  <a:lnTo>
                    <a:pt x="993" y="394"/>
                  </a:lnTo>
                  <a:lnTo>
                    <a:pt x="997" y="386"/>
                  </a:lnTo>
                  <a:lnTo>
                    <a:pt x="1005" y="380"/>
                  </a:lnTo>
                  <a:lnTo>
                    <a:pt x="1009" y="375"/>
                  </a:lnTo>
                  <a:lnTo>
                    <a:pt x="1012" y="374"/>
                  </a:lnTo>
                  <a:lnTo>
                    <a:pt x="1013" y="372"/>
                  </a:lnTo>
                  <a:lnTo>
                    <a:pt x="1016" y="369"/>
                  </a:lnTo>
                  <a:lnTo>
                    <a:pt x="1019" y="366"/>
                  </a:lnTo>
                  <a:lnTo>
                    <a:pt x="1021" y="362"/>
                  </a:lnTo>
                  <a:lnTo>
                    <a:pt x="1022" y="360"/>
                  </a:lnTo>
                  <a:lnTo>
                    <a:pt x="1025" y="355"/>
                  </a:lnTo>
                  <a:lnTo>
                    <a:pt x="1028" y="352"/>
                  </a:lnTo>
                  <a:lnTo>
                    <a:pt x="1037" y="348"/>
                  </a:lnTo>
                  <a:lnTo>
                    <a:pt x="1047" y="347"/>
                  </a:lnTo>
                  <a:lnTo>
                    <a:pt x="1054" y="346"/>
                  </a:lnTo>
                  <a:lnTo>
                    <a:pt x="1063" y="341"/>
                  </a:lnTo>
                  <a:lnTo>
                    <a:pt x="1069" y="337"/>
                  </a:lnTo>
                  <a:lnTo>
                    <a:pt x="1073" y="334"/>
                  </a:lnTo>
                  <a:lnTo>
                    <a:pt x="1079" y="330"/>
                  </a:lnTo>
                  <a:lnTo>
                    <a:pt x="1084" y="330"/>
                  </a:lnTo>
                  <a:lnTo>
                    <a:pt x="1088" y="333"/>
                  </a:lnTo>
                  <a:lnTo>
                    <a:pt x="1090" y="337"/>
                  </a:lnTo>
                  <a:lnTo>
                    <a:pt x="1092" y="342"/>
                  </a:lnTo>
                  <a:lnTo>
                    <a:pt x="1094" y="348"/>
                  </a:lnTo>
                  <a:lnTo>
                    <a:pt x="1098" y="355"/>
                  </a:lnTo>
                  <a:lnTo>
                    <a:pt x="1102" y="357"/>
                  </a:lnTo>
                  <a:lnTo>
                    <a:pt x="1107" y="362"/>
                  </a:lnTo>
                  <a:lnTo>
                    <a:pt x="1110" y="365"/>
                  </a:lnTo>
                  <a:lnTo>
                    <a:pt x="1113" y="366"/>
                  </a:lnTo>
                  <a:lnTo>
                    <a:pt x="1116" y="368"/>
                  </a:lnTo>
                  <a:lnTo>
                    <a:pt x="1119" y="371"/>
                  </a:lnTo>
                  <a:lnTo>
                    <a:pt x="1120" y="375"/>
                  </a:lnTo>
                  <a:lnTo>
                    <a:pt x="1122" y="387"/>
                  </a:lnTo>
                  <a:lnTo>
                    <a:pt x="1125" y="401"/>
                  </a:lnTo>
                  <a:lnTo>
                    <a:pt x="1126" y="407"/>
                  </a:lnTo>
                  <a:lnTo>
                    <a:pt x="1128" y="412"/>
                  </a:lnTo>
                  <a:lnTo>
                    <a:pt x="1129" y="416"/>
                  </a:lnTo>
                  <a:lnTo>
                    <a:pt x="1132" y="418"/>
                  </a:lnTo>
                  <a:lnTo>
                    <a:pt x="1135" y="420"/>
                  </a:lnTo>
                  <a:lnTo>
                    <a:pt x="1138" y="422"/>
                  </a:lnTo>
                  <a:lnTo>
                    <a:pt x="1144" y="423"/>
                  </a:lnTo>
                  <a:lnTo>
                    <a:pt x="1148" y="423"/>
                  </a:lnTo>
                  <a:lnTo>
                    <a:pt x="1157" y="425"/>
                  </a:lnTo>
                  <a:lnTo>
                    <a:pt x="1161" y="429"/>
                  </a:lnTo>
                  <a:lnTo>
                    <a:pt x="1163" y="431"/>
                  </a:lnTo>
                  <a:lnTo>
                    <a:pt x="1164" y="434"/>
                  </a:lnTo>
                  <a:lnTo>
                    <a:pt x="1165" y="438"/>
                  </a:lnTo>
                  <a:lnTo>
                    <a:pt x="1165" y="443"/>
                  </a:lnTo>
                  <a:lnTo>
                    <a:pt x="1165" y="450"/>
                  </a:lnTo>
                  <a:lnTo>
                    <a:pt x="1165" y="457"/>
                  </a:lnTo>
                  <a:lnTo>
                    <a:pt x="1166" y="463"/>
                  </a:lnTo>
                  <a:lnTo>
                    <a:pt x="1169" y="470"/>
                  </a:lnTo>
                  <a:lnTo>
                    <a:pt x="1171" y="476"/>
                  </a:lnTo>
                  <a:lnTo>
                    <a:pt x="1173" y="482"/>
                  </a:lnTo>
                  <a:lnTo>
                    <a:pt x="1177" y="487"/>
                  </a:lnTo>
                  <a:lnTo>
                    <a:pt x="1182" y="492"/>
                  </a:lnTo>
                  <a:lnTo>
                    <a:pt x="1188" y="494"/>
                  </a:lnTo>
                  <a:lnTo>
                    <a:pt x="1194" y="497"/>
                  </a:lnTo>
                  <a:lnTo>
                    <a:pt x="1199" y="497"/>
                  </a:lnTo>
                  <a:lnTo>
                    <a:pt x="1207" y="495"/>
                  </a:lnTo>
                  <a:lnTo>
                    <a:pt x="1213" y="493"/>
                  </a:lnTo>
                  <a:lnTo>
                    <a:pt x="1220" y="489"/>
                  </a:lnTo>
                  <a:lnTo>
                    <a:pt x="1227" y="483"/>
                  </a:lnTo>
                  <a:lnTo>
                    <a:pt x="1233" y="476"/>
                  </a:lnTo>
                  <a:lnTo>
                    <a:pt x="1239" y="470"/>
                  </a:lnTo>
                  <a:lnTo>
                    <a:pt x="1243" y="464"/>
                  </a:lnTo>
                  <a:lnTo>
                    <a:pt x="1248" y="461"/>
                  </a:lnTo>
                  <a:lnTo>
                    <a:pt x="1253" y="458"/>
                  </a:lnTo>
                  <a:lnTo>
                    <a:pt x="1255" y="458"/>
                  </a:lnTo>
                  <a:lnTo>
                    <a:pt x="1259" y="460"/>
                  </a:lnTo>
                  <a:lnTo>
                    <a:pt x="1260" y="463"/>
                  </a:lnTo>
                  <a:lnTo>
                    <a:pt x="1260" y="469"/>
                  </a:lnTo>
                  <a:lnTo>
                    <a:pt x="1260" y="482"/>
                  </a:lnTo>
                  <a:lnTo>
                    <a:pt x="1260" y="493"/>
                  </a:lnTo>
                  <a:lnTo>
                    <a:pt x="1261" y="498"/>
                  </a:lnTo>
                  <a:lnTo>
                    <a:pt x="1262" y="502"/>
                  </a:lnTo>
                  <a:lnTo>
                    <a:pt x="1265" y="505"/>
                  </a:lnTo>
                  <a:lnTo>
                    <a:pt x="1268" y="508"/>
                  </a:lnTo>
                  <a:lnTo>
                    <a:pt x="1270" y="510"/>
                  </a:lnTo>
                  <a:lnTo>
                    <a:pt x="1272" y="510"/>
                  </a:lnTo>
                  <a:lnTo>
                    <a:pt x="1274" y="508"/>
                  </a:lnTo>
                  <a:lnTo>
                    <a:pt x="1276" y="507"/>
                  </a:lnTo>
                  <a:lnTo>
                    <a:pt x="1280" y="504"/>
                  </a:lnTo>
                  <a:lnTo>
                    <a:pt x="1284" y="500"/>
                  </a:lnTo>
                  <a:lnTo>
                    <a:pt x="1289" y="498"/>
                  </a:lnTo>
                  <a:lnTo>
                    <a:pt x="1292" y="495"/>
                  </a:lnTo>
                  <a:lnTo>
                    <a:pt x="1293" y="495"/>
                  </a:lnTo>
                  <a:lnTo>
                    <a:pt x="1295" y="497"/>
                  </a:lnTo>
                  <a:lnTo>
                    <a:pt x="1296" y="499"/>
                  </a:lnTo>
                  <a:lnTo>
                    <a:pt x="1297" y="501"/>
                  </a:lnTo>
                  <a:lnTo>
                    <a:pt x="1299" y="516"/>
                  </a:lnTo>
                  <a:lnTo>
                    <a:pt x="1299" y="530"/>
                  </a:lnTo>
                  <a:lnTo>
                    <a:pt x="1301" y="535"/>
                  </a:lnTo>
                  <a:lnTo>
                    <a:pt x="1302" y="539"/>
                  </a:lnTo>
                  <a:lnTo>
                    <a:pt x="1304" y="541"/>
                  </a:lnTo>
                  <a:lnTo>
                    <a:pt x="1305" y="542"/>
                  </a:lnTo>
                  <a:lnTo>
                    <a:pt x="1308" y="543"/>
                  </a:lnTo>
                  <a:lnTo>
                    <a:pt x="1310" y="543"/>
                  </a:lnTo>
                  <a:lnTo>
                    <a:pt x="1316" y="542"/>
                  </a:lnTo>
                  <a:lnTo>
                    <a:pt x="1322" y="541"/>
                  </a:lnTo>
                  <a:lnTo>
                    <a:pt x="1328" y="538"/>
                  </a:lnTo>
                  <a:lnTo>
                    <a:pt x="1335" y="535"/>
                  </a:lnTo>
                  <a:lnTo>
                    <a:pt x="1342" y="531"/>
                  </a:lnTo>
                  <a:lnTo>
                    <a:pt x="1352" y="527"/>
                  </a:lnTo>
                  <a:lnTo>
                    <a:pt x="1364" y="524"/>
                  </a:lnTo>
                  <a:lnTo>
                    <a:pt x="1377" y="519"/>
                  </a:lnTo>
                  <a:lnTo>
                    <a:pt x="1403" y="514"/>
                  </a:lnTo>
                  <a:lnTo>
                    <a:pt x="1421" y="510"/>
                  </a:lnTo>
                  <a:lnTo>
                    <a:pt x="1428" y="507"/>
                  </a:lnTo>
                  <a:lnTo>
                    <a:pt x="1434" y="504"/>
                  </a:lnTo>
                  <a:lnTo>
                    <a:pt x="1438" y="499"/>
                  </a:lnTo>
                  <a:lnTo>
                    <a:pt x="1443" y="493"/>
                  </a:lnTo>
                  <a:lnTo>
                    <a:pt x="1447" y="486"/>
                  </a:lnTo>
                  <a:lnTo>
                    <a:pt x="1448" y="479"/>
                  </a:lnTo>
                  <a:lnTo>
                    <a:pt x="1448" y="472"/>
                  </a:lnTo>
                  <a:lnTo>
                    <a:pt x="1447" y="463"/>
                  </a:lnTo>
                  <a:lnTo>
                    <a:pt x="1446" y="456"/>
                  </a:lnTo>
                  <a:lnTo>
                    <a:pt x="1446" y="449"/>
                  </a:lnTo>
                  <a:lnTo>
                    <a:pt x="1446" y="443"/>
                  </a:lnTo>
                  <a:lnTo>
                    <a:pt x="1447" y="437"/>
                  </a:lnTo>
                  <a:lnTo>
                    <a:pt x="1453" y="430"/>
                  </a:lnTo>
                  <a:lnTo>
                    <a:pt x="1457" y="428"/>
                  </a:lnTo>
                  <a:lnTo>
                    <a:pt x="1459" y="425"/>
                  </a:lnTo>
                  <a:lnTo>
                    <a:pt x="1459" y="424"/>
                  </a:lnTo>
                  <a:lnTo>
                    <a:pt x="1459" y="420"/>
                  </a:lnTo>
                  <a:lnTo>
                    <a:pt x="1457" y="416"/>
                  </a:lnTo>
                  <a:lnTo>
                    <a:pt x="1456" y="410"/>
                  </a:lnTo>
                  <a:lnTo>
                    <a:pt x="1456" y="406"/>
                  </a:lnTo>
                  <a:lnTo>
                    <a:pt x="1457" y="404"/>
                  </a:lnTo>
                  <a:lnTo>
                    <a:pt x="1460" y="401"/>
                  </a:lnTo>
                  <a:lnTo>
                    <a:pt x="1462" y="400"/>
                  </a:lnTo>
                  <a:lnTo>
                    <a:pt x="1466" y="400"/>
                  </a:lnTo>
                  <a:lnTo>
                    <a:pt x="1471" y="401"/>
                  </a:lnTo>
                  <a:lnTo>
                    <a:pt x="1475" y="404"/>
                  </a:lnTo>
                  <a:lnTo>
                    <a:pt x="1480" y="405"/>
                  </a:lnTo>
                  <a:lnTo>
                    <a:pt x="1485" y="406"/>
                  </a:lnTo>
                  <a:lnTo>
                    <a:pt x="1490" y="406"/>
                  </a:lnTo>
                  <a:lnTo>
                    <a:pt x="1494" y="405"/>
                  </a:lnTo>
                  <a:lnTo>
                    <a:pt x="1498" y="403"/>
                  </a:lnTo>
                  <a:lnTo>
                    <a:pt x="1501" y="399"/>
                  </a:lnTo>
                  <a:lnTo>
                    <a:pt x="1505" y="394"/>
                  </a:lnTo>
                  <a:lnTo>
                    <a:pt x="1507" y="388"/>
                  </a:lnTo>
                  <a:lnTo>
                    <a:pt x="1510" y="376"/>
                  </a:lnTo>
                  <a:lnTo>
                    <a:pt x="1514" y="368"/>
                  </a:lnTo>
                  <a:lnTo>
                    <a:pt x="1517" y="367"/>
                  </a:lnTo>
                  <a:lnTo>
                    <a:pt x="1520" y="367"/>
                  </a:lnTo>
                  <a:lnTo>
                    <a:pt x="1525" y="368"/>
                  </a:lnTo>
                  <a:lnTo>
                    <a:pt x="1531" y="373"/>
                  </a:lnTo>
                  <a:lnTo>
                    <a:pt x="1536" y="379"/>
                  </a:lnTo>
                  <a:lnTo>
                    <a:pt x="1539" y="385"/>
                  </a:lnTo>
                  <a:lnTo>
                    <a:pt x="1543" y="391"/>
                  </a:lnTo>
                  <a:lnTo>
                    <a:pt x="1545" y="396"/>
                  </a:lnTo>
                  <a:lnTo>
                    <a:pt x="1548" y="400"/>
                  </a:lnTo>
                  <a:lnTo>
                    <a:pt x="1553" y="404"/>
                  </a:lnTo>
                  <a:lnTo>
                    <a:pt x="1558" y="407"/>
                  </a:lnTo>
                  <a:lnTo>
                    <a:pt x="1566" y="410"/>
                  </a:lnTo>
                  <a:lnTo>
                    <a:pt x="1579" y="411"/>
                  </a:lnTo>
                  <a:lnTo>
                    <a:pt x="1589" y="412"/>
                  </a:lnTo>
                  <a:lnTo>
                    <a:pt x="1594" y="412"/>
                  </a:lnTo>
                  <a:lnTo>
                    <a:pt x="1598" y="413"/>
                  </a:lnTo>
                  <a:lnTo>
                    <a:pt x="1601" y="415"/>
                  </a:lnTo>
                  <a:lnTo>
                    <a:pt x="1605" y="417"/>
                  </a:lnTo>
                  <a:lnTo>
                    <a:pt x="1608" y="422"/>
                  </a:lnTo>
                  <a:lnTo>
                    <a:pt x="1611" y="429"/>
                  </a:lnTo>
                  <a:lnTo>
                    <a:pt x="1613" y="444"/>
                  </a:lnTo>
                  <a:lnTo>
                    <a:pt x="1616" y="454"/>
                  </a:lnTo>
                  <a:lnTo>
                    <a:pt x="1618" y="457"/>
                  </a:lnTo>
                  <a:lnTo>
                    <a:pt x="1619" y="460"/>
                  </a:lnTo>
                  <a:lnTo>
                    <a:pt x="1623" y="461"/>
                  </a:lnTo>
                  <a:lnTo>
                    <a:pt x="1626" y="461"/>
                  </a:lnTo>
                  <a:lnTo>
                    <a:pt x="1630" y="460"/>
                  </a:lnTo>
                  <a:lnTo>
                    <a:pt x="1633" y="458"/>
                  </a:lnTo>
                  <a:lnTo>
                    <a:pt x="1637" y="454"/>
                  </a:lnTo>
                  <a:lnTo>
                    <a:pt x="1639" y="449"/>
                  </a:lnTo>
                  <a:lnTo>
                    <a:pt x="1641" y="443"/>
                  </a:lnTo>
                  <a:lnTo>
                    <a:pt x="1641" y="437"/>
                  </a:lnTo>
                  <a:lnTo>
                    <a:pt x="1642" y="429"/>
                  </a:lnTo>
                  <a:lnTo>
                    <a:pt x="1641" y="420"/>
                  </a:lnTo>
                  <a:lnTo>
                    <a:pt x="1639" y="404"/>
                  </a:lnTo>
                  <a:lnTo>
                    <a:pt x="1639" y="391"/>
                  </a:lnTo>
                  <a:lnTo>
                    <a:pt x="1639" y="385"/>
                  </a:lnTo>
                  <a:lnTo>
                    <a:pt x="1641" y="381"/>
                  </a:lnTo>
                  <a:lnTo>
                    <a:pt x="1642" y="379"/>
                  </a:lnTo>
                  <a:lnTo>
                    <a:pt x="1644" y="378"/>
                  </a:lnTo>
                  <a:lnTo>
                    <a:pt x="1649" y="378"/>
                  </a:lnTo>
                  <a:lnTo>
                    <a:pt x="1652" y="376"/>
                  </a:lnTo>
                  <a:lnTo>
                    <a:pt x="1654" y="375"/>
                  </a:lnTo>
                  <a:lnTo>
                    <a:pt x="1655" y="373"/>
                  </a:lnTo>
                  <a:lnTo>
                    <a:pt x="1655" y="369"/>
                  </a:lnTo>
                  <a:lnTo>
                    <a:pt x="1654" y="366"/>
                  </a:lnTo>
                  <a:lnTo>
                    <a:pt x="1652" y="361"/>
                  </a:lnTo>
                  <a:lnTo>
                    <a:pt x="1654" y="355"/>
                  </a:lnTo>
                  <a:lnTo>
                    <a:pt x="1655" y="349"/>
                  </a:lnTo>
                  <a:lnTo>
                    <a:pt x="1658" y="344"/>
                  </a:lnTo>
                  <a:lnTo>
                    <a:pt x="1661" y="340"/>
                  </a:lnTo>
                  <a:lnTo>
                    <a:pt x="1665" y="335"/>
                  </a:lnTo>
                  <a:lnTo>
                    <a:pt x="1670" y="331"/>
                  </a:lnTo>
                  <a:lnTo>
                    <a:pt x="1675" y="330"/>
                  </a:lnTo>
                  <a:lnTo>
                    <a:pt x="1679" y="329"/>
                  </a:lnTo>
                  <a:lnTo>
                    <a:pt x="1683" y="328"/>
                  </a:lnTo>
                  <a:lnTo>
                    <a:pt x="1687" y="329"/>
                  </a:lnTo>
                  <a:lnTo>
                    <a:pt x="1689" y="330"/>
                  </a:lnTo>
                  <a:lnTo>
                    <a:pt x="1692" y="333"/>
                  </a:lnTo>
                  <a:lnTo>
                    <a:pt x="1694" y="336"/>
                  </a:lnTo>
                  <a:lnTo>
                    <a:pt x="1696" y="341"/>
                  </a:lnTo>
                  <a:lnTo>
                    <a:pt x="1696" y="347"/>
                  </a:lnTo>
                  <a:lnTo>
                    <a:pt x="1699" y="353"/>
                  </a:lnTo>
                  <a:lnTo>
                    <a:pt x="1700" y="357"/>
                  </a:lnTo>
                  <a:lnTo>
                    <a:pt x="1704" y="361"/>
                  </a:lnTo>
                  <a:lnTo>
                    <a:pt x="1707" y="363"/>
                  </a:lnTo>
                  <a:lnTo>
                    <a:pt x="1711" y="366"/>
                  </a:lnTo>
                  <a:lnTo>
                    <a:pt x="1715" y="366"/>
                  </a:lnTo>
                  <a:lnTo>
                    <a:pt x="1721" y="367"/>
                  </a:lnTo>
                  <a:lnTo>
                    <a:pt x="1727" y="367"/>
                  </a:lnTo>
                  <a:lnTo>
                    <a:pt x="1740" y="367"/>
                  </a:lnTo>
                  <a:lnTo>
                    <a:pt x="1755" y="369"/>
                  </a:lnTo>
                  <a:lnTo>
                    <a:pt x="1769" y="372"/>
                  </a:lnTo>
                  <a:lnTo>
                    <a:pt x="1781" y="375"/>
                  </a:lnTo>
                  <a:lnTo>
                    <a:pt x="1786" y="378"/>
                  </a:lnTo>
                  <a:lnTo>
                    <a:pt x="1791" y="379"/>
                  </a:lnTo>
                  <a:lnTo>
                    <a:pt x="1797" y="379"/>
                  </a:lnTo>
                  <a:lnTo>
                    <a:pt x="1803" y="379"/>
                  </a:lnTo>
                  <a:lnTo>
                    <a:pt x="1807" y="378"/>
                  </a:lnTo>
                  <a:lnTo>
                    <a:pt x="1810" y="375"/>
                  </a:lnTo>
                  <a:lnTo>
                    <a:pt x="1812" y="372"/>
                  </a:lnTo>
                  <a:lnTo>
                    <a:pt x="1810" y="367"/>
                  </a:lnTo>
                  <a:lnTo>
                    <a:pt x="1803" y="357"/>
                  </a:lnTo>
                  <a:lnTo>
                    <a:pt x="1799" y="350"/>
                  </a:lnTo>
                  <a:lnTo>
                    <a:pt x="1796" y="346"/>
                  </a:lnTo>
                  <a:lnTo>
                    <a:pt x="1796" y="340"/>
                  </a:lnTo>
                  <a:lnTo>
                    <a:pt x="1797" y="334"/>
                  </a:lnTo>
                  <a:lnTo>
                    <a:pt x="1802" y="325"/>
                  </a:lnTo>
                  <a:lnTo>
                    <a:pt x="1803" y="322"/>
                  </a:lnTo>
                  <a:lnTo>
                    <a:pt x="1805" y="318"/>
                  </a:lnTo>
                  <a:lnTo>
                    <a:pt x="1807" y="312"/>
                  </a:lnTo>
                  <a:lnTo>
                    <a:pt x="1808" y="308"/>
                  </a:lnTo>
                  <a:lnTo>
                    <a:pt x="1810" y="299"/>
                  </a:lnTo>
                  <a:lnTo>
                    <a:pt x="1812" y="293"/>
                  </a:lnTo>
                  <a:lnTo>
                    <a:pt x="1810" y="291"/>
                  </a:lnTo>
                  <a:lnTo>
                    <a:pt x="1809" y="289"/>
                  </a:lnTo>
                  <a:lnTo>
                    <a:pt x="1808" y="289"/>
                  </a:lnTo>
                  <a:lnTo>
                    <a:pt x="1806" y="287"/>
                  </a:lnTo>
                  <a:lnTo>
                    <a:pt x="1802" y="289"/>
                  </a:lnTo>
                  <a:lnTo>
                    <a:pt x="1797" y="291"/>
                  </a:lnTo>
                  <a:lnTo>
                    <a:pt x="1793" y="294"/>
                  </a:lnTo>
                  <a:lnTo>
                    <a:pt x="1787" y="298"/>
                  </a:lnTo>
                  <a:lnTo>
                    <a:pt x="1776" y="306"/>
                  </a:lnTo>
                  <a:lnTo>
                    <a:pt x="1765" y="312"/>
                  </a:lnTo>
                  <a:lnTo>
                    <a:pt x="1759" y="313"/>
                  </a:lnTo>
                  <a:lnTo>
                    <a:pt x="1755" y="313"/>
                  </a:lnTo>
                  <a:lnTo>
                    <a:pt x="1750" y="312"/>
                  </a:lnTo>
                  <a:lnTo>
                    <a:pt x="1746" y="311"/>
                  </a:lnTo>
                  <a:lnTo>
                    <a:pt x="1744" y="308"/>
                  </a:lnTo>
                  <a:lnTo>
                    <a:pt x="1742" y="304"/>
                  </a:lnTo>
                  <a:lnTo>
                    <a:pt x="1742" y="300"/>
                  </a:lnTo>
                  <a:lnTo>
                    <a:pt x="1743" y="296"/>
                  </a:lnTo>
                  <a:lnTo>
                    <a:pt x="1747" y="291"/>
                  </a:lnTo>
                  <a:lnTo>
                    <a:pt x="1752" y="285"/>
                  </a:lnTo>
                  <a:lnTo>
                    <a:pt x="1759" y="279"/>
                  </a:lnTo>
                  <a:lnTo>
                    <a:pt x="1768" y="273"/>
                  </a:lnTo>
                  <a:lnTo>
                    <a:pt x="1784" y="261"/>
                  </a:lnTo>
                  <a:lnTo>
                    <a:pt x="1797" y="254"/>
                  </a:lnTo>
                  <a:lnTo>
                    <a:pt x="1803" y="252"/>
                  </a:lnTo>
                  <a:lnTo>
                    <a:pt x="1809" y="250"/>
                  </a:lnTo>
                  <a:lnTo>
                    <a:pt x="1815" y="250"/>
                  </a:lnTo>
                  <a:lnTo>
                    <a:pt x="1821" y="250"/>
                  </a:lnTo>
                  <a:lnTo>
                    <a:pt x="1827" y="253"/>
                  </a:lnTo>
                  <a:lnTo>
                    <a:pt x="1833" y="255"/>
                  </a:lnTo>
                  <a:lnTo>
                    <a:pt x="1840" y="259"/>
                  </a:lnTo>
                  <a:lnTo>
                    <a:pt x="1845" y="262"/>
                  </a:lnTo>
                  <a:lnTo>
                    <a:pt x="1856" y="272"/>
                  </a:lnTo>
                  <a:lnTo>
                    <a:pt x="1864" y="279"/>
                  </a:lnTo>
                  <a:lnTo>
                    <a:pt x="1870" y="281"/>
                  </a:lnTo>
                  <a:lnTo>
                    <a:pt x="1876" y="284"/>
                  </a:lnTo>
                  <a:lnTo>
                    <a:pt x="1884" y="285"/>
                  </a:lnTo>
                  <a:lnTo>
                    <a:pt x="1894" y="286"/>
                  </a:lnTo>
                  <a:lnTo>
                    <a:pt x="1903" y="285"/>
                  </a:lnTo>
                  <a:lnTo>
                    <a:pt x="1909" y="284"/>
                  </a:lnTo>
                  <a:lnTo>
                    <a:pt x="1914" y="281"/>
                  </a:lnTo>
                  <a:lnTo>
                    <a:pt x="1916" y="278"/>
                  </a:lnTo>
                  <a:lnTo>
                    <a:pt x="1916" y="274"/>
                  </a:lnTo>
                  <a:lnTo>
                    <a:pt x="1916" y="271"/>
                  </a:lnTo>
                  <a:lnTo>
                    <a:pt x="1914" y="267"/>
                  </a:lnTo>
                  <a:lnTo>
                    <a:pt x="1913" y="264"/>
                  </a:lnTo>
                  <a:lnTo>
                    <a:pt x="1912" y="259"/>
                  </a:lnTo>
                  <a:lnTo>
                    <a:pt x="1912" y="255"/>
                  </a:lnTo>
                  <a:lnTo>
                    <a:pt x="1912" y="250"/>
                  </a:lnTo>
                  <a:lnTo>
                    <a:pt x="1913" y="247"/>
                  </a:lnTo>
                  <a:lnTo>
                    <a:pt x="1915" y="243"/>
                  </a:lnTo>
                  <a:lnTo>
                    <a:pt x="1919" y="239"/>
                  </a:lnTo>
                  <a:lnTo>
                    <a:pt x="1922" y="235"/>
                  </a:lnTo>
                  <a:lnTo>
                    <a:pt x="1927" y="231"/>
                  </a:lnTo>
                  <a:lnTo>
                    <a:pt x="1935" y="224"/>
                  </a:lnTo>
                  <a:lnTo>
                    <a:pt x="1942" y="216"/>
                  </a:lnTo>
                  <a:lnTo>
                    <a:pt x="1945" y="212"/>
                  </a:lnTo>
                  <a:lnTo>
                    <a:pt x="1947" y="208"/>
                  </a:lnTo>
                  <a:lnTo>
                    <a:pt x="1948" y="203"/>
                  </a:lnTo>
                  <a:lnTo>
                    <a:pt x="1950" y="197"/>
                  </a:lnTo>
                  <a:lnTo>
                    <a:pt x="1951" y="189"/>
                  </a:lnTo>
                  <a:lnTo>
                    <a:pt x="1952" y="182"/>
                  </a:lnTo>
                  <a:lnTo>
                    <a:pt x="1956" y="176"/>
                  </a:lnTo>
                  <a:lnTo>
                    <a:pt x="1961" y="170"/>
                  </a:lnTo>
                  <a:lnTo>
                    <a:pt x="1966" y="166"/>
                  </a:lnTo>
                  <a:lnTo>
                    <a:pt x="1969" y="165"/>
                  </a:lnTo>
                  <a:lnTo>
                    <a:pt x="1972" y="164"/>
                  </a:lnTo>
                  <a:lnTo>
                    <a:pt x="1975" y="165"/>
                  </a:lnTo>
                  <a:lnTo>
                    <a:pt x="1979" y="167"/>
                  </a:lnTo>
                  <a:lnTo>
                    <a:pt x="1984" y="171"/>
                  </a:lnTo>
                  <a:lnTo>
                    <a:pt x="1989" y="172"/>
                  </a:lnTo>
                  <a:lnTo>
                    <a:pt x="1995" y="172"/>
                  </a:lnTo>
                  <a:lnTo>
                    <a:pt x="2000" y="172"/>
                  </a:lnTo>
                  <a:lnTo>
                    <a:pt x="2004" y="170"/>
                  </a:lnTo>
                  <a:lnTo>
                    <a:pt x="2014" y="165"/>
                  </a:lnTo>
                  <a:lnTo>
                    <a:pt x="2022" y="161"/>
                  </a:lnTo>
                  <a:lnTo>
                    <a:pt x="2026" y="160"/>
                  </a:lnTo>
                  <a:lnTo>
                    <a:pt x="2030" y="160"/>
                  </a:lnTo>
                  <a:lnTo>
                    <a:pt x="2035" y="160"/>
                  </a:lnTo>
                  <a:lnTo>
                    <a:pt x="2040" y="161"/>
                  </a:lnTo>
                  <a:lnTo>
                    <a:pt x="2051" y="165"/>
                  </a:lnTo>
                  <a:lnTo>
                    <a:pt x="2058" y="170"/>
                  </a:lnTo>
                  <a:lnTo>
                    <a:pt x="2060" y="173"/>
                  </a:lnTo>
                  <a:lnTo>
                    <a:pt x="2061" y="177"/>
                  </a:lnTo>
                  <a:lnTo>
                    <a:pt x="2063" y="180"/>
                  </a:lnTo>
                  <a:lnTo>
                    <a:pt x="2061" y="185"/>
                  </a:lnTo>
                  <a:lnTo>
                    <a:pt x="2060" y="189"/>
                  </a:lnTo>
                  <a:lnTo>
                    <a:pt x="2058" y="193"/>
                  </a:lnTo>
                  <a:lnTo>
                    <a:pt x="2054" y="196"/>
                  </a:lnTo>
                  <a:lnTo>
                    <a:pt x="2051" y="199"/>
                  </a:lnTo>
                  <a:lnTo>
                    <a:pt x="2047" y="203"/>
                  </a:lnTo>
                  <a:lnTo>
                    <a:pt x="2045" y="205"/>
                  </a:lnTo>
                  <a:lnTo>
                    <a:pt x="2042" y="210"/>
                  </a:lnTo>
                  <a:lnTo>
                    <a:pt x="2042" y="215"/>
                  </a:lnTo>
                  <a:lnTo>
                    <a:pt x="2043" y="218"/>
                  </a:lnTo>
                  <a:lnTo>
                    <a:pt x="2047" y="222"/>
                  </a:lnTo>
                  <a:lnTo>
                    <a:pt x="2052" y="226"/>
                  </a:lnTo>
                  <a:lnTo>
                    <a:pt x="2058" y="227"/>
                  </a:lnTo>
                  <a:lnTo>
                    <a:pt x="2064" y="228"/>
                  </a:lnTo>
                  <a:lnTo>
                    <a:pt x="2072" y="229"/>
                  </a:lnTo>
                  <a:lnTo>
                    <a:pt x="2079" y="229"/>
                  </a:lnTo>
                  <a:lnTo>
                    <a:pt x="2085" y="228"/>
                  </a:lnTo>
                  <a:lnTo>
                    <a:pt x="2091" y="227"/>
                  </a:lnTo>
                  <a:lnTo>
                    <a:pt x="2095" y="224"/>
                  </a:lnTo>
                  <a:lnTo>
                    <a:pt x="2097" y="221"/>
                  </a:lnTo>
                  <a:lnTo>
                    <a:pt x="2098" y="217"/>
                  </a:lnTo>
                  <a:lnTo>
                    <a:pt x="2097" y="209"/>
                  </a:lnTo>
                  <a:lnTo>
                    <a:pt x="2093" y="198"/>
                  </a:lnTo>
                  <a:lnTo>
                    <a:pt x="2092" y="193"/>
                  </a:lnTo>
                  <a:lnTo>
                    <a:pt x="2091" y="187"/>
                  </a:lnTo>
                  <a:lnTo>
                    <a:pt x="2090" y="182"/>
                  </a:lnTo>
                  <a:lnTo>
                    <a:pt x="2091" y="177"/>
                  </a:lnTo>
                  <a:lnTo>
                    <a:pt x="2092" y="172"/>
                  </a:lnTo>
                  <a:lnTo>
                    <a:pt x="2095" y="167"/>
                  </a:lnTo>
                  <a:lnTo>
                    <a:pt x="2098" y="164"/>
                  </a:lnTo>
                  <a:lnTo>
                    <a:pt x="2103" y="160"/>
                  </a:lnTo>
                  <a:lnTo>
                    <a:pt x="2111" y="157"/>
                  </a:lnTo>
                  <a:lnTo>
                    <a:pt x="2117" y="153"/>
                  </a:lnTo>
                  <a:lnTo>
                    <a:pt x="2121" y="149"/>
                  </a:lnTo>
                  <a:lnTo>
                    <a:pt x="2123" y="145"/>
                  </a:lnTo>
                  <a:lnTo>
                    <a:pt x="2126" y="138"/>
                  </a:lnTo>
                  <a:lnTo>
                    <a:pt x="2129" y="129"/>
                  </a:lnTo>
                  <a:lnTo>
                    <a:pt x="2135" y="113"/>
                  </a:lnTo>
                  <a:lnTo>
                    <a:pt x="2141" y="102"/>
                  </a:lnTo>
                  <a:lnTo>
                    <a:pt x="2145" y="97"/>
                  </a:lnTo>
                  <a:lnTo>
                    <a:pt x="2148" y="95"/>
                  </a:lnTo>
                  <a:lnTo>
                    <a:pt x="2153" y="94"/>
                  </a:lnTo>
                  <a:lnTo>
                    <a:pt x="2158" y="92"/>
                  </a:lnTo>
                  <a:lnTo>
                    <a:pt x="2172" y="91"/>
                  </a:lnTo>
                  <a:lnTo>
                    <a:pt x="2187" y="92"/>
                  </a:lnTo>
                  <a:lnTo>
                    <a:pt x="2193" y="94"/>
                  </a:lnTo>
                  <a:lnTo>
                    <a:pt x="2199" y="97"/>
                  </a:lnTo>
                  <a:lnTo>
                    <a:pt x="2202" y="98"/>
                  </a:lnTo>
                  <a:lnTo>
                    <a:pt x="2204" y="101"/>
                  </a:lnTo>
                  <a:lnTo>
                    <a:pt x="2205" y="103"/>
                  </a:lnTo>
                  <a:lnTo>
                    <a:pt x="2205" y="105"/>
                  </a:lnTo>
                  <a:lnTo>
                    <a:pt x="2205" y="119"/>
                  </a:lnTo>
                  <a:lnTo>
                    <a:pt x="2204" y="133"/>
                  </a:lnTo>
                  <a:lnTo>
                    <a:pt x="2203" y="140"/>
                  </a:lnTo>
                  <a:lnTo>
                    <a:pt x="2203" y="148"/>
                  </a:lnTo>
                  <a:lnTo>
                    <a:pt x="2203" y="154"/>
                  </a:lnTo>
                  <a:lnTo>
                    <a:pt x="2205" y="160"/>
                  </a:lnTo>
                  <a:lnTo>
                    <a:pt x="2209" y="165"/>
                  </a:lnTo>
                  <a:lnTo>
                    <a:pt x="2211" y="168"/>
                  </a:lnTo>
                  <a:lnTo>
                    <a:pt x="2215" y="171"/>
                  </a:lnTo>
                  <a:lnTo>
                    <a:pt x="2218" y="172"/>
                  </a:lnTo>
                  <a:lnTo>
                    <a:pt x="2222" y="172"/>
                  </a:lnTo>
                  <a:lnTo>
                    <a:pt x="2225" y="170"/>
                  </a:lnTo>
                  <a:lnTo>
                    <a:pt x="2229" y="167"/>
                  </a:lnTo>
                  <a:lnTo>
                    <a:pt x="2233" y="164"/>
                  </a:lnTo>
                  <a:lnTo>
                    <a:pt x="2240" y="155"/>
                  </a:lnTo>
                  <a:lnTo>
                    <a:pt x="2247" y="148"/>
                  </a:lnTo>
                  <a:lnTo>
                    <a:pt x="2253" y="145"/>
                  </a:lnTo>
                  <a:lnTo>
                    <a:pt x="2257" y="144"/>
                  </a:lnTo>
                  <a:lnTo>
                    <a:pt x="2261" y="144"/>
                  </a:lnTo>
                  <a:lnTo>
                    <a:pt x="2262" y="145"/>
                  </a:lnTo>
                  <a:lnTo>
                    <a:pt x="2265" y="148"/>
                  </a:lnTo>
                  <a:lnTo>
                    <a:pt x="2266" y="151"/>
                  </a:lnTo>
                  <a:lnTo>
                    <a:pt x="2268" y="160"/>
                  </a:lnTo>
                  <a:lnTo>
                    <a:pt x="2268" y="170"/>
                  </a:lnTo>
                  <a:lnTo>
                    <a:pt x="2269" y="178"/>
                  </a:lnTo>
                  <a:lnTo>
                    <a:pt x="2272" y="183"/>
                  </a:lnTo>
                  <a:lnTo>
                    <a:pt x="2274" y="184"/>
                  </a:lnTo>
                  <a:lnTo>
                    <a:pt x="2276" y="184"/>
                  </a:lnTo>
                  <a:lnTo>
                    <a:pt x="2280" y="183"/>
                  </a:lnTo>
                  <a:lnTo>
                    <a:pt x="2286" y="180"/>
                  </a:lnTo>
                  <a:lnTo>
                    <a:pt x="2292" y="176"/>
                  </a:lnTo>
                  <a:lnTo>
                    <a:pt x="2297" y="171"/>
                  </a:lnTo>
                  <a:lnTo>
                    <a:pt x="2303" y="164"/>
                  </a:lnTo>
                  <a:lnTo>
                    <a:pt x="2307" y="158"/>
                  </a:lnTo>
                  <a:lnTo>
                    <a:pt x="2316" y="142"/>
                  </a:lnTo>
                  <a:lnTo>
                    <a:pt x="2323" y="129"/>
                  </a:lnTo>
                  <a:lnTo>
                    <a:pt x="2329" y="119"/>
                  </a:lnTo>
                  <a:lnTo>
                    <a:pt x="2335" y="109"/>
                  </a:lnTo>
                  <a:lnTo>
                    <a:pt x="2338" y="105"/>
                  </a:lnTo>
                  <a:lnTo>
                    <a:pt x="2342" y="102"/>
                  </a:lnTo>
                  <a:lnTo>
                    <a:pt x="2347" y="98"/>
                  </a:lnTo>
                  <a:lnTo>
                    <a:pt x="2353" y="96"/>
                  </a:lnTo>
                  <a:lnTo>
                    <a:pt x="2357" y="94"/>
                  </a:lnTo>
                  <a:lnTo>
                    <a:pt x="2362" y="90"/>
                  </a:lnTo>
                  <a:lnTo>
                    <a:pt x="2364" y="88"/>
                  </a:lnTo>
                  <a:lnTo>
                    <a:pt x="2368" y="85"/>
                  </a:lnTo>
                  <a:lnTo>
                    <a:pt x="2370" y="78"/>
                  </a:lnTo>
                  <a:lnTo>
                    <a:pt x="2373" y="70"/>
                  </a:lnTo>
                  <a:lnTo>
                    <a:pt x="2374" y="58"/>
                  </a:lnTo>
                  <a:lnTo>
                    <a:pt x="2378" y="46"/>
                  </a:lnTo>
                  <a:lnTo>
                    <a:pt x="2381" y="40"/>
                  </a:lnTo>
                  <a:lnTo>
                    <a:pt x="2385" y="35"/>
                  </a:lnTo>
                  <a:lnTo>
                    <a:pt x="2388" y="32"/>
                  </a:lnTo>
                  <a:lnTo>
                    <a:pt x="2394" y="29"/>
                  </a:lnTo>
                  <a:lnTo>
                    <a:pt x="2407" y="29"/>
                  </a:lnTo>
                  <a:lnTo>
                    <a:pt x="2424" y="29"/>
                  </a:lnTo>
                  <a:lnTo>
                    <a:pt x="2432" y="31"/>
                  </a:lnTo>
                  <a:lnTo>
                    <a:pt x="2439" y="33"/>
                  </a:lnTo>
                  <a:lnTo>
                    <a:pt x="2445" y="35"/>
                  </a:lnTo>
                  <a:lnTo>
                    <a:pt x="2450" y="40"/>
                  </a:lnTo>
                  <a:lnTo>
                    <a:pt x="2457" y="48"/>
                  </a:lnTo>
                  <a:lnTo>
                    <a:pt x="2464" y="54"/>
                  </a:lnTo>
                  <a:lnTo>
                    <a:pt x="2469" y="57"/>
                  </a:lnTo>
                  <a:lnTo>
                    <a:pt x="2475" y="58"/>
                  </a:lnTo>
                  <a:lnTo>
                    <a:pt x="2482" y="58"/>
                  </a:lnTo>
                  <a:lnTo>
                    <a:pt x="2490" y="57"/>
                  </a:lnTo>
                  <a:lnTo>
                    <a:pt x="2500" y="56"/>
                  </a:lnTo>
                  <a:lnTo>
                    <a:pt x="2507" y="53"/>
                  </a:lnTo>
                  <a:lnTo>
                    <a:pt x="2513" y="50"/>
                  </a:lnTo>
                  <a:lnTo>
                    <a:pt x="2518" y="46"/>
                  </a:lnTo>
                  <a:lnTo>
                    <a:pt x="2520" y="41"/>
                  </a:lnTo>
                  <a:lnTo>
                    <a:pt x="2523" y="37"/>
                  </a:lnTo>
                  <a:lnTo>
                    <a:pt x="2524" y="32"/>
                  </a:lnTo>
                  <a:lnTo>
                    <a:pt x="2525" y="26"/>
                  </a:lnTo>
                  <a:lnTo>
                    <a:pt x="2525" y="20"/>
                  </a:lnTo>
                  <a:lnTo>
                    <a:pt x="2526" y="14"/>
                  </a:lnTo>
                  <a:lnTo>
                    <a:pt x="2528" y="8"/>
                  </a:lnTo>
                  <a:lnTo>
                    <a:pt x="2531" y="3"/>
                  </a:lnTo>
                  <a:lnTo>
                    <a:pt x="2533" y="1"/>
                  </a:lnTo>
                  <a:lnTo>
                    <a:pt x="2537" y="0"/>
                  </a:lnTo>
                  <a:lnTo>
                    <a:pt x="2540" y="1"/>
                  </a:lnTo>
                  <a:lnTo>
                    <a:pt x="2545" y="6"/>
                  </a:lnTo>
                  <a:lnTo>
                    <a:pt x="2553" y="18"/>
                  </a:lnTo>
                  <a:lnTo>
                    <a:pt x="2561" y="27"/>
                  </a:lnTo>
                  <a:lnTo>
                    <a:pt x="2565" y="32"/>
                  </a:lnTo>
                  <a:lnTo>
                    <a:pt x="2570" y="34"/>
                  </a:lnTo>
                  <a:lnTo>
                    <a:pt x="2576" y="37"/>
                  </a:lnTo>
                  <a:lnTo>
                    <a:pt x="2583" y="37"/>
                  </a:lnTo>
                  <a:lnTo>
                    <a:pt x="2597" y="35"/>
                  </a:lnTo>
                  <a:lnTo>
                    <a:pt x="2611" y="34"/>
                  </a:lnTo>
                  <a:lnTo>
                    <a:pt x="2616" y="34"/>
                  </a:lnTo>
                  <a:lnTo>
                    <a:pt x="2622" y="34"/>
                  </a:lnTo>
                  <a:lnTo>
                    <a:pt x="2630" y="37"/>
                  </a:lnTo>
                  <a:lnTo>
                    <a:pt x="2637" y="40"/>
                  </a:lnTo>
                  <a:lnTo>
                    <a:pt x="2650" y="48"/>
                  </a:lnTo>
                  <a:lnTo>
                    <a:pt x="2660" y="56"/>
                  </a:lnTo>
                  <a:lnTo>
                    <a:pt x="2664" y="60"/>
                  </a:lnTo>
                  <a:lnTo>
                    <a:pt x="2666" y="64"/>
                  </a:lnTo>
                  <a:lnTo>
                    <a:pt x="2668" y="67"/>
                  </a:lnTo>
                  <a:lnTo>
                    <a:pt x="2668" y="71"/>
                  </a:lnTo>
                  <a:lnTo>
                    <a:pt x="2665" y="81"/>
                  </a:lnTo>
                  <a:lnTo>
                    <a:pt x="2663" y="90"/>
                  </a:lnTo>
                  <a:lnTo>
                    <a:pt x="2662" y="100"/>
                  </a:lnTo>
                  <a:lnTo>
                    <a:pt x="2660" y="110"/>
                  </a:lnTo>
                  <a:lnTo>
                    <a:pt x="2658" y="122"/>
                  </a:lnTo>
                  <a:lnTo>
                    <a:pt x="2655" y="133"/>
                  </a:lnTo>
                  <a:lnTo>
                    <a:pt x="2650" y="145"/>
                  </a:lnTo>
                  <a:lnTo>
                    <a:pt x="2643" y="155"/>
                  </a:lnTo>
                  <a:lnTo>
                    <a:pt x="2639" y="161"/>
                  </a:lnTo>
                  <a:lnTo>
                    <a:pt x="2637" y="166"/>
                  </a:lnTo>
                  <a:lnTo>
                    <a:pt x="2634" y="171"/>
                  </a:lnTo>
                  <a:lnTo>
                    <a:pt x="2633" y="176"/>
                  </a:lnTo>
                  <a:lnTo>
                    <a:pt x="2633" y="179"/>
                  </a:lnTo>
                  <a:lnTo>
                    <a:pt x="2634" y="183"/>
                  </a:lnTo>
                  <a:lnTo>
                    <a:pt x="2637" y="185"/>
                  </a:lnTo>
                  <a:lnTo>
                    <a:pt x="2639" y="187"/>
                  </a:lnTo>
                  <a:lnTo>
                    <a:pt x="2643" y="190"/>
                  </a:lnTo>
                  <a:lnTo>
                    <a:pt x="2644" y="192"/>
                  </a:lnTo>
                  <a:lnTo>
                    <a:pt x="2645" y="195"/>
                  </a:lnTo>
                  <a:lnTo>
                    <a:pt x="2645" y="197"/>
                  </a:lnTo>
                  <a:lnTo>
                    <a:pt x="2645" y="204"/>
                  </a:lnTo>
                  <a:lnTo>
                    <a:pt x="2645" y="212"/>
                  </a:lnTo>
                  <a:lnTo>
                    <a:pt x="2647" y="222"/>
                  </a:lnTo>
                  <a:lnTo>
                    <a:pt x="2651" y="230"/>
                  </a:lnTo>
                  <a:lnTo>
                    <a:pt x="2653" y="233"/>
                  </a:lnTo>
                  <a:lnTo>
                    <a:pt x="2657" y="233"/>
                  </a:lnTo>
                  <a:lnTo>
                    <a:pt x="2662" y="231"/>
                  </a:lnTo>
                  <a:lnTo>
                    <a:pt x="2668" y="228"/>
                  </a:lnTo>
                  <a:lnTo>
                    <a:pt x="2677" y="217"/>
                  </a:lnTo>
                  <a:lnTo>
                    <a:pt x="2685" y="210"/>
                  </a:lnTo>
                  <a:lnTo>
                    <a:pt x="2690" y="209"/>
                  </a:lnTo>
                  <a:lnTo>
                    <a:pt x="2694" y="208"/>
                  </a:lnTo>
                  <a:lnTo>
                    <a:pt x="2700" y="207"/>
                  </a:lnTo>
                  <a:lnTo>
                    <a:pt x="2707" y="208"/>
                  </a:lnTo>
                  <a:lnTo>
                    <a:pt x="2720" y="211"/>
                  </a:lnTo>
                  <a:lnTo>
                    <a:pt x="2732" y="212"/>
                  </a:lnTo>
                  <a:lnTo>
                    <a:pt x="2740" y="214"/>
                  </a:lnTo>
                  <a:lnTo>
                    <a:pt x="2745" y="217"/>
                  </a:lnTo>
                  <a:lnTo>
                    <a:pt x="2746" y="218"/>
                  </a:lnTo>
                  <a:lnTo>
                    <a:pt x="2746" y="221"/>
                  </a:lnTo>
                  <a:lnTo>
                    <a:pt x="2745" y="223"/>
                  </a:lnTo>
                  <a:lnTo>
                    <a:pt x="2742" y="226"/>
                  </a:lnTo>
                  <a:lnTo>
                    <a:pt x="2735" y="231"/>
                  </a:lnTo>
                  <a:lnTo>
                    <a:pt x="2729" y="237"/>
                  </a:lnTo>
                  <a:lnTo>
                    <a:pt x="2731" y="247"/>
                  </a:lnTo>
                  <a:lnTo>
                    <a:pt x="2732" y="258"/>
                  </a:lnTo>
                  <a:lnTo>
                    <a:pt x="2729" y="261"/>
                  </a:lnTo>
                  <a:lnTo>
                    <a:pt x="2726" y="265"/>
                  </a:lnTo>
                  <a:lnTo>
                    <a:pt x="2722" y="267"/>
                  </a:lnTo>
                  <a:lnTo>
                    <a:pt x="2718" y="270"/>
                  </a:lnTo>
                  <a:lnTo>
                    <a:pt x="2713" y="272"/>
                  </a:lnTo>
                  <a:lnTo>
                    <a:pt x="2707" y="273"/>
                  </a:lnTo>
                  <a:lnTo>
                    <a:pt x="2701" y="273"/>
                  </a:lnTo>
                  <a:lnTo>
                    <a:pt x="2696" y="273"/>
                  </a:lnTo>
                  <a:lnTo>
                    <a:pt x="2688" y="273"/>
                  </a:lnTo>
                  <a:lnTo>
                    <a:pt x="2683" y="274"/>
                  </a:lnTo>
                  <a:lnTo>
                    <a:pt x="2678" y="275"/>
                  </a:lnTo>
                  <a:lnTo>
                    <a:pt x="2676" y="279"/>
                  </a:lnTo>
                  <a:lnTo>
                    <a:pt x="2675" y="283"/>
                  </a:lnTo>
                  <a:lnTo>
                    <a:pt x="2675" y="286"/>
                  </a:lnTo>
                  <a:lnTo>
                    <a:pt x="2675" y="292"/>
                  </a:lnTo>
                  <a:lnTo>
                    <a:pt x="2675" y="298"/>
                  </a:lnTo>
                  <a:lnTo>
                    <a:pt x="2677" y="312"/>
                  </a:lnTo>
                  <a:lnTo>
                    <a:pt x="2681" y="325"/>
                  </a:lnTo>
                  <a:lnTo>
                    <a:pt x="2685" y="337"/>
                  </a:lnTo>
                  <a:lnTo>
                    <a:pt x="2689" y="350"/>
                  </a:lnTo>
                  <a:lnTo>
                    <a:pt x="2690" y="357"/>
                  </a:lnTo>
                  <a:lnTo>
                    <a:pt x="2690" y="363"/>
                  </a:lnTo>
                  <a:lnTo>
                    <a:pt x="2690" y="371"/>
                  </a:lnTo>
                  <a:lnTo>
                    <a:pt x="2689" y="378"/>
                  </a:lnTo>
                  <a:lnTo>
                    <a:pt x="2688" y="385"/>
                  </a:lnTo>
                  <a:lnTo>
                    <a:pt x="2684" y="392"/>
                  </a:lnTo>
                  <a:lnTo>
                    <a:pt x="2682" y="398"/>
                  </a:lnTo>
                  <a:lnTo>
                    <a:pt x="2677" y="403"/>
                  </a:lnTo>
                  <a:lnTo>
                    <a:pt x="2668" y="413"/>
                  </a:lnTo>
                  <a:lnTo>
                    <a:pt x="2657" y="424"/>
                  </a:lnTo>
                  <a:lnTo>
                    <a:pt x="2646" y="436"/>
                  </a:lnTo>
                  <a:lnTo>
                    <a:pt x="2634" y="448"/>
                  </a:lnTo>
                  <a:lnTo>
                    <a:pt x="2622" y="458"/>
                  </a:lnTo>
                  <a:lnTo>
                    <a:pt x="2614" y="468"/>
                  </a:lnTo>
                  <a:lnTo>
                    <a:pt x="2611" y="473"/>
                  </a:lnTo>
                  <a:lnTo>
                    <a:pt x="2609" y="478"/>
                  </a:lnTo>
                  <a:lnTo>
                    <a:pt x="2607" y="482"/>
                  </a:lnTo>
                  <a:lnTo>
                    <a:pt x="2607" y="489"/>
                  </a:lnTo>
                  <a:lnTo>
                    <a:pt x="2606" y="501"/>
                  </a:lnTo>
                  <a:lnTo>
                    <a:pt x="2605" y="508"/>
                  </a:lnTo>
                  <a:lnTo>
                    <a:pt x="2603" y="512"/>
                  </a:lnTo>
                  <a:lnTo>
                    <a:pt x="2601" y="514"/>
                  </a:lnTo>
                  <a:lnTo>
                    <a:pt x="2599" y="517"/>
                  </a:lnTo>
                  <a:lnTo>
                    <a:pt x="2593" y="520"/>
                  </a:lnTo>
                  <a:lnTo>
                    <a:pt x="2582" y="525"/>
                  </a:lnTo>
                  <a:lnTo>
                    <a:pt x="2570" y="531"/>
                  </a:lnTo>
                  <a:lnTo>
                    <a:pt x="2565" y="535"/>
                  </a:lnTo>
                  <a:lnTo>
                    <a:pt x="2561" y="538"/>
                  </a:lnTo>
                  <a:lnTo>
                    <a:pt x="2557" y="543"/>
                  </a:lnTo>
                  <a:lnTo>
                    <a:pt x="2553" y="549"/>
                  </a:lnTo>
                  <a:lnTo>
                    <a:pt x="2551" y="555"/>
                  </a:lnTo>
                  <a:lnTo>
                    <a:pt x="2550" y="562"/>
                  </a:lnTo>
                  <a:lnTo>
                    <a:pt x="2549" y="569"/>
                  </a:lnTo>
                  <a:lnTo>
                    <a:pt x="2549" y="576"/>
                  </a:lnTo>
                  <a:lnTo>
                    <a:pt x="2550" y="592"/>
                  </a:lnTo>
                  <a:lnTo>
                    <a:pt x="2552" y="606"/>
                  </a:lnTo>
                  <a:lnTo>
                    <a:pt x="2555" y="619"/>
                  </a:lnTo>
                  <a:lnTo>
                    <a:pt x="2558" y="628"/>
                  </a:lnTo>
                  <a:lnTo>
                    <a:pt x="2561" y="632"/>
                  </a:lnTo>
                  <a:lnTo>
                    <a:pt x="2564" y="634"/>
                  </a:lnTo>
                  <a:lnTo>
                    <a:pt x="2569" y="637"/>
                  </a:lnTo>
                  <a:lnTo>
                    <a:pt x="2576" y="637"/>
                  </a:lnTo>
                  <a:lnTo>
                    <a:pt x="2582" y="637"/>
                  </a:lnTo>
                  <a:lnTo>
                    <a:pt x="2589" y="637"/>
                  </a:lnTo>
                  <a:lnTo>
                    <a:pt x="2594" y="636"/>
                  </a:lnTo>
                  <a:lnTo>
                    <a:pt x="2599" y="634"/>
                  </a:lnTo>
                  <a:lnTo>
                    <a:pt x="2602" y="632"/>
                  </a:lnTo>
                  <a:lnTo>
                    <a:pt x="2605" y="630"/>
                  </a:lnTo>
                  <a:lnTo>
                    <a:pt x="2607" y="625"/>
                  </a:lnTo>
                  <a:lnTo>
                    <a:pt x="2608" y="619"/>
                  </a:lnTo>
                  <a:lnTo>
                    <a:pt x="2609" y="608"/>
                  </a:lnTo>
                  <a:lnTo>
                    <a:pt x="2612" y="598"/>
                  </a:lnTo>
                  <a:lnTo>
                    <a:pt x="2614" y="593"/>
                  </a:lnTo>
                  <a:lnTo>
                    <a:pt x="2615" y="588"/>
                  </a:lnTo>
                  <a:lnTo>
                    <a:pt x="2619" y="583"/>
                  </a:lnTo>
                  <a:lnTo>
                    <a:pt x="2622" y="580"/>
                  </a:lnTo>
                  <a:lnTo>
                    <a:pt x="2639" y="564"/>
                  </a:lnTo>
                  <a:lnTo>
                    <a:pt x="2655" y="550"/>
                  </a:lnTo>
                  <a:lnTo>
                    <a:pt x="2660" y="544"/>
                  </a:lnTo>
                  <a:lnTo>
                    <a:pt x="2668" y="542"/>
                  </a:lnTo>
                  <a:lnTo>
                    <a:pt x="2670" y="542"/>
                  </a:lnTo>
                  <a:lnTo>
                    <a:pt x="2674" y="542"/>
                  </a:lnTo>
                  <a:lnTo>
                    <a:pt x="2676" y="543"/>
                  </a:lnTo>
                  <a:lnTo>
                    <a:pt x="2679" y="545"/>
                  </a:lnTo>
                  <a:lnTo>
                    <a:pt x="2685" y="550"/>
                  </a:lnTo>
                  <a:lnTo>
                    <a:pt x="2690" y="554"/>
                  </a:lnTo>
                  <a:lnTo>
                    <a:pt x="2693" y="554"/>
                  </a:lnTo>
                  <a:lnTo>
                    <a:pt x="2696" y="554"/>
                  </a:lnTo>
                  <a:lnTo>
                    <a:pt x="2698" y="552"/>
                  </a:lnTo>
                  <a:lnTo>
                    <a:pt x="2702" y="550"/>
                  </a:lnTo>
                  <a:lnTo>
                    <a:pt x="2706" y="548"/>
                  </a:lnTo>
                  <a:lnTo>
                    <a:pt x="2709" y="545"/>
                  </a:lnTo>
                  <a:lnTo>
                    <a:pt x="2713" y="544"/>
                  </a:lnTo>
                  <a:lnTo>
                    <a:pt x="2716" y="544"/>
                  </a:lnTo>
                  <a:lnTo>
                    <a:pt x="2720" y="544"/>
                  </a:lnTo>
                  <a:lnTo>
                    <a:pt x="2723" y="546"/>
                  </a:lnTo>
                  <a:lnTo>
                    <a:pt x="2727" y="549"/>
                  </a:lnTo>
                  <a:lnTo>
                    <a:pt x="2729" y="554"/>
                  </a:lnTo>
                  <a:lnTo>
                    <a:pt x="2729" y="562"/>
                  </a:lnTo>
                  <a:lnTo>
                    <a:pt x="2726" y="575"/>
                  </a:lnTo>
                  <a:lnTo>
                    <a:pt x="2723" y="582"/>
                  </a:lnTo>
                  <a:lnTo>
                    <a:pt x="2723" y="588"/>
                  </a:lnTo>
                  <a:lnTo>
                    <a:pt x="2723" y="592"/>
                  </a:lnTo>
                  <a:lnTo>
                    <a:pt x="2725" y="593"/>
                  </a:lnTo>
                  <a:lnTo>
                    <a:pt x="2726" y="595"/>
                  </a:lnTo>
                  <a:lnTo>
                    <a:pt x="2727" y="595"/>
                  </a:lnTo>
                  <a:lnTo>
                    <a:pt x="2735" y="599"/>
                  </a:lnTo>
                  <a:lnTo>
                    <a:pt x="2741" y="602"/>
                  </a:lnTo>
                  <a:lnTo>
                    <a:pt x="2744" y="605"/>
                  </a:lnTo>
                  <a:lnTo>
                    <a:pt x="2745" y="608"/>
                  </a:lnTo>
                  <a:lnTo>
                    <a:pt x="2745" y="612"/>
                  </a:lnTo>
                  <a:lnTo>
                    <a:pt x="2745" y="617"/>
                  </a:lnTo>
                  <a:lnTo>
                    <a:pt x="2741" y="625"/>
                  </a:lnTo>
                  <a:lnTo>
                    <a:pt x="2738" y="633"/>
                  </a:lnTo>
                  <a:lnTo>
                    <a:pt x="2735" y="638"/>
                  </a:lnTo>
                  <a:lnTo>
                    <a:pt x="2734" y="642"/>
                  </a:lnTo>
                  <a:lnTo>
                    <a:pt x="2733" y="646"/>
                  </a:lnTo>
                  <a:lnTo>
                    <a:pt x="2734" y="651"/>
                  </a:lnTo>
                  <a:lnTo>
                    <a:pt x="2742" y="671"/>
                  </a:lnTo>
                  <a:lnTo>
                    <a:pt x="2750" y="686"/>
                  </a:lnTo>
                  <a:lnTo>
                    <a:pt x="2745" y="702"/>
                  </a:lnTo>
                  <a:lnTo>
                    <a:pt x="2739" y="718"/>
                  </a:lnTo>
                  <a:lnTo>
                    <a:pt x="2738" y="726"/>
                  </a:lnTo>
                  <a:lnTo>
                    <a:pt x="2738" y="732"/>
                  </a:lnTo>
                  <a:lnTo>
                    <a:pt x="2739" y="734"/>
                  </a:lnTo>
                  <a:lnTo>
                    <a:pt x="2741" y="735"/>
                  </a:lnTo>
                  <a:lnTo>
                    <a:pt x="2745" y="738"/>
                  </a:lnTo>
                  <a:lnTo>
                    <a:pt x="2750" y="738"/>
                  </a:lnTo>
                  <a:lnTo>
                    <a:pt x="2760" y="739"/>
                  </a:lnTo>
                  <a:lnTo>
                    <a:pt x="2767" y="741"/>
                  </a:lnTo>
                  <a:lnTo>
                    <a:pt x="2772" y="744"/>
                  </a:lnTo>
                  <a:lnTo>
                    <a:pt x="2777" y="746"/>
                  </a:lnTo>
                  <a:lnTo>
                    <a:pt x="2779" y="749"/>
                  </a:lnTo>
                  <a:lnTo>
                    <a:pt x="2783" y="749"/>
                  </a:lnTo>
                  <a:lnTo>
                    <a:pt x="2785" y="749"/>
                  </a:lnTo>
                  <a:lnTo>
                    <a:pt x="2789" y="747"/>
                  </a:lnTo>
                  <a:lnTo>
                    <a:pt x="2792" y="745"/>
                  </a:lnTo>
                  <a:lnTo>
                    <a:pt x="2796" y="741"/>
                  </a:lnTo>
                  <a:lnTo>
                    <a:pt x="2800" y="738"/>
                  </a:lnTo>
                  <a:lnTo>
                    <a:pt x="2803" y="732"/>
                  </a:lnTo>
                  <a:lnTo>
                    <a:pt x="2807" y="726"/>
                  </a:lnTo>
                  <a:lnTo>
                    <a:pt x="2811" y="719"/>
                  </a:lnTo>
                  <a:lnTo>
                    <a:pt x="2817" y="713"/>
                  </a:lnTo>
                  <a:lnTo>
                    <a:pt x="2824" y="707"/>
                  </a:lnTo>
                  <a:lnTo>
                    <a:pt x="2833" y="702"/>
                  </a:lnTo>
                  <a:lnTo>
                    <a:pt x="2841" y="697"/>
                  </a:lnTo>
                  <a:lnTo>
                    <a:pt x="2851" y="695"/>
                  </a:lnTo>
                  <a:lnTo>
                    <a:pt x="2859" y="694"/>
                  </a:lnTo>
                  <a:lnTo>
                    <a:pt x="2880" y="694"/>
                  </a:lnTo>
                  <a:lnTo>
                    <a:pt x="2903" y="694"/>
                  </a:lnTo>
                  <a:lnTo>
                    <a:pt x="2924" y="695"/>
                  </a:lnTo>
                  <a:lnTo>
                    <a:pt x="2941" y="696"/>
                  </a:lnTo>
                  <a:lnTo>
                    <a:pt x="2953" y="697"/>
                  </a:lnTo>
                  <a:lnTo>
                    <a:pt x="2959" y="700"/>
                  </a:lnTo>
                  <a:lnTo>
                    <a:pt x="2961" y="701"/>
                  </a:lnTo>
                  <a:lnTo>
                    <a:pt x="2961" y="703"/>
                  </a:lnTo>
                  <a:lnTo>
                    <a:pt x="2961" y="705"/>
                  </a:lnTo>
                  <a:lnTo>
                    <a:pt x="2961" y="707"/>
                  </a:lnTo>
                  <a:lnTo>
                    <a:pt x="2955" y="712"/>
                  </a:lnTo>
                  <a:lnTo>
                    <a:pt x="2947" y="715"/>
                  </a:lnTo>
                  <a:lnTo>
                    <a:pt x="2942" y="719"/>
                  </a:lnTo>
                  <a:lnTo>
                    <a:pt x="2937" y="724"/>
                  </a:lnTo>
                  <a:lnTo>
                    <a:pt x="2934" y="729"/>
                  </a:lnTo>
                  <a:lnTo>
                    <a:pt x="2931" y="737"/>
                  </a:lnTo>
                  <a:lnTo>
                    <a:pt x="2929" y="752"/>
                  </a:lnTo>
                  <a:lnTo>
                    <a:pt x="2927" y="765"/>
                  </a:lnTo>
                  <a:lnTo>
                    <a:pt x="2927" y="770"/>
                  </a:lnTo>
                  <a:lnTo>
                    <a:pt x="2928" y="773"/>
                  </a:lnTo>
                  <a:lnTo>
                    <a:pt x="2929" y="777"/>
                  </a:lnTo>
                  <a:lnTo>
                    <a:pt x="2933" y="781"/>
                  </a:lnTo>
                  <a:lnTo>
                    <a:pt x="2941" y="784"/>
                  </a:lnTo>
                  <a:lnTo>
                    <a:pt x="2951" y="788"/>
                  </a:lnTo>
                  <a:lnTo>
                    <a:pt x="2955" y="791"/>
                  </a:lnTo>
                  <a:lnTo>
                    <a:pt x="2959" y="795"/>
                  </a:lnTo>
                  <a:lnTo>
                    <a:pt x="2961" y="800"/>
                  </a:lnTo>
                  <a:lnTo>
                    <a:pt x="2964" y="807"/>
                  </a:lnTo>
                  <a:lnTo>
                    <a:pt x="2965" y="820"/>
                  </a:lnTo>
                  <a:lnTo>
                    <a:pt x="2967" y="832"/>
                  </a:lnTo>
                  <a:lnTo>
                    <a:pt x="2971" y="841"/>
                  </a:lnTo>
                  <a:lnTo>
                    <a:pt x="2974" y="852"/>
                  </a:lnTo>
                  <a:lnTo>
                    <a:pt x="2978" y="863"/>
                  </a:lnTo>
                  <a:lnTo>
                    <a:pt x="2980" y="871"/>
                  </a:lnTo>
                  <a:lnTo>
                    <a:pt x="2979" y="875"/>
                  </a:lnTo>
                  <a:lnTo>
                    <a:pt x="2979" y="879"/>
                  </a:lnTo>
                  <a:lnTo>
                    <a:pt x="2977" y="883"/>
                  </a:lnTo>
                  <a:lnTo>
                    <a:pt x="2974" y="889"/>
                  </a:lnTo>
                  <a:lnTo>
                    <a:pt x="2970" y="894"/>
                  </a:lnTo>
                  <a:lnTo>
                    <a:pt x="2965" y="898"/>
                  </a:lnTo>
                  <a:lnTo>
                    <a:pt x="2959" y="903"/>
                  </a:lnTo>
                  <a:lnTo>
                    <a:pt x="2952" y="908"/>
                  </a:lnTo>
                  <a:lnTo>
                    <a:pt x="2937" y="916"/>
                  </a:lnTo>
                  <a:lnTo>
                    <a:pt x="2923" y="924"/>
                  </a:lnTo>
                  <a:lnTo>
                    <a:pt x="2917" y="929"/>
                  </a:lnTo>
                  <a:lnTo>
                    <a:pt x="2914" y="933"/>
                  </a:lnTo>
                  <a:lnTo>
                    <a:pt x="2910" y="937"/>
                  </a:lnTo>
                  <a:lnTo>
                    <a:pt x="2908" y="941"/>
                  </a:lnTo>
                  <a:lnTo>
                    <a:pt x="2907" y="946"/>
                  </a:lnTo>
                  <a:lnTo>
                    <a:pt x="2907" y="951"/>
                  </a:lnTo>
                  <a:lnTo>
                    <a:pt x="2907" y="955"/>
                  </a:lnTo>
                  <a:lnTo>
                    <a:pt x="2908" y="961"/>
                  </a:lnTo>
                  <a:lnTo>
                    <a:pt x="2914" y="974"/>
                  </a:lnTo>
                  <a:lnTo>
                    <a:pt x="2921" y="989"/>
                  </a:lnTo>
                  <a:lnTo>
                    <a:pt x="2929" y="1003"/>
                  </a:lnTo>
                  <a:lnTo>
                    <a:pt x="2935" y="1012"/>
                  </a:lnTo>
                  <a:lnTo>
                    <a:pt x="2937" y="1017"/>
                  </a:lnTo>
                  <a:lnTo>
                    <a:pt x="2939" y="1021"/>
                  </a:lnTo>
                  <a:lnTo>
                    <a:pt x="2939" y="1025"/>
                  </a:lnTo>
                  <a:lnTo>
                    <a:pt x="2939" y="1029"/>
                  </a:lnTo>
                  <a:lnTo>
                    <a:pt x="2937" y="1034"/>
                  </a:lnTo>
                  <a:lnTo>
                    <a:pt x="2936" y="1037"/>
                  </a:lnTo>
                  <a:lnTo>
                    <a:pt x="2933" y="1041"/>
                  </a:lnTo>
                  <a:lnTo>
                    <a:pt x="2929" y="1043"/>
                  </a:lnTo>
                  <a:lnTo>
                    <a:pt x="2920" y="1048"/>
                  </a:lnTo>
                  <a:lnTo>
                    <a:pt x="2912" y="1053"/>
                  </a:lnTo>
                  <a:lnTo>
                    <a:pt x="2909" y="1055"/>
                  </a:lnTo>
                  <a:lnTo>
                    <a:pt x="2905" y="1059"/>
                  </a:lnTo>
                  <a:lnTo>
                    <a:pt x="2903" y="1063"/>
                  </a:lnTo>
                  <a:lnTo>
                    <a:pt x="2901" y="1071"/>
                  </a:lnTo>
                  <a:lnTo>
                    <a:pt x="2898" y="1083"/>
                  </a:lnTo>
                  <a:lnTo>
                    <a:pt x="2897" y="1090"/>
                  </a:lnTo>
                  <a:lnTo>
                    <a:pt x="2897" y="1092"/>
                  </a:lnTo>
                  <a:lnTo>
                    <a:pt x="2895" y="1094"/>
                  </a:lnTo>
                  <a:lnTo>
                    <a:pt x="2891" y="1097"/>
                  </a:lnTo>
                  <a:lnTo>
                    <a:pt x="2886" y="1098"/>
                  </a:lnTo>
                  <a:lnTo>
                    <a:pt x="2874" y="1100"/>
                  </a:lnTo>
                  <a:lnTo>
                    <a:pt x="2864" y="1100"/>
                  </a:lnTo>
                  <a:lnTo>
                    <a:pt x="2852" y="1100"/>
                  </a:lnTo>
                  <a:lnTo>
                    <a:pt x="2840" y="1100"/>
                  </a:lnTo>
                  <a:lnTo>
                    <a:pt x="2834" y="1102"/>
                  </a:lnTo>
                  <a:lnTo>
                    <a:pt x="2829" y="1104"/>
                  </a:lnTo>
                  <a:lnTo>
                    <a:pt x="2826" y="1106"/>
                  </a:lnTo>
                  <a:lnTo>
                    <a:pt x="2823" y="1109"/>
                  </a:lnTo>
                  <a:lnTo>
                    <a:pt x="2821" y="1113"/>
                  </a:lnTo>
                  <a:lnTo>
                    <a:pt x="2820" y="1117"/>
                  </a:lnTo>
                  <a:lnTo>
                    <a:pt x="2820" y="1122"/>
                  </a:lnTo>
                  <a:lnTo>
                    <a:pt x="2821" y="1126"/>
                  </a:lnTo>
                  <a:lnTo>
                    <a:pt x="2822" y="1138"/>
                  </a:lnTo>
                  <a:lnTo>
                    <a:pt x="2824" y="1151"/>
                  </a:lnTo>
                  <a:lnTo>
                    <a:pt x="2824" y="1159"/>
                  </a:lnTo>
                  <a:lnTo>
                    <a:pt x="2823" y="1165"/>
                  </a:lnTo>
                  <a:lnTo>
                    <a:pt x="2821" y="1169"/>
                  </a:lnTo>
                  <a:lnTo>
                    <a:pt x="2817" y="1174"/>
                  </a:lnTo>
                  <a:lnTo>
                    <a:pt x="2805" y="1179"/>
                  </a:lnTo>
                  <a:lnTo>
                    <a:pt x="2789" y="1185"/>
                  </a:lnTo>
                  <a:lnTo>
                    <a:pt x="2782" y="1188"/>
                  </a:lnTo>
                  <a:lnTo>
                    <a:pt x="2775" y="1192"/>
                  </a:lnTo>
                  <a:lnTo>
                    <a:pt x="2770" y="1197"/>
                  </a:lnTo>
                  <a:lnTo>
                    <a:pt x="2766" y="1201"/>
                  </a:lnTo>
                  <a:lnTo>
                    <a:pt x="2763" y="1213"/>
                  </a:lnTo>
                  <a:lnTo>
                    <a:pt x="2759" y="1224"/>
                  </a:lnTo>
                  <a:lnTo>
                    <a:pt x="2758" y="1230"/>
                  </a:lnTo>
                  <a:lnTo>
                    <a:pt x="2756" y="1235"/>
                  </a:lnTo>
                  <a:lnTo>
                    <a:pt x="2752" y="1239"/>
                  </a:lnTo>
                  <a:lnTo>
                    <a:pt x="2748" y="1244"/>
                  </a:lnTo>
                  <a:lnTo>
                    <a:pt x="2739" y="1252"/>
                  </a:lnTo>
                  <a:lnTo>
                    <a:pt x="2731" y="1258"/>
                  </a:lnTo>
                  <a:lnTo>
                    <a:pt x="2728" y="1261"/>
                  </a:lnTo>
                  <a:lnTo>
                    <a:pt x="2725" y="1266"/>
                  </a:lnTo>
                  <a:lnTo>
                    <a:pt x="2722" y="1270"/>
                  </a:lnTo>
                  <a:lnTo>
                    <a:pt x="2721" y="1276"/>
                  </a:lnTo>
                  <a:lnTo>
                    <a:pt x="2720" y="1293"/>
                  </a:lnTo>
                  <a:lnTo>
                    <a:pt x="2720" y="1315"/>
                  </a:lnTo>
                  <a:lnTo>
                    <a:pt x="2720" y="1338"/>
                  </a:lnTo>
                  <a:lnTo>
                    <a:pt x="2720" y="1356"/>
                  </a:lnTo>
                  <a:lnTo>
                    <a:pt x="2720" y="1370"/>
                  </a:lnTo>
                  <a:lnTo>
                    <a:pt x="2720" y="1382"/>
                  </a:lnTo>
                  <a:lnTo>
                    <a:pt x="2720" y="1393"/>
                  </a:lnTo>
                  <a:lnTo>
                    <a:pt x="2720" y="1403"/>
                  </a:lnTo>
                  <a:lnTo>
                    <a:pt x="2721" y="1413"/>
                  </a:lnTo>
                  <a:lnTo>
                    <a:pt x="2723" y="1419"/>
                  </a:lnTo>
                  <a:lnTo>
                    <a:pt x="2728" y="1422"/>
                  </a:lnTo>
                  <a:lnTo>
                    <a:pt x="2734" y="1427"/>
                  </a:lnTo>
                  <a:lnTo>
                    <a:pt x="2737" y="1430"/>
                  </a:lnTo>
                  <a:lnTo>
                    <a:pt x="2739" y="1433"/>
                  </a:lnTo>
                  <a:lnTo>
                    <a:pt x="2741" y="1437"/>
                  </a:lnTo>
                  <a:lnTo>
                    <a:pt x="2742" y="1441"/>
                  </a:lnTo>
                  <a:lnTo>
                    <a:pt x="2744" y="1446"/>
                  </a:lnTo>
                  <a:lnTo>
                    <a:pt x="2744" y="1451"/>
                  </a:lnTo>
                  <a:lnTo>
                    <a:pt x="2741" y="1456"/>
                  </a:lnTo>
                  <a:lnTo>
                    <a:pt x="2739" y="1460"/>
                  </a:lnTo>
                  <a:lnTo>
                    <a:pt x="2731" y="1474"/>
                  </a:lnTo>
                  <a:lnTo>
                    <a:pt x="2719" y="1491"/>
                  </a:lnTo>
                  <a:lnTo>
                    <a:pt x="2704" y="1512"/>
                  </a:lnTo>
                  <a:lnTo>
                    <a:pt x="2689" y="1531"/>
                  </a:lnTo>
                  <a:lnTo>
                    <a:pt x="2676" y="1546"/>
                  </a:lnTo>
                  <a:lnTo>
                    <a:pt x="2666" y="1557"/>
                  </a:lnTo>
                  <a:lnTo>
                    <a:pt x="2658" y="1565"/>
                  </a:lnTo>
                  <a:lnTo>
                    <a:pt x="2650" y="1570"/>
                  </a:lnTo>
                  <a:lnTo>
                    <a:pt x="2640" y="1572"/>
                  </a:lnTo>
                  <a:lnTo>
                    <a:pt x="2630" y="1573"/>
                  </a:lnTo>
                  <a:lnTo>
                    <a:pt x="2619" y="1575"/>
                  </a:lnTo>
                  <a:lnTo>
                    <a:pt x="2611" y="1575"/>
                  </a:lnTo>
                  <a:lnTo>
                    <a:pt x="2603" y="1576"/>
                  </a:lnTo>
                  <a:lnTo>
                    <a:pt x="2600" y="1578"/>
                  </a:lnTo>
                  <a:lnTo>
                    <a:pt x="2600" y="1579"/>
                  </a:lnTo>
                  <a:lnTo>
                    <a:pt x="2600" y="1582"/>
                  </a:lnTo>
                  <a:lnTo>
                    <a:pt x="2601" y="1585"/>
                  </a:lnTo>
                  <a:lnTo>
                    <a:pt x="2603" y="1589"/>
                  </a:lnTo>
                  <a:lnTo>
                    <a:pt x="2608" y="1596"/>
                  </a:lnTo>
                  <a:lnTo>
                    <a:pt x="2612" y="1603"/>
                  </a:lnTo>
                  <a:lnTo>
                    <a:pt x="2612" y="1605"/>
                  </a:lnTo>
                  <a:lnTo>
                    <a:pt x="2611" y="1608"/>
                  </a:lnTo>
                  <a:lnTo>
                    <a:pt x="2609" y="1610"/>
                  </a:lnTo>
                  <a:lnTo>
                    <a:pt x="2607" y="1611"/>
                  </a:lnTo>
                  <a:lnTo>
                    <a:pt x="2597" y="1613"/>
                  </a:lnTo>
                  <a:lnTo>
                    <a:pt x="2584" y="1614"/>
                  </a:lnTo>
                  <a:lnTo>
                    <a:pt x="2577" y="1614"/>
                  </a:lnTo>
                  <a:lnTo>
                    <a:pt x="2570" y="1615"/>
                  </a:lnTo>
                  <a:lnTo>
                    <a:pt x="2563" y="1617"/>
                  </a:lnTo>
                  <a:lnTo>
                    <a:pt x="2557" y="1621"/>
                  </a:lnTo>
                  <a:lnTo>
                    <a:pt x="2546" y="1628"/>
                  </a:lnTo>
                  <a:lnTo>
                    <a:pt x="2538" y="1634"/>
                  </a:lnTo>
                  <a:lnTo>
                    <a:pt x="2534" y="1638"/>
                  </a:lnTo>
                  <a:lnTo>
                    <a:pt x="2530" y="1640"/>
                  </a:lnTo>
                  <a:lnTo>
                    <a:pt x="2524" y="1641"/>
                  </a:lnTo>
                  <a:lnTo>
                    <a:pt x="2515" y="1642"/>
                  </a:lnTo>
                  <a:lnTo>
                    <a:pt x="2500" y="1644"/>
                  </a:lnTo>
                  <a:lnTo>
                    <a:pt x="2488" y="1644"/>
                  </a:lnTo>
                  <a:lnTo>
                    <a:pt x="2485" y="1644"/>
                  </a:lnTo>
                  <a:lnTo>
                    <a:pt x="2481" y="1645"/>
                  </a:lnTo>
                  <a:lnTo>
                    <a:pt x="2479" y="1647"/>
                  </a:lnTo>
                  <a:lnTo>
                    <a:pt x="2479" y="1651"/>
                  </a:lnTo>
                  <a:lnTo>
                    <a:pt x="2479" y="1660"/>
                  </a:lnTo>
                  <a:lnTo>
                    <a:pt x="2480" y="1670"/>
                  </a:lnTo>
                  <a:lnTo>
                    <a:pt x="2479" y="1678"/>
                  </a:lnTo>
                  <a:lnTo>
                    <a:pt x="2477" y="1685"/>
                  </a:lnTo>
                  <a:lnTo>
                    <a:pt x="2475" y="1686"/>
                  </a:lnTo>
                  <a:lnTo>
                    <a:pt x="2474" y="1687"/>
                  </a:lnTo>
                  <a:lnTo>
                    <a:pt x="2473" y="1687"/>
                  </a:lnTo>
                  <a:lnTo>
                    <a:pt x="2470" y="1687"/>
                  </a:lnTo>
                  <a:lnTo>
                    <a:pt x="2467" y="1686"/>
                  </a:lnTo>
                  <a:lnTo>
                    <a:pt x="2461" y="1685"/>
                  </a:lnTo>
                  <a:lnTo>
                    <a:pt x="2457" y="1685"/>
                  </a:lnTo>
                  <a:lnTo>
                    <a:pt x="2455" y="1686"/>
                  </a:lnTo>
                  <a:lnTo>
                    <a:pt x="2454" y="1689"/>
                  </a:lnTo>
                  <a:lnTo>
                    <a:pt x="2452" y="1691"/>
                  </a:lnTo>
                  <a:lnTo>
                    <a:pt x="2451" y="1697"/>
                  </a:lnTo>
                  <a:lnTo>
                    <a:pt x="2454" y="1704"/>
                  </a:lnTo>
                  <a:lnTo>
                    <a:pt x="2456" y="1714"/>
                  </a:lnTo>
                  <a:lnTo>
                    <a:pt x="2461" y="1728"/>
                  </a:lnTo>
                  <a:lnTo>
                    <a:pt x="2463" y="1735"/>
                  </a:lnTo>
                  <a:lnTo>
                    <a:pt x="2465" y="1742"/>
                  </a:lnTo>
                  <a:lnTo>
                    <a:pt x="2469" y="1748"/>
                  </a:lnTo>
                  <a:lnTo>
                    <a:pt x="2471" y="1753"/>
                  </a:lnTo>
                  <a:lnTo>
                    <a:pt x="2479" y="1759"/>
                  </a:lnTo>
                  <a:lnTo>
                    <a:pt x="2482" y="1765"/>
                  </a:lnTo>
                  <a:lnTo>
                    <a:pt x="2482" y="1767"/>
                  </a:lnTo>
                  <a:lnTo>
                    <a:pt x="2482" y="1770"/>
                  </a:lnTo>
                  <a:lnTo>
                    <a:pt x="2481" y="1772"/>
                  </a:lnTo>
                  <a:lnTo>
                    <a:pt x="2477" y="1774"/>
                  </a:lnTo>
                  <a:lnTo>
                    <a:pt x="2468" y="1777"/>
                  </a:lnTo>
                  <a:lnTo>
                    <a:pt x="2458" y="1777"/>
                  </a:lnTo>
                  <a:lnTo>
                    <a:pt x="2455" y="1778"/>
                  </a:lnTo>
                  <a:lnTo>
                    <a:pt x="2450" y="1778"/>
                  </a:lnTo>
                  <a:lnTo>
                    <a:pt x="2446" y="1780"/>
                  </a:lnTo>
                  <a:lnTo>
                    <a:pt x="2443" y="1783"/>
                  </a:lnTo>
                  <a:lnTo>
                    <a:pt x="2431" y="1799"/>
                  </a:lnTo>
                  <a:lnTo>
                    <a:pt x="2423" y="1812"/>
                  </a:lnTo>
                  <a:lnTo>
                    <a:pt x="2420" y="1815"/>
                  </a:lnTo>
                  <a:lnTo>
                    <a:pt x="2418" y="1816"/>
                  </a:lnTo>
                  <a:lnTo>
                    <a:pt x="2417" y="1817"/>
                  </a:lnTo>
                  <a:lnTo>
                    <a:pt x="2414" y="1817"/>
                  </a:lnTo>
                  <a:lnTo>
                    <a:pt x="2410" y="1816"/>
                  </a:lnTo>
                  <a:lnTo>
                    <a:pt x="2405" y="1813"/>
                  </a:lnTo>
                  <a:lnTo>
                    <a:pt x="2400" y="1810"/>
                  </a:lnTo>
                  <a:lnTo>
                    <a:pt x="2395" y="1809"/>
                  </a:lnTo>
                  <a:lnTo>
                    <a:pt x="2393" y="1809"/>
                  </a:lnTo>
                  <a:lnTo>
                    <a:pt x="2392" y="1810"/>
                  </a:lnTo>
                  <a:lnTo>
                    <a:pt x="2389" y="1811"/>
                  </a:lnTo>
                  <a:lnTo>
                    <a:pt x="2387" y="1815"/>
                  </a:lnTo>
                  <a:lnTo>
                    <a:pt x="2383" y="1822"/>
                  </a:lnTo>
                  <a:lnTo>
                    <a:pt x="2380" y="1827"/>
                  </a:lnTo>
                  <a:lnTo>
                    <a:pt x="2379" y="1828"/>
                  </a:lnTo>
                  <a:lnTo>
                    <a:pt x="2376" y="1828"/>
                  </a:lnTo>
                  <a:lnTo>
                    <a:pt x="2373" y="1827"/>
                  </a:lnTo>
                  <a:lnTo>
                    <a:pt x="2369" y="1824"/>
                  </a:lnTo>
                  <a:lnTo>
                    <a:pt x="2361" y="1818"/>
                  </a:lnTo>
                  <a:lnTo>
                    <a:pt x="2351" y="1813"/>
                  </a:lnTo>
                  <a:lnTo>
                    <a:pt x="2347" y="1811"/>
                  </a:lnTo>
                  <a:lnTo>
                    <a:pt x="2341" y="1810"/>
                  </a:lnTo>
                  <a:lnTo>
                    <a:pt x="2335" y="1809"/>
                  </a:lnTo>
                  <a:lnTo>
                    <a:pt x="2329" y="1809"/>
                  </a:lnTo>
                  <a:lnTo>
                    <a:pt x="2323" y="1810"/>
                  </a:lnTo>
                  <a:lnTo>
                    <a:pt x="2317" y="1811"/>
                  </a:lnTo>
                  <a:lnTo>
                    <a:pt x="2313" y="1813"/>
                  </a:lnTo>
                  <a:lnTo>
                    <a:pt x="2310" y="1816"/>
                  </a:lnTo>
                  <a:lnTo>
                    <a:pt x="2307" y="1818"/>
                  </a:lnTo>
                  <a:lnTo>
                    <a:pt x="2306" y="1822"/>
                  </a:lnTo>
                  <a:lnTo>
                    <a:pt x="2306" y="1827"/>
                  </a:lnTo>
                  <a:lnTo>
                    <a:pt x="2306" y="1831"/>
                  </a:lnTo>
                  <a:lnTo>
                    <a:pt x="2306" y="1842"/>
                  </a:lnTo>
                  <a:lnTo>
                    <a:pt x="2307" y="1854"/>
                  </a:lnTo>
                  <a:lnTo>
                    <a:pt x="2307" y="1865"/>
                  </a:lnTo>
                  <a:lnTo>
                    <a:pt x="2307" y="1874"/>
                  </a:lnTo>
                  <a:lnTo>
                    <a:pt x="2307" y="1884"/>
                  </a:lnTo>
                  <a:lnTo>
                    <a:pt x="2309" y="1892"/>
                  </a:lnTo>
                  <a:lnTo>
                    <a:pt x="2311" y="1899"/>
                  </a:lnTo>
                  <a:lnTo>
                    <a:pt x="2316" y="1906"/>
                  </a:lnTo>
                  <a:lnTo>
                    <a:pt x="2320" y="1912"/>
                  </a:lnTo>
                  <a:lnTo>
                    <a:pt x="2323" y="1918"/>
                  </a:lnTo>
                  <a:lnTo>
                    <a:pt x="2323" y="1925"/>
                  </a:lnTo>
                  <a:lnTo>
                    <a:pt x="2323" y="1931"/>
                  </a:lnTo>
                  <a:lnTo>
                    <a:pt x="2322" y="1935"/>
                  </a:lnTo>
                  <a:lnTo>
                    <a:pt x="2319" y="1936"/>
                  </a:lnTo>
                  <a:lnTo>
                    <a:pt x="2317" y="1936"/>
                  </a:lnTo>
                  <a:lnTo>
                    <a:pt x="2313" y="1936"/>
                  </a:lnTo>
                  <a:lnTo>
                    <a:pt x="2305" y="1932"/>
                  </a:lnTo>
                  <a:lnTo>
                    <a:pt x="2299" y="1929"/>
                  </a:lnTo>
                  <a:lnTo>
                    <a:pt x="2293" y="1925"/>
                  </a:lnTo>
                  <a:lnTo>
                    <a:pt x="2287" y="1924"/>
                  </a:lnTo>
                  <a:lnTo>
                    <a:pt x="2284" y="1925"/>
                  </a:lnTo>
                  <a:lnTo>
                    <a:pt x="2280" y="1926"/>
                  </a:lnTo>
                  <a:lnTo>
                    <a:pt x="2278" y="1928"/>
                  </a:lnTo>
                  <a:lnTo>
                    <a:pt x="2275" y="1931"/>
                  </a:lnTo>
                  <a:lnTo>
                    <a:pt x="2272" y="1934"/>
                  </a:lnTo>
                  <a:lnTo>
                    <a:pt x="2269" y="1936"/>
                  </a:lnTo>
                  <a:lnTo>
                    <a:pt x="2266" y="1937"/>
                  </a:lnTo>
                  <a:lnTo>
                    <a:pt x="2261" y="1938"/>
                  </a:lnTo>
                  <a:lnTo>
                    <a:pt x="2254" y="1938"/>
                  </a:lnTo>
                  <a:lnTo>
                    <a:pt x="2247" y="1936"/>
                  </a:lnTo>
                  <a:lnTo>
                    <a:pt x="2240" y="1934"/>
                  </a:lnTo>
                  <a:lnTo>
                    <a:pt x="2233" y="1931"/>
                  </a:lnTo>
                  <a:lnTo>
                    <a:pt x="2229" y="1930"/>
                  </a:lnTo>
                  <a:lnTo>
                    <a:pt x="2225" y="1931"/>
                  </a:lnTo>
                  <a:lnTo>
                    <a:pt x="2222" y="1932"/>
                  </a:lnTo>
                  <a:lnTo>
                    <a:pt x="2218" y="1936"/>
                  </a:lnTo>
                  <a:lnTo>
                    <a:pt x="2212" y="1943"/>
                  </a:lnTo>
                  <a:lnTo>
                    <a:pt x="2208" y="1948"/>
                  </a:lnTo>
                  <a:lnTo>
                    <a:pt x="2205" y="1950"/>
                  </a:lnTo>
                  <a:lnTo>
                    <a:pt x="2202" y="1951"/>
                  </a:lnTo>
                  <a:lnTo>
                    <a:pt x="2198" y="1951"/>
                  </a:lnTo>
                  <a:lnTo>
                    <a:pt x="2193" y="1951"/>
                  </a:lnTo>
                  <a:lnTo>
                    <a:pt x="2181" y="1949"/>
                  </a:lnTo>
                  <a:lnTo>
                    <a:pt x="2172" y="1947"/>
                  </a:lnTo>
                  <a:lnTo>
                    <a:pt x="2167" y="1947"/>
                  </a:lnTo>
                  <a:lnTo>
                    <a:pt x="2162" y="1948"/>
                  </a:lnTo>
                  <a:lnTo>
                    <a:pt x="2159" y="1949"/>
                  </a:lnTo>
                  <a:lnTo>
                    <a:pt x="2155" y="1953"/>
                  </a:lnTo>
                  <a:lnTo>
                    <a:pt x="2152" y="1958"/>
                  </a:lnTo>
                  <a:lnTo>
                    <a:pt x="2149" y="1963"/>
                  </a:lnTo>
                  <a:lnTo>
                    <a:pt x="2147" y="1969"/>
                  </a:lnTo>
                  <a:lnTo>
                    <a:pt x="2146" y="1976"/>
                  </a:lnTo>
                  <a:lnTo>
                    <a:pt x="2142" y="1988"/>
                  </a:lnTo>
                  <a:lnTo>
                    <a:pt x="2140" y="2000"/>
                  </a:lnTo>
                  <a:lnTo>
                    <a:pt x="2137" y="2010"/>
                  </a:lnTo>
                  <a:lnTo>
                    <a:pt x="2133" y="2019"/>
                  </a:lnTo>
                  <a:lnTo>
                    <a:pt x="2128" y="2027"/>
                  </a:lnTo>
                  <a:lnTo>
                    <a:pt x="2122" y="2035"/>
                  </a:lnTo>
                  <a:lnTo>
                    <a:pt x="2114" y="2039"/>
                  </a:lnTo>
                  <a:lnTo>
                    <a:pt x="2104" y="2043"/>
                  </a:lnTo>
                  <a:lnTo>
                    <a:pt x="2093" y="2044"/>
                  </a:lnTo>
                  <a:lnTo>
                    <a:pt x="2084" y="2048"/>
                  </a:lnTo>
                  <a:lnTo>
                    <a:pt x="2079" y="2050"/>
                  </a:lnTo>
                  <a:lnTo>
                    <a:pt x="2074" y="2052"/>
                  </a:lnTo>
                  <a:lnTo>
                    <a:pt x="2070" y="2057"/>
                  </a:lnTo>
                  <a:lnTo>
                    <a:pt x="2065" y="2062"/>
                  </a:lnTo>
                  <a:lnTo>
                    <a:pt x="2061" y="2070"/>
                  </a:lnTo>
                  <a:lnTo>
                    <a:pt x="2060" y="2079"/>
                  </a:lnTo>
                  <a:lnTo>
                    <a:pt x="2060" y="2087"/>
                  </a:lnTo>
                  <a:lnTo>
                    <a:pt x="2061" y="2094"/>
                  </a:lnTo>
                  <a:lnTo>
                    <a:pt x="2064" y="2099"/>
                  </a:lnTo>
                  <a:lnTo>
                    <a:pt x="2065" y="2104"/>
                  </a:lnTo>
                  <a:lnTo>
                    <a:pt x="2065" y="2109"/>
                  </a:lnTo>
                  <a:lnTo>
                    <a:pt x="2064" y="2115"/>
                  </a:lnTo>
                  <a:lnTo>
                    <a:pt x="2064" y="2117"/>
                  </a:lnTo>
                  <a:lnTo>
                    <a:pt x="2063" y="2118"/>
                  </a:lnTo>
                  <a:lnTo>
                    <a:pt x="2061" y="2118"/>
                  </a:lnTo>
                  <a:lnTo>
                    <a:pt x="2060" y="2118"/>
                  </a:lnTo>
                  <a:lnTo>
                    <a:pt x="2057" y="2117"/>
                  </a:lnTo>
                  <a:lnTo>
                    <a:pt x="2053" y="2113"/>
                  </a:lnTo>
                  <a:lnTo>
                    <a:pt x="2045" y="2106"/>
                  </a:lnTo>
                  <a:lnTo>
                    <a:pt x="2040" y="2101"/>
                  </a:lnTo>
                  <a:lnTo>
                    <a:pt x="2029" y="2092"/>
                  </a:lnTo>
                  <a:lnTo>
                    <a:pt x="2016" y="2082"/>
                  </a:lnTo>
                  <a:lnTo>
                    <a:pt x="2011" y="2077"/>
                  </a:lnTo>
                  <a:lnTo>
                    <a:pt x="2007" y="2073"/>
                  </a:lnTo>
                  <a:lnTo>
                    <a:pt x="2004" y="2068"/>
                  </a:lnTo>
                  <a:lnTo>
                    <a:pt x="2002" y="2063"/>
                  </a:lnTo>
                  <a:lnTo>
                    <a:pt x="1998" y="2051"/>
                  </a:lnTo>
                  <a:lnTo>
                    <a:pt x="1995" y="2038"/>
                  </a:lnTo>
                  <a:lnTo>
                    <a:pt x="1994" y="2033"/>
                  </a:lnTo>
                  <a:lnTo>
                    <a:pt x="1994" y="2029"/>
                  </a:lnTo>
                  <a:lnTo>
                    <a:pt x="1995" y="2024"/>
                  </a:lnTo>
                  <a:lnTo>
                    <a:pt x="1997" y="2019"/>
                  </a:lnTo>
                  <a:lnTo>
                    <a:pt x="2003" y="2011"/>
                  </a:lnTo>
                  <a:lnTo>
                    <a:pt x="2008" y="2005"/>
                  </a:lnTo>
                  <a:lnTo>
                    <a:pt x="2010" y="2001"/>
                  </a:lnTo>
                  <a:lnTo>
                    <a:pt x="2013" y="1998"/>
                  </a:lnTo>
                  <a:lnTo>
                    <a:pt x="2011" y="1994"/>
                  </a:lnTo>
                  <a:lnTo>
                    <a:pt x="2008" y="1991"/>
                  </a:lnTo>
                  <a:lnTo>
                    <a:pt x="2005" y="1988"/>
                  </a:lnTo>
                  <a:lnTo>
                    <a:pt x="2003" y="1989"/>
                  </a:lnTo>
                  <a:lnTo>
                    <a:pt x="2000" y="1991"/>
                  </a:lnTo>
                  <a:lnTo>
                    <a:pt x="1997" y="1993"/>
                  </a:lnTo>
                  <a:lnTo>
                    <a:pt x="1991" y="2001"/>
                  </a:lnTo>
                  <a:lnTo>
                    <a:pt x="1984" y="2012"/>
                  </a:lnTo>
                  <a:lnTo>
                    <a:pt x="1978" y="2021"/>
                  </a:lnTo>
                  <a:lnTo>
                    <a:pt x="1972" y="2026"/>
                  </a:lnTo>
                  <a:lnTo>
                    <a:pt x="1966" y="2029"/>
                  </a:lnTo>
                  <a:lnTo>
                    <a:pt x="1959" y="2029"/>
                  </a:lnTo>
                  <a:lnTo>
                    <a:pt x="1952" y="2027"/>
                  </a:lnTo>
                  <a:lnTo>
                    <a:pt x="1946" y="2027"/>
                  </a:lnTo>
                  <a:lnTo>
                    <a:pt x="1941" y="2029"/>
                  </a:lnTo>
                  <a:lnTo>
                    <a:pt x="1939" y="2031"/>
                  </a:lnTo>
                  <a:lnTo>
                    <a:pt x="1939" y="2032"/>
                  </a:lnTo>
                  <a:lnTo>
                    <a:pt x="1940" y="2035"/>
                  </a:lnTo>
                  <a:lnTo>
                    <a:pt x="1942" y="2036"/>
                  </a:lnTo>
                  <a:lnTo>
                    <a:pt x="1945" y="2038"/>
                  </a:lnTo>
                  <a:lnTo>
                    <a:pt x="1953" y="2042"/>
                  </a:lnTo>
                  <a:lnTo>
                    <a:pt x="1961" y="2043"/>
                  </a:lnTo>
                  <a:lnTo>
                    <a:pt x="1969" y="2045"/>
                  </a:lnTo>
                  <a:lnTo>
                    <a:pt x="1976" y="2050"/>
                  </a:lnTo>
                  <a:lnTo>
                    <a:pt x="1978" y="2052"/>
                  </a:lnTo>
                  <a:lnTo>
                    <a:pt x="1980" y="2055"/>
                  </a:lnTo>
                  <a:lnTo>
                    <a:pt x="1982" y="2058"/>
                  </a:lnTo>
                  <a:lnTo>
                    <a:pt x="1983" y="2062"/>
                  </a:lnTo>
                  <a:lnTo>
                    <a:pt x="1984" y="2073"/>
                  </a:lnTo>
                  <a:lnTo>
                    <a:pt x="1984" y="2083"/>
                  </a:lnTo>
                  <a:lnTo>
                    <a:pt x="1983" y="2089"/>
                  </a:lnTo>
                  <a:lnTo>
                    <a:pt x="1982" y="2094"/>
                  </a:lnTo>
                  <a:lnTo>
                    <a:pt x="1980" y="2099"/>
                  </a:lnTo>
                  <a:lnTo>
                    <a:pt x="1978" y="2102"/>
                  </a:lnTo>
                  <a:lnTo>
                    <a:pt x="1965" y="2109"/>
                  </a:lnTo>
                  <a:lnTo>
                    <a:pt x="1946" y="2118"/>
                  </a:lnTo>
                  <a:lnTo>
                    <a:pt x="1927" y="2125"/>
                  </a:lnTo>
                  <a:lnTo>
                    <a:pt x="1917" y="2127"/>
                  </a:lnTo>
                  <a:lnTo>
                    <a:pt x="1908" y="2127"/>
                  </a:lnTo>
                  <a:lnTo>
                    <a:pt x="1900" y="2127"/>
                  </a:lnTo>
                  <a:lnTo>
                    <a:pt x="1893" y="2128"/>
                  </a:lnTo>
                  <a:lnTo>
                    <a:pt x="1885" y="2131"/>
                  </a:lnTo>
                  <a:lnTo>
                    <a:pt x="1878" y="2132"/>
                  </a:lnTo>
                  <a:lnTo>
                    <a:pt x="1871" y="2132"/>
                  </a:lnTo>
                  <a:lnTo>
                    <a:pt x="1868" y="2132"/>
                  </a:lnTo>
                  <a:lnTo>
                    <a:pt x="1865" y="2130"/>
                  </a:lnTo>
                  <a:lnTo>
                    <a:pt x="1863" y="2128"/>
                  </a:lnTo>
                  <a:lnTo>
                    <a:pt x="1863" y="2125"/>
                  </a:lnTo>
                  <a:lnTo>
                    <a:pt x="1862" y="2120"/>
                  </a:lnTo>
                  <a:lnTo>
                    <a:pt x="1860" y="2115"/>
                  </a:lnTo>
                  <a:lnTo>
                    <a:pt x="1859" y="2113"/>
                  </a:lnTo>
                  <a:lnTo>
                    <a:pt x="1858" y="2113"/>
                  </a:lnTo>
                  <a:lnTo>
                    <a:pt x="1857" y="2112"/>
                  </a:lnTo>
                  <a:lnTo>
                    <a:pt x="1854" y="2112"/>
                  </a:lnTo>
                  <a:lnTo>
                    <a:pt x="1847" y="2123"/>
                  </a:lnTo>
                  <a:lnTo>
                    <a:pt x="1837" y="2140"/>
                  </a:lnTo>
                  <a:lnTo>
                    <a:pt x="1832" y="2143"/>
                  </a:lnTo>
                  <a:lnTo>
                    <a:pt x="1828" y="2145"/>
                  </a:lnTo>
                  <a:lnTo>
                    <a:pt x="1824" y="2145"/>
                  </a:lnTo>
                  <a:lnTo>
                    <a:pt x="1819" y="2144"/>
                  </a:lnTo>
                  <a:lnTo>
                    <a:pt x="1810" y="2140"/>
                  </a:lnTo>
                  <a:lnTo>
                    <a:pt x="1801" y="2137"/>
                  </a:lnTo>
                  <a:lnTo>
                    <a:pt x="1794" y="2133"/>
                  </a:lnTo>
                  <a:lnTo>
                    <a:pt x="1789" y="2128"/>
                  </a:lnTo>
                  <a:lnTo>
                    <a:pt x="1788" y="2126"/>
                  </a:lnTo>
                  <a:lnTo>
                    <a:pt x="1787" y="2123"/>
                  </a:lnTo>
                  <a:lnTo>
                    <a:pt x="1787" y="2120"/>
                  </a:lnTo>
                  <a:lnTo>
                    <a:pt x="1787" y="2117"/>
                  </a:lnTo>
                  <a:lnTo>
                    <a:pt x="1797" y="2111"/>
                  </a:lnTo>
                  <a:lnTo>
                    <a:pt x="1816" y="2098"/>
                  </a:lnTo>
                  <a:lnTo>
                    <a:pt x="1820" y="2094"/>
                  </a:lnTo>
                  <a:lnTo>
                    <a:pt x="1822" y="2090"/>
                  </a:lnTo>
                  <a:lnTo>
                    <a:pt x="1824" y="2087"/>
                  </a:lnTo>
                  <a:lnTo>
                    <a:pt x="1822" y="2083"/>
                  </a:lnTo>
                  <a:lnTo>
                    <a:pt x="1820" y="2081"/>
                  </a:lnTo>
                  <a:lnTo>
                    <a:pt x="1814" y="2079"/>
                  </a:lnTo>
                  <a:lnTo>
                    <a:pt x="1806" y="2075"/>
                  </a:lnTo>
                  <a:lnTo>
                    <a:pt x="1794" y="2074"/>
                  </a:lnTo>
                  <a:lnTo>
                    <a:pt x="1782" y="2071"/>
                  </a:lnTo>
                  <a:lnTo>
                    <a:pt x="1771" y="2068"/>
                  </a:lnTo>
                  <a:lnTo>
                    <a:pt x="1762" y="2065"/>
                  </a:lnTo>
                  <a:lnTo>
                    <a:pt x="1753" y="2061"/>
                  </a:lnTo>
                  <a:lnTo>
                    <a:pt x="1745" y="2057"/>
                  </a:lnTo>
                  <a:lnTo>
                    <a:pt x="1739" y="2052"/>
                  </a:lnTo>
                  <a:lnTo>
                    <a:pt x="1733" y="2048"/>
                  </a:lnTo>
                  <a:lnTo>
                    <a:pt x="1727" y="2043"/>
                  </a:lnTo>
                  <a:lnTo>
                    <a:pt x="1724" y="2037"/>
                  </a:lnTo>
                  <a:lnTo>
                    <a:pt x="1721" y="2032"/>
                  </a:lnTo>
                  <a:lnTo>
                    <a:pt x="1719" y="2025"/>
                  </a:lnTo>
                  <a:lnTo>
                    <a:pt x="1718" y="2018"/>
                  </a:lnTo>
                  <a:lnTo>
                    <a:pt x="1718" y="2011"/>
                  </a:lnTo>
                  <a:lnTo>
                    <a:pt x="1719" y="2004"/>
                  </a:lnTo>
                  <a:lnTo>
                    <a:pt x="1720" y="1998"/>
                  </a:lnTo>
                  <a:lnTo>
                    <a:pt x="1719" y="1991"/>
                  </a:lnTo>
                  <a:lnTo>
                    <a:pt x="1718" y="1985"/>
                  </a:lnTo>
                  <a:lnTo>
                    <a:pt x="1714" y="1980"/>
                  </a:lnTo>
                  <a:lnTo>
                    <a:pt x="1709" y="1975"/>
                  </a:lnTo>
                  <a:lnTo>
                    <a:pt x="1704" y="1970"/>
                  </a:lnTo>
                  <a:lnTo>
                    <a:pt x="1701" y="1969"/>
                  </a:lnTo>
                  <a:lnTo>
                    <a:pt x="1698" y="1969"/>
                  </a:lnTo>
                  <a:lnTo>
                    <a:pt x="1695" y="1969"/>
                  </a:lnTo>
                  <a:lnTo>
                    <a:pt x="1694" y="1969"/>
                  </a:lnTo>
                  <a:lnTo>
                    <a:pt x="1687" y="1978"/>
                  </a:lnTo>
                  <a:lnTo>
                    <a:pt x="1682" y="1986"/>
                  </a:lnTo>
                  <a:lnTo>
                    <a:pt x="1679" y="1995"/>
                  </a:lnTo>
                  <a:lnTo>
                    <a:pt x="1677" y="2005"/>
                  </a:lnTo>
                  <a:lnTo>
                    <a:pt x="1676" y="2014"/>
                  </a:lnTo>
                  <a:lnTo>
                    <a:pt x="1674" y="2020"/>
                  </a:lnTo>
                  <a:lnTo>
                    <a:pt x="1673" y="2024"/>
                  </a:lnTo>
                  <a:lnTo>
                    <a:pt x="1670" y="2025"/>
                  </a:lnTo>
                  <a:lnTo>
                    <a:pt x="1668" y="2026"/>
                  </a:lnTo>
                  <a:lnTo>
                    <a:pt x="1665" y="2026"/>
                  </a:lnTo>
                  <a:lnTo>
                    <a:pt x="1649" y="2025"/>
                  </a:lnTo>
                  <a:lnTo>
                    <a:pt x="1635" y="2020"/>
                  </a:lnTo>
                  <a:lnTo>
                    <a:pt x="1623" y="2016"/>
                  </a:lnTo>
                  <a:lnTo>
                    <a:pt x="1614" y="2010"/>
                  </a:lnTo>
                  <a:lnTo>
                    <a:pt x="1608" y="2002"/>
                  </a:lnTo>
                  <a:lnTo>
                    <a:pt x="1605" y="1995"/>
                  </a:lnTo>
                  <a:lnTo>
                    <a:pt x="1602" y="1987"/>
                  </a:lnTo>
                  <a:lnTo>
                    <a:pt x="1601" y="1980"/>
                  </a:lnTo>
                  <a:lnTo>
                    <a:pt x="1604" y="1966"/>
                  </a:lnTo>
                  <a:lnTo>
                    <a:pt x="1607" y="1953"/>
                  </a:lnTo>
                  <a:lnTo>
                    <a:pt x="1608" y="1947"/>
                  </a:lnTo>
                  <a:lnTo>
                    <a:pt x="1608" y="1942"/>
                  </a:lnTo>
                  <a:lnTo>
                    <a:pt x="1607" y="1937"/>
                  </a:lnTo>
                  <a:lnTo>
                    <a:pt x="1605" y="1934"/>
                  </a:lnTo>
                  <a:lnTo>
                    <a:pt x="1600" y="1930"/>
                  </a:lnTo>
                  <a:lnTo>
                    <a:pt x="1593" y="1928"/>
                  </a:lnTo>
                  <a:lnTo>
                    <a:pt x="1587" y="1928"/>
                  </a:lnTo>
                  <a:lnTo>
                    <a:pt x="1580" y="1929"/>
                  </a:lnTo>
                  <a:lnTo>
                    <a:pt x="1576" y="1930"/>
                  </a:lnTo>
                  <a:lnTo>
                    <a:pt x="1574" y="1932"/>
                  </a:lnTo>
                  <a:lnTo>
                    <a:pt x="1570" y="1935"/>
                  </a:lnTo>
                  <a:lnTo>
                    <a:pt x="1568" y="1938"/>
                  </a:lnTo>
                  <a:lnTo>
                    <a:pt x="1566" y="1943"/>
                  </a:lnTo>
                  <a:lnTo>
                    <a:pt x="1564" y="1948"/>
                  </a:lnTo>
                  <a:lnTo>
                    <a:pt x="1563" y="1953"/>
                  </a:lnTo>
                  <a:lnTo>
                    <a:pt x="1563" y="1960"/>
                  </a:lnTo>
                  <a:lnTo>
                    <a:pt x="1563" y="1972"/>
                  </a:lnTo>
                  <a:lnTo>
                    <a:pt x="1567" y="1985"/>
                  </a:lnTo>
                  <a:lnTo>
                    <a:pt x="1570" y="1995"/>
                  </a:lnTo>
                  <a:lnTo>
                    <a:pt x="1574" y="2006"/>
                  </a:lnTo>
                  <a:lnTo>
                    <a:pt x="1577" y="2017"/>
                  </a:lnTo>
                  <a:lnTo>
                    <a:pt x="1579" y="2026"/>
                  </a:lnTo>
                  <a:lnTo>
                    <a:pt x="1579" y="2031"/>
                  </a:lnTo>
                  <a:lnTo>
                    <a:pt x="1579" y="2036"/>
                  </a:lnTo>
                  <a:lnTo>
                    <a:pt x="1577" y="2042"/>
                  </a:lnTo>
                  <a:lnTo>
                    <a:pt x="1575" y="2046"/>
                  </a:lnTo>
                  <a:lnTo>
                    <a:pt x="1566" y="2055"/>
                  </a:lnTo>
                  <a:lnTo>
                    <a:pt x="1551" y="2069"/>
                  </a:lnTo>
                  <a:lnTo>
                    <a:pt x="1547" y="2070"/>
                  </a:lnTo>
                  <a:lnTo>
                    <a:pt x="1539" y="2071"/>
                  </a:lnTo>
                  <a:lnTo>
                    <a:pt x="1529" y="2074"/>
                  </a:lnTo>
                  <a:lnTo>
                    <a:pt x="1514" y="2076"/>
                  </a:lnTo>
                  <a:lnTo>
                    <a:pt x="1494" y="2081"/>
                  </a:lnTo>
                  <a:lnTo>
                    <a:pt x="1474" y="2086"/>
                  </a:lnTo>
                  <a:lnTo>
                    <a:pt x="1456" y="2089"/>
                  </a:lnTo>
                  <a:lnTo>
                    <a:pt x="1446" y="2090"/>
                  </a:lnTo>
                  <a:lnTo>
                    <a:pt x="1427" y="2088"/>
                  </a:lnTo>
                  <a:lnTo>
                    <a:pt x="1409" y="2083"/>
                  </a:lnTo>
                  <a:lnTo>
                    <a:pt x="1394" y="2080"/>
                  </a:lnTo>
                  <a:lnTo>
                    <a:pt x="1386" y="2076"/>
                  </a:lnTo>
                  <a:lnTo>
                    <a:pt x="1377" y="2074"/>
                  </a:lnTo>
                  <a:lnTo>
                    <a:pt x="1367" y="2074"/>
                  </a:lnTo>
                  <a:lnTo>
                    <a:pt x="1354" y="2070"/>
                  </a:lnTo>
                  <a:lnTo>
                    <a:pt x="1343" y="2065"/>
                  </a:lnTo>
                  <a:lnTo>
                    <a:pt x="1336" y="2062"/>
                  </a:lnTo>
                  <a:lnTo>
                    <a:pt x="1330" y="2058"/>
                  </a:lnTo>
                  <a:lnTo>
                    <a:pt x="1325" y="2055"/>
                  </a:lnTo>
                  <a:lnTo>
                    <a:pt x="1322" y="2050"/>
                  </a:lnTo>
                  <a:lnTo>
                    <a:pt x="1315" y="2041"/>
                  </a:lnTo>
                  <a:lnTo>
                    <a:pt x="1306" y="2033"/>
                  </a:lnTo>
                  <a:lnTo>
                    <a:pt x="1296" y="2026"/>
                  </a:lnTo>
                  <a:lnTo>
                    <a:pt x="1283" y="2020"/>
                  </a:lnTo>
                  <a:lnTo>
                    <a:pt x="1277" y="2019"/>
                  </a:lnTo>
                  <a:lnTo>
                    <a:pt x="1270" y="2019"/>
                  </a:lnTo>
                  <a:lnTo>
                    <a:pt x="1261" y="2020"/>
                  </a:lnTo>
                  <a:lnTo>
                    <a:pt x="1253" y="2023"/>
                  </a:lnTo>
                  <a:lnTo>
                    <a:pt x="1236" y="2030"/>
                  </a:lnTo>
                  <a:lnTo>
                    <a:pt x="1220" y="2038"/>
                  </a:lnTo>
                  <a:lnTo>
                    <a:pt x="1211" y="2041"/>
                  </a:lnTo>
                  <a:lnTo>
                    <a:pt x="1203" y="2044"/>
                  </a:lnTo>
                  <a:lnTo>
                    <a:pt x="1195" y="2045"/>
                  </a:lnTo>
                  <a:lnTo>
                    <a:pt x="1185" y="2046"/>
                  </a:lnTo>
                  <a:lnTo>
                    <a:pt x="1176" y="2046"/>
                  </a:lnTo>
                  <a:lnTo>
                    <a:pt x="1166" y="2044"/>
                  </a:lnTo>
                  <a:lnTo>
                    <a:pt x="1158" y="2041"/>
                  </a:lnTo>
                  <a:lnTo>
                    <a:pt x="1151" y="2037"/>
                  </a:lnTo>
                  <a:close/>
                </a:path>
              </a:pathLst>
            </a:custGeom>
            <a:solidFill>
              <a:srgbClr val="FF0000"/>
            </a:solidFill>
            <a:ln w="3175" cmpd="sng">
              <a:solidFill>
                <a:srgbClr val="BFBFBF"/>
              </a:solidFill>
              <a:round/>
              <a:headEnd/>
              <a:tailEnd/>
            </a:ln>
          </p:spPr>
          <p:txBody>
            <a:bodyPr/>
            <a:lstStyle/>
            <a:p>
              <a:pPr defTabSz="1044975"/>
              <a:endParaRPr lang="zh-CN" altLang="en-US" sz="2100" ker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32" name="云南"/>
            <p:cNvSpPr>
              <a:spLocks/>
            </p:cNvSpPr>
            <p:nvPr/>
          </p:nvSpPr>
          <p:spPr bwMode="auto">
            <a:xfrm>
              <a:off x="709841" y="4274701"/>
              <a:ext cx="1364212" cy="1404980"/>
            </a:xfrm>
            <a:custGeom>
              <a:avLst/>
              <a:gdLst>
                <a:gd name="T0" fmla="*/ 748 w 3417"/>
                <a:gd name="T1" fmla="*/ 167 h 3582"/>
                <a:gd name="T2" fmla="*/ 679 w 3417"/>
                <a:gd name="T3" fmla="*/ 344 h 3582"/>
                <a:gd name="T4" fmla="*/ 525 w 3417"/>
                <a:gd name="T5" fmla="*/ 338 h 3582"/>
                <a:gd name="T6" fmla="*/ 466 w 3417"/>
                <a:gd name="T7" fmla="*/ 635 h 3582"/>
                <a:gd name="T8" fmla="*/ 621 w 3417"/>
                <a:gd name="T9" fmla="*/ 787 h 3582"/>
                <a:gd name="T10" fmla="*/ 557 w 3417"/>
                <a:gd name="T11" fmla="*/ 1327 h 3582"/>
                <a:gd name="T12" fmla="*/ 437 w 3417"/>
                <a:gd name="T13" fmla="*/ 1491 h 3582"/>
                <a:gd name="T14" fmla="*/ 244 w 3417"/>
                <a:gd name="T15" fmla="*/ 1657 h 3582"/>
                <a:gd name="T16" fmla="*/ 117 w 3417"/>
                <a:gd name="T17" fmla="*/ 1845 h 3582"/>
                <a:gd name="T18" fmla="*/ 75 w 3417"/>
                <a:gd name="T19" fmla="*/ 2079 h 3582"/>
                <a:gd name="T20" fmla="*/ 265 w 3417"/>
                <a:gd name="T21" fmla="*/ 2183 h 3582"/>
                <a:gd name="T22" fmla="*/ 469 w 3417"/>
                <a:gd name="T23" fmla="*/ 2250 h 3582"/>
                <a:gd name="T24" fmla="*/ 503 w 3417"/>
                <a:gd name="T25" fmla="*/ 2540 h 3582"/>
                <a:gd name="T26" fmla="*/ 678 w 3417"/>
                <a:gd name="T27" fmla="*/ 2653 h 3582"/>
                <a:gd name="T28" fmla="*/ 635 w 3417"/>
                <a:gd name="T29" fmla="*/ 2829 h 3582"/>
                <a:gd name="T30" fmla="*/ 705 w 3417"/>
                <a:gd name="T31" fmla="*/ 3092 h 3582"/>
                <a:gd name="T32" fmla="*/ 848 w 3417"/>
                <a:gd name="T33" fmla="*/ 3240 h 3582"/>
                <a:gd name="T34" fmla="*/ 957 w 3417"/>
                <a:gd name="T35" fmla="*/ 3387 h 3582"/>
                <a:gd name="T36" fmla="*/ 1268 w 3417"/>
                <a:gd name="T37" fmla="*/ 3316 h 3582"/>
                <a:gd name="T38" fmla="*/ 1355 w 3417"/>
                <a:gd name="T39" fmla="*/ 3508 h 3582"/>
                <a:gd name="T40" fmla="*/ 1590 w 3417"/>
                <a:gd name="T41" fmla="*/ 3549 h 3582"/>
                <a:gd name="T42" fmla="*/ 1580 w 3417"/>
                <a:gd name="T43" fmla="*/ 3290 h 3582"/>
                <a:gd name="T44" fmla="*/ 1613 w 3417"/>
                <a:gd name="T45" fmla="*/ 3009 h 3582"/>
                <a:gd name="T46" fmla="*/ 1836 w 3417"/>
                <a:gd name="T47" fmla="*/ 2998 h 3582"/>
                <a:gd name="T48" fmla="*/ 2064 w 3417"/>
                <a:gd name="T49" fmla="*/ 3036 h 3582"/>
                <a:gd name="T50" fmla="*/ 2289 w 3417"/>
                <a:gd name="T51" fmla="*/ 2985 h 3582"/>
                <a:gd name="T52" fmla="*/ 2513 w 3417"/>
                <a:gd name="T53" fmla="*/ 3069 h 3582"/>
                <a:gd name="T54" fmla="*/ 2668 w 3417"/>
                <a:gd name="T55" fmla="*/ 2985 h 3582"/>
                <a:gd name="T56" fmla="*/ 2896 w 3417"/>
                <a:gd name="T57" fmla="*/ 2809 h 3582"/>
                <a:gd name="T58" fmla="*/ 3109 w 3417"/>
                <a:gd name="T59" fmla="*/ 2790 h 3582"/>
                <a:gd name="T60" fmla="*/ 3287 w 3417"/>
                <a:gd name="T61" fmla="*/ 2667 h 3582"/>
                <a:gd name="T62" fmla="*/ 3360 w 3417"/>
                <a:gd name="T63" fmla="*/ 2413 h 3582"/>
                <a:gd name="T64" fmla="*/ 3170 w 3417"/>
                <a:gd name="T65" fmla="*/ 2399 h 3582"/>
                <a:gd name="T66" fmla="*/ 3041 w 3417"/>
                <a:gd name="T67" fmla="*/ 2373 h 3582"/>
                <a:gd name="T68" fmla="*/ 2824 w 3417"/>
                <a:gd name="T69" fmla="*/ 2294 h 3582"/>
                <a:gd name="T70" fmla="*/ 2841 w 3417"/>
                <a:gd name="T71" fmla="*/ 1988 h 3582"/>
                <a:gd name="T72" fmla="*/ 2819 w 3417"/>
                <a:gd name="T73" fmla="*/ 1847 h 3582"/>
                <a:gd name="T74" fmla="*/ 2739 w 3417"/>
                <a:gd name="T75" fmla="*/ 1674 h 3582"/>
                <a:gd name="T76" fmla="*/ 2840 w 3417"/>
                <a:gd name="T77" fmla="*/ 1326 h 3582"/>
                <a:gd name="T78" fmla="*/ 2523 w 3417"/>
                <a:gd name="T79" fmla="*/ 1296 h 3582"/>
                <a:gd name="T80" fmla="*/ 2496 w 3417"/>
                <a:gd name="T81" fmla="*/ 1087 h 3582"/>
                <a:gd name="T82" fmla="*/ 2713 w 3417"/>
                <a:gd name="T83" fmla="*/ 1013 h 3582"/>
                <a:gd name="T84" fmla="*/ 2965 w 3417"/>
                <a:gd name="T85" fmla="*/ 1022 h 3582"/>
                <a:gd name="T86" fmla="*/ 3136 w 3417"/>
                <a:gd name="T87" fmla="*/ 817 h 3582"/>
                <a:gd name="T88" fmla="*/ 3072 w 3417"/>
                <a:gd name="T89" fmla="*/ 675 h 3582"/>
                <a:gd name="T90" fmla="*/ 2787 w 3417"/>
                <a:gd name="T91" fmla="*/ 671 h 3582"/>
                <a:gd name="T92" fmla="*/ 2759 w 3417"/>
                <a:gd name="T93" fmla="*/ 542 h 3582"/>
                <a:gd name="T94" fmla="*/ 2639 w 3417"/>
                <a:gd name="T95" fmla="*/ 419 h 3582"/>
                <a:gd name="T96" fmla="*/ 2511 w 3417"/>
                <a:gd name="T97" fmla="*/ 566 h 3582"/>
                <a:gd name="T98" fmla="*/ 2306 w 3417"/>
                <a:gd name="T99" fmla="*/ 913 h 3582"/>
                <a:gd name="T100" fmla="*/ 2213 w 3417"/>
                <a:gd name="T101" fmla="*/ 1152 h 3582"/>
                <a:gd name="T102" fmla="*/ 2184 w 3417"/>
                <a:gd name="T103" fmla="*/ 1383 h 3582"/>
                <a:gd name="T104" fmla="*/ 1934 w 3417"/>
                <a:gd name="T105" fmla="*/ 1416 h 3582"/>
                <a:gd name="T106" fmla="*/ 1685 w 3417"/>
                <a:gd name="T107" fmla="*/ 1404 h 3582"/>
                <a:gd name="T108" fmla="*/ 1619 w 3417"/>
                <a:gd name="T109" fmla="*/ 1254 h 3582"/>
                <a:gd name="T110" fmla="*/ 1619 w 3417"/>
                <a:gd name="T111" fmla="*/ 1116 h 3582"/>
                <a:gd name="T112" fmla="*/ 1502 w 3417"/>
                <a:gd name="T113" fmla="*/ 912 h 3582"/>
                <a:gd name="T114" fmla="*/ 1353 w 3417"/>
                <a:gd name="T115" fmla="*/ 650 h 3582"/>
                <a:gd name="T116" fmla="*/ 1215 w 3417"/>
                <a:gd name="T117" fmla="*/ 634 h 3582"/>
                <a:gd name="T118" fmla="*/ 1205 w 3417"/>
                <a:gd name="T119" fmla="*/ 427 h 3582"/>
                <a:gd name="T120" fmla="*/ 1075 w 3417"/>
                <a:gd name="T121" fmla="*/ 193 h 3582"/>
                <a:gd name="T122" fmla="*/ 929 w 3417"/>
                <a:gd name="T123" fmla="*/ 344 h 3582"/>
                <a:gd name="T124" fmla="*/ 844 w 3417"/>
                <a:gd name="T125" fmla="*/ 233 h 3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17" h="3582">
                  <a:moveTo>
                    <a:pt x="856" y="1"/>
                  </a:moveTo>
                  <a:lnTo>
                    <a:pt x="851" y="1"/>
                  </a:lnTo>
                  <a:lnTo>
                    <a:pt x="844" y="1"/>
                  </a:lnTo>
                  <a:lnTo>
                    <a:pt x="828" y="0"/>
                  </a:lnTo>
                  <a:lnTo>
                    <a:pt x="815" y="0"/>
                  </a:lnTo>
                  <a:lnTo>
                    <a:pt x="810" y="3"/>
                  </a:lnTo>
                  <a:lnTo>
                    <a:pt x="807" y="6"/>
                  </a:lnTo>
                  <a:lnTo>
                    <a:pt x="806" y="11"/>
                  </a:lnTo>
                  <a:lnTo>
                    <a:pt x="805" y="17"/>
                  </a:lnTo>
                  <a:lnTo>
                    <a:pt x="806" y="23"/>
                  </a:lnTo>
                  <a:lnTo>
                    <a:pt x="807" y="29"/>
                  </a:lnTo>
                  <a:lnTo>
                    <a:pt x="811" y="34"/>
                  </a:lnTo>
                  <a:lnTo>
                    <a:pt x="813" y="38"/>
                  </a:lnTo>
                  <a:lnTo>
                    <a:pt x="817" y="42"/>
                  </a:lnTo>
                  <a:lnTo>
                    <a:pt x="819" y="47"/>
                  </a:lnTo>
                  <a:lnTo>
                    <a:pt x="821" y="50"/>
                  </a:lnTo>
                  <a:lnTo>
                    <a:pt x="821" y="54"/>
                  </a:lnTo>
                  <a:lnTo>
                    <a:pt x="821" y="59"/>
                  </a:lnTo>
                  <a:lnTo>
                    <a:pt x="819" y="62"/>
                  </a:lnTo>
                  <a:lnTo>
                    <a:pt x="817" y="66"/>
                  </a:lnTo>
                  <a:lnTo>
                    <a:pt x="813" y="69"/>
                  </a:lnTo>
                  <a:lnTo>
                    <a:pt x="804" y="76"/>
                  </a:lnTo>
                  <a:lnTo>
                    <a:pt x="794" y="86"/>
                  </a:lnTo>
                  <a:lnTo>
                    <a:pt x="791" y="91"/>
                  </a:lnTo>
                  <a:lnTo>
                    <a:pt x="786" y="95"/>
                  </a:lnTo>
                  <a:lnTo>
                    <a:pt x="783" y="101"/>
                  </a:lnTo>
                  <a:lnTo>
                    <a:pt x="780" y="108"/>
                  </a:lnTo>
                  <a:lnTo>
                    <a:pt x="779" y="114"/>
                  </a:lnTo>
                  <a:lnTo>
                    <a:pt x="778" y="119"/>
                  </a:lnTo>
                  <a:lnTo>
                    <a:pt x="779" y="125"/>
                  </a:lnTo>
                  <a:lnTo>
                    <a:pt x="780" y="129"/>
                  </a:lnTo>
                  <a:lnTo>
                    <a:pt x="784" y="137"/>
                  </a:lnTo>
                  <a:lnTo>
                    <a:pt x="787" y="144"/>
                  </a:lnTo>
                  <a:lnTo>
                    <a:pt x="788" y="147"/>
                  </a:lnTo>
                  <a:lnTo>
                    <a:pt x="788" y="150"/>
                  </a:lnTo>
                  <a:lnTo>
                    <a:pt x="788" y="152"/>
                  </a:lnTo>
                  <a:lnTo>
                    <a:pt x="786" y="155"/>
                  </a:lnTo>
                  <a:lnTo>
                    <a:pt x="781" y="158"/>
                  </a:lnTo>
                  <a:lnTo>
                    <a:pt x="772" y="164"/>
                  </a:lnTo>
                  <a:lnTo>
                    <a:pt x="767" y="167"/>
                  </a:lnTo>
                  <a:lnTo>
                    <a:pt x="762" y="169"/>
                  </a:lnTo>
                  <a:lnTo>
                    <a:pt x="758" y="170"/>
                  </a:lnTo>
                  <a:lnTo>
                    <a:pt x="754" y="169"/>
                  </a:lnTo>
                  <a:lnTo>
                    <a:pt x="750" y="169"/>
                  </a:lnTo>
                  <a:lnTo>
                    <a:pt x="748" y="167"/>
                  </a:lnTo>
                  <a:lnTo>
                    <a:pt x="746" y="164"/>
                  </a:lnTo>
                  <a:lnTo>
                    <a:pt x="743" y="160"/>
                  </a:lnTo>
                  <a:lnTo>
                    <a:pt x="742" y="148"/>
                  </a:lnTo>
                  <a:lnTo>
                    <a:pt x="741" y="130"/>
                  </a:lnTo>
                  <a:lnTo>
                    <a:pt x="740" y="112"/>
                  </a:lnTo>
                  <a:lnTo>
                    <a:pt x="740" y="97"/>
                  </a:lnTo>
                  <a:lnTo>
                    <a:pt x="739" y="91"/>
                  </a:lnTo>
                  <a:lnTo>
                    <a:pt x="737" y="87"/>
                  </a:lnTo>
                  <a:lnTo>
                    <a:pt x="735" y="84"/>
                  </a:lnTo>
                  <a:lnTo>
                    <a:pt x="733" y="81"/>
                  </a:lnTo>
                  <a:lnTo>
                    <a:pt x="729" y="80"/>
                  </a:lnTo>
                  <a:lnTo>
                    <a:pt x="725" y="80"/>
                  </a:lnTo>
                  <a:lnTo>
                    <a:pt x="721" y="80"/>
                  </a:lnTo>
                  <a:lnTo>
                    <a:pt x="716" y="81"/>
                  </a:lnTo>
                  <a:lnTo>
                    <a:pt x="703" y="84"/>
                  </a:lnTo>
                  <a:lnTo>
                    <a:pt x="690" y="86"/>
                  </a:lnTo>
                  <a:lnTo>
                    <a:pt x="684" y="87"/>
                  </a:lnTo>
                  <a:lnTo>
                    <a:pt x="680" y="89"/>
                  </a:lnTo>
                  <a:lnTo>
                    <a:pt x="678" y="91"/>
                  </a:lnTo>
                  <a:lnTo>
                    <a:pt x="677" y="93"/>
                  </a:lnTo>
                  <a:lnTo>
                    <a:pt x="678" y="100"/>
                  </a:lnTo>
                  <a:lnTo>
                    <a:pt x="680" y="111"/>
                  </a:lnTo>
                  <a:lnTo>
                    <a:pt x="681" y="123"/>
                  </a:lnTo>
                  <a:lnTo>
                    <a:pt x="681" y="139"/>
                  </a:lnTo>
                  <a:lnTo>
                    <a:pt x="680" y="158"/>
                  </a:lnTo>
                  <a:lnTo>
                    <a:pt x="678" y="175"/>
                  </a:lnTo>
                  <a:lnTo>
                    <a:pt x="679" y="195"/>
                  </a:lnTo>
                  <a:lnTo>
                    <a:pt x="678" y="202"/>
                  </a:lnTo>
                  <a:lnTo>
                    <a:pt x="668" y="205"/>
                  </a:lnTo>
                  <a:lnTo>
                    <a:pt x="658" y="209"/>
                  </a:lnTo>
                  <a:lnTo>
                    <a:pt x="655" y="212"/>
                  </a:lnTo>
                  <a:lnTo>
                    <a:pt x="653" y="215"/>
                  </a:lnTo>
                  <a:lnTo>
                    <a:pt x="651" y="220"/>
                  </a:lnTo>
                  <a:lnTo>
                    <a:pt x="649" y="227"/>
                  </a:lnTo>
                  <a:lnTo>
                    <a:pt x="648" y="243"/>
                  </a:lnTo>
                  <a:lnTo>
                    <a:pt x="648" y="262"/>
                  </a:lnTo>
                  <a:lnTo>
                    <a:pt x="648" y="272"/>
                  </a:lnTo>
                  <a:lnTo>
                    <a:pt x="651" y="283"/>
                  </a:lnTo>
                  <a:lnTo>
                    <a:pt x="653" y="293"/>
                  </a:lnTo>
                  <a:lnTo>
                    <a:pt x="655" y="301"/>
                  </a:lnTo>
                  <a:lnTo>
                    <a:pt x="664" y="315"/>
                  </a:lnTo>
                  <a:lnTo>
                    <a:pt x="671" y="326"/>
                  </a:lnTo>
                  <a:lnTo>
                    <a:pt x="674" y="331"/>
                  </a:lnTo>
                  <a:lnTo>
                    <a:pt x="677" y="337"/>
                  </a:lnTo>
                  <a:lnTo>
                    <a:pt x="679" y="344"/>
                  </a:lnTo>
                  <a:lnTo>
                    <a:pt x="681" y="350"/>
                  </a:lnTo>
                  <a:lnTo>
                    <a:pt x="681" y="357"/>
                  </a:lnTo>
                  <a:lnTo>
                    <a:pt x="681" y="363"/>
                  </a:lnTo>
                  <a:lnTo>
                    <a:pt x="679" y="368"/>
                  </a:lnTo>
                  <a:lnTo>
                    <a:pt x="676" y="372"/>
                  </a:lnTo>
                  <a:lnTo>
                    <a:pt x="673" y="376"/>
                  </a:lnTo>
                  <a:lnTo>
                    <a:pt x="671" y="381"/>
                  </a:lnTo>
                  <a:lnTo>
                    <a:pt x="670" y="384"/>
                  </a:lnTo>
                  <a:lnTo>
                    <a:pt x="668" y="390"/>
                  </a:lnTo>
                  <a:lnTo>
                    <a:pt x="667" y="395"/>
                  </a:lnTo>
                  <a:lnTo>
                    <a:pt x="666" y="401"/>
                  </a:lnTo>
                  <a:lnTo>
                    <a:pt x="665" y="407"/>
                  </a:lnTo>
                  <a:lnTo>
                    <a:pt x="661" y="413"/>
                  </a:lnTo>
                  <a:lnTo>
                    <a:pt x="658" y="419"/>
                  </a:lnTo>
                  <a:lnTo>
                    <a:pt x="652" y="423"/>
                  </a:lnTo>
                  <a:lnTo>
                    <a:pt x="647" y="427"/>
                  </a:lnTo>
                  <a:lnTo>
                    <a:pt x="641" y="429"/>
                  </a:lnTo>
                  <a:lnTo>
                    <a:pt x="635" y="429"/>
                  </a:lnTo>
                  <a:lnTo>
                    <a:pt x="629" y="429"/>
                  </a:lnTo>
                  <a:lnTo>
                    <a:pt x="624" y="428"/>
                  </a:lnTo>
                  <a:lnTo>
                    <a:pt x="620" y="426"/>
                  </a:lnTo>
                  <a:lnTo>
                    <a:pt x="616" y="423"/>
                  </a:lnTo>
                  <a:lnTo>
                    <a:pt x="611" y="423"/>
                  </a:lnTo>
                  <a:lnTo>
                    <a:pt x="607" y="423"/>
                  </a:lnTo>
                  <a:lnTo>
                    <a:pt x="602" y="426"/>
                  </a:lnTo>
                  <a:lnTo>
                    <a:pt x="592" y="432"/>
                  </a:lnTo>
                  <a:lnTo>
                    <a:pt x="584" y="439"/>
                  </a:lnTo>
                  <a:lnTo>
                    <a:pt x="580" y="442"/>
                  </a:lnTo>
                  <a:lnTo>
                    <a:pt x="576" y="445"/>
                  </a:lnTo>
                  <a:lnTo>
                    <a:pt x="571" y="447"/>
                  </a:lnTo>
                  <a:lnTo>
                    <a:pt x="567" y="448"/>
                  </a:lnTo>
                  <a:lnTo>
                    <a:pt x="563" y="450"/>
                  </a:lnTo>
                  <a:lnTo>
                    <a:pt x="558" y="448"/>
                  </a:lnTo>
                  <a:lnTo>
                    <a:pt x="554" y="447"/>
                  </a:lnTo>
                  <a:lnTo>
                    <a:pt x="552" y="446"/>
                  </a:lnTo>
                  <a:lnTo>
                    <a:pt x="547" y="439"/>
                  </a:lnTo>
                  <a:lnTo>
                    <a:pt x="545" y="431"/>
                  </a:lnTo>
                  <a:lnTo>
                    <a:pt x="544" y="421"/>
                  </a:lnTo>
                  <a:lnTo>
                    <a:pt x="542" y="409"/>
                  </a:lnTo>
                  <a:lnTo>
                    <a:pt x="544" y="397"/>
                  </a:lnTo>
                  <a:lnTo>
                    <a:pt x="544" y="389"/>
                  </a:lnTo>
                  <a:lnTo>
                    <a:pt x="542" y="381"/>
                  </a:lnTo>
                  <a:lnTo>
                    <a:pt x="540" y="374"/>
                  </a:lnTo>
                  <a:lnTo>
                    <a:pt x="532" y="357"/>
                  </a:lnTo>
                  <a:lnTo>
                    <a:pt x="525" y="338"/>
                  </a:lnTo>
                  <a:lnTo>
                    <a:pt x="523" y="332"/>
                  </a:lnTo>
                  <a:lnTo>
                    <a:pt x="521" y="328"/>
                  </a:lnTo>
                  <a:lnTo>
                    <a:pt x="517" y="325"/>
                  </a:lnTo>
                  <a:lnTo>
                    <a:pt x="515" y="322"/>
                  </a:lnTo>
                  <a:lnTo>
                    <a:pt x="511" y="321"/>
                  </a:lnTo>
                  <a:lnTo>
                    <a:pt x="508" y="322"/>
                  </a:lnTo>
                  <a:lnTo>
                    <a:pt x="504" y="324"/>
                  </a:lnTo>
                  <a:lnTo>
                    <a:pt x="500" y="327"/>
                  </a:lnTo>
                  <a:lnTo>
                    <a:pt x="496" y="332"/>
                  </a:lnTo>
                  <a:lnTo>
                    <a:pt x="494" y="338"/>
                  </a:lnTo>
                  <a:lnTo>
                    <a:pt x="492" y="344"/>
                  </a:lnTo>
                  <a:lnTo>
                    <a:pt x="492" y="351"/>
                  </a:lnTo>
                  <a:lnTo>
                    <a:pt x="495" y="365"/>
                  </a:lnTo>
                  <a:lnTo>
                    <a:pt x="498" y="378"/>
                  </a:lnTo>
                  <a:lnTo>
                    <a:pt x="501" y="383"/>
                  </a:lnTo>
                  <a:lnTo>
                    <a:pt x="500" y="388"/>
                  </a:lnTo>
                  <a:lnTo>
                    <a:pt x="497" y="391"/>
                  </a:lnTo>
                  <a:lnTo>
                    <a:pt x="495" y="394"/>
                  </a:lnTo>
                  <a:lnTo>
                    <a:pt x="485" y="398"/>
                  </a:lnTo>
                  <a:lnTo>
                    <a:pt x="475" y="402"/>
                  </a:lnTo>
                  <a:lnTo>
                    <a:pt x="462" y="406"/>
                  </a:lnTo>
                  <a:lnTo>
                    <a:pt x="453" y="408"/>
                  </a:lnTo>
                  <a:lnTo>
                    <a:pt x="450" y="409"/>
                  </a:lnTo>
                  <a:lnTo>
                    <a:pt x="447" y="410"/>
                  </a:lnTo>
                  <a:lnTo>
                    <a:pt x="446" y="412"/>
                  </a:lnTo>
                  <a:lnTo>
                    <a:pt x="446" y="414"/>
                  </a:lnTo>
                  <a:lnTo>
                    <a:pt x="446" y="420"/>
                  </a:lnTo>
                  <a:lnTo>
                    <a:pt x="447" y="427"/>
                  </a:lnTo>
                  <a:lnTo>
                    <a:pt x="447" y="435"/>
                  </a:lnTo>
                  <a:lnTo>
                    <a:pt x="445" y="445"/>
                  </a:lnTo>
                  <a:lnTo>
                    <a:pt x="441" y="460"/>
                  </a:lnTo>
                  <a:lnTo>
                    <a:pt x="437" y="477"/>
                  </a:lnTo>
                  <a:lnTo>
                    <a:pt x="435" y="484"/>
                  </a:lnTo>
                  <a:lnTo>
                    <a:pt x="435" y="491"/>
                  </a:lnTo>
                  <a:lnTo>
                    <a:pt x="437" y="497"/>
                  </a:lnTo>
                  <a:lnTo>
                    <a:pt x="439" y="503"/>
                  </a:lnTo>
                  <a:lnTo>
                    <a:pt x="441" y="508"/>
                  </a:lnTo>
                  <a:lnTo>
                    <a:pt x="444" y="513"/>
                  </a:lnTo>
                  <a:lnTo>
                    <a:pt x="446" y="519"/>
                  </a:lnTo>
                  <a:lnTo>
                    <a:pt x="447" y="524"/>
                  </a:lnTo>
                  <a:lnTo>
                    <a:pt x="450" y="539"/>
                  </a:lnTo>
                  <a:lnTo>
                    <a:pt x="451" y="554"/>
                  </a:lnTo>
                  <a:lnTo>
                    <a:pt x="454" y="576"/>
                  </a:lnTo>
                  <a:lnTo>
                    <a:pt x="459" y="604"/>
                  </a:lnTo>
                  <a:lnTo>
                    <a:pt x="466" y="635"/>
                  </a:lnTo>
                  <a:lnTo>
                    <a:pt x="472" y="662"/>
                  </a:lnTo>
                  <a:lnTo>
                    <a:pt x="478" y="684"/>
                  </a:lnTo>
                  <a:lnTo>
                    <a:pt x="483" y="699"/>
                  </a:lnTo>
                  <a:lnTo>
                    <a:pt x="487" y="705"/>
                  </a:lnTo>
                  <a:lnTo>
                    <a:pt x="490" y="709"/>
                  </a:lnTo>
                  <a:lnTo>
                    <a:pt x="496" y="710"/>
                  </a:lnTo>
                  <a:lnTo>
                    <a:pt x="502" y="711"/>
                  </a:lnTo>
                  <a:lnTo>
                    <a:pt x="509" y="710"/>
                  </a:lnTo>
                  <a:lnTo>
                    <a:pt x="515" y="708"/>
                  </a:lnTo>
                  <a:lnTo>
                    <a:pt x="520" y="704"/>
                  </a:lnTo>
                  <a:lnTo>
                    <a:pt x="523" y="699"/>
                  </a:lnTo>
                  <a:lnTo>
                    <a:pt x="527" y="693"/>
                  </a:lnTo>
                  <a:lnTo>
                    <a:pt x="529" y="686"/>
                  </a:lnTo>
                  <a:lnTo>
                    <a:pt x="532" y="679"/>
                  </a:lnTo>
                  <a:lnTo>
                    <a:pt x="532" y="671"/>
                  </a:lnTo>
                  <a:lnTo>
                    <a:pt x="533" y="666"/>
                  </a:lnTo>
                  <a:lnTo>
                    <a:pt x="534" y="662"/>
                  </a:lnTo>
                  <a:lnTo>
                    <a:pt x="538" y="659"/>
                  </a:lnTo>
                  <a:lnTo>
                    <a:pt x="540" y="658"/>
                  </a:lnTo>
                  <a:lnTo>
                    <a:pt x="545" y="658"/>
                  </a:lnTo>
                  <a:lnTo>
                    <a:pt x="548" y="659"/>
                  </a:lnTo>
                  <a:lnTo>
                    <a:pt x="553" y="662"/>
                  </a:lnTo>
                  <a:lnTo>
                    <a:pt x="558" y="667"/>
                  </a:lnTo>
                  <a:lnTo>
                    <a:pt x="567" y="667"/>
                  </a:lnTo>
                  <a:lnTo>
                    <a:pt x="580" y="669"/>
                  </a:lnTo>
                  <a:lnTo>
                    <a:pt x="585" y="677"/>
                  </a:lnTo>
                  <a:lnTo>
                    <a:pt x="590" y="685"/>
                  </a:lnTo>
                  <a:lnTo>
                    <a:pt x="592" y="688"/>
                  </a:lnTo>
                  <a:lnTo>
                    <a:pt x="595" y="691"/>
                  </a:lnTo>
                  <a:lnTo>
                    <a:pt x="598" y="693"/>
                  </a:lnTo>
                  <a:lnTo>
                    <a:pt x="602" y="692"/>
                  </a:lnTo>
                  <a:lnTo>
                    <a:pt x="610" y="688"/>
                  </a:lnTo>
                  <a:lnTo>
                    <a:pt x="617" y="686"/>
                  </a:lnTo>
                  <a:lnTo>
                    <a:pt x="621" y="686"/>
                  </a:lnTo>
                  <a:lnTo>
                    <a:pt x="622" y="687"/>
                  </a:lnTo>
                  <a:lnTo>
                    <a:pt x="623" y="690"/>
                  </a:lnTo>
                  <a:lnTo>
                    <a:pt x="623" y="693"/>
                  </a:lnTo>
                  <a:lnTo>
                    <a:pt x="621" y="702"/>
                  </a:lnTo>
                  <a:lnTo>
                    <a:pt x="616" y="711"/>
                  </a:lnTo>
                  <a:lnTo>
                    <a:pt x="613" y="722"/>
                  </a:lnTo>
                  <a:lnTo>
                    <a:pt x="611" y="734"/>
                  </a:lnTo>
                  <a:lnTo>
                    <a:pt x="611" y="747"/>
                  </a:lnTo>
                  <a:lnTo>
                    <a:pt x="615" y="760"/>
                  </a:lnTo>
                  <a:lnTo>
                    <a:pt x="618" y="773"/>
                  </a:lnTo>
                  <a:lnTo>
                    <a:pt x="621" y="787"/>
                  </a:lnTo>
                  <a:lnTo>
                    <a:pt x="622" y="799"/>
                  </a:lnTo>
                  <a:lnTo>
                    <a:pt x="623" y="809"/>
                  </a:lnTo>
                  <a:lnTo>
                    <a:pt x="623" y="818"/>
                  </a:lnTo>
                  <a:lnTo>
                    <a:pt x="622" y="825"/>
                  </a:lnTo>
                  <a:lnTo>
                    <a:pt x="617" y="839"/>
                  </a:lnTo>
                  <a:lnTo>
                    <a:pt x="609" y="855"/>
                  </a:lnTo>
                  <a:lnTo>
                    <a:pt x="605" y="863"/>
                  </a:lnTo>
                  <a:lnTo>
                    <a:pt x="603" y="872"/>
                  </a:lnTo>
                  <a:lnTo>
                    <a:pt x="602" y="880"/>
                  </a:lnTo>
                  <a:lnTo>
                    <a:pt x="602" y="889"/>
                  </a:lnTo>
                  <a:lnTo>
                    <a:pt x="603" y="898"/>
                  </a:lnTo>
                  <a:lnTo>
                    <a:pt x="607" y="906"/>
                  </a:lnTo>
                  <a:lnTo>
                    <a:pt x="611" y="913"/>
                  </a:lnTo>
                  <a:lnTo>
                    <a:pt x="617" y="921"/>
                  </a:lnTo>
                  <a:lnTo>
                    <a:pt x="621" y="925"/>
                  </a:lnTo>
                  <a:lnTo>
                    <a:pt x="622" y="929"/>
                  </a:lnTo>
                  <a:lnTo>
                    <a:pt x="624" y="932"/>
                  </a:lnTo>
                  <a:lnTo>
                    <a:pt x="624" y="935"/>
                  </a:lnTo>
                  <a:lnTo>
                    <a:pt x="624" y="940"/>
                  </a:lnTo>
                  <a:lnTo>
                    <a:pt x="622" y="946"/>
                  </a:lnTo>
                  <a:lnTo>
                    <a:pt x="614" y="958"/>
                  </a:lnTo>
                  <a:lnTo>
                    <a:pt x="608" y="971"/>
                  </a:lnTo>
                  <a:lnTo>
                    <a:pt x="605" y="982"/>
                  </a:lnTo>
                  <a:lnTo>
                    <a:pt x="605" y="998"/>
                  </a:lnTo>
                  <a:lnTo>
                    <a:pt x="605" y="1015"/>
                  </a:lnTo>
                  <a:lnTo>
                    <a:pt x="605" y="1034"/>
                  </a:lnTo>
                  <a:lnTo>
                    <a:pt x="605" y="1075"/>
                  </a:lnTo>
                  <a:lnTo>
                    <a:pt x="603" y="1108"/>
                  </a:lnTo>
                  <a:lnTo>
                    <a:pt x="599" y="1135"/>
                  </a:lnTo>
                  <a:lnTo>
                    <a:pt x="596" y="1164"/>
                  </a:lnTo>
                  <a:lnTo>
                    <a:pt x="594" y="1178"/>
                  </a:lnTo>
                  <a:lnTo>
                    <a:pt x="590" y="1192"/>
                  </a:lnTo>
                  <a:lnTo>
                    <a:pt x="585" y="1207"/>
                  </a:lnTo>
                  <a:lnTo>
                    <a:pt x="579" y="1221"/>
                  </a:lnTo>
                  <a:lnTo>
                    <a:pt x="572" y="1234"/>
                  </a:lnTo>
                  <a:lnTo>
                    <a:pt x="564" y="1246"/>
                  </a:lnTo>
                  <a:lnTo>
                    <a:pt x="557" y="1255"/>
                  </a:lnTo>
                  <a:lnTo>
                    <a:pt x="553" y="1265"/>
                  </a:lnTo>
                  <a:lnTo>
                    <a:pt x="560" y="1279"/>
                  </a:lnTo>
                  <a:lnTo>
                    <a:pt x="569" y="1297"/>
                  </a:lnTo>
                  <a:lnTo>
                    <a:pt x="569" y="1308"/>
                  </a:lnTo>
                  <a:lnTo>
                    <a:pt x="567" y="1315"/>
                  </a:lnTo>
                  <a:lnTo>
                    <a:pt x="564" y="1321"/>
                  </a:lnTo>
                  <a:lnTo>
                    <a:pt x="560" y="1326"/>
                  </a:lnTo>
                  <a:lnTo>
                    <a:pt x="557" y="1327"/>
                  </a:lnTo>
                  <a:lnTo>
                    <a:pt x="553" y="1328"/>
                  </a:lnTo>
                  <a:lnTo>
                    <a:pt x="550" y="1327"/>
                  </a:lnTo>
                  <a:lnTo>
                    <a:pt x="547" y="1324"/>
                  </a:lnTo>
                  <a:lnTo>
                    <a:pt x="542" y="1317"/>
                  </a:lnTo>
                  <a:lnTo>
                    <a:pt x="534" y="1309"/>
                  </a:lnTo>
                  <a:lnTo>
                    <a:pt x="529" y="1305"/>
                  </a:lnTo>
                  <a:lnTo>
                    <a:pt x="525" y="1303"/>
                  </a:lnTo>
                  <a:lnTo>
                    <a:pt x="519" y="1302"/>
                  </a:lnTo>
                  <a:lnTo>
                    <a:pt x="513" y="1302"/>
                  </a:lnTo>
                  <a:lnTo>
                    <a:pt x="510" y="1303"/>
                  </a:lnTo>
                  <a:lnTo>
                    <a:pt x="509" y="1305"/>
                  </a:lnTo>
                  <a:lnTo>
                    <a:pt x="507" y="1308"/>
                  </a:lnTo>
                  <a:lnTo>
                    <a:pt x="506" y="1310"/>
                  </a:lnTo>
                  <a:lnTo>
                    <a:pt x="506" y="1316"/>
                  </a:lnTo>
                  <a:lnTo>
                    <a:pt x="506" y="1323"/>
                  </a:lnTo>
                  <a:lnTo>
                    <a:pt x="509" y="1341"/>
                  </a:lnTo>
                  <a:lnTo>
                    <a:pt x="513" y="1362"/>
                  </a:lnTo>
                  <a:lnTo>
                    <a:pt x="516" y="1373"/>
                  </a:lnTo>
                  <a:lnTo>
                    <a:pt x="521" y="1384"/>
                  </a:lnTo>
                  <a:lnTo>
                    <a:pt x="526" y="1393"/>
                  </a:lnTo>
                  <a:lnTo>
                    <a:pt x="533" y="1403"/>
                  </a:lnTo>
                  <a:lnTo>
                    <a:pt x="538" y="1412"/>
                  </a:lnTo>
                  <a:lnTo>
                    <a:pt x="542" y="1421"/>
                  </a:lnTo>
                  <a:lnTo>
                    <a:pt x="544" y="1425"/>
                  </a:lnTo>
                  <a:lnTo>
                    <a:pt x="544" y="1429"/>
                  </a:lnTo>
                  <a:lnTo>
                    <a:pt x="544" y="1434"/>
                  </a:lnTo>
                  <a:lnTo>
                    <a:pt x="544" y="1437"/>
                  </a:lnTo>
                  <a:lnTo>
                    <a:pt x="541" y="1443"/>
                  </a:lnTo>
                  <a:lnTo>
                    <a:pt x="538" y="1449"/>
                  </a:lnTo>
                  <a:lnTo>
                    <a:pt x="534" y="1453"/>
                  </a:lnTo>
                  <a:lnTo>
                    <a:pt x="529" y="1455"/>
                  </a:lnTo>
                  <a:lnTo>
                    <a:pt x="525" y="1455"/>
                  </a:lnTo>
                  <a:lnTo>
                    <a:pt x="517" y="1454"/>
                  </a:lnTo>
                  <a:lnTo>
                    <a:pt x="509" y="1450"/>
                  </a:lnTo>
                  <a:lnTo>
                    <a:pt x="498" y="1446"/>
                  </a:lnTo>
                  <a:lnTo>
                    <a:pt x="492" y="1443"/>
                  </a:lnTo>
                  <a:lnTo>
                    <a:pt x="487" y="1442"/>
                  </a:lnTo>
                  <a:lnTo>
                    <a:pt x="483" y="1442"/>
                  </a:lnTo>
                  <a:lnTo>
                    <a:pt x="478" y="1442"/>
                  </a:lnTo>
                  <a:lnTo>
                    <a:pt x="475" y="1443"/>
                  </a:lnTo>
                  <a:lnTo>
                    <a:pt x="471" y="1446"/>
                  </a:lnTo>
                  <a:lnTo>
                    <a:pt x="467" y="1448"/>
                  </a:lnTo>
                  <a:lnTo>
                    <a:pt x="464" y="1452"/>
                  </a:lnTo>
                  <a:lnTo>
                    <a:pt x="451" y="1468"/>
                  </a:lnTo>
                  <a:lnTo>
                    <a:pt x="437" y="1491"/>
                  </a:lnTo>
                  <a:lnTo>
                    <a:pt x="422" y="1513"/>
                  </a:lnTo>
                  <a:lnTo>
                    <a:pt x="409" y="1535"/>
                  </a:lnTo>
                  <a:lnTo>
                    <a:pt x="404" y="1544"/>
                  </a:lnTo>
                  <a:lnTo>
                    <a:pt x="400" y="1550"/>
                  </a:lnTo>
                  <a:lnTo>
                    <a:pt x="397" y="1553"/>
                  </a:lnTo>
                  <a:lnTo>
                    <a:pt x="395" y="1555"/>
                  </a:lnTo>
                  <a:lnTo>
                    <a:pt x="393" y="1555"/>
                  </a:lnTo>
                  <a:lnTo>
                    <a:pt x="391" y="1555"/>
                  </a:lnTo>
                  <a:lnTo>
                    <a:pt x="384" y="1553"/>
                  </a:lnTo>
                  <a:lnTo>
                    <a:pt x="374" y="1547"/>
                  </a:lnTo>
                  <a:lnTo>
                    <a:pt x="368" y="1542"/>
                  </a:lnTo>
                  <a:lnTo>
                    <a:pt x="362" y="1537"/>
                  </a:lnTo>
                  <a:lnTo>
                    <a:pt x="356" y="1532"/>
                  </a:lnTo>
                  <a:lnTo>
                    <a:pt x="351" y="1526"/>
                  </a:lnTo>
                  <a:lnTo>
                    <a:pt x="345" y="1510"/>
                  </a:lnTo>
                  <a:lnTo>
                    <a:pt x="339" y="1498"/>
                  </a:lnTo>
                  <a:lnTo>
                    <a:pt x="336" y="1497"/>
                  </a:lnTo>
                  <a:lnTo>
                    <a:pt x="332" y="1497"/>
                  </a:lnTo>
                  <a:lnTo>
                    <a:pt x="330" y="1498"/>
                  </a:lnTo>
                  <a:lnTo>
                    <a:pt x="327" y="1499"/>
                  </a:lnTo>
                  <a:lnTo>
                    <a:pt x="325" y="1506"/>
                  </a:lnTo>
                  <a:lnTo>
                    <a:pt x="322" y="1516"/>
                  </a:lnTo>
                  <a:lnTo>
                    <a:pt x="319" y="1526"/>
                  </a:lnTo>
                  <a:lnTo>
                    <a:pt x="317" y="1537"/>
                  </a:lnTo>
                  <a:lnTo>
                    <a:pt x="315" y="1542"/>
                  </a:lnTo>
                  <a:lnTo>
                    <a:pt x="313" y="1547"/>
                  </a:lnTo>
                  <a:lnTo>
                    <a:pt x="311" y="1550"/>
                  </a:lnTo>
                  <a:lnTo>
                    <a:pt x="307" y="1554"/>
                  </a:lnTo>
                  <a:lnTo>
                    <a:pt x="303" y="1559"/>
                  </a:lnTo>
                  <a:lnTo>
                    <a:pt x="301" y="1563"/>
                  </a:lnTo>
                  <a:lnTo>
                    <a:pt x="301" y="1568"/>
                  </a:lnTo>
                  <a:lnTo>
                    <a:pt x="303" y="1573"/>
                  </a:lnTo>
                  <a:lnTo>
                    <a:pt x="305" y="1576"/>
                  </a:lnTo>
                  <a:lnTo>
                    <a:pt x="307" y="1581"/>
                  </a:lnTo>
                  <a:lnTo>
                    <a:pt x="308" y="1585"/>
                  </a:lnTo>
                  <a:lnTo>
                    <a:pt x="308" y="1588"/>
                  </a:lnTo>
                  <a:lnTo>
                    <a:pt x="305" y="1597"/>
                  </a:lnTo>
                  <a:lnTo>
                    <a:pt x="300" y="1603"/>
                  </a:lnTo>
                  <a:lnTo>
                    <a:pt x="294" y="1607"/>
                  </a:lnTo>
                  <a:lnTo>
                    <a:pt x="287" y="1614"/>
                  </a:lnTo>
                  <a:lnTo>
                    <a:pt x="278" y="1627"/>
                  </a:lnTo>
                  <a:lnTo>
                    <a:pt x="269" y="1639"/>
                  </a:lnTo>
                  <a:lnTo>
                    <a:pt x="262" y="1644"/>
                  </a:lnTo>
                  <a:lnTo>
                    <a:pt x="252" y="1650"/>
                  </a:lnTo>
                  <a:lnTo>
                    <a:pt x="244" y="1657"/>
                  </a:lnTo>
                  <a:lnTo>
                    <a:pt x="238" y="1664"/>
                  </a:lnTo>
                  <a:lnTo>
                    <a:pt x="235" y="1670"/>
                  </a:lnTo>
                  <a:lnTo>
                    <a:pt x="231" y="1675"/>
                  </a:lnTo>
                  <a:lnTo>
                    <a:pt x="226" y="1679"/>
                  </a:lnTo>
                  <a:lnTo>
                    <a:pt x="223" y="1681"/>
                  </a:lnTo>
                  <a:lnTo>
                    <a:pt x="218" y="1681"/>
                  </a:lnTo>
                  <a:lnTo>
                    <a:pt x="213" y="1680"/>
                  </a:lnTo>
                  <a:lnTo>
                    <a:pt x="207" y="1675"/>
                  </a:lnTo>
                  <a:lnTo>
                    <a:pt x="200" y="1670"/>
                  </a:lnTo>
                  <a:lnTo>
                    <a:pt x="195" y="1667"/>
                  </a:lnTo>
                  <a:lnTo>
                    <a:pt x="192" y="1666"/>
                  </a:lnTo>
                  <a:lnTo>
                    <a:pt x="188" y="1666"/>
                  </a:lnTo>
                  <a:lnTo>
                    <a:pt x="186" y="1666"/>
                  </a:lnTo>
                  <a:lnTo>
                    <a:pt x="180" y="1669"/>
                  </a:lnTo>
                  <a:lnTo>
                    <a:pt x="174" y="1676"/>
                  </a:lnTo>
                  <a:lnTo>
                    <a:pt x="163" y="1693"/>
                  </a:lnTo>
                  <a:lnTo>
                    <a:pt x="150" y="1711"/>
                  </a:lnTo>
                  <a:lnTo>
                    <a:pt x="144" y="1717"/>
                  </a:lnTo>
                  <a:lnTo>
                    <a:pt x="137" y="1723"/>
                  </a:lnTo>
                  <a:lnTo>
                    <a:pt x="131" y="1727"/>
                  </a:lnTo>
                  <a:lnTo>
                    <a:pt x="128" y="1729"/>
                  </a:lnTo>
                  <a:lnTo>
                    <a:pt x="125" y="1729"/>
                  </a:lnTo>
                  <a:lnTo>
                    <a:pt x="125" y="1730"/>
                  </a:lnTo>
                  <a:lnTo>
                    <a:pt x="125" y="1731"/>
                  </a:lnTo>
                  <a:lnTo>
                    <a:pt x="125" y="1733"/>
                  </a:lnTo>
                  <a:lnTo>
                    <a:pt x="128" y="1738"/>
                  </a:lnTo>
                  <a:lnTo>
                    <a:pt x="129" y="1745"/>
                  </a:lnTo>
                  <a:lnTo>
                    <a:pt x="129" y="1753"/>
                  </a:lnTo>
                  <a:lnTo>
                    <a:pt x="126" y="1762"/>
                  </a:lnTo>
                  <a:lnTo>
                    <a:pt x="123" y="1770"/>
                  </a:lnTo>
                  <a:lnTo>
                    <a:pt x="120" y="1777"/>
                  </a:lnTo>
                  <a:lnTo>
                    <a:pt x="118" y="1786"/>
                  </a:lnTo>
                  <a:lnTo>
                    <a:pt x="117" y="1794"/>
                  </a:lnTo>
                  <a:lnTo>
                    <a:pt x="118" y="1800"/>
                  </a:lnTo>
                  <a:lnTo>
                    <a:pt x="119" y="1806"/>
                  </a:lnTo>
                  <a:lnTo>
                    <a:pt x="125" y="1815"/>
                  </a:lnTo>
                  <a:lnTo>
                    <a:pt x="130" y="1822"/>
                  </a:lnTo>
                  <a:lnTo>
                    <a:pt x="132" y="1826"/>
                  </a:lnTo>
                  <a:lnTo>
                    <a:pt x="133" y="1830"/>
                  </a:lnTo>
                  <a:lnTo>
                    <a:pt x="133" y="1833"/>
                  </a:lnTo>
                  <a:lnTo>
                    <a:pt x="133" y="1837"/>
                  </a:lnTo>
                  <a:lnTo>
                    <a:pt x="131" y="1841"/>
                  </a:lnTo>
                  <a:lnTo>
                    <a:pt x="126" y="1844"/>
                  </a:lnTo>
                  <a:lnTo>
                    <a:pt x="123" y="1845"/>
                  </a:lnTo>
                  <a:lnTo>
                    <a:pt x="117" y="1845"/>
                  </a:lnTo>
                  <a:lnTo>
                    <a:pt x="105" y="1844"/>
                  </a:lnTo>
                  <a:lnTo>
                    <a:pt x="93" y="1845"/>
                  </a:lnTo>
                  <a:lnTo>
                    <a:pt x="85" y="1850"/>
                  </a:lnTo>
                  <a:lnTo>
                    <a:pt x="75" y="1858"/>
                  </a:lnTo>
                  <a:lnTo>
                    <a:pt x="66" y="1864"/>
                  </a:lnTo>
                  <a:lnTo>
                    <a:pt x="56" y="1870"/>
                  </a:lnTo>
                  <a:lnTo>
                    <a:pt x="51" y="1874"/>
                  </a:lnTo>
                  <a:lnTo>
                    <a:pt x="48" y="1878"/>
                  </a:lnTo>
                  <a:lnTo>
                    <a:pt x="45" y="1883"/>
                  </a:lnTo>
                  <a:lnTo>
                    <a:pt x="44" y="1888"/>
                  </a:lnTo>
                  <a:lnTo>
                    <a:pt x="42" y="1901"/>
                  </a:lnTo>
                  <a:lnTo>
                    <a:pt x="40" y="1916"/>
                  </a:lnTo>
                  <a:lnTo>
                    <a:pt x="36" y="1933"/>
                  </a:lnTo>
                  <a:lnTo>
                    <a:pt x="32" y="1950"/>
                  </a:lnTo>
                  <a:lnTo>
                    <a:pt x="26" y="1967"/>
                  </a:lnTo>
                  <a:lnTo>
                    <a:pt x="22" y="1984"/>
                  </a:lnTo>
                  <a:lnTo>
                    <a:pt x="19" y="1994"/>
                  </a:lnTo>
                  <a:lnTo>
                    <a:pt x="18" y="2001"/>
                  </a:lnTo>
                  <a:lnTo>
                    <a:pt x="19" y="2005"/>
                  </a:lnTo>
                  <a:lnTo>
                    <a:pt x="22" y="2008"/>
                  </a:lnTo>
                  <a:lnTo>
                    <a:pt x="25" y="2010"/>
                  </a:lnTo>
                  <a:lnTo>
                    <a:pt x="30" y="2010"/>
                  </a:lnTo>
                  <a:lnTo>
                    <a:pt x="38" y="2010"/>
                  </a:lnTo>
                  <a:lnTo>
                    <a:pt x="48" y="2009"/>
                  </a:lnTo>
                  <a:lnTo>
                    <a:pt x="53" y="2010"/>
                  </a:lnTo>
                  <a:lnTo>
                    <a:pt x="57" y="2011"/>
                  </a:lnTo>
                  <a:lnTo>
                    <a:pt x="62" y="2013"/>
                  </a:lnTo>
                  <a:lnTo>
                    <a:pt x="66" y="2015"/>
                  </a:lnTo>
                  <a:lnTo>
                    <a:pt x="72" y="2022"/>
                  </a:lnTo>
                  <a:lnTo>
                    <a:pt x="76" y="2029"/>
                  </a:lnTo>
                  <a:lnTo>
                    <a:pt x="79" y="2038"/>
                  </a:lnTo>
                  <a:lnTo>
                    <a:pt x="79" y="2045"/>
                  </a:lnTo>
                  <a:lnTo>
                    <a:pt x="78" y="2048"/>
                  </a:lnTo>
                  <a:lnTo>
                    <a:pt x="76" y="2051"/>
                  </a:lnTo>
                  <a:lnTo>
                    <a:pt x="74" y="2053"/>
                  </a:lnTo>
                  <a:lnTo>
                    <a:pt x="70" y="2055"/>
                  </a:lnTo>
                  <a:lnTo>
                    <a:pt x="65" y="2058"/>
                  </a:lnTo>
                  <a:lnTo>
                    <a:pt x="61" y="2061"/>
                  </a:lnTo>
                  <a:lnTo>
                    <a:pt x="59" y="2065"/>
                  </a:lnTo>
                  <a:lnTo>
                    <a:pt x="59" y="2068"/>
                  </a:lnTo>
                  <a:lnTo>
                    <a:pt x="60" y="2072"/>
                  </a:lnTo>
                  <a:lnTo>
                    <a:pt x="62" y="2074"/>
                  </a:lnTo>
                  <a:lnTo>
                    <a:pt x="66" y="2077"/>
                  </a:lnTo>
                  <a:lnTo>
                    <a:pt x="70" y="2078"/>
                  </a:lnTo>
                  <a:lnTo>
                    <a:pt x="75" y="2079"/>
                  </a:lnTo>
                  <a:lnTo>
                    <a:pt x="79" y="2080"/>
                  </a:lnTo>
                  <a:lnTo>
                    <a:pt x="82" y="2083"/>
                  </a:lnTo>
                  <a:lnTo>
                    <a:pt x="86" y="2087"/>
                  </a:lnTo>
                  <a:lnTo>
                    <a:pt x="88" y="2092"/>
                  </a:lnTo>
                  <a:lnTo>
                    <a:pt x="89" y="2098"/>
                  </a:lnTo>
                  <a:lnTo>
                    <a:pt x="89" y="2106"/>
                  </a:lnTo>
                  <a:lnTo>
                    <a:pt x="88" y="2116"/>
                  </a:lnTo>
                  <a:lnTo>
                    <a:pt x="86" y="2126"/>
                  </a:lnTo>
                  <a:lnTo>
                    <a:pt x="82" y="2134"/>
                  </a:lnTo>
                  <a:lnTo>
                    <a:pt x="78" y="2142"/>
                  </a:lnTo>
                  <a:lnTo>
                    <a:pt x="73" y="2148"/>
                  </a:lnTo>
                  <a:lnTo>
                    <a:pt x="59" y="2161"/>
                  </a:lnTo>
                  <a:lnTo>
                    <a:pt x="40" y="2177"/>
                  </a:lnTo>
                  <a:lnTo>
                    <a:pt x="31" y="2186"/>
                  </a:lnTo>
                  <a:lnTo>
                    <a:pt x="23" y="2194"/>
                  </a:lnTo>
                  <a:lnTo>
                    <a:pt x="12" y="2204"/>
                  </a:lnTo>
                  <a:lnTo>
                    <a:pt x="4" y="2212"/>
                  </a:lnTo>
                  <a:lnTo>
                    <a:pt x="0" y="2219"/>
                  </a:lnTo>
                  <a:lnTo>
                    <a:pt x="0" y="2225"/>
                  </a:lnTo>
                  <a:lnTo>
                    <a:pt x="3" y="2230"/>
                  </a:lnTo>
                  <a:lnTo>
                    <a:pt x="7" y="2236"/>
                  </a:lnTo>
                  <a:lnTo>
                    <a:pt x="13" y="2241"/>
                  </a:lnTo>
                  <a:lnTo>
                    <a:pt x="19" y="2247"/>
                  </a:lnTo>
                  <a:lnTo>
                    <a:pt x="22" y="2250"/>
                  </a:lnTo>
                  <a:lnTo>
                    <a:pt x="24" y="2251"/>
                  </a:lnTo>
                  <a:lnTo>
                    <a:pt x="32" y="2249"/>
                  </a:lnTo>
                  <a:lnTo>
                    <a:pt x="42" y="2246"/>
                  </a:lnTo>
                  <a:lnTo>
                    <a:pt x="56" y="2241"/>
                  </a:lnTo>
                  <a:lnTo>
                    <a:pt x="74" y="2231"/>
                  </a:lnTo>
                  <a:lnTo>
                    <a:pt x="85" y="2224"/>
                  </a:lnTo>
                  <a:lnTo>
                    <a:pt x="95" y="2217"/>
                  </a:lnTo>
                  <a:lnTo>
                    <a:pt x="104" y="2211"/>
                  </a:lnTo>
                  <a:lnTo>
                    <a:pt x="113" y="2206"/>
                  </a:lnTo>
                  <a:lnTo>
                    <a:pt x="128" y="2208"/>
                  </a:lnTo>
                  <a:lnTo>
                    <a:pt x="139" y="2206"/>
                  </a:lnTo>
                  <a:lnTo>
                    <a:pt x="147" y="2202"/>
                  </a:lnTo>
                  <a:lnTo>
                    <a:pt x="160" y="2193"/>
                  </a:lnTo>
                  <a:lnTo>
                    <a:pt x="171" y="2185"/>
                  </a:lnTo>
                  <a:lnTo>
                    <a:pt x="180" y="2179"/>
                  </a:lnTo>
                  <a:lnTo>
                    <a:pt x="185" y="2180"/>
                  </a:lnTo>
                  <a:lnTo>
                    <a:pt x="193" y="2183"/>
                  </a:lnTo>
                  <a:lnTo>
                    <a:pt x="205" y="2184"/>
                  </a:lnTo>
                  <a:lnTo>
                    <a:pt x="220" y="2184"/>
                  </a:lnTo>
                  <a:lnTo>
                    <a:pt x="243" y="2183"/>
                  </a:lnTo>
                  <a:lnTo>
                    <a:pt x="265" y="2183"/>
                  </a:lnTo>
                  <a:lnTo>
                    <a:pt x="276" y="2183"/>
                  </a:lnTo>
                  <a:lnTo>
                    <a:pt x="284" y="2184"/>
                  </a:lnTo>
                  <a:lnTo>
                    <a:pt x="292" y="2186"/>
                  </a:lnTo>
                  <a:lnTo>
                    <a:pt x="296" y="2187"/>
                  </a:lnTo>
                  <a:lnTo>
                    <a:pt x="307" y="2192"/>
                  </a:lnTo>
                  <a:lnTo>
                    <a:pt x="317" y="2193"/>
                  </a:lnTo>
                  <a:lnTo>
                    <a:pt x="325" y="2194"/>
                  </a:lnTo>
                  <a:lnTo>
                    <a:pt x="333" y="2193"/>
                  </a:lnTo>
                  <a:lnTo>
                    <a:pt x="351" y="2190"/>
                  </a:lnTo>
                  <a:lnTo>
                    <a:pt x="369" y="2187"/>
                  </a:lnTo>
                  <a:lnTo>
                    <a:pt x="376" y="2187"/>
                  </a:lnTo>
                  <a:lnTo>
                    <a:pt x="382" y="2188"/>
                  </a:lnTo>
                  <a:lnTo>
                    <a:pt x="388" y="2191"/>
                  </a:lnTo>
                  <a:lnTo>
                    <a:pt x="393" y="2193"/>
                  </a:lnTo>
                  <a:lnTo>
                    <a:pt x="399" y="2197"/>
                  </a:lnTo>
                  <a:lnTo>
                    <a:pt x="404" y="2202"/>
                  </a:lnTo>
                  <a:lnTo>
                    <a:pt x="412" y="2206"/>
                  </a:lnTo>
                  <a:lnTo>
                    <a:pt x="419" y="2208"/>
                  </a:lnTo>
                  <a:lnTo>
                    <a:pt x="426" y="2208"/>
                  </a:lnTo>
                  <a:lnTo>
                    <a:pt x="434" y="2206"/>
                  </a:lnTo>
                  <a:lnTo>
                    <a:pt x="443" y="2205"/>
                  </a:lnTo>
                  <a:lnTo>
                    <a:pt x="448" y="2203"/>
                  </a:lnTo>
                  <a:lnTo>
                    <a:pt x="454" y="2199"/>
                  </a:lnTo>
                  <a:lnTo>
                    <a:pt x="460" y="2198"/>
                  </a:lnTo>
                  <a:lnTo>
                    <a:pt x="466" y="2197"/>
                  </a:lnTo>
                  <a:lnTo>
                    <a:pt x="473" y="2198"/>
                  </a:lnTo>
                  <a:lnTo>
                    <a:pt x="481" y="2199"/>
                  </a:lnTo>
                  <a:lnTo>
                    <a:pt x="489" y="2199"/>
                  </a:lnTo>
                  <a:lnTo>
                    <a:pt x="497" y="2198"/>
                  </a:lnTo>
                  <a:lnTo>
                    <a:pt x="503" y="2197"/>
                  </a:lnTo>
                  <a:lnTo>
                    <a:pt x="511" y="2193"/>
                  </a:lnTo>
                  <a:lnTo>
                    <a:pt x="519" y="2192"/>
                  </a:lnTo>
                  <a:lnTo>
                    <a:pt x="520" y="2193"/>
                  </a:lnTo>
                  <a:lnTo>
                    <a:pt x="522" y="2196"/>
                  </a:lnTo>
                  <a:lnTo>
                    <a:pt x="523" y="2198"/>
                  </a:lnTo>
                  <a:lnTo>
                    <a:pt x="526" y="2203"/>
                  </a:lnTo>
                  <a:lnTo>
                    <a:pt x="527" y="2208"/>
                  </a:lnTo>
                  <a:lnTo>
                    <a:pt x="527" y="2213"/>
                  </a:lnTo>
                  <a:lnTo>
                    <a:pt x="526" y="2218"/>
                  </a:lnTo>
                  <a:lnTo>
                    <a:pt x="522" y="2224"/>
                  </a:lnTo>
                  <a:lnTo>
                    <a:pt x="516" y="2229"/>
                  </a:lnTo>
                  <a:lnTo>
                    <a:pt x="509" y="2234"/>
                  </a:lnTo>
                  <a:lnTo>
                    <a:pt x="500" y="2238"/>
                  </a:lnTo>
                  <a:lnTo>
                    <a:pt x="490" y="2243"/>
                  </a:lnTo>
                  <a:lnTo>
                    <a:pt x="469" y="2250"/>
                  </a:lnTo>
                  <a:lnTo>
                    <a:pt x="451" y="2256"/>
                  </a:lnTo>
                  <a:lnTo>
                    <a:pt x="446" y="2257"/>
                  </a:lnTo>
                  <a:lnTo>
                    <a:pt x="444" y="2260"/>
                  </a:lnTo>
                  <a:lnTo>
                    <a:pt x="440" y="2263"/>
                  </a:lnTo>
                  <a:lnTo>
                    <a:pt x="439" y="2267"/>
                  </a:lnTo>
                  <a:lnTo>
                    <a:pt x="435" y="2276"/>
                  </a:lnTo>
                  <a:lnTo>
                    <a:pt x="434" y="2288"/>
                  </a:lnTo>
                  <a:lnTo>
                    <a:pt x="434" y="2312"/>
                  </a:lnTo>
                  <a:lnTo>
                    <a:pt x="432" y="2330"/>
                  </a:lnTo>
                  <a:lnTo>
                    <a:pt x="431" y="2332"/>
                  </a:lnTo>
                  <a:lnTo>
                    <a:pt x="432" y="2335"/>
                  </a:lnTo>
                  <a:lnTo>
                    <a:pt x="433" y="2337"/>
                  </a:lnTo>
                  <a:lnTo>
                    <a:pt x="435" y="2338"/>
                  </a:lnTo>
                  <a:lnTo>
                    <a:pt x="441" y="2339"/>
                  </a:lnTo>
                  <a:lnTo>
                    <a:pt x="448" y="2341"/>
                  </a:lnTo>
                  <a:lnTo>
                    <a:pt x="457" y="2342"/>
                  </a:lnTo>
                  <a:lnTo>
                    <a:pt x="465" y="2343"/>
                  </a:lnTo>
                  <a:lnTo>
                    <a:pt x="469" y="2343"/>
                  </a:lnTo>
                  <a:lnTo>
                    <a:pt x="472" y="2345"/>
                  </a:lnTo>
                  <a:lnTo>
                    <a:pt x="475" y="2347"/>
                  </a:lnTo>
                  <a:lnTo>
                    <a:pt x="477" y="2349"/>
                  </a:lnTo>
                  <a:lnTo>
                    <a:pt x="479" y="2356"/>
                  </a:lnTo>
                  <a:lnTo>
                    <a:pt x="482" y="2366"/>
                  </a:lnTo>
                  <a:lnTo>
                    <a:pt x="482" y="2377"/>
                  </a:lnTo>
                  <a:lnTo>
                    <a:pt x="483" y="2391"/>
                  </a:lnTo>
                  <a:lnTo>
                    <a:pt x="487" y="2405"/>
                  </a:lnTo>
                  <a:lnTo>
                    <a:pt x="491" y="2418"/>
                  </a:lnTo>
                  <a:lnTo>
                    <a:pt x="492" y="2424"/>
                  </a:lnTo>
                  <a:lnTo>
                    <a:pt x="492" y="2429"/>
                  </a:lnTo>
                  <a:lnTo>
                    <a:pt x="491" y="2433"/>
                  </a:lnTo>
                  <a:lnTo>
                    <a:pt x="488" y="2438"/>
                  </a:lnTo>
                  <a:lnTo>
                    <a:pt x="481" y="2444"/>
                  </a:lnTo>
                  <a:lnTo>
                    <a:pt x="475" y="2451"/>
                  </a:lnTo>
                  <a:lnTo>
                    <a:pt x="472" y="2455"/>
                  </a:lnTo>
                  <a:lnTo>
                    <a:pt x="471" y="2458"/>
                  </a:lnTo>
                  <a:lnTo>
                    <a:pt x="471" y="2462"/>
                  </a:lnTo>
                  <a:lnTo>
                    <a:pt x="472" y="2465"/>
                  </a:lnTo>
                  <a:lnTo>
                    <a:pt x="482" y="2470"/>
                  </a:lnTo>
                  <a:lnTo>
                    <a:pt x="491" y="2473"/>
                  </a:lnTo>
                  <a:lnTo>
                    <a:pt x="495" y="2476"/>
                  </a:lnTo>
                  <a:lnTo>
                    <a:pt x="497" y="2483"/>
                  </a:lnTo>
                  <a:lnTo>
                    <a:pt x="498" y="2492"/>
                  </a:lnTo>
                  <a:lnTo>
                    <a:pt x="501" y="2501"/>
                  </a:lnTo>
                  <a:lnTo>
                    <a:pt x="502" y="2521"/>
                  </a:lnTo>
                  <a:lnTo>
                    <a:pt x="503" y="2540"/>
                  </a:lnTo>
                  <a:lnTo>
                    <a:pt x="510" y="2545"/>
                  </a:lnTo>
                  <a:lnTo>
                    <a:pt x="520" y="2550"/>
                  </a:lnTo>
                  <a:lnTo>
                    <a:pt x="521" y="2553"/>
                  </a:lnTo>
                  <a:lnTo>
                    <a:pt x="520" y="2557"/>
                  </a:lnTo>
                  <a:lnTo>
                    <a:pt x="517" y="2559"/>
                  </a:lnTo>
                  <a:lnTo>
                    <a:pt x="514" y="2563"/>
                  </a:lnTo>
                  <a:lnTo>
                    <a:pt x="507" y="2569"/>
                  </a:lnTo>
                  <a:lnTo>
                    <a:pt x="498" y="2577"/>
                  </a:lnTo>
                  <a:lnTo>
                    <a:pt x="494" y="2583"/>
                  </a:lnTo>
                  <a:lnTo>
                    <a:pt x="492" y="2589"/>
                  </a:lnTo>
                  <a:lnTo>
                    <a:pt x="492" y="2595"/>
                  </a:lnTo>
                  <a:lnTo>
                    <a:pt x="494" y="2600"/>
                  </a:lnTo>
                  <a:lnTo>
                    <a:pt x="496" y="2605"/>
                  </a:lnTo>
                  <a:lnTo>
                    <a:pt x="501" y="2608"/>
                  </a:lnTo>
                  <a:lnTo>
                    <a:pt x="507" y="2610"/>
                  </a:lnTo>
                  <a:lnTo>
                    <a:pt x="513" y="2610"/>
                  </a:lnTo>
                  <a:lnTo>
                    <a:pt x="527" y="2610"/>
                  </a:lnTo>
                  <a:lnTo>
                    <a:pt x="538" y="2613"/>
                  </a:lnTo>
                  <a:lnTo>
                    <a:pt x="542" y="2614"/>
                  </a:lnTo>
                  <a:lnTo>
                    <a:pt x="546" y="2618"/>
                  </a:lnTo>
                  <a:lnTo>
                    <a:pt x="548" y="2621"/>
                  </a:lnTo>
                  <a:lnTo>
                    <a:pt x="550" y="2627"/>
                  </a:lnTo>
                  <a:lnTo>
                    <a:pt x="551" y="2633"/>
                  </a:lnTo>
                  <a:lnTo>
                    <a:pt x="552" y="2638"/>
                  </a:lnTo>
                  <a:lnTo>
                    <a:pt x="555" y="2641"/>
                  </a:lnTo>
                  <a:lnTo>
                    <a:pt x="559" y="2644"/>
                  </a:lnTo>
                  <a:lnTo>
                    <a:pt x="564" y="2645"/>
                  </a:lnTo>
                  <a:lnTo>
                    <a:pt x="570" y="2646"/>
                  </a:lnTo>
                  <a:lnTo>
                    <a:pt x="577" y="2646"/>
                  </a:lnTo>
                  <a:lnTo>
                    <a:pt x="584" y="2646"/>
                  </a:lnTo>
                  <a:lnTo>
                    <a:pt x="591" y="2645"/>
                  </a:lnTo>
                  <a:lnTo>
                    <a:pt x="597" y="2646"/>
                  </a:lnTo>
                  <a:lnTo>
                    <a:pt x="602" y="2646"/>
                  </a:lnTo>
                  <a:lnTo>
                    <a:pt x="605" y="2647"/>
                  </a:lnTo>
                  <a:lnTo>
                    <a:pt x="614" y="2651"/>
                  </a:lnTo>
                  <a:lnTo>
                    <a:pt x="624" y="2654"/>
                  </a:lnTo>
                  <a:lnTo>
                    <a:pt x="629" y="2656"/>
                  </a:lnTo>
                  <a:lnTo>
                    <a:pt x="635" y="2657"/>
                  </a:lnTo>
                  <a:lnTo>
                    <a:pt x="641" y="2658"/>
                  </a:lnTo>
                  <a:lnTo>
                    <a:pt x="646" y="2657"/>
                  </a:lnTo>
                  <a:lnTo>
                    <a:pt x="657" y="2652"/>
                  </a:lnTo>
                  <a:lnTo>
                    <a:pt x="666" y="2650"/>
                  </a:lnTo>
                  <a:lnTo>
                    <a:pt x="670" y="2650"/>
                  </a:lnTo>
                  <a:lnTo>
                    <a:pt x="674" y="2651"/>
                  </a:lnTo>
                  <a:lnTo>
                    <a:pt x="678" y="2653"/>
                  </a:lnTo>
                  <a:lnTo>
                    <a:pt x="683" y="2656"/>
                  </a:lnTo>
                  <a:lnTo>
                    <a:pt x="690" y="2659"/>
                  </a:lnTo>
                  <a:lnTo>
                    <a:pt x="700" y="2662"/>
                  </a:lnTo>
                  <a:lnTo>
                    <a:pt x="712" y="2664"/>
                  </a:lnTo>
                  <a:lnTo>
                    <a:pt x="723" y="2667"/>
                  </a:lnTo>
                  <a:lnTo>
                    <a:pt x="727" y="2670"/>
                  </a:lnTo>
                  <a:lnTo>
                    <a:pt x="729" y="2673"/>
                  </a:lnTo>
                  <a:lnTo>
                    <a:pt x="730" y="2676"/>
                  </a:lnTo>
                  <a:lnTo>
                    <a:pt x="731" y="2679"/>
                  </a:lnTo>
                  <a:lnTo>
                    <a:pt x="733" y="2688"/>
                  </a:lnTo>
                  <a:lnTo>
                    <a:pt x="734" y="2696"/>
                  </a:lnTo>
                  <a:lnTo>
                    <a:pt x="733" y="2714"/>
                  </a:lnTo>
                  <a:lnTo>
                    <a:pt x="733" y="2728"/>
                  </a:lnTo>
                  <a:lnTo>
                    <a:pt x="735" y="2741"/>
                  </a:lnTo>
                  <a:lnTo>
                    <a:pt x="735" y="2751"/>
                  </a:lnTo>
                  <a:lnTo>
                    <a:pt x="734" y="2753"/>
                  </a:lnTo>
                  <a:lnTo>
                    <a:pt x="734" y="2755"/>
                  </a:lnTo>
                  <a:lnTo>
                    <a:pt x="731" y="2757"/>
                  </a:lnTo>
                  <a:lnTo>
                    <a:pt x="730" y="2757"/>
                  </a:lnTo>
                  <a:lnTo>
                    <a:pt x="728" y="2757"/>
                  </a:lnTo>
                  <a:lnTo>
                    <a:pt x="725" y="2755"/>
                  </a:lnTo>
                  <a:lnTo>
                    <a:pt x="723" y="2754"/>
                  </a:lnTo>
                  <a:lnTo>
                    <a:pt x="721" y="2752"/>
                  </a:lnTo>
                  <a:lnTo>
                    <a:pt x="715" y="2744"/>
                  </a:lnTo>
                  <a:lnTo>
                    <a:pt x="709" y="2739"/>
                  </a:lnTo>
                  <a:lnTo>
                    <a:pt x="705" y="2738"/>
                  </a:lnTo>
                  <a:lnTo>
                    <a:pt x="703" y="2739"/>
                  </a:lnTo>
                  <a:lnTo>
                    <a:pt x="700" y="2740"/>
                  </a:lnTo>
                  <a:lnTo>
                    <a:pt x="699" y="2744"/>
                  </a:lnTo>
                  <a:lnTo>
                    <a:pt x="697" y="2751"/>
                  </a:lnTo>
                  <a:lnTo>
                    <a:pt x="695" y="2761"/>
                  </a:lnTo>
                  <a:lnTo>
                    <a:pt x="692" y="2766"/>
                  </a:lnTo>
                  <a:lnTo>
                    <a:pt x="690" y="2771"/>
                  </a:lnTo>
                  <a:lnTo>
                    <a:pt x="686" y="2776"/>
                  </a:lnTo>
                  <a:lnTo>
                    <a:pt x="681" y="2779"/>
                  </a:lnTo>
                  <a:lnTo>
                    <a:pt x="666" y="2788"/>
                  </a:lnTo>
                  <a:lnTo>
                    <a:pt x="648" y="2797"/>
                  </a:lnTo>
                  <a:lnTo>
                    <a:pt x="646" y="2799"/>
                  </a:lnTo>
                  <a:lnTo>
                    <a:pt x="642" y="2803"/>
                  </a:lnTo>
                  <a:lnTo>
                    <a:pt x="641" y="2805"/>
                  </a:lnTo>
                  <a:lnTo>
                    <a:pt x="640" y="2809"/>
                  </a:lnTo>
                  <a:lnTo>
                    <a:pt x="637" y="2814"/>
                  </a:lnTo>
                  <a:lnTo>
                    <a:pt x="635" y="2818"/>
                  </a:lnTo>
                  <a:lnTo>
                    <a:pt x="635" y="2824"/>
                  </a:lnTo>
                  <a:lnTo>
                    <a:pt x="635" y="2829"/>
                  </a:lnTo>
                  <a:lnTo>
                    <a:pt x="639" y="2840"/>
                  </a:lnTo>
                  <a:lnTo>
                    <a:pt x="643" y="2849"/>
                  </a:lnTo>
                  <a:lnTo>
                    <a:pt x="648" y="2860"/>
                  </a:lnTo>
                  <a:lnTo>
                    <a:pt x="652" y="2871"/>
                  </a:lnTo>
                  <a:lnTo>
                    <a:pt x="652" y="2880"/>
                  </a:lnTo>
                  <a:lnTo>
                    <a:pt x="652" y="2890"/>
                  </a:lnTo>
                  <a:lnTo>
                    <a:pt x="652" y="2899"/>
                  </a:lnTo>
                  <a:lnTo>
                    <a:pt x="649" y="2908"/>
                  </a:lnTo>
                  <a:lnTo>
                    <a:pt x="649" y="2912"/>
                  </a:lnTo>
                  <a:lnTo>
                    <a:pt x="647" y="2917"/>
                  </a:lnTo>
                  <a:lnTo>
                    <a:pt x="646" y="2919"/>
                  </a:lnTo>
                  <a:lnTo>
                    <a:pt x="643" y="2923"/>
                  </a:lnTo>
                  <a:lnTo>
                    <a:pt x="637" y="2928"/>
                  </a:lnTo>
                  <a:lnTo>
                    <a:pt x="629" y="2931"/>
                  </a:lnTo>
                  <a:lnTo>
                    <a:pt x="622" y="2935"/>
                  </a:lnTo>
                  <a:lnTo>
                    <a:pt x="616" y="2940"/>
                  </a:lnTo>
                  <a:lnTo>
                    <a:pt x="611" y="2944"/>
                  </a:lnTo>
                  <a:lnTo>
                    <a:pt x="607" y="2950"/>
                  </a:lnTo>
                  <a:lnTo>
                    <a:pt x="602" y="2965"/>
                  </a:lnTo>
                  <a:lnTo>
                    <a:pt x="598" y="2978"/>
                  </a:lnTo>
                  <a:lnTo>
                    <a:pt x="597" y="2985"/>
                  </a:lnTo>
                  <a:lnTo>
                    <a:pt x="594" y="2993"/>
                  </a:lnTo>
                  <a:lnTo>
                    <a:pt x="589" y="3001"/>
                  </a:lnTo>
                  <a:lnTo>
                    <a:pt x="584" y="3010"/>
                  </a:lnTo>
                  <a:lnTo>
                    <a:pt x="574" y="3021"/>
                  </a:lnTo>
                  <a:lnTo>
                    <a:pt x="563" y="3030"/>
                  </a:lnTo>
                  <a:lnTo>
                    <a:pt x="555" y="3040"/>
                  </a:lnTo>
                  <a:lnTo>
                    <a:pt x="548" y="3050"/>
                  </a:lnTo>
                  <a:lnTo>
                    <a:pt x="545" y="3055"/>
                  </a:lnTo>
                  <a:lnTo>
                    <a:pt x="544" y="3060"/>
                  </a:lnTo>
                  <a:lnTo>
                    <a:pt x="542" y="3062"/>
                  </a:lnTo>
                  <a:lnTo>
                    <a:pt x="544" y="3064"/>
                  </a:lnTo>
                  <a:lnTo>
                    <a:pt x="554" y="3070"/>
                  </a:lnTo>
                  <a:lnTo>
                    <a:pt x="567" y="3076"/>
                  </a:lnTo>
                  <a:lnTo>
                    <a:pt x="582" y="3082"/>
                  </a:lnTo>
                  <a:lnTo>
                    <a:pt x="601" y="3087"/>
                  </a:lnTo>
                  <a:lnTo>
                    <a:pt x="611" y="3088"/>
                  </a:lnTo>
                  <a:lnTo>
                    <a:pt x="622" y="3089"/>
                  </a:lnTo>
                  <a:lnTo>
                    <a:pt x="635" y="3089"/>
                  </a:lnTo>
                  <a:lnTo>
                    <a:pt x="648" y="3088"/>
                  </a:lnTo>
                  <a:lnTo>
                    <a:pt x="660" y="3087"/>
                  </a:lnTo>
                  <a:lnTo>
                    <a:pt x="671" y="3086"/>
                  </a:lnTo>
                  <a:lnTo>
                    <a:pt x="681" y="3087"/>
                  </a:lnTo>
                  <a:lnTo>
                    <a:pt x="691" y="3088"/>
                  </a:lnTo>
                  <a:lnTo>
                    <a:pt x="705" y="3092"/>
                  </a:lnTo>
                  <a:lnTo>
                    <a:pt x="717" y="3097"/>
                  </a:lnTo>
                  <a:lnTo>
                    <a:pt x="728" y="3101"/>
                  </a:lnTo>
                  <a:lnTo>
                    <a:pt x="735" y="3105"/>
                  </a:lnTo>
                  <a:lnTo>
                    <a:pt x="746" y="3112"/>
                  </a:lnTo>
                  <a:lnTo>
                    <a:pt x="755" y="3118"/>
                  </a:lnTo>
                  <a:lnTo>
                    <a:pt x="760" y="3119"/>
                  </a:lnTo>
                  <a:lnTo>
                    <a:pt x="763" y="3122"/>
                  </a:lnTo>
                  <a:lnTo>
                    <a:pt x="768" y="3122"/>
                  </a:lnTo>
                  <a:lnTo>
                    <a:pt x="772" y="3122"/>
                  </a:lnTo>
                  <a:lnTo>
                    <a:pt x="780" y="3119"/>
                  </a:lnTo>
                  <a:lnTo>
                    <a:pt x="786" y="3119"/>
                  </a:lnTo>
                  <a:lnTo>
                    <a:pt x="790" y="3119"/>
                  </a:lnTo>
                  <a:lnTo>
                    <a:pt x="793" y="3120"/>
                  </a:lnTo>
                  <a:lnTo>
                    <a:pt x="798" y="3123"/>
                  </a:lnTo>
                  <a:lnTo>
                    <a:pt x="802" y="3126"/>
                  </a:lnTo>
                  <a:lnTo>
                    <a:pt x="806" y="3130"/>
                  </a:lnTo>
                  <a:lnTo>
                    <a:pt x="811" y="3133"/>
                  </a:lnTo>
                  <a:lnTo>
                    <a:pt x="817" y="3136"/>
                  </a:lnTo>
                  <a:lnTo>
                    <a:pt x="823" y="3137"/>
                  </a:lnTo>
                  <a:lnTo>
                    <a:pt x="826" y="3137"/>
                  </a:lnTo>
                  <a:lnTo>
                    <a:pt x="829" y="3136"/>
                  </a:lnTo>
                  <a:lnTo>
                    <a:pt x="830" y="3135"/>
                  </a:lnTo>
                  <a:lnTo>
                    <a:pt x="832" y="3133"/>
                  </a:lnTo>
                  <a:lnTo>
                    <a:pt x="834" y="3132"/>
                  </a:lnTo>
                  <a:lnTo>
                    <a:pt x="837" y="3131"/>
                  </a:lnTo>
                  <a:lnTo>
                    <a:pt x="842" y="3130"/>
                  </a:lnTo>
                  <a:lnTo>
                    <a:pt x="849" y="3130"/>
                  </a:lnTo>
                  <a:lnTo>
                    <a:pt x="851" y="3130"/>
                  </a:lnTo>
                  <a:lnTo>
                    <a:pt x="855" y="3131"/>
                  </a:lnTo>
                  <a:lnTo>
                    <a:pt x="857" y="3133"/>
                  </a:lnTo>
                  <a:lnTo>
                    <a:pt x="860" y="3136"/>
                  </a:lnTo>
                  <a:lnTo>
                    <a:pt x="865" y="3143"/>
                  </a:lnTo>
                  <a:lnTo>
                    <a:pt x="869" y="3151"/>
                  </a:lnTo>
                  <a:lnTo>
                    <a:pt x="875" y="3163"/>
                  </a:lnTo>
                  <a:lnTo>
                    <a:pt x="879" y="3173"/>
                  </a:lnTo>
                  <a:lnTo>
                    <a:pt x="878" y="3176"/>
                  </a:lnTo>
                  <a:lnTo>
                    <a:pt x="876" y="3181"/>
                  </a:lnTo>
                  <a:lnTo>
                    <a:pt x="873" y="3187"/>
                  </a:lnTo>
                  <a:lnTo>
                    <a:pt x="869" y="3193"/>
                  </a:lnTo>
                  <a:lnTo>
                    <a:pt x="861" y="3204"/>
                  </a:lnTo>
                  <a:lnTo>
                    <a:pt x="854" y="3214"/>
                  </a:lnTo>
                  <a:lnTo>
                    <a:pt x="851" y="3220"/>
                  </a:lnTo>
                  <a:lnTo>
                    <a:pt x="849" y="3226"/>
                  </a:lnTo>
                  <a:lnTo>
                    <a:pt x="848" y="3233"/>
                  </a:lnTo>
                  <a:lnTo>
                    <a:pt x="848" y="3240"/>
                  </a:lnTo>
                  <a:lnTo>
                    <a:pt x="848" y="3250"/>
                  </a:lnTo>
                  <a:lnTo>
                    <a:pt x="851" y="3262"/>
                  </a:lnTo>
                  <a:lnTo>
                    <a:pt x="856" y="3271"/>
                  </a:lnTo>
                  <a:lnTo>
                    <a:pt x="860" y="3280"/>
                  </a:lnTo>
                  <a:lnTo>
                    <a:pt x="863" y="3292"/>
                  </a:lnTo>
                  <a:lnTo>
                    <a:pt x="867" y="3301"/>
                  </a:lnTo>
                  <a:lnTo>
                    <a:pt x="869" y="3305"/>
                  </a:lnTo>
                  <a:lnTo>
                    <a:pt x="872" y="3307"/>
                  </a:lnTo>
                  <a:lnTo>
                    <a:pt x="875" y="3308"/>
                  </a:lnTo>
                  <a:lnTo>
                    <a:pt x="879" y="3308"/>
                  </a:lnTo>
                  <a:lnTo>
                    <a:pt x="886" y="3307"/>
                  </a:lnTo>
                  <a:lnTo>
                    <a:pt x="892" y="3305"/>
                  </a:lnTo>
                  <a:lnTo>
                    <a:pt x="897" y="3301"/>
                  </a:lnTo>
                  <a:lnTo>
                    <a:pt x="903" y="3294"/>
                  </a:lnTo>
                  <a:lnTo>
                    <a:pt x="905" y="3293"/>
                  </a:lnTo>
                  <a:lnTo>
                    <a:pt x="909" y="3293"/>
                  </a:lnTo>
                  <a:lnTo>
                    <a:pt x="913" y="3294"/>
                  </a:lnTo>
                  <a:lnTo>
                    <a:pt x="918" y="3296"/>
                  </a:lnTo>
                  <a:lnTo>
                    <a:pt x="922" y="3300"/>
                  </a:lnTo>
                  <a:lnTo>
                    <a:pt x="925" y="3302"/>
                  </a:lnTo>
                  <a:lnTo>
                    <a:pt x="928" y="3306"/>
                  </a:lnTo>
                  <a:lnTo>
                    <a:pt x="928" y="3309"/>
                  </a:lnTo>
                  <a:lnTo>
                    <a:pt x="926" y="3314"/>
                  </a:lnTo>
                  <a:lnTo>
                    <a:pt x="923" y="3319"/>
                  </a:lnTo>
                  <a:lnTo>
                    <a:pt x="918" y="3324"/>
                  </a:lnTo>
                  <a:lnTo>
                    <a:pt x="913" y="3330"/>
                  </a:lnTo>
                  <a:lnTo>
                    <a:pt x="909" y="3335"/>
                  </a:lnTo>
                  <a:lnTo>
                    <a:pt x="906" y="3343"/>
                  </a:lnTo>
                  <a:lnTo>
                    <a:pt x="905" y="3346"/>
                  </a:lnTo>
                  <a:lnTo>
                    <a:pt x="904" y="3350"/>
                  </a:lnTo>
                  <a:lnTo>
                    <a:pt x="904" y="3353"/>
                  </a:lnTo>
                  <a:lnTo>
                    <a:pt x="904" y="3358"/>
                  </a:lnTo>
                  <a:lnTo>
                    <a:pt x="906" y="3368"/>
                  </a:lnTo>
                  <a:lnTo>
                    <a:pt x="909" y="3375"/>
                  </a:lnTo>
                  <a:lnTo>
                    <a:pt x="911" y="3377"/>
                  </a:lnTo>
                  <a:lnTo>
                    <a:pt x="914" y="3378"/>
                  </a:lnTo>
                  <a:lnTo>
                    <a:pt x="918" y="3378"/>
                  </a:lnTo>
                  <a:lnTo>
                    <a:pt x="924" y="3377"/>
                  </a:lnTo>
                  <a:lnTo>
                    <a:pt x="930" y="3376"/>
                  </a:lnTo>
                  <a:lnTo>
                    <a:pt x="937" y="3375"/>
                  </a:lnTo>
                  <a:lnTo>
                    <a:pt x="943" y="3376"/>
                  </a:lnTo>
                  <a:lnTo>
                    <a:pt x="948" y="3378"/>
                  </a:lnTo>
                  <a:lnTo>
                    <a:pt x="951" y="3383"/>
                  </a:lnTo>
                  <a:lnTo>
                    <a:pt x="955" y="3385"/>
                  </a:lnTo>
                  <a:lnTo>
                    <a:pt x="957" y="3387"/>
                  </a:lnTo>
                  <a:lnTo>
                    <a:pt x="960" y="3388"/>
                  </a:lnTo>
                  <a:lnTo>
                    <a:pt x="963" y="3387"/>
                  </a:lnTo>
                  <a:lnTo>
                    <a:pt x="966" y="3385"/>
                  </a:lnTo>
                  <a:lnTo>
                    <a:pt x="968" y="3383"/>
                  </a:lnTo>
                  <a:lnTo>
                    <a:pt x="970" y="3381"/>
                  </a:lnTo>
                  <a:lnTo>
                    <a:pt x="975" y="3375"/>
                  </a:lnTo>
                  <a:lnTo>
                    <a:pt x="981" y="3370"/>
                  </a:lnTo>
                  <a:lnTo>
                    <a:pt x="985" y="3368"/>
                  </a:lnTo>
                  <a:lnTo>
                    <a:pt x="989" y="3365"/>
                  </a:lnTo>
                  <a:lnTo>
                    <a:pt x="994" y="3364"/>
                  </a:lnTo>
                  <a:lnTo>
                    <a:pt x="1001" y="3363"/>
                  </a:lnTo>
                  <a:lnTo>
                    <a:pt x="1008" y="3362"/>
                  </a:lnTo>
                  <a:lnTo>
                    <a:pt x="1016" y="3362"/>
                  </a:lnTo>
                  <a:lnTo>
                    <a:pt x="1021" y="3363"/>
                  </a:lnTo>
                  <a:lnTo>
                    <a:pt x="1026" y="3364"/>
                  </a:lnTo>
                  <a:lnTo>
                    <a:pt x="1031" y="3368"/>
                  </a:lnTo>
                  <a:lnTo>
                    <a:pt x="1035" y="3371"/>
                  </a:lnTo>
                  <a:lnTo>
                    <a:pt x="1037" y="3377"/>
                  </a:lnTo>
                  <a:lnTo>
                    <a:pt x="1039" y="3384"/>
                  </a:lnTo>
                  <a:lnTo>
                    <a:pt x="1042" y="3388"/>
                  </a:lnTo>
                  <a:lnTo>
                    <a:pt x="1044" y="3393"/>
                  </a:lnTo>
                  <a:lnTo>
                    <a:pt x="1049" y="3396"/>
                  </a:lnTo>
                  <a:lnTo>
                    <a:pt x="1054" y="3400"/>
                  </a:lnTo>
                  <a:lnTo>
                    <a:pt x="1065" y="3406"/>
                  </a:lnTo>
                  <a:lnTo>
                    <a:pt x="1076" y="3408"/>
                  </a:lnTo>
                  <a:lnTo>
                    <a:pt x="1087" y="3410"/>
                  </a:lnTo>
                  <a:lnTo>
                    <a:pt x="1095" y="3409"/>
                  </a:lnTo>
                  <a:lnTo>
                    <a:pt x="1103" y="3408"/>
                  </a:lnTo>
                  <a:lnTo>
                    <a:pt x="1112" y="3406"/>
                  </a:lnTo>
                  <a:lnTo>
                    <a:pt x="1122" y="3401"/>
                  </a:lnTo>
                  <a:lnTo>
                    <a:pt x="1133" y="3395"/>
                  </a:lnTo>
                  <a:lnTo>
                    <a:pt x="1144" y="3389"/>
                  </a:lnTo>
                  <a:lnTo>
                    <a:pt x="1153" y="3381"/>
                  </a:lnTo>
                  <a:lnTo>
                    <a:pt x="1164" y="3372"/>
                  </a:lnTo>
                  <a:lnTo>
                    <a:pt x="1174" y="3364"/>
                  </a:lnTo>
                  <a:lnTo>
                    <a:pt x="1184" y="3355"/>
                  </a:lnTo>
                  <a:lnTo>
                    <a:pt x="1194" y="3344"/>
                  </a:lnTo>
                  <a:lnTo>
                    <a:pt x="1202" y="3335"/>
                  </a:lnTo>
                  <a:lnTo>
                    <a:pt x="1208" y="3328"/>
                  </a:lnTo>
                  <a:lnTo>
                    <a:pt x="1213" y="3324"/>
                  </a:lnTo>
                  <a:lnTo>
                    <a:pt x="1218" y="3322"/>
                  </a:lnTo>
                  <a:lnTo>
                    <a:pt x="1229" y="3324"/>
                  </a:lnTo>
                  <a:lnTo>
                    <a:pt x="1250" y="3322"/>
                  </a:lnTo>
                  <a:lnTo>
                    <a:pt x="1258" y="3321"/>
                  </a:lnTo>
                  <a:lnTo>
                    <a:pt x="1268" y="3316"/>
                  </a:lnTo>
                  <a:lnTo>
                    <a:pt x="1277" y="3313"/>
                  </a:lnTo>
                  <a:lnTo>
                    <a:pt x="1287" y="3308"/>
                  </a:lnTo>
                  <a:lnTo>
                    <a:pt x="1306" y="3305"/>
                  </a:lnTo>
                  <a:lnTo>
                    <a:pt x="1320" y="3302"/>
                  </a:lnTo>
                  <a:lnTo>
                    <a:pt x="1322" y="3302"/>
                  </a:lnTo>
                  <a:lnTo>
                    <a:pt x="1323" y="3303"/>
                  </a:lnTo>
                  <a:lnTo>
                    <a:pt x="1325" y="3306"/>
                  </a:lnTo>
                  <a:lnTo>
                    <a:pt x="1323" y="3309"/>
                  </a:lnTo>
                  <a:lnTo>
                    <a:pt x="1322" y="3315"/>
                  </a:lnTo>
                  <a:lnTo>
                    <a:pt x="1321" y="3320"/>
                  </a:lnTo>
                  <a:lnTo>
                    <a:pt x="1321" y="3324"/>
                  </a:lnTo>
                  <a:lnTo>
                    <a:pt x="1322" y="3327"/>
                  </a:lnTo>
                  <a:lnTo>
                    <a:pt x="1325" y="3332"/>
                  </a:lnTo>
                  <a:lnTo>
                    <a:pt x="1327" y="3335"/>
                  </a:lnTo>
                  <a:lnTo>
                    <a:pt x="1331" y="3340"/>
                  </a:lnTo>
                  <a:lnTo>
                    <a:pt x="1334" y="3346"/>
                  </a:lnTo>
                  <a:lnTo>
                    <a:pt x="1336" y="3351"/>
                  </a:lnTo>
                  <a:lnTo>
                    <a:pt x="1338" y="3358"/>
                  </a:lnTo>
                  <a:lnTo>
                    <a:pt x="1335" y="3370"/>
                  </a:lnTo>
                  <a:lnTo>
                    <a:pt x="1335" y="3382"/>
                  </a:lnTo>
                  <a:lnTo>
                    <a:pt x="1339" y="3384"/>
                  </a:lnTo>
                  <a:lnTo>
                    <a:pt x="1346" y="3385"/>
                  </a:lnTo>
                  <a:lnTo>
                    <a:pt x="1350" y="3387"/>
                  </a:lnTo>
                  <a:lnTo>
                    <a:pt x="1353" y="3388"/>
                  </a:lnTo>
                  <a:lnTo>
                    <a:pt x="1355" y="3389"/>
                  </a:lnTo>
                  <a:lnTo>
                    <a:pt x="1357" y="3393"/>
                  </a:lnTo>
                  <a:lnTo>
                    <a:pt x="1352" y="3401"/>
                  </a:lnTo>
                  <a:lnTo>
                    <a:pt x="1345" y="3414"/>
                  </a:lnTo>
                  <a:lnTo>
                    <a:pt x="1344" y="3429"/>
                  </a:lnTo>
                  <a:lnTo>
                    <a:pt x="1344" y="3441"/>
                  </a:lnTo>
                  <a:lnTo>
                    <a:pt x="1334" y="3447"/>
                  </a:lnTo>
                  <a:lnTo>
                    <a:pt x="1325" y="3453"/>
                  </a:lnTo>
                  <a:lnTo>
                    <a:pt x="1325" y="3458"/>
                  </a:lnTo>
                  <a:lnTo>
                    <a:pt x="1326" y="3463"/>
                  </a:lnTo>
                  <a:lnTo>
                    <a:pt x="1328" y="3469"/>
                  </a:lnTo>
                  <a:lnTo>
                    <a:pt x="1331" y="3473"/>
                  </a:lnTo>
                  <a:lnTo>
                    <a:pt x="1338" y="3482"/>
                  </a:lnTo>
                  <a:lnTo>
                    <a:pt x="1345" y="3488"/>
                  </a:lnTo>
                  <a:lnTo>
                    <a:pt x="1351" y="3491"/>
                  </a:lnTo>
                  <a:lnTo>
                    <a:pt x="1357" y="3494"/>
                  </a:lnTo>
                  <a:lnTo>
                    <a:pt x="1358" y="3495"/>
                  </a:lnTo>
                  <a:lnTo>
                    <a:pt x="1359" y="3497"/>
                  </a:lnTo>
                  <a:lnTo>
                    <a:pt x="1359" y="3500"/>
                  </a:lnTo>
                  <a:lnTo>
                    <a:pt x="1358" y="3502"/>
                  </a:lnTo>
                  <a:lnTo>
                    <a:pt x="1355" y="3508"/>
                  </a:lnTo>
                  <a:lnTo>
                    <a:pt x="1351" y="3514"/>
                  </a:lnTo>
                  <a:lnTo>
                    <a:pt x="1350" y="3516"/>
                  </a:lnTo>
                  <a:lnTo>
                    <a:pt x="1348" y="3520"/>
                  </a:lnTo>
                  <a:lnTo>
                    <a:pt x="1347" y="3523"/>
                  </a:lnTo>
                  <a:lnTo>
                    <a:pt x="1348" y="3527"/>
                  </a:lnTo>
                  <a:lnTo>
                    <a:pt x="1352" y="3534"/>
                  </a:lnTo>
                  <a:lnTo>
                    <a:pt x="1357" y="3541"/>
                  </a:lnTo>
                  <a:lnTo>
                    <a:pt x="1361" y="3543"/>
                  </a:lnTo>
                  <a:lnTo>
                    <a:pt x="1365" y="3546"/>
                  </a:lnTo>
                  <a:lnTo>
                    <a:pt x="1370" y="3548"/>
                  </a:lnTo>
                  <a:lnTo>
                    <a:pt x="1375" y="3548"/>
                  </a:lnTo>
                  <a:lnTo>
                    <a:pt x="1384" y="3547"/>
                  </a:lnTo>
                  <a:lnTo>
                    <a:pt x="1396" y="3546"/>
                  </a:lnTo>
                  <a:lnTo>
                    <a:pt x="1407" y="3543"/>
                  </a:lnTo>
                  <a:lnTo>
                    <a:pt x="1417" y="3540"/>
                  </a:lnTo>
                  <a:lnTo>
                    <a:pt x="1428" y="3536"/>
                  </a:lnTo>
                  <a:lnTo>
                    <a:pt x="1440" y="3534"/>
                  </a:lnTo>
                  <a:lnTo>
                    <a:pt x="1451" y="3533"/>
                  </a:lnTo>
                  <a:lnTo>
                    <a:pt x="1461" y="3533"/>
                  </a:lnTo>
                  <a:lnTo>
                    <a:pt x="1478" y="3534"/>
                  </a:lnTo>
                  <a:lnTo>
                    <a:pt x="1491" y="3538"/>
                  </a:lnTo>
                  <a:lnTo>
                    <a:pt x="1493" y="3541"/>
                  </a:lnTo>
                  <a:lnTo>
                    <a:pt x="1495" y="3548"/>
                  </a:lnTo>
                  <a:lnTo>
                    <a:pt x="1496" y="3552"/>
                  </a:lnTo>
                  <a:lnTo>
                    <a:pt x="1497" y="3554"/>
                  </a:lnTo>
                  <a:lnTo>
                    <a:pt x="1498" y="3557"/>
                  </a:lnTo>
                  <a:lnTo>
                    <a:pt x="1502" y="3558"/>
                  </a:lnTo>
                  <a:lnTo>
                    <a:pt x="1514" y="3557"/>
                  </a:lnTo>
                  <a:lnTo>
                    <a:pt x="1525" y="3558"/>
                  </a:lnTo>
                  <a:lnTo>
                    <a:pt x="1529" y="3567"/>
                  </a:lnTo>
                  <a:lnTo>
                    <a:pt x="1530" y="3577"/>
                  </a:lnTo>
                  <a:lnTo>
                    <a:pt x="1535" y="3579"/>
                  </a:lnTo>
                  <a:lnTo>
                    <a:pt x="1541" y="3580"/>
                  </a:lnTo>
                  <a:lnTo>
                    <a:pt x="1546" y="3582"/>
                  </a:lnTo>
                  <a:lnTo>
                    <a:pt x="1552" y="3582"/>
                  </a:lnTo>
                  <a:lnTo>
                    <a:pt x="1556" y="3580"/>
                  </a:lnTo>
                  <a:lnTo>
                    <a:pt x="1561" y="3579"/>
                  </a:lnTo>
                  <a:lnTo>
                    <a:pt x="1565" y="3576"/>
                  </a:lnTo>
                  <a:lnTo>
                    <a:pt x="1567" y="3572"/>
                  </a:lnTo>
                  <a:lnTo>
                    <a:pt x="1568" y="3565"/>
                  </a:lnTo>
                  <a:lnTo>
                    <a:pt x="1571" y="3559"/>
                  </a:lnTo>
                  <a:lnTo>
                    <a:pt x="1578" y="3558"/>
                  </a:lnTo>
                  <a:lnTo>
                    <a:pt x="1585" y="3555"/>
                  </a:lnTo>
                  <a:lnTo>
                    <a:pt x="1587" y="3553"/>
                  </a:lnTo>
                  <a:lnTo>
                    <a:pt x="1590" y="3549"/>
                  </a:lnTo>
                  <a:lnTo>
                    <a:pt x="1591" y="3545"/>
                  </a:lnTo>
                  <a:lnTo>
                    <a:pt x="1592" y="3539"/>
                  </a:lnTo>
                  <a:lnTo>
                    <a:pt x="1591" y="3532"/>
                  </a:lnTo>
                  <a:lnTo>
                    <a:pt x="1588" y="3527"/>
                  </a:lnTo>
                  <a:lnTo>
                    <a:pt x="1585" y="3523"/>
                  </a:lnTo>
                  <a:lnTo>
                    <a:pt x="1579" y="3520"/>
                  </a:lnTo>
                  <a:lnTo>
                    <a:pt x="1568" y="3517"/>
                  </a:lnTo>
                  <a:lnTo>
                    <a:pt x="1559" y="3515"/>
                  </a:lnTo>
                  <a:lnTo>
                    <a:pt x="1555" y="3511"/>
                  </a:lnTo>
                  <a:lnTo>
                    <a:pt x="1554" y="3507"/>
                  </a:lnTo>
                  <a:lnTo>
                    <a:pt x="1553" y="3501"/>
                  </a:lnTo>
                  <a:lnTo>
                    <a:pt x="1553" y="3492"/>
                  </a:lnTo>
                  <a:lnTo>
                    <a:pt x="1554" y="3477"/>
                  </a:lnTo>
                  <a:lnTo>
                    <a:pt x="1556" y="3461"/>
                  </a:lnTo>
                  <a:lnTo>
                    <a:pt x="1558" y="3453"/>
                  </a:lnTo>
                  <a:lnTo>
                    <a:pt x="1560" y="3441"/>
                  </a:lnTo>
                  <a:lnTo>
                    <a:pt x="1566" y="3432"/>
                  </a:lnTo>
                  <a:lnTo>
                    <a:pt x="1569" y="3422"/>
                  </a:lnTo>
                  <a:lnTo>
                    <a:pt x="1568" y="3415"/>
                  </a:lnTo>
                  <a:lnTo>
                    <a:pt x="1566" y="3410"/>
                  </a:lnTo>
                  <a:lnTo>
                    <a:pt x="1565" y="3407"/>
                  </a:lnTo>
                  <a:lnTo>
                    <a:pt x="1565" y="3404"/>
                  </a:lnTo>
                  <a:lnTo>
                    <a:pt x="1565" y="3402"/>
                  </a:lnTo>
                  <a:lnTo>
                    <a:pt x="1566" y="3398"/>
                  </a:lnTo>
                  <a:lnTo>
                    <a:pt x="1567" y="3396"/>
                  </a:lnTo>
                  <a:lnTo>
                    <a:pt x="1569" y="3395"/>
                  </a:lnTo>
                  <a:lnTo>
                    <a:pt x="1573" y="3395"/>
                  </a:lnTo>
                  <a:lnTo>
                    <a:pt x="1575" y="3394"/>
                  </a:lnTo>
                  <a:lnTo>
                    <a:pt x="1581" y="3394"/>
                  </a:lnTo>
                  <a:lnTo>
                    <a:pt x="1585" y="3394"/>
                  </a:lnTo>
                  <a:lnTo>
                    <a:pt x="1592" y="3393"/>
                  </a:lnTo>
                  <a:lnTo>
                    <a:pt x="1596" y="3391"/>
                  </a:lnTo>
                  <a:lnTo>
                    <a:pt x="1598" y="3389"/>
                  </a:lnTo>
                  <a:lnTo>
                    <a:pt x="1599" y="3385"/>
                  </a:lnTo>
                  <a:lnTo>
                    <a:pt x="1596" y="3377"/>
                  </a:lnTo>
                  <a:lnTo>
                    <a:pt x="1588" y="3366"/>
                  </a:lnTo>
                  <a:lnTo>
                    <a:pt x="1583" y="3356"/>
                  </a:lnTo>
                  <a:lnTo>
                    <a:pt x="1577" y="3345"/>
                  </a:lnTo>
                  <a:lnTo>
                    <a:pt x="1575" y="3340"/>
                  </a:lnTo>
                  <a:lnTo>
                    <a:pt x="1573" y="3334"/>
                  </a:lnTo>
                  <a:lnTo>
                    <a:pt x="1573" y="3328"/>
                  </a:lnTo>
                  <a:lnTo>
                    <a:pt x="1572" y="3322"/>
                  </a:lnTo>
                  <a:lnTo>
                    <a:pt x="1577" y="3311"/>
                  </a:lnTo>
                  <a:lnTo>
                    <a:pt x="1580" y="3296"/>
                  </a:lnTo>
                  <a:lnTo>
                    <a:pt x="1580" y="3290"/>
                  </a:lnTo>
                  <a:lnTo>
                    <a:pt x="1578" y="3286"/>
                  </a:lnTo>
                  <a:lnTo>
                    <a:pt x="1575" y="3281"/>
                  </a:lnTo>
                  <a:lnTo>
                    <a:pt x="1572" y="3275"/>
                  </a:lnTo>
                  <a:lnTo>
                    <a:pt x="1567" y="3268"/>
                  </a:lnTo>
                  <a:lnTo>
                    <a:pt x="1562" y="3259"/>
                  </a:lnTo>
                  <a:lnTo>
                    <a:pt x="1558" y="3253"/>
                  </a:lnTo>
                  <a:lnTo>
                    <a:pt x="1552" y="3248"/>
                  </a:lnTo>
                  <a:lnTo>
                    <a:pt x="1543" y="3239"/>
                  </a:lnTo>
                  <a:lnTo>
                    <a:pt x="1535" y="3229"/>
                  </a:lnTo>
                  <a:lnTo>
                    <a:pt x="1534" y="3225"/>
                  </a:lnTo>
                  <a:lnTo>
                    <a:pt x="1533" y="3220"/>
                  </a:lnTo>
                  <a:lnTo>
                    <a:pt x="1533" y="3215"/>
                  </a:lnTo>
                  <a:lnTo>
                    <a:pt x="1533" y="3209"/>
                  </a:lnTo>
                  <a:lnTo>
                    <a:pt x="1533" y="3199"/>
                  </a:lnTo>
                  <a:lnTo>
                    <a:pt x="1530" y="3189"/>
                  </a:lnTo>
                  <a:lnTo>
                    <a:pt x="1524" y="3177"/>
                  </a:lnTo>
                  <a:lnTo>
                    <a:pt x="1521" y="3164"/>
                  </a:lnTo>
                  <a:lnTo>
                    <a:pt x="1524" y="3151"/>
                  </a:lnTo>
                  <a:lnTo>
                    <a:pt x="1525" y="3142"/>
                  </a:lnTo>
                  <a:lnTo>
                    <a:pt x="1525" y="3135"/>
                  </a:lnTo>
                  <a:lnTo>
                    <a:pt x="1522" y="3127"/>
                  </a:lnTo>
                  <a:lnTo>
                    <a:pt x="1516" y="3116"/>
                  </a:lnTo>
                  <a:lnTo>
                    <a:pt x="1512" y="3105"/>
                  </a:lnTo>
                  <a:lnTo>
                    <a:pt x="1514" y="3100"/>
                  </a:lnTo>
                  <a:lnTo>
                    <a:pt x="1515" y="3097"/>
                  </a:lnTo>
                  <a:lnTo>
                    <a:pt x="1520" y="3094"/>
                  </a:lnTo>
                  <a:lnTo>
                    <a:pt x="1525" y="3092"/>
                  </a:lnTo>
                  <a:lnTo>
                    <a:pt x="1533" y="3091"/>
                  </a:lnTo>
                  <a:lnTo>
                    <a:pt x="1539" y="3089"/>
                  </a:lnTo>
                  <a:lnTo>
                    <a:pt x="1542" y="3087"/>
                  </a:lnTo>
                  <a:lnTo>
                    <a:pt x="1546" y="3084"/>
                  </a:lnTo>
                  <a:lnTo>
                    <a:pt x="1552" y="3070"/>
                  </a:lnTo>
                  <a:lnTo>
                    <a:pt x="1555" y="3061"/>
                  </a:lnTo>
                  <a:lnTo>
                    <a:pt x="1556" y="3045"/>
                  </a:lnTo>
                  <a:lnTo>
                    <a:pt x="1560" y="3028"/>
                  </a:lnTo>
                  <a:lnTo>
                    <a:pt x="1564" y="3021"/>
                  </a:lnTo>
                  <a:lnTo>
                    <a:pt x="1567" y="3015"/>
                  </a:lnTo>
                  <a:lnTo>
                    <a:pt x="1573" y="3010"/>
                  </a:lnTo>
                  <a:lnTo>
                    <a:pt x="1579" y="3005"/>
                  </a:lnTo>
                  <a:lnTo>
                    <a:pt x="1587" y="3003"/>
                  </a:lnTo>
                  <a:lnTo>
                    <a:pt x="1593" y="3000"/>
                  </a:lnTo>
                  <a:lnTo>
                    <a:pt x="1599" y="3000"/>
                  </a:lnTo>
                  <a:lnTo>
                    <a:pt x="1605" y="3001"/>
                  </a:lnTo>
                  <a:lnTo>
                    <a:pt x="1610" y="3005"/>
                  </a:lnTo>
                  <a:lnTo>
                    <a:pt x="1613" y="3009"/>
                  </a:lnTo>
                  <a:lnTo>
                    <a:pt x="1617" y="3013"/>
                  </a:lnTo>
                  <a:lnTo>
                    <a:pt x="1621" y="3021"/>
                  </a:lnTo>
                  <a:lnTo>
                    <a:pt x="1623" y="3028"/>
                  </a:lnTo>
                  <a:lnTo>
                    <a:pt x="1625" y="3035"/>
                  </a:lnTo>
                  <a:lnTo>
                    <a:pt x="1627" y="3038"/>
                  </a:lnTo>
                  <a:lnTo>
                    <a:pt x="1629" y="3042"/>
                  </a:lnTo>
                  <a:lnTo>
                    <a:pt x="1631" y="3044"/>
                  </a:lnTo>
                  <a:lnTo>
                    <a:pt x="1635" y="3047"/>
                  </a:lnTo>
                  <a:lnTo>
                    <a:pt x="1642" y="3049"/>
                  </a:lnTo>
                  <a:lnTo>
                    <a:pt x="1649" y="3049"/>
                  </a:lnTo>
                  <a:lnTo>
                    <a:pt x="1651" y="3049"/>
                  </a:lnTo>
                  <a:lnTo>
                    <a:pt x="1654" y="3048"/>
                  </a:lnTo>
                  <a:lnTo>
                    <a:pt x="1656" y="3047"/>
                  </a:lnTo>
                  <a:lnTo>
                    <a:pt x="1657" y="3045"/>
                  </a:lnTo>
                  <a:lnTo>
                    <a:pt x="1660" y="3040"/>
                  </a:lnTo>
                  <a:lnTo>
                    <a:pt x="1662" y="3036"/>
                  </a:lnTo>
                  <a:lnTo>
                    <a:pt x="1665" y="3034"/>
                  </a:lnTo>
                  <a:lnTo>
                    <a:pt x="1668" y="3031"/>
                  </a:lnTo>
                  <a:lnTo>
                    <a:pt x="1672" y="3030"/>
                  </a:lnTo>
                  <a:lnTo>
                    <a:pt x="1674" y="3031"/>
                  </a:lnTo>
                  <a:lnTo>
                    <a:pt x="1678" y="3032"/>
                  </a:lnTo>
                  <a:lnTo>
                    <a:pt x="1684" y="3035"/>
                  </a:lnTo>
                  <a:lnTo>
                    <a:pt x="1694" y="3035"/>
                  </a:lnTo>
                  <a:lnTo>
                    <a:pt x="1704" y="3032"/>
                  </a:lnTo>
                  <a:lnTo>
                    <a:pt x="1717" y="3031"/>
                  </a:lnTo>
                  <a:lnTo>
                    <a:pt x="1728" y="3032"/>
                  </a:lnTo>
                  <a:lnTo>
                    <a:pt x="1735" y="3035"/>
                  </a:lnTo>
                  <a:lnTo>
                    <a:pt x="1743" y="3040"/>
                  </a:lnTo>
                  <a:lnTo>
                    <a:pt x="1750" y="3050"/>
                  </a:lnTo>
                  <a:lnTo>
                    <a:pt x="1757" y="3056"/>
                  </a:lnTo>
                  <a:lnTo>
                    <a:pt x="1761" y="3050"/>
                  </a:lnTo>
                  <a:lnTo>
                    <a:pt x="1764" y="3044"/>
                  </a:lnTo>
                  <a:lnTo>
                    <a:pt x="1775" y="3045"/>
                  </a:lnTo>
                  <a:lnTo>
                    <a:pt x="1786" y="3048"/>
                  </a:lnTo>
                  <a:lnTo>
                    <a:pt x="1792" y="3048"/>
                  </a:lnTo>
                  <a:lnTo>
                    <a:pt x="1797" y="3048"/>
                  </a:lnTo>
                  <a:lnTo>
                    <a:pt x="1800" y="3047"/>
                  </a:lnTo>
                  <a:lnTo>
                    <a:pt x="1802" y="3044"/>
                  </a:lnTo>
                  <a:lnTo>
                    <a:pt x="1807" y="3032"/>
                  </a:lnTo>
                  <a:lnTo>
                    <a:pt x="1812" y="3021"/>
                  </a:lnTo>
                  <a:lnTo>
                    <a:pt x="1817" y="3015"/>
                  </a:lnTo>
                  <a:lnTo>
                    <a:pt x="1821" y="3009"/>
                  </a:lnTo>
                  <a:lnTo>
                    <a:pt x="1827" y="3004"/>
                  </a:lnTo>
                  <a:lnTo>
                    <a:pt x="1831" y="3000"/>
                  </a:lnTo>
                  <a:lnTo>
                    <a:pt x="1836" y="2998"/>
                  </a:lnTo>
                  <a:lnTo>
                    <a:pt x="1842" y="2994"/>
                  </a:lnTo>
                  <a:lnTo>
                    <a:pt x="1848" y="2991"/>
                  </a:lnTo>
                  <a:lnTo>
                    <a:pt x="1851" y="2986"/>
                  </a:lnTo>
                  <a:lnTo>
                    <a:pt x="1855" y="2981"/>
                  </a:lnTo>
                  <a:lnTo>
                    <a:pt x="1858" y="2973"/>
                  </a:lnTo>
                  <a:lnTo>
                    <a:pt x="1861" y="2959"/>
                  </a:lnTo>
                  <a:lnTo>
                    <a:pt x="1863" y="2947"/>
                  </a:lnTo>
                  <a:lnTo>
                    <a:pt x="1864" y="2943"/>
                  </a:lnTo>
                  <a:lnTo>
                    <a:pt x="1867" y="2942"/>
                  </a:lnTo>
                  <a:lnTo>
                    <a:pt x="1869" y="2942"/>
                  </a:lnTo>
                  <a:lnTo>
                    <a:pt x="1871" y="2942"/>
                  </a:lnTo>
                  <a:lnTo>
                    <a:pt x="1875" y="2942"/>
                  </a:lnTo>
                  <a:lnTo>
                    <a:pt x="1880" y="2942"/>
                  </a:lnTo>
                  <a:lnTo>
                    <a:pt x="1884" y="2938"/>
                  </a:lnTo>
                  <a:lnTo>
                    <a:pt x="1889" y="2933"/>
                  </a:lnTo>
                  <a:lnTo>
                    <a:pt x="1894" y="2922"/>
                  </a:lnTo>
                  <a:lnTo>
                    <a:pt x="1898" y="2912"/>
                  </a:lnTo>
                  <a:lnTo>
                    <a:pt x="1901" y="2911"/>
                  </a:lnTo>
                  <a:lnTo>
                    <a:pt x="1904" y="2910"/>
                  </a:lnTo>
                  <a:lnTo>
                    <a:pt x="1906" y="2910"/>
                  </a:lnTo>
                  <a:lnTo>
                    <a:pt x="1909" y="2910"/>
                  </a:lnTo>
                  <a:lnTo>
                    <a:pt x="1912" y="2911"/>
                  </a:lnTo>
                  <a:lnTo>
                    <a:pt x="1915" y="2914"/>
                  </a:lnTo>
                  <a:lnTo>
                    <a:pt x="1919" y="2917"/>
                  </a:lnTo>
                  <a:lnTo>
                    <a:pt x="1921" y="2922"/>
                  </a:lnTo>
                  <a:lnTo>
                    <a:pt x="1926" y="2929"/>
                  </a:lnTo>
                  <a:lnTo>
                    <a:pt x="1931" y="2934"/>
                  </a:lnTo>
                  <a:lnTo>
                    <a:pt x="1937" y="2936"/>
                  </a:lnTo>
                  <a:lnTo>
                    <a:pt x="1947" y="2938"/>
                  </a:lnTo>
                  <a:lnTo>
                    <a:pt x="1959" y="2942"/>
                  </a:lnTo>
                  <a:lnTo>
                    <a:pt x="1967" y="2946"/>
                  </a:lnTo>
                  <a:lnTo>
                    <a:pt x="1983" y="2949"/>
                  </a:lnTo>
                  <a:lnTo>
                    <a:pt x="1995" y="2954"/>
                  </a:lnTo>
                  <a:lnTo>
                    <a:pt x="2008" y="2966"/>
                  </a:lnTo>
                  <a:lnTo>
                    <a:pt x="2025" y="2981"/>
                  </a:lnTo>
                  <a:lnTo>
                    <a:pt x="2035" y="2988"/>
                  </a:lnTo>
                  <a:lnTo>
                    <a:pt x="2047" y="2994"/>
                  </a:lnTo>
                  <a:lnTo>
                    <a:pt x="2053" y="2998"/>
                  </a:lnTo>
                  <a:lnTo>
                    <a:pt x="2056" y="3004"/>
                  </a:lnTo>
                  <a:lnTo>
                    <a:pt x="2058" y="3010"/>
                  </a:lnTo>
                  <a:lnTo>
                    <a:pt x="2059" y="3021"/>
                  </a:lnTo>
                  <a:lnTo>
                    <a:pt x="2059" y="3024"/>
                  </a:lnTo>
                  <a:lnTo>
                    <a:pt x="2060" y="3029"/>
                  </a:lnTo>
                  <a:lnTo>
                    <a:pt x="2062" y="3032"/>
                  </a:lnTo>
                  <a:lnTo>
                    <a:pt x="2064" y="3036"/>
                  </a:lnTo>
                  <a:lnTo>
                    <a:pt x="2070" y="3042"/>
                  </a:lnTo>
                  <a:lnTo>
                    <a:pt x="2079" y="3048"/>
                  </a:lnTo>
                  <a:lnTo>
                    <a:pt x="2091" y="3055"/>
                  </a:lnTo>
                  <a:lnTo>
                    <a:pt x="2097" y="3062"/>
                  </a:lnTo>
                  <a:lnTo>
                    <a:pt x="2102" y="3064"/>
                  </a:lnTo>
                  <a:lnTo>
                    <a:pt x="2107" y="3067"/>
                  </a:lnTo>
                  <a:lnTo>
                    <a:pt x="2112" y="3068"/>
                  </a:lnTo>
                  <a:lnTo>
                    <a:pt x="2116" y="3069"/>
                  </a:lnTo>
                  <a:lnTo>
                    <a:pt x="2121" y="3068"/>
                  </a:lnTo>
                  <a:lnTo>
                    <a:pt x="2125" y="3067"/>
                  </a:lnTo>
                  <a:lnTo>
                    <a:pt x="2128" y="3064"/>
                  </a:lnTo>
                  <a:lnTo>
                    <a:pt x="2129" y="3062"/>
                  </a:lnTo>
                  <a:lnTo>
                    <a:pt x="2132" y="3057"/>
                  </a:lnTo>
                  <a:lnTo>
                    <a:pt x="2135" y="3053"/>
                  </a:lnTo>
                  <a:lnTo>
                    <a:pt x="2139" y="3049"/>
                  </a:lnTo>
                  <a:lnTo>
                    <a:pt x="2142" y="3045"/>
                  </a:lnTo>
                  <a:lnTo>
                    <a:pt x="2152" y="3042"/>
                  </a:lnTo>
                  <a:lnTo>
                    <a:pt x="2161" y="3037"/>
                  </a:lnTo>
                  <a:lnTo>
                    <a:pt x="2166" y="3034"/>
                  </a:lnTo>
                  <a:lnTo>
                    <a:pt x="2169" y="3030"/>
                  </a:lnTo>
                  <a:lnTo>
                    <a:pt x="2171" y="3025"/>
                  </a:lnTo>
                  <a:lnTo>
                    <a:pt x="2171" y="3022"/>
                  </a:lnTo>
                  <a:lnTo>
                    <a:pt x="2172" y="3013"/>
                  </a:lnTo>
                  <a:lnTo>
                    <a:pt x="2173" y="3006"/>
                  </a:lnTo>
                  <a:lnTo>
                    <a:pt x="2176" y="3001"/>
                  </a:lnTo>
                  <a:lnTo>
                    <a:pt x="2179" y="2998"/>
                  </a:lnTo>
                  <a:lnTo>
                    <a:pt x="2184" y="2994"/>
                  </a:lnTo>
                  <a:lnTo>
                    <a:pt x="2190" y="2990"/>
                  </a:lnTo>
                  <a:lnTo>
                    <a:pt x="2203" y="2980"/>
                  </a:lnTo>
                  <a:lnTo>
                    <a:pt x="2215" y="2969"/>
                  </a:lnTo>
                  <a:lnTo>
                    <a:pt x="2224" y="2958"/>
                  </a:lnTo>
                  <a:lnTo>
                    <a:pt x="2232" y="2946"/>
                  </a:lnTo>
                  <a:lnTo>
                    <a:pt x="2239" y="2935"/>
                  </a:lnTo>
                  <a:lnTo>
                    <a:pt x="2245" y="2929"/>
                  </a:lnTo>
                  <a:lnTo>
                    <a:pt x="2247" y="2928"/>
                  </a:lnTo>
                  <a:lnTo>
                    <a:pt x="2249" y="2927"/>
                  </a:lnTo>
                  <a:lnTo>
                    <a:pt x="2253" y="2927"/>
                  </a:lnTo>
                  <a:lnTo>
                    <a:pt x="2255" y="2927"/>
                  </a:lnTo>
                  <a:lnTo>
                    <a:pt x="2260" y="2929"/>
                  </a:lnTo>
                  <a:lnTo>
                    <a:pt x="2265" y="2933"/>
                  </a:lnTo>
                  <a:lnTo>
                    <a:pt x="2271" y="2940"/>
                  </a:lnTo>
                  <a:lnTo>
                    <a:pt x="2276" y="2947"/>
                  </a:lnTo>
                  <a:lnTo>
                    <a:pt x="2279" y="2956"/>
                  </a:lnTo>
                  <a:lnTo>
                    <a:pt x="2283" y="2966"/>
                  </a:lnTo>
                  <a:lnTo>
                    <a:pt x="2289" y="2985"/>
                  </a:lnTo>
                  <a:lnTo>
                    <a:pt x="2296" y="3004"/>
                  </a:lnTo>
                  <a:lnTo>
                    <a:pt x="2299" y="3011"/>
                  </a:lnTo>
                  <a:lnTo>
                    <a:pt x="2304" y="3017"/>
                  </a:lnTo>
                  <a:lnTo>
                    <a:pt x="2305" y="3018"/>
                  </a:lnTo>
                  <a:lnTo>
                    <a:pt x="2308" y="3021"/>
                  </a:lnTo>
                  <a:lnTo>
                    <a:pt x="2310" y="3021"/>
                  </a:lnTo>
                  <a:lnTo>
                    <a:pt x="2312" y="3021"/>
                  </a:lnTo>
                  <a:lnTo>
                    <a:pt x="2316" y="3019"/>
                  </a:lnTo>
                  <a:lnTo>
                    <a:pt x="2320" y="3017"/>
                  </a:lnTo>
                  <a:lnTo>
                    <a:pt x="2322" y="3015"/>
                  </a:lnTo>
                  <a:lnTo>
                    <a:pt x="2326" y="3011"/>
                  </a:lnTo>
                  <a:lnTo>
                    <a:pt x="2331" y="3003"/>
                  </a:lnTo>
                  <a:lnTo>
                    <a:pt x="2337" y="2992"/>
                  </a:lnTo>
                  <a:lnTo>
                    <a:pt x="2339" y="2985"/>
                  </a:lnTo>
                  <a:lnTo>
                    <a:pt x="2339" y="2977"/>
                  </a:lnTo>
                  <a:lnTo>
                    <a:pt x="2341" y="2971"/>
                  </a:lnTo>
                  <a:lnTo>
                    <a:pt x="2343" y="2965"/>
                  </a:lnTo>
                  <a:lnTo>
                    <a:pt x="2346" y="2959"/>
                  </a:lnTo>
                  <a:lnTo>
                    <a:pt x="2349" y="2953"/>
                  </a:lnTo>
                  <a:lnTo>
                    <a:pt x="2356" y="2943"/>
                  </a:lnTo>
                  <a:lnTo>
                    <a:pt x="2364" y="2936"/>
                  </a:lnTo>
                  <a:lnTo>
                    <a:pt x="2367" y="2935"/>
                  </a:lnTo>
                  <a:lnTo>
                    <a:pt x="2369" y="2935"/>
                  </a:lnTo>
                  <a:lnTo>
                    <a:pt x="2373" y="2936"/>
                  </a:lnTo>
                  <a:lnTo>
                    <a:pt x="2375" y="2937"/>
                  </a:lnTo>
                  <a:lnTo>
                    <a:pt x="2380" y="2944"/>
                  </a:lnTo>
                  <a:lnTo>
                    <a:pt x="2384" y="2950"/>
                  </a:lnTo>
                  <a:lnTo>
                    <a:pt x="2390" y="2958"/>
                  </a:lnTo>
                  <a:lnTo>
                    <a:pt x="2397" y="2966"/>
                  </a:lnTo>
                  <a:lnTo>
                    <a:pt x="2406" y="2975"/>
                  </a:lnTo>
                  <a:lnTo>
                    <a:pt x="2417" y="2982"/>
                  </a:lnTo>
                  <a:lnTo>
                    <a:pt x="2428" y="2992"/>
                  </a:lnTo>
                  <a:lnTo>
                    <a:pt x="2440" y="3003"/>
                  </a:lnTo>
                  <a:lnTo>
                    <a:pt x="2450" y="3013"/>
                  </a:lnTo>
                  <a:lnTo>
                    <a:pt x="2457" y="3022"/>
                  </a:lnTo>
                  <a:lnTo>
                    <a:pt x="2466" y="3030"/>
                  </a:lnTo>
                  <a:lnTo>
                    <a:pt x="2475" y="3042"/>
                  </a:lnTo>
                  <a:lnTo>
                    <a:pt x="2486" y="3054"/>
                  </a:lnTo>
                  <a:lnTo>
                    <a:pt x="2496" y="3066"/>
                  </a:lnTo>
                  <a:lnTo>
                    <a:pt x="2501" y="3074"/>
                  </a:lnTo>
                  <a:lnTo>
                    <a:pt x="2505" y="3079"/>
                  </a:lnTo>
                  <a:lnTo>
                    <a:pt x="2507" y="3080"/>
                  </a:lnTo>
                  <a:lnTo>
                    <a:pt x="2509" y="3079"/>
                  </a:lnTo>
                  <a:lnTo>
                    <a:pt x="2511" y="3075"/>
                  </a:lnTo>
                  <a:lnTo>
                    <a:pt x="2513" y="3069"/>
                  </a:lnTo>
                  <a:lnTo>
                    <a:pt x="2516" y="3060"/>
                  </a:lnTo>
                  <a:lnTo>
                    <a:pt x="2517" y="3054"/>
                  </a:lnTo>
                  <a:lnTo>
                    <a:pt x="2518" y="3049"/>
                  </a:lnTo>
                  <a:lnTo>
                    <a:pt x="2518" y="3042"/>
                  </a:lnTo>
                  <a:lnTo>
                    <a:pt x="2519" y="3035"/>
                  </a:lnTo>
                  <a:lnTo>
                    <a:pt x="2519" y="3029"/>
                  </a:lnTo>
                  <a:lnTo>
                    <a:pt x="2518" y="3012"/>
                  </a:lnTo>
                  <a:lnTo>
                    <a:pt x="2518" y="2998"/>
                  </a:lnTo>
                  <a:lnTo>
                    <a:pt x="2520" y="2988"/>
                  </a:lnTo>
                  <a:lnTo>
                    <a:pt x="2523" y="2980"/>
                  </a:lnTo>
                  <a:lnTo>
                    <a:pt x="2526" y="2972"/>
                  </a:lnTo>
                  <a:lnTo>
                    <a:pt x="2531" y="2963"/>
                  </a:lnTo>
                  <a:lnTo>
                    <a:pt x="2537" y="2956"/>
                  </a:lnTo>
                  <a:lnTo>
                    <a:pt x="2544" y="2950"/>
                  </a:lnTo>
                  <a:lnTo>
                    <a:pt x="2553" y="2944"/>
                  </a:lnTo>
                  <a:lnTo>
                    <a:pt x="2563" y="2940"/>
                  </a:lnTo>
                  <a:lnTo>
                    <a:pt x="2570" y="2936"/>
                  </a:lnTo>
                  <a:lnTo>
                    <a:pt x="2581" y="2934"/>
                  </a:lnTo>
                  <a:lnTo>
                    <a:pt x="2591" y="2930"/>
                  </a:lnTo>
                  <a:lnTo>
                    <a:pt x="2601" y="2928"/>
                  </a:lnTo>
                  <a:lnTo>
                    <a:pt x="2612" y="2927"/>
                  </a:lnTo>
                  <a:lnTo>
                    <a:pt x="2618" y="2925"/>
                  </a:lnTo>
                  <a:lnTo>
                    <a:pt x="2620" y="2927"/>
                  </a:lnTo>
                  <a:lnTo>
                    <a:pt x="2622" y="2927"/>
                  </a:lnTo>
                  <a:lnTo>
                    <a:pt x="2622" y="2928"/>
                  </a:lnTo>
                  <a:lnTo>
                    <a:pt x="2620" y="2930"/>
                  </a:lnTo>
                  <a:lnTo>
                    <a:pt x="2619" y="2933"/>
                  </a:lnTo>
                  <a:lnTo>
                    <a:pt x="2617" y="2940"/>
                  </a:lnTo>
                  <a:lnTo>
                    <a:pt x="2617" y="2950"/>
                  </a:lnTo>
                  <a:lnTo>
                    <a:pt x="2617" y="2963"/>
                  </a:lnTo>
                  <a:lnTo>
                    <a:pt x="2617" y="2974"/>
                  </a:lnTo>
                  <a:lnTo>
                    <a:pt x="2617" y="2980"/>
                  </a:lnTo>
                  <a:lnTo>
                    <a:pt x="2617" y="2982"/>
                  </a:lnTo>
                  <a:lnTo>
                    <a:pt x="2618" y="2984"/>
                  </a:lnTo>
                  <a:lnTo>
                    <a:pt x="2619" y="2984"/>
                  </a:lnTo>
                  <a:lnTo>
                    <a:pt x="2622" y="2984"/>
                  </a:lnTo>
                  <a:lnTo>
                    <a:pt x="2626" y="2985"/>
                  </a:lnTo>
                  <a:lnTo>
                    <a:pt x="2632" y="2986"/>
                  </a:lnTo>
                  <a:lnTo>
                    <a:pt x="2641" y="2990"/>
                  </a:lnTo>
                  <a:lnTo>
                    <a:pt x="2645" y="2993"/>
                  </a:lnTo>
                  <a:lnTo>
                    <a:pt x="2648" y="2994"/>
                  </a:lnTo>
                  <a:lnTo>
                    <a:pt x="2649" y="2994"/>
                  </a:lnTo>
                  <a:lnTo>
                    <a:pt x="2651" y="2994"/>
                  </a:lnTo>
                  <a:lnTo>
                    <a:pt x="2654" y="2993"/>
                  </a:lnTo>
                  <a:lnTo>
                    <a:pt x="2668" y="2985"/>
                  </a:lnTo>
                  <a:lnTo>
                    <a:pt x="2685" y="2972"/>
                  </a:lnTo>
                  <a:lnTo>
                    <a:pt x="2701" y="2961"/>
                  </a:lnTo>
                  <a:lnTo>
                    <a:pt x="2718" y="2953"/>
                  </a:lnTo>
                  <a:lnTo>
                    <a:pt x="2724" y="2947"/>
                  </a:lnTo>
                  <a:lnTo>
                    <a:pt x="2728" y="2941"/>
                  </a:lnTo>
                  <a:lnTo>
                    <a:pt x="2731" y="2937"/>
                  </a:lnTo>
                  <a:lnTo>
                    <a:pt x="2734" y="2935"/>
                  </a:lnTo>
                  <a:lnTo>
                    <a:pt x="2738" y="2933"/>
                  </a:lnTo>
                  <a:lnTo>
                    <a:pt x="2744" y="2931"/>
                  </a:lnTo>
                  <a:lnTo>
                    <a:pt x="2750" y="2935"/>
                  </a:lnTo>
                  <a:lnTo>
                    <a:pt x="2767" y="2941"/>
                  </a:lnTo>
                  <a:lnTo>
                    <a:pt x="2781" y="2942"/>
                  </a:lnTo>
                  <a:lnTo>
                    <a:pt x="2790" y="2941"/>
                  </a:lnTo>
                  <a:lnTo>
                    <a:pt x="2797" y="2937"/>
                  </a:lnTo>
                  <a:lnTo>
                    <a:pt x="2805" y="2934"/>
                  </a:lnTo>
                  <a:lnTo>
                    <a:pt x="2818" y="2922"/>
                  </a:lnTo>
                  <a:lnTo>
                    <a:pt x="2833" y="2910"/>
                  </a:lnTo>
                  <a:lnTo>
                    <a:pt x="2838" y="2906"/>
                  </a:lnTo>
                  <a:lnTo>
                    <a:pt x="2843" y="2905"/>
                  </a:lnTo>
                  <a:lnTo>
                    <a:pt x="2847" y="2904"/>
                  </a:lnTo>
                  <a:lnTo>
                    <a:pt x="2851" y="2904"/>
                  </a:lnTo>
                  <a:lnTo>
                    <a:pt x="2853" y="2904"/>
                  </a:lnTo>
                  <a:lnTo>
                    <a:pt x="2856" y="2904"/>
                  </a:lnTo>
                  <a:lnTo>
                    <a:pt x="2857" y="2902"/>
                  </a:lnTo>
                  <a:lnTo>
                    <a:pt x="2858" y="2898"/>
                  </a:lnTo>
                  <a:lnTo>
                    <a:pt x="2858" y="2892"/>
                  </a:lnTo>
                  <a:lnTo>
                    <a:pt x="2858" y="2886"/>
                  </a:lnTo>
                  <a:lnTo>
                    <a:pt x="2857" y="2881"/>
                  </a:lnTo>
                  <a:lnTo>
                    <a:pt x="2856" y="2877"/>
                  </a:lnTo>
                  <a:lnTo>
                    <a:pt x="2852" y="2868"/>
                  </a:lnTo>
                  <a:lnTo>
                    <a:pt x="2847" y="2860"/>
                  </a:lnTo>
                  <a:lnTo>
                    <a:pt x="2845" y="2854"/>
                  </a:lnTo>
                  <a:lnTo>
                    <a:pt x="2843" y="2848"/>
                  </a:lnTo>
                  <a:lnTo>
                    <a:pt x="2843" y="2843"/>
                  </a:lnTo>
                  <a:lnTo>
                    <a:pt x="2843" y="2839"/>
                  </a:lnTo>
                  <a:lnTo>
                    <a:pt x="2843" y="2835"/>
                  </a:lnTo>
                  <a:lnTo>
                    <a:pt x="2844" y="2833"/>
                  </a:lnTo>
                  <a:lnTo>
                    <a:pt x="2845" y="2829"/>
                  </a:lnTo>
                  <a:lnTo>
                    <a:pt x="2847" y="2827"/>
                  </a:lnTo>
                  <a:lnTo>
                    <a:pt x="2855" y="2822"/>
                  </a:lnTo>
                  <a:lnTo>
                    <a:pt x="2865" y="2817"/>
                  </a:lnTo>
                  <a:lnTo>
                    <a:pt x="2874" y="2813"/>
                  </a:lnTo>
                  <a:lnTo>
                    <a:pt x="2881" y="2807"/>
                  </a:lnTo>
                  <a:lnTo>
                    <a:pt x="2889" y="2808"/>
                  </a:lnTo>
                  <a:lnTo>
                    <a:pt x="2896" y="2809"/>
                  </a:lnTo>
                  <a:lnTo>
                    <a:pt x="2903" y="2805"/>
                  </a:lnTo>
                  <a:lnTo>
                    <a:pt x="2912" y="2801"/>
                  </a:lnTo>
                  <a:lnTo>
                    <a:pt x="2920" y="2795"/>
                  </a:lnTo>
                  <a:lnTo>
                    <a:pt x="2926" y="2790"/>
                  </a:lnTo>
                  <a:lnTo>
                    <a:pt x="2931" y="2785"/>
                  </a:lnTo>
                  <a:lnTo>
                    <a:pt x="2938" y="2779"/>
                  </a:lnTo>
                  <a:lnTo>
                    <a:pt x="2945" y="2774"/>
                  </a:lnTo>
                  <a:lnTo>
                    <a:pt x="2953" y="2771"/>
                  </a:lnTo>
                  <a:lnTo>
                    <a:pt x="2972" y="2770"/>
                  </a:lnTo>
                  <a:lnTo>
                    <a:pt x="2983" y="2769"/>
                  </a:lnTo>
                  <a:lnTo>
                    <a:pt x="2988" y="2766"/>
                  </a:lnTo>
                  <a:lnTo>
                    <a:pt x="2994" y="2764"/>
                  </a:lnTo>
                  <a:lnTo>
                    <a:pt x="2997" y="2764"/>
                  </a:lnTo>
                  <a:lnTo>
                    <a:pt x="3002" y="2764"/>
                  </a:lnTo>
                  <a:lnTo>
                    <a:pt x="3007" y="2766"/>
                  </a:lnTo>
                  <a:lnTo>
                    <a:pt x="3011" y="2767"/>
                  </a:lnTo>
                  <a:lnTo>
                    <a:pt x="3014" y="2767"/>
                  </a:lnTo>
                  <a:lnTo>
                    <a:pt x="3015" y="2766"/>
                  </a:lnTo>
                  <a:lnTo>
                    <a:pt x="3017" y="2765"/>
                  </a:lnTo>
                  <a:lnTo>
                    <a:pt x="3019" y="2761"/>
                  </a:lnTo>
                  <a:lnTo>
                    <a:pt x="3021" y="2757"/>
                  </a:lnTo>
                  <a:lnTo>
                    <a:pt x="3024" y="2751"/>
                  </a:lnTo>
                  <a:lnTo>
                    <a:pt x="3029" y="2746"/>
                  </a:lnTo>
                  <a:lnTo>
                    <a:pt x="3034" y="2741"/>
                  </a:lnTo>
                  <a:lnTo>
                    <a:pt x="3042" y="2734"/>
                  </a:lnTo>
                  <a:lnTo>
                    <a:pt x="3051" y="2728"/>
                  </a:lnTo>
                  <a:lnTo>
                    <a:pt x="3052" y="2727"/>
                  </a:lnTo>
                  <a:lnTo>
                    <a:pt x="3054" y="2728"/>
                  </a:lnTo>
                  <a:lnTo>
                    <a:pt x="3055" y="2729"/>
                  </a:lnTo>
                  <a:lnTo>
                    <a:pt x="3058" y="2730"/>
                  </a:lnTo>
                  <a:lnTo>
                    <a:pt x="3061" y="2736"/>
                  </a:lnTo>
                  <a:lnTo>
                    <a:pt x="3066" y="2744"/>
                  </a:lnTo>
                  <a:lnTo>
                    <a:pt x="3074" y="2755"/>
                  </a:lnTo>
                  <a:lnTo>
                    <a:pt x="3084" y="2765"/>
                  </a:lnTo>
                  <a:lnTo>
                    <a:pt x="3086" y="2767"/>
                  </a:lnTo>
                  <a:lnTo>
                    <a:pt x="3088" y="2767"/>
                  </a:lnTo>
                  <a:lnTo>
                    <a:pt x="3089" y="2766"/>
                  </a:lnTo>
                  <a:lnTo>
                    <a:pt x="3090" y="2765"/>
                  </a:lnTo>
                  <a:lnTo>
                    <a:pt x="3091" y="2764"/>
                  </a:lnTo>
                  <a:lnTo>
                    <a:pt x="3093" y="2763"/>
                  </a:lnTo>
                  <a:lnTo>
                    <a:pt x="3095" y="2761"/>
                  </a:lnTo>
                  <a:lnTo>
                    <a:pt x="3098" y="2763"/>
                  </a:lnTo>
                  <a:lnTo>
                    <a:pt x="3101" y="2771"/>
                  </a:lnTo>
                  <a:lnTo>
                    <a:pt x="3103" y="2783"/>
                  </a:lnTo>
                  <a:lnTo>
                    <a:pt x="3109" y="2790"/>
                  </a:lnTo>
                  <a:lnTo>
                    <a:pt x="3115" y="2795"/>
                  </a:lnTo>
                  <a:lnTo>
                    <a:pt x="3121" y="2799"/>
                  </a:lnTo>
                  <a:lnTo>
                    <a:pt x="3126" y="2801"/>
                  </a:lnTo>
                  <a:lnTo>
                    <a:pt x="3128" y="2802"/>
                  </a:lnTo>
                  <a:lnTo>
                    <a:pt x="3130" y="2801"/>
                  </a:lnTo>
                  <a:lnTo>
                    <a:pt x="3131" y="2799"/>
                  </a:lnTo>
                  <a:lnTo>
                    <a:pt x="3134" y="2797"/>
                  </a:lnTo>
                  <a:lnTo>
                    <a:pt x="3137" y="2790"/>
                  </a:lnTo>
                  <a:lnTo>
                    <a:pt x="3142" y="2784"/>
                  </a:lnTo>
                  <a:lnTo>
                    <a:pt x="3155" y="2767"/>
                  </a:lnTo>
                  <a:lnTo>
                    <a:pt x="3165" y="2755"/>
                  </a:lnTo>
                  <a:lnTo>
                    <a:pt x="3168" y="2752"/>
                  </a:lnTo>
                  <a:lnTo>
                    <a:pt x="3172" y="2748"/>
                  </a:lnTo>
                  <a:lnTo>
                    <a:pt x="3175" y="2747"/>
                  </a:lnTo>
                  <a:lnTo>
                    <a:pt x="3179" y="2745"/>
                  </a:lnTo>
                  <a:lnTo>
                    <a:pt x="3187" y="2744"/>
                  </a:lnTo>
                  <a:lnTo>
                    <a:pt x="3194" y="2742"/>
                  </a:lnTo>
                  <a:lnTo>
                    <a:pt x="3198" y="2742"/>
                  </a:lnTo>
                  <a:lnTo>
                    <a:pt x="3200" y="2742"/>
                  </a:lnTo>
                  <a:lnTo>
                    <a:pt x="3203" y="2741"/>
                  </a:lnTo>
                  <a:lnTo>
                    <a:pt x="3204" y="2739"/>
                  </a:lnTo>
                  <a:lnTo>
                    <a:pt x="3204" y="2735"/>
                  </a:lnTo>
                  <a:lnTo>
                    <a:pt x="3200" y="2727"/>
                  </a:lnTo>
                  <a:lnTo>
                    <a:pt x="3198" y="2723"/>
                  </a:lnTo>
                  <a:lnTo>
                    <a:pt x="3197" y="2720"/>
                  </a:lnTo>
                  <a:lnTo>
                    <a:pt x="3197" y="2716"/>
                  </a:lnTo>
                  <a:lnTo>
                    <a:pt x="3198" y="2714"/>
                  </a:lnTo>
                  <a:lnTo>
                    <a:pt x="3199" y="2710"/>
                  </a:lnTo>
                  <a:lnTo>
                    <a:pt x="3203" y="2709"/>
                  </a:lnTo>
                  <a:lnTo>
                    <a:pt x="3206" y="2707"/>
                  </a:lnTo>
                  <a:lnTo>
                    <a:pt x="3212" y="2706"/>
                  </a:lnTo>
                  <a:lnTo>
                    <a:pt x="3225" y="2703"/>
                  </a:lnTo>
                  <a:lnTo>
                    <a:pt x="3238" y="2700"/>
                  </a:lnTo>
                  <a:lnTo>
                    <a:pt x="3246" y="2697"/>
                  </a:lnTo>
                  <a:lnTo>
                    <a:pt x="3250" y="2692"/>
                  </a:lnTo>
                  <a:lnTo>
                    <a:pt x="3255" y="2689"/>
                  </a:lnTo>
                  <a:lnTo>
                    <a:pt x="3259" y="2683"/>
                  </a:lnTo>
                  <a:lnTo>
                    <a:pt x="3261" y="2677"/>
                  </a:lnTo>
                  <a:lnTo>
                    <a:pt x="3263" y="2673"/>
                  </a:lnTo>
                  <a:lnTo>
                    <a:pt x="3266" y="2670"/>
                  </a:lnTo>
                  <a:lnTo>
                    <a:pt x="3269" y="2667"/>
                  </a:lnTo>
                  <a:lnTo>
                    <a:pt x="3273" y="2665"/>
                  </a:lnTo>
                  <a:lnTo>
                    <a:pt x="3277" y="2665"/>
                  </a:lnTo>
                  <a:lnTo>
                    <a:pt x="3281" y="2665"/>
                  </a:lnTo>
                  <a:lnTo>
                    <a:pt x="3287" y="2667"/>
                  </a:lnTo>
                  <a:lnTo>
                    <a:pt x="3300" y="2671"/>
                  </a:lnTo>
                  <a:lnTo>
                    <a:pt x="3312" y="2675"/>
                  </a:lnTo>
                  <a:lnTo>
                    <a:pt x="3318" y="2676"/>
                  </a:lnTo>
                  <a:lnTo>
                    <a:pt x="3322" y="2678"/>
                  </a:lnTo>
                  <a:lnTo>
                    <a:pt x="3325" y="2682"/>
                  </a:lnTo>
                  <a:lnTo>
                    <a:pt x="3326" y="2684"/>
                  </a:lnTo>
                  <a:lnTo>
                    <a:pt x="3329" y="2691"/>
                  </a:lnTo>
                  <a:lnTo>
                    <a:pt x="3332" y="2695"/>
                  </a:lnTo>
                  <a:lnTo>
                    <a:pt x="3335" y="2696"/>
                  </a:lnTo>
                  <a:lnTo>
                    <a:pt x="3337" y="2696"/>
                  </a:lnTo>
                  <a:lnTo>
                    <a:pt x="3341" y="2695"/>
                  </a:lnTo>
                  <a:lnTo>
                    <a:pt x="3345" y="2691"/>
                  </a:lnTo>
                  <a:lnTo>
                    <a:pt x="3357" y="2685"/>
                  </a:lnTo>
                  <a:lnTo>
                    <a:pt x="3367" y="2679"/>
                  </a:lnTo>
                  <a:lnTo>
                    <a:pt x="3372" y="2677"/>
                  </a:lnTo>
                  <a:lnTo>
                    <a:pt x="3376" y="2673"/>
                  </a:lnTo>
                  <a:lnTo>
                    <a:pt x="3380" y="2670"/>
                  </a:lnTo>
                  <a:lnTo>
                    <a:pt x="3382" y="2664"/>
                  </a:lnTo>
                  <a:lnTo>
                    <a:pt x="3386" y="2650"/>
                  </a:lnTo>
                  <a:lnTo>
                    <a:pt x="3389" y="2632"/>
                  </a:lnTo>
                  <a:lnTo>
                    <a:pt x="3392" y="2613"/>
                  </a:lnTo>
                  <a:lnTo>
                    <a:pt x="3394" y="2595"/>
                  </a:lnTo>
                  <a:lnTo>
                    <a:pt x="3397" y="2580"/>
                  </a:lnTo>
                  <a:lnTo>
                    <a:pt x="3398" y="2565"/>
                  </a:lnTo>
                  <a:lnTo>
                    <a:pt x="3399" y="2559"/>
                  </a:lnTo>
                  <a:lnTo>
                    <a:pt x="3400" y="2553"/>
                  </a:lnTo>
                  <a:lnTo>
                    <a:pt x="3403" y="2549"/>
                  </a:lnTo>
                  <a:lnTo>
                    <a:pt x="3405" y="2544"/>
                  </a:lnTo>
                  <a:lnTo>
                    <a:pt x="3411" y="2537"/>
                  </a:lnTo>
                  <a:lnTo>
                    <a:pt x="3416" y="2528"/>
                  </a:lnTo>
                  <a:lnTo>
                    <a:pt x="3416" y="2525"/>
                  </a:lnTo>
                  <a:lnTo>
                    <a:pt x="3417" y="2520"/>
                  </a:lnTo>
                  <a:lnTo>
                    <a:pt x="3416" y="2514"/>
                  </a:lnTo>
                  <a:lnTo>
                    <a:pt x="3414" y="2508"/>
                  </a:lnTo>
                  <a:lnTo>
                    <a:pt x="3412" y="2501"/>
                  </a:lnTo>
                  <a:lnTo>
                    <a:pt x="3411" y="2494"/>
                  </a:lnTo>
                  <a:lnTo>
                    <a:pt x="3407" y="2488"/>
                  </a:lnTo>
                  <a:lnTo>
                    <a:pt x="3404" y="2483"/>
                  </a:lnTo>
                  <a:lnTo>
                    <a:pt x="3395" y="2471"/>
                  </a:lnTo>
                  <a:lnTo>
                    <a:pt x="3387" y="2458"/>
                  </a:lnTo>
                  <a:lnTo>
                    <a:pt x="3382" y="2450"/>
                  </a:lnTo>
                  <a:lnTo>
                    <a:pt x="3374" y="2436"/>
                  </a:lnTo>
                  <a:lnTo>
                    <a:pt x="3369" y="2427"/>
                  </a:lnTo>
                  <a:lnTo>
                    <a:pt x="3362" y="2417"/>
                  </a:lnTo>
                  <a:lnTo>
                    <a:pt x="3360" y="2413"/>
                  </a:lnTo>
                  <a:lnTo>
                    <a:pt x="3356" y="2411"/>
                  </a:lnTo>
                  <a:lnTo>
                    <a:pt x="3351" y="2410"/>
                  </a:lnTo>
                  <a:lnTo>
                    <a:pt x="3347" y="2410"/>
                  </a:lnTo>
                  <a:lnTo>
                    <a:pt x="3336" y="2410"/>
                  </a:lnTo>
                  <a:lnTo>
                    <a:pt x="3323" y="2412"/>
                  </a:lnTo>
                  <a:lnTo>
                    <a:pt x="3317" y="2412"/>
                  </a:lnTo>
                  <a:lnTo>
                    <a:pt x="3312" y="2414"/>
                  </a:lnTo>
                  <a:lnTo>
                    <a:pt x="3309" y="2416"/>
                  </a:lnTo>
                  <a:lnTo>
                    <a:pt x="3305" y="2419"/>
                  </a:lnTo>
                  <a:lnTo>
                    <a:pt x="3303" y="2421"/>
                  </a:lnTo>
                  <a:lnTo>
                    <a:pt x="3301" y="2425"/>
                  </a:lnTo>
                  <a:lnTo>
                    <a:pt x="3300" y="2430"/>
                  </a:lnTo>
                  <a:lnTo>
                    <a:pt x="3300" y="2436"/>
                  </a:lnTo>
                  <a:lnTo>
                    <a:pt x="3300" y="2438"/>
                  </a:lnTo>
                  <a:lnTo>
                    <a:pt x="3299" y="2440"/>
                  </a:lnTo>
                  <a:lnTo>
                    <a:pt x="3298" y="2443"/>
                  </a:lnTo>
                  <a:lnTo>
                    <a:pt x="3296" y="2445"/>
                  </a:lnTo>
                  <a:lnTo>
                    <a:pt x="3290" y="2449"/>
                  </a:lnTo>
                  <a:lnTo>
                    <a:pt x="3282" y="2451"/>
                  </a:lnTo>
                  <a:lnTo>
                    <a:pt x="3275" y="2452"/>
                  </a:lnTo>
                  <a:lnTo>
                    <a:pt x="3268" y="2452"/>
                  </a:lnTo>
                  <a:lnTo>
                    <a:pt x="3265" y="2451"/>
                  </a:lnTo>
                  <a:lnTo>
                    <a:pt x="3262" y="2450"/>
                  </a:lnTo>
                  <a:lnTo>
                    <a:pt x="3261" y="2448"/>
                  </a:lnTo>
                  <a:lnTo>
                    <a:pt x="3260" y="2445"/>
                  </a:lnTo>
                  <a:lnTo>
                    <a:pt x="3255" y="2436"/>
                  </a:lnTo>
                  <a:lnTo>
                    <a:pt x="3252" y="2430"/>
                  </a:lnTo>
                  <a:lnTo>
                    <a:pt x="3248" y="2427"/>
                  </a:lnTo>
                  <a:lnTo>
                    <a:pt x="3244" y="2426"/>
                  </a:lnTo>
                  <a:lnTo>
                    <a:pt x="3240" y="2426"/>
                  </a:lnTo>
                  <a:lnTo>
                    <a:pt x="3235" y="2429"/>
                  </a:lnTo>
                  <a:lnTo>
                    <a:pt x="3224" y="2431"/>
                  </a:lnTo>
                  <a:lnTo>
                    <a:pt x="3215" y="2431"/>
                  </a:lnTo>
                  <a:lnTo>
                    <a:pt x="3210" y="2430"/>
                  </a:lnTo>
                  <a:lnTo>
                    <a:pt x="3206" y="2429"/>
                  </a:lnTo>
                  <a:lnTo>
                    <a:pt x="3204" y="2425"/>
                  </a:lnTo>
                  <a:lnTo>
                    <a:pt x="3202" y="2420"/>
                  </a:lnTo>
                  <a:lnTo>
                    <a:pt x="3199" y="2414"/>
                  </a:lnTo>
                  <a:lnTo>
                    <a:pt x="3197" y="2411"/>
                  </a:lnTo>
                  <a:lnTo>
                    <a:pt x="3194" y="2408"/>
                  </a:lnTo>
                  <a:lnTo>
                    <a:pt x="3193" y="2407"/>
                  </a:lnTo>
                  <a:lnTo>
                    <a:pt x="3187" y="2405"/>
                  </a:lnTo>
                  <a:lnTo>
                    <a:pt x="3181" y="2404"/>
                  </a:lnTo>
                  <a:lnTo>
                    <a:pt x="3175" y="2401"/>
                  </a:lnTo>
                  <a:lnTo>
                    <a:pt x="3170" y="2399"/>
                  </a:lnTo>
                  <a:lnTo>
                    <a:pt x="3167" y="2399"/>
                  </a:lnTo>
                  <a:lnTo>
                    <a:pt x="3165" y="2399"/>
                  </a:lnTo>
                  <a:lnTo>
                    <a:pt x="3162" y="2400"/>
                  </a:lnTo>
                  <a:lnTo>
                    <a:pt x="3160" y="2402"/>
                  </a:lnTo>
                  <a:lnTo>
                    <a:pt x="3158" y="2408"/>
                  </a:lnTo>
                  <a:lnTo>
                    <a:pt x="3156" y="2416"/>
                  </a:lnTo>
                  <a:lnTo>
                    <a:pt x="3156" y="2423"/>
                  </a:lnTo>
                  <a:lnTo>
                    <a:pt x="3158" y="2427"/>
                  </a:lnTo>
                  <a:lnTo>
                    <a:pt x="3158" y="2437"/>
                  </a:lnTo>
                  <a:lnTo>
                    <a:pt x="3158" y="2443"/>
                  </a:lnTo>
                  <a:lnTo>
                    <a:pt x="3156" y="2444"/>
                  </a:lnTo>
                  <a:lnTo>
                    <a:pt x="3154" y="2445"/>
                  </a:lnTo>
                  <a:lnTo>
                    <a:pt x="3151" y="2446"/>
                  </a:lnTo>
                  <a:lnTo>
                    <a:pt x="3146" y="2448"/>
                  </a:lnTo>
                  <a:lnTo>
                    <a:pt x="3137" y="2448"/>
                  </a:lnTo>
                  <a:lnTo>
                    <a:pt x="3128" y="2448"/>
                  </a:lnTo>
                  <a:lnTo>
                    <a:pt x="3123" y="2446"/>
                  </a:lnTo>
                  <a:lnTo>
                    <a:pt x="3120" y="2445"/>
                  </a:lnTo>
                  <a:lnTo>
                    <a:pt x="3115" y="2442"/>
                  </a:lnTo>
                  <a:lnTo>
                    <a:pt x="3112" y="2438"/>
                  </a:lnTo>
                  <a:lnTo>
                    <a:pt x="3104" y="2426"/>
                  </a:lnTo>
                  <a:lnTo>
                    <a:pt x="3099" y="2417"/>
                  </a:lnTo>
                  <a:lnTo>
                    <a:pt x="3096" y="2413"/>
                  </a:lnTo>
                  <a:lnTo>
                    <a:pt x="3093" y="2411"/>
                  </a:lnTo>
                  <a:lnTo>
                    <a:pt x="3090" y="2408"/>
                  </a:lnTo>
                  <a:lnTo>
                    <a:pt x="3086" y="2407"/>
                  </a:lnTo>
                  <a:lnTo>
                    <a:pt x="3082" y="2408"/>
                  </a:lnTo>
                  <a:lnTo>
                    <a:pt x="3079" y="2410"/>
                  </a:lnTo>
                  <a:lnTo>
                    <a:pt x="3076" y="2412"/>
                  </a:lnTo>
                  <a:lnTo>
                    <a:pt x="3073" y="2414"/>
                  </a:lnTo>
                  <a:lnTo>
                    <a:pt x="3070" y="2417"/>
                  </a:lnTo>
                  <a:lnTo>
                    <a:pt x="3065" y="2419"/>
                  </a:lnTo>
                  <a:lnTo>
                    <a:pt x="3060" y="2418"/>
                  </a:lnTo>
                  <a:lnTo>
                    <a:pt x="3053" y="2417"/>
                  </a:lnTo>
                  <a:lnTo>
                    <a:pt x="3038" y="2410"/>
                  </a:lnTo>
                  <a:lnTo>
                    <a:pt x="3024" y="2401"/>
                  </a:lnTo>
                  <a:lnTo>
                    <a:pt x="3020" y="2398"/>
                  </a:lnTo>
                  <a:lnTo>
                    <a:pt x="3017" y="2393"/>
                  </a:lnTo>
                  <a:lnTo>
                    <a:pt x="3016" y="2392"/>
                  </a:lnTo>
                  <a:lnTo>
                    <a:pt x="3016" y="2389"/>
                  </a:lnTo>
                  <a:lnTo>
                    <a:pt x="3017" y="2387"/>
                  </a:lnTo>
                  <a:lnTo>
                    <a:pt x="3019" y="2386"/>
                  </a:lnTo>
                  <a:lnTo>
                    <a:pt x="3027" y="2379"/>
                  </a:lnTo>
                  <a:lnTo>
                    <a:pt x="3036" y="2375"/>
                  </a:lnTo>
                  <a:lnTo>
                    <a:pt x="3041" y="2373"/>
                  </a:lnTo>
                  <a:lnTo>
                    <a:pt x="3045" y="2369"/>
                  </a:lnTo>
                  <a:lnTo>
                    <a:pt x="3046" y="2367"/>
                  </a:lnTo>
                  <a:lnTo>
                    <a:pt x="3047" y="2362"/>
                  </a:lnTo>
                  <a:lnTo>
                    <a:pt x="3039" y="2350"/>
                  </a:lnTo>
                  <a:lnTo>
                    <a:pt x="3027" y="2335"/>
                  </a:lnTo>
                  <a:lnTo>
                    <a:pt x="3024" y="2323"/>
                  </a:lnTo>
                  <a:lnTo>
                    <a:pt x="3024" y="2311"/>
                  </a:lnTo>
                  <a:lnTo>
                    <a:pt x="3024" y="2306"/>
                  </a:lnTo>
                  <a:lnTo>
                    <a:pt x="3024" y="2301"/>
                  </a:lnTo>
                  <a:lnTo>
                    <a:pt x="3022" y="2297"/>
                  </a:lnTo>
                  <a:lnTo>
                    <a:pt x="3020" y="2292"/>
                  </a:lnTo>
                  <a:lnTo>
                    <a:pt x="3009" y="2281"/>
                  </a:lnTo>
                  <a:lnTo>
                    <a:pt x="2997" y="2272"/>
                  </a:lnTo>
                  <a:lnTo>
                    <a:pt x="2985" y="2263"/>
                  </a:lnTo>
                  <a:lnTo>
                    <a:pt x="2976" y="2259"/>
                  </a:lnTo>
                  <a:lnTo>
                    <a:pt x="2969" y="2257"/>
                  </a:lnTo>
                  <a:lnTo>
                    <a:pt x="2964" y="2257"/>
                  </a:lnTo>
                  <a:lnTo>
                    <a:pt x="2958" y="2261"/>
                  </a:lnTo>
                  <a:lnTo>
                    <a:pt x="2953" y="2265"/>
                  </a:lnTo>
                  <a:lnTo>
                    <a:pt x="2951" y="2266"/>
                  </a:lnTo>
                  <a:lnTo>
                    <a:pt x="2947" y="2267"/>
                  </a:lnTo>
                  <a:lnTo>
                    <a:pt x="2944" y="2268"/>
                  </a:lnTo>
                  <a:lnTo>
                    <a:pt x="2939" y="2268"/>
                  </a:lnTo>
                  <a:lnTo>
                    <a:pt x="2928" y="2266"/>
                  </a:lnTo>
                  <a:lnTo>
                    <a:pt x="2915" y="2261"/>
                  </a:lnTo>
                  <a:lnTo>
                    <a:pt x="2902" y="2255"/>
                  </a:lnTo>
                  <a:lnTo>
                    <a:pt x="2888" y="2249"/>
                  </a:lnTo>
                  <a:lnTo>
                    <a:pt x="2874" y="2243"/>
                  </a:lnTo>
                  <a:lnTo>
                    <a:pt x="2863" y="2241"/>
                  </a:lnTo>
                  <a:lnTo>
                    <a:pt x="2857" y="2241"/>
                  </a:lnTo>
                  <a:lnTo>
                    <a:pt x="2852" y="2243"/>
                  </a:lnTo>
                  <a:lnTo>
                    <a:pt x="2847" y="2246"/>
                  </a:lnTo>
                  <a:lnTo>
                    <a:pt x="2843" y="2250"/>
                  </a:lnTo>
                  <a:lnTo>
                    <a:pt x="2839" y="2255"/>
                  </a:lnTo>
                  <a:lnTo>
                    <a:pt x="2837" y="2260"/>
                  </a:lnTo>
                  <a:lnTo>
                    <a:pt x="2835" y="2266"/>
                  </a:lnTo>
                  <a:lnTo>
                    <a:pt x="2835" y="2271"/>
                  </a:lnTo>
                  <a:lnTo>
                    <a:pt x="2838" y="2281"/>
                  </a:lnTo>
                  <a:lnTo>
                    <a:pt x="2839" y="2288"/>
                  </a:lnTo>
                  <a:lnTo>
                    <a:pt x="2839" y="2291"/>
                  </a:lnTo>
                  <a:lnTo>
                    <a:pt x="2838" y="2293"/>
                  </a:lnTo>
                  <a:lnTo>
                    <a:pt x="2835" y="2294"/>
                  </a:lnTo>
                  <a:lnTo>
                    <a:pt x="2832" y="2294"/>
                  </a:lnTo>
                  <a:lnTo>
                    <a:pt x="2828" y="2294"/>
                  </a:lnTo>
                  <a:lnTo>
                    <a:pt x="2824" y="2294"/>
                  </a:lnTo>
                  <a:lnTo>
                    <a:pt x="2819" y="2292"/>
                  </a:lnTo>
                  <a:lnTo>
                    <a:pt x="2814" y="2288"/>
                  </a:lnTo>
                  <a:lnTo>
                    <a:pt x="2808" y="2282"/>
                  </a:lnTo>
                  <a:lnTo>
                    <a:pt x="2801" y="2274"/>
                  </a:lnTo>
                  <a:lnTo>
                    <a:pt x="2794" y="2263"/>
                  </a:lnTo>
                  <a:lnTo>
                    <a:pt x="2788" y="2253"/>
                  </a:lnTo>
                  <a:lnTo>
                    <a:pt x="2782" y="2243"/>
                  </a:lnTo>
                  <a:lnTo>
                    <a:pt x="2777" y="2236"/>
                  </a:lnTo>
                  <a:lnTo>
                    <a:pt x="2775" y="2222"/>
                  </a:lnTo>
                  <a:lnTo>
                    <a:pt x="2771" y="2203"/>
                  </a:lnTo>
                  <a:lnTo>
                    <a:pt x="2767" y="2192"/>
                  </a:lnTo>
                  <a:lnTo>
                    <a:pt x="2763" y="2181"/>
                  </a:lnTo>
                  <a:lnTo>
                    <a:pt x="2759" y="2171"/>
                  </a:lnTo>
                  <a:lnTo>
                    <a:pt x="2758" y="2159"/>
                  </a:lnTo>
                  <a:lnTo>
                    <a:pt x="2757" y="2147"/>
                  </a:lnTo>
                  <a:lnTo>
                    <a:pt x="2757" y="2137"/>
                  </a:lnTo>
                  <a:lnTo>
                    <a:pt x="2758" y="2134"/>
                  </a:lnTo>
                  <a:lnTo>
                    <a:pt x="2761" y="2130"/>
                  </a:lnTo>
                  <a:lnTo>
                    <a:pt x="2763" y="2129"/>
                  </a:lnTo>
                  <a:lnTo>
                    <a:pt x="2767" y="2127"/>
                  </a:lnTo>
                  <a:lnTo>
                    <a:pt x="2771" y="2127"/>
                  </a:lnTo>
                  <a:lnTo>
                    <a:pt x="2774" y="2126"/>
                  </a:lnTo>
                  <a:lnTo>
                    <a:pt x="2776" y="2124"/>
                  </a:lnTo>
                  <a:lnTo>
                    <a:pt x="2777" y="2122"/>
                  </a:lnTo>
                  <a:lnTo>
                    <a:pt x="2777" y="2115"/>
                  </a:lnTo>
                  <a:lnTo>
                    <a:pt x="2777" y="2104"/>
                  </a:lnTo>
                  <a:lnTo>
                    <a:pt x="2778" y="2099"/>
                  </a:lnTo>
                  <a:lnTo>
                    <a:pt x="2778" y="2095"/>
                  </a:lnTo>
                  <a:lnTo>
                    <a:pt x="2780" y="2089"/>
                  </a:lnTo>
                  <a:lnTo>
                    <a:pt x="2782" y="2083"/>
                  </a:lnTo>
                  <a:lnTo>
                    <a:pt x="2786" y="2072"/>
                  </a:lnTo>
                  <a:lnTo>
                    <a:pt x="2790" y="2063"/>
                  </a:lnTo>
                  <a:lnTo>
                    <a:pt x="2794" y="2057"/>
                  </a:lnTo>
                  <a:lnTo>
                    <a:pt x="2797" y="2052"/>
                  </a:lnTo>
                  <a:lnTo>
                    <a:pt x="2801" y="2047"/>
                  </a:lnTo>
                  <a:lnTo>
                    <a:pt x="2808" y="2038"/>
                  </a:lnTo>
                  <a:lnTo>
                    <a:pt x="2821" y="2023"/>
                  </a:lnTo>
                  <a:lnTo>
                    <a:pt x="2833" y="2009"/>
                  </a:lnTo>
                  <a:lnTo>
                    <a:pt x="2837" y="2003"/>
                  </a:lnTo>
                  <a:lnTo>
                    <a:pt x="2840" y="1998"/>
                  </a:lnTo>
                  <a:lnTo>
                    <a:pt x="2840" y="1995"/>
                  </a:lnTo>
                  <a:lnTo>
                    <a:pt x="2841" y="1992"/>
                  </a:lnTo>
                  <a:lnTo>
                    <a:pt x="2841" y="1990"/>
                  </a:lnTo>
                  <a:lnTo>
                    <a:pt x="2841" y="1989"/>
                  </a:lnTo>
                  <a:lnTo>
                    <a:pt x="2841" y="1988"/>
                  </a:lnTo>
                  <a:lnTo>
                    <a:pt x="2839" y="1986"/>
                  </a:lnTo>
                  <a:lnTo>
                    <a:pt x="2837" y="1986"/>
                  </a:lnTo>
                  <a:lnTo>
                    <a:pt x="2833" y="1983"/>
                  </a:lnTo>
                  <a:lnTo>
                    <a:pt x="2828" y="1980"/>
                  </a:lnTo>
                  <a:lnTo>
                    <a:pt x="2821" y="1978"/>
                  </a:lnTo>
                  <a:lnTo>
                    <a:pt x="2818" y="1975"/>
                  </a:lnTo>
                  <a:lnTo>
                    <a:pt x="2815" y="1972"/>
                  </a:lnTo>
                  <a:lnTo>
                    <a:pt x="2815" y="1969"/>
                  </a:lnTo>
                  <a:lnTo>
                    <a:pt x="2816" y="1963"/>
                  </a:lnTo>
                  <a:lnTo>
                    <a:pt x="2820" y="1958"/>
                  </a:lnTo>
                  <a:lnTo>
                    <a:pt x="2837" y="1956"/>
                  </a:lnTo>
                  <a:lnTo>
                    <a:pt x="2855" y="1952"/>
                  </a:lnTo>
                  <a:lnTo>
                    <a:pt x="2859" y="1934"/>
                  </a:lnTo>
                  <a:lnTo>
                    <a:pt x="2864" y="1923"/>
                  </a:lnTo>
                  <a:lnTo>
                    <a:pt x="2868" y="1922"/>
                  </a:lnTo>
                  <a:lnTo>
                    <a:pt x="2875" y="1925"/>
                  </a:lnTo>
                  <a:lnTo>
                    <a:pt x="2881" y="1927"/>
                  </a:lnTo>
                  <a:lnTo>
                    <a:pt x="2887" y="1931"/>
                  </a:lnTo>
                  <a:lnTo>
                    <a:pt x="2889" y="1932"/>
                  </a:lnTo>
                  <a:lnTo>
                    <a:pt x="2891" y="1932"/>
                  </a:lnTo>
                  <a:lnTo>
                    <a:pt x="2893" y="1931"/>
                  </a:lnTo>
                  <a:lnTo>
                    <a:pt x="2894" y="1929"/>
                  </a:lnTo>
                  <a:lnTo>
                    <a:pt x="2896" y="1923"/>
                  </a:lnTo>
                  <a:lnTo>
                    <a:pt x="2896" y="1916"/>
                  </a:lnTo>
                  <a:lnTo>
                    <a:pt x="2897" y="1908"/>
                  </a:lnTo>
                  <a:lnTo>
                    <a:pt x="2898" y="1901"/>
                  </a:lnTo>
                  <a:lnTo>
                    <a:pt x="2898" y="1897"/>
                  </a:lnTo>
                  <a:lnTo>
                    <a:pt x="2898" y="1894"/>
                  </a:lnTo>
                  <a:lnTo>
                    <a:pt x="2897" y="1890"/>
                  </a:lnTo>
                  <a:lnTo>
                    <a:pt x="2896" y="1888"/>
                  </a:lnTo>
                  <a:lnTo>
                    <a:pt x="2893" y="1885"/>
                  </a:lnTo>
                  <a:lnTo>
                    <a:pt x="2887" y="1884"/>
                  </a:lnTo>
                  <a:lnTo>
                    <a:pt x="2881" y="1883"/>
                  </a:lnTo>
                  <a:lnTo>
                    <a:pt x="2874" y="1882"/>
                  </a:lnTo>
                  <a:lnTo>
                    <a:pt x="2859" y="1883"/>
                  </a:lnTo>
                  <a:lnTo>
                    <a:pt x="2845" y="1884"/>
                  </a:lnTo>
                  <a:lnTo>
                    <a:pt x="2839" y="1885"/>
                  </a:lnTo>
                  <a:lnTo>
                    <a:pt x="2835" y="1885"/>
                  </a:lnTo>
                  <a:lnTo>
                    <a:pt x="2832" y="1885"/>
                  </a:lnTo>
                  <a:lnTo>
                    <a:pt x="2831" y="1884"/>
                  </a:lnTo>
                  <a:lnTo>
                    <a:pt x="2828" y="1878"/>
                  </a:lnTo>
                  <a:lnTo>
                    <a:pt x="2827" y="1869"/>
                  </a:lnTo>
                  <a:lnTo>
                    <a:pt x="2826" y="1859"/>
                  </a:lnTo>
                  <a:lnTo>
                    <a:pt x="2824" y="1853"/>
                  </a:lnTo>
                  <a:lnTo>
                    <a:pt x="2819" y="1847"/>
                  </a:lnTo>
                  <a:lnTo>
                    <a:pt x="2813" y="1843"/>
                  </a:lnTo>
                  <a:lnTo>
                    <a:pt x="2809" y="1839"/>
                  </a:lnTo>
                  <a:lnTo>
                    <a:pt x="2806" y="1833"/>
                  </a:lnTo>
                  <a:lnTo>
                    <a:pt x="2803" y="1827"/>
                  </a:lnTo>
                  <a:lnTo>
                    <a:pt x="2802" y="1820"/>
                  </a:lnTo>
                  <a:lnTo>
                    <a:pt x="2801" y="1812"/>
                  </a:lnTo>
                  <a:lnTo>
                    <a:pt x="2801" y="1802"/>
                  </a:lnTo>
                  <a:lnTo>
                    <a:pt x="2802" y="1794"/>
                  </a:lnTo>
                  <a:lnTo>
                    <a:pt x="2803" y="1786"/>
                  </a:lnTo>
                  <a:lnTo>
                    <a:pt x="2805" y="1782"/>
                  </a:lnTo>
                  <a:lnTo>
                    <a:pt x="2803" y="1778"/>
                  </a:lnTo>
                  <a:lnTo>
                    <a:pt x="2801" y="1775"/>
                  </a:lnTo>
                  <a:lnTo>
                    <a:pt x="2797" y="1772"/>
                  </a:lnTo>
                  <a:lnTo>
                    <a:pt x="2794" y="1770"/>
                  </a:lnTo>
                  <a:lnTo>
                    <a:pt x="2792" y="1769"/>
                  </a:lnTo>
                  <a:lnTo>
                    <a:pt x="2789" y="1769"/>
                  </a:lnTo>
                  <a:lnTo>
                    <a:pt x="2788" y="1769"/>
                  </a:lnTo>
                  <a:lnTo>
                    <a:pt x="2781" y="1777"/>
                  </a:lnTo>
                  <a:lnTo>
                    <a:pt x="2772" y="1783"/>
                  </a:lnTo>
                  <a:lnTo>
                    <a:pt x="2765" y="1788"/>
                  </a:lnTo>
                  <a:lnTo>
                    <a:pt x="2759" y="1790"/>
                  </a:lnTo>
                  <a:lnTo>
                    <a:pt x="2756" y="1792"/>
                  </a:lnTo>
                  <a:lnTo>
                    <a:pt x="2753" y="1792"/>
                  </a:lnTo>
                  <a:lnTo>
                    <a:pt x="2751" y="1789"/>
                  </a:lnTo>
                  <a:lnTo>
                    <a:pt x="2751" y="1787"/>
                  </a:lnTo>
                  <a:lnTo>
                    <a:pt x="2751" y="1778"/>
                  </a:lnTo>
                  <a:lnTo>
                    <a:pt x="2752" y="1767"/>
                  </a:lnTo>
                  <a:lnTo>
                    <a:pt x="2751" y="1763"/>
                  </a:lnTo>
                  <a:lnTo>
                    <a:pt x="2751" y="1761"/>
                  </a:lnTo>
                  <a:lnTo>
                    <a:pt x="2749" y="1757"/>
                  </a:lnTo>
                  <a:lnTo>
                    <a:pt x="2748" y="1755"/>
                  </a:lnTo>
                  <a:lnTo>
                    <a:pt x="2742" y="1750"/>
                  </a:lnTo>
                  <a:lnTo>
                    <a:pt x="2736" y="1745"/>
                  </a:lnTo>
                  <a:lnTo>
                    <a:pt x="2723" y="1738"/>
                  </a:lnTo>
                  <a:lnTo>
                    <a:pt x="2715" y="1731"/>
                  </a:lnTo>
                  <a:lnTo>
                    <a:pt x="2713" y="1727"/>
                  </a:lnTo>
                  <a:lnTo>
                    <a:pt x="2712" y="1723"/>
                  </a:lnTo>
                  <a:lnTo>
                    <a:pt x="2712" y="1718"/>
                  </a:lnTo>
                  <a:lnTo>
                    <a:pt x="2712" y="1712"/>
                  </a:lnTo>
                  <a:lnTo>
                    <a:pt x="2713" y="1707"/>
                  </a:lnTo>
                  <a:lnTo>
                    <a:pt x="2714" y="1702"/>
                  </a:lnTo>
                  <a:lnTo>
                    <a:pt x="2717" y="1698"/>
                  </a:lnTo>
                  <a:lnTo>
                    <a:pt x="2719" y="1694"/>
                  </a:lnTo>
                  <a:lnTo>
                    <a:pt x="2727" y="1686"/>
                  </a:lnTo>
                  <a:lnTo>
                    <a:pt x="2739" y="1674"/>
                  </a:lnTo>
                  <a:lnTo>
                    <a:pt x="2744" y="1667"/>
                  </a:lnTo>
                  <a:lnTo>
                    <a:pt x="2749" y="1660"/>
                  </a:lnTo>
                  <a:lnTo>
                    <a:pt x="2752" y="1654"/>
                  </a:lnTo>
                  <a:lnTo>
                    <a:pt x="2755" y="1648"/>
                  </a:lnTo>
                  <a:lnTo>
                    <a:pt x="2755" y="1637"/>
                  </a:lnTo>
                  <a:lnTo>
                    <a:pt x="2756" y="1624"/>
                  </a:lnTo>
                  <a:lnTo>
                    <a:pt x="2758" y="1612"/>
                  </a:lnTo>
                  <a:lnTo>
                    <a:pt x="2762" y="1603"/>
                  </a:lnTo>
                  <a:lnTo>
                    <a:pt x="2767" y="1592"/>
                  </a:lnTo>
                  <a:lnTo>
                    <a:pt x="2771" y="1581"/>
                  </a:lnTo>
                  <a:lnTo>
                    <a:pt x="2775" y="1568"/>
                  </a:lnTo>
                  <a:lnTo>
                    <a:pt x="2777" y="1556"/>
                  </a:lnTo>
                  <a:lnTo>
                    <a:pt x="2777" y="1550"/>
                  </a:lnTo>
                  <a:lnTo>
                    <a:pt x="2780" y="1547"/>
                  </a:lnTo>
                  <a:lnTo>
                    <a:pt x="2781" y="1544"/>
                  </a:lnTo>
                  <a:lnTo>
                    <a:pt x="2784" y="1543"/>
                  </a:lnTo>
                  <a:lnTo>
                    <a:pt x="2790" y="1541"/>
                  </a:lnTo>
                  <a:lnTo>
                    <a:pt x="2795" y="1538"/>
                  </a:lnTo>
                  <a:lnTo>
                    <a:pt x="2797" y="1536"/>
                  </a:lnTo>
                  <a:lnTo>
                    <a:pt x="2800" y="1532"/>
                  </a:lnTo>
                  <a:lnTo>
                    <a:pt x="2801" y="1528"/>
                  </a:lnTo>
                  <a:lnTo>
                    <a:pt x="2803" y="1522"/>
                  </a:lnTo>
                  <a:lnTo>
                    <a:pt x="2806" y="1511"/>
                  </a:lnTo>
                  <a:lnTo>
                    <a:pt x="2808" y="1500"/>
                  </a:lnTo>
                  <a:lnTo>
                    <a:pt x="2811" y="1486"/>
                  </a:lnTo>
                  <a:lnTo>
                    <a:pt x="2814" y="1469"/>
                  </a:lnTo>
                  <a:lnTo>
                    <a:pt x="2816" y="1462"/>
                  </a:lnTo>
                  <a:lnTo>
                    <a:pt x="2821" y="1456"/>
                  </a:lnTo>
                  <a:lnTo>
                    <a:pt x="2827" y="1452"/>
                  </a:lnTo>
                  <a:lnTo>
                    <a:pt x="2833" y="1446"/>
                  </a:lnTo>
                  <a:lnTo>
                    <a:pt x="2840" y="1438"/>
                  </a:lnTo>
                  <a:lnTo>
                    <a:pt x="2850" y="1433"/>
                  </a:lnTo>
                  <a:lnTo>
                    <a:pt x="2857" y="1427"/>
                  </a:lnTo>
                  <a:lnTo>
                    <a:pt x="2864" y="1423"/>
                  </a:lnTo>
                  <a:lnTo>
                    <a:pt x="2872" y="1419"/>
                  </a:lnTo>
                  <a:lnTo>
                    <a:pt x="2876" y="1416"/>
                  </a:lnTo>
                  <a:lnTo>
                    <a:pt x="2876" y="1411"/>
                  </a:lnTo>
                  <a:lnTo>
                    <a:pt x="2876" y="1404"/>
                  </a:lnTo>
                  <a:lnTo>
                    <a:pt x="2874" y="1393"/>
                  </a:lnTo>
                  <a:lnTo>
                    <a:pt x="2871" y="1384"/>
                  </a:lnTo>
                  <a:lnTo>
                    <a:pt x="2866" y="1373"/>
                  </a:lnTo>
                  <a:lnTo>
                    <a:pt x="2860" y="1361"/>
                  </a:lnTo>
                  <a:lnTo>
                    <a:pt x="2855" y="1348"/>
                  </a:lnTo>
                  <a:lnTo>
                    <a:pt x="2847" y="1336"/>
                  </a:lnTo>
                  <a:lnTo>
                    <a:pt x="2840" y="1326"/>
                  </a:lnTo>
                  <a:lnTo>
                    <a:pt x="2832" y="1317"/>
                  </a:lnTo>
                  <a:lnTo>
                    <a:pt x="2822" y="1310"/>
                  </a:lnTo>
                  <a:lnTo>
                    <a:pt x="2813" y="1303"/>
                  </a:lnTo>
                  <a:lnTo>
                    <a:pt x="2805" y="1296"/>
                  </a:lnTo>
                  <a:lnTo>
                    <a:pt x="2800" y="1290"/>
                  </a:lnTo>
                  <a:lnTo>
                    <a:pt x="2796" y="1282"/>
                  </a:lnTo>
                  <a:lnTo>
                    <a:pt x="2792" y="1273"/>
                  </a:lnTo>
                  <a:lnTo>
                    <a:pt x="2789" y="1267"/>
                  </a:lnTo>
                  <a:lnTo>
                    <a:pt x="2786" y="1264"/>
                  </a:lnTo>
                  <a:lnTo>
                    <a:pt x="2781" y="1261"/>
                  </a:lnTo>
                  <a:lnTo>
                    <a:pt x="2777" y="1259"/>
                  </a:lnTo>
                  <a:lnTo>
                    <a:pt x="2774" y="1258"/>
                  </a:lnTo>
                  <a:lnTo>
                    <a:pt x="2770" y="1258"/>
                  </a:lnTo>
                  <a:lnTo>
                    <a:pt x="2768" y="1258"/>
                  </a:lnTo>
                  <a:lnTo>
                    <a:pt x="2765" y="1259"/>
                  </a:lnTo>
                  <a:lnTo>
                    <a:pt x="2751" y="1274"/>
                  </a:lnTo>
                  <a:lnTo>
                    <a:pt x="2736" y="1290"/>
                  </a:lnTo>
                  <a:lnTo>
                    <a:pt x="2732" y="1292"/>
                  </a:lnTo>
                  <a:lnTo>
                    <a:pt x="2727" y="1293"/>
                  </a:lnTo>
                  <a:lnTo>
                    <a:pt x="2723" y="1295"/>
                  </a:lnTo>
                  <a:lnTo>
                    <a:pt x="2717" y="1295"/>
                  </a:lnTo>
                  <a:lnTo>
                    <a:pt x="2707" y="1293"/>
                  </a:lnTo>
                  <a:lnTo>
                    <a:pt x="2698" y="1291"/>
                  </a:lnTo>
                  <a:lnTo>
                    <a:pt x="2689" y="1288"/>
                  </a:lnTo>
                  <a:lnTo>
                    <a:pt x="2681" y="1286"/>
                  </a:lnTo>
                  <a:lnTo>
                    <a:pt x="2673" y="1288"/>
                  </a:lnTo>
                  <a:lnTo>
                    <a:pt x="2664" y="1290"/>
                  </a:lnTo>
                  <a:lnTo>
                    <a:pt x="2660" y="1292"/>
                  </a:lnTo>
                  <a:lnTo>
                    <a:pt x="2656" y="1297"/>
                  </a:lnTo>
                  <a:lnTo>
                    <a:pt x="2652" y="1302"/>
                  </a:lnTo>
                  <a:lnTo>
                    <a:pt x="2649" y="1307"/>
                  </a:lnTo>
                  <a:lnTo>
                    <a:pt x="2645" y="1314"/>
                  </a:lnTo>
                  <a:lnTo>
                    <a:pt x="2643" y="1317"/>
                  </a:lnTo>
                  <a:lnTo>
                    <a:pt x="2639" y="1321"/>
                  </a:lnTo>
                  <a:lnTo>
                    <a:pt x="2637" y="1323"/>
                  </a:lnTo>
                  <a:lnTo>
                    <a:pt x="2629" y="1326"/>
                  </a:lnTo>
                  <a:lnTo>
                    <a:pt x="2616" y="1327"/>
                  </a:lnTo>
                  <a:lnTo>
                    <a:pt x="2601" y="1328"/>
                  </a:lnTo>
                  <a:lnTo>
                    <a:pt x="2587" y="1328"/>
                  </a:lnTo>
                  <a:lnTo>
                    <a:pt x="2574" y="1326"/>
                  </a:lnTo>
                  <a:lnTo>
                    <a:pt x="2564" y="1323"/>
                  </a:lnTo>
                  <a:lnTo>
                    <a:pt x="2556" y="1318"/>
                  </a:lnTo>
                  <a:lnTo>
                    <a:pt x="2545" y="1311"/>
                  </a:lnTo>
                  <a:lnTo>
                    <a:pt x="2534" y="1304"/>
                  </a:lnTo>
                  <a:lnTo>
                    <a:pt x="2523" y="1296"/>
                  </a:lnTo>
                  <a:lnTo>
                    <a:pt x="2522" y="1292"/>
                  </a:lnTo>
                  <a:lnTo>
                    <a:pt x="2522" y="1289"/>
                  </a:lnTo>
                  <a:lnTo>
                    <a:pt x="2522" y="1285"/>
                  </a:lnTo>
                  <a:lnTo>
                    <a:pt x="2523" y="1283"/>
                  </a:lnTo>
                  <a:lnTo>
                    <a:pt x="2526" y="1272"/>
                  </a:lnTo>
                  <a:lnTo>
                    <a:pt x="2528" y="1259"/>
                  </a:lnTo>
                  <a:lnTo>
                    <a:pt x="2528" y="1253"/>
                  </a:lnTo>
                  <a:lnTo>
                    <a:pt x="2526" y="1246"/>
                  </a:lnTo>
                  <a:lnTo>
                    <a:pt x="2524" y="1239"/>
                  </a:lnTo>
                  <a:lnTo>
                    <a:pt x="2522" y="1232"/>
                  </a:lnTo>
                  <a:lnTo>
                    <a:pt x="2517" y="1217"/>
                  </a:lnTo>
                  <a:lnTo>
                    <a:pt x="2513" y="1207"/>
                  </a:lnTo>
                  <a:lnTo>
                    <a:pt x="2512" y="1201"/>
                  </a:lnTo>
                  <a:lnTo>
                    <a:pt x="2512" y="1196"/>
                  </a:lnTo>
                  <a:lnTo>
                    <a:pt x="2513" y="1190"/>
                  </a:lnTo>
                  <a:lnTo>
                    <a:pt x="2515" y="1185"/>
                  </a:lnTo>
                  <a:lnTo>
                    <a:pt x="2518" y="1177"/>
                  </a:lnTo>
                  <a:lnTo>
                    <a:pt x="2524" y="1170"/>
                  </a:lnTo>
                  <a:lnTo>
                    <a:pt x="2529" y="1165"/>
                  </a:lnTo>
                  <a:lnTo>
                    <a:pt x="2534" y="1160"/>
                  </a:lnTo>
                  <a:lnTo>
                    <a:pt x="2535" y="1157"/>
                  </a:lnTo>
                  <a:lnTo>
                    <a:pt x="2536" y="1153"/>
                  </a:lnTo>
                  <a:lnTo>
                    <a:pt x="2536" y="1148"/>
                  </a:lnTo>
                  <a:lnTo>
                    <a:pt x="2535" y="1143"/>
                  </a:lnTo>
                  <a:lnTo>
                    <a:pt x="2532" y="1131"/>
                  </a:lnTo>
                  <a:lnTo>
                    <a:pt x="2529" y="1119"/>
                  </a:lnTo>
                  <a:lnTo>
                    <a:pt x="2524" y="1109"/>
                  </a:lnTo>
                  <a:lnTo>
                    <a:pt x="2518" y="1102"/>
                  </a:lnTo>
                  <a:lnTo>
                    <a:pt x="2513" y="1097"/>
                  </a:lnTo>
                  <a:lnTo>
                    <a:pt x="2509" y="1094"/>
                  </a:lnTo>
                  <a:lnTo>
                    <a:pt x="2505" y="1093"/>
                  </a:lnTo>
                  <a:lnTo>
                    <a:pt x="2500" y="1094"/>
                  </a:lnTo>
                  <a:lnTo>
                    <a:pt x="2496" y="1095"/>
                  </a:lnTo>
                  <a:lnTo>
                    <a:pt x="2491" y="1100"/>
                  </a:lnTo>
                  <a:lnTo>
                    <a:pt x="2487" y="1105"/>
                  </a:lnTo>
                  <a:lnTo>
                    <a:pt x="2485" y="1106"/>
                  </a:lnTo>
                  <a:lnTo>
                    <a:pt x="2482" y="1105"/>
                  </a:lnTo>
                  <a:lnTo>
                    <a:pt x="2480" y="1100"/>
                  </a:lnTo>
                  <a:lnTo>
                    <a:pt x="2479" y="1097"/>
                  </a:lnTo>
                  <a:lnTo>
                    <a:pt x="2479" y="1094"/>
                  </a:lnTo>
                  <a:lnTo>
                    <a:pt x="2480" y="1091"/>
                  </a:lnTo>
                  <a:lnTo>
                    <a:pt x="2481" y="1091"/>
                  </a:lnTo>
                  <a:lnTo>
                    <a:pt x="2488" y="1090"/>
                  </a:lnTo>
                  <a:lnTo>
                    <a:pt x="2494" y="1088"/>
                  </a:lnTo>
                  <a:lnTo>
                    <a:pt x="2496" y="1087"/>
                  </a:lnTo>
                  <a:lnTo>
                    <a:pt x="2497" y="1084"/>
                  </a:lnTo>
                  <a:lnTo>
                    <a:pt x="2496" y="1081"/>
                  </a:lnTo>
                  <a:lnTo>
                    <a:pt x="2492" y="1076"/>
                  </a:lnTo>
                  <a:lnTo>
                    <a:pt x="2490" y="1074"/>
                  </a:lnTo>
                  <a:lnTo>
                    <a:pt x="2488" y="1071"/>
                  </a:lnTo>
                  <a:lnTo>
                    <a:pt x="2488" y="1070"/>
                  </a:lnTo>
                  <a:lnTo>
                    <a:pt x="2488" y="1068"/>
                  </a:lnTo>
                  <a:lnTo>
                    <a:pt x="2491" y="1064"/>
                  </a:lnTo>
                  <a:lnTo>
                    <a:pt x="2496" y="1062"/>
                  </a:lnTo>
                  <a:lnTo>
                    <a:pt x="2507" y="1055"/>
                  </a:lnTo>
                  <a:lnTo>
                    <a:pt x="2519" y="1046"/>
                  </a:lnTo>
                  <a:lnTo>
                    <a:pt x="2532" y="1032"/>
                  </a:lnTo>
                  <a:lnTo>
                    <a:pt x="2547" y="1018"/>
                  </a:lnTo>
                  <a:lnTo>
                    <a:pt x="2562" y="1001"/>
                  </a:lnTo>
                  <a:lnTo>
                    <a:pt x="2575" y="987"/>
                  </a:lnTo>
                  <a:lnTo>
                    <a:pt x="2586" y="974"/>
                  </a:lnTo>
                  <a:lnTo>
                    <a:pt x="2593" y="962"/>
                  </a:lnTo>
                  <a:lnTo>
                    <a:pt x="2598" y="951"/>
                  </a:lnTo>
                  <a:lnTo>
                    <a:pt x="2600" y="940"/>
                  </a:lnTo>
                  <a:lnTo>
                    <a:pt x="2601" y="936"/>
                  </a:lnTo>
                  <a:lnTo>
                    <a:pt x="2604" y="931"/>
                  </a:lnTo>
                  <a:lnTo>
                    <a:pt x="2606" y="929"/>
                  </a:lnTo>
                  <a:lnTo>
                    <a:pt x="2608" y="926"/>
                  </a:lnTo>
                  <a:lnTo>
                    <a:pt x="2611" y="926"/>
                  </a:lnTo>
                  <a:lnTo>
                    <a:pt x="2613" y="926"/>
                  </a:lnTo>
                  <a:lnTo>
                    <a:pt x="2617" y="926"/>
                  </a:lnTo>
                  <a:lnTo>
                    <a:pt x="2620" y="927"/>
                  </a:lnTo>
                  <a:lnTo>
                    <a:pt x="2629" y="932"/>
                  </a:lnTo>
                  <a:lnTo>
                    <a:pt x="2638" y="937"/>
                  </a:lnTo>
                  <a:lnTo>
                    <a:pt x="2643" y="939"/>
                  </a:lnTo>
                  <a:lnTo>
                    <a:pt x="2646" y="943"/>
                  </a:lnTo>
                  <a:lnTo>
                    <a:pt x="2650" y="945"/>
                  </a:lnTo>
                  <a:lnTo>
                    <a:pt x="2651" y="948"/>
                  </a:lnTo>
                  <a:lnTo>
                    <a:pt x="2652" y="955"/>
                  </a:lnTo>
                  <a:lnTo>
                    <a:pt x="2656" y="961"/>
                  </a:lnTo>
                  <a:lnTo>
                    <a:pt x="2660" y="967"/>
                  </a:lnTo>
                  <a:lnTo>
                    <a:pt x="2663" y="970"/>
                  </a:lnTo>
                  <a:lnTo>
                    <a:pt x="2675" y="979"/>
                  </a:lnTo>
                  <a:lnTo>
                    <a:pt x="2686" y="989"/>
                  </a:lnTo>
                  <a:lnTo>
                    <a:pt x="2692" y="999"/>
                  </a:lnTo>
                  <a:lnTo>
                    <a:pt x="2698" y="1008"/>
                  </a:lnTo>
                  <a:lnTo>
                    <a:pt x="2701" y="1012"/>
                  </a:lnTo>
                  <a:lnTo>
                    <a:pt x="2706" y="1014"/>
                  </a:lnTo>
                  <a:lnTo>
                    <a:pt x="2709" y="1014"/>
                  </a:lnTo>
                  <a:lnTo>
                    <a:pt x="2713" y="1013"/>
                  </a:lnTo>
                  <a:lnTo>
                    <a:pt x="2719" y="1007"/>
                  </a:lnTo>
                  <a:lnTo>
                    <a:pt x="2725" y="1001"/>
                  </a:lnTo>
                  <a:lnTo>
                    <a:pt x="2737" y="987"/>
                  </a:lnTo>
                  <a:lnTo>
                    <a:pt x="2749" y="973"/>
                  </a:lnTo>
                  <a:lnTo>
                    <a:pt x="2758" y="959"/>
                  </a:lnTo>
                  <a:lnTo>
                    <a:pt x="2767" y="949"/>
                  </a:lnTo>
                  <a:lnTo>
                    <a:pt x="2770" y="944"/>
                  </a:lnTo>
                  <a:lnTo>
                    <a:pt x="2775" y="940"/>
                  </a:lnTo>
                  <a:lnTo>
                    <a:pt x="2778" y="938"/>
                  </a:lnTo>
                  <a:lnTo>
                    <a:pt x="2783" y="936"/>
                  </a:lnTo>
                  <a:lnTo>
                    <a:pt x="2787" y="935"/>
                  </a:lnTo>
                  <a:lnTo>
                    <a:pt x="2792" y="935"/>
                  </a:lnTo>
                  <a:lnTo>
                    <a:pt x="2796" y="937"/>
                  </a:lnTo>
                  <a:lnTo>
                    <a:pt x="2801" y="939"/>
                  </a:lnTo>
                  <a:lnTo>
                    <a:pt x="2812" y="946"/>
                  </a:lnTo>
                  <a:lnTo>
                    <a:pt x="2822" y="957"/>
                  </a:lnTo>
                  <a:lnTo>
                    <a:pt x="2827" y="964"/>
                  </a:lnTo>
                  <a:lnTo>
                    <a:pt x="2831" y="970"/>
                  </a:lnTo>
                  <a:lnTo>
                    <a:pt x="2834" y="977"/>
                  </a:lnTo>
                  <a:lnTo>
                    <a:pt x="2835" y="984"/>
                  </a:lnTo>
                  <a:lnTo>
                    <a:pt x="2838" y="996"/>
                  </a:lnTo>
                  <a:lnTo>
                    <a:pt x="2840" y="1003"/>
                  </a:lnTo>
                  <a:lnTo>
                    <a:pt x="2843" y="1006"/>
                  </a:lnTo>
                  <a:lnTo>
                    <a:pt x="2845" y="1007"/>
                  </a:lnTo>
                  <a:lnTo>
                    <a:pt x="2847" y="1008"/>
                  </a:lnTo>
                  <a:lnTo>
                    <a:pt x="2851" y="1008"/>
                  </a:lnTo>
                  <a:lnTo>
                    <a:pt x="2860" y="1009"/>
                  </a:lnTo>
                  <a:lnTo>
                    <a:pt x="2876" y="1009"/>
                  </a:lnTo>
                  <a:lnTo>
                    <a:pt x="2895" y="1008"/>
                  </a:lnTo>
                  <a:lnTo>
                    <a:pt x="2914" y="1007"/>
                  </a:lnTo>
                  <a:lnTo>
                    <a:pt x="2928" y="1006"/>
                  </a:lnTo>
                  <a:lnTo>
                    <a:pt x="2934" y="1005"/>
                  </a:lnTo>
                  <a:lnTo>
                    <a:pt x="2939" y="1002"/>
                  </a:lnTo>
                  <a:lnTo>
                    <a:pt x="2947" y="1001"/>
                  </a:lnTo>
                  <a:lnTo>
                    <a:pt x="2950" y="1001"/>
                  </a:lnTo>
                  <a:lnTo>
                    <a:pt x="2952" y="1001"/>
                  </a:lnTo>
                  <a:lnTo>
                    <a:pt x="2953" y="1002"/>
                  </a:lnTo>
                  <a:lnTo>
                    <a:pt x="2956" y="1003"/>
                  </a:lnTo>
                  <a:lnTo>
                    <a:pt x="2957" y="1007"/>
                  </a:lnTo>
                  <a:lnTo>
                    <a:pt x="2958" y="1012"/>
                  </a:lnTo>
                  <a:lnTo>
                    <a:pt x="2959" y="1017"/>
                  </a:lnTo>
                  <a:lnTo>
                    <a:pt x="2960" y="1020"/>
                  </a:lnTo>
                  <a:lnTo>
                    <a:pt x="2961" y="1021"/>
                  </a:lnTo>
                  <a:lnTo>
                    <a:pt x="2963" y="1022"/>
                  </a:lnTo>
                  <a:lnTo>
                    <a:pt x="2965" y="1022"/>
                  </a:lnTo>
                  <a:lnTo>
                    <a:pt x="2967" y="1022"/>
                  </a:lnTo>
                  <a:lnTo>
                    <a:pt x="2975" y="1021"/>
                  </a:lnTo>
                  <a:lnTo>
                    <a:pt x="2981" y="1018"/>
                  </a:lnTo>
                  <a:lnTo>
                    <a:pt x="2988" y="1012"/>
                  </a:lnTo>
                  <a:lnTo>
                    <a:pt x="2997" y="1002"/>
                  </a:lnTo>
                  <a:lnTo>
                    <a:pt x="3009" y="993"/>
                  </a:lnTo>
                  <a:lnTo>
                    <a:pt x="3021" y="984"/>
                  </a:lnTo>
                  <a:lnTo>
                    <a:pt x="3034" y="976"/>
                  </a:lnTo>
                  <a:lnTo>
                    <a:pt x="3046" y="971"/>
                  </a:lnTo>
                  <a:lnTo>
                    <a:pt x="3052" y="970"/>
                  </a:lnTo>
                  <a:lnTo>
                    <a:pt x="3058" y="971"/>
                  </a:lnTo>
                  <a:lnTo>
                    <a:pt x="3064" y="973"/>
                  </a:lnTo>
                  <a:lnTo>
                    <a:pt x="3068" y="975"/>
                  </a:lnTo>
                  <a:lnTo>
                    <a:pt x="3079" y="982"/>
                  </a:lnTo>
                  <a:lnTo>
                    <a:pt x="3088" y="989"/>
                  </a:lnTo>
                  <a:lnTo>
                    <a:pt x="3091" y="992"/>
                  </a:lnTo>
                  <a:lnTo>
                    <a:pt x="3093" y="993"/>
                  </a:lnTo>
                  <a:lnTo>
                    <a:pt x="3096" y="994"/>
                  </a:lnTo>
                  <a:lnTo>
                    <a:pt x="3098" y="993"/>
                  </a:lnTo>
                  <a:lnTo>
                    <a:pt x="3101" y="987"/>
                  </a:lnTo>
                  <a:lnTo>
                    <a:pt x="3104" y="974"/>
                  </a:lnTo>
                  <a:lnTo>
                    <a:pt x="3108" y="959"/>
                  </a:lnTo>
                  <a:lnTo>
                    <a:pt x="3111" y="945"/>
                  </a:lnTo>
                  <a:lnTo>
                    <a:pt x="3114" y="931"/>
                  </a:lnTo>
                  <a:lnTo>
                    <a:pt x="3116" y="916"/>
                  </a:lnTo>
                  <a:lnTo>
                    <a:pt x="3117" y="908"/>
                  </a:lnTo>
                  <a:lnTo>
                    <a:pt x="3120" y="902"/>
                  </a:lnTo>
                  <a:lnTo>
                    <a:pt x="3123" y="898"/>
                  </a:lnTo>
                  <a:lnTo>
                    <a:pt x="3128" y="893"/>
                  </a:lnTo>
                  <a:lnTo>
                    <a:pt x="3136" y="885"/>
                  </a:lnTo>
                  <a:lnTo>
                    <a:pt x="3142" y="876"/>
                  </a:lnTo>
                  <a:lnTo>
                    <a:pt x="3145" y="872"/>
                  </a:lnTo>
                  <a:lnTo>
                    <a:pt x="3145" y="867"/>
                  </a:lnTo>
                  <a:lnTo>
                    <a:pt x="3146" y="862"/>
                  </a:lnTo>
                  <a:lnTo>
                    <a:pt x="3145" y="858"/>
                  </a:lnTo>
                  <a:lnTo>
                    <a:pt x="3143" y="854"/>
                  </a:lnTo>
                  <a:lnTo>
                    <a:pt x="3142" y="850"/>
                  </a:lnTo>
                  <a:lnTo>
                    <a:pt x="3140" y="847"/>
                  </a:lnTo>
                  <a:lnTo>
                    <a:pt x="3137" y="844"/>
                  </a:lnTo>
                  <a:lnTo>
                    <a:pt x="3135" y="841"/>
                  </a:lnTo>
                  <a:lnTo>
                    <a:pt x="3134" y="836"/>
                  </a:lnTo>
                  <a:lnTo>
                    <a:pt x="3133" y="831"/>
                  </a:lnTo>
                  <a:lnTo>
                    <a:pt x="3133" y="826"/>
                  </a:lnTo>
                  <a:lnTo>
                    <a:pt x="3134" y="822"/>
                  </a:lnTo>
                  <a:lnTo>
                    <a:pt x="3136" y="817"/>
                  </a:lnTo>
                  <a:lnTo>
                    <a:pt x="3139" y="813"/>
                  </a:lnTo>
                  <a:lnTo>
                    <a:pt x="3141" y="810"/>
                  </a:lnTo>
                  <a:lnTo>
                    <a:pt x="3143" y="807"/>
                  </a:lnTo>
                  <a:lnTo>
                    <a:pt x="3145" y="805"/>
                  </a:lnTo>
                  <a:lnTo>
                    <a:pt x="3146" y="803"/>
                  </a:lnTo>
                  <a:lnTo>
                    <a:pt x="3146" y="801"/>
                  </a:lnTo>
                  <a:lnTo>
                    <a:pt x="3145" y="800"/>
                  </a:lnTo>
                  <a:lnTo>
                    <a:pt x="3142" y="799"/>
                  </a:lnTo>
                  <a:lnTo>
                    <a:pt x="3139" y="798"/>
                  </a:lnTo>
                  <a:lnTo>
                    <a:pt x="3135" y="798"/>
                  </a:lnTo>
                  <a:lnTo>
                    <a:pt x="3131" y="798"/>
                  </a:lnTo>
                  <a:lnTo>
                    <a:pt x="3128" y="798"/>
                  </a:lnTo>
                  <a:lnTo>
                    <a:pt x="3124" y="797"/>
                  </a:lnTo>
                  <a:lnTo>
                    <a:pt x="3122" y="794"/>
                  </a:lnTo>
                  <a:lnTo>
                    <a:pt x="3121" y="792"/>
                  </a:lnTo>
                  <a:lnTo>
                    <a:pt x="3120" y="788"/>
                  </a:lnTo>
                  <a:lnTo>
                    <a:pt x="3120" y="785"/>
                  </a:lnTo>
                  <a:lnTo>
                    <a:pt x="3120" y="780"/>
                  </a:lnTo>
                  <a:lnTo>
                    <a:pt x="3122" y="771"/>
                  </a:lnTo>
                  <a:lnTo>
                    <a:pt x="3126" y="762"/>
                  </a:lnTo>
                  <a:lnTo>
                    <a:pt x="3130" y="754"/>
                  </a:lnTo>
                  <a:lnTo>
                    <a:pt x="3134" y="742"/>
                  </a:lnTo>
                  <a:lnTo>
                    <a:pt x="3134" y="736"/>
                  </a:lnTo>
                  <a:lnTo>
                    <a:pt x="3134" y="730"/>
                  </a:lnTo>
                  <a:lnTo>
                    <a:pt x="3133" y="727"/>
                  </a:lnTo>
                  <a:lnTo>
                    <a:pt x="3131" y="723"/>
                  </a:lnTo>
                  <a:lnTo>
                    <a:pt x="3129" y="721"/>
                  </a:lnTo>
                  <a:lnTo>
                    <a:pt x="3127" y="719"/>
                  </a:lnTo>
                  <a:lnTo>
                    <a:pt x="3123" y="718"/>
                  </a:lnTo>
                  <a:lnTo>
                    <a:pt x="3118" y="718"/>
                  </a:lnTo>
                  <a:lnTo>
                    <a:pt x="3110" y="718"/>
                  </a:lnTo>
                  <a:lnTo>
                    <a:pt x="3104" y="718"/>
                  </a:lnTo>
                  <a:lnTo>
                    <a:pt x="3101" y="718"/>
                  </a:lnTo>
                  <a:lnTo>
                    <a:pt x="3099" y="717"/>
                  </a:lnTo>
                  <a:lnTo>
                    <a:pt x="3097" y="716"/>
                  </a:lnTo>
                  <a:lnTo>
                    <a:pt x="3096" y="713"/>
                  </a:lnTo>
                  <a:lnTo>
                    <a:pt x="3095" y="706"/>
                  </a:lnTo>
                  <a:lnTo>
                    <a:pt x="3095" y="699"/>
                  </a:lnTo>
                  <a:lnTo>
                    <a:pt x="3093" y="694"/>
                  </a:lnTo>
                  <a:lnTo>
                    <a:pt x="3092" y="691"/>
                  </a:lnTo>
                  <a:lnTo>
                    <a:pt x="3090" y="687"/>
                  </a:lnTo>
                  <a:lnTo>
                    <a:pt x="3088" y="685"/>
                  </a:lnTo>
                  <a:lnTo>
                    <a:pt x="3084" y="681"/>
                  </a:lnTo>
                  <a:lnTo>
                    <a:pt x="3079" y="678"/>
                  </a:lnTo>
                  <a:lnTo>
                    <a:pt x="3072" y="675"/>
                  </a:lnTo>
                  <a:lnTo>
                    <a:pt x="3065" y="674"/>
                  </a:lnTo>
                  <a:lnTo>
                    <a:pt x="3057" y="674"/>
                  </a:lnTo>
                  <a:lnTo>
                    <a:pt x="3048" y="675"/>
                  </a:lnTo>
                  <a:lnTo>
                    <a:pt x="3039" y="679"/>
                  </a:lnTo>
                  <a:lnTo>
                    <a:pt x="3028" y="685"/>
                  </a:lnTo>
                  <a:lnTo>
                    <a:pt x="3019" y="693"/>
                  </a:lnTo>
                  <a:lnTo>
                    <a:pt x="3010" y="702"/>
                  </a:lnTo>
                  <a:lnTo>
                    <a:pt x="3003" y="711"/>
                  </a:lnTo>
                  <a:lnTo>
                    <a:pt x="2997" y="721"/>
                  </a:lnTo>
                  <a:lnTo>
                    <a:pt x="2989" y="738"/>
                  </a:lnTo>
                  <a:lnTo>
                    <a:pt x="2984" y="753"/>
                  </a:lnTo>
                  <a:lnTo>
                    <a:pt x="2983" y="755"/>
                  </a:lnTo>
                  <a:lnTo>
                    <a:pt x="2981" y="756"/>
                  </a:lnTo>
                  <a:lnTo>
                    <a:pt x="2978" y="759"/>
                  </a:lnTo>
                  <a:lnTo>
                    <a:pt x="2976" y="759"/>
                  </a:lnTo>
                  <a:lnTo>
                    <a:pt x="2967" y="760"/>
                  </a:lnTo>
                  <a:lnTo>
                    <a:pt x="2959" y="760"/>
                  </a:lnTo>
                  <a:lnTo>
                    <a:pt x="2941" y="757"/>
                  </a:lnTo>
                  <a:lnTo>
                    <a:pt x="2926" y="755"/>
                  </a:lnTo>
                  <a:lnTo>
                    <a:pt x="2919" y="755"/>
                  </a:lnTo>
                  <a:lnTo>
                    <a:pt x="2913" y="757"/>
                  </a:lnTo>
                  <a:lnTo>
                    <a:pt x="2907" y="760"/>
                  </a:lnTo>
                  <a:lnTo>
                    <a:pt x="2900" y="765"/>
                  </a:lnTo>
                  <a:lnTo>
                    <a:pt x="2894" y="768"/>
                  </a:lnTo>
                  <a:lnTo>
                    <a:pt x="2888" y="771"/>
                  </a:lnTo>
                  <a:lnTo>
                    <a:pt x="2882" y="772"/>
                  </a:lnTo>
                  <a:lnTo>
                    <a:pt x="2875" y="772"/>
                  </a:lnTo>
                  <a:lnTo>
                    <a:pt x="2869" y="771"/>
                  </a:lnTo>
                  <a:lnTo>
                    <a:pt x="2863" y="767"/>
                  </a:lnTo>
                  <a:lnTo>
                    <a:pt x="2858" y="765"/>
                  </a:lnTo>
                  <a:lnTo>
                    <a:pt x="2852" y="760"/>
                  </a:lnTo>
                  <a:lnTo>
                    <a:pt x="2840" y="749"/>
                  </a:lnTo>
                  <a:lnTo>
                    <a:pt x="2826" y="736"/>
                  </a:lnTo>
                  <a:lnTo>
                    <a:pt x="2808" y="722"/>
                  </a:lnTo>
                  <a:lnTo>
                    <a:pt x="2789" y="709"/>
                  </a:lnTo>
                  <a:lnTo>
                    <a:pt x="2781" y="703"/>
                  </a:lnTo>
                  <a:lnTo>
                    <a:pt x="2775" y="697"/>
                  </a:lnTo>
                  <a:lnTo>
                    <a:pt x="2769" y="692"/>
                  </a:lnTo>
                  <a:lnTo>
                    <a:pt x="2767" y="688"/>
                  </a:lnTo>
                  <a:lnTo>
                    <a:pt x="2765" y="684"/>
                  </a:lnTo>
                  <a:lnTo>
                    <a:pt x="2765" y="681"/>
                  </a:lnTo>
                  <a:lnTo>
                    <a:pt x="2767" y="679"/>
                  </a:lnTo>
                  <a:lnTo>
                    <a:pt x="2769" y="677"/>
                  </a:lnTo>
                  <a:lnTo>
                    <a:pt x="2776" y="674"/>
                  </a:lnTo>
                  <a:lnTo>
                    <a:pt x="2787" y="671"/>
                  </a:lnTo>
                  <a:lnTo>
                    <a:pt x="2792" y="669"/>
                  </a:lnTo>
                  <a:lnTo>
                    <a:pt x="2796" y="667"/>
                  </a:lnTo>
                  <a:lnTo>
                    <a:pt x="2801" y="665"/>
                  </a:lnTo>
                  <a:lnTo>
                    <a:pt x="2805" y="662"/>
                  </a:lnTo>
                  <a:lnTo>
                    <a:pt x="2811" y="656"/>
                  </a:lnTo>
                  <a:lnTo>
                    <a:pt x="2815" y="649"/>
                  </a:lnTo>
                  <a:lnTo>
                    <a:pt x="2819" y="642"/>
                  </a:lnTo>
                  <a:lnTo>
                    <a:pt x="2821" y="636"/>
                  </a:lnTo>
                  <a:lnTo>
                    <a:pt x="2821" y="633"/>
                  </a:lnTo>
                  <a:lnTo>
                    <a:pt x="2820" y="630"/>
                  </a:lnTo>
                  <a:lnTo>
                    <a:pt x="2818" y="628"/>
                  </a:lnTo>
                  <a:lnTo>
                    <a:pt x="2815" y="624"/>
                  </a:lnTo>
                  <a:lnTo>
                    <a:pt x="2812" y="622"/>
                  </a:lnTo>
                  <a:lnTo>
                    <a:pt x="2809" y="620"/>
                  </a:lnTo>
                  <a:lnTo>
                    <a:pt x="2809" y="617"/>
                  </a:lnTo>
                  <a:lnTo>
                    <a:pt x="2809" y="615"/>
                  </a:lnTo>
                  <a:lnTo>
                    <a:pt x="2814" y="610"/>
                  </a:lnTo>
                  <a:lnTo>
                    <a:pt x="2821" y="604"/>
                  </a:lnTo>
                  <a:lnTo>
                    <a:pt x="2825" y="602"/>
                  </a:lnTo>
                  <a:lnTo>
                    <a:pt x="2827" y="598"/>
                  </a:lnTo>
                  <a:lnTo>
                    <a:pt x="2828" y="596"/>
                  </a:lnTo>
                  <a:lnTo>
                    <a:pt x="2828" y="592"/>
                  </a:lnTo>
                  <a:lnTo>
                    <a:pt x="2825" y="587"/>
                  </a:lnTo>
                  <a:lnTo>
                    <a:pt x="2820" y="582"/>
                  </a:lnTo>
                  <a:lnTo>
                    <a:pt x="2814" y="577"/>
                  </a:lnTo>
                  <a:lnTo>
                    <a:pt x="2811" y="572"/>
                  </a:lnTo>
                  <a:lnTo>
                    <a:pt x="2807" y="567"/>
                  </a:lnTo>
                  <a:lnTo>
                    <a:pt x="2806" y="559"/>
                  </a:lnTo>
                  <a:lnTo>
                    <a:pt x="2805" y="555"/>
                  </a:lnTo>
                  <a:lnTo>
                    <a:pt x="2803" y="553"/>
                  </a:lnTo>
                  <a:lnTo>
                    <a:pt x="2801" y="552"/>
                  </a:lnTo>
                  <a:lnTo>
                    <a:pt x="2799" y="551"/>
                  </a:lnTo>
                  <a:lnTo>
                    <a:pt x="2795" y="551"/>
                  </a:lnTo>
                  <a:lnTo>
                    <a:pt x="2790" y="552"/>
                  </a:lnTo>
                  <a:lnTo>
                    <a:pt x="2787" y="554"/>
                  </a:lnTo>
                  <a:lnTo>
                    <a:pt x="2783" y="557"/>
                  </a:lnTo>
                  <a:lnTo>
                    <a:pt x="2778" y="559"/>
                  </a:lnTo>
                  <a:lnTo>
                    <a:pt x="2774" y="561"/>
                  </a:lnTo>
                  <a:lnTo>
                    <a:pt x="2769" y="561"/>
                  </a:lnTo>
                  <a:lnTo>
                    <a:pt x="2765" y="560"/>
                  </a:lnTo>
                  <a:lnTo>
                    <a:pt x="2762" y="559"/>
                  </a:lnTo>
                  <a:lnTo>
                    <a:pt x="2759" y="557"/>
                  </a:lnTo>
                  <a:lnTo>
                    <a:pt x="2758" y="554"/>
                  </a:lnTo>
                  <a:lnTo>
                    <a:pt x="2758" y="551"/>
                  </a:lnTo>
                  <a:lnTo>
                    <a:pt x="2759" y="542"/>
                  </a:lnTo>
                  <a:lnTo>
                    <a:pt x="2762" y="532"/>
                  </a:lnTo>
                  <a:lnTo>
                    <a:pt x="2763" y="520"/>
                  </a:lnTo>
                  <a:lnTo>
                    <a:pt x="2764" y="504"/>
                  </a:lnTo>
                  <a:lnTo>
                    <a:pt x="2764" y="497"/>
                  </a:lnTo>
                  <a:lnTo>
                    <a:pt x="2765" y="489"/>
                  </a:lnTo>
                  <a:lnTo>
                    <a:pt x="2768" y="482"/>
                  </a:lnTo>
                  <a:lnTo>
                    <a:pt x="2771" y="473"/>
                  </a:lnTo>
                  <a:lnTo>
                    <a:pt x="2775" y="467"/>
                  </a:lnTo>
                  <a:lnTo>
                    <a:pt x="2780" y="461"/>
                  </a:lnTo>
                  <a:lnTo>
                    <a:pt x="2786" y="456"/>
                  </a:lnTo>
                  <a:lnTo>
                    <a:pt x="2792" y="452"/>
                  </a:lnTo>
                  <a:lnTo>
                    <a:pt x="2802" y="446"/>
                  </a:lnTo>
                  <a:lnTo>
                    <a:pt x="2813" y="440"/>
                  </a:lnTo>
                  <a:lnTo>
                    <a:pt x="2822" y="434"/>
                  </a:lnTo>
                  <a:lnTo>
                    <a:pt x="2831" y="427"/>
                  </a:lnTo>
                  <a:lnTo>
                    <a:pt x="2834" y="423"/>
                  </a:lnTo>
                  <a:lnTo>
                    <a:pt x="2835" y="422"/>
                  </a:lnTo>
                  <a:lnTo>
                    <a:pt x="2834" y="421"/>
                  </a:lnTo>
                  <a:lnTo>
                    <a:pt x="2832" y="420"/>
                  </a:lnTo>
                  <a:lnTo>
                    <a:pt x="2828" y="419"/>
                  </a:lnTo>
                  <a:lnTo>
                    <a:pt x="2825" y="417"/>
                  </a:lnTo>
                  <a:lnTo>
                    <a:pt x="2816" y="417"/>
                  </a:lnTo>
                  <a:lnTo>
                    <a:pt x="2808" y="417"/>
                  </a:lnTo>
                  <a:lnTo>
                    <a:pt x="2802" y="417"/>
                  </a:lnTo>
                  <a:lnTo>
                    <a:pt x="2796" y="417"/>
                  </a:lnTo>
                  <a:lnTo>
                    <a:pt x="2790" y="416"/>
                  </a:lnTo>
                  <a:lnTo>
                    <a:pt x="2787" y="415"/>
                  </a:lnTo>
                  <a:lnTo>
                    <a:pt x="2782" y="413"/>
                  </a:lnTo>
                  <a:lnTo>
                    <a:pt x="2776" y="410"/>
                  </a:lnTo>
                  <a:lnTo>
                    <a:pt x="2770" y="410"/>
                  </a:lnTo>
                  <a:lnTo>
                    <a:pt x="2763" y="410"/>
                  </a:lnTo>
                  <a:lnTo>
                    <a:pt x="2755" y="413"/>
                  </a:lnTo>
                  <a:lnTo>
                    <a:pt x="2745" y="416"/>
                  </a:lnTo>
                  <a:lnTo>
                    <a:pt x="2736" y="421"/>
                  </a:lnTo>
                  <a:lnTo>
                    <a:pt x="2725" y="423"/>
                  </a:lnTo>
                  <a:lnTo>
                    <a:pt x="2714" y="426"/>
                  </a:lnTo>
                  <a:lnTo>
                    <a:pt x="2704" y="426"/>
                  </a:lnTo>
                  <a:lnTo>
                    <a:pt x="2694" y="425"/>
                  </a:lnTo>
                  <a:lnTo>
                    <a:pt x="2687" y="422"/>
                  </a:lnTo>
                  <a:lnTo>
                    <a:pt x="2680" y="420"/>
                  </a:lnTo>
                  <a:lnTo>
                    <a:pt x="2671" y="419"/>
                  </a:lnTo>
                  <a:lnTo>
                    <a:pt x="2663" y="420"/>
                  </a:lnTo>
                  <a:lnTo>
                    <a:pt x="2654" y="421"/>
                  </a:lnTo>
                  <a:lnTo>
                    <a:pt x="2646" y="421"/>
                  </a:lnTo>
                  <a:lnTo>
                    <a:pt x="2639" y="419"/>
                  </a:lnTo>
                  <a:lnTo>
                    <a:pt x="2635" y="416"/>
                  </a:lnTo>
                  <a:lnTo>
                    <a:pt x="2631" y="412"/>
                  </a:lnTo>
                  <a:lnTo>
                    <a:pt x="2629" y="408"/>
                  </a:lnTo>
                  <a:lnTo>
                    <a:pt x="2625" y="404"/>
                  </a:lnTo>
                  <a:lnTo>
                    <a:pt x="2622" y="402"/>
                  </a:lnTo>
                  <a:lnTo>
                    <a:pt x="2618" y="401"/>
                  </a:lnTo>
                  <a:lnTo>
                    <a:pt x="2614" y="402"/>
                  </a:lnTo>
                  <a:lnTo>
                    <a:pt x="2611" y="403"/>
                  </a:lnTo>
                  <a:lnTo>
                    <a:pt x="2608" y="407"/>
                  </a:lnTo>
                  <a:lnTo>
                    <a:pt x="2607" y="413"/>
                  </a:lnTo>
                  <a:lnTo>
                    <a:pt x="2606" y="420"/>
                  </a:lnTo>
                  <a:lnTo>
                    <a:pt x="2602" y="426"/>
                  </a:lnTo>
                  <a:lnTo>
                    <a:pt x="2599" y="432"/>
                  </a:lnTo>
                  <a:lnTo>
                    <a:pt x="2595" y="438"/>
                  </a:lnTo>
                  <a:lnTo>
                    <a:pt x="2592" y="444"/>
                  </a:lnTo>
                  <a:lnTo>
                    <a:pt x="2591" y="451"/>
                  </a:lnTo>
                  <a:lnTo>
                    <a:pt x="2591" y="459"/>
                  </a:lnTo>
                  <a:lnTo>
                    <a:pt x="2592" y="466"/>
                  </a:lnTo>
                  <a:lnTo>
                    <a:pt x="2595" y="473"/>
                  </a:lnTo>
                  <a:lnTo>
                    <a:pt x="2599" y="483"/>
                  </a:lnTo>
                  <a:lnTo>
                    <a:pt x="2604" y="492"/>
                  </a:lnTo>
                  <a:lnTo>
                    <a:pt x="2607" y="502"/>
                  </a:lnTo>
                  <a:lnTo>
                    <a:pt x="2612" y="511"/>
                  </a:lnTo>
                  <a:lnTo>
                    <a:pt x="2614" y="521"/>
                  </a:lnTo>
                  <a:lnTo>
                    <a:pt x="2616" y="529"/>
                  </a:lnTo>
                  <a:lnTo>
                    <a:pt x="2616" y="538"/>
                  </a:lnTo>
                  <a:lnTo>
                    <a:pt x="2613" y="546"/>
                  </a:lnTo>
                  <a:lnTo>
                    <a:pt x="2610" y="552"/>
                  </a:lnTo>
                  <a:lnTo>
                    <a:pt x="2605" y="558"/>
                  </a:lnTo>
                  <a:lnTo>
                    <a:pt x="2598" y="563"/>
                  </a:lnTo>
                  <a:lnTo>
                    <a:pt x="2587" y="571"/>
                  </a:lnTo>
                  <a:lnTo>
                    <a:pt x="2576" y="580"/>
                  </a:lnTo>
                  <a:lnTo>
                    <a:pt x="2570" y="586"/>
                  </a:lnTo>
                  <a:lnTo>
                    <a:pt x="2566" y="590"/>
                  </a:lnTo>
                  <a:lnTo>
                    <a:pt x="2560" y="592"/>
                  </a:lnTo>
                  <a:lnTo>
                    <a:pt x="2555" y="592"/>
                  </a:lnTo>
                  <a:lnTo>
                    <a:pt x="2550" y="591"/>
                  </a:lnTo>
                  <a:lnTo>
                    <a:pt x="2545" y="589"/>
                  </a:lnTo>
                  <a:lnTo>
                    <a:pt x="2541" y="584"/>
                  </a:lnTo>
                  <a:lnTo>
                    <a:pt x="2536" y="578"/>
                  </a:lnTo>
                  <a:lnTo>
                    <a:pt x="2531" y="572"/>
                  </a:lnTo>
                  <a:lnTo>
                    <a:pt x="2526" y="568"/>
                  </a:lnTo>
                  <a:lnTo>
                    <a:pt x="2522" y="566"/>
                  </a:lnTo>
                  <a:lnTo>
                    <a:pt x="2517" y="565"/>
                  </a:lnTo>
                  <a:lnTo>
                    <a:pt x="2511" y="566"/>
                  </a:lnTo>
                  <a:lnTo>
                    <a:pt x="2507" y="570"/>
                  </a:lnTo>
                  <a:lnTo>
                    <a:pt x="2501" y="576"/>
                  </a:lnTo>
                  <a:lnTo>
                    <a:pt x="2494" y="583"/>
                  </a:lnTo>
                  <a:lnTo>
                    <a:pt x="2475" y="598"/>
                  </a:lnTo>
                  <a:lnTo>
                    <a:pt x="2459" y="610"/>
                  </a:lnTo>
                  <a:lnTo>
                    <a:pt x="2453" y="615"/>
                  </a:lnTo>
                  <a:lnTo>
                    <a:pt x="2448" y="621"/>
                  </a:lnTo>
                  <a:lnTo>
                    <a:pt x="2446" y="628"/>
                  </a:lnTo>
                  <a:lnTo>
                    <a:pt x="2446" y="634"/>
                  </a:lnTo>
                  <a:lnTo>
                    <a:pt x="2448" y="641"/>
                  </a:lnTo>
                  <a:lnTo>
                    <a:pt x="2452" y="648"/>
                  </a:lnTo>
                  <a:lnTo>
                    <a:pt x="2457" y="656"/>
                  </a:lnTo>
                  <a:lnTo>
                    <a:pt x="2465" y="664"/>
                  </a:lnTo>
                  <a:lnTo>
                    <a:pt x="2468" y="667"/>
                  </a:lnTo>
                  <a:lnTo>
                    <a:pt x="2471" y="671"/>
                  </a:lnTo>
                  <a:lnTo>
                    <a:pt x="2473" y="675"/>
                  </a:lnTo>
                  <a:lnTo>
                    <a:pt x="2473" y="679"/>
                  </a:lnTo>
                  <a:lnTo>
                    <a:pt x="2473" y="686"/>
                  </a:lnTo>
                  <a:lnTo>
                    <a:pt x="2472" y="694"/>
                  </a:lnTo>
                  <a:lnTo>
                    <a:pt x="2469" y="705"/>
                  </a:lnTo>
                  <a:lnTo>
                    <a:pt x="2466" y="719"/>
                  </a:lnTo>
                  <a:lnTo>
                    <a:pt x="2463" y="735"/>
                  </a:lnTo>
                  <a:lnTo>
                    <a:pt x="2460" y="747"/>
                  </a:lnTo>
                  <a:lnTo>
                    <a:pt x="2457" y="751"/>
                  </a:lnTo>
                  <a:lnTo>
                    <a:pt x="2455" y="757"/>
                  </a:lnTo>
                  <a:lnTo>
                    <a:pt x="2452" y="762"/>
                  </a:lnTo>
                  <a:lnTo>
                    <a:pt x="2447" y="767"/>
                  </a:lnTo>
                  <a:lnTo>
                    <a:pt x="2435" y="778"/>
                  </a:lnTo>
                  <a:lnTo>
                    <a:pt x="2422" y="787"/>
                  </a:lnTo>
                  <a:lnTo>
                    <a:pt x="2410" y="798"/>
                  </a:lnTo>
                  <a:lnTo>
                    <a:pt x="2400" y="807"/>
                  </a:lnTo>
                  <a:lnTo>
                    <a:pt x="2392" y="818"/>
                  </a:lnTo>
                  <a:lnTo>
                    <a:pt x="2381" y="831"/>
                  </a:lnTo>
                  <a:lnTo>
                    <a:pt x="2371" y="842"/>
                  </a:lnTo>
                  <a:lnTo>
                    <a:pt x="2360" y="849"/>
                  </a:lnTo>
                  <a:lnTo>
                    <a:pt x="2349" y="856"/>
                  </a:lnTo>
                  <a:lnTo>
                    <a:pt x="2339" y="862"/>
                  </a:lnTo>
                  <a:lnTo>
                    <a:pt x="2335" y="866"/>
                  </a:lnTo>
                  <a:lnTo>
                    <a:pt x="2331" y="869"/>
                  </a:lnTo>
                  <a:lnTo>
                    <a:pt x="2328" y="874"/>
                  </a:lnTo>
                  <a:lnTo>
                    <a:pt x="2327" y="880"/>
                  </a:lnTo>
                  <a:lnTo>
                    <a:pt x="2322" y="889"/>
                  </a:lnTo>
                  <a:lnTo>
                    <a:pt x="2318" y="900"/>
                  </a:lnTo>
                  <a:lnTo>
                    <a:pt x="2312" y="908"/>
                  </a:lnTo>
                  <a:lnTo>
                    <a:pt x="2306" y="913"/>
                  </a:lnTo>
                  <a:lnTo>
                    <a:pt x="2301" y="917"/>
                  </a:lnTo>
                  <a:lnTo>
                    <a:pt x="2292" y="920"/>
                  </a:lnTo>
                  <a:lnTo>
                    <a:pt x="2286" y="923"/>
                  </a:lnTo>
                  <a:lnTo>
                    <a:pt x="2280" y="927"/>
                  </a:lnTo>
                  <a:lnTo>
                    <a:pt x="2276" y="931"/>
                  </a:lnTo>
                  <a:lnTo>
                    <a:pt x="2271" y="936"/>
                  </a:lnTo>
                  <a:lnTo>
                    <a:pt x="2268" y="938"/>
                  </a:lnTo>
                  <a:lnTo>
                    <a:pt x="2265" y="939"/>
                  </a:lnTo>
                  <a:lnTo>
                    <a:pt x="2264" y="939"/>
                  </a:lnTo>
                  <a:lnTo>
                    <a:pt x="2261" y="939"/>
                  </a:lnTo>
                  <a:lnTo>
                    <a:pt x="2257" y="936"/>
                  </a:lnTo>
                  <a:lnTo>
                    <a:pt x="2253" y="931"/>
                  </a:lnTo>
                  <a:lnTo>
                    <a:pt x="2249" y="926"/>
                  </a:lnTo>
                  <a:lnTo>
                    <a:pt x="2246" y="923"/>
                  </a:lnTo>
                  <a:lnTo>
                    <a:pt x="2242" y="921"/>
                  </a:lnTo>
                  <a:lnTo>
                    <a:pt x="2239" y="921"/>
                  </a:lnTo>
                  <a:lnTo>
                    <a:pt x="2236" y="921"/>
                  </a:lnTo>
                  <a:lnTo>
                    <a:pt x="2235" y="923"/>
                  </a:lnTo>
                  <a:lnTo>
                    <a:pt x="2234" y="925"/>
                  </a:lnTo>
                  <a:lnTo>
                    <a:pt x="2233" y="927"/>
                  </a:lnTo>
                  <a:lnTo>
                    <a:pt x="2232" y="933"/>
                  </a:lnTo>
                  <a:lnTo>
                    <a:pt x="2230" y="942"/>
                  </a:lnTo>
                  <a:lnTo>
                    <a:pt x="2228" y="949"/>
                  </a:lnTo>
                  <a:lnTo>
                    <a:pt x="2226" y="954"/>
                  </a:lnTo>
                  <a:lnTo>
                    <a:pt x="2223" y="958"/>
                  </a:lnTo>
                  <a:lnTo>
                    <a:pt x="2219" y="964"/>
                  </a:lnTo>
                  <a:lnTo>
                    <a:pt x="2217" y="968"/>
                  </a:lnTo>
                  <a:lnTo>
                    <a:pt x="2216" y="974"/>
                  </a:lnTo>
                  <a:lnTo>
                    <a:pt x="2215" y="982"/>
                  </a:lnTo>
                  <a:lnTo>
                    <a:pt x="2215" y="989"/>
                  </a:lnTo>
                  <a:lnTo>
                    <a:pt x="2215" y="1006"/>
                  </a:lnTo>
                  <a:lnTo>
                    <a:pt x="2215" y="1021"/>
                  </a:lnTo>
                  <a:lnTo>
                    <a:pt x="2214" y="1034"/>
                  </a:lnTo>
                  <a:lnTo>
                    <a:pt x="2210" y="1046"/>
                  </a:lnTo>
                  <a:lnTo>
                    <a:pt x="2207" y="1056"/>
                  </a:lnTo>
                  <a:lnTo>
                    <a:pt x="2203" y="1065"/>
                  </a:lnTo>
                  <a:lnTo>
                    <a:pt x="2201" y="1078"/>
                  </a:lnTo>
                  <a:lnTo>
                    <a:pt x="2200" y="1096"/>
                  </a:lnTo>
                  <a:lnTo>
                    <a:pt x="2200" y="1114"/>
                  </a:lnTo>
                  <a:lnTo>
                    <a:pt x="2201" y="1127"/>
                  </a:lnTo>
                  <a:lnTo>
                    <a:pt x="2201" y="1132"/>
                  </a:lnTo>
                  <a:lnTo>
                    <a:pt x="2203" y="1135"/>
                  </a:lnTo>
                  <a:lnTo>
                    <a:pt x="2204" y="1140"/>
                  </a:lnTo>
                  <a:lnTo>
                    <a:pt x="2207" y="1144"/>
                  </a:lnTo>
                  <a:lnTo>
                    <a:pt x="2213" y="1152"/>
                  </a:lnTo>
                  <a:lnTo>
                    <a:pt x="2220" y="1160"/>
                  </a:lnTo>
                  <a:lnTo>
                    <a:pt x="2227" y="1171"/>
                  </a:lnTo>
                  <a:lnTo>
                    <a:pt x="2232" y="1183"/>
                  </a:lnTo>
                  <a:lnTo>
                    <a:pt x="2234" y="1194"/>
                  </a:lnTo>
                  <a:lnTo>
                    <a:pt x="2235" y="1203"/>
                  </a:lnTo>
                  <a:lnTo>
                    <a:pt x="2235" y="1213"/>
                  </a:lnTo>
                  <a:lnTo>
                    <a:pt x="2233" y="1222"/>
                  </a:lnTo>
                  <a:lnTo>
                    <a:pt x="2232" y="1233"/>
                  </a:lnTo>
                  <a:lnTo>
                    <a:pt x="2229" y="1244"/>
                  </a:lnTo>
                  <a:lnTo>
                    <a:pt x="2229" y="1248"/>
                  </a:lnTo>
                  <a:lnTo>
                    <a:pt x="2229" y="1253"/>
                  </a:lnTo>
                  <a:lnTo>
                    <a:pt x="2229" y="1258"/>
                  </a:lnTo>
                  <a:lnTo>
                    <a:pt x="2230" y="1263"/>
                  </a:lnTo>
                  <a:lnTo>
                    <a:pt x="2232" y="1266"/>
                  </a:lnTo>
                  <a:lnTo>
                    <a:pt x="2234" y="1270"/>
                  </a:lnTo>
                  <a:lnTo>
                    <a:pt x="2236" y="1272"/>
                  </a:lnTo>
                  <a:lnTo>
                    <a:pt x="2239" y="1274"/>
                  </a:lnTo>
                  <a:lnTo>
                    <a:pt x="2243" y="1278"/>
                  </a:lnTo>
                  <a:lnTo>
                    <a:pt x="2247" y="1284"/>
                  </a:lnTo>
                  <a:lnTo>
                    <a:pt x="2249" y="1290"/>
                  </a:lnTo>
                  <a:lnTo>
                    <a:pt x="2251" y="1298"/>
                  </a:lnTo>
                  <a:lnTo>
                    <a:pt x="2249" y="1302"/>
                  </a:lnTo>
                  <a:lnTo>
                    <a:pt x="2248" y="1305"/>
                  </a:lnTo>
                  <a:lnTo>
                    <a:pt x="2247" y="1308"/>
                  </a:lnTo>
                  <a:lnTo>
                    <a:pt x="2246" y="1309"/>
                  </a:lnTo>
                  <a:lnTo>
                    <a:pt x="2241" y="1311"/>
                  </a:lnTo>
                  <a:lnTo>
                    <a:pt x="2235" y="1314"/>
                  </a:lnTo>
                  <a:lnTo>
                    <a:pt x="2233" y="1315"/>
                  </a:lnTo>
                  <a:lnTo>
                    <a:pt x="2230" y="1316"/>
                  </a:lnTo>
                  <a:lnTo>
                    <a:pt x="2228" y="1318"/>
                  </a:lnTo>
                  <a:lnTo>
                    <a:pt x="2227" y="1322"/>
                  </a:lnTo>
                  <a:lnTo>
                    <a:pt x="2226" y="1328"/>
                  </a:lnTo>
                  <a:lnTo>
                    <a:pt x="2226" y="1336"/>
                  </a:lnTo>
                  <a:lnTo>
                    <a:pt x="2224" y="1347"/>
                  </a:lnTo>
                  <a:lnTo>
                    <a:pt x="2224" y="1359"/>
                  </a:lnTo>
                  <a:lnTo>
                    <a:pt x="2222" y="1371"/>
                  </a:lnTo>
                  <a:lnTo>
                    <a:pt x="2219" y="1380"/>
                  </a:lnTo>
                  <a:lnTo>
                    <a:pt x="2216" y="1383"/>
                  </a:lnTo>
                  <a:lnTo>
                    <a:pt x="2214" y="1385"/>
                  </a:lnTo>
                  <a:lnTo>
                    <a:pt x="2210" y="1386"/>
                  </a:lnTo>
                  <a:lnTo>
                    <a:pt x="2207" y="1386"/>
                  </a:lnTo>
                  <a:lnTo>
                    <a:pt x="2200" y="1386"/>
                  </a:lnTo>
                  <a:lnTo>
                    <a:pt x="2191" y="1384"/>
                  </a:lnTo>
                  <a:lnTo>
                    <a:pt x="2188" y="1383"/>
                  </a:lnTo>
                  <a:lnTo>
                    <a:pt x="2184" y="1383"/>
                  </a:lnTo>
                  <a:lnTo>
                    <a:pt x="2180" y="1384"/>
                  </a:lnTo>
                  <a:lnTo>
                    <a:pt x="2177" y="1385"/>
                  </a:lnTo>
                  <a:lnTo>
                    <a:pt x="2170" y="1389"/>
                  </a:lnTo>
                  <a:lnTo>
                    <a:pt x="2163" y="1395"/>
                  </a:lnTo>
                  <a:lnTo>
                    <a:pt x="2159" y="1398"/>
                  </a:lnTo>
                  <a:lnTo>
                    <a:pt x="2157" y="1400"/>
                  </a:lnTo>
                  <a:lnTo>
                    <a:pt x="2153" y="1402"/>
                  </a:lnTo>
                  <a:lnTo>
                    <a:pt x="2150" y="1402"/>
                  </a:lnTo>
                  <a:lnTo>
                    <a:pt x="2142" y="1403"/>
                  </a:lnTo>
                  <a:lnTo>
                    <a:pt x="2135" y="1403"/>
                  </a:lnTo>
                  <a:lnTo>
                    <a:pt x="2132" y="1404"/>
                  </a:lnTo>
                  <a:lnTo>
                    <a:pt x="2127" y="1406"/>
                  </a:lnTo>
                  <a:lnTo>
                    <a:pt x="2123" y="1410"/>
                  </a:lnTo>
                  <a:lnTo>
                    <a:pt x="2119" y="1414"/>
                  </a:lnTo>
                  <a:lnTo>
                    <a:pt x="2112" y="1423"/>
                  </a:lnTo>
                  <a:lnTo>
                    <a:pt x="2106" y="1429"/>
                  </a:lnTo>
                  <a:lnTo>
                    <a:pt x="2102" y="1431"/>
                  </a:lnTo>
                  <a:lnTo>
                    <a:pt x="2098" y="1431"/>
                  </a:lnTo>
                  <a:lnTo>
                    <a:pt x="2095" y="1433"/>
                  </a:lnTo>
                  <a:lnTo>
                    <a:pt x="2091" y="1431"/>
                  </a:lnTo>
                  <a:lnTo>
                    <a:pt x="2084" y="1429"/>
                  </a:lnTo>
                  <a:lnTo>
                    <a:pt x="2077" y="1423"/>
                  </a:lnTo>
                  <a:lnTo>
                    <a:pt x="2072" y="1417"/>
                  </a:lnTo>
                  <a:lnTo>
                    <a:pt x="2071" y="1412"/>
                  </a:lnTo>
                  <a:lnTo>
                    <a:pt x="2070" y="1406"/>
                  </a:lnTo>
                  <a:lnTo>
                    <a:pt x="2071" y="1402"/>
                  </a:lnTo>
                  <a:lnTo>
                    <a:pt x="2072" y="1396"/>
                  </a:lnTo>
                  <a:lnTo>
                    <a:pt x="2073" y="1389"/>
                  </a:lnTo>
                  <a:lnTo>
                    <a:pt x="2073" y="1380"/>
                  </a:lnTo>
                  <a:lnTo>
                    <a:pt x="2072" y="1374"/>
                  </a:lnTo>
                  <a:lnTo>
                    <a:pt x="2071" y="1371"/>
                  </a:lnTo>
                  <a:lnTo>
                    <a:pt x="2069" y="1368"/>
                  </a:lnTo>
                  <a:lnTo>
                    <a:pt x="2065" y="1367"/>
                  </a:lnTo>
                  <a:lnTo>
                    <a:pt x="2062" y="1367"/>
                  </a:lnTo>
                  <a:lnTo>
                    <a:pt x="2053" y="1367"/>
                  </a:lnTo>
                  <a:lnTo>
                    <a:pt x="2045" y="1368"/>
                  </a:lnTo>
                  <a:lnTo>
                    <a:pt x="2033" y="1374"/>
                  </a:lnTo>
                  <a:lnTo>
                    <a:pt x="2019" y="1381"/>
                  </a:lnTo>
                  <a:lnTo>
                    <a:pt x="2002" y="1391"/>
                  </a:lnTo>
                  <a:lnTo>
                    <a:pt x="1987" y="1399"/>
                  </a:lnTo>
                  <a:lnTo>
                    <a:pt x="1975" y="1405"/>
                  </a:lnTo>
                  <a:lnTo>
                    <a:pt x="1964" y="1410"/>
                  </a:lnTo>
                  <a:lnTo>
                    <a:pt x="1953" y="1412"/>
                  </a:lnTo>
                  <a:lnTo>
                    <a:pt x="1942" y="1414"/>
                  </a:lnTo>
                  <a:lnTo>
                    <a:pt x="1934" y="1416"/>
                  </a:lnTo>
                  <a:lnTo>
                    <a:pt x="1926" y="1419"/>
                  </a:lnTo>
                  <a:lnTo>
                    <a:pt x="1919" y="1425"/>
                  </a:lnTo>
                  <a:lnTo>
                    <a:pt x="1911" y="1431"/>
                  </a:lnTo>
                  <a:lnTo>
                    <a:pt x="1896" y="1446"/>
                  </a:lnTo>
                  <a:lnTo>
                    <a:pt x="1886" y="1458"/>
                  </a:lnTo>
                  <a:lnTo>
                    <a:pt x="1880" y="1466"/>
                  </a:lnTo>
                  <a:lnTo>
                    <a:pt x="1876" y="1472"/>
                  </a:lnTo>
                  <a:lnTo>
                    <a:pt x="1874" y="1473"/>
                  </a:lnTo>
                  <a:lnTo>
                    <a:pt x="1870" y="1475"/>
                  </a:lnTo>
                  <a:lnTo>
                    <a:pt x="1865" y="1475"/>
                  </a:lnTo>
                  <a:lnTo>
                    <a:pt x="1860" y="1475"/>
                  </a:lnTo>
                  <a:lnTo>
                    <a:pt x="1850" y="1474"/>
                  </a:lnTo>
                  <a:lnTo>
                    <a:pt x="1842" y="1472"/>
                  </a:lnTo>
                  <a:lnTo>
                    <a:pt x="1835" y="1468"/>
                  </a:lnTo>
                  <a:lnTo>
                    <a:pt x="1826" y="1463"/>
                  </a:lnTo>
                  <a:lnTo>
                    <a:pt x="1820" y="1460"/>
                  </a:lnTo>
                  <a:lnTo>
                    <a:pt x="1816" y="1458"/>
                  </a:lnTo>
                  <a:lnTo>
                    <a:pt x="1810" y="1458"/>
                  </a:lnTo>
                  <a:lnTo>
                    <a:pt x="1805" y="1458"/>
                  </a:lnTo>
                  <a:lnTo>
                    <a:pt x="1800" y="1459"/>
                  </a:lnTo>
                  <a:lnTo>
                    <a:pt x="1797" y="1461"/>
                  </a:lnTo>
                  <a:lnTo>
                    <a:pt x="1792" y="1465"/>
                  </a:lnTo>
                  <a:lnTo>
                    <a:pt x="1789" y="1469"/>
                  </a:lnTo>
                  <a:lnTo>
                    <a:pt x="1786" y="1473"/>
                  </a:lnTo>
                  <a:lnTo>
                    <a:pt x="1782" y="1477"/>
                  </a:lnTo>
                  <a:lnTo>
                    <a:pt x="1779" y="1479"/>
                  </a:lnTo>
                  <a:lnTo>
                    <a:pt x="1775" y="1480"/>
                  </a:lnTo>
                  <a:lnTo>
                    <a:pt x="1770" y="1480"/>
                  </a:lnTo>
                  <a:lnTo>
                    <a:pt x="1767" y="1479"/>
                  </a:lnTo>
                  <a:lnTo>
                    <a:pt x="1763" y="1477"/>
                  </a:lnTo>
                  <a:lnTo>
                    <a:pt x="1758" y="1473"/>
                  </a:lnTo>
                  <a:lnTo>
                    <a:pt x="1755" y="1468"/>
                  </a:lnTo>
                  <a:lnTo>
                    <a:pt x="1751" y="1461"/>
                  </a:lnTo>
                  <a:lnTo>
                    <a:pt x="1748" y="1452"/>
                  </a:lnTo>
                  <a:lnTo>
                    <a:pt x="1744" y="1443"/>
                  </a:lnTo>
                  <a:lnTo>
                    <a:pt x="1738" y="1424"/>
                  </a:lnTo>
                  <a:lnTo>
                    <a:pt x="1732" y="1411"/>
                  </a:lnTo>
                  <a:lnTo>
                    <a:pt x="1730" y="1408"/>
                  </a:lnTo>
                  <a:lnTo>
                    <a:pt x="1728" y="1404"/>
                  </a:lnTo>
                  <a:lnTo>
                    <a:pt x="1724" y="1403"/>
                  </a:lnTo>
                  <a:lnTo>
                    <a:pt x="1720" y="1402"/>
                  </a:lnTo>
                  <a:lnTo>
                    <a:pt x="1710" y="1402"/>
                  </a:lnTo>
                  <a:lnTo>
                    <a:pt x="1697" y="1404"/>
                  </a:lnTo>
                  <a:lnTo>
                    <a:pt x="1690" y="1404"/>
                  </a:lnTo>
                  <a:lnTo>
                    <a:pt x="1685" y="1404"/>
                  </a:lnTo>
                  <a:lnTo>
                    <a:pt x="1681" y="1403"/>
                  </a:lnTo>
                  <a:lnTo>
                    <a:pt x="1678" y="1400"/>
                  </a:lnTo>
                  <a:lnTo>
                    <a:pt x="1674" y="1392"/>
                  </a:lnTo>
                  <a:lnTo>
                    <a:pt x="1671" y="1383"/>
                  </a:lnTo>
                  <a:lnTo>
                    <a:pt x="1667" y="1372"/>
                  </a:lnTo>
                  <a:lnTo>
                    <a:pt x="1665" y="1362"/>
                  </a:lnTo>
                  <a:lnTo>
                    <a:pt x="1665" y="1359"/>
                  </a:lnTo>
                  <a:lnTo>
                    <a:pt x="1666" y="1356"/>
                  </a:lnTo>
                  <a:lnTo>
                    <a:pt x="1667" y="1354"/>
                  </a:lnTo>
                  <a:lnTo>
                    <a:pt x="1671" y="1353"/>
                  </a:lnTo>
                  <a:lnTo>
                    <a:pt x="1675" y="1353"/>
                  </a:lnTo>
                  <a:lnTo>
                    <a:pt x="1680" y="1355"/>
                  </a:lnTo>
                  <a:lnTo>
                    <a:pt x="1685" y="1358"/>
                  </a:lnTo>
                  <a:lnTo>
                    <a:pt x="1690" y="1361"/>
                  </a:lnTo>
                  <a:lnTo>
                    <a:pt x="1693" y="1362"/>
                  </a:lnTo>
                  <a:lnTo>
                    <a:pt x="1697" y="1364"/>
                  </a:lnTo>
                  <a:lnTo>
                    <a:pt x="1698" y="1362"/>
                  </a:lnTo>
                  <a:lnTo>
                    <a:pt x="1700" y="1361"/>
                  </a:lnTo>
                  <a:lnTo>
                    <a:pt x="1700" y="1359"/>
                  </a:lnTo>
                  <a:lnTo>
                    <a:pt x="1701" y="1355"/>
                  </a:lnTo>
                  <a:lnTo>
                    <a:pt x="1703" y="1348"/>
                  </a:lnTo>
                  <a:lnTo>
                    <a:pt x="1701" y="1342"/>
                  </a:lnTo>
                  <a:lnTo>
                    <a:pt x="1698" y="1336"/>
                  </a:lnTo>
                  <a:lnTo>
                    <a:pt x="1694" y="1332"/>
                  </a:lnTo>
                  <a:lnTo>
                    <a:pt x="1685" y="1321"/>
                  </a:lnTo>
                  <a:lnTo>
                    <a:pt x="1673" y="1310"/>
                  </a:lnTo>
                  <a:lnTo>
                    <a:pt x="1668" y="1303"/>
                  </a:lnTo>
                  <a:lnTo>
                    <a:pt x="1663" y="1295"/>
                  </a:lnTo>
                  <a:lnTo>
                    <a:pt x="1661" y="1291"/>
                  </a:lnTo>
                  <a:lnTo>
                    <a:pt x="1659" y="1288"/>
                  </a:lnTo>
                  <a:lnTo>
                    <a:pt x="1654" y="1284"/>
                  </a:lnTo>
                  <a:lnTo>
                    <a:pt x="1648" y="1282"/>
                  </a:lnTo>
                  <a:lnTo>
                    <a:pt x="1646" y="1282"/>
                  </a:lnTo>
                  <a:lnTo>
                    <a:pt x="1644" y="1279"/>
                  </a:lnTo>
                  <a:lnTo>
                    <a:pt x="1643" y="1278"/>
                  </a:lnTo>
                  <a:lnTo>
                    <a:pt x="1642" y="1276"/>
                  </a:lnTo>
                  <a:lnTo>
                    <a:pt x="1642" y="1269"/>
                  </a:lnTo>
                  <a:lnTo>
                    <a:pt x="1644" y="1261"/>
                  </a:lnTo>
                  <a:lnTo>
                    <a:pt x="1644" y="1260"/>
                  </a:lnTo>
                  <a:lnTo>
                    <a:pt x="1642" y="1259"/>
                  </a:lnTo>
                  <a:lnTo>
                    <a:pt x="1640" y="1258"/>
                  </a:lnTo>
                  <a:lnTo>
                    <a:pt x="1636" y="1257"/>
                  </a:lnTo>
                  <a:lnTo>
                    <a:pt x="1629" y="1257"/>
                  </a:lnTo>
                  <a:lnTo>
                    <a:pt x="1624" y="1255"/>
                  </a:lnTo>
                  <a:lnTo>
                    <a:pt x="1619" y="1254"/>
                  </a:lnTo>
                  <a:lnTo>
                    <a:pt x="1616" y="1252"/>
                  </a:lnTo>
                  <a:lnTo>
                    <a:pt x="1613" y="1250"/>
                  </a:lnTo>
                  <a:lnTo>
                    <a:pt x="1612" y="1247"/>
                  </a:lnTo>
                  <a:lnTo>
                    <a:pt x="1612" y="1244"/>
                  </a:lnTo>
                  <a:lnTo>
                    <a:pt x="1615" y="1240"/>
                  </a:lnTo>
                  <a:lnTo>
                    <a:pt x="1617" y="1236"/>
                  </a:lnTo>
                  <a:lnTo>
                    <a:pt x="1622" y="1232"/>
                  </a:lnTo>
                  <a:lnTo>
                    <a:pt x="1627" y="1227"/>
                  </a:lnTo>
                  <a:lnTo>
                    <a:pt x="1631" y="1222"/>
                  </a:lnTo>
                  <a:lnTo>
                    <a:pt x="1635" y="1216"/>
                  </a:lnTo>
                  <a:lnTo>
                    <a:pt x="1638" y="1210"/>
                  </a:lnTo>
                  <a:lnTo>
                    <a:pt x="1643" y="1198"/>
                  </a:lnTo>
                  <a:lnTo>
                    <a:pt x="1648" y="1185"/>
                  </a:lnTo>
                  <a:lnTo>
                    <a:pt x="1660" y="1170"/>
                  </a:lnTo>
                  <a:lnTo>
                    <a:pt x="1668" y="1163"/>
                  </a:lnTo>
                  <a:lnTo>
                    <a:pt x="1668" y="1159"/>
                  </a:lnTo>
                  <a:lnTo>
                    <a:pt x="1667" y="1157"/>
                  </a:lnTo>
                  <a:lnTo>
                    <a:pt x="1666" y="1154"/>
                  </a:lnTo>
                  <a:lnTo>
                    <a:pt x="1663" y="1152"/>
                  </a:lnTo>
                  <a:lnTo>
                    <a:pt x="1660" y="1150"/>
                  </a:lnTo>
                  <a:lnTo>
                    <a:pt x="1656" y="1148"/>
                  </a:lnTo>
                  <a:lnTo>
                    <a:pt x="1653" y="1147"/>
                  </a:lnTo>
                  <a:lnTo>
                    <a:pt x="1648" y="1147"/>
                  </a:lnTo>
                  <a:lnTo>
                    <a:pt x="1644" y="1148"/>
                  </a:lnTo>
                  <a:lnTo>
                    <a:pt x="1643" y="1151"/>
                  </a:lnTo>
                  <a:lnTo>
                    <a:pt x="1641" y="1154"/>
                  </a:lnTo>
                  <a:lnTo>
                    <a:pt x="1641" y="1158"/>
                  </a:lnTo>
                  <a:lnTo>
                    <a:pt x="1640" y="1163"/>
                  </a:lnTo>
                  <a:lnTo>
                    <a:pt x="1638" y="1166"/>
                  </a:lnTo>
                  <a:lnTo>
                    <a:pt x="1636" y="1169"/>
                  </a:lnTo>
                  <a:lnTo>
                    <a:pt x="1634" y="1171"/>
                  </a:lnTo>
                  <a:lnTo>
                    <a:pt x="1630" y="1172"/>
                  </a:lnTo>
                  <a:lnTo>
                    <a:pt x="1627" y="1173"/>
                  </a:lnTo>
                  <a:lnTo>
                    <a:pt x="1623" y="1173"/>
                  </a:lnTo>
                  <a:lnTo>
                    <a:pt x="1619" y="1172"/>
                  </a:lnTo>
                  <a:lnTo>
                    <a:pt x="1617" y="1170"/>
                  </a:lnTo>
                  <a:lnTo>
                    <a:pt x="1615" y="1167"/>
                  </a:lnTo>
                  <a:lnTo>
                    <a:pt x="1613" y="1165"/>
                  </a:lnTo>
                  <a:lnTo>
                    <a:pt x="1612" y="1160"/>
                  </a:lnTo>
                  <a:lnTo>
                    <a:pt x="1615" y="1150"/>
                  </a:lnTo>
                  <a:lnTo>
                    <a:pt x="1617" y="1139"/>
                  </a:lnTo>
                  <a:lnTo>
                    <a:pt x="1618" y="1133"/>
                  </a:lnTo>
                  <a:lnTo>
                    <a:pt x="1619" y="1127"/>
                  </a:lnTo>
                  <a:lnTo>
                    <a:pt x="1619" y="1122"/>
                  </a:lnTo>
                  <a:lnTo>
                    <a:pt x="1619" y="1116"/>
                  </a:lnTo>
                  <a:lnTo>
                    <a:pt x="1617" y="1113"/>
                  </a:lnTo>
                  <a:lnTo>
                    <a:pt x="1615" y="1108"/>
                  </a:lnTo>
                  <a:lnTo>
                    <a:pt x="1611" y="1106"/>
                  </a:lnTo>
                  <a:lnTo>
                    <a:pt x="1606" y="1103"/>
                  </a:lnTo>
                  <a:lnTo>
                    <a:pt x="1598" y="1100"/>
                  </a:lnTo>
                  <a:lnTo>
                    <a:pt x="1590" y="1099"/>
                  </a:lnTo>
                  <a:lnTo>
                    <a:pt x="1584" y="1097"/>
                  </a:lnTo>
                  <a:lnTo>
                    <a:pt x="1580" y="1095"/>
                  </a:lnTo>
                  <a:lnTo>
                    <a:pt x="1578" y="1093"/>
                  </a:lnTo>
                  <a:lnTo>
                    <a:pt x="1577" y="1089"/>
                  </a:lnTo>
                  <a:lnTo>
                    <a:pt x="1577" y="1085"/>
                  </a:lnTo>
                  <a:lnTo>
                    <a:pt x="1577" y="1082"/>
                  </a:lnTo>
                  <a:lnTo>
                    <a:pt x="1575" y="1074"/>
                  </a:lnTo>
                  <a:lnTo>
                    <a:pt x="1574" y="1069"/>
                  </a:lnTo>
                  <a:lnTo>
                    <a:pt x="1571" y="1065"/>
                  </a:lnTo>
                  <a:lnTo>
                    <a:pt x="1566" y="1061"/>
                  </a:lnTo>
                  <a:lnTo>
                    <a:pt x="1560" y="1056"/>
                  </a:lnTo>
                  <a:lnTo>
                    <a:pt x="1552" y="1051"/>
                  </a:lnTo>
                  <a:lnTo>
                    <a:pt x="1548" y="1047"/>
                  </a:lnTo>
                  <a:lnTo>
                    <a:pt x="1545" y="1044"/>
                  </a:lnTo>
                  <a:lnTo>
                    <a:pt x="1541" y="1039"/>
                  </a:lnTo>
                  <a:lnTo>
                    <a:pt x="1539" y="1033"/>
                  </a:lnTo>
                  <a:lnTo>
                    <a:pt x="1536" y="1027"/>
                  </a:lnTo>
                  <a:lnTo>
                    <a:pt x="1536" y="1021"/>
                  </a:lnTo>
                  <a:lnTo>
                    <a:pt x="1537" y="1015"/>
                  </a:lnTo>
                  <a:lnTo>
                    <a:pt x="1539" y="1011"/>
                  </a:lnTo>
                  <a:lnTo>
                    <a:pt x="1542" y="999"/>
                  </a:lnTo>
                  <a:lnTo>
                    <a:pt x="1547" y="984"/>
                  </a:lnTo>
                  <a:lnTo>
                    <a:pt x="1547" y="977"/>
                  </a:lnTo>
                  <a:lnTo>
                    <a:pt x="1547" y="971"/>
                  </a:lnTo>
                  <a:lnTo>
                    <a:pt x="1545" y="968"/>
                  </a:lnTo>
                  <a:lnTo>
                    <a:pt x="1542" y="964"/>
                  </a:lnTo>
                  <a:lnTo>
                    <a:pt x="1537" y="963"/>
                  </a:lnTo>
                  <a:lnTo>
                    <a:pt x="1533" y="961"/>
                  </a:lnTo>
                  <a:lnTo>
                    <a:pt x="1527" y="961"/>
                  </a:lnTo>
                  <a:lnTo>
                    <a:pt x="1521" y="961"/>
                  </a:lnTo>
                  <a:lnTo>
                    <a:pt x="1515" y="959"/>
                  </a:lnTo>
                  <a:lnTo>
                    <a:pt x="1510" y="959"/>
                  </a:lnTo>
                  <a:lnTo>
                    <a:pt x="1508" y="958"/>
                  </a:lnTo>
                  <a:lnTo>
                    <a:pt x="1505" y="956"/>
                  </a:lnTo>
                  <a:lnTo>
                    <a:pt x="1504" y="950"/>
                  </a:lnTo>
                  <a:lnTo>
                    <a:pt x="1504" y="940"/>
                  </a:lnTo>
                  <a:lnTo>
                    <a:pt x="1505" y="931"/>
                  </a:lnTo>
                  <a:lnTo>
                    <a:pt x="1504" y="921"/>
                  </a:lnTo>
                  <a:lnTo>
                    <a:pt x="1502" y="912"/>
                  </a:lnTo>
                  <a:lnTo>
                    <a:pt x="1498" y="901"/>
                  </a:lnTo>
                  <a:lnTo>
                    <a:pt x="1491" y="889"/>
                  </a:lnTo>
                  <a:lnTo>
                    <a:pt x="1484" y="877"/>
                  </a:lnTo>
                  <a:lnTo>
                    <a:pt x="1480" y="872"/>
                  </a:lnTo>
                  <a:lnTo>
                    <a:pt x="1478" y="866"/>
                  </a:lnTo>
                  <a:lnTo>
                    <a:pt x="1476" y="861"/>
                  </a:lnTo>
                  <a:lnTo>
                    <a:pt x="1476" y="855"/>
                  </a:lnTo>
                  <a:lnTo>
                    <a:pt x="1474" y="850"/>
                  </a:lnTo>
                  <a:lnTo>
                    <a:pt x="1473" y="845"/>
                  </a:lnTo>
                  <a:lnTo>
                    <a:pt x="1471" y="842"/>
                  </a:lnTo>
                  <a:lnTo>
                    <a:pt x="1468" y="839"/>
                  </a:lnTo>
                  <a:lnTo>
                    <a:pt x="1462" y="836"/>
                  </a:lnTo>
                  <a:lnTo>
                    <a:pt x="1457" y="834"/>
                  </a:lnTo>
                  <a:lnTo>
                    <a:pt x="1452" y="831"/>
                  </a:lnTo>
                  <a:lnTo>
                    <a:pt x="1448" y="828"/>
                  </a:lnTo>
                  <a:lnTo>
                    <a:pt x="1447" y="822"/>
                  </a:lnTo>
                  <a:lnTo>
                    <a:pt x="1447" y="813"/>
                  </a:lnTo>
                  <a:lnTo>
                    <a:pt x="1447" y="805"/>
                  </a:lnTo>
                  <a:lnTo>
                    <a:pt x="1447" y="797"/>
                  </a:lnTo>
                  <a:lnTo>
                    <a:pt x="1447" y="786"/>
                  </a:lnTo>
                  <a:lnTo>
                    <a:pt x="1447" y="776"/>
                  </a:lnTo>
                  <a:lnTo>
                    <a:pt x="1447" y="767"/>
                  </a:lnTo>
                  <a:lnTo>
                    <a:pt x="1446" y="759"/>
                  </a:lnTo>
                  <a:lnTo>
                    <a:pt x="1445" y="755"/>
                  </a:lnTo>
                  <a:lnTo>
                    <a:pt x="1442" y="750"/>
                  </a:lnTo>
                  <a:lnTo>
                    <a:pt x="1440" y="747"/>
                  </a:lnTo>
                  <a:lnTo>
                    <a:pt x="1436" y="742"/>
                  </a:lnTo>
                  <a:lnTo>
                    <a:pt x="1424" y="730"/>
                  </a:lnTo>
                  <a:lnTo>
                    <a:pt x="1413" y="717"/>
                  </a:lnTo>
                  <a:lnTo>
                    <a:pt x="1408" y="709"/>
                  </a:lnTo>
                  <a:lnTo>
                    <a:pt x="1404" y="700"/>
                  </a:lnTo>
                  <a:lnTo>
                    <a:pt x="1403" y="692"/>
                  </a:lnTo>
                  <a:lnTo>
                    <a:pt x="1402" y="683"/>
                  </a:lnTo>
                  <a:lnTo>
                    <a:pt x="1398" y="668"/>
                  </a:lnTo>
                  <a:lnTo>
                    <a:pt x="1394" y="654"/>
                  </a:lnTo>
                  <a:lnTo>
                    <a:pt x="1390" y="642"/>
                  </a:lnTo>
                  <a:lnTo>
                    <a:pt x="1385" y="635"/>
                  </a:lnTo>
                  <a:lnTo>
                    <a:pt x="1382" y="633"/>
                  </a:lnTo>
                  <a:lnTo>
                    <a:pt x="1377" y="631"/>
                  </a:lnTo>
                  <a:lnTo>
                    <a:pt x="1372" y="631"/>
                  </a:lnTo>
                  <a:lnTo>
                    <a:pt x="1369" y="633"/>
                  </a:lnTo>
                  <a:lnTo>
                    <a:pt x="1364" y="635"/>
                  </a:lnTo>
                  <a:lnTo>
                    <a:pt x="1359" y="640"/>
                  </a:lnTo>
                  <a:lnTo>
                    <a:pt x="1355" y="645"/>
                  </a:lnTo>
                  <a:lnTo>
                    <a:pt x="1353" y="650"/>
                  </a:lnTo>
                  <a:lnTo>
                    <a:pt x="1351" y="656"/>
                  </a:lnTo>
                  <a:lnTo>
                    <a:pt x="1347" y="661"/>
                  </a:lnTo>
                  <a:lnTo>
                    <a:pt x="1342" y="665"/>
                  </a:lnTo>
                  <a:lnTo>
                    <a:pt x="1339" y="667"/>
                  </a:lnTo>
                  <a:lnTo>
                    <a:pt x="1334" y="668"/>
                  </a:lnTo>
                  <a:lnTo>
                    <a:pt x="1331" y="668"/>
                  </a:lnTo>
                  <a:lnTo>
                    <a:pt x="1326" y="666"/>
                  </a:lnTo>
                  <a:lnTo>
                    <a:pt x="1322" y="664"/>
                  </a:lnTo>
                  <a:lnTo>
                    <a:pt x="1316" y="652"/>
                  </a:lnTo>
                  <a:lnTo>
                    <a:pt x="1312" y="639"/>
                  </a:lnTo>
                  <a:lnTo>
                    <a:pt x="1310" y="637"/>
                  </a:lnTo>
                  <a:lnTo>
                    <a:pt x="1309" y="636"/>
                  </a:lnTo>
                  <a:lnTo>
                    <a:pt x="1308" y="635"/>
                  </a:lnTo>
                  <a:lnTo>
                    <a:pt x="1307" y="636"/>
                  </a:lnTo>
                  <a:lnTo>
                    <a:pt x="1304" y="639"/>
                  </a:lnTo>
                  <a:lnTo>
                    <a:pt x="1302" y="642"/>
                  </a:lnTo>
                  <a:lnTo>
                    <a:pt x="1294" y="654"/>
                  </a:lnTo>
                  <a:lnTo>
                    <a:pt x="1287" y="667"/>
                  </a:lnTo>
                  <a:lnTo>
                    <a:pt x="1283" y="675"/>
                  </a:lnTo>
                  <a:lnTo>
                    <a:pt x="1281" y="685"/>
                  </a:lnTo>
                  <a:lnTo>
                    <a:pt x="1279" y="687"/>
                  </a:lnTo>
                  <a:lnTo>
                    <a:pt x="1278" y="688"/>
                  </a:lnTo>
                  <a:lnTo>
                    <a:pt x="1277" y="688"/>
                  </a:lnTo>
                  <a:lnTo>
                    <a:pt x="1275" y="688"/>
                  </a:lnTo>
                  <a:lnTo>
                    <a:pt x="1269" y="690"/>
                  </a:lnTo>
                  <a:lnTo>
                    <a:pt x="1263" y="692"/>
                  </a:lnTo>
                  <a:lnTo>
                    <a:pt x="1257" y="696"/>
                  </a:lnTo>
                  <a:lnTo>
                    <a:pt x="1250" y="697"/>
                  </a:lnTo>
                  <a:lnTo>
                    <a:pt x="1246" y="698"/>
                  </a:lnTo>
                  <a:lnTo>
                    <a:pt x="1243" y="698"/>
                  </a:lnTo>
                  <a:lnTo>
                    <a:pt x="1240" y="697"/>
                  </a:lnTo>
                  <a:lnTo>
                    <a:pt x="1238" y="696"/>
                  </a:lnTo>
                  <a:lnTo>
                    <a:pt x="1237" y="691"/>
                  </a:lnTo>
                  <a:lnTo>
                    <a:pt x="1235" y="684"/>
                  </a:lnTo>
                  <a:lnTo>
                    <a:pt x="1237" y="672"/>
                  </a:lnTo>
                  <a:lnTo>
                    <a:pt x="1240" y="662"/>
                  </a:lnTo>
                  <a:lnTo>
                    <a:pt x="1241" y="658"/>
                  </a:lnTo>
                  <a:lnTo>
                    <a:pt x="1243" y="654"/>
                  </a:lnTo>
                  <a:lnTo>
                    <a:pt x="1243" y="650"/>
                  </a:lnTo>
                  <a:lnTo>
                    <a:pt x="1243" y="647"/>
                  </a:lnTo>
                  <a:lnTo>
                    <a:pt x="1240" y="643"/>
                  </a:lnTo>
                  <a:lnTo>
                    <a:pt x="1238" y="640"/>
                  </a:lnTo>
                  <a:lnTo>
                    <a:pt x="1233" y="639"/>
                  </a:lnTo>
                  <a:lnTo>
                    <a:pt x="1227" y="636"/>
                  </a:lnTo>
                  <a:lnTo>
                    <a:pt x="1215" y="634"/>
                  </a:lnTo>
                  <a:lnTo>
                    <a:pt x="1202" y="629"/>
                  </a:lnTo>
                  <a:lnTo>
                    <a:pt x="1197" y="626"/>
                  </a:lnTo>
                  <a:lnTo>
                    <a:pt x="1195" y="623"/>
                  </a:lnTo>
                  <a:lnTo>
                    <a:pt x="1194" y="621"/>
                  </a:lnTo>
                  <a:lnTo>
                    <a:pt x="1195" y="617"/>
                  </a:lnTo>
                  <a:lnTo>
                    <a:pt x="1199" y="612"/>
                  </a:lnTo>
                  <a:lnTo>
                    <a:pt x="1206" y="606"/>
                  </a:lnTo>
                  <a:lnTo>
                    <a:pt x="1208" y="603"/>
                  </a:lnTo>
                  <a:lnTo>
                    <a:pt x="1208" y="601"/>
                  </a:lnTo>
                  <a:lnTo>
                    <a:pt x="1208" y="598"/>
                  </a:lnTo>
                  <a:lnTo>
                    <a:pt x="1206" y="596"/>
                  </a:lnTo>
                  <a:lnTo>
                    <a:pt x="1200" y="589"/>
                  </a:lnTo>
                  <a:lnTo>
                    <a:pt x="1193" y="578"/>
                  </a:lnTo>
                  <a:lnTo>
                    <a:pt x="1184" y="564"/>
                  </a:lnTo>
                  <a:lnTo>
                    <a:pt x="1174" y="546"/>
                  </a:lnTo>
                  <a:lnTo>
                    <a:pt x="1164" y="528"/>
                  </a:lnTo>
                  <a:lnTo>
                    <a:pt x="1157" y="514"/>
                  </a:lnTo>
                  <a:lnTo>
                    <a:pt x="1156" y="508"/>
                  </a:lnTo>
                  <a:lnTo>
                    <a:pt x="1155" y="503"/>
                  </a:lnTo>
                  <a:lnTo>
                    <a:pt x="1156" y="500"/>
                  </a:lnTo>
                  <a:lnTo>
                    <a:pt x="1158" y="496"/>
                  </a:lnTo>
                  <a:lnTo>
                    <a:pt x="1162" y="494"/>
                  </a:lnTo>
                  <a:lnTo>
                    <a:pt x="1165" y="491"/>
                  </a:lnTo>
                  <a:lnTo>
                    <a:pt x="1170" y="490"/>
                  </a:lnTo>
                  <a:lnTo>
                    <a:pt x="1175" y="490"/>
                  </a:lnTo>
                  <a:lnTo>
                    <a:pt x="1184" y="490"/>
                  </a:lnTo>
                  <a:lnTo>
                    <a:pt x="1194" y="489"/>
                  </a:lnTo>
                  <a:lnTo>
                    <a:pt x="1199" y="488"/>
                  </a:lnTo>
                  <a:lnTo>
                    <a:pt x="1202" y="486"/>
                  </a:lnTo>
                  <a:lnTo>
                    <a:pt x="1205" y="485"/>
                  </a:lnTo>
                  <a:lnTo>
                    <a:pt x="1207" y="483"/>
                  </a:lnTo>
                  <a:lnTo>
                    <a:pt x="1209" y="477"/>
                  </a:lnTo>
                  <a:lnTo>
                    <a:pt x="1209" y="471"/>
                  </a:lnTo>
                  <a:lnTo>
                    <a:pt x="1208" y="465"/>
                  </a:lnTo>
                  <a:lnTo>
                    <a:pt x="1205" y="459"/>
                  </a:lnTo>
                  <a:lnTo>
                    <a:pt x="1203" y="457"/>
                  </a:lnTo>
                  <a:lnTo>
                    <a:pt x="1202" y="454"/>
                  </a:lnTo>
                  <a:lnTo>
                    <a:pt x="1202" y="452"/>
                  </a:lnTo>
                  <a:lnTo>
                    <a:pt x="1203" y="451"/>
                  </a:lnTo>
                  <a:lnTo>
                    <a:pt x="1207" y="446"/>
                  </a:lnTo>
                  <a:lnTo>
                    <a:pt x="1210" y="439"/>
                  </a:lnTo>
                  <a:lnTo>
                    <a:pt x="1210" y="435"/>
                  </a:lnTo>
                  <a:lnTo>
                    <a:pt x="1209" y="432"/>
                  </a:lnTo>
                  <a:lnTo>
                    <a:pt x="1208" y="429"/>
                  </a:lnTo>
                  <a:lnTo>
                    <a:pt x="1205" y="427"/>
                  </a:lnTo>
                  <a:lnTo>
                    <a:pt x="1196" y="423"/>
                  </a:lnTo>
                  <a:lnTo>
                    <a:pt x="1189" y="420"/>
                  </a:lnTo>
                  <a:lnTo>
                    <a:pt x="1186" y="417"/>
                  </a:lnTo>
                  <a:lnTo>
                    <a:pt x="1183" y="414"/>
                  </a:lnTo>
                  <a:lnTo>
                    <a:pt x="1181" y="412"/>
                  </a:lnTo>
                  <a:lnTo>
                    <a:pt x="1180" y="408"/>
                  </a:lnTo>
                  <a:lnTo>
                    <a:pt x="1178" y="400"/>
                  </a:lnTo>
                  <a:lnTo>
                    <a:pt x="1178" y="391"/>
                  </a:lnTo>
                  <a:lnTo>
                    <a:pt x="1176" y="382"/>
                  </a:lnTo>
                  <a:lnTo>
                    <a:pt x="1172" y="374"/>
                  </a:lnTo>
                  <a:lnTo>
                    <a:pt x="1166" y="364"/>
                  </a:lnTo>
                  <a:lnTo>
                    <a:pt x="1161" y="353"/>
                  </a:lnTo>
                  <a:lnTo>
                    <a:pt x="1155" y="340"/>
                  </a:lnTo>
                  <a:lnTo>
                    <a:pt x="1149" y="325"/>
                  </a:lnTo>
                  <a:lnTo>
                    <a:pt x="1146" y="319"/>
                  </a:lnTo>
                  <a:lnTo>
                    <a:pt x="1144" y="313"/>
                  </a:lnTo>
                  <a:lnTo>
                    <a:pt x="1140" y="308"/>
                  </a:lnTo>
                  <a:lnTo>
                    <a:pt x="1138" y="305"/>
                  </a:lnTo>
                  <a:lnTo>
                    <a:pt x="1120" y="306"/>
                  </a:lnTo>
                  <a:lnTo>
                    <a:pt x="1107" y="307"/>
                  </a:lnTo>
                  <a:lnTo>
                    <a:pt x="1106" y="305"/>
                  </a:lnTo>
                  <a:lnTo>
                    <a:pt x="1108" y="302"/>
                  </a:lnTo>
                  <a:lnTo>
                    <a:pt x="1111" y="300"/>
                  </a:lnTo>
                  <a:lnTo>
                    <a:pt x="1113" y="296"/>
                  </a:lnTo>
                  <a:lnTo>
                    <a:pt x="1117" y="293"/>
                  </a:lnTo>
                  <a:lnTo>
                    <a:pt x="1120" y="287"/>
                  </a:lnTo>
                  <a:lnTo>
                    <a:pt x="1121" y="281"/>
                  </a:lnTo>
                  <a:lnTo>
                    <a:pt x="1121" y="274"/>
                  </a:lnTo>
                  <a:lnTo>
                    <a:pt x="1121" y="270"/>
                  </a:lnTo>
                  <a:lnTo>
                    <a:pt x="1119" y="267"/>
                  </a:lnTo>
                  <a:lnTo>
                    <a:pt x="1118" y="263"/>
                  </a:lnTo>
                  <a:lnTo>
                    <a:pt x="1114" y="261"/>
                  </a:lnTo>
                  <a:lnTo>
                    <a:pt x="1108" y="256"/>
                  </a:lnTo>
                  <a:lnTo>
                    <a:pt x="1101" y="251"/>
                  </a:lnTo>
                  <a:lnTo>
                    <a:pt x="1086" y="245"/>
                  </a:lnTo>
                  <a:lnTo>
                    <a:pt x="1075" y="238"/>
                  </a:lnTo>
                  <a:lnTo>
                    <a:pt x="1071" y="236"/>
                  </a:lnTo>
                  <a:lnTo>
                    <a:pt x="1069" y="232"/>
                  </a:lnTo>
                  <a:lnTo>
                    <a:pt x="1068" y="227"/>
                  </a:lnTo>
                  <a:lnTo>
                    <a:pt x="1068" y="224"/>
                  </a:lnTo>
                  <a:lnTo>
                    <a:pt x="1069" y="215"/>
                  </a:lnTo>
                  <a:lnTo>
                    <a:pt x="1073" y="206"/>
                  </a:lnTo>
                  <a:lnTo>
                    <a:pt x="1075" y="201"/>
                  </a:lnTo>
                  <a:lnTo>
                    <a:pt x="1075" y="196"/>
                  </a:lnTo>
                  <a:lnTo>
                    <a:pt x="1075" y="193"/>
                  </a:lnTo>
                  <a:lnTo>
                    <a:pt x="1074" y="189"/>
                  </a:lnTo>
                  <a:lnTo>
                    <a:pt x="1073" y="187"/>
                  </a:lnTo>
                  <a:lnTo>
                    <a:pt x="1069" y="186"/>
                  </a:lnTo>
                  <a:lnTo>
                    <a:pt x="1065" y="185"/>
                  </a:lnTo>
                  <a:lnTo>
                    <a:pt x="1062" y="186"/>
                  </a:lnTo>
                  <a:lnTo>
                    <a:pt x="1051" y="189"/>
                  </a:lnTo>
                  <a:lnTo>
                    <a:pt x="1042" y="194"/>
                  </a:lnTo>
                  <a:lnTo>
                    <a:pt x="1038" y="198"/>
                  </a:lnTo>
                  <a:lnTo>
                    <a:pt x="1035" y="202"/>
                  </a:lnTo>
                  <a:lnTo>
                    <a:pt x="1032" y="206"/>
                  </a:lnTo>
                  <a:lnTo>
                    <a:pt x="1031" y="211"/>
                  </a:lnTo>
                  <a:lnTo>
                    <a:pt x="1030" y="220"/>
                  </a:lnTo>
                  <a:lnTo>
                    <a:pt x="1027" y="226"/>
                  </a:lnTo>
                  <a:lnTo>
                    <a:pt x="1025" y="229"/>
                  </a:lnTo>
                  <a:lnTo>
                    <a:pt x="1021" y="231"/>
                  </a:lnTo>
                  <a:lnTo>
                    <a:pt x="1018" y="233"/>
                  </a:lnTo>
                  <a:lnTo>
                    <a:pt x="1013" y="233"/>
                  </a:lnTo>
                  <a:lnTo>
                    <a:pt x="1008" y="234"/>
                  </a:lnTo>
                  <a:lnTo>
                    <a:pt x="1005" y="237"/>
                  </a:lnTo>
                  <a:lnTo>
                    <a:pt x="1001" y="239"/>
                  </a:lnTo>
                  <a:lnTo>
                    <a:pt x="999" y="242"/>
                  </a:lnTo>
                  <a:lnTo>
                    <a:pt x="996" y="248"/>
                  </a:lnTo>
                  <a:lnTo>
                    <a:pt x="995" y="256"/>
                  </a:lnTo>
                  <a:lnTo>
                    <a:pt x="995" y="263"/>
                  </a:lnTo>
                  <a:lnTo>
                    <a:pt x="995" y="272"/>
                  </a:lnTo>
                  <a:lnTo>
                    <a:pt x="994" y="277"/>
                  </a:lnTo>
                  <a:lnTo>
                    <a:pt x="993" y="281"/>
                  </a:lnTo>
                  <a:lnTo>
                    <a:pt x="989" y="286"/>
                  </a:lnTo>
                  <a:lnTo>
                    <a:pt x="986" y="290"/>
                  </a:lnTo>
                  <a:lnTo>
                    <a:pt x="981" y="294"/>
                  </a:lnTo>
                  <a:lnTo>
                    <a:pt x="975" y="296"/>
                  </a:lnTo>
                  <a:lnTo>
                    <a:pt x="970" y="299"/>
                  </a:lnTo>
                  <a:lnTo>
                    <a:pt x="966" y="300"/>
                  </a:lnTo>
                  <a:lnTo>
                    <a:pt x="954" y="301"/>
                  </a:lnTo>
                  <a:lnTo>
                    <a:pt x="942" y="301"/>
                  </a:lnTo>
                  <a:lnTo>
                    <a:pt x="936" y="301"/>
                  </a:lnTo>
                  <a:lnTo>
                    <a:pt x="931" y="303"/>
                  </a:lnTo>
                  <a:lnTo>
                    <a:pt x="928" y="306"/>
                  </a:lnTo>
                  <a:lnTo>
                    <a:pt x="924" y="309"/>
                  </a:lnTo>
                  <a:lnTo>
                    <a:pt x="922" y="313"/>
                  </a:lnTo>
                  <a:lnTo>
                    <a:pt x="920" y="318"/>
                  </a:lnTo>
                  <a:lnTo>
                    <a:pt x="920" y="321"/>
                  </a:lnTo>
                  <a:lnTo>
                    <a:pt x="922" y="325"/>
                  </a:lnTo>
                  <a:lnTo>
                    <a:pt x="925" y="333"/>
                  </a:lnTo>
                  <a:lnTo>
                    <a:pt x="929" y="344"/>
                  </a:lnTo>
                  <a:lnTo>
                    <a:pt x="931" y="357"/>
                  </a:lnTo>
                  <a:lnTo>
                    <a:pt x="931" y="372"/>
                  </a:lnTo>
                  <a:lnTo>
                    <a:pt x="931" y="389"/>
                  </a:lnTo>
                  <a:lnTo>
                    <a:pt x="929" y="404"/>
                  </a:lnTo>
                  <a:lnTo>
                    <a:pt x="926" y="410"/>
                  </a:lnTo>
                  <a:lnTo>
                    <a:pt x="924" y="417"/>
                  </a:lnTo>
                  <a:lnTo>
                    <a:pt x="922" y="422"/>
                  </a:lnTo>
                  <a:lnTo>
                    <a:pt x="919" y="426"/>
                  </a:lnTo>
                  <a:lnTo>
                    <a:pt x="917" y="431"/>
                  </a:lnTo>
                  <a:lnTo>
                    <a:pt x="913" y="435"/>
                  </a:lnTo>
                  <a:lnTo>
                    <a:pt x="911" y="441"/>
                  </a:lnTo>
                  <a:lnTo>
                    <a:pt x="910" y="448"/>
                  </a:lnTo>
                  <a:lnTo>
                    <a:pt x="909" y="456"/>
                  </a:lnTo>
                  <a:lnTo>
                    <a:pt x="907" y="460"/>
                  </a:lnTo>
                  <a:lnTo>
                    <a:pt x="906" y="461"/>
                  </a:lnTo>
                  <a:lnTo>
                    <a:pt x="904" y="460"/>
                  </a:lnTo>
                  <a:lnTo>
                    <a:pt x="901" y="459"/>
                  </a:lnTo>
                  <a:lnTo>
                    <a:pt x="898" y="454"/>
                  </a:lnTo>
                  <a:lnTo>
                    <a:pt x="893" y="447"/>
                  </a:lnTo>
                  <a:lnTo>
                    <a:pt x="890" y="439"/>
                  </a:lnTo>
                  <a:lnTo>
                    <a:pt x="886" y="431"/>
                  </a:lnTo>
                  <a:lnTo>
                    <a:pt x="884" y="420"/>
                  </a:lnTo>
                  <a:lnTo>
                    <a:pt x="882" y="415"/>
                  </a:lnTo>
                  <a:lnTo>
                    <a:pt x="880" y="409"/>
                  </a:lnTo>
                  <a:lnTo>
                    <a:pt x="876" y="404"/>
                  </a:lnTo>
                  <a:lnTo>
                    <a:pt x="873" y="400"/>
                  </a:lnTo>
                  <a:lnTo>
                    <a:pt x="866" y="391"/>
                  </a:lnTo>
                  <a:lnTo>
                    <a:pt x="860" y="384"/>
                  </a:lnTo>
                  <a:lnTo>
                    <a:pt x="855" y="377"/>
                  </a:lnTo>
                  <a:lnTo>
                    <a:pt x="851" y="369"/>
                  </a:lnTo>
                  <a:lnTo>
                    <a:pt x="848" y="359"/>
                  </a:lnTo>
                  <a:lnTo>
                    <a:pt x="848" y="350"/>
                  </a:lnTo>
                  <a:lnTo>
                    <a:pt x="849" y="343"/>
                  </a:lnTo>
                  <a:lnTo>
                    <a:pt x="851" y="335"/>
                  </a:lnTo>
                  <a:lnTo>
                    <a:pt x="855" y="330"/>
                  </a:lnTo>
                  <a:lnTo>
                    <a:pt x="857" y="325"/>
                  </a:lnTo>
                  <a:lnTo>
                    <a:pt x="860" y="316"/>
                  </a:lnTo>
                  <a:lnTo>
                    <a:pt x="860" y="307"/>
                  </a:lnTo>
                  <a:lnTo>
                    <a:pt x="860" y="296"/>
                  </a:lnTo>
                  <a:lnTo>
                    <a:pt x="859" y="287"/>
                  </a:lnTo>
                  <a:lnTo>
                    <a:pt x="856" y="276"/>
                  </a:lnTo>
                  <a:lnTo>
                    <a:pt x="854" y="265"/>
                  </a:lnTo>
                  <a:lnTo>
                    <a:pt x="850" y="255"/>
                  </a:lnTo>
                  <a:lnTo>
                    <a:pt x="847" y="244"/>
                  </a:lnTo>
                  <a:lnTo>
                    <a:pt x="844" y="233"/>
                  </a:lnTo>
                  <a:lnTo>
                    <a:pt x="842" y="220"/>
                  </a:lnTo>
                  <a:lnTo>
                    <a:pt x="840" y="206"/>
                  </a:lnTo>
                  <a:lnTo>
                    <a:pt x="840" y="193"/>
                  </a:lnTo>
                  <a:lnTo>
                    <a:pt x="841" y="181"/>
                  </a:lnTo>
                  <a:lnTo>
                    <a:pt x="843" y="169"/>
                  </a:lnTo>
                  <a:lnTo>
                    <a:pt x="846" y="160"/>
                  </a:lnTo>
                  <a:lnTo>
                    <a:pt x="848" y="152"/>
                  </a:lnTo>
                  <a:lnTo>
                    <a:pt x="850" y="137"/>
                  </a:lnTo>
                  <a:lnTo>
                    <a:pt x="850" y="118"/>
                  </a:lnTo>
                  <a:lnTo>
                    <a:pt x="853" y="107"/>
                  </a:lnTo>
                  <a:lnTo>
                    <a:pt x="856" y="95"/>
                  </a:lnTo>
                  <a:lnTo>
                    <a:pt x="860" y="84"/>
                  </a:lnTo>
                  <a:lnTo>
                    <a:pt x="862" y="74"/>
                  </a:lnTo>
                  <a:lnTo>
                    <a:pt x="862" y="63"/>
                  </a:lnTo>
                  <a:lnTo>
                    <a:pt x="862" y="50"/>
                  </a:lnTo>
                  <a:lnTo>
                    <a:pt x="863" y="34"/>
                  </a:lnTo>
                  <a:lnTo>
                    <a:pt x="863" y="13"/>
                  </a:lnTo>
                  <a:lnTo>
                    <a:pt x="863" y="6"/>
                  </a:lnTo>
                  <a:lnTo>
                    <a:pt x="863" y="4"/>
                  </a:lnTo>
                  <a:lnTo>
                    <a:pt x="862" y="3"/>
                  </a:lnTo>
                  <a:lnTo>
                    <a:pt x="856" y="1"/>
                  </a:lnTo>
                  <a:close/>
                </a:path>
              </a:pathLst>
            </a:custGeom>
            <a:solidFill>
              <a:srgbClr val="FF0000"/>
            </a:solidFill>
            <a:ln w="3175" cmpd="sng">
              <a:solidFill>
                <a:srgbClr val="BFBFBF"/>
              </a:solidFill>
              <a:round/>
              <a:headEnd/>
              <a:tailEnd/>
            </a:ln>
          </p:spPr>
          <p:txBody>
            <a:bodyPr/>
            <a:lstStyle/>
            <a:p>
              <a:pPr defTabSz="1044975"/>
              <a:endParaRPr lang="zh-CN" altLang="en-US" sz="2100" ker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33" name="宁夏"/>
            <p:cNvSpPr>
              <a:spLocks/>
            </p:cNvSpPr>
            <p:nvPr/>
          </p:nvSpPr>
          <p:spPr bwMode="auto">
            <a:xfrm>
              <a:off x="1901999" y="2622044"/>
              <a:ext cx="453412" cy="711934"/>
            </a:xfrm>
            <a:custGeom>
              <a:avLst/>
              <a:gdLst>
                <a:gd name="T0" fmla="*/ 1014 w 1159"/>
                <a:gd name="T1" fmla="*/ 989 h 1815"/>
                <a:gd name="T2" fmla="*/ 1037 w 1159"/>
                <a:gd name="T3" fmla="*/ 980 h 1815"/>
                <a:gd name="T4" fmla="*/ 1047 w 1159"/>
                <a:gd name="T5" fmla="*/ 964 h 1815"/>
                <a:gd name="T6" fmla="*/ 1031 w 1159"/>
                <a:gd name="T7" fmla="*/ 934 h 1815"/>
                <a:gd name="T8" fmla="*/ 1024 w 1159"/>
                <a:gd name="T9" fmla="*/ 903 h 1815"/>
                <a:gd name="T10" fmla="*/ 1038 w 1159"/>
                <a:gd name="T11" fmla="*/ 826 h 1815"/>
                <a:gd name="T12" fmla="*/ 1043 w 1159"/>
                <a:gd name="T13" fmla="*/ 776 h 1815"/>
                <a:gd name="T14" fmla="*/ 1089 w 1159"/>
                <a:gd name="T15" fmla="*/ 739 h 1815"/>
                <a:gd name="T16" fmla="*/ 1158 w 1159"/>
                <a:gd name="T17" fmla="*/ 676 h 1815"/>
                <a:gd name="T18" fmla="*/ 1090 w 1159"/>
                <a:gd name="T19" fmla="*/ 617 h 1815"/>
                <a:gd name="T20" fmla="*/ 971 w 1159"/>
                <a:gd name="T21" fmla="*/ 553 h 1815"/>
                <a:gd name="T22" fmla="*/ 794 w 1159"/>
                <a:gd name="T23" fmla="*/ 482 h 1815"/>
                <a:gd name="T24" fmla="*/ 819 w 1159"/>
                <a:gd name="T25" fmla="*/ 422 h 1815"/>
                <a:gd name="T26" fmla="*/ 824 w 1159"/>
                <a:gd name="T27" fmla="*/ 343 h 1815"/>
                <a:gd name="T28" fmla="*/ 855 w 1159"/>
                <a:gd name="T29" fmla="*/ 276 h 1815"/>
                <a:gd name="T30" fmla="*/ 953 w 1159"/>
                <a:gd name="T31" fmla="*/ 159 h 1815"/>
                <a:gd name="T32" fmla="*/ 892 w 1159"/>
                <a:gd name="T33" fmla="*/ 82 h 1815"/>
                <a:gd name="T34" fmla="*/ 844 w 1159"/>
                <a:gd name="T35" fmla="*/ 1 h 1815"/>
                <a:gd name="T36" fmla="*/ 731 w 1159"/>
                <a:gd name="T37" fmla="*/ 31 h 1815"/>
                <a:gd name="T38" fmla="*/ 682 w 1159"/>
                <a:gd name="T39" fmla="*/ 84 h 1815"/>
                <a:gd name="T40" fmla="*/ 587 w 1159"/>
                <a:gd name="T41" fmla="*/ 254 h 1815"/>
                <a:gd name="T42" fmla="*/ 568 w 1159"/>
                <a:gd name="T43" fmla="*/ 423 h 1815"/>
                <a:gd name="T44" fmla="*/ 541 w 1159"/>
                <a:gd name="T45" fmla="*/ 627 h 1815"/>
                <a:gd name="T46" fmla="*/ 464 w 1159"/>
                <a:gd name="T47" fmla="*/ 679 h 1815"/>
                <a:gd name="T48" fmla="*/ 376 w 1159"/>
                <a:gd name="T49" fmla="*/ 682 h 1815"/>
                <a:gd name="T50" fmla="*/ 244 w 1159"/>
                <a:gd name="T51" fmla="*/ 755 h 1815"/>
                <a:gd name="T52" fmla="*/ 79 w 1159"/>
                <a:gd name="T53" fmla="*/ 763 h 1815"/>
                <a:gd name="T54" fmla="*/ 12 w 1159"/>
                <a:gd name="T55" fmla="*/ 803 h 1815"/>
                <a:gd name="T56" fmla="*/ 108 w 1159"/>
                <a:gd name="T57" fmla="*/ 822 h 1815"/>
                <a:gd name="T58" fmla="*/ 156 w 1159"/>
                <a:gd name="T59" fmla="*/ 855 h 1815"/>
                <a:gd name="T60" fmla="*/ 144 w 1159"/>
                <a:gd name="T61" fmla="*/ 922 h 1815"/>
                <a:gd name="T62" fmla="*/ 226 w 1159"/>
                <a:gd name="T63" fmla="*/ 965 h 1815"/>
                <a:gd name="T64" fmla="*/ 307 w 1159"/>
                <a:gd name="T65" fmla="*/ 1053 h 1815"/>
                <a:gd name="T66" fmla="*/ 348 w 1159"/>
                <a:gd name="T67" fmla="*/ 1128 h 1815"/>
                <a:gd name="T68" fmla="*/ 327 w 1159"/>
                <a:gd name="T69" fmla="*/ 1212 h 1815"/>
                <a:gd name="T70" fmla="*/ 394 w 1159"/>
                <a:gd name="T71" fmla="*/ 1334 h 1815"/>
                <a:gd name="T72" fmla="*/ 401 w 1159"/>
                <a:gd name="T73" fmla="*/ 1407 h 1815"/>
                <a:gd name="T74" fmla="*/ 333 w 1159"/>
                <a:gd name="T75" fmla="*/ 1463 h 1815"/>
                <a:gd name="T76" fmla="*/ 364 w 1159"/>
                <a:gd name="T77" fmla="*/ 1551 h 1815"/>
                <a:gd name="T78" fmla="*/ 401 w 1159"/>
                <a:gd name="T79" fmla="*/ 1594 h 1815"/>
                <a:gd name="T80" fmla="*/ 484 w 1159"/>
                <a:gd name="T81" fmla="*/ 1594 h 1815"/>
                <a:gd name="T82" fmla="*/ 501 w 1159"/>
                <a:gd name="T83" fmla="*/ 1664 h 1815"/>
                <a:gd name="T84" fmla="*/ 540 w 1159"/>
                <a:gd name="T85" fmla="*/ 1673 h 1815"/>
                <a:gd name="T86" fmla="*/ 537 w 1159"/>
                <a:gd name="T87" fmla="*/ 1728 h 1815"/>
                <a:gd name="T88" fmla="*/ 591 w 1159"/>
                <a:gd name="T89" fmla="*/ 1736 h 1815"/>
                <a:gd name="T90" fmla="*/ 641 w 1159"/>
                <a:gd name="T91" fmla="*/ 1729 h 1815"/>
                <a:gd name="T92" fmla="*/ 698 w 1159"/>
                <a:gd name="T93" fmla="*/ 1813 h 1815"/>
                <a:gd name="T94" fmla="*/ 732 w 1159"/>
                <a:gd name="T95" fmla="*/ 1697 h 1815"/>
                <a:gd name="T96" fmla="*/ 741 w 1159"/>
                <a:gd name="T97" fmla="*/ 1589 h 1815"/>
                <a:gd name="T98" fmla="*/ 816 w 1159"/>
                <a:gd name="T99" fmla="*/ 1615 h 1815"/>
                <a:gd name="T100" fmla="*/ 877 w 1159"/>
                <a:gd name="T101" fmla="*/ 1576 h 1815"/>
                <a:gd name="T102" fmla="*/ 882 w 1159"/>
                <a:gd name="T103" fmla="*/ 1499 h 1815"/>
                <a:gd name="T104" fmla="*/ 850 w 1159"/>
                <a:gd name="T105" fmla="*/ 1385 h 1815"/>
                <a:gd name="T106" fmla="*/ 757 w 1159"/>
                <a:gd name="T107" fmla="*/ 1353 h 1815"/>
                <a:gd name="T108" fmla="*/ 751 w 1159"/>
                <a:gd name="T109" fmla="*/ 1269 h 1815"/>
                <a:gd name="T110" fmla="*/ 738 w 1159"/>
                <a:gd name="T111" fmla="*/ 1225 h 1815"/>
                <a:gd name="T112" fmla="*/ 773 w 1159"/>
                <a:gd name="T113" fmla="*/ 1150 h 1815"/>
                <a:gd name="T114" fmla="*/ 805 w 1159"/>
                <a:gd name="T115" fmla="*/ 1086 h 1815"/>
                <a:gd name="T116" fmla="*/ 770 w 1159"/>
                <a:gd name="T117" fmla="*/ 1041 h 1815"/>
                <a:gd name="T118" fmla="*/ 801 w 1159"/>
                <a:gd name="T119" fmla="*/ 1016 h 1815"/>
                <a:gd name="T120" fmla="*/ 832 w 1159"/>
                <a:gd name="T121" fmla="*/ 979 h 1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59" h="1815">
                  <a:moveTo>
                    <a:pt x="920" y="986"/>
                  </a:moveTo>
                  <a:lnTo>
                    <a:pt x="933" y="984"/>
                  </a:lnTo>
                  <a:lnTo>
                    <a:pt x="943" y="982"/>
                  </a:lnTo>
                  <a:lnTo>
                    <a:pt x="953" y="978"/>
                  </a:lnTo>
                  <a:lnTo>
                    <a:pt x="964" y="977"/>
                  </a:lnTo>
                  <a:lnTo>
                    <a:pt x="970" y="977"/>
                  </a:lnTo>
                  <a:lnTo>
                    <a:pt x="976" y="977"/>
                  </a:lnTo>
                  <a:lnTo>
                    <a:pt x="983" y="978"/>
                  </a:lnTo>
                  <a:lnTo>
                    <a:pt x="990" y="978"/>
                  </a:lnTo>
                  <a:lnTo>
                    <a:pt x="996" y="979"/>
                  </a:lnTo>
                  <a:lnTo>
                    <a:pt x="1002" y="982"/>
                  </a:lnTo>
                  <a:lnTo>
                    <a:pt x="1007" y="984"/>
                  </a:lnTo>
                  <a:lnTo>
                    <a:pt x="1011" y="988"/>
                  </a:lnTo>
                  <a:lnTo>
                    <a:pt x="1014" y="989"/>
                  </a:lnTo>
                  <a:lnTo>
                    <a:pt x="1018" y="990"/>
                  </a:lnTo>
                  <a:lnTo>
                    <a:pt x="1020" y="990"/>
                  </a:lnTo>
                  <a:lnTo>
                    <a:pt x="1021" y="990"/>
                  </a:lnTo>
                  <a:lnTo>
                    <a:pt x="1025" y="990"/>
                  </a:lnTo>
                  <a:lnTo>
                    <a:pt x="1030" y="990"/>
                  </a:lnTo>
                  <a:lnTo>
                    <a:pt x="1032" y="989"/>
                  </a:lnTo>
                  <a:lnTo>
                    <a:pt x="1033" y="988"/>
                  </a:lnTo>
                  <a:lnTo>
                    <a:pt x="1033" y="985"/>
                  </a:lnTo>
                  <a:lnTo>
                    <a:pt x="1033" y="984"/>
                  </a:lnTo>
                  <a:lnTo>
                    <a:pt x="1034" y="983"/>
                  </a:lnTo>
                  <a:lnTo>
                    <a:pt x="1035" y="982"/>
                  </a:lnTo>
                  <a:lnTo>
                    <a:pt x="1035" y="982"/>
                  </a:lnTo>
                  <a:lnTo>
                    <a:pt x="1035" y="980"/>
                  </a:lnTo>
                  <a:lnTo>
                    <a:pt x="1037" y="980"/>
                  </a:lnTo>
                  <a:lnTo>
                    <a:pt x="1038" y="980"/>
                  </a:lnTo>
                  <a:lnTo>
                    <a:pt x="1039" y="979"/>
                  </a:lnTo>
                  <a:lnTo>
                    <a:pt x="1040" y="979"/>
                  </a:lnTo>
                  <a:lnTo>
                    <a:pt x="1041" y="978"/>
                  </a:lnTo>
                  <a:lnTo>
                    <a:pt x="1043" y="978"/>
                  </a:lnTo>
                  <a:lnTo>
                    <a:pt x="1044" y="977"/>
                  </a:lnTo>
                  <a:lnTo>
                    <a:pt x="1045" y="977"/>
                  </a:lnTo>
                  <a:lnTo>
                    <a:pt x="1047" y="973"/>
                  </a:lnTo>
                  <a:lnTo>
                    <a:pt x="1049" y="971"/>
                  </a:lnTo>
                  <a:lnTo>
                    <a:pt x="1049" y="971"/>
                  </a:lnTo>
                  <a:lnTo>
                    <a:pt x="1049" y="969"/>
                  </a:lnTo>
                  <a:lnTo>
                    <a:pt x="1049" y="967"/>
                  </a:lnTo>
                  <a:lnTo>
                    <a:pt x="1049" y="966"/>
                  </a:lnTo>
                  <a:lnTo>
                    <a:pt x="1047" y="964"/>
                  </a:lnTo>
                  <a:lnTo>
                    <a:pt x="1045" y="960"/>
                  </a:lnTo>
                  <a:lnTo>
                    <a:pt x="1043" y="958"/>
                  </a:lnTo>
                  <a:lnTo>
                    <a:pt x="1040" y="956"/>
                  </a:lnTo>
                  <a:lnTo>
                    <a:pt x="1037" y="954"/>
                  </a:lnTo>
                  <a:lnTo>
                    <a:pt x="1035" y="952"/>
                  </a:lnTo>
                  <a:lnTo>
                    <a:pt x="1032" y="951"/>
                  </a:lnTo>
                  <a:lnTo>
                    <a:pt x="1028" y="948"/>
                  </a:lnTo>
                  <a:lnTo>
                    <a:pt x="1026" y="946"/>
                  </a:lnTo>
                  <a:lnTo>
                    <a:pt x="1025" y="944"/>
                  </a:lnTo>
                  <a:lnTo>
                    <a:pt x="1025" y="941"/>
                  </a:lnTo>
                  <a:lnTo>
                    <a:pt x="1026" y="939"/>
                  </a:lnTo>
                  <a:lnTo>
                    <a:pt x="1027" y="937"/>
                  </a:lnTo>
                  <a:lnTo>
                    <a:pt x="1030" y="935"/>
                  </a:lnTo>
                  <a:lnTo>
                    <a:pt x="1031" y="934"/>
                  </a:lnTo>
                  <a:lnTo>
                    <a:pt x="1032" y="933"/>
                  </a:lnTo>
                  <a:lnTo>
                    <a:pt x="1033" y="931"/>
                  </a:lnTo>
                  <a:lnTo>
                    <a:pt x="1034" y="929"/>
                  </a:lnTo>
                  <a:lnTo>
                    <a:pt x="1034" y="928"/>
                  </a:lnTo>
                  <a:lnTo>
                    <a:pt x="1034" y="927"/>
                  </a:lnTo>
                  <a:lnTo>
                    <a:pt x="1034" y="926"/>
                  </a:lnTo>
                  <a:lnTo>
                    <a:pt x="1033" y="925"/>
                  </a:lnTo>
                  <a:lnTo>
                    <a:pt x="1032" y="922"/>
                  </a:lnTo>
                  <a:lnTo>
                    <a:pt x="1030" y="919"/>
                  </a:lnTo>
                  <a:lnTo>
                    <a:pt x="1027" y="916"/>
                  </a:lnTo>
                  <a:lnTo>
                    <a:pt x="1025" y="913"/>
                  </a:lnTo>
                  <a:lnTo>
                    <a:pt x="1024" y="909"/>
                  </a:lnTo>
                  <a:lnTo>
                    <a:pt x="1024" y="907"/>
                  </a:lnTo>
                  <a:lnTo>
                    <a:pt x="1024" y="903"/>
                  </a:lnTo>
                  <a:lnTo>
                    <a:pt x="1024" y="897"/>
                  </a:lnTo>
                  <a:lnTo>
                    <a:pt x="1024" y="893"/>
                  </a:lnTo>
                  <a:lnTo>
                    <a:pt x="1024" y="885"/>
                  </a:lnTo>
                  <a:lnTo>
                    <a:pt x="1024" y="875"/>
                  </a:lnTo>
                  <a:lnTo>
                    <a:pt x="1024" y="871"/>
                  </a:lnTo>
                  <a:lnTo>
                    <a:pt x="1024" y="868"/>
                  </a:lnTo>
                  <a:lnTo>
                    <a:pt x="1024" y="863"/>
                  </a:lnTo>
                  <a:lnTo>
                    <a:pt x="1025" y="856"/>
                  </a:lnTo>
                  <a:lnTo>
                    <a:pt x="1026" y="850"/>
                  </a:lnTo>
                  <a:lnTo>
                    <a:pt x="1027" y="843"/>
                  </a:lnTo>
                  <a:lnTo>
                    <a:pt x="1030" y="838"/>
                  </a:lnTo>
                  <a:lnTo>
                    <a:pt x="1032" y="833"/>
                  </a:lnTo>
                  <a:lnTo>
                    <a:pt x="1035" y="830"/>
                  </a:lnTo>
                  <a:lnTo>
                    <a:pt x="1038" y="826"/>
                  </a:lnTo>
                  <a:lnTo>
                    <a:pt x="1045" y="820"/>
                  </a:lnTo>
                  <a:lnTo>
                    <a:pt x="1050" y="814"/>
                  </a:lnTo>
                  <a:lnTo>
                    <a:pt x="1051" y="809"/>
                  </a:lnTo>
                  <a:lnTo>
                    <a:pt x="1051" y="805"/>
                  </a:lnTo>
                  <a:lnTo>
                    <a:pt x="1050" y="802"/>
                  </a:lnTo>
                  <a:lnTo>
                    <a:pt x="1049" y="801"/>
                  </a:lnTo>
                  <a:lnTo>
                    <a:pt x="1046" y="799"/>
                  </a:lnTo>
                  <a:lnTo>
                    <a:pt x="1044" y="796"/>
                  </a:lnTo>
                  <a:lnTo>
                    <a:pt x="1041" y="794"/>
                  </a:lnTo>
                  <a:lnTo>
                    <a:pt x="1038" y="789"/>
                  </a:lnTo>
                  <a:lnTo>
                    <a:pt x="1038" y="786"/>
                  </a:lnTo>
                  <a:lnTo>
                    <a:pt x="1039" y="782"/>
                  </a:lnTo>
                  <a:lnTo>
                    <a:pt x="1041" y="778"/>
                  </a:lnTo>
                  <a:lnTo>
                    <a:pt x="1043" y="776"/>
                  </a:lnTo>
                  <a:lnTo>
                    <a:pt x="1046" y="774"/>
                  </a:lnTo>
                  <a:lnTo>
                    <a:pt x="1050" y="770"/>
                  </a:lnTo>
                  <a:lnTo>
                    <a:pt x="1055" y="765"/>
                  </a:lnTo>
                  <a:lnTo>
                    <a:pt x="1059" y="761"/>
                  </a:lnTo>
                  <a:lnTo>
                    <a:pt x="1063" y="757"/>
                  </a:lnTo>
                  <a:lnTo>
                    <a:pt x="1065" y="755"/>
                  </a:lnTo>
                  <a:lnTo>
                    <a:pt x="1069" y="752"/>
                  </a:lnTo>
                  <a:lnTo>
                    <a:pt x="1072" y="750"/>
                  </a:lnTo>
                  <a:lnTo>
                    <a:pt x="1077" y="746"/>
                  </a:lnTo>
                  <a:lnTo>
                    <a:pt x="1079" y="745"/>
                  </a:lnTo>
                  <a:lnTo>
                    <a:pt x="1082" y="744"/>
                  </a:lnTo>
                  <a:lnTo>
                    <a:pt x="1084" y="743"/>
                  </a:lnTo>
                  <a:lnTo>
                    <a:pt x="1087" y="742"/>
                  </a:lnTo>
                  <a:lnTo>
                    <a:pt x="1089" y="739"/>
                  </a:lnTo>
                  <a:lnTo>
                    <a:pt x="1091" y="736"/>
                  </a:lnTo>
                  <a:lnTo>
                    <a:pt x="1093" y="732"/>
                  </a:lnTo>
                  <a:lnTo>
                    <a:pt x="1095" y="727"/>
                  </a:lnTo>
                  <a:lnTo>
                    <a:pt x="1097" y="724"/>
                  </a:lnTo>
                  <a:lnTo>
                    <a:pt x="1102" y="720"/>
                  </a:lnTo>
                  <a:lnTo>
                    <a:pt x="1108" y="715"/>
                  </a:lnTo>
                  <a:lnTo>
                    <a:pt x="1115" y="712"/>
                  </a:lnTo>
                  <a:lnTo>
                    <a:pt x="1129" y="708"/>
                  </a:lnTo>
                  <a:lnTo>
                    <a:pt x="1142" y="704"/>
                  </a:lnTo>
                  <a:lnTo>
                    <a:pt x="1150" y="700"/>
                  </a:lnTo>
                  <a:lnTo>
                    <a:pt x="1156" y="694"/>
                  </a:lnTo>
                  <a:lnTo>
                    <a:pt x="1158" y="686"/>
                  </a:lnTo>
                  <a:lnTo>
                    <a:pt x="1159" y="680"/>
                  </a:lnTo>
                  <a:lnTo>
                    <a:pt x="1158" y="676"/>
                  </a:lnTo>
                  <a:lnTo>
                    <a:pt x="1158" y="674"/>
                  </a:lnTo>
                  <a:lnTo>
                    <a:pt x="1157" y="671"/>
                  </a:lnTo>
                  <a:lnTo>
                    <a:pt x="1154" y="668"/>
                  </a:lnTo>
                  <a:lnTo>
                    <a:pt x="1148" y="664"/>
                  </a:lnTo>
                  <a:lnTo>
                    <a:pt x="1139" y="661"/>
                  </a:lnTo>
                  <a:lnTo>
                    <a:pt x="1135" y="658"/>
                  </a:lnTo>
                  <a:lnTo>
                    <a:pt x="1129" y="655"/>
                  </a:lnTo>
                  <a:lnTo>
                    <a:pt x="1123" y="651"/>
                  </a:lnTo>
                  <a:lnTo>
                    <a:pt x="1118" y="648"/>
                  </a:lnTo>
                  <a:lnTo>
                    <a:pt x="1108" y="642"/>
                  </a:lnTo>
                  <a:lnTo>
                    <a:pt x="1100" y="635"/>
                  </a:lnTo>
                  <a:lnTo>
                    <a:pt x="1097" y="631"/>
                  </a:lnTo>
                  <a:lnTo>
                    <a:pt x="1095" y="626"/>
                  </a:lnTo>
                  <a:lnTo>
                    <a:pt x="1090" y="617"/>
                  </a:lnTo>
                  <a:lnTo>
                    <a:pt x="1088" y="607"/>
                  </a:lnTo>
                  <a:lnTo>
                    <a:pt x="1084" y="598"/>
                  </a:lnTo>
                  <a:lnTo>
                    <a:pt x="1078" y="589"/>
                  </a:lnTo>
                  <a:lnTo>
                    <a:pt x="1070" y="581"/>
                  </a:lnTo>
                  <a:lnTo>
                    <a:pt x="1060" y="574"/>
                  </a:lnTo>
                  <a:lnTo>
                    <a:pt x="1050" y="566"/>
                  </a:lnTo>
                  <a:lnTo>
                    <a:pt x="1038" y="560"/>
                  </a:lnTo>
                  <a:lnTo>
                    <a:pt x="1022" y="554"/>
                  </a:lnTo>
                  <a:lnTo>
                    <a:pt x="1012" y="551"/>
                  </a:lnTo>
                  <a:lnTo>
                    <a:pt x="1006" y="550"/>
                  </a:lnTo>
                  <a:lnTo>
                    <a:pt x="1002" y="550"/>
                  </a:lnTo>
                  <a:lnTo>
                    <a:pt x="996" y="550"/>
                  </a:lnTo>
                  <a:lnTo>
                    <a:pt x="989" y="550"/>
                  </a:lnTo>
                  <a:lnTo>
                    <a:pt x="971" y="553"/>
                  </a:lnTo>
                  <a:lnTo>
                    <a:pt x="957" y="555"/>
                  </a:lnTo>
                  <a:lnTo>
                    <a:pt x="951" y="556"/>
                  </a:lnTo>
                  <a:lnTo>
                    <a:pt x="943" y="556"/>
                  </a:lnTo>
                  <a:lnTo>
                    <a:pt x="938" y="556"/>
                  </a:lnTo>
                  <a:lnTo>
                    <a:pt x="933" y="556"/>
                  </a:lnTo>
                  <a:lnTo>
                    <a:pt x="928" y="555"/>
                  </a:lnTo>
                  <a:lnTo>
                    <a:pt x="924" y="553"/>
                  </a:lnTo>
                  <a:lnTo>
                    <a:pt x="888" y="537"/>
                  </a:lnTo>
                  <a:lnTo>
                    <a:pt x="850" y="517"/>
                  </a:lnTo>
                  <a:lnTo>
                    <a:pt x="837" y="510"/>
                  </a:lnTo>
                  <a:lnTo>
                    <a:pt x="825" y="503"/>
                  </a:lnTo>
                  <a:lnTo>
                    <a:pt x="812" y="494"/>
                  </a:lnTo>
                  <a:lnTo>
                    <a:pt x="800" y="487"/>
                  </a:lnTo>
                  <a:lnTo>
                    <a:pt x="794" y="482"/>
                  </a:lnTo>
                  <a:lnTo>
                    <a:pt x="789" y="478"/>
                  </a:lnTo>
                  <a:lnTo>
                    <a:pt x="786" y="474"/>
                  </a:lnTo>
                  <a:lnTo>
                    <a:pt x="785" y="471"/>
                  </a:lnTo>
                  <a:lnTo>
                    <a:pt x="783" y="468"/>
                  </a:lnTo>
                  <a:lnTo>
                    <a:pt x="783" y="465"/>
                  </a:lnTo>
                  <a:lnTo>
                    <a:pt x="785" y="461"/>
                  </a:lnTo>
                  <a:lnTo>
                    <a:pt x="786" y="458"/>
                  </a:lnTo>
                  <a:lnTo>
                    <a:pt x="788" y="453"/>
                  </a:lnTo>
                  <a:lnTo>
                    <a:pt x="791" y="448"/>
                  </a:lnTo>
                  <a:lnTo>
                    <a:pt x="794" y="443"/>
                  </a:lnTo>
                  <a:lnTo>
                    <a:pt x="798" y="440"/>
                  </a:lnTo>
                  <a:lnTo>
                    <a:pt x="807" y="433"/>
                  </a:lnTo>
                  <a:lnTo>
                    <a:pt x="817" y="424"/>
                  </a:lnTo>
                  <a:lnTo>
                    <a:pt x="819" y="422"/>
                  </a:lnTo>
                  <a:lnTo>
                    <a:pt x="823" y="418"/>
                  </a:lnTo>
                  <a:lnTo>
                    <a:pt x="826" y="414"/>
                  </a:lnTo>
                  <a:lnTo>
                    <a:pt x="830" y="408"/>
                  </a:lnTo>
                  <a:lnTo>
                    <a:pt x="831" y="404"/>
                  </a:lnTo>
                  <a:lnTo>
                    <a:pt x="832" y="399"/>
                  </a:lnTo>
                  <a:lnTo>
                    <a:pt x="833" y="395"/>
                  </a:lnTo>
                  <a:lnTo>
                    <a:pt x="833" y="391"/>
                  </a:lnTo>
                  <a:lnTo>
                    <a:pt x="833" y="387"/>
                  </a:lnTo>
                  <a:lnTo>
                    <a:pt x="833" y="383"/>
                  </a:lnTo>
                  <a:lnTo>
                    <a:pt x="832" y="372"/>
                  </a:lnTo>
                  <a:lnTo>
                    <a:pt x="830" y="360"/>
                  </a:lnTo>
                  <a:lnTo>
                    <a:pt x="827" y="354"/>
                  </a:lnTo>
                  <a:lnTo>
                    <a:pt x="825" y="347"/>
                  </a:lnTo>
                  <a:lnTo>
                    <a:pt x="824" y="343"/>
                  </a:lnTo>
                  <a:lnTo>
                    <a:pt x="823" y="341"/>
                  </a:lnTo>
                  <a:lnTo>
                    <a:pt x="823" y="340"/>
                  </a:lnTo>
                  <a:lnTo>
                    <a:pt x="823" y="337"/>
                  </a:lnTo>
                  <a:lnTo>
                    <a:pt x="822" y="330"/>
                  </a:lnTo>
                  <a:lnTo>
                    <a:pt x="822" y="326"/>
                  </a:lnTo>
                  <a:lnTo>
                    <a:pt x="824" y="321"/>
                  </a:lnTo>
                  <a:lnTo>
                    <a:pt x="825" y="317"/>
                  </a:lnTo>
                  <a:lnTo>
                    <a:pt x="827" y="314"/>
                  </a:lnTo>
                  <a:lnTo>
                    <a:pt x="829" y="310"/>
                  </a:lnTo>
                  <a:lnTo>
                    <a:pt x="832" y="307"/>
                  </a:lnTo>
                  <a:lnTo>
                    <a:pt x="836" y="302"/>
                  </a:lnTo>
                  <a:lnTo>
                    <a:pt x="849" y="286"/>
                  </a:lnTo>
                  <a:lnTo>
                    <a:pt x="852" y="282"/>
                  </a:lnTo>
                  <a:lnTo>
                    <a:pt x="855" y="276"/>
                  </a:lnTo>
                  <a:lnTo>
                    <a:pt x="856" y="273"/>
                  </a:lnTo>
                  <a:lnTo>
                    <a:pt x="858" y="270"/>
                  </a:lnTo>
                  <a:lnTo>
                    <a:pt x="862" y="261"/>
                  </a:lnTo>
                  <a:lnTo>
                    <a:pt x="867" y="253"/>
                  </a:lnTo>
                  <a:lnTo>
                    <a:pt x="873" y="245"/>
                  </a:lnTo>
                  <a:lnTo>
                    <a:pt x="877" y="239"/>
                  </a:lnTo>
                  <a:lnTo>
                    <a:pt x="888" y="229"/>
                  </a:lnTo>
                  <a:lnTo>
                    <a:pt x="898" y="221"/>
                  </a:lnTo>
                  <a:lnTo>
                    <a:pt x="908" y="211"/>
                  </a:lnTo>
                  <a:lnTo>
                    <a:pt x="919" y="202"/>
                  </a:lnTo>
                  <a:lnTo>
                    <a:pt x="928" y="194"/>
                  </a:lnTo>
                  <a:lnTo>
                    <a:pt x="938" y="185"/>
                  </a:lnTo>
                  <a:lnTo>
                    <a:pt x="945" y="172"/>
                  </a:lnTo>
                  <a:lnTo>
                    <a:pt x="953" y="159"/>
                  </a:lnTo>
                  <a:lnTo>
                    <a:pt x="952" y="154"/>
                  </a:lnTo>
                  <a:lnTo>
                    <a:pt x="952" y="150"/>
                  </a:lnTo>
                  <a:lnTo>
                    <a:pt x="948" y="148"/>
                  </a:lnTo>
                  <a:lnTo>
                    <a:pt x="943" y="147"/>
                  </a:lnTo>
                  <a:lnTo>
                    <a:pt x="921" y="135"/>
                  </a:lnTo>
                  <a:lnTo>
                    <a:pt x="913" y="129"/>
                  </a:lnTo>
                  <a:lnTo>
                    <a:pt x="906" y="125"/>
                  </a:lnTo>
                  <a:lnTo>
                    <a:pt x="901" y="120"/>
                  </a:lnTo>
                  <a:lnTo>
                    <a:pt x="899" y="118"/>
                  </a:lnTo>
                  <a:lnTo>
                    <a:pt x="899" y="114"/>
                  </a:lnTo>
                  <a:lnTo>
                    <a:pt x="899" y="112"/>
                  </a:lnTo>
                  <a:lnTo>
                    <a:pt x="898" y="102"/>
                  </a:lnTo>
                  <a:lnTo>
                    <a:pt x="894" y="90"/>
                  </a:lnTo>
                  <a:lnTo>
                    <a:pt x="892" y="82"/>
                  </a:lnTo>
                  <a:lnTo>
                    <a:pt x="888" y="71"/>
                  </a:lnTo>
                  <a:lnTo>
                    <a:pt x="886" y="61"/>
                  </a:lnTo>
                  <a:lnTo>
                    <a:pt x="885" y="50"/>
                  </a:lnTo>
                  <a:lnTo>
                    <a:pt x="886" y="32"/>
                  </a:lnTo>
                  <a:lnTo>
                    <a:pt x="889" y="19"/>
                  </a:lnTo>
                  <a:lnTo>
                    <a:pt x="888" y="14"/>
                  </a:lnTo>
                  <a:lnTo>
                    <a:pt x="887" y="8"/>
                  </a:lnTo>
                  <a:lnTo>
                    <a:pt x="886" y="5"/>
                  </a:lnTo>
                  <a:lnTo>
                    <a:pt x="883" y="2"/>
                  </a:lnTo>
                  <a:lnTo>
                    <a:pt x="881" y="1"/>
                  </a:lnTo>
                  <a:lnTo>
                    <a:pt x="876" y="0"/>
                  </a:lnTo>
                  <a:lnTo>
                    <a:pt x="865" y="0"/>
                  </a:lnTo>
                  <a:lnTo>
                    <a:pt x="855" y="0"/>
                  </a:lnTo>
                  <a:lnTo>
                    <a:pt x="844" y="1"/>
                  </a:lnTo>
                  <a:lnTo>
                    <a:pt x="837" y="1"/>
                  </a:lnTo>
                  <a:lnTo>
                    <a:pt x="826" y="5"/>
                  </a:lnTo>
                  <a:lnTo>
                    <a:pt x="817" y="8"/>
                  </a:lnTo>
                  <a:lnTo>
                    <a:pt x="810" y="13"/>
                  </a:lnTo>
                  <a:lnTo>
                    <a:pt x="804" y="18"/>
                  </a:lnTo>
                  <a:lnTo>
                    <a:pt x="799" y="21"/>
                  </a:lnTo>
                  <a:lnTo>
                    <a:pt x="794" y="22"/>
                  </a:lnTo>
                  <a:lnTo>
                    <a:pt x="787" y="24"/>
                  </a:lnTo>
                  <a:lnTo>
                    <a:pt x="780" y="24"/>
                  </a:lnTo>
                  <a:lnTo>
                    <a:pt x="764" y="24"/>
                  </a:lnTo>
                  <a:lnTo>
                    <a:pt x="749" y="24"/>
                  </a:lnTo>
                  <a:lnTo>
                    <a:pt x="742" y="25"/>
                  </a:lnTo>
                  <a:lnTo>
                    <a:pt x="736" y="27"/>
                  </a:lnTo>
                  <a:lnTo>
                    <a:pt x="731" y="31"/>
                  </a:lnTo>
                  <a:lnTo>
                    <a:pt x="728" y="37"/>
                  </a:lnTo>
                  <a:lnTo>
                    <a:pt x="725" y="43"/>
                  </a:lnTo>
                  <a:lnTo>
                    <a:pt x="723" y="50"/>
                  </a:lnTo>
                  <a:lnTo>
                    <a:pt x="722" y="58"/>
                  </a:lnTo>
                  <a:lnTo>
                    <a:pt x="722" y="68"/>
                  </a:lnTo>
                  <a:lnTo>
                    <a:pt x="722" y="75"/>
                  </a:lnTo>
                  <a:lnTo>
                    <a:pt x="719" y="81"/>
                  </a:lnTo>
                  <a:lnTo>
                    <a:pt x="718" y="84"/>
                  </a:lnTo>
                  <a:lnTo>
                    <a:pt x="715" y="87"/>
                  </a:lnTo>
                  <a:lnTo>
                    <a:pt x="710" y="88"/>
                  </a:lnTo>
                  <a:lnTo>
                    <a:pt x="704" y="88"/>
                  </a:lnTo>
                  <a:lnTo>
                    <a:pt x="698" y="87"/>
                  </a:lnTo>
                  <a:lnTo>
                    <a:pt x="691" y="85"/>
                  </a:lnTo>
                  <a:lnTo>
                    <a:pt x="682" y="84"/>
                  </a:lnTo>
                  <a:lnTo>
                    <a:pt x="678" y="85"/>
                  </a:lnTo>
                  <a:lnTo>
                    <a:pt x="673" y="87"/>
                  </a:lnTo>
                  <a:lnTo>
                    <a:pt x="669" y="89"/>
                  </a:lnTo>
                  <a:lnTo>
                    <a:pt x="665" y="97"/>
                  </a:lnTo>
                  <a:lnTo>
                    <a:pt x="661" y="107"/>
                  </a:lnTo>
                  <a:lnTo>
                    <a:pt x="655" y="121"/>
                  </a:lnTo>
                  <a:lnTo>
                    <a:pt x="647" y="141"/>
                  </a:lnTo>
                  <a:lnTo>
                    <a:pt x="637" y="162"/>
                  </a:lnTo>
                  <a:lnTo>
                    <a:pt x="628" y="177"/>
                  </a:lnTo>
                  <a:lnTo>
                    <a:pt x="618" y="190"/>
                  </a:lnTo>
                  <a:lnTo>
                    <a:pt x="608" y="206"/>
                  </a:lnTo>
                  <a:lnTo>
                    <a:pt x="597" y="221"/>
                  </a:lnTo>
                  <a:lnTo>
                    <a:pt x="590" y="236"/>
                  </a:lnTo>
                  <a:lnTo>
                    <a:pt x="587" y="254"/>
                  </a:lnTo>
                  <a:lnTo>
                    <a:pt x="585" y="274"/>
                  </a:lnTo>
                  <a:lnTo>
                    <a:pt x="585" y="285"/>
                  </a:lnTo>
                  <a:lnTo>
                    <a:pt x="584" y="295"/>
                  </a:lnTo>
                  <a:lnTo>
                    <a:pt x="581" y="303"/>
                  </a:lnTo>
                  <a:lnTo>
                    <a:pt x="578" y="310"/>
                  </a:lnTo>
                  <a:lnTo>
                    <a:pt x="574" y="316"/>
                  </a:lnTo>
                  <a:lnTo>
                    <a:pt x="572" y="322"/>
                  </a:lnTo>
                  <a:lnTo>
                    <a:pt x="571" y="328"/>
                  </a:lnTo>
                  <a:lnTo>
                    <a:pt x="569" y="335"/>
                  </a:lnTo>
                  <a:lnTo>
                    <a:pt x="568" y="348"/>
                  </a:lnTo>
                  <a:lnTo>
                    <a:pt x="567" y="360"/>
                  </a:lnTo>
                  <a:lnTo>
                    <a:pt x="567" y="389"/>
                  </a:lnTo>
                  <a:lnTo>
                    <a:pt x="568" y="412"/>
                  </a:lnTo>
                  <a:lnTo>
                    <a:pt x="568" y="423"/>
                  </a:lnTo>
                  <a:lnTo>
                    <a:pt x="567" y="435"/>
                  </a:lnTo>
                  <a:lnTo>
                    <a:pt x="564" y="447"/>
                  </a:lnTo>
                  <a:lnTo>
                    <a:pt x="556" y="460"/>
                  </a:lnTo>
                  <a:lnTo>
                    <a:pt x="549" y="474"/>
                  </a:lnTo>
                  <a:lnTo>
                    <a:pt x="545" y="492"/>
                  </a:lnTo>
                  <a:lnTo>
                    <a:pt x="542" y="500"/>
                  </a:lnTo>
                  <a:lnTo>
                    <a:pt x="541" y="510"/>
                  </a:lnTo>
                  <a:lnTo>
                    <a:pt x="541" y="519"/>
                  </a:lnTo>
                  <a:lnTo>
                    <a:pt x="541" y="528"/>
                  </a:lnTo>
                  <a:lnTo>
                    <a:pt x="543" y="551"/>
                  </a:lnTo>
                  <a:lnTo>
                    <a:pt x="545" y="581"/>
                  </a:lnTo>
                  <a:lnTo>
                    <a:pt x="545" y="597"/>
                  </a:lnTo>
                  <a:lnTo>
                    <a:pt x="543" y="612"/>
                  </a:lnTo>
                  <a:lnTo>
                    <a:pt x="541" y="627"/>
                  </a:lnTo>
                  <a:lnTo>
                    <a:pt x="536" y="642"/>
                  </a:lnTo>
                  <a:lnTo>
                    <a:pt x="533" y="652"/>
                  </a:lnTo>
                  <a:lnTo>
                    <a:pt x="528" y="660"/>
                  </a:lnTo>
                  <a:lnTo>
                    <a:pt x="524" y="664"/>
                  </a:lnTo>
                  <a:lnTo>
                    <a:pt x="522" y="666"/>
                  </a:lnTo>
                  <a:lnTo>
                    <a:pt x="515" y="664"/>
                  </a:lnTo>
                  <a:lnTo>
                    <a:pt x="508" y="663"/>
                  </a:lnTo>
                  <a:lnTo>
                    <a:pt x="496" y="663"/>
                  </a:lnTo>
                  <a:lnTo>
                    <a:pt x="480" y="664"/>
                  </a:lnTo>
                  <a:lnTo>
                    <a:pt x="473" y="666"/>
                  </a:lnTo>
                  <a:lnTo>
                    <a:pt x="468" y="667"/>
                  </a:lnTo>
                  <a:lnTo>
                    <a:pt x="464" y="669"/>
                  </a:lnTo>
                  <a:lnTo>
                    <a:pt x="463" y="671"/>
                  </a:lnTo>
                  <a:lnTo>
                    <a:pt x="464" y="679"/>
                  </a:lnTo>
                  <a:lnTo>
                    <a:pt x="465" y="686"/>
                  </a:lnTo>
                  <a:lnTo>
                    <a:pt x="464" y="688"/>
                  </a:lnTo>
                  <a:lnTo>
                    <a:pt x="464" y="692"/>
                  </a:lnTo>
                  <a:lnTo>
                    <a:pt x="463" y="693"/>
                  </a:lnTo>
                  <a:lnTo>
                    <a:pt x="460" y="695"/>
                  </a:lnTo>
                  <a:lnTo>
                    <a:pt x="453" y="696"/>
                  </a:lnTo>
                  <a:lnTo>
                    <a:pt x="446" y="696"/>
                  </a:lnTo>
                  <a:lnTo>
                    <a:pt x="438" y="695"/>
                  </a:lnTo>
                  <a:lnTo>
                    <a:pt x="427" y="693"/>
                  </a:lnTo>
                  <a:lnTo>
                    <a:pt x="413" y="689"/>
                  </a:lnTo>
                  <a:lnTo>
                    <a:pt x="397" y="685"/>
                  </a:lnTo>
                  <a:lnTo>
                    <a:pt x="389" y="682"/>
                  </a:lnTo>
                  <a:lnTo>
                    <a:pt x="382" y="681"/>
                  </a:lnTo>
                  <a:lnTo>
                    <a:pt x="376" y="682"/>
                  </a:lnTo>
                  <a:lnTo>
                    <a:pt x="370" y="683"/>
                  </a:lnTo>
                  <a:lnTo>
                    <a:pt x="358" y="690"/>
                  </a:lnTo>
                  <a:lnTo>
                    <a:pt x="342" y="700"/>
                  </a:lnTo>
                  <a:lnTo>
                    <a:pt x="334" y="706"/>
                  </a:lnTo>
                  <a:lnTo>
                    <a:pt x="325" y="711"/>
                  </a:lnTo>
                  <a:lnTo>
                    <a:pt x="315" y="714"/>
                  </a:lnTo>
                  <a:lnTo>
                    <a:pt x="304" y="718"/>
                  </a:lnTo>
                  <a:lnTo>
                    <a:pt x="295" y="721"/>
                  </a:lnTo>
                  <a:lnTo>
                    <a:pt x="287" y="725"/>
                  </a:lnTo>
                  <a:lnTo>
                    <a:pt x="281" y="729"/>
                  </a:lnTo>
                  <a:lnTo>
                    <a:pt x="275" y="732"/>
                  </a:lnTo>
                  <a:lnTo>
                    <a:pt x="265" y="740"/>
                  </a:lnTo>
                  <a:lnTo>
                    <a:pt x="254" y="748"/>
                  </a:lnTo>
                  <a:lnTo>
                    <a:pt x="244" y="755"/>
                  </a:lnTo>
                  <a:lnTo>
                    <a:pt x="233" y="761"/>
                  </a:lnTo>
                  <a:lnTo>
                    <a:pt x="228" y="763"/>
                  </a:lnTo>
                  <a:lnTo>
                    <a:pt x="222" y="764"/>
                  </a:lnTo>
                  <a:lnTo>
                    <a:pt x="215" y="765"/>
                  </a:lnTo>
                  <a:lnTo>
                    <a:pt x="207" y="765"/>
                  </a:lnTo>
                  <a:lnTo>
                    <a:pt x="187" y="765"/>
                  </a:lnTo>
                  <a:lnTo>
                    <a:pt x="167" y="765"/>
                  </a:lnTo>
                  <a:lnTo>
                    <a:pt x="147" y="765"/>
                  </a:lnTo>
                  <a:lnTo>
                    <a:pt x="128" y="764"/>
                  </a:lnTo>
                  <a:lnTo>
                    <a:pt x="119" y="762"/>
                  </a:lnTo>
                  <a:lnTo>
                    <a:pt x="108" y="762"/>
                  </a:lnTo>
                  <a:lnTo>
                    <a:pt x="98" y="762"/>
                  </a:lnTo>
                  <a:lnTo>
                    <a:pt x="88" y="762"/>
                  </a:lnTo>
                  <a:lnTo>
                    <a:pt x="79" y="763"/>
                  </a:lnTo>
                  <a:lnTo>
                    <a:pt x="70" y="765"/>
                  </a:lnTo>
                  <a:lnTo>
                    <a:pt x="62" y="768"/>
                  </a:lnTo>
                  <a:lnTo>
                    <a:pt x="57" y="771"/>
                  </a:lnTo>
                  <a:lnTo>
                    <a:pt x="54" y="775"/>
                  </a:lnTo>
                  <a:lnTo>
                    <a:pt x="51" y="778"/>
                  </a:lnTo>
                  <a:lnTo>
                    <a:pt x="51" y="783"/>
                  </a:lnTo>
                  <a:lnTo>
                    <a:pt x="51" y="788"/>
                  </a:lnTo>
                  <a:lnTo>
                    <a:pt x="50" y="792"/>
                  </a:lnTo>
                  <a:lnTo>
                    <a:pt x="49" y="795"/>
                  </a:lnTo>
                  <a:lnTo>
                    <a:pt x="45" y="797"/>
                  </a:lnTo>
                  <a:lnTo>
                    <a:pt x="38" y="797"/>
                  </a:lnTo>
                  <a:lnTo>
                    <a:pt x="30" y="799"/>
                  </a:lnTo>
                  <a:lnTo>
                    <a:pt x="20" y="801"/>
                  </a:lnTo>
                  <a:lnTo>
                    <a:pt x="12" y="803"/>
                  </a:lnTo>
                  <a:lnTo>
                    <a:pt x="4" y="809"/>
                  </a:lnTo>
                  <a:lnTo>
                    <a:pt x="0" y="812"/>
                  </a:lnTo>
                  <a:lnTo>
                    <a:pt x="0" y="814"/>
                  </a:lnTo>
                  <a:lnTo>
                    <a:pt x="2" y="815"/>
                  </a:lnTo>
                  <a:lnTo>
                    <a:pt x="6" y="815"/>
                  </a:lnTo>
                  <a:lnTo>
                    <a:pt x="17" y="815"/>
                  </a:lnTo>
                  <a:lnTo>
                    <a:pt x="29" y="815"/>
                  </a:lnTo>
                  <a:lnTo>
                    <a:pt x="44" y="815"/>
                  </a:lnTo>
                  <a:lnTo>
                    <a:pt x="61" y="815"/>
                  </a:lnTo>
                  <a:lnTo>
                    <a:pt x="69" y="815"/>
                  </a:lnTo>
                  <a:lnTo>
                    <a:pt x="77" y="816"/>
                  </a:lnTo>
                  <a:lnTo>
                    <a:pt x="86" y="816"/>
                  </a:lnTo>
                  <a:lnTo>
                    <a:pt x="93" y="819"/>
                  </a:lnTo>
                  <a:lnTo>
                    <a:pt x="108" y="822"/>
                  </a:lnTo>
                  <a:lnTo>
                    <a:pt x="123" y="824"/>
                  </a:lnTo>
                  <a:lnTo>
                    <a:pt x="137" y="824"/>
                  </a:lnTo>
                  <a:lnTo>
                    <a:pt x="149" y="824"/>
                  </a:lnTo>
                  <a:lnTo>
                    <a:pt x="155" y="822"/>
                  </a:lnTo>
                  <a:lnTo>
                    <a:pt x="159" y="822"/>
                  </a:lnTo>
                  <a:lnTo>
                    <a:pt x="164" y="822"/>
                  </a:lnTo>
                  <a:lnTo>
                    <a:pt x="168" y="825"/>
                  </a:lnTo>
                  <a:lnTo>
                    <a:pt x="169" y="827"/>
                  </a:lnTo>
                  <a:lnTo>
                    <a:pt x="170" y="833"/>
                  </a:lnTo>
                  <a:lnTo>
                    <a:pt x="170" y="837"/>
                  </a:lnTo>
                  <a:lnTo>
                    <a:pt x="170" y="840"/>
                  </a:lnTo>
                  <a:lnTo>
                    <a:pt x="169" y="843"/>
                  </a:lnTo>
                  <a:lnTo>
                    <a:pt x="168" y="845"/>
                  </a:lnTo>
                  <a:lnTo>
                    <a:pt x="156" y="855"/>
                  </a:lnTo>
                  <a:lnTo>
                    <a:pt x="146" y="863"/>
                  </a:lnTo>
                  <a:lnTo>
                    <a:pt x="132" y="872"/>
                  </a:lnTo>
                  <a:lnTo>
                    <a:pt x="118" y="881"/>
                  </a:lnTo>
                  <a:lnTo>
                    <a:pt x="114" y="883"/>
                  </a:lnTo>
                  <a:lnTo>
                    <a:pt x="113" y="884"/>
                  </a:lnTo>
                  <a:lnTo>
                    <a:pt x="112" y="887"/>
                  </a:lnTo>
                  <a:lnTo>
                    <a:pt x="113" y="889"/>
                  </a:lnTo>
                  <a:lnTo>
                    <a:pt x="115" y="893"/>
                  </a:lnTo>
                  <a:lnTo>
                    <a:pt x="119" y="897"/>
                  </a:lnTo>
                  <a:lnTo>
                    <a:pt x="126" y="907"/>
                  </a:lnTo>
                  <a:lnTo>
                    <a:pt x="133" y="916"/>
                  </a:lnTo>
                  <a:lnTo>
                    <a:pt x="137" y="920"/>
                  </a:lnTo>
                  <a:lnTo>
                    <a:pt x="140" y="921"/>
                  </a:lnTo>
                  <a:lnTo>
                    <a:pt x="144" y="922"/>
                  </a:lnTo>
                  <a:lnTo>
                    <a:pt x="147" y="921"/>
                  </a:lnTo>
                  <a:lnTo>
                    <a:pt x="155" y="918"/>
                  </a:lnTo>
                  <a:lnTo>
                    <a:pt x="162" y="912"/>
                  </a:lnTo>
                  <a:lnTo>
                    <a:pt x="170" y="907"/>
                  </a:lnTo>
                  <a:lnTo>
                    <a:pt x="178" y="903"/>
                  </a:lnTo>
                  <a:lnTo>
                    <a:pt x="183" y="903"/>
                  </a:lnTo>
                  <a:lnTo>
                    <a:pt x="188" y="904"/>
                  </a:lnTo>
                  <a:lnTo>
                    <a:pt x="193" y="907"/>
                  </a:lnTo>
                  <a:lnTo>
                    <a:pt x="196" y="912"/>
                  </a:lnTo>
                  <a:lnTo>
                    <a:pt x="205" y="925"/>
                  </a:lnTo>
                  <a:lnTo>
                    <a:pt x="213" y="941"/>
                  </a:lnTo>
                  <a:lnTo>
                    <a:pt x="216" y="950"/>
                  </a:lnTo>
                  <a:lnTo>
                    <a:pt x="221" y="958"/>
                  </a:lnTo>
                  <a:lnTo>
                    <a:pt x="226" y="965"/>
                  </a:lnTo>
                  <a:lnTo>
                    <a:pt x="232" y="972"/>
                  </a:lnTo>
                  <a:lnTo>
                    <a:pt x="239" y="979"/>
                  </a:lnTo>
                  <a:lnTo>
                    <a:pt x="247" y="985"/>
                  </a:lnTo>
                  <a:lnTo>
                    <a:pt x="257" y="991"/>
                  </a:lnTo>
                  <a:lnTo>
                    <a:pt x="268" y="997"/>
                  </a:lnTo>
                  <a:lnTo>
                    <a:pt x="277" y="1003"/>
                  </a:lnTo>
                  <a:lnTo>
                    <a:pt x="284" y="1009"/>
                  </a:lnTo>
                  <a:lnTo>
                    <a:pt x="291" y="1014"/>
                  </a:lnTo>
                  <a:lnTo>
                    <a:pt x="295" y="1019"/>
                  </a:lnTo>
                  <a:lnTo>
                    <a:pt x="298" y="1027"/>
                  </a:lnTo>
                  <a:lnTo>
                    <a:pt x="301" y="1036"/>
                  </a:lnTo>
                  <a:lnTo>
                    <a:pt x="302" y="1041"/>
                  </a:lnTo>
                  <a:lnTo>
                    <a:pt x="304" y="1047"/>
                  </a:lnTo>
                  <a:lnTo>
                    <a:pt x="307" y="1053"/>
                  </a:lnTo>
                  <a:lnTo>
                    <a:pt x="312" y="1059"/>
                  </a:lnTo>
                  <a:lnTo>
                    <a:pt x="322" y="1067"/>
                  </a:lnTo>
                  <a:lnTo>
                    <a:pt x="332" y="1074"/>
                  </a:lnTo>
                  <a:lnTo>
                    <a:pt x="336" y="1078"/>
                  </a:lnTo>
                  <a:lnTo>
                    <a:pt x="341" y="1082"/>
                  </a:lnTo>
                  <a:lnTo>
                    <a:pt x="346" y="1086"/>
                  </a:lnTo>
                  <a:lnTo>
                    <a:pt x="350" y="1092"/>
                  </a:lnTo>
                  <a:lnTo>
                    <a:pt x="352" y="1099"/>
                  </a:lnTo>
                  <a:lnTo>
                    <a:pt x="354" y="1105"/>
                  </a:lnTo>
                  <a:lnTo>
                    <a:pt x="356" y="1111"/>
                  </a:lnTo>
                  <a:lnTo>
                    <a:pt x="356" y="1116"/>
                  </a:lnTo>
                  <a:lnTo>
                    <a:pt x="354" y="1120"/>
                  </a:lnTo>
                  <a:lnTo>
                    <a:pt x="352" y="1124"/>
                  </a:lnTo>
                  <a:lnTo>
                    <a:pt x="348" y="1128"/>
                  </a:lnTo>
                  <a:lnTo>
                    <a:pt x="344" y="1131"/>
                  </a:lnTo>
                  <a:lnTo>
                    <a:pt x="333" y="1137"/>
                  </a:lnTo>
                  <a:lnTo>
                    <a:pt x="321" y="1142"/>
                  </a:lnTo>
                  <a:lnTo>
                    <a:pt x="315" y="1145"/>
                  </a:lnTo>
                  <a:lnTo>
                    <a:pt x="312" y="1148"/>
                  </a:lnTo>
                  <a:lnTo>
                    <a:pt x="308" y="1153"/>
                  </a:lnTo>
                  <a:lnTo>
                    <a:pt x="308" y="1160"/>
                  </a:lnTo>
                  <a:lnTo>
                    <a:pt x="308" y="1167"/>
                  </a:lnTo>
                  <a:lnTo>
                    <a:pt x="309" y="1173"/>
                  </a:lnTo>
                  <a:lnTo>
                    <a:pt x="312" y="1179"/>
                  </a:lnTo>
                  <a:lnTo>
                    <a:pt x="314" y="1184"/>
                  </a:lnTo>
                  <a:lnTo>
                    <a:pt x="320" y="1194"/>
                  </a:lnTo>
                  <a:lnTo>
                    <a:pt x="323" y="1206"/>
                  </a:lnTo>
                  <a:lnTo>
                    <a:pt x="327" y="1212"/>
                  </a:lnTo>
                  <a:lnTo>
                    <a:pt x="332" y="1218"/>
                  </a:lnTo>
                  <a:lnTo>
                    <a:pt x="338" y="1224"/>
                  </a:lnTo>
                  <a:lnTo>
                    <a:pt x="345" y="1229"/>
                  </a:lnTo>
                  <a:lnTo>
                    <a:pt x="352" y="1235"/>
                  </a:lnTo>
                  <a:lnTo>
                    <a:pt x="358" y="1240"/>
                  </a:lnTo>
                  <a:lnTo>
                    <a:pt x="363" y="1244"/>
                  </a:lnTo>
                  <a:lnTo>
                    <a:pt x="366" y="1250"/>
                  </a:lnTo>
                  <a:lnTo>
                    <a:pt x="371" y="1263"/>
                  </a:lnTo>
                  <a:lnTo>
                    <a:pt x="377" y="1280"/>
                  </a:lnTo>
                  <a:lnTo>
                    <a:pt x="383" y="1298"/>
                  </a:lnTo>
                  <a:lnTo>
                    <a:pt x="388" y="1311"/>
                  </a:lnTo>
                  <a:lnTo>
                    <a:pt x="392" y="1319"/>
                  </a:lnTo>
                  <a:lnTo>
                    <a:pt x="394" y="1326"/>
                  </a:lnTo>
                  <a:lnTo>
                    <a:pt x="394" y="1334"/>
                  </a:lnTo>
                  <a:lnTo>
                    <a:pt x="392" y="1343"/>
                  </a:lnTo>
                  <a:lnTo>
                    <a:pt x="389" y="1354"/>
                  </a:lnTo>
                  <a:lnTo>
                    <a:pt x="388" y="1361"/>
                  </a:lnTo>
                  <a:lnTo>
                    <a:pt x="389" y="1364"/>
                  </a:lnTo>
                  <a:lnTo>
                    <a:pt x="390" y="1368"/>
                  </a:lnTo>
                  <a:lnTo>
                    <a:pt x="392" y="1370"/>
                  </a:lnTo>
                  <a:lnTo>
                    <a:pt x="396" y="1373"/>
                  </a:lnTo>
                  <a:lnTo>
                    <a:pt x="399" y="1376"/>
                  </a:lnTo>
                  <a:lnTo>
                    <a:pt x="402" y="1380"/>
                  </a:lnTo>
                  <a:lnTo>
                    <a:pt x="403" y="1385"/>
                  </a:lnTo>
                  <a:lnTo>
                    <a:pt x="404" y="1391"/>
                  </a:lnTo>
                  <a:lnTo>
                    <a:pt x="404" y="1397"/>
                  </a:lnTo>
                  <a:lnTo>
                    <a:pt x="403" y="1402"/>
                  </a:lnTo>
                  <a:lnTo>
                    <a:pt x="401" y="1407"/>
                  </a:lnTo>
                  <a:lnTo>
                    <a:pt x="398" y="1411"/>
                  </a:lnTo>
                  <a:lnTo>
                    <a:pt x="391" y="1418"/>
                  </a:lnTo>
                  <a:lnTo>
                    <a:pt x="383" y="1426"/>
                  </a:lnTo>
                  <a:lnTo>
                    <a:pt x="378" y="1430"/>
                  </a:lnTo>
                  <a:lnTo>
                    <a:pt x="372" y="1432"/>
                  </a:lnTo>
                  <a:lnTo>
                    <a:pt x="366" y="1436"/>
                  </a:lnTo>
                  <a:lnTo>
                    <a:pt x="359" y="1438"/>
                  </a:lnTo>
                  <a:lnTo>
                    <a:pt x="352" y="1440"/>
                  </a:lnTo>
                  <a:lnTo>
                    <a:pt x="346" y="1443"/>
                  </a:lnTo>
                  <a:lnTo>
                    <a:pt x="342" y="1445"/>
                  </a:lnTo>
                  <a:lnTo>
                    <a:pt x="339" y="1449"/>
                  </a:lnTo>
                  <a:lnTo>
                    <a:pt x="335" y="1452"/>
                  </a:lnTo>
                  <a:lnTo>
                    <a:pt x="334" y="1457"/>
                  </a:lnTo>
                  <a:lnTo>
                    <a:pt x="333" y="1463"/>
                  </a:lnTo>
                  <a:lnTo>
                    <a:pt x="333" y="1470"/>
                  </a:lnTo>
                  <a:lnTo>
                    <a:pt x="334" y="1486"/>
                  </a:lnTo>
                  <a:lnTo>
                    <a:pt x="336" y="1502"/>
                  </a:lnTo>
                  <a:lnTo>
                    <a:pt x="340" y="1519"/>
                  </a:lnTo>
                  <a:lnTo>
                    <a:pt x="342" y="1533"/>
                  </a:lnTo>
                  <a:lnTo>
                    <a:pt x="344" y="1539"/>
                  </a:lnTo>
                  <a:lnTo>
                    <a:pt x="345" y="1545"/>
                  </a:lnTo>
                  <a:lnTo>
                    <a:pt x="346" y="1549"/>
                  </a:lnTo>
                  <a:lnTo>
                    <a:pt x="347" y="1551"/>
                  </a:lnTo>
                  <a:lnTo>
                    <a:pt x="350" y="1552"/>
                  </a:lnTo>
                  <a:lnTo>
                    <a:pt x="352" y="1553"/>
                  </a:lnTo>
                  <a:lnTo>
                    <a:pt x="356" y="1553"/>
                  </a:lnTo>
                  <a:lnTo>
                    <a:pt x="360" y="1552"/>
                  </a:lnTo>
                  <a:lnTo>
                    <a:pt x="364" y="1551"/>
                  </a:lnTo>
                  <a:lnTo>
                    <a:pt x="367" y="1550"/>
                  </a:lnTo>
                  <a:lnTo>
                    <a:pt x="371" y="1551"/>
                  </a:lnTo>
                  <a:lnTo>
                    <a:pt x="373" y="1551"/>
                  </a:lnTo>
                  <a:lnTo>
                    <a:pt x="376" y="1553"/>
                  </a:lnTo>
                  <a:lnTo>
                    <a:pt x="377" y="1556"/>
                  </a:lnTo>
                  <a:lnTo>
                    <a:pt x="379" y="1561"/>
                  </a:lnTo>
                  <a:lnTo>
                    <a:pt x="380" y="1566"/>
                  </a:lnTo>
                  <a:lnTo>
                    <a:pt x="382" y="1572"/>
                  </a:lnTo>
                  <a:lnTo>
                    <a:pt x="384" y="1577"/>
                  </a:lnTo>
                  <a:lnTo>
                    <a:pt x="386" y="1582"/>
                  </a:lnTo>
                  <a:lnTo>
                    <a:pt x="390" y="1585"/>
                  </a:lnTo>
                  <a:lnTo>
                    <a:pt x="394" y="1589"/>
                  </a:lnTo>
                  <a:lnTo>
                    <a:pt x="397" y="1591"/>
                  </a:lnTo>
                  <a:lnTo>
                    <a:pt x="401" y="1594"/>
                  </a:lnTo>
                  <a:lnTo>
                    <a:pt x="405" y="1595"/>
                  </a:lnTo>
                  <a:lnTo>
                    <a:pt x="409" y="1595"/>
                  </a:lnTo>
                  <a:lnTo>
                    <a:pt x="413" y="1595"/>
                  </a:lnTo>
                  <a:lnTo>
                    <a:pt x="417" y="1594"/>
                  </a:lnTo>
                  <a:lnTo>
                    <a:pt x="421" y="1591"/>
                  </a:lnTo>
                  <a:lnTo>
                    <a:pt x="432" y="1588"/>
                  </a:lnTo>
                  <a:lnTo>
                    <a:pt x="447" y="1584"/>
                  </a:lnTo>
                  <a:lnTo>
                    <a:pt x="463" y="1583"/>
                  </a:lnTo>
                  <a:lnTo>
                    <a:pt x="472" y="1583"/>
                  </a:lnTo>
                  <a:lnTo>
                    <a:pt x="476" y="1584"/>
                  </a:lnTo>
                  <a:lnTo>
                    <a:pt x="478" y="1585"/>
                  </a:lnTo>
                  <a:lnTo>
                    <a:pt x="480" y="1588"/>
                  </a:lnTo>
                  <a:lnTo>
                    <a:pt x="482" y="1590"/>
                  </a:lnTo>
                  <a:lnTo>
                    <a:pt x="484" y="1594"/>
                  </a:lnTo>
                  <a:lnTo>
                    <a:pt x="484" y="1597"/>
                  </a:lnTo>
                  <a:lnTo>
                    <a:pt x="482" y="1600"/>
                  </a:lnTo>
                  <a:lnTo>
                    <a:pt x="477" y="1600"/>
                  </a:lnTo>
                  <a:lnTo>
                    <a:pt x="471" y="1601"/>
                  </a:lnTo>
                  <a:lnTo>
                    <a:pt x="466" y="1603"/>
                  </a:lnTo>
                  <a:lnTo>
                    <a:pt x="465" y="1606"/>
                  </a:lnTo>
                  <a:lnTo>
                    <a:pt x="464" y="1608"/>
                  </a:lnTo>
                  <a:lnTo>
                    <a:pt x="465" y="1610"/>
                  </a:lnTo>
                  <a:lnTo>
                    <a:pt x="466" y="1614"/>
                  </a:lnTo>
                  <a:lnTo>
                    <a:pt x="472" y="1622"/>
                  </a:lnTo>
                  <a:lnTo>
                    <a:pt x="479" y="1631"/>
                  </a:lnTo>
                  <a:lnTo>
                    <a:pt x="487" y="1641"/>
                  </a:lnTo>
                  <a:lnTo>
                    <a:pt x="496" y="1653"/>
                  </a:lnTo>
                  <a:lnTo>
                    <a:pt x="501" y="1664"/>
                  </a:lnTo>
                  <a:lnTo>
                    <a:pt x="504" y="1670"/>
                  </a:lnTo>
                  <a:lnTo>
                    <a:pt x="505" y="1675"/>
                  </a:lnTo>
                  <a:lnTo>
                    <a:pt x="505" y="1679"/>
                  </a:lnTo>
                  <a:lnTo>
                    <a:pt x="506" y="1683"/>
                  </a:lnTo>
                  <a:lnTo>
                    <a:pt x="508" y="1685"/>
                  </a:lnTo>
                  <a:lnTo>
                    <a:pt x="509" y="1687"/>
                  </a:lnTo>
                  <a:lnTo>
                    <a:pt x="511" y="1687"/>
                  </a:lnTo>
                  <a:lnTo>
                    <a:pt x="516" y="1685"/>
                  </a:lnTo>
                  <a:lnTo>
                    <a:pt x="522" y="1681"/>
                  </a:lnTo>
                  <a:lnTo>
                    <a:pt x="527" y="1676"/>
                  </a:lnTo>
                  <a:lnTo>
                    <a:pt x="529" y="1672"/>
                  </a:lnTo>
                  <a:lnTo>
                    <a:pt x="531" y="1671"/>
                  </a:lnTo>
                  <a:lnTo>
                    <a:pt x="535" y="1672"/>
                  </a:lnTo>
                  <a:lnTo>
                    <a:pt x="540" y="1673"/>
                  </a:lnTo>
                  <a:lnTo>
                    <a:pt x="547" y="1676"/>
                  </a:lnTo>
                  <a:lnTo>
                    <a:pt x="559" y="1681"/>
                  </a:lnTo>
                  <a:lnTo>
                    <a:pt x="564" y="1685"/>
                  </a:lnTo>
                  <a:lnTo>
                    <a:pt x="565" y="1687"/>
                  </a:lnTo>
                  <a:lnTo>
                    <a:pt x="565" y="1689"/>
                  </a:lnTo>
                  <a:lnTo>
                    <a:pt x="565" y="1691"/>
                  </a:lnTo>
                  <a:lnTo>
                    <a:pt x="562" y="1694"/>
                  </a:lnTo>
                  <a:lnTo>
                    <a:pt x="550" y="1704"/>
                  </a:lnTo>
                  <a:lnTo>
                    <a:pt x="536" y="1717"/>
                  </a:lnTo>
                  <a:lnTo>
                    <a:pt x="535" y="1720"/>
                  </a:lnTo>
                  <a:lnTo>
                    <a:pt x="534" y="1723"/>
                  </a:lnTo>
                  <a:lnTo>
                    <a:pt x="534" y="1726"/>
                  </a:lnTo>
                  <a:lnTo>
                    <a:pt x="535" y="1727"/>
                  </a:lnTo>
                  <a:lnTo>
                    <a:pt x="537" y="1728"/>
                  </a:lnTo>
                  <a:lnTo>
                    <a:pt x="541" y="1728"/>
                  </a:lnTo>
                  <a:lnTo>
                    <a:pt x="545" y="1728"/>
                  </a:lnTo>
                  <a:lnTo>
                    <a:pt x="549" y="1727"/>
                  </a:lnTo>
                  <a:lnTo>
                    <a:pt x="566" y="1719"/>
                  </a:lnTo>
                  <a:lnTo>
                    <a:pt x="578" y="1710"/>
                  </a:lnTo>
                  <a:lnTo>
                    <a:pt x="580" y="1709"/>
                  </a:lnTo>
                  <a:lnTo>
                    <a:pt x="583" y="1709"/>
                  </a:lnTo>
                  <a:lnTo>
                    <a:pt x="584" y="1710"/>
                  </a:lnTo>
                  <a:lnTo>
                    <a:pt x="585" y="1711"/>
                  </a:lnTo>
                  <a:lnTo>
                    <a:pt x="587" y="1716"/>
                  </a:lnTo>
                  <a:lnTo>
                    <a:pt x="587" y="1725"/>
                  </a:lnTo>
                  <a:lnTo>
                    <a:pt x="589" y="1728"/>
                  </a:lnTo>
                  <a:lnTo>
                    <a:pt x="590" y="1733"/>
                  </a:lnTo>
                  <a:lnTo>
                    <a:pt x="591" y="1736"/>
                  </a:lnTo>
                  <a:lnTo>
                    <a:pt x="594" y="1740"/>
                  </a:lnTo>
                  <a:lnTo>
                    <a:pt x="599" y="1747"/>
                  </a:lnTo>
                  <a:lnTo>
                    <a:pt x="604" y="1751"/>
                  </a:lnTo>
                  <a:lnTo>
                    <a:pt x="606" y="1752"/>
                  </a:lnTo>
                  <a:lnTo>
                    <a:pt x="609" y="1752"/>
                  </a:lnTo>
                  <a:lnTo>
                    <a:pt x="610" y="1751"/>
                  </a:lnTo>
                  <a:lnTo>
                    <a:pt x="612" y="1750"/>
                  </a:lnTo>
                  <a:lnTo>
                    <a:pt x="617" y="1744"/>
                  </a:lnTo>
                  <a:lnTo>
                    <a:pt x="622" y="1736"/>
                  </a:lnTo>
                  <a:lnTo>
                    <a:pt x="624" y="1733"/>
                  </a:lnTo>
                  <a:lnTo>
                    <a:pt x="628" y="1730"/>
                  </a:lnTo>
                  <a:lnTo>
                    <a:pt x="631" y="1728"/>
                  </a:lnTo>
                  <a:lnTo>
                    <a:pt x="636" y="1728"/>
                  </a:lnTo>
                  <a:lnTo>
                    <a:pt x="641" y="1729"/>
                  </a:lnTo>
                  <a:lnTo>
                    <a:pt x="644" y="1732"/>
                  </a:lnTo>
                  <a:lnTo>
                    <a:pt x="648" y="1734"/>
                  </a:lnTo>
                  <a:lnTo>
                    <a:pt x="649" y="1740"/>
                  </a:lnTo>
                  <a:lnTo>
                    <a:pt x="652" y="1750"/>
                  </a:lnTo>
                  <a:lnTo>
                    <a:pt x="654" y="1760"/>
                  </a:lnTo>
                  <a:lnTo>
                    <a:pt x="657" y="1770"/>
                  </a:lnTo>
                  <a:lnTo>
                    <a:pt x="665" y="1782"/>
                  </a:lnTo>
                  <a:lnTo>
                    <a:pt x="672" y="1793"/>
                  </a:lnTo>
                  <a:lnTo>
                    <a:pt x="678" y="1803"/>
                  </a:lnTo>
                  <a:lnTo>
                    <a:pt x="682" y="1810"/>
                  </a:lnTo>
                  <a:lnTo>
                    <a:pt x="687" y="1814"/>
                  </a:lnTo>
                  <a:lnTo>
                    <a:pt x="690" y="1815"/>
                  </a:lnTo>
                  <a:lnTo>
                    <a:pt x="693" y="1814"/>
                  </a:lnTo>
                  <a:lnTo>
                    <a:pt x="698" y="1813"/>
                  </a:lnTo>
                  <a:lnTo>
                    <a:pt x="701" y="1810"/>
                  </a:lnTo>
                  <a:lnTo>
                    <a:pt x="711" y="1803"/>
                  </a:lnTo>
                  <a:lnTo>
                    <a:pt x="719" y="1796"/>
                  </a:lnTo>
                  <a:lnTo>
                    <a:pt x="723" y="1792"/>
                  </a:lnTo>
                  <a:lnTo>
                    <a:pt x="726" y="1786"/>
                  </a:lnTo>
                  <a:lnTo>
                    <a:pt x="729" y="1780"/>
                  </a:lnTo>
                  <a:lnTo>
                    <a:pt x="731" y="1773"/>
                  </a:lnTo>
                  <a:lnTo>
                    <a:pt x="735" y="1757"/>
                  </a:lnTo>
                  <a:lnTo>
                    <a:pt x="737" y="1740"/>
                  </a:lnTo>
                  <a:lnTo>
                    <a:pt x="738" y="1730"/>
                  </a:lnTo>
                  <a:lnTo>
                    <a:pt x="738" y="1723"/>
                  </a:lnTo>
                  <a:lnTo>
                    <a:pt x="737" y="1716"/>
                  </a:lnTo>
                  <a:lnTo>
                    <a:pt x="736" y="1709"/>
                  </a:lnTo>
                  <a:lnTo>
                    <a:pt x="732" y="1697"/>
                  </a:lnTo>
                  <a:lnTo>
                    <a:pt x="731" y="1685"/>
                  </a:lnTo>
                  <a:lnTo>
                    <a:pt x="731" y="1672"/>
                  </a:lnTo>
                  <a:lnTo>
                    <a:pt x="732" y="1659"/>
                  </a:lnTo>
                  <a:lnTo>
                    <a:pt x="734" y="1647"/>
                  </a:lnTo>
                  <a:lnTo>
                    <a:pt x="732" y="1638"/>
                  </a:lnTo>
                  <a:lnTo>
                    <a:pt x="729" y="1629"/>
                  </a:lnTo>
                  <a:lnTo>
                    <a:pt x="726" y="1620"/>
                  </a:lnTo>
                  <a:lnTo>
                    <a:pt x="725" y="1615"/>
                  </a:lnTo>
                  <a:lnTo>
                    <a:pt x="724" y="1610"/>
                  </a:lnTo>
                  <a:lnTo>
                    <a:pt x="725" y="1606"/>
                  </a:lnTo>
                  <a:lnTo>
                    <a:pt x="728" y="1600"/>
                  </a:lnTo>
                  <a:lnTo>
                    <a:pt x="730" y="1595"/>
                  </a:lnTo>
                  <a:lnTo>
                    <a:pt x="735" y="1591"/>
                  </a:lnTo>
                  <a:lnTo>
                    <a:pt x="741" y="1589"/>
                  </a:lnTo>
                  <a:lnTo>
                    <a:pt x="747" y="1587"/>
                  </a:lnTo>
                  <a:lnTo>
                    <a:pt x="753" y="1587"/>
                  </a:lnTo>
                  <a:lnTo>
                    <a:pt x="759" y="1588"/>
                  </a:lnTo>
                  <a:lnTo>
                    <a:pt x="763" y="1590"/>
                  </a:lnTo>
                  <a:lnTo>
                    <a:pt x="768" y="1594"/>
                  </a:lnTo>
                  <a:lnTo>
                    <a:pt x="775" y="1602"/>
                  </a:lnTo>
                  <a:lnTo>
                    <a:pt x="783" y="1608"/>
                  </a:lnTo>
                  <a:lnTo>
                    <a:pt x="787" y="1612"/>
                  </a:lnTo>
                  <a:lnTo>
                    <a:pt x="792" y="1614"/>
                  </a:lnTo>
                  <a:lnTo>
                    <a:pt x="798" y="1615"/>
                  </a:lnTo>
                  <a:lnTo>
                    <a:pt x="804" y="1616"/>
                  </a:lnTo>
                  <a:lnTo>
                    <a:pt x="808" y="1616"/>
                  </a:lnTo>
                  <a:lnTo>
                    <a:pt x="812" y="1616"/>
                  </a:lnTo>
                  <a:lnTo>
                    <a:pt x="816" y="1615"/>
                  </a:lnTo>
                  <a:lnTo>
                    <a:pt x="817" y="1613"/>
                  </a:lnTo>
                  <a:lnTo>
                    <a:pt x="819" y="1608"/>
                  </a:lnTo>
                  <a:lnTo>
                    <a:pt x="822" y="1602"/>
                  </a:lnTo>
                  <a:lnTo>
                    <a:pt x="824" y="1599"/>
                  </a:lnTo>
                  <a:lnTo>
                    <a:pt x="827" y="1595"/>
                  </a:lnTo>
                  <a:lnTo>
                    <a:pt x="833" y="1594"/>
                  </a:lnTo>
                  <a:lnTo>
                    <a:pt x="841" y="1594"/>
                  </a:lnTo>
                  <a:lnTo>
                    <a:pt x="850" y="1595"/>
                  </a:lnTo>
                  <a:lnTo>
                    <a:pt x="861" y="1594"/>
                  </a:lnTo>
                  <a:lnTo>
                    <a:pt x="864" y="1593"/>
                  </a:lnTo>
                  <a:lnTo>
                    <a:pt x="869" y="1590"/>
                  </a:lnTo>
                  <a:lnTo>
                    <a:pt x="873" y="1587"/>
                  </a:lnTo>
                  <a:lnTo>
                    <a:pt x="876" y="1581"/>
                  </a:lnTo>
                  <a:lnTo>
                    <a:pt x="877" y="1576"/>
                  </a:lnTo>
                  <a:lnTo>
                    <a:pt x="877" y="1570"/>
                  </a:lnTo>
                  <a:lnTo>
                    <a:pt x="876" y="1565"/>
                  </a:lnTo>
                  <a:lnTo>
                    <a:pt x="874" y="1561"/>
                  </a:lnTo>
                  <a:lnTo>
                    <a:pt x="867" y="1552"/>
                  </a:lnTo>
                  <a:lnTo>
                    <a:pt x="860" y="1544"/>
                  </a:lnTo>
                  <a:lnTo>
                    <a:pt x="858" y="1542"/>
                  </a:lnTo>
                  <a:lnTo>
                    <a:pt x="857" y="1538"/>
                  </a:lnTo>
                  <a:lnTo>
                    <a:pt x="856" y="1536"/>
                  </a:lnTo>
                  <a:lnTo>
                    <a:pt x="857" y="1532"/>
                  </a:lnTo>
                  <a:lnTo>
                    <a:pt x="861" y="1526"/>
                  </a:lnTo>
                  <a:lnTo>
                    <a:pt x="868" y="1520"/>
                  </a:lnTo>
                  <a:lnTo>
                    <a:pt x="875" y="1514"/>
                  </a:lnTo>
                  <a:lnTo>
                    <a:pt x="880" y="1507"/>
                  </a:lnTo>
                  <a:lnTo>
                    <a:pt x="882" y="1499"/>
                  </a:lnTo>
                  <a:lnTo>
                    <a:pt x="886" y="1484"/>
                  </a:lnTo>
                  <a:lnTo>
                    <a:pt x="890" y="1469"/>
                  </a:lnTo>
                  <a:lnTo>
                    <a:pt x="892" y="1452"/>
                  </a:lnTo>
                  <a:lnTo>
                    <a:pt x="892" y="1445"/>
                  </a:lnTo>
                  <a:lnTo>
                    <a:pt x="892" y="1438"/>
                  </a:lnTo>
                  <a:lnTo>
                    <a:pt x="889" y="1431"/>
                  </a:lnTo>
                  <a:lnTo>
                    <a:pt x="887" y="1425"/>
                  </a:lnTo>
                  <a:lnTo>
                    <a:pt x="880" y="1412"/>
                  </a:lnTo>
                  <a:lnTo>
                    <a:pt x="873" y="1401"/>
                  </a:lnTo>
                  <a:lnTo>
                    <a:pt x="868" y="1397"/>
                  </a:lnTo>
                  <a:lnTo>
                    <a:pt x="864" y="1392"/>
                  </a:lnTo>
                  <a:lnTo>
                    <a:pt x="861" y="1389"/>
                  </a:lnTo>
                  <a:lnTo>
                    <a:pt x="857" y="1387"/>
                  </a:lnTo>
                  <a:lnTo>
                    <a:pt x="850" y="1385"/>
                  </a:lnTo>
                  <a:lnTo>
                    <a:pt x="839" y="1382"/>
                  </a:lnTo>
                  <a:lnTo>
                    <a:pt x="829" y="1379"/>
                  </a:lnTo>
                  <a:lnTo>
                    <a:pt x="818" y="1375"/>
                  </a:lnTo>
                  <a:lnTo>
                    <a:pt x="814" y="1374"/>
                  </a:lnTo>
                  <a:lnTo>
                    <a:pt x="811" y="1373"/>
                  </a:lnTo>
                  <a:lnTo>
                    <a:pt x="799" y="1366"/>
                  </a:lnTo>
                  <a:lnTo>
                    <a:pt x="788" y="1358"/>
                  </a:lnTo>
                  <a:lnTo>
                    <a:pt x="782" y="1355"/>
                  </a:lnTo>
                  <a:lnTo>
                    <a:pt x="778" y="1353"/>
                  </a:lnTo>
                  <a:lnTo>
                    <a:pt x="774" y="1351"/>
                  </a:lnTo>
                  <a:lnTo>
                    <a:pt x="770" y="1350"/>
                  </a:lnTo>
                  <a:lnTo>
                    <a:pt x="764" y="1350"/>
                  </a:lnTo>
                  <a:lnTo>
                    <a:pt x="760" y="1351"/>
                  </a:lnTo>
                  <a:lnTo>
                    <a:pt x="757" y="1353"/>
                  </a:lnTo>
                  <a:lnTo>
                    <a:pt x="754" y="1355"/>
                  </a:lnTo>
                  <a:lnTo>
                    <a:pt x="749" y="1357"/>
                  </a:lnTo>
                  <a:lnTo>
                    <a:pt x="747" y="1357"/>
                  </a:lnTo>
                  <a:lnTo>
                    <a:pt x="745" y="1355"/>
                  </a:lnTo>
                  <a:lnTo>
                    <a:pt x="744" y="1353"/>
                  </a:lnTo>
                  <a:lnTo>
                    <a:pt x="744" y="1348"/>
                  </a:lnTo>
                  <a:lnTo>
                    <a:pt x="744" y="1342"/>
                  </a:lnTo>
                  <a:lnTo>
                    <a:pt x="747" y="1326"/>
                  </a:lnTo>
                  <a:lnTo>
                    <a:pt x="749" y="1312"/>
                  </a:lnTo>
                  <a:lnTo>
                    <a:pt x="751" y="1298"/>
                  </a:lnTo>
                  <a:lnTo>
                    <a:pt x="753" y="1285"/>
                  </a:lnTo>
                  <a:lnTo>
                    <a:pt x="753" y="1279"/>
                  </a:lnTo>
                  <a:lnTo>
                    <a:pt x="753" y="1274"/>
                  </a:lnTo>
                  <a:lnTo>
                    <a:pt x="751" y="1269"/>
                  </a:lnTo>
                  <a:lnTo>
                    <a:pt x="749" y="1265"/>
                  </a:lnTo>
                  <a:lnTo>
                    <a:pt x="747" y="1261"/>
                  </a:lnTo>
                  <a:lnTo>
                    <a:pt x="743" y="1257"/>
                  </a:lnTo>
                  <a:lnTo>
                    <a:pt x="737" y="1254"/>
                  </a:lnTo>
                  <a:lnTo>
                    <a:pt x="731" y="1249"/>
                  </a:lnTo>
                  <a:lnTo>
                    <a:pt x="718" y="1242"/>
                  </a:lnTo>
                  <a:lnTo>
                    <a:pt x="710" y="1235"/>
                  </a:lnTo>
                  <a:lnTo>
                    <a:pt x="707" y="1232"/>
                  </a:lnTo>
                  <a:lnTo>
                    <a:pt x="707" y="1230"/>
                  </a:lnTo>
                  <a:lnTo>
                    <a:pt x="710" y="1229"/>
                  </a:lnTo>
                  <a:lnTo>
                    <a:pt x="715" y="1228"/>
                  </a:lnTo>
                  <a:lnTo>
                    <a:pt x="724" y="1227"/>
                  </a:lnTo>
                  <a:lnTo>
                    <a:pt x="735" y="1227"/>
                  </a:lnTo>
                  <a:lnTo>
                    <a:pt x="738" y="1225"/>
                  </a:lnTo>
                  <a:lnTo>
                    <a:pt x="742" y="1224"/>
                  </a:lnTo>
                  <a:lnTo>
                    <a:pt x="744" y="1221"/>
                  </a:lnTo>
                  <a:lnTo>
                    <a:pt x="744" y="1217"/>
                  </a:lnTo>
                  <a:lnTo>
                    <a:pt x="744" y="1204"/>
                  </a:lnTo>
                  <a:lnTo>
                    <a:pt x="743" y="1188"/>
                  </a:lnTo>
                  <a:lnTo>
                    <a:pt x="743" y="1181"/>
                  </a:lnTo>
                  <a:lnTo>
                    <a:pt x="744" y="1173"/>
                  </a:lnTo>
                  <a:lnTo>
                    <a:pt x="745" y="1167"/>
                  </a:lnTo>
                  <a:lnTo>
                    <a:pt x="748" y="1161"/>
                  </a:lnTo>
                  <a:lnTo>
                    <a:pt x="751" y="1156"/>
                  </a:lnTo>
                  <a:lnTo>
                    <a:pt x="755" y="1154"/>
                  </a:lnTo>
                  <a:lnTo>
                    <a:pt x="760" y="1152"/>
                  </a:lnTo>
                  <a:lnTo>
                    <a:pt x="763" y="1152"/>
                  </a:lnTo>
                  <a:lnTo>
                    <a:pt x="773" y="1150"/>
                  </a:lnTo>
                  <a:lnTo>
                    <a:pt x="781" y="1150"/>
                  </a:lnTo>
                  <a:lnTo>
                    <a:pt x="787" y="1149"/>
                  </a:lnTo>
                  <a:lnTo>
                    <a:pt x="792" y="1148"/>
                  </a:lnTo>
                  <a:lnTo>
                    <a:pt x="794" y="1143"/>
                  </a:lnTo>
                  <a:lnTo>
                    <a:pt x="794" y="1136"/>
                  </a:lnTo>
                  <a:lnTo>
                    <a:pt x="794" y="1128"/>
                  </a:lnTo>
                  <a:lnTo>
                    <a:pt x="795" y="1120"/>
                  </a:lnTo>
                  <a:lnTo>
                    <a:pt x="798" y="1112"/>
                  </a:lnTo>
                  <a:lnTo>
                    <a:pt x="801" y="1106"/>
                  </a:lnTo>
                  <a:lnTo>
                    <a:pt x="802" y="1104"/>
                  </a:lnTo>
                  <a:lnTo>
                    <a:pt x="805" y="1099"/>
                  </a:lnTo>
                  <a:lnTo>
                    <a:pt x="805" y="1096"/>
                  </a:lnTo>
                  <a:lnTo>
                    <a:pt x="805" y="1091"/>
                  </a:lnTo>
                  <a:lnTo>
                    <a:pt x="805" y="1086"/>
                  </a:lnTo>
                  <a:lnTo>
                    <a:pt x="804" y="1083"/>
                  </a:lnTo>
                  <a:lnTo>
                    <a:pt x="801" y="1079"/>
                  </a:lnTo>
                  <a:lnTo>
                    <a:pt x="800" y="1077"/>
                  </a:lnTo>
                  <a:lnTo>
                    <a:pt x="792" y="1074"/>
                  </a:lnTo>
                  <a:lnTo>
                    <a:pt x="783" y="1072"/>
                  </a:lnTo>
                  <a:lnTo>
                    <a:pt x="779" y="1071"/>
                  </a:lnTo>
                  <a:lnTo>
                    <a:pt x="774" y="1068"/>
                  </a:lnTo>
                  <a:lnTo>
                    <a:pt x="772" y="1066"/>
                  </a:lnTo>
                  <a:lnTo>
                    <a:pt x="769" y="1063"/>
                  </a:lnTo>
                  <a:lnTo>
                    <a:pt x="768" y="1058"/>
                  </a:lnTo>
                  <a:lnTo>
                    <a:pt x="767" y="1053"/>
                  </a:lnTo>
                  <a:lnTo>
                    <a:pt x="768" y="1049"/>
                  </a:lnTo>
                  <a:lnTo>
                    <a:pt x="768" y="1045"/>
                  </a:lnTo>
                  <a:lnTo>
                    <a:pt x="770" y="1041"/>
                  </a:lnTo>
                  <a:lnTo>
                    <a:pt x="773" y="1040"/>
                  </a:lnTo>
                  <a:lnTo>
                    <a:pt x="775" y="1040"/>
                  </a:lnTo>
                  <a:lnTo>
                    <a:pt x="779" y="1042"/>
                  </a:lnTo>
                  <a:lnTo>
                    <a:pt x="782" y="1045"/>
                  </a:lnTo>
                  <a:lnTo>
                    <a:pt x="786" y="1046"/>
                  </a:lnTo>
                  <a:lnTo>
                    <a:pt x="788" y="1047"/>
                  </a:lnTo>
                  <a:lnTo>
                    <a:pt x="792" y="1046"/>
                  </a:lnTo>
                  <a:lnTo>
                    <a:pt x="794" y="1045"/>
                  </a:lnTo>
                  <a:lnTo>
                    <a:pt x="797" y="1042"/>
                  </a:lnTo>
                  <a:lnTo>
                    <a:pt x="799" y="1038"/>
                  </a:lnTo>
                  <a:lnTo>
                    <a:pt x="800" y="1033"/>
                  </a:lnTo>
                  <a:lnTo>
                    <a:pt x="801" y="1028"/>
                  </a:lnTo>
                  <a:lnTo>
                    <a:pt x="802" y="1022"/>
                  </a:lnTo>
                  <a:lnTo>
                    <a:pt x="801" y="1016"/>
                  </a:lnTo>
                  <a:lnTo>
                    <a:pt x="801" y="1011"/>
                  </a:lnTo>
                  <a:lnTo>
                    <a:pt x="799" y="1001"/>
                  </a:lnTo>
                  <a:lnTo>
                    <a:pt x="797" y="991"/>
                  </a:lnTo>
                  <a:lnTo>
                    <a:pt x="795" y="986"/>
                  </a:lnTo>
                  <a:lnTo>
                    <a:pt x="795" y="984"/>
                  </a:lnTo>
                  <a:lnTo>
                    <a:pt x="797" y="982"/>
                  </a:lnTo>
                  <a:lnTo>
                    <a:pt x="798" y="979"/>
                  </a:lnTo>
                  <a:lnTo>
                    <a:pt x="802" y="978"/>
                  </a:lnTo>
                  <a:lnTo>
                    <a:pt x="811" y="979"/>
                  </a:lnTo>
                  <a:lnTo>
                    <a:pt x="816" y="979"/>
                  </a:lnTo>
                  <a:lnTo>
                    <a:pt x="819" y="980"/>
                  </a:lnTo>
                  <a:lnTo>
                    <a:pt x="825" y="980"/>
                  </a:lnTo>
                  <a:lnTo>
                    <a:pt x="829" y="980"/>
                  </a:lnTo>
                  <a:lnTo>
                    <a:pt x="832" y="979"/>
                  </a:lnTo>
                  <a:lnTo>
                    <a:pt x="837" y="977"/>
                  </a:lnTo>
                  <a:lnTo>
                    <a:pt x="843" y="971"/>
                  </a:lnTo>
                  <a:lnTo>
                    <a:pt x="850" y="967"/>
                  </a:lnTo>
                  <a:lnTo>
                    <a:pt x="855" y="966"/>
                  </a:lnTo>
                  <a:lnTo>
                    <a:pt x="858" y="966"/>
                  </a:lnTo>
                  <a:lnTo>
                    <a:pt x="862" y="967"/>
                  </a:lnTo>
                  <a:lnTo>
                    <a:pt x="867" y="971"/>
                  </a:lnTo>
                  <a:lnTo>
                    <a:pt x="875" y="977"/>
                  </a:lnTo>
                  <a:lnTo>
                    <a:pt x="885" y="982"/>
                  </a:lnTo>
                  <a:lnTo>
                    <a:pt x="895" y="984"/>
                  </a:lnTo>
                  <a:lnTo>
                    <a:pt x="906" y="986"/>
                  </a:lnTo>
                  <a:lnTo>
                    <a:pt x="913" y="986"/>
                  </a:lnTo>
                  <a:lnTo>
                    <a:pt x="920" y="986"/>
                  </a:lnTo>
                  <a:close/>
                </a:path>
              </a:pathLst>
            </a:custGeom>
            <a:solidFill>
              <a:srgbClr val="FF0000"/>
            </a:solidFill>
            <a:ln w="3175" cmpd="sng">
              <a:solidFill>
                <a:srgbClr val="BFBFBF"/>
              </a:solidFill>
              <a:round/>
              <a:headEnd/>
              <a:tailEnd/>
            </a:ln>
          </p:spPr>
          <p:txBody>
            <a:bodyPr/>
            <a:lstStyle/>
            <a:p>
              <a:pPr defTabSz="1044975"/>
              <a:endParaRPr lang="zh-CN" altLang="en-US" sz="2100" ker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34" name="甘肃"/>
            <p:cNvSpPr>
              <a:spLocks/>
            </p:cNvSpPr>
            <p:nvPr/>
          </p:nvSpPr>
          <p:spPr bwMode="auto">
            <a:xfrm>
              <a:off x="373723" y="1922043"/>
              <a:ext cx="2123878" cy="1852425"/>
            </a:xfrm>
            <a:custGeom>
              <a:avLst/>
              <a:gdLst>
                <a:gd name="T0" fmla="*/ 5071 w 5358"/>
                <a:gd name="T1" fmla="*/ 2925 h 4735"/>
                <a:gd name="T2" fmla="*/ 5289 w 5358"/>
                <a:gd name="T3" fmla="*/ 3067 h 4735"/>
                <a:gd name="T4" fmla="*/ 5306 w 5358"/>
                <a:gd name="T5" fmla="*/ 3448 h 4735"/>
                <a:gd name="T6" fmla="*/ 5084 w 5358"/>
                <a:gd name="T7" fmla="*/ 3604 h 4735"/>
                <a:gd name="T8" fmla="*/ 5043 w 5358"/>
                <a:gd name="T9" fmla="*/ 3697 h 4735"/>
                <a:gd name="T10" fmla="*/ 4806 w 5358"/>
                <a:gd name="T11" fmla="*/ 3735 h 4735"/>
                <a:gd name="T12" fmla="*/ 4594 w 5358"/>
                <a:gd name="T13" fmla="*/ 3923 h 4735"/>
                <a:gd name="T14" fmla="*/ 4567 w 5358"/>
                <a:gd name="T15" fmla="*/ 4191 h 4735"/>
                <a:gd name="T16" fmla="*/ 4457 w 5358"/>
                <a:gd name="T17" fmla="*/ 4323 h 4735"/>
                <a:gd name="T18" fmla="*/ 4377 w 5358"/>
                <a:gd name="T19" fmla="*/ 4504 h 4735"/>
                <a:gd name="T20" fmla="*/ 4158 w 5358"/>
                <a:gd name="T21" fmla="*/ 4658 h 4735"/>
                <a:gd name="T22" fmla="*/ 3939 w 5358"/>
                <a:gd name="T23" fmla="*/ 4703 h 4735"/>
                <a:gd name="T24" fmla="*/ 3791 w 5358"/>
                <a:gd name="T25" fmla="*/ 4510 h 4735"/>
                <a:gd name="T26" fmla="*/ 3681 w 5358"/>
                <a:gd name="T27" fmla="*/ 4230 h 4735"/>
                <a:gd name="T28" fmla="*/ 3405 w 5358"/>
                <a:gd name="T29" fmla="*/ 4171 h 4735"/>
                <a:gd name="T30" fmla="*/ 3280 w 5358"/>
                <a:gd name="T31" fmla="*/ 3937 h 4735"/>
                <a:gd name="T32" fmla="*/ 3083 w 5358"/>
                <a:gd name="T33" fmla="*/ 4155 h 4735"/>
                <a:gd name="T34" fmla="*/ 2995 w 5358"/>
                <a:gd name="T35" fmla="*/ 4347 h 4735"/>
                <a:gd name="T36" fmla="*/ 2936 w 5358"/>
                <a:gd name="T37" fmla="*/ 4267 h 4735"/>
                <a:gd name="T38" fmla="*/ 2763 w 5358"/>
                <a:gd name="T39" fmla="*/ 4158 h 4735"/>
                <a:gd name="T40" fmla="*/ 2555 w 5358"/>
                <a:gd name="T41" fmla="*/ 3917 h 4735"/>
                <a:gd name="T42" fmla="*/ 2820 w 5358"/>
                <a:gd name="T43" fmla="*/ 3933 h 4735"/>
                <a:gd name="T44" fmla="*/ 3047 w 5358"/>
                <a:gd name="T45" fmla="*/ 3915 h 4735"/>
                <a:gd name="T46" fmla="*/ 2990 w 5358"/>
                <a:gd name="T47" fmla="*/ 3656 h 4735"/>
                <a:gd name="T48" fmla="*/ 3224 w 5358"/>
                <a:gd name="T49" fmla="*/ 3367 h 4735"/>
                <a:gd name="T50" fmla="*/ 3376 w 5358"/>
                <a:gd name="T51" fmla="*/ 3218 h 4735"/>
                <a:gd name="T52" fmla="*/ 3278 w 5358"/>
                <a:gd name="T53" fmla="*/ 2875 h 4735"/>
                <a:gd name="T54" fmla="*/ 3224 w 5358"/>
                <a:gd name="T55" fmla="*/ 2604 h 4735"/>
                <a:gd name="T56" fmla="*/ 2986 w 5358"/>
                <a:gd name="T57" fmla="*/ 2398 h 4735"/>
                <a:gd name="T58" fmla="*/ 2664 w 5358"/>
                <a:gd name="T59" fmla="*/ 2144 h 4735"/>
                <a:gd name="T60" fmla="*/ 2518 w 5358"/>
                <a:gd name="T61" fmla="*/ 2098 h 4735"/>
                <a:gd name="T62" fmla="*/ 2179 w 5358"/>
                <a:gd name="T63" fmla="*/ 1781 h 4735"/>
                <a:gd name="T64" fmla="*/ 1922 w 5358"/>
                <a:gd name="T65" fmla="*/ 1724 h 4735"/>
                <a:gd name="T66" fmla="*/ 1672 w 5358"/>
                <a:gd name="T67" fmla="*/ 1651 h 4735"/>
                <a:gd name="T68" fmla="*/ 1503 w 5358"/>
                <a:gd name="T69" fmla="*/ 1842 h 4735"/>
                <a:gd name="T70" fmla="*/ 1346 w 5358"/>
                <a:gd name="T71" fmla="*/ 2006 h 4735"/>
                <a:gd name="T72" fmla="*/ 1038 w 5358"/>
                <a:gd name="T73" fmla="*/ 1891 h 4735"/>
                <a:gd name="T74" fmla="*/ 646 w 5358"/>
                <a:gd name="T75" fmla="*/ 1760 h 4735"/>
                <a:gd name="T76" fmla="*/ 363 w 5358"/>
                <a:gd name="T77" fmla="*/ 1533 h 4735"/>
                <a:gd name="T78" fmla="*/ 23 w 5358"/>
                <a:gd name="T79" fmla="*/ 1323 h 4735"/>
                <a:gd name="T80" fmla="*/ 287 w 5358"/>
                <a:gd name="T81" fmla="*/ 785 h 4735"/>
                <a:gd name="T82" fmla="*/ 826 w 5358"/>
                <a:gd name="T83" fmla="*/ 489 h 4735"/>
                <a:gd name="T84" fmla="*/ 1389 w 5358"/>
                <a:gd name="T85" fmla="*/ 276 h 4735"/>
                <a:gd name="T86" fmla="*/ 1868 w 5358"/>
                <a:gd name="T87" fmla="*/ 359 h 4735"/>
                <a:gd name="T88" fmla="*/ 2033 w 5358"/>
                <a:gd name="T89" fmla="*/ 875 h 4735"/>
                <a:gd name="T90" fmla="*/ 2161 w 5358"/>
                <a:gd name="T91" fmla="*/ 1014 h 4735"/>
                <a:gd name="T92" fmla="*/ 2644 w 5358"/>
                <a:gd name="T93" fmla="*/ 1044 h 4735"/>
                <a:gd name="T94" fmla="*/ 2450 w 5358"/>
                <a:gd name="T95" fmla="*/ 1382 h 4735"/>
                <a:gd name="T96" fmla="*/ 2795 w 5358"/>
                <a:gd name="T97" fmla="*/ 1639 h 4735"/>
                <a:gd name="T98" fmla="*/ 2999 w 5358"/>
                <a:gd name="T99" fmla="*/ 1964 h 4735"/>
                <a:gd name="T100" fmla="*/ 3292 w 5358"/>
                <a:gd name="T101" fmla="*/ 1755 h 4735"/>
                <a:gd name="T102" fmla="*/ 3830 w 5358"/>
                <a:gd name="T103" fmla="*/ 1776 h 4735"/>
                <a:gd name="T104" fmla="*/ 3625 w 5358"/>
                <a:gd name="T105" fmla="*/ 2174 h 4735"/>
                <a:gd name="T106" fmla="*/ 3836 w 5358"/>
                <a:gd name="T107" fmla="*/ 2584 h 4735"/>
                <a:gd name="T108" fmla="*/ 4081 w 5358"/>
                <a:gd name="T109" fmla="*/ 2734 h 4735"/>
                <a:gd name="T110" fmla="*/ 4231 w 5358"/>
                <a:gd name="T111" fmla="*/ 3039 h 4735"/>
                <a:gd name="T112" fmla="*/ 4233 w 5358"/>
                <a:gd name="T113" fmla="*/ 3327 h 4735"/>
                <a:gd name="T114" fmla="*/ 4393 w 5358"/>
                <a:gd name="T115" fmla="*/ 3447 h 4735"/>
                <a:gd name="T116" fmla="*/ 4525 w 5358"/>
                <a:gd name="T117" fmla="*/ 3558 h 4735"/>
                <a:gd name="T118" fmla="*/ 4679 w 5358"/>
                <a:gd name="T119" fmla="*/ 3384 h 4735"/>
                <a:gd name="T120" fmla="*/ 4620 w 5358"/>
                <a:gd name="T121" fmla="*/ 3127 h 4735"/>
                <a:gd name="T122" fmla="*/ 4658 w 5358"/>
                <a:gd name="T123" fmla="*/ 2888 h 4735"/>
                <a:gd name="T124" fmla="*/ 4718 w 5358"/>
                <a:gd name="T125" fmla="*/ 2742 h 4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358" h="4735">
                  <a:moveTo>
                    <a:pt x="4783" y="2762"/>
                  </a:moveTo>
                  <a:lnTo>
                    <a:pt x="4788" y="2761"/>
                  </a:lnTo>
                  <a:lnTo>
                    <a:pt x="4797" y="2759"/>
                  </a:lnTo>
                  <a:lnTo>
                    <a:pt x="4806" y="2755"/>
                  </a:lnTo>
                  <a:lnTo>
                    <a:pt x="4818" y="2754"/>
                  </a:lnTo>
                  <a:lnTo>
                    <a:pt x="4832" y="2753"/>
                  </a:lnTo>
                  <a:lnTo>
                    <a:pt x="4846" y="2753"/>
                  </a:lnTo>
                  <a:lnTo>
                    <a:pt x="4851" y="2754"/>
                  </a:lnTo>
                  <a:lnTo>
                    <a:pt x="4856" y="2755"/>
                  </a:lnTo>
                  <a:lnTo>
                    <a:pt x="4861" y="2756"/>
                  </a:lnTo>
                  <a:lnTo>
                    <a:pt x="4865" y="2759"/>
                  </a:lnTo>
                  <a:lnTo>
                    <a:pt x="4871" y="2764"/>
                  </a:lnTo>
                  <a:lnTo>
                    <a:pt x="4878" y="2770"/>
                  </a:lnTo>
                  <a:lnTo>
                    <a:pt x="4880" y="2773"/>
                  </a:lnTo>
                  <a:lnTo>
                    <a:pt x="4882" y="2777"/>
                  </a:lnTo>
                  <a:lnTo>
                    <a:pt x="4884" y="2780"/>
                  </a:lnTo>
                  <a:lnTo>
                    <a:pt x="4885" y="2784"/>
                  </a:lnTo>
                  <a:lnTo>
                    <a:pt x="4882" y="2798"/>
                  </a:lnTo>
                  <a:lnTo>
                    <a:pt x="4878" y="2812"/>
                  </a:lnTo>
                  <a:lnTo>
                    <a:pt x="4876" y="2822"/>
                  </a:lnTo>
                  <a:lnTo>
                    <a:pt x="4876" y="2830"/>
                  </a:lnTo>
                  <a:lnTo>
                    <a:pt x="4876" y="2837"/>
                  </a:lnTo>
                  <a:lnTo>
                    <a:pt x="4878" y="2843"/>
                  </a:lnTo>
                  <a:lnTo>
                    <a:pt x="4878" y="2849"/>
                  </a:lnTo>
                  <a:lnTo>
                    <a:pt x="4879" y="2854"/>
                  </a:lnTo>
                  <a:lnTo>
                    <a:pt x="4879" y="2855"/>
                  </a:lnTo>
                  <a:lnTo>
                    <a:pt x="4880" y="2856"/>
                  </a:lnTo>
                  <a:lnTo>
                    <a:pt x="4891" y="2859"/>
                  </a:lnTo>
                  <a:lnTo>
                    <a:pt x="4907" y="2859"/>
                  </a:lnTo>
                  <a:lnTo>
                    <a:pt x="4917" y="2859"/>
                  </a:lnTo>
                  <a:lnTo>
                    <a:pt x="4929" y="2860"/>
                  </a:lnTo>
                  <a:lnTo>
                    <a:pt x="4941" y="2862"/>
                  </a:lnTo>
                  <a:lnTo>
                    <a:pt x="4954" y="2866"/>
                  </a:lnTo>
                  <a:lnTo>
                    <a:pt x="4956" y="2871"/>
                  </a:lnTo>
                  <a:lnTo>
                    <a:pt x="4958" y="2878"/>
                  </a:lnTo>
                  <a:lnTo>
                    <a:pt x="4960" y="2880"/>
                  </a:lnTo>
                  <a:lnTo>
                    <a:pt x="4960" y="2884"/>
                  </a:lnTo>
                  <a:lnTo>
                    <a:pt x="4962" y="2888"/>
                  </a:lnTo>
                  <a:lnTo>
                    <a:pt x="4964" y="2891"/>
                  </a:lnTo>
                  <a:lnTo>
                    <a:pt x="4968" y="2893"/>
                  </a:lnTo>
                  <a:lnTo>
                    <a:pt x="4970" y="2894"/>
                  </a:lnTo>
                  <a:lnTo>
                    <a:pt x="4975" y="2896"/>
                  </a:lnTo>
                  <a:lnTo>
                    <a:pt x="4980" y="2894"/>
                  </a:lnTo>
                  <a:lnTo>
                    <a:pt x="4987" y="2894"/>
                  </a:lnTo>
                  <a:lnTo>
                    <a:pt x="4994" y="2893"/>
                  </a:lnTo>
                  <a:lnTo>
                    <a:pt x="5002" y="2892"/>
                  </a:lnTo>
                  <a:lnTo>
                    <a:pt x="5011" y="2892"/>
                  </a:lnTo>
                  <a:lnTo>
                    <a:pt x="5024" y="2898"/>
                  </a:lnTo>
                  <a:lnTo>
                    <a:pt x="5036" y="2905"/>
                  </a:lnTo>
                  <a:lnTo>
                    <a:pt x="5055" y="2916"/>
                  </a:lnTo>
                  <a:lnTo>
                    <a:pt x="5071" y="2925"/>
                  </a:lnTo>
                  <a:lnTo>
                    <a:pt x="5076" y="2929"/>
                  </a:lnTo>
                  <a:lnTo>
                    <a:pt x="5081" y="2932"/>
                  </a:lnTo>
                  <a:lnTo>
                    <a:pt x="5084" y="2936"/>
                  </a:lnTo>
                  <a:lnTo>
                    <a:pt x="5088" y="2941"/>
                  </a:lnTo>
                  <a:lnTo>
                    <a:pt x="5089" y="2944"/>
                  </a:lnTo>
                  <a:lnTo>
                    <a:pt x="5089" y="2949"/>
                  </a:lnTo>
                  <a:lnTo>
                    <a:pt x="5090" y="2955"/>
                  </a:lnTo>
                  <a:lnTo>
                    <a:pt x="5093" y="2962"/>
                  </a:lnTo>
                  <a:lnTo>
                    <a:pt x="5095" y="2967"/>
                  </a:lnTo>
                  <a:lnTo>
                    <a:pt x="5099" y="2970"/>
                  </a:lnTo>
                  <a:lnTo>
                    <a:pt x="5104" y="2972"/>
                  </a:lnTo>
                  <a:lnTo>
                    <a:pt x="5107" y="2970"/>
                  </a:lnTo>
                  <a:lnTo>
                    <a:pt x="5111" y="2969"/>
                  </a:lnTo>
                  <a:lnTo>
                    <a:pt x="5115" y="2968"/>
                  </a:lnTo>
                  <a:lnTo>
                    <a:pt x="5118" y="2968"/>
                  </a:lnTo>
                  <a:lnTo>
                    <a:pt x="5121" y="2969"/>
                  </a:lnTo>
                  <a:lnTo>
                    <a:pt x="5123" y="2970"/>
                  </a:lnTo>
                  <a:lnTo>
                    <a:pt x="5125" y="2974"/>
                  </a:lnTo>
                  <a:lnTo>
                    <a:pt x="5127" y="2980"/>
                  </a:lnTo>
                  <a:lnTo>
                    <a:pt x="5128" y="2987"/>
                  </a:lnTo>
                  <a:lnTo>
                    <a:pt x="5131" y="2992"/>
                  </a:lnTo>
                  <a:lnTo>
                    <a:pt x="5133" y="2997"/>
                  </a:lnTo>
                  <a:lnTo>
                    <a:pt x="5139" y="3004"/>
                  </a:lnTo>
                  <a:lnTo>
                    <a:pt x="5144" y="3010"/>
                  </a:lnTo>
                  <a:lnTo>
                    <a:pt x="5151" y="3014"/>
                  </a:lnTo>
                  <a:lnTo>
                    <a:pt x="5158" y="3019"/>
                  </a:lnTo>
                  <a:lnTo>
                    <a:pt x="5164" y="3020"/>
                  </a:lnTo>
                  <a:lnTo>
                    <a:pt x="5170" y="3022"/>
                  </a:lnTo>
                  <a:lnTo>
                    <a:pt x="5172" y="3020"/>
                  </a:lnTo>
                  <a:lnTo>
                    <a:pt x="5176" y="3019"/>
                  </a:lnTo>
                  <a:lnTo>
                    <a:pt x="5177" y="3017"/>
                  </a:lnTo>
                  <a:lnTo>
                    <a:pt x="5178" y="3016"/>
                  </a:lnTo>
                  <a:lnTo>
                    <a:pt x="5180" y="3013"/>
                  </a:lnTo>
                  <a:lnTo>
                    <a:pt x="5182" y="3010"/>
                  </a:lnTo>
                  <a:lnTo>
                    <a:pt x="5184" y="3007"/>
                  </a:lnTo>
                  <a:lnTo>
                    <a:pt x="5188" y="3007"/>
                  </a:lnTo>
                  <a:lnTo>
                    <a:pt x="5195" y="3011"/>
                  </a:lnTo>
                  <a:lnTo>
                    <a:pt x="5202" y="3018"/>
                  </a:lnTo>
                  <a:lnTo>
                    <a:pt x="5210" y="3022"/>
                  </a:lnTo>
                  <a:lnTo>
                    <a:pt x="5220" y="3025"/>
                  </a:lnTo>
                  <a:lnTo>
                    <a:pt x="5230" y="3030"/>
                  </a:lnTo>
                  <a:lnTo>
                    <a:pt x="5240" y="3037"/>
                  </a:lnTo>
                  <a:lnTo>
                    <a:pt x="5249" y="3050"/>
                  </a:lnTo>
                  <a:lnTo>
                    <a:pt x="5257" y="3064"/>
                  </a:lnTo>
                  <a:lnTo>
                    <a:pt x="5259" y="3067"/>
                  </a:lnTo>
                  <a:lnTo>
                    <a:pt x="5262" y="3068"/>
                  </a:lnTo>
                  <a:lnTo>
                    <a:pt x="5264" y="3068"/>
                  </a:lnTo>
                  <a:lnTo>
                    <a:pt x="5268" y="3069"/>
                  </a:lnTo>
                  <a:lnTo>
                    <a:pt x="5275" y="3068"/>
                  </a:lnTo>
                  <a:lnTo>
                    <a:pt x="5282" y="3068"/>
                  </a:lnTo>
                  <a:lnTo>
                    <a:pt x="5289" y="3067"/>
                  </a:lnTo>
                  <a:lnTo>
                    <a:pt x="5297" y="3067"/>
                  </a:lnTo>
                  <a:lnTo>
                    <a:pt x="5304" y="3069"/>
                  </a:lnTo>
                  <a:lnTo>
                    <a:pt x="5312" y="3073"/>
                  </a:lnTo>
                  <a:lnTo>
                    <a:pt x="5325" y="3081"/>
                  </a:lnTo>
                  <a:lnTo>
                    <a:pt x="5337" y="3089"/>
                  </a:lnTo>
                  <a:lnTo>
                    <a:pt x="5344" y="3094"/>
                  </a:lnTo>
                  <a:lnTo>
                    <a:pt x="5350" y="3099"/>
                  </a:lnTo>
                  <a:lnTo>
                    <a:pt x="5354" y="3105"/>
                  </a:lnTo>
                  <a:lnTo>
                    <a:pt x="5358" y="3111"/>
                  </a:lnTo>
                  <a:lnTo>
                    <a:pt x="5358" y="3115"/>
                  </a:lnTo>
                  <a:lnTo>
                    <a:pt x="5358" y="3121"/>
                  </a:lnTo>
                  <a:lnTo>
                    <a:pt x="5357" y="3126"/>
                  </a:lnTo>
                  <a:lnTo>
                    <a:pt x="5356" y="3132"/>
                  </a:lnTo>
                  <a:lnTo>
                    <a:pt x="5347" y="3143"/>
                  </a:lnTo>
                  <a:lnTo>
                    <a:pt x="5341" y="3152"/>
                  </a:lnTo>
                  <a:lnTo>
                    <a:pt x="5340" y="3158"/>
                  </a:lnTo>
                  <a:lnTo>
                    <a:pt x="5340" y="3163"/>
                  </a:lnTo>
                  <a:lnTo>
                    <a:pt x="5340" y="3168"/>
                  </a:lnTo>
                  <a:lnTo>
                    <a:pt x="5341" y="3171"/>
                  </a:lnTo>
                  <a:lnTo>
                    <a:pt x="5344" y="3176"/>
                  </a:lnTo>
                  <a:lnTo>
                    <a:pt x="5347" y="3182"/>
                  </a:lnTo>
                  <a:lnTo>
                    <a:pt x="5350" y="3190"/>
                  </a:lnTo>
                  <a:lnTo>
                    <a:pt x="5352" y="3200"/>
                  </a:lnTo>
                  <a:lnTo>
                    <a:pt x="5354" y="3216"/>
                  </a:lnTo>
                  <a:lnTo>
                    <a:pt x="5356" y="3233"/>
                  </a:lnTo>
                  <a:lnTo>
                    <a:pt x="5356" y="3240"/>
                  </a:lnTo>
                  <a:lnTo>
                    <a:pt x="5354" y="3249"/>
                  </a:lnTo>
                  <a:lnTo>
                    <a:pt x="5353" y="3256"/>
                  </a:lnTo>
                  <a:lnTo>
                    <a:pt x="5351" y="3262"/>
                  </a:lnTo>
                  <a:lnTo>
                    <a:pt x="5347" y="3269"/>
                  </a:lnTo>
                  <a:lnTo>
                    <a:pt x="5344" y="3275"/>
                  </a:lnTo>
                  <a:lnTo>
                    <a:pt x="5339" y="3279"/>
                  </a:lnTo>
                  <a:lnTo>
                    <a:pt x="5333" y="3285"/>
                  </a:lnTo>
                  <a:lnTo>
                    <a:pt x="5322" y="3295"/>
                  </a:lnTo>
                  <a:lnTo>
                    <a:pt x="5310" y="3304"/>
                  </a:lnTo>
                  <a:lnTo>
                    <a:pt x="5304" y="3309"/>
                  </a:lnTo>
                  <a:lnTo>
                    <a:pt x="5298" y="3315"/>
                  </a:lnTo>
                  <a:lnTo>
                    <a:pt x="5295" y="3321"/>
                  </a:lnTo>
                  <a:lnTo>
                    <a:pt x="5291" y="3328"/>
                  </a:lnTo>
                  <a:lnTo>
                    <a:pt x="5290" y="3341"/>
                  </a:lnTo>
                  <a:lnTo>
                    <a:pt x="5290" y="3356"/>
                  </a:lnTo>
                  <a:lnTo>
                    <a:pt x="5290" y="3372"/>
                  </a:lnTo>
                  <a:lnTo>
                    <a:pt x="5293" y="3388"/>
                  </a:lnTo>
                  <a:lnTo>
                    <a:pt x="5293" y="3394"/>
                  </a:lnTo>
                  <a:lnTo>
                    <a:pt x="5293" y="3400"/>
                  </a:lnTo>
                  <a:lnTo>
                    <a:pt x="5296" y="3417"/>
                  </a:lnTo>
                  <a:lnTo>
                    <a:pt x="5298" y="3433"/>
                  </a:lnTo>
                  <a:lnTo>
                    <a:pt x="5301" y="3440"/>
                  </a:lnTo>
                  <a:lnTo>
                    <a:pt x="5303" y="3446"/>
                  </a:lnTo>
                  <a:lnTo>
                    <a:pt x="5304" y="3447"/>
                  </a:lnTo>
                  <a:lnTo>
                    <a:pt x="5306" y="3448"/>
                  </a:lnTo>
                  <a:lnTo>
                    <a:pt x="5306" y="3448"/>
                  </a:lnTo>
                  <a:lnTo>
                    <a:pt x="5307" y="3449"/>
                  </a:lnTo>
                  <a:lnTo>
                    <a:pt x="5308" y="3451"/>
                  </a:lnTo>
                  <a:lnTo>
                    <a:pt x="5310" y="3452"/>
                  </a:lnTo>
                  <a:lnTo>
                    <a:pt x="5313" y="3457"/>
                  </a:lnTo>
                  <a:lnTo>
                    <a:pt x="5315" y="3461"/>
                  </a:lnTo>
                  <a:lnTo>
                    <a:pt x="5316" y="3467"/>
                  </a:lnTo>
                  <a:lnTo>
                    <a:pt x="5317" y="3473"/>
                  </a:lnTo>
                  <a:lnTo>
                    <a:pt x="5319" y="3486"/>
                  </a:lnTo>
                  <a:lnTo>
                    <a:pt x="5319" y="3498"/>
                  </a:lnTo>
                  <a:lnTo>
                    <a:pt x="5320" y="3514"/>
                  </a:lnTo>
                  <a:lnTo>
                    <a:pt x="5321" y="3523"/>
                  </a:lnTo>
                  <a:lnTo>
                    <a:pt x="5320" y="3531"/>
                  </a:lnTo>
                  <a:lnTo>
                    <a:pt x="5319" y="3541"/>
                  </a:lnTo>
                  <a:lnTo>
                    <a:pt x="5316" y="3547"/>
                  </a:lnTo>
                  <a:lnTo>
                    <a:pt x="5313" y="3553"/>
                  </a:lnTo>
                  <a:lnTo>
                    <a:pt x="5308" y="3558"/>
                  </a:lnTo>
                  <a:lnTo>
                    <a:pt x="5304" y="3561"/>
                  </a:lnTo>
                  <a:lnTo>
                    <a:pt x="5301" y="3565"/>
                  </a:lnTo>
                  <a:lnTo>
                    <a:pt x="5297" y="3567"/>
                  </a:lnTo>
                  <a:lnTo>
                    <a:pt x="5290" y="3572"/>
                  </a:lnTo>
                  <a:lnTo>
                    <a:pt x="5283" y="3577"/>
                  </a:lnTo>
                  <a:lnTo>
                    <a:pt x="5276" y="3580"/>
                  </a:lnTo>
                  <a:lnTo>
                    <a:pt x="5268" y="3584"/>
                  </a:lnTo>
                  <a:lnTo>
                    <a:pt x="5262" y="3586"/>
                  </a:lnTo>
                  <a:lnTo>
                    <a:pt x="5254" y="3589"/>
                  </a:lnTo>
                  <a:lnTo>
                    <a:pt x="5240" y="3590"/>
                  </a:lnTo>
                  <a:lnTo>
                    <a:pt x="5224" y="3590"/>
                  </a:lnTo>
                  <a:lnTo>
                    <a:pt x="5212" y="3589"/>
                  </a:lnTo>
                  <a:lnTo>
                    <a:pt x="5200" y="3586"/>
                  </a:lnTo>
                  <a:lnTo>
                    <a:pt x="5193" y="3585"/>
                  </a:lnTo>
                  <a:lnTo>
                    <a:pt x="5188" y="3581"/>
                  </a:lnTo>
                  <a:lnTo>
                    <a:pt x="5184" y="3579"/>
                  </a:lnTo>
                  <a:lnTo>
                    <a:pt x="5180" y="3575"/>
                  </a:lnTo>
                  <a:lnTo>
                    <a:pt x="5176" y="3574"/>
                  </a:lnTo>
                  <a:lnTo>
                    <a:pt x="5170" y="3573"/>
                  </a:lnTo>
                  <a:lnTo>
                    <a:pt x="5167" y="3573"/>
                  </a:lnTo>
                  <a:lnTo>
                    <a:pt x="5162" y="3573"/>
                  </a:lnTo>
                  <a:lnTo>
                    <a:pt x="5152" y="3575"/>
                  </a:lnTo>
                  <a:lnTo>
                    <a:pt x="5140" y="3580"/>
                  </a:lnTo>
                  <a:lnTo>
                    <a:pt x="5131" y="3585"/>
                  </a:lnTo>
                  <a:lnTo>
                    <a:pt x="5120" y="3592"/>
                  </a:lnTo>
                  <a:lnTo>
                    <a:pt x="5112" y="3596"/>
                  </a:lnTo>
                  <a:lnTo>
                    <a:pt x="5104" y="3602"/>
                  </a:lnTo>
                  <a:lnTo>
                    <a:pt x="5100" y="3605"/>
                  </a:lnTo>
                  <a:lnTo>
                    <a:pt x="5095" y="3608"/>
                  </a:lnTo>
                  <a:lnTo>
                    <a:pt x="5090" y="3610"/>
                  </a:lnTo>
                  <a:lnTo>
                    <a:pt x="5088" y="3611"/>
                  </a:lnTo>
                  <a:lnTo>
                    <a:pt x="5086" y="3610"/>
                  </a:lnTo>
                  <a:lnTo>
                    <a:pt x="5084" y="3608"/>
                  </a:lnTo>
                  <a:lnTo>
                    <a:pt x="5084" y="3604"/>
                  </a:lnTo>
                  <a:lnTo>
                    <a:pt x="5083" y="3600"/>
                  </a:lnTo>
                  <a:lnTo>
                    <a:pt x="5082" y="3597"/>
                  </a:lnTo>
                  <a:lnTo>
                    <a:pt x="5080" y="3594"/>
                  </a:lnTo>
                  <a:lnTo>
                    <a:pt x="5079" y="3593"/>
                  </a:lnTo>
                  <a:lnTo>
                    <a:pt x="5077" y="3593"/>
                  </a:lnTo>
                  <a:lnTo>
                    <a:pt x="5076" y="3592"/>
                  </a:lnTo>
                  <a:lnTo>
                    <a:pt x="5075" y="3592"/>
                  </a:lnTo>
                  <a:lnTo>
                    <a:pt x="5067" y="3590"/>
                  </a:lnTo>
                  <a:lnTo>
                    <a:pt x="5057" y="3587"/>
                  </a:lnTo>
                  <a:lnTo>
                    <a:pt x="5049" y="3584"/>
                  </a:lnTo>
                  <a:lnTo>
                    <a:pt x="5041" y="3579"/>
                  </a:lnTo>
                  <a:lnTo>
                    <a:pt x="5036" y="3574"/>
                  </a:lnTo>
                  <a:lnTo>
                    <a:pt x="5031" y="3571"/>
                  </a:lnTo>
                  <a:lnTo>
                    <a:pt x="5029" y="3568"/>
                  </a:lnTo>
                  <a:lnTo>
                    <a:pt x="5027" y="3567"/>
                  </a:lnTo>
                  <a:lnTo>
                    <a:pt x="5026" y="3567"/>
                  </a:lnTo>
                  <a:lnTo>
                    <a:pt x="5026" y="3566"/>
                  </a:lnTo>
                  <a:lnTo>
                    <a:pt x="5025" y="3567"/>
                  </a:lnTo>
                  <a:lnTo>
                    <a:pt x="5024" y="3567"/>
                  </a:lnTo>
                  <a:lnTo>
                    <a:pt x="5024" y="3568"/>
                  </a:lnTo>
                  <a:lnTo>
                    <a:pt x="5023" y="3568"/>
                  </a:lnTo>
                  <a:lnTo>
                    <a:pt x="5021" y="3571"/>
                  </a:lnTo>
                  <a:lnTo>
                    <a:pt x="5020" y="3573"/>
                  </a:lnTo>
                  <a:lnTo>
                    <a:pt x="5017" y="3579"/>
                  </a:lnTo>
                  <a:lnTo>
                    <a:pt x="5013" y="3585"/>
                  </a:lnTo>
                  <a:lnTo>
                    <a:pt x="5008" y="3591"/>
                  </a:lnTo>
                  <a:lnTo>
                    <a:pt x="5001" y="3597"/>
                  </a:lnTo>
                  <a:lnTo>
                    <a:pt x="4998" y="3598"/>
                  </a:lnTo>
                  <a:lnTo>
                    <a:pt x="4994" y="3600"/>
                  </a:lnTo>
                  <a:lnTo>
                    <a:pt x="4992" y="3603"/>
                  </a:lnTo>
                  <a:lnTo>
                    <a:pt x="4988" y="3608"/>
                  </a:lnTo>
                  <a:lnTo>
                    <a:pt x="4988" y="3610"/>
                  </a:lnTo>
                  <a:lnTo>
                    <a:pt x="4989" y="3611"/>
                  </a:lnTo>
                  <a:lnTo>
                    <a:pt x="4991" y="3613"/>
                  </a:lnTo>
                  <a:lnTo>
                    <a:pt x="4994" y="3616"/>
                  </a:lnTo>
                  <a:lnTo>
                    <a:pt x="5000" y="3618"/>
                  </a:lnTo>
                  <a:lnTo>
                    <a:pt x="5006" y="3622"/>
                  </a:lnTo>
                  <a:lnTo>
                    <a:pt x="5007" y="3627"/>
                  </a:lnTo>
                  <a:lnTo>
                    <a:pt x="5007" y="3632"/>
                  </a:lnTo>
                  <a:lnTo>
                    <a:pt x="5007" y="3638"/>
                  </a:lnTo>
                  <a:lnTo>
                    <a:pt x="5007" y="3647"/>
                  </a:lnTo>
                  <a:lnTo>
                    <a:pt x="5008" y="3652"/>
                  </a:lnTo>
                  <a:lnTo>
                    <a:pt x="5010" y="3656"/>
                  </a:lnTo>
                  <a:lnTo>
                    <a:pt x="5011" y="3660"/>
                  </a:lnTo>
                  <a:lnTo>
                    <a:pt x="5014" y="3666"/>
                  </a:lnTo>
                  <a:lnTo>
                    <a:pt x="5019" y="3671"/>
                  </a:lnTo>
                  <a:lnTo>
                    <a:pt x="5024" y="3676"/>
                  </a:lnTo>
                  <a:lnTo>
                    <a:pt x="5031" y="3682"/>
                  </a:lnTo>
                  <a:lnTo>
                    <a:pt x="5038" y="3690"/>
                  </a:lnTo>
                  <a:lnTo>
                    <a:pt x="5041" y="3693"/>
                  </a:lnTo>
                  <a:lnTo>
                    <a:pt x="5043" y="3697"/>
                  </a:lnTo>
                  <a:lnTo>
                    <a:pt x="5045" y="3703"/>
                  </a:lnTo>
                  <a:lnTo>
                    <a:pt x="5046" y="3709"/>
                  </a:lnTo>
                  <a:lnTo>
                    <a:pt x="5046" y="3713"/>
                  </a:lnTo>
                  <a:lnTo>
                    <a:pt x="5045" y="3718"/>
                  </a:lnTo>
                  <a:lnTo>
                    <a:pt x="5044" y="3720"/>
                  </a:lnTo>
                  <a:lnTo>
                    <a:pt x="5042" y="3723"/>
                  </a:lnTo>
                  <a:lnTo>
                    <a:pt x="5041" y="3725"/>
                  </a:lnTo>
                  <a:lnTo>
                    <a:pt x="5038" y="3726"/>
                  </a:lnTo>
                  <a:lnTo>
                    <a:pt x="5035" y="3729"/>
                  </a:lnTo>
                  <a:lnTo>
                    <a:pt x="5031" y="3730"/>
                  </a:lnTo>
                  <a:lnTo>
                    <a:pt x="5024" y="3732"/>
                  </a:lnTo>
                  <a:lnTo>
                    <a:pt x="5017" y="3734"/>
                  </a:lnTo>
                  <a:lnTo>
                    <a:pt x="5007" y="3734"/>
                  </a:lnTo>
                  <a:lnTo>
                    <a:pt x="4997" y="3734"/>
                  </a:lnTo>
                  <a:lnTo>
                    <a:pt x="4992" y="3732"/>
                  </a:lnTo>
                  <a:lnTo>
                    <a:pt x="4987" y="3732"/>
                  </a:lnTo>
                  <a:lnTo>
                    <a:pt x="4982" y="3731"/>
                  </a:lnTo>
                  <a:lnTo>
                    <a:pt x="4976" y="3730"/>
                  </a:lnTo>
                  <a:lnTo>
                    <a:pt x="4972" y="3730"/>
                  </a:lnTo>
                  <a:lnTo>
                    <a:pt x="4967" y="3730"/>
                  </a:lnTo>
                  <a:lnTo>
                    <a:pt x="4960" y="3730"/>
                  </a:lnTo>
                  <a:lnTo>
                    <a:pt x="4956" y="3731"/>
                  </a:lnTo>
                  <a:lnTo>
                    <a:pt x="4948" y="3735"/>
                  </a:lnTo>
                  <a:lnTo>
                    <a:pt x="4941" y="3739"/>
                  </a:lnTo>
                  <a:lnTo>
                    <a:pt x="4932" y="3743"/>
                  </a:lnTo>
                  <a:lnTo>
                    <a:pt x="4924" y="3745"/>
                  </a:lnTo>
                  <a:lnTo>
                    <a:pt x="4918" y="3745"/>
                  </a:lnTo>
                  <a:lnTo>
                    <a:pt x="4912" y="3744"/>
                  </a:lnTo>
                  <a:lnTo>
                    <a:pt x="4907" y="3743"/>
                  </a:lnTo>
                  <a:lnTo>
                    <a:pt x="4901" y="3741"/>
                  </a:lnTo>
                  <a:lnTo>
                    <a:pt x="4893" y="3737"/>
                  </a:lnTo>
                  <a:lnTo>
                    <a:pt x="4884" y="3736"/>
                  </a:lnTo>
                  <a:lnTo>
                    <a:pt x="4878" y="3735"/>
                  </a:lnTo>
                  <a:lnTo>
                    <a:pt x="4871" y="3735"/>
                  </a:lnTo>
                  <a:lnTo>
                    <a:pt x="4865" y="3736"/>
                  </a:lnTo>
                  <a:lnTo>
                    <a:pt x="4860" y="3736"/>
                  </a:lnTo>
                  <a:lnTo>
                    <a:pt x="4851" y="3739"/>
                  </a:lnTo>
                  <a:lnTo>
                    <a:pt x="4842" y="3747"/>
                  </a:lnTo>
                  <a:lnTo>
                    <a:pt x="4840" y="3748"/>
                  </a:lnTo>
                  <a:lnTo>
                    <a:pt x="4838" y="3750"/>
                  </a:lnTo>
                  <a:lnTo>
                    <a:pt x="4836" y="3751"/>
                  </a:lnTo>
                  <a:lnTo>
                    <a:pt x="4834" y="3754"/>
                  </a:lnTo>
                  <a:lnTo>
                    <a:pt x="4830" y="3755"/>
                  </a:lnTo>
                  <a:lnTo>
                    <a:pt x="4827" y="3756"/>
                  </a:lnTo>
                  <a:lnTo>
                    <a:pt x="4825" y="3756"/>
                  </a:lnTo>
                  <a:lnTo>
                    <a:pt x="4824" y="3755"/>
                  </a:lnTo>
                  <a:lnTo>
                    <a:pt x="4821" y="3754"/>
                  </a:lnTo>
                  <a:lnTo>
                    <a:pt x="4818" y="3751"/>
                  </a:lnTo>
                  <a:lnTo>
                    <a:pt x="4813" y="3745"/>
                  </a:lnTo>
                  <a:lnTo>
                    <a:pt x="4810" y="3738"/>
                  </a:lnTo>
                  <a:lnTo>
                    <a:pt x="4806" y="3735"/>
                  </a:lnTo>
                  <a:lnTo>
                    <a:pt x="4804" y="3730"/>
                  </a:lnTo>
                  <a:lnTo>
                    <a:pt x="4791" y="3713"/>
                  </a:lnTo>
                  <a:lnTo>
                    <a:pt x="4780" y="3700"/>
                  </a:lnTo>
                  <a:lnTo>
                    <a:pt x="4773" y="3692"/>
                  </a:lnTo>
                  <a:lnTo>
                    <a:pt x="4765" y="3685"/>
                  </a:lnTo>
                  <a:lnTo>
                    <a:pt x="4755" y="3678"/>
                  </a:lnTo>
                  <a:lnTo>
                    <a:pt x="4746" y="3672"/>
                  </a:lnTo>
                  <a:lnTo>
                    <a:pt x="4736" y="3667"/>
                  </a:lnTo>
                  <a:lnTo>
                    <a:pt x="4725" y="3662"/>
                  </a:lnTo>
                  <a:lnTo>
                    <a:pt x="4714" y="3659"/>
                  </a:lnTo>
                  <a:lnTo>
                    <a:pt x="4702" y="3656"/>
                  </a:lnTo>
                  <a:lnTo>
                    <a:pt x="4691" y="3654"/>
                  </a:lnTo>
                  <a:lnTo>
                    <a:pt x="4678" y="3654"/>
                  </a:lnTo>
                  <a:lnTo>
                    <a:pt x="4654" y="3654"/>
                  </a:lnTo>
                  <a:lnTo>
                    <a:pt x="4633" y="3657"/>
                  </a:lnTo>
                  <a:lnTo>
                    <a:pt x="4622" y="3660"/>
                  </a:lnTo>
                  <a:lnTo>
                    <a:pt x="4614" y="3662"/>
                  </a:lnTo>
                  <a:lnTo>
                    <a:pt x="4608" y="3665"/>
                  </a:lnTo>
                  <a:lnTo>
                    <a:pt x="4603" y="3668"/>
                  </a:lnTo>
                  <a:lnTo>
                    <a:pt x="4598" y="3674"/>
                  </a:lnTo>
                  <a:lnTo>
                    <a:pt x="4596" y="3682"/>
                  </a:lnTo>
                  <a:lnTo>
                    <a:pt x="4595" y="3692"/>
                  </a:lnTo>
                  <a:lnTo>
                    <a:pt x="4594" y="3704"/>
                  </a:lnTo>
                  <a:lnTo>
                    <a:pt x="4594" y="3728"/>
                  </a:lnTo>
                  <a:lnTo>
                    <a:pt x="4596" y="3751"/>
                  </a:lnTo>
                  <a:lnTo>
                    <a:pt x="4598" y="3769"/>
                  </a:lnTo>
                  <a:lnTo>
                    <a:pt x="4601" y="3786"/>
                  </a:lnTo>
                  <a:lnTo>
                    <a:pt x="4599" y="3792"/>
                  </a:lnTo>
                  <a:lnTo>
                    <a:pt x="4598" y="3799"/>
                  </a:lnTo>
                  <a:lnTo>
                    <a:pt x="4596" y="3804"/>
                  </a:lnTo>
                  <a:lnTo>
                    <a:pt x="4591" y="3810"/>
                  </a:lnTo>
                  <a:lnTo>
                    <a:pt x="4580" y="3820"/>
                  </a:lnTo>
                  <a:lnTo>
                    <a:pt x="4569" y="3832"/>
                  </a:lnTo>
                  <a:lnTo>
                    <a:pt x="4554" y="3844"/>
                  </a:lnTo>
                  <a:lnTo>
                    <a:pt x="4540" y="3856"/>
                  </a:lnTo>
                  <a:lnTo>
                    <a:pt x="4536" y="3860"/>
                  </a:lnTo>
                  <a:lnTo>
                    <a:pt x="4534" y="3863"/>
                  </a:lnTo>
                  <a:lnTo>
                    <a:pt x="4532" y="3867"/>
                  </a:lnTo>
                  <a:lnTo>
                    <a:pt x="4529" y="3871"/>
                  </a:lnTo>
                  <a:lnTo>
                    <a:pt x="4528" y="3879"/>
                  </a:lnTo>
                  <a:lnTo>
                    <a:pt x="4527" y="3886"/>
                  </a:lnTo>
                  <a:lnTo>
                    <a:pt x="4528" y="3892"/>
                  </a:lnTo>
                  <a:lnTo>
                    <a:pt x="4532" y="3896"/>
                  </a:lnTo>
                  <a:lnTo>
                    <a:pt x="4536" y="3901"/>
                  </a:lnTo>
                  <a:lnTo>
                    <a:pt x="4546" y="3905"/>
                  </a:lnTo>
                  <a:lnTo>
                    <a:pt x="4558" y="3907"/>
                  </a:lnTo>
                  <a:lnTo>
                    <a:pt x="4571" y="3909"/>
                  </a:lnTo>
                  <a:lnTo>
                    <a:pt x="4578" y="3911"/>
                  </a:lnTo>
                  <a:lnTo>
                    <a:pt x="4584" y="3914"/>
                  </a:lnTo>
                  <a:lnTo>
                    <a:pt x="4590" y="3918"/>
                  </a:lnTo>
                  <a:lnTo>
                    <a:pt x="4594" y="3923"/>
                  </a:lnTo>
                  <a:lnTo>
                    <a:pt x="4601" y="3933"/>
                  </a:lnTo>
                  <a:lnTo>
                    <a:pt x="4607" y="3942"/>
                  </a:lnTo>
                  <a:lnTo>
                    <a:pt x="4613" y="3949"/>
                  </a:lnTo>
                  <a:lnTo>
                    <a:pt x="4621" y="3956"/>
                  </a:lnTo>
                  <a:lnTo>
                    <a:pt x="4629" y="3962"/>
                  </a:lnTo>
                  <a:lnTo>
                    <a:pt x="4638" y="3968"/>
                  </a:lnTo>
                  <a:lnTo>
                    <a:pt x="4642" y="3970"/>
                  </a:lnTo>
                  <a:lnTo>
                    <a:pt x="4645" y="3974"/>
                  </a:lnTo>
                  <a:lnTo>
                    <a:pt x="4647" y="3976"/>
                  </a:lnTo>
                  <a:lnTo>
                    <a:pt x="4647" y="3980"/>
                  </a:lnTo>
                  <a:lnTo>
                    <a:pt x="4646" y="3985"/>
                  </a:lnTo>
                  <a:lnTo>
                    <a:pt x="4641" y="3993"/>
                  </a:lnTo>
                  <a:lnTo>
                    <a:pt x="4636" y="3999"/>
                  </a:lnTo>
                  <a:lnTo>
                    <a:pt x="4633" y="4006"/>
                  </a:lnTo>
                  <a:lnTo>
                    <a:pt x="4629" y="4009"/>
                  </a:lnTo>
                  <a:lnTo>
                    <a:pt x="4626" y="4012"/>
                  </a:lnTo>
                  <a:lnTo>
                    <a:pt x="4621" y="4014"/>
                  </a:lnTo>
                  <a:lnTo>
                    <a:pt x="4615" y="4015"/>
                  </a:lnTo>
                  <a:lnTo>
                    <a:pt x="4603" y="4015"/>
                  </a:lnTo>
                  <a:lnTo>
                    <a:pt x="4591" y="4016"/>
                  </a:lnTo>
                  <a:lnTo>
                    <a:pt x="4588" y="4018"/>
                  </a:lnTo>
                  <a:lnTo>
                    <a:pt x="4586" y="4020"/>
                  </a:lnTo>
                  <a:lnTo>
                    <a:pt x="4588" y="4022"/>
                  </a:lnTo>
                  <a:lnTo>
                    <a:pt x="4590" y="4025"/>
                  </a:lnTo>
                  <a:lnTo>
                    <a:pt x="4598" y="4031"/>
                  </a:lnTo>
                  <a:lnTo>
                    <a:pt x="4605" y="4037"/>
                  </a:lnTo>
                  <a:lnTo>
                    <a:pt x="4608" y="4040"/>
                  </a:lnTo>
                  <a:lnTo>
                    <a:pt x="4608" y="4046"/>
                  </a:lnTo>
                  <a:lnTo>
                    <a:pt x="4608" y="4052"/>
                  </a:lnTo>
                  <a:lnTo>
                    <a:pt x="4607" y="4059"/>
                  </a:lnTo>
                  <a:lnTo>
                    <a:pt x="4602" y="4073"/>
                  </a:lnTo>
                  <a:lnTo>
                    <a:pt x="4595" y="4087"/>
                  </a:lnTo>
                  <a:lnTo>
                    <a:pt x="4585" y="4097"/>
                  </a:lnTo>
                  <a:lnTo>
                    <a:pt x="4576" y="4107"/>
                  </a:lnTo>
                  <a:lnTo>
                    <a:pt x="4572" y="4111"/>
                  </a:lnTo>
                  <a:lnTo>
                    <a:pt x="4569" y="4116"/>
                  </a:lnTo>
                  <a:lnTo>
                    <a:pt x="4566" y="4121"/>
                  </a:lnTo>
                  <a:lnTo>
                    <a:pt x="4565" y="4127"/>
                  </a:lnTo>
                  <a:lnTo>
                    <a:pt x="4564" y="4136"/>
                  </a:lnTo>
                  <a:lnTo>
                    <a:pt x="4561" y="4145"/>
                  </a:lnTo>
                  <a:lnTo>
                    <a:pt x="4558" y="4152"/>
                  </a:lnTo>
                  <a:lnTo>
                    <a:pt x="4552" y="4160"/>
                  </a:lnTo>
                  <a:lnTo>
                    <a:pt x="4548" y="4165"/>
                  </a:lnTo>
                  <a:lnTo>
                    <a:pt x="4546" y="4170"/>
                  </a:lnTo>
                  <a:lnTo>
                    <a:pt x="4545" y="4174"/>
                  </a:lnTo>
                  <a:lnTo>
                    <a:pt x="4545" y="4179"/>
                  </a:lnTo>
                  <a:lnTo>
                    <a:pt x="4546" y="4184"/>
                  </a:lnTo>
                  <a:lnTo>
                    <a:pt x="4550" y="4188"/>
                  </a:lnTo>
                  <a:lnTo>
                    <a:pt x="4555" y="4190"/>
                  </a:lnTo>
                  <a:lnTo>
                    <a:pt x="4563" y="4191"/>
                  </a:lnTo>
                  <a:lnTo>
                    <a:pt x="4567" y="4191"/>
                  </a:lnTo>
                  <a:lnTo>
                    <a:pt x="4570" y="4192"/>
                  </a:lnTo>
                  <a:lnTo>
                    <a:pt x="4572" y="4194"/>
                  </a:lnTo>
                  <a:lnTo>
                    <a:pt x="4572" y="4195"/>
                  </a:lnTo>
                  <a:lnTo>
                    <a:pt x="4572" y="4198"/>
                  </a:lnTo>
                  <a:lnTo>
                    <a:pt x="4569" y="4204"/>
                  </a:lnTo>
                  <a:lnTo>
                    <a:pt x="4565" y="4210"/>
                  </a:lnTo>
                  <a:lnTo>
                    <a:pt x="4560" y="4217"/>
                  </a:lnTo>
                  <a:lnTo>
                    <a:pt x="4558" y="4226"/>
                  </a:lnTo>
                  <a:lnTo>
                    <a:pt x="4557" y="4235"/>
                  </a:lnTo>
                  <a:lnTo>
                    <a:pt x="4558" y="4243"/>
                  </a:lnTo>
                  <a:lnTo>
                    <a:pt x="4561" y="4251"/>
                  </a:lnTo>
                  <a:lnTo>
                    <a:pt x="4565" y="4256"/>
                  </a:lnTo>
                  <a:lnTo>
                    <a:pt x="4570" y="4262"/>
                  </a:lnTo>
                  <a:lnTo>
                    <a:pt x="4580" y="4271"/>
                  </a:lnTo>
                  <a:lnTo>
                    <a:pt x="4589" y="4278"/>
                  </a:lnTo>
                  <a:lnTo>
                    <a:pt x="4592" y="4283"/>
                  </a:lnTo>
                  <a:lnTo>
                    <a:pt x="4595" y="4290"/>
                  </a:lnTo>
                  <a:lnTo>
                    <a:pt x="4596" y="4299"/>
                  </a:lnTo>
                  <a:lnTo>
                    <a:pt x="4596" y="4308"/>
                  </a:lnTo>
                  <a:lnTo>
                    <a:pt x="4595" y="4317"/>
                  </a:lnTo>
                  <a:lnTo>
                    <a:pt x="4594" y="4325"/>
                  </a:lnTo>
                  <a:lnTo>
                    <a:pt x="4591" y="4333"/>
                  </a:lnTo>
                  <a:lnTo>
                    <a:pt x="4589" y="4339"/>
                  </a:lnTo>
                  <a:lnTo>
                    <a:pt x="4585" y="4341"/>
                  </a:lnTo>
                  <a:lnTo>
                    <a:pt x="4580" y="4343"/>
                  </a:lnTo>
                  <a:lnTo>
                    <a:pt x="4576" y="4343"/>
                  </a:lnTo>
                  <a:lnTo>
                    <a:pt x="4571" y="4342"/>
                  </a:lnTo>
                  <a:lnTo>
                    <a:pt x="4565" y="4340"/>
                  </a:lnTo>
                  <a:lnTo>
                    <a:pt x="4560" y="4336"/>
                  </a:lnTo>
                  <a:lnTo>
                    <a:pt x="4555" y="4333"/>
                  </a:lnTo>
                  <a:lnTo>
                    <a:pt x="4552" y="4328"/>
                  </a:lnTo>
                  <a:lnTo>
                    <a:pt x="4545" y="4316"/>
                  </a:lnTo>
                  <a:lnTo>
                    <a:pt x="4541" y="4306"/>
                  </a:lnTo>
                  <a:lnTo>
                    <a:pt x="4539" y="4303"/>
                  </a:lnTo>
                  <a:lnTo>
                    <a:pt x="4536" y="4300"/>
                  </a:lnTo>
                  <a:lnTo>
                    <a:pt x="4534" y="4300"/>
                  </a:lnTo>
                  <a:lnTo>
                    <a:pt x="4531" y="4302"/>
                  </a:lnTo>
                  <a:lnTo>
                    <a:pt x="4523" y="4308"/>
                  </a:lnTo>
                  <a:lnTo>
                    <a:pt x="4517" y="4311"/>
                  </a:lnTo>
                  <a:lnTo>
                    <a:pt x="4515" y="4312"/>
                  </a:lnTo>
                  <a:lnTo>
                    <a:pt x="4512" y="4312"/>
                  </a:lnTo>
                  <a:lnTo>
                    <a:pt x="4509" y="4312"/>
                  </a:lnTo>
                  <a:lnTo>
                    <a:pt x="4506" y="4310"/>
                  </a:lnTo>
                  <a:lnTo>
                    <a:pt x="4503" y="4309"/>
                  </a:lnTo>
                  <a:lnTo>
                    <a:pt x="4500" y="4308"/>
                  </a:lnTo>
                  <a:lnTo>
                    <a:pt x="4496" y="4308"/>
                  </a:lnTo>
                  <a:lnTo>
                    <a:pt x="4492" y="4309"/>
                  </a:lnTo>
                  <a:lnTo>
                    <a:pt x="4483" y="4312"/>
                  </a:lnTo>
                  <a:lnTo>
                    <a:pt x="4471" y="4319"/>
                  </a:lnTo>
                  <a:lnTo>
                    <a:pt x="4464" y="4322"/>
                  </a:lnTo>
                  <a:lnTo>
                    <a:pt x="4457" y="4323"/>
                  </a:lnTo>
                  <a:lnTo>
                    <a:pt x="4450" y="4323"/>
                  </a:lnTo>
                  <a:lnTo>
                    <a:pt x="4443" y="4321"/>
                  </a:lnTo>
                  <a:lnTo>
                    <a:pt x="4426" y="4314"/>
                  </a:lnTo>
                  <a:lnTo>
                    <a:pt x="4406" y="4304"/>
                  </a:lnTo>
                  <a:lnTo>
                    <a:pt x="4395" y="4300"/>
                  </a:lnTo>
                  <a:lnTo>
                    <a:pt x="4387" y="4299"/>
                  </a:lnTo>
                  <a:lnTo>
                    <a:pt x="4378" y="4300"/>
                  </a:lnTo>
                  <a:lnTo>
                    <a:pt x="4371" y="4303"/>
                  </a:lnTo>
                  <a:lnTo>
                    <a:pt x="4365" y="4308"/>
                  </a:lnTo>
                  <a:lnTo>
                    <a:pt x="4358" y="4315"/>
                  </a:lnTo>
                  <a:lnTo>
                    <a:pt x="4351" y="4323"/>
                  </a:lnTo>
                  <a:lnTo>
                    <a:pt x="4343" y="4334"/>
                  </a:lnTo>
                  <a:lnTo>
                    <a:pt x="4336" y="4343"/>
                  </a:lnTo>
                  <a:lnTo>
                    <a:pt x="4330" y="4352"/>
                  </a:lnTo>
                  <a:lnTo>
                    <a:pt x="4327" y="4359"/>
                  </a:lnTo>
                  <a:lnTo>
                    <a:pt x="4325" y="4363"/>
                  </a:lnTo>
                  <a:lnTo>
                    <a:pt x="4324" y="4373"/>
                  </a:lnTo>
                  <a:lnTo>
                    <a:pt x="4323" y="4384"/>
                  </a:lnTo>
                  <a:lnTo>
                    <a:pt x="4320" y="4390"/>
                  </a:lnTo>
                  <a:lnTo>
                    <a:pt x="4318" y="4393"/>
                  </a:lnTo>
                  <a:lnTo>
                    <a:pt x="4314" y="4396"/>
                  </a:lnTo>
                  <a:lnTo>
                    <a:pt x="4311" y="4398"/>
                  </a:lnTo>
                  <a:lnTo>
                    <a:pt x="4307" y="4398"/>
                  </a:lnTo>
                  <a:lnTo>
                    <a:pt x="4302" y="4398"/>
                  </a:lnTo>
                  <a:lnTo>
                    <a:pt x="4298" y="4397"/>
                  </a:lnTo>
                  <a:lnTo>
                    <a:pt x="4293" y="4394"/>
                  </a:lnTo>
                  <a:lnTo>
                    <a:pt x="4290" y="4394"/>
                  </a:lnTo>
                  <a:lnTo>
                    <a:pt x="4288" y="4394"/>
                  </a:lnTo>
                  <a:lnTo>
                    <a:pt x="4287" y="4396"/>
                  </a:lnTo>
                  <a:lnTo>
                    <a:pt x="4286" y="4397"/>
                  </a:lnTo>
                  <a:lnTo>
                    <a:pt x="4284" y="4402"/>
                  </a:lnTo>
                  <a:lnTo>
                    <a:pt x="4284" y="4407"/>
                  </a:lnTo>
                  <a:lnTo>
                    <a:pt x="4284" y="4415"/>
                  </a:lnTo>
                  <a:lnTo>
                    <a:pt x="4287" y="4423"/>
                  </a:lnTo>
                  <a:lnTo>
                    <a:pt x="4289" y="4430"/>
                  </a:lnTo>
                  <a:lnTo>
                    <a:pt x="4293" y="4437"/>
                  </a:lnTo>
                  <a:lnTo>
                    <a:pt x="4298" y="4443"/>
                  </a:lnTo>
                  <a:lnTo>
                    <a:pt x="4302" y="4448"/>
                  </a:lnTo>
                  <a:lnTo>
                    <a:pt x="4308" y="4451"/>
                  </a:lnTo>
                  <a:lnTo>
                    <a:pt x="4314" y="4455"/>
                  </a:lnTo>
                  <a:lnTo>
                    <a:pt x="4326" y="4460"/>
                  </a:lnTo>
                  <a:lnTo>
                    <a:pt x="4338" y="4462"/>
                  </a:lnTo>
                  <a:lnTo>
                    <a:pt x="4349" y="4464"/>
                  </a:lnTo>
                  <a:lnTo>
                    <a:pt x="4359" y="4469"/>
                  </a:lnTo>
                  <a:lnTo>
                    <a:pt x="4364" y="4472"/>
                  </a:lnTo>
                  <a:lnTo>
                    <a:pt x="4369" y="4475"/>
                  </a:lnTo>
                  <a:lnTo>
                    <a:pt x="4372" y="4481"/>
                  </a:lnTo>
                  <a:lnTo>
                    <a:pt x="4375" y="4487"/>
                  </a:lnTo>
                  <a:lnTo>
                    <a:pt x="4377" y="4493"/>
                  </a:lnTo>
                  <a:lnTo>
                    <a:pt x="4378" y="4499"/>
                  </a:lnTo>
                  <a:lnTo>
                    <a:pt x="4377" y="4504"/>
                  </a:lnTo>
                  <a:lnTo>
                    <a:pt x="4376" y="4506"/>
                  </a:lnTo>
                  <a:lnTo>
                    <a:pt x="4375" y="4508"/>
                  </a:lnTo>
                  <a:lnTo>
                    <a:pt x="4372" y="4510"/>
                  </a:lnTo>
                  <a:lnTo>
                    <a:pt x="4370" y="4508"/>
                  </a:lnTo>
                  <a:lnTo>
                    <a:pt x="4369" y="4506"/>
                  </a:lnTo>
                  <a:lnTo>
                    <a:pt x="4365" y="4500"/>
                  </a:lnTo>
                  <a:lnTo>
                    <a:pt x="4362" y="4497"/>
                  </a:lnTo>
                  <a:lnTo>
                    <a:pt x="4358" y="4495"/>
                  </a:lnTo>
                  <a:lnTo>
                    <a:pt x="4353" y="4495"/>
                  </a:lnTo>
                  <a:lnTo>
                    <a:pt x="4352" y="4497"/>
                  </a:lnTo>
                  <a:lnTo>
                    <a:pt x="4351" y="4501"/>
                  </a:lnTo>
                  <a:lnTo>
                    <a:pt x="4351" y="4507"/>
                  </a:lnTo>
                  <a:lnTo>
                    <a:pt x="4352" y="4516"/>
                  </a:lnTo>
                  <a:lnTo>
                    <a:pt x="4355" y="4533"/>
                  </a:lnTo>
                  <a:lnTo>
                    <a:pt x="4355" y="4551"/>
                  </a:lnTo>
                  <a:lnTo>
                    <a:pt x="4355" y="4560"/>
                  </a:lnTo>
                  <a:lnTo>
                    <a:pt x="4353" y="4566"/>
                  </a:lnTo>
                  <a:lnTo>
                    <a:pt x="4352" y="4571"/>
                  </a:lnTo>
                  <a:lnTo>
                    <a:pt x="4350" y="4576"/>
                  </a:lnTo>
                  <a:lnTo>
                    <a:pt x="4347" y="4580"/>
                  </a:lnTo>
                  <a:lnTo>
                    <a:pt x="4344" y="4582"/>
                  </a:lnTo>
                  <a:lnTo>
                    <a:pt x="4340" y="4583"/>
                  </a:lnTo>
                  <a:lnTo>
                    <a:pt x="4336" y="4585"/>
                  </a:lnTo>
                  <a:lnTo>
                    <a:pt x="4326" y="4586"/>
                  </a:lnTo>
                  <a:lnTo>
                    <a:pt x="4314" y="4589"/>
                  </a:lnTo>
                  <a:lnTo>
                    <a:pt x="4300" y="4595"/>
                  </a:lnTo>
                  <a:lnTo>
                    <a:pt x="4284" y="4604"/>
                  </a:lnTo>
                  <a:lnTo>
                    <a:pt x="4275" y="4608"/>
                  </a:lnTo>
                  <a:lnTo>
                    <a:pt x="4264" y="4612"/>
                  </a:lnTo>
                  <a:lnTo>
                    <a:pt x="4254" y="4614"/>
                  </a:lnTo>
                  <a:lnTo>
                    <a:pt x="4243" y="4615"/>
                  </a:lnTo>
                  <a:lnTo>
                    <a:pt x="4233" y="4615"/>
                  </a:lnTo>
                  <a:lnTo>
                    <a:pt x="4224" y="4614"/>
                  </a:lnTo>
                  <a:lnTo>
                    <a:pt x="4217" y="4612"/>
                  </a:lnTo>
                  <a:lnTo>
                    <a:pt x="4210" y="4608"/>
                  </a:lnTo>
                  <a:lnTo>
                    <a:pt x="4204" y="4605"/>
                  </a:lnTo>
                  <a:lnTo>
                    <a:pt x="4198" y="4601"/>
                  </a:lnTo>
                  <a:lnTo>
                    <a:pt x="4192" y="4599"/>
                  </a:lnTo>
                  <a:lnTo>
                    <a:pt x="4186" y="4596"/>
                  </a:lnTo>
                  <a:lnTo>
                    <a:pt x="4179" y="4596"/>
                  </a:lnTo>
                  <a:lnTo>
                    <a:pt x="4173" y="4598"/>
                  </a:lnTo>
                  <a:lnTo>
                    <a:pt x="4166" y="4600"/>
                  </a:lnTo>
                  <a:lnTo>
                    <a:pt x="4160" y="4606"/>
                  </a:lnTo>
                  <a:lnTo>
                    <a:pt x="4155" y="4612"/>
                  </a:lnTo>
                  <a:lnTo>
                    <a:pt x="4151" y="4618"/>
                  </a:lnTo>
                  <a:lnTo>
                    <a:pt x="4150" y="4625"/>
                  </a:lnTo>
                  <a:lnTo>
                    <a:pt x="4149" y="4632"/>
                  </a:lnTo>
                  <a:lnTo>
                    <a:pt x="4150" y="4639"/>
                  </a:lnTo>
                  <a:lnTo>
                    <a:pt x="4151" y="4646"/>
                  </a:lnTo>
                  <a:lnTo>
                    <a:pt x="4155" y="4652"/>
                  </a:lnTo>
                  <a:lnTo>
                    <a:pt x="4158" y="4658"/>
                  </a:lnTo>
                  <a:lnTo>
                    <a:pt x="4161" y="4664"/>
                  </a:lnTo>
                  <a:lnTo>
                    <a:pt x="4163" y="4669"/>
                  </a:lnTo>
                  <a:lnTo>
                    <a:pt x="4164" y="4675"/>
                  </a:lnTo>
                  <a:lnTo>
                    <a:pt x="4163" y="4680"/>
                  </a:lnTo>
                  <a:lnTo>
                    <a:pt x="4161" y="4683"/>
                  </a:lnTo>
                  <a:lnTo>
                    <a:pt x="4158" y="4686"/>
                  </a:lnTo>
                  <a:lnTo>
                    <a:pt x="4154" y="4688"/>
                  </a:lnTo>
                  <a:lnTo>
                    <a:pt x="4149" y="4690"/>
                  </a:lnTo>
                  <a:lnTo>
                    <a:pt x="4139" y="4695"/>
                  </a:lnTo>
                  <a:lnTo>
                    <a:pt x="4130" y="4699"/>
                  </a:lnTo>
                  <a:lnTo>
                    <a:pt x="4118" y="4705"/>
                  </a:lnTo>
                  <a:lnTo>
                    <a:pt x="4107" y="4712"/>
                  </a:lnTo>
                  <a:lnTo>
                    <a:pt x="4103" y="4714"/>
                  </a:lnTo>
                  <a:lnTo>
                    <a:pt x="4098" y="4715"/>
                  </a:lnTo>
                  <a:lnTo>
                    <a:pt x="4093" y="4715"/>
                  </a:lnTo>
                  <a:lnTo>
                    <a:pt x="4090" y="4713"/>
                  </a:lnTo>
                  <a:lnTo>
                    <a:pt x="4087" y="4711"/>
                  </a:lnTo>
                  <a:lnTo>
                    <a:pt x="4085" y="4708"/>
                  </a:lnTo>
                  <a:lnTo>
                    <a:pt x="4082" y="4708"/>
                  </a:lnTo>
                  <a:lnTo>
                    <a:pt x="4080" y="4708"/>
                  </a:lnTo>
                  <a:lnTo>
                    <a:pt x="4076" y="4712"/>
                  </a:lnTo>
                  <a:lnTo>
                    <a:pt x="4070" y="4719"/>
                  </a:lnTo>
                  <a:lnTo>
                    <a:pt x="4067" y="4725"/>
                  </a:lnTo>
                  <a:lnTo>
                    <a:pt x="4062" y="4730"/>
                  </a:lnTo>
                  <a:lnTo>
                    <a:pt x="4057" y="4732"/>
                  </a:lnTo>
                  <a:lnTo>
                    <a:pt x="4049" y="4735"/>
                  </a:lnTo>
                  <a:lnTo>
                    <a:pt x="4046" y="4735"/>
                  </a:lnTo>
                  <a:lnTo>
                    <a:pt x="4042" y="4735"/>
                  </a:lnTo>
                  <a:lnTo>
                    <a:pt x="4038" y="4733"/>
                  </a:lnTo>
                  <a:lnTo>
                    <a:pt x="4036" y="4731"/>
                  </a:lnTo>
                  <a:lnTo>
                    <a:pt x="4031" y="4725"/>
                  </a:lnTo>
                  <a:lnTo>
                    <a:pt x="4027" y="4716"/>
                  </a:lnTo>
                  <a:lnTo>
                    <a:pt x="4023" y="4713"/>
                  </a:lnTo>
                  <a:lnTo>
                    <a:pt x="4019" y="4711"/>
                  </a:lnTo>
                  <a:lnTo>
                    <a:pt x="4013" y="4711"/>
                  </a:lnTo>
                  <a:lnTo>
                    <a:pt x="4007" y="4711"/>
                  </a:lnTo>
                  <a:lnTo>
                    <a:pt x="3996" y="4713"/>
                  </a:lnTo>
                  <a:lnTo>
                    <a:pt x="3985" y="4718"/>
                  </a:lnTo>
                  <a:lnTo>
                    <a:pt x="3981" y="4720"/>
                  </a:lnTo>
                  <a:lnTo>
                    <a:pt x="3978" y="4721"/>
                  </a:lnTo>
                  <a:lnTo>
                    <a:pt x="3974" y="4722"/>
                  </a:lnTo>
                  <a:lnTo>
                    <a:pt x="3972" y="4721"/>
                  </a:lnTo>
                  <a:lnTo>
                    <a:pt x="3968" y="4721"/>
                  </a:lnTo>
                  <a:lnTo>
                    <a:pt x="3966" y="4719"/>
                  </a:lnTo>
                  <a:lnTo>
                    <a:pt x="3964" y="4715"/>
                  </a:lnTo>
                  <a:lnTo>
                    <a:pt x="3960" y="4712"/>
                  </a:lnTo>
                  <a:lnTo>
                    <a:pt x="3956" y="4708"/>
                  </a:lnTo>
                  <a:lnTo>
                    <a:pt x="3954" y="4706"/>
                  </a:lnTo>
                  <a:lnTo>
                    <a:pt x="3949" y="4703"/>
                  </a:lnTo>
                  <a:lnTo>
                    <a:pt x="3946" y="4703"/>
                  </a:lnTo>
                  <a:lnTo>
                    <a:pt x="3939" y="4703"/>
                  </a:lnTo>
                  <a:lnTo>
                    <a:pt x="3930" y="4705"/>
                  </a:lnTo>
                  <a:lnTo>
                    <a:pt x="3922" y="4705"/>
                  </a:lnTo>
                  <a:lnTo>
                    <a:pt x="3912" y="4705"/>
                  </a:lnTo>
                  <a:lnTo>
                    <a:pt x="3902" y="4703"/>
                  </a:lnTo>
                  <a:lnTo>
                    <a:pt x="3892" y="4700"/>
                  </a:lnTo>
                  <a:lnTo>
                    <a:pt x="3883" y="4695"/>
                  </a:lnTo>
                  <a:lnTo>
                    <a:pt x="3874" y="4689"/>
                  </a:lnTo>
                  <a:lnTo>
                    <a:pt x="3871" y="4686"/>
                  </a:lnTo>
                  <a:lnTo>
                    <a:pt x="3867" y="4681"/>
                  </a:lnTo>
                  <a:lnTo>
                    <a:pt x="3864" y="4676"/>
                  </a:lnTo>
                  <a:lnTo>
                    <a:pt x="3861" y="4670"/>
                  </a:lnTo>
                  <a:lnTo>
                    <a:pt x="3859" y="4665"/>
                  </a:lnTo>
                  <a:lnTo>
                    <a:pt x="3855" y="4662"/>
                  </a:lnTo>
                  <a:lnTo>
                    <a:pt x="3852" y="4659"/>
                  </a:lnTo>
                  <a:lnTo>
                    <a:pt x="3848" y="4657"/>
                  </a:lnTo>
                  <a:lnTo>
                    <a:pt x="3840" y="4656"/>
                  </a:lnTo>
                  <a:lnTo>
                    <a:pt x="3830" y="4655"/>
                  </a:lnTo>
                  <a:lnTo>
                    <a:pt x="3822" y="4652"/>
                  </a:lnTo>
                  <a:lnTo>
                    <a:pt x="3814" y="4649"/>
                  </a:lnTo>
                  <a:lnTo>
                    <a:pt x="3804" y="4642"/>
                  </a:lnTo>
                  <a:lnTo>
                    <a:pt x="3794" y="4632"/>
                  </a:lnTo>
                  <a:lnTo>
                    <a:pt x="3780" y="4620"/>
                  </a:lnTo>
                  <a:lnTo>
                    <a:pt x="3770" y="4611"/>
                  </a:lnTo>
                  <a:lnTo>
                    <a:pt x="3765" y="4606"/>
                  </a:lnTo>
                  <a:lnTo>
                    <a:pt x="3763" y="4600"/>
                  </a:lnTo>
                  <a:lnTo>
                    <a:pt x="3760" y="4595"/>
                  </a:lnTo>
                  <a:lnTo>
                    <a:pt x="3759" y="4589"/>
                  </a:lnTo>
                  <a:lnTo>
                    <a:pt x="3759" y="4583"/>
                  </a:lnTo>
                  <a:lnTo>
                    <a:pt x="3759" y="4579"/>
                  </a:lnTo>
                  <a:lnTo>
                    <a:pt x="3760" y="4575"/>
                  </a:lnTo>
                  <a:lnTo>
                    <a:pt x="3761" y="4573"/>
                  </a:lnTo>
                  <a:lnTo>
                    <a:pt x="3766" y="4568"/>
                  </a:lnTo>
                  <a:lnTo>
                    <a:pt x="3773" y="4564"/>
                  </a:lnTo>
                  <a:lnTo>
                    <a:pt x="3780" y="4562"/>
                  </a:lnTo>
                  <a:lnTo>
                    <a:pt x="3788" y="4558"/>
                  </a:lnTo>
                  <a:lnTo>
                    <a:pt x="3796" y="4554"/>
                  </a:lnTo>
                  <a:lnTo>
                    <a:pt x="3803" y="4547"/>
                  </a:lnTo>
                  <a:lnTo>
                    <a:pt x="3805" y="4542"/>
                  </a:lnTo>
                  <a:lnTo>
                    <a:pt x="3808" y="4539"/>
                  </a:lnTo>
                  <a:lnTo>
                    <a:pt x="3809" y="4536"/>
                  </a:lnTo>
                  <a:lnTo>
                    <a:pt x="3809" y="4533"/>
                  </a:lnTo>
                  <a:lnTo>
                    <a:pt x="3808" y="4531"/>
                  </a:lnTo>
                  <a:lnTo>
                    <a:pt x="3807" y="4529"/>
                  </a:lnTo>
                  <a:lnTo>
                    <a:pt x="3804" y="4527"/>
                  </a:lnTo>
                  <a:lnTo>
                    <a:pt x="3801" y="4526"/>
                  </a:lnTo>
                  <a:lnTo>
                    <a:pt x="3795" y="4525"/>
                  </a:lnTo>
                  <a:lnTo>
                    <a:pt x="3791" y="4522"/>
                  </a:lnTo>
                  <a:lnTo>
                    <a:pt x="3790" y="4519"/>
                  </a:lnTo>
                  <a:lnTo>
                    <a:pt x="3789" y="4517"/>
                  </a:lnTo>
                  <a:lnTo>
                    <a:pt x="3790" y="4514"/>
                  </a:lnTo>
                  <a:lnTo>
                    <a:pt x="3791" y="4510"/>
                  </a:lnTo>
                  <a:lnTo>
                    <a:pt x="3794" y="4504"/>
                  </a:lnTo>
                  <a:lnTo>
                    <a:pt x="3795" y="4499"/>
                  </a:lnTo>
                  <a:lnTo>
                    <a:pt x="3796" y="4493"/>
                  </a:lnTo>
                  <a:lnTo>
                    <a:pt x="3795" y="4484"/>
                  </a:lnTo>
                  <a:lnTo>
                    <a:pt x="3792" y="4469"/>
                  </a:lnTo>
                  <a:lnTo>
                    <a:pt x="3788" y="4454"/>
                  </a:lnTo>
                  <a:lnTo>
                    <a:pt x="3783" y="4438"/>
                  </a:lnTo>
                  <a:lnTo>
                    <a:pt x="3779" y="4424"/>
                  </a:lnTo>
                  <a:lnTo>
                    <a:pt x="3779" y="4418"/>
                  </a:lnTo>
                  <a:lnTo>
                    <a:pt x="3779" y="4415"/>
                  </a:lnTo>
                  <a:lnTo>
                    <a:pt x="3779" y="4411"/>
                  </a:lnTo>
                  <a:lnTo>
                    <a:pt x="3780" y="4410"/>
                  </a:lnTo>
                  <a:lnTo>
                    <a:pt x="3786" y="4407"/>
                  </a:lnTo>
                  <a:lnTo>
                    <a:pt x="3794" y="4409"/>
                  </a:lnTo>
                  <a:lnTo>
                    <a:pt x="3802" y="4409"/>
                  </a:lnTo>
                  <a:lnTo>
                    <a:pt x="3809" y="4409"/>
                  </a:lnTo>
                  <a:lnTo>
                    <a:pt x="3811" y="4409"/>
                  </a:lnTo>
                  <a:lnTo>
                    <a:pt x="3814" y="4407"/>
                  </a:lnTo>
                  <a:lnTo>
                    <a:pt x="3816" y="4405"/>
                  </a:lnTo>
                  <a:lnTo>
                    <a:pt x="3816" y="4403"/>
                  </a:lnTo>
                  <a:lnTo>
                    <a:pt x="3815" y="4400"/>
                  </a:lnTo>
                  <a:lnTo>
                    <a:pt x="3815" y="4398"/>
                  </a:lnTo>
                  <a:lnTo>
                    <a:pt x="3814" y="4396"/>
                  </a:lnTo>
                  <a:lnTo>
                    <a:pt x="3811" y="4394"/>
                  </a:lnTo>
                  <a:lnTo>
                    <a:pt x="3805" y="4392"/>
                  </a:lnTo>
                  <a:lnTo>
                    <a:pt x="3797" y="4391"/>
                  </a:lnTo>
                  <a:lnTo>
                    <a:pt x="3788" y="4388"/>
                  </a:lnTo>
                  <a:lnTo>
                    <a:pt x="3780" y="4386"/>
                  </a:lnTo>
                  <a:lnTo>
                    <a:pt x="3774" y="4382"/>
                  </a:lnTo>
                  <a:lnTo>
                    <a:pt x="3769" y="4375"/>
                  </a:lnTo>
                  <a:lnTo>
                    <a:pt x="3760" y="4368"/>
                  </a:lnTo>
                  <a:lnTo>
                    <a:pt x="3752" y="4359"/>
                  </a:lnTo>
                  <a:lnTo>
                    <a:pt x="3747" y="4354"/>
                  </a:lnTo>
                  <a:lnTo>
                    <a:pt x="3744" y="4347"/>
                  </a:lnTo>
                  <a:lnTo>
                    <a:pt x="3739" y="4340"/>
                  </a:lnTo>
                  <a:lnTo>
                    <a:pt x="3735" y="4330"/>
                  </a:lnTo>
                  <a:lnTo>
                    <a:pt x="3732" y="4321"/>
                  </a:lnTo>
                  <a:lnTo>
                    <a:pt x="3731" y="4314"/>
                  </a:lnTo>
                  <a:lnTo>
                    <a:pt x="3729" y="4306"/>
                  </a:lnTo>
                  <a:lnTo>
                    <a:pt x="3729" y="4300"/>
                  </a:lnTo>
                  <a:lnTo>
                    <a:pt x="3731" y="4289"/>
                  </a:lnTo>
                  <a:lnTo>
                    <a:pt x="3732" y="4278"/>
                  </a:lnTo>
                  <a:lnTo>
                    <a:pt x="3731" y="4271"/>
                  </a:lnTo>
                  <a:lnTo>
                    <a:pt x="3728" y="4265"/>
                  </a:lnTo>
                  <a:lnTo>
                    <a:pt x="3725" y="4258"/>
                  </a:lnTo>
                  <a:lnTo>
                    <a:pt x="3720" y="4252"/>
                  </a:lnTo>
                  <a:lnTo>
                    <a:pt x="3714" y="4246"/>
                  </a:lnTo>
                  <a:lnTo>
                    <a:pt x="3707" y="4240"/>
                  </a:lnTo>
                  <a:lnTo>
                    <a:pt x="3698" y="4236"/>
                  </a:lnTo>
                  <a:lnTo>
                    <a:pt x="3690" y="4233"/>
                  </a:lnTo>
                  <a:lnTo>
                    <a:pt x="3681" y="4230"/>
                  </a:lnTo>
                  <a:lnTo>
                    <a:pt x="3672" y="4229"/>
                  </a:lnTo>
                  <a:lnTo>
                    <a:pt x="3663" y="4229"/>
                  </a:lnTo>
                  <a:lnTo>
                    <a:pt x="3653" y="4229"/>
                  </a:lnTo>
                  <a:lnTo>
                    <a:pt x="3634" y="4232"/>
                  </a:lnTo>
                  <a:lnTo>
                    <a:pt x="3619" y="4233"/>
                  </a:lnTo>
                  <a:lnTo>
                    <a:pt x="3603" y="4233"/>
                  </a:lnTo>
                  <a:lnTo>
                    <a:pt x="3587" y="4233"/>
                  </a:lnTo>
                  <a:lnTo>
                    <a:pt x="3580" y="4232"/>
                  </a:lnTo>
                  <a:lnTo>
                    <a:pt x="3572" y="4229"/>
                  </a:lnTo>
                  <a:lnTo>
                    <a:pt x="3566" y="4227"/>
                  </a:lnTo>
                  <a:lnTo>
                    <a:pt x="3563" y="4223"/>
                  </a:lnTo>
                  <a:lnTo>
                    <a:pt x="3559" y="4220"/>
                  </a:lnTo>
                  <a:lnTo>
                    <a:pt x="3555" y="4217"/>
                  </a:lnTo>
                  <a:lnTo>
                    <a:pt x="3551" y="4216"/>
                  </a:lnTo>
                  <a:lnTo>
                    <a:pt x="3547" y="4215"/>
                  </a:lnTo>
                  <a:lnTo>
                    <a:pt x="3543" y="4214"/>
                  </a:lnTo>
                  <a:lnTo>
                    <a:pt x="3539" y="4215"/>
                  </a:lnTo>
                  <a:lnTo>
                    <a:pt x="3536" y="4215"/>
                  </a:lnTo>
                  <a:lnTo>
                    <a:pt x="3532" y="4217"/>
                  </a:lnTo>
                  <a:lnTo>
                    <a:pt x="3526" y="4220"/>
                  </a:lnTo>
                  <a:lnTo>
                    <a:pt x="3518" y="4222"/>
                  </a:lnTo>
                  <a:lnTo>
                    <a:pt x="3513" y="4221"/>
                  </a:lnTo>
                  <a:lnTo>
                    <a:pt x="3509" y="4221"/>
                  </a:lnTo>
                  <a:lnTo>
                    <a:pt x="3506" y="4218"/>
                  </a:lnTo>
                  <a:lnTo>
                    <a:pt x="3503" y="4216"/>
                  </a:lnTo>
                  <a:lnTo>
                    <a:pt x="3501" y="4211"/>
                  </a:lnTo>
                  <a:lnTo>
                    <a:pt x="3500" y="4208"/>
                  </a:lnTo>
                  <a:lnTo>
                    <a:pt x="3500" y="4203"/>
                  </a:lnTo>
                  <a:lnTo>
                    <a:pt x="3501" y="4198"/>
                  </a:lnTo>
                  <a:lnTo>
                    <a:pt x="3503" y="4188"/>
                  </a:lnTo>
                  <a:lnTo>
                    <a:pt x="3507" y="4177"/>
                  </a:lnTo>
                  <a:lnTo>
                    <a:pt x="3509" y="4172"/>
                  </a:lnTo>
                  <a:lnTo>
                    <a:pt x="3509" y="4169"/>
                  </a:lnTo>
                  <a:lnTo>
                    <a:pt x="3509" y="4166"/>
                  </a:lnTo>
                  <a:lnTo>
                    <a:pt x="3508" y="4165"/>
                  </a:lnTo>
                  <a:lnTo>
                    <a:pt x="3506" y="4164"/>
                  </a:lnTo>
                  <a:lnTo>
                    <a:pt x="3503" y="4165"/>
                  </a:lnTo>
                  <a:lnTo>
                    <a:pt x="3500" y="4166"/>
                  </a:lnTo>
                  <a:lnTo>
                    <a:pt x="3496" y="4169"/>
                  </a:lnTo>
                  <a:lnTo>
                    <a:pt x="3489" y="4176"/>
                  </a:lnTo>
                  <a:lnTo>
                    <a:pt x="3482" y="4180"/>
                  </a:lnTo>
                  <a:lnTo>
                    <a:pt x="3478" y="4182"/>
                  </a:lnTo>
                  <a:lnTo>
                    <a:pt x="3475" y="4183"/>
                  </a:lnTo>
                  <a:lnTo>
                    <a:pt x="3469" y="4184"/>
                  </a:lnTo>
                  <a:lnTo>
                    <a:pt x="3463" y="4185"/>
                  </a:lnTo>
                  <a:lnTo>
                    <a:pt x="3455" y="4185"/>
                  </a:lnTo>
                  <a:lnTo>
                    <a:pt x="3445" y="4184"/>
                  </a:lnTo>
                  <a:lnTo>
                    <a:pt x="3436" y="4182"/>
                  </a:lnTo>
                  <a:lnTo>
                    <a:pt x="3425" y="4178"/>
                  </a:lnTo>
                  <a:lnTo>
                    <a:pt x="3414" y="4174"/>
                  </a:lnTo>
                  <a:lnTo>
                    <a:pt x="3405" y="4171"/>
                  </a:lnTo>
                  <a:lnTo>
                    <a:pt x="3396" y="4167"/>
                  </a:lnTo>
                  <a:lnTo>
                    <a:pt x="3392" y="4164"/>
                  </a:lnTo>
                  <a:lnTo>
                    <a:pt x="3388" y="4159"/>
                  </a:lnTo>
                  <a:lnTo>
                    <a:pt x="3386" y="4155"/>
                  </a:lnTo>
                  <a:lnTo>
                    <a:pt x="3385" y="4151"/>
                  </a:lnTo>
                  <a:lnTo>
                    <a:pt x="3385" y="4146"/>
                  </a:lnTo>
                  <a:lnTo>
                    <a:pt x="3386" y="4135"/>
                  </a:lnTo>
                  <a:lnTo>
                    <a:pt x="3388" y="4126"/>
                  </a:lnTo>
                  <a:lnTo>
                    <a:pt x="3389" y="4122"/>
                  </a:lnTo>
                  <a:lnTo>
                    <a:pt x="3389" y="4119"/>
                  </a:lnTo>
                  <a:lnTo>
                    <a:pt x="3389" y="4115"/>
                  </a:lnTo>
                  <a:lnTo>
                    <a:pt x="3388" y="4111"/>
                  </a:lnTo>
                  <a:lnTo>
                    <a:pt x="3382" y="4103"/>
                  </a:lnTo>
                  <a:lnTo>
                    <a:pt x="3376" y="4094"/>
                  </a:lnTo>
                  <a:lnTo>
                    <a:pt x="3373" y="4089"/>
                  </a:lnTo>
                  <a:lnTo>
                    <a:pt x="3372" y="4084"/>
                  </a:lnTo>
                  <a:lnTo>
                    <a:pt x="3370" y="4079"/>
                  </a:lnTo>
                  <a:lnTo>
                    <a:pt x="3372" y="4075"/>
                  </a:lnTo>
                  <a:lnTo>
                    <a:pt x="3373" y="4070"/>
                  </a:lnTo>
                  <a:lnTo>
                    <a:pt x="3374" y="4066"/>
                  </a:lnTo>
                  <a:lnTo>
                    <a:pt x="3377" y="4062"/>
                  </a:lnTo>
                  <a:lnTo>
                    <a:pt x="3381" y="4058"/>
                  </a:lnTo>
                  <a:lnTo>
                    <a:pt x="3383" y="4054"/>
                  </a:lnTo>
                  <a:lnTo>
                    <a:pt x="3386" y="4051"/>
                  </a:lnTo>
                  <a:lnTo>
                    <a:pt x="3387" y="4047"/>
                  </a:lnTo>
                  <a:lnTo>
                    <a:pt x="3388" y="4044"/>
                  </a:lnTo>
                  <a:lnTo>
                    <a:pt x="3387" y="4034"/>
                  </a:lnTo>
                  <a:lnTo>
                    <a:pt x="3386" y="4021"/>
                  </a:lnTo>
                  <a:lnTo>
                    <a:pt x="3385" y="4013"/>
                  </a:lnTo>
                  <a:lnTo>
                    <a:pt x="3382" y="4007"/>
                  </a:lnTo>
                  <a:lnTo>
                    <a:pt x="3377" y="4003"/>
                  </a:lnTo>
                  <a:lnTo>
                    <a:pt x="3374" y="4000"/>
                  </a:lnTo>
                  <a:lnTo>
                    <a:pt x="3362" y="3994"/>
                  </a:lnTo>
                  <a:lnTo>
                    <a:pt x="3350" y="3987"/>
                  </a:lnTo>
                  <a:lnTo>
                    <a:pt x="3344" y="3983"/>
                  </a:lnTo>
                  <a:lnTo>
                    <a:pt x="3339" y="3978"/>
                  </a:lnTo>
                  <a:lnTo>
                    <a:pt x="3336" y="3975"/>
                  </a:lnTo>
                  <a:lnTo>
                    <a:pt x="3333" y="3971"/>
                  </a:lnTo>
                  <a:lnTo>
                    <a:pt x="3330" y="3962"/>
                  </a:lnTo>
                  <a:lnTo>
                    <a:pt x="3326" y="3950"/>
                  </a:lnTo>
                  <a:lnTo>
                    <a:pt x="3324" y="3944"/>
                  </a:lnTo>
                  <a:lnTo>
                    <a:pt x="3320" y="3938"/>
                  </a:lnTo>
                  <a:lnTo>
                    <a:pt x="3317" y="3932"/>
                  </a:lnTo>
                  <a:lnTo>
                    <a:pt x="3312" y="3927"/>
                  </a:lnTo>
                  <a:lnTo>
                    <a:pt x="3306" y="3924"/>
                  </a:lnTo>
                  <a:lnTo>
                    <a:pt x="3301" y="3923"/>
                  </a:lnTo>
                  <a:lnTo>
                    <a:pt x="3297" y="3923"/>
                  </a:lnTo>
                  <a:lnTo>
                    <a:pt x="3293" y="3925"/>
                  </a:lnTo>
                  <a:lnTo>
                    <a:pt x="3287" y="3931"/>
                  </a:lnTo>
                  <a:lnTo>
                    <a:pt x="3282" y="3936"/>
                  </a:lnTo>
                  <a:lnTo>
                    <a:pt x="3280" y="3937"/>
                  </a:lnTo>
                  <a:lnTo>
                    <a:pt x="3278" y="3938"/>
                  </a:lnTo>
                  <a:lnTo>
                    <a:pt x="3274" y="3939"/>
                  </a:lnTo>
                  <a:lnTo>
                    <a:pt x="3269" y="3938"/>
                  </a:lnTo>
                  <a:lnTo>
                    <a:pt x="3263" y="3938"/>
                  </a:lnTo>
                  <a:lnTo>
                    <a:pt x="3260" y="3939"/>
                  </a:lnTo>
                  <a:lnTo>
                    <a:pt x="3256" y="3940"/>
                  </a:lnTo>
                  <a:lnTo>
                    <a:pt x="3254" y="3943"/>
                  </a:lnTo>
                  <a:lnTo>
                    <a:pt x="3247" y="3951"/>
                  </a:lnTo>
                  <a:lnTo>
                    <a:pt x="3238" y="3966"/>
                  </a:lnTo>
                  <a:lnTo>
                    <a:pt x="3231" y="3975"/>
                  </a:lnTo>
                  <a:lnTo>
                    <a:pt x="3223" y="3982"/>
                  </a:lnTo>
                  <a:lnTo>
                    <a:pt x="3216" y="3985"/>
                  </a:lnTo>
                  <a:lnTo>
                    <a:pt x="3209" y="3989"/>
                  </a:lnTo>
                  <a:lnTo>
                    <a:pt x="3207" y="3990"/>
                  </a:lnTo>
                  <a:lnTo>
                    <a:pt x="3207" y="3993"/>
                  </a:lnTo>
                  <a:lnTo>
                    <a:pt x="3207" y="3995"/>
                  </a:lnTo>
                  <a:lnTo>
                    <a:pt x="3209" y="3999"/>
                  </a:lnTo>
                  <a:lnTo>
                    <a:pt x="3210" y="4005"/>
                  </a:lnTo>
                  <a:lnTo>
                    <a:pt x="3211" y="4010"/>
                  </a:lnTo>
                  <a:lnTo>
                    <a:pt x="3210" y="4015"/>
                  </a:lnTo>
                  <a:lnTo>
                    <a:pt x="3206" y="4019"/>
                  </a:lnTo>
                  <a:lnTo>
                    <a:pt x="3202" y="4020"/>
                  </a:lnTo>
                  <a:lnTo>
                    <a:pt x="3197" y="4021"/>
                  </a:lnTo>
                  <a:lnTo>
                    <a:pt x="3182" y="4019"/>
                  </a:lnTo>
                  <a:lnTo>
                    <a:pt x="3166" y="4015"/>
                  </a:lnTo>
                  <a:lnTo>
                    <a:pt x="3159" y="4014"/>
                  </a:lnTo>
                  <a:lnTo>
                    <a:pt x="3152" y="4015"/>
                  </a:lnTo>
                  <a:lnTo>
                    <a:pt x="3147" y="4016"/>
                  </a:lnTo>
                  <a:lnTo>
                    <a:pt x="3142" y="4019"/>
                  </a:lnTo>
                  <a:lnTo>
                    <a:pt x="3137" y="4022"/>
                  </a:lnTo>
                  <a:lnTo>
                    <a:pt x="3134" y="4027"/>
                  </a:lnTo>
                  <a:lnTo>
                    <a:pt x="3130" y="4032"/>
                  </a:lnTo>
                  <a:lnTo>
                    <a:pt x="3127" y="4038"/>
                  </a:lnTo>
                  <a:lnTo>
                    <a:pt x="3121" y="4050"/>
                  </a:lnTo>
                  <a:lnTo>
                    <a:pt x="3115" y="4059"/>
                  </a:lnTo>
                  <a:lnTo>
                    <a:pt x="3111" y="4064"/>
                  </a:lnTo>
                  <a:lnTo>
                    <a:pt x="3106" y="4066"/>
                  </a:lnTo>
                  <a:lnTo>
                    <a:pt x="3100" y="4069"/>
                  </a:lnTo>
                  <a:lnTo>
                    <a:pt x="3093" y="4070"/>
                  </a:lnTo>
                  <a:lnTo>
                    <a:pt x="3090" y="4070"/>
                  </a:lnTo>
                  <a:lnTo>
                    <a:pt x="3086" y="4071"/>
                  </a:lnTo>
                  <a:lnTo>
                    <a:pt x="3083" y="4072"/>
                  </a:lnTo>
                  <a:lnTo>
                    <a:pt x="3080" y="4075"/>
                  </a:lnTo>
                  <a:lnTo>
                    <a:pt x="3074" y="4081"/>
                  </a:lnTo>
                  <a:lnTo>
                    <a:pt x="3071" y="4088"/>
                  </a:lnTo>
                  <a:lnTo>
                    <a:pt x="3068" y="4097"/>
                  </a:lnTo>
                  <a:lnTo>
                    <a:pt x="3067" y="4108"/>
                  </a:lnTo>
                  <a:lnTo>
                    <a:pt x="3067" y="4120"/>
                  </a:lnTo>
                  <a:lnTo>
                    <a:pt x="3068" y="4133"/>
                  </a:lnTo>
                  <a:lnTo>
                    <a:pt x="3074" y="4145"/>
                  </a:lnTo>
                  <a:lnTo>
                    <a:pt x="3083" y="4155"/>
                  </a:lnTo>
                  <a:lnTo>
                    <a:pt x="3084" y="4166"/>
                  </a:lnTo>
                  <a:lnTo>
                    <a:pt x="3084" y="4178"/>
                  </a:lnTo>
                  <a:lnTo>
                    <a:pt x="3083" y="4190"/>
                  </a:lnTo>
                  <a:lnTo>
                    <a:pt x="3083" y="4201"/>
                  </a:lnTo>
                  <a:lnTo>
                    <a:pt x="3083" y="4205"/>
                  </a:lnTo>
                  <a:lnTo>
                    <a:pt x="3085" y="4209"/>
                  </a:lnTo>
                  <a:lnTo>
                    <a:pt x="3087" y="4213"/>
                  </a:lnTo>
                  <a:lnTo>
                    <a:pt x="3092" y="4216"/>
                  </a:lnTo>
                  <a:lnTo>
                    <a:pt x="3102" y="4221"/>
                  </a:lnTo>
                  <a:lnTo>
                    <a:pt x="3115" y="4227"/>
                  </a:lnTo>
                  <a:lnTo>
                    <a:pt x="3119" y="4230"/>
                  </a:lnTo>
                  <a:lnTo>
                    <a:pt x="3123" y="4234"/>
                  </a:lnTo>
                  <a:lnTo>
                    <a:pt x="3127" y="4237"/>
                  </a:lnTo>
                  <a:lnTo>
                    <a:pt x="3128" y="4242"/>
                  </a:lnTo>
                  <a:lnTo>
                    <a:pt x="3128" y="4251"/>
                  </a:lnTo>
                  <a:lnTo>
                    <a:pt x="3125" y="4259"/>
                  </a:lnTo>
                  <a:lnTo>
                    <a:pt x="3123" y="4270"/>
                  </a:lnTo>
                  <a:lnTo>
                    <a:pt x="3118" y="4280"/>
                  </a:lnTo>
                  <a:lnTo>
                    <a:pt x="3114" y="4291"/>
                  </a:lnTo>
                  <a:lnTo>
                    <a:pt x="3110" y="4299"/>
                  </a:lnTo>
                  <a:lnTo>
                    <a:pt x="3108" y="4303"/>
                  </a:lnTo>
                  <a:lnTo>
                    <a:pt x="3103" y="4304"/>
                  </a:lnTo>
                  <a:lnTo>
                    <a:pt x="3098" y="4305"/>
                  </a:lnTo>
                  <a:lnTo>
                    <a:pt x="3092" y="4306"/>
                  </a:lnTo>
                  <a:lnTo>
                    <a:pt x="3078" y="4306"/>
                  </a:lnTo>
                  <a:lnTo>
                    <a:pt x="3062" y="4305"/>
                  </a:lnTo>
                  <a:lnTo>
                    <a:pt x="3056" y="4306"/>
                  </a:lnTo>
                  <a:lnTo>
                    <a:pt x="3051" y="4308"/>
                  </a:lnTo>
                  <a:lnTo>
                    <a:pt x="3046" y="4309"/>
                  </a:lnTo>
                  <a:lnTo>
                    <a:pt x="3042" y="4311"/>
                  </a:lnTo>
                  <a:lnTo>
                    <a:pt x="3040" y="4314"/>
                  </a:lnTo>
                  <a:lnTo>
                    <a:pt x="3037" y="4317"/>
                  </a:lnTo>
                  <a:lnTo>
                    <a:pt x="3036" y="4321"/>
                  </a:lnTo>
                  <a:lnTo>
                    <a:pt x="3035" y="4324"/>
                  </a:lnTo>
                  <a:lnTo>
                    <a:pt x="3035" y="4336"/>
                  </a:lnTo>
                  <a:lnTo>
                    <a:pt x="3035" y="4353"/>
                  </a:lnTo>
                  <a:lnTo>
                    <a:pt x="3034" y="4361"/>
                  </a:lnTo>
                  <a:lnTo>
                    <a:pt x="3033" y="4369"/>
                  </a:lnTo>
                  <a:lnTo>
                    <a:pt x="3032" y="4373"/>
                  </a:lnTo>
                  <a:lnTo>
                    <a:pt x="3030" y="4375"/>
                  </a:lnTo>
                  <a:lnTo>
                    <a:pt x="3029" y="4378"/>
                  </a:lnTo>
                  <a:lnTo>
                    <a:pt x="3027" y="4380"/>
                  </a:lnTo>
                  <a:lnTo>
                    <a:pt x="3024" y="4381"/>
                  </a:lnTo>
                  <a:lnTo>
                    <a:pt x="3022" y="4381"/>
                  </a:lnTo>
                  <a:lnTo>
                    <a:pt x="3020" y="4380"/>
                  </a:lnTo>
                  <a:lnTo>
                    <a:pt x="3017" y="4380"/>
                  </a:lnTo>
                  <a:lnTo>
                    <a:pt x="3015" y="4375"/>
                  </a:lnTo>
                  <a:lnTo>
                    <a:pt x="3011" y="4371"/>
                  </a:lnTo>
                  <a:lnTo>
                    <a:pt x="3005" y="4359"/>
                  </a:lnTo>
                  <a:lnTo>
                    <a:pt x="2998" y="4349"/>
                  </a:lnTo>
                  <a:lnTo>
                    <a:pt x="2995" y="4347"/>
                  </a:lnTo>
                  <a:lnTo>
                    <a:pt x="2991" y="4346"/>
                  </a:lnTo>
                  <a:lnTo>
                    <a:pt x="2989" y="4346"/>
                  </a:lnTo>
                  <a:lnTo>
                    <a:pt x="2986" y="4347"/>
                  </a:lnTo>
                  <a:lnTo>
                    <a:pt x="2984" y="4353"/>
                  </a:lnTo>
                  <a:lnTo>
                    <a:pt x="2984" y="4360"/>
                  </a:lnTo>
                  <a:lnTo>
                    <a:pt x="2984" y="4369"/>
                  </a:lnTo>
                  <a:lnTo>
                    <a:pt x="2983" y="4379"/>
                  </a:lnTo>
                  <a:lnTo>
                    <a:pt x="2983" y="4382"/>
                  </a:lnTo>
                  <a:lnTo>
                    <a:pt x="2982" y="4386"/>
                  </a:lnTo>
                  <a:lnTo>
                    <a:pt x="2979" y="4390"/>
                  </a:lnTo>
                  <a:lnTo>
                    <a:pt x="2977" y="4391"/>
                  </a:lnTo>
                  <a:lnTo>
                    <a:pt x="2966" y="4392"/>
                  </a:lnTo>
                  <a:lnTo>
                    <a:pt x="2944" y="4397"/>
                  </a:lnTo>
                  <a:lnTo>
                    <a:pt x="2936" y="4399"/>
                  </a:lnTo>
                  <a:lnTo>
                    <a:pt x="2929" y="4404"/>
                  </a:lnTo>
                  <a:lnTo>
                    <a:pt x="2923" y="4407"/>
                  </a:lnTo>
                  <a:lnTo>
                    <a:pt x="2920" y="4412"/>
                  </a:lnTo>
                  <a:lnTo>
                    <a:pt x="2916" y="4417"/>
                  </a:lnTo>
                  <a:lnTo>
                    <a:pt x="2913" y="4421"/>
                  </a:lnTo>
                  <a:lnTo>
                    <a:pt x="2909" y="4423"/>
                  </a:lnTo>
                  <a:lnTo>
                    <a:pt x="2906" y="4423"/>
                  </a:lnTo>
                  <a:lnTo>
                    <a:pt x="2903" y="4423"/>
                  </a:lnTo>
                  <a:lnTo>
                    <a:pt x="2901" y="4422"/>
                  </a:lnTo>
                  <a:lnTo>
                    <a:pt x="2900" y="4421"/>
                  </a:lnTo>
                  <a:lnTo>
                    <a:pt x="2898" y="4418"/>
                  </a:lnTo>
                  <a:lnTo>
                    <a:pt x="2898" y="4412"/>
                  </a:lnTo>
                  <a:lnTo>
                    <a:pt x="2900" y="4402"/>
                  </a:lnTo>
                  <a:lnTo>
                    <a:pt x="2900" y="4396"/>
                  </a:lnTo>
                  <a:lnTo>
                    <a:pt x="2900" y="4391"/>
                  </a:lnTo>
                  <a:lnTo>
                    <a:pt x="2897" y="4386"/>
                  </a:lnTo>
                  <a:lnTo>
                    <a:pt x="2895" y="4382"/>
                  </a:lnTo>
                  <a:lnTo>
                    <a:pt x="2889" y="4375"/>
                  </a:lnTo>
                  <a:lnTo>
                    <a:pt x="2883" y="4369"/>
                  </a:lnTo>
                  <a:lnTo>
                    <a:pt x="2879" y="4367"/>
                  </a:lnTo>
                  <a:lnTo>
                    <a:pt x="2879" y="4363"/>
                  </a:lnTo>
                  <a:lnTo>
                    <a:pt x="2879" y="4361"/>
                  </a:lnTo>
                  <a:lnTo>
                    <a:pt x="2882" y="4358"/>
                  </a:lnTo>
                  <a:lnTo>
                    <a:pt x="2889" y="4352"/>
                  </a:lnTo>
                  <a:lnTo>
                    <a:pt x="2898" y="4344"/>
                  </a:lnTo>
                  <a:lnTo>
                    <a:pt x="2907" y="4336"/>
                  </a:lnTo>
                  <a:lnTo>
                    <a:pt x="2913" y="4328"/>
                  </a:lnTo>
                  <a:lnTo>
                    <a:pt x="2916" y="4318"/>
                  </a:lnTo>
                  <a:lnTo>
                    <a:pt x="2920" y="4306"/>
                  </a:lnTo>
                  <a:lnTo>
                    <a:pt x="2922" y="4299"/>
                  </a:lnTo>
                  <a:lnTo>
                    <a:pt x="2927" y="4293"/>
                  </a:lnTo>
                  <a:lnTo>
                    <a:pt x="2930" y="4287"/>
                  </a:lnTo>
                  <a:lnTo>
                    <a:pt x="2935" y="4281"/>
                  </a:lnTo>
                  <a:lnTo>
                    <a:pt x="2939" y="4278"/>
                  </a:lnTo>
                  <a:lnTo>
                    <a:pt x="2940" y="4276"/>
                  </a:lnTo>
                  <a:lnTo>
                    <a:pt x="2939" y="4273"/>
                  </a:lnTo>
                  <a:lnTo>
                    <a:pt x="2936" y="4267"/>
                  </a:lnTo>
                  <a:lnTo>
                    <a:pt x="2933" y="4253"/>
                  </a:lnTo>
                  <a:lnTo>
                    <a:pt x="2932" y="4239"/>
                  </a:lnTo>
                  <a:lnTo>
                    <a:pt x="2930" y="4233"/>
                  </a:lnTo>
                  <a:lnTo>
                    <a:pt x="2929" y="4228"/>
                  </a:lnTo>
                  <a:lnTo>
                    <a:pt x="2927" y="4223"/>
                  </a:lnTo>
                  <a:lnTo>
                    <a:pt x="2925" y="4220"/>
                  </a:lnTo>
                  <a:lnTo>
                    <a:pt x="2920" y="4211"/>
                  </a:lnTo>
                  <a:lnTo>
                    <a:pt x="2914" y="4204"/>
                  </a:lnTo>
                  <a:lnTo>
                    <a:pt x="2911" y="4199"/>
                  </a:lnTo>
                  <a:lnTo>
                    <a:pt x="2909" y="4195"/>
                  </a:lnTo>
                  <a:lnTo>
                    <a:pt x="2908" y="4194"/>
                  </a:lnTo>
                  <a:lnTo>
                    <a:pt x="2907" y="4194"/>
                  </a:lnTo>
                  <a:lnTo>
                    <a:pt x="2906" y="4195"/>
                  </a:lnTo>
                  <a:lnTo>
                    <a:pt x="2904" y="4197"/>
                  </a:lnTo>
                  <a:lnTo>
                    <a:pt x="2898" y="4203"/>
                  </a:lnTo>
                  <a:lnTo>
                    <a:pt x="2892" y="4211"/>
                  </a:lnTo>
                  <a:lnTo>
                    <a:pt x="2889" y="4222"/>
                  </a:lnTo>
                  <a:lnTo>
                    <a:pt x="2889" y="4229"/>
                  </a:lnTo>
                  <a:lnTo>
                    <a:pt x="2888" y="4233"/>
                  </a:lnTo>
                  <a:lnTo>
                    <a:pt x="2888" y="4235"/>
                  </a:lnTo>
                  <a:lnTo>
                    <a:pt x="2885" y="4237"/>
                  </a:lnTo>
                  <a:lnTo>
                    <a:pt x="2883" y="4241"/>
                  </a:lnTo>
                  <a:lnTo>
                    <a:pt x="2877" y="4246"/>
                  </a:lnTo>
                  <a:lnTo>
                    <a:pt x="2870" y="4249"/>
                  </a:lnTo>
                  <a:lnTo>
                    <a:pt x="2862" y="4252"/>
                  </a:lnTo>
                  <a:lnTo>
                    <a:pt x="2854" y="4254"/>
                  </a:lnTo>
                  <a:lnTo>
                    <a:pt x="2846" y="4255"/>
                  </a:lnTo>
                  <a:lnTo>
                    <a:pt x="2840" y="4255"/>
                  </a:lnTo>
                  <a:lnTo>
                    <a:pt x="2834" y="4254"/>
                  </a:lnTo>
                  <a:lnTo>
                    <a:pt x="2831" y="4253"/>
                  </a:lnTo>
                  <a:lnTo>
                    <a:pt x="2827" y="4249"/>
                  </a:lnTo>
                  <a:lnTo>
                    <a:pt x="2826" y="4246"/>
                  </a:lnTo>
                  <a:lnTo>
                    <a:pt x="2825" y="4242"/>
                  </a:lnTo>
                  <a:lnTo>
                    <a:pt x="2825" y="4237"/>
                  </a:lnTo>
                  <a:lnTo>
                    <a:pt x="2825" y="4227"/>
                  </a:lnTo>
                  <a:lnTo>
                    <a:pt x="2828" y="4217"/>
                  </a:lnTo>
                  <a:lnTo>
                    <a:pt x="2829" y="4210"/>
                  </a:lnTo>
                  <a:lnTo>
                    <a:pt x="2829" y="4203"/>
                  </a:lnTo>
                  <a:lnTo>
                    <a:pt x="2827" y="4196"/>
                  </a:lnTo>
                  <a:lnTo>
                    <a:pt x="2823" y="4188"/>
                  </a:lnTo>
                  <a:lnTo>
                    <a:pt x="2820" y="4180"/>
                  </a:lnTo>
                  <a:lnTo>
                    <a:pt x="2820" y="4172"/>
                  </a:lnTo>
                  <a:lnTo>
                    <a:pt x="2820" y="4166"/>
                  </a:lnTo>
                  <a:lnTo>
                    <a:pt x="2820" y="4163"/>
                  </a:lnTo>
                  <a:lnTo>
                    <a:pt x="2819" y="4161"/>
                  </a:lnTo>
                  <a:lnTo>
                    <a:pt x="2812" y="4159"/>
                  </a:lnTo>
                  <a:lnTo>
                    <a:pt x="2806" y="4158"/>
                  </a:lnTo>
                  <a:lnTo>
                    <a:pt x="2797" y="4157"/>
                  </a:lnTo>
                  <a:lnTo>
                    <a:pt x="2785" y="4158"/>
                  </a:lnTo>
                  <a:lnTo>
                    <a:pt x="2771" y="4158"/>
                  </a:lnTo>
                  <a:lnTo>
                    <a:pt x="2763" y="4158"/>
                  </a:lnTo>
                  <a:lnTo>
                    <a:pt x="2759" y="4159"/>
                  </a:lnTo>
                  <a:lnTo>
                    <a:pt x="2757" y="4160"/>
                  </a:lnTo>
                  <a:lnTo>
                    <a:pt x="2752" y="4166"/>
                  </a:lnTo>
                  <a:lnTo>
                    <a:pt x="2749" y="4170"/>
                  </a:lnTo>
                  <a:lnTo>
                    <a:pt x="2744" y="4172"/>
                  </a:lnTo>
                  <a:lnTo>
                    <a:pt x="2736" y="4173"/>
                  </a:lnTo>
                  <a:lnTo>
                    <a:pt x="2727" y="4173"/>
                  </a:lnTo>
                  <a:lnTo>
                    <a:pt x="2720" y="4172"/>
                  </a:lnTo>
                  <a:lnTo>
                    <a:pt x="2713" y="4170"/>
                  </a:lnTo>
                  <a:lnTo>
                    <a:pt x="2707" y="4167"/>
                  </a:lnTo>
                  <a:lnTo>
                    <a:pt x="2701" y="4166"/>
                  </a:lnTo>
                  <a:lnTo>
                    <a:pt x="2694" y="4165"/>
                  </a:lnTo>
                  <a:lnTo>
                    <a:pt x="2684" y="4166"/>
                  </a:lnTo>
                  <a:lnTo>
                    <a:pt x="2680" y="4166"/>
                  </a:lnTo>
                  <a:lnTo>
                    <a:pt x="2676" y="4165"/>
                  </a:lnTo>
                  <a:lnTo>
                    <a:pt x="2674" y="4164"/>
                  </a:lnTo>
                  <a:lnTo>
                    <a:pt x="2673" y="4161"/>
                  </a:lnTo>
                  <a:lnTo>
                    <a:pt x="2673" y="4155"/>
                  </a:lnTo>
                  <a:lnTo>
                    <a:pt x="2675" y="4147"/>
                  </a:lnTo>
                  <a:lnTo>
                    <a:pt x="2681" y="4134"/>
                  </a:lnTo>
                  <a:lnTo>
                    <a:pt x="2690" y="4120"/>
                  </a:lnTo>
                  <a:lnTo>
                    <a:pt x="2693" y="4115"/>
                  </a:lnTo>
                  <a:lnTo>
                    <a:pt x="2694" y="4110"/>
                  </a:lnTo>
                  <a:lnTo>
                    <a:pt x="2692" y="4107"/>
                  </a:lnTo>
                  <a:lnTo>
                    <a:pt x="2689" y="4101"/>
                  </a:lnTo>
                  <a:lnTo>
                    <a:pt x="2677" y="4087"/>
                  </a:lnTo>
                  <a:lnTo>
                    <a:pt x="2662" y="4072"/>
                  </a:lnTo>
                  <a:lnTo>
                    <a:pt x="2656" y="4066"/>
                  </a:lnTo>
                  <a:lnTo>
                    <a:pt x="2649" y="4062"/>
                  </a:lnTo>
                  <a:lnTo>
                    <a:pt x="2645" y="4059"/>
                  </a:lnTo>
                  <a:lnTo>
                    <a:pt x="2642" y="4058"/>
                  </a:lnTo>
                  <a:lnTo>
                    <a:pt x="2638" y="4057"/>
                  </a:lnTo>
                  <a:lnTo>
                    <a:pt x="2634" y="4057"/>
                  </a:lnTo>
                  <a:lnTo>
                    <a:pt x="2631" y="4058"/>
                  </a:lnTo>
                  <a:lnTo>
                    <a:pt x="2629" y="4058"/>
                  </a:lnTo>
                  <a:lnTo>
                    <a:pt x="2626" y="4057"/>
                  </a:lnTo>
                  <a:lnTo>
                    <a:pt x="2625" y="4056"/>
                  </a:lnTo>
                  <a:lnTo>
                    <a:pt x="2623" y="4051"/>
                  </a:lnTo>
                  <a:lnTo>
                    <a:pt x="2620" y="4046"/>
                  </a:lnTo>
                  <a:lnTo>
                    <a:pt x="2610" y="4028"/>
                  </a:lnTo>
                  <a:lnTo>
                    <a:pt x="2600" y="4010"/>
                  </a:lnTo>
                  <a:lnTo>
                    <a:pt x="2595" y="3999"/>
                  </a:lnTo>
                  <a:lnTo>
                    <a:pt x="2593" y="3984"/>
                  </a:lnTo>
                  <a:lnTo>
                    <a:pt x="2589" y="3972"/>
                  </a:lnTo>
                  <a:lnTo>
                    <a:pt x="2587" y="3963"/>
                  </a:lnTo>
                  <a:lnTo>
                    <a:pt x="2581" y="3956"/>
                  </a:lnTo>
                  <a:lnTo>
                    <a:pt x="2573" y="3945"/>
                  </a:lnTo>
                  <a:lnTo>
                    <a:pt x="2564" y="3936"/>
                  </a:lnTo>
                  <a:lnTo>
                    <a:pt x="2557" y="3925"/>
                  </a:lnTo>
                  <a:lnTo>
                    <a:pt x="2556" y="3920"/>
                  </a:lnTo>
                  <a:lnTo>
                    <a:pt x="2555" y="3917"/>
                  </a:lnTo>
                  <a:lnTo>
                    <a:pt x="2555" y="3913"/>
                  </a:lnTo>
                  <a:lnTo>
                    <a:pt x="2556" y="3909"/>
                  </a:lnTo>
                  <a:lnTo>
                    <a:pt x="2558" y="3905"/>
                  </a:lnTo>
                  <a:lnTo>
                    <a:pt x="2563" y="3901"/>
                  </a:lnTo>
                  <a:lnTo>
                    <a:pt x="2566" y="3899"/>
                  </a:lnTo>
                  <a:lnTo>
                    <a:pt x="2568" y="3894"/>
                  </a:lnTo>
                  <a:lnTo>
                    <a:pt x="2569" y="3888"/>
                  </a:lnTo>
                  <a:lnTo>
                    <a:pt x="2568" y="3882"/>
                  </a:lnTo>
                  <a:lnTo>
                    <a:pt x="2569" y="3875"/>
                  </a:lnTo>
                  <a:lnTo>
                    <a:pt x="2573" y="3867"/>
                  </a:lnTo>
                  <a:lnTo>
                    <a:pt x="2575" y="3863"/>
                  </a:lnTo>
                  <a:lnTo>
                    <a:pt x="2577" y="3861"/>
                  </a:lnTo>
                  <a:lnTo>
                    <a:pt x="2581" y="3858"/>
                  </a:lnTo>
                  <a:lnTo>
                    <a:pt x="2585" y="3856"/>
                  </a:lnTo>
                  <a:lnTo>
                    <a:pt x="2592" y="3854"/>
                  </a:lnTo>
                  <a:lnTo>
                    <a:pt x="2598" y="3851"/>
                  </a:lnTo>
                  <a:lnTo>
                    <a:pt x="2604" y="3848"/>
                  </a:lnTo>
                  <a:lnTo>
                    <a:pt x="2610" y="3844"/>
                  </a:lnTo>
                  <a:lnTo>
                    <a:pt x="2612" y="3842"/>
                  </a:lnTo>
                  <a:lnTo>
                    <a:pt x="2615" y="3840"/>
                  </a:lnTo>
                  <a:lnTo>
                    <a:pt x="2620" y="3839"/>
                  </a:lnTo>
                  <a:lnTo>
                    <a:pt x="2624" y="3840"/>
                  </a:lnTo>
                  <a:lnTo>
                    <a:pt x="2629" y="3840"/>
                  </a:lnTo>
                  <a:lnTo>
                    <a:pt x="2633" y="3843"/>
                  </a:lnTo>
                  <a:lnTo>
                    <a:pt x="2637" y="3845"/>
                  </a:lnTo>
                  <a:lnTo>
                    <a:pt x="2642" y="3848"/>
                  </a:lnTo>
                  <a:lnTo>
                    <a:pt x="2648" y="3851"/>
                  </a:lnTo>
                  <a:lnTo>
                    <a:pt x="2653" y="3855"/>
                  </a:lnTo>
                  <a:lnTo>
                    <a:pt x="2661" y="3858"/>
                  </a:lnTo>
                  <a:lnTo>
                    <a:pt x="2668" y="3861"/>
                  </a:lnTo>
                  <a:lnTo>
                    <a:pt x="2684" y="3865"/>
                  </a:lnTo>
                  <a:lnTo>
                    <a:pt x="2701" y="3868"/>
                  </a:lnTo>
                  <a:lnTo>
                    <a:pt x="2708" y="3870"/>
                  </a:lnTo>
                  <a:lnTo>
                    <a:pt x="2713" y="3871"/>
                  </a:lnTo>
                  <a:lnTo>
                    <a:pt x="2718" y="3874"/>
                  </a:lnTo>
                  <a:lnTo>
                    <a:pt x="2721" y="3876"/>
                  </a:lnTo>
                  <a:lnTo>
                    <a:pt x="2727" y="3883"/>
                  </a:lnTo>
                  <a:lnTo>
                    <a:pt x="2736" y="3893"/>
                  </a:lnTo>
                  <a:lnTo>
                    <a:pt x="2740" y="3899"/>
                  </a:lnTo>
                  <a:lnTo>
                    <a:pt x="2745" y="3902"/>
                  </a:lnTo>
                  <a:lnTo>
                    <a:pt x="2750" y="3906"/>
                  </a:lnTo>
                  <a:lnTo>
                    <a:pt x="2755" y="3908"/>
                  </a:lnTo>
                  <a:lnTo>
                    <a:pt x="2763" y="3911"/>
                  </a:lnTo>
                  <a:lnTo>
                    <a:pt x="2771" y="3912"/>
                  </a:lnTo>
                  <a:lnTo>
                    <a:pt x="2778" y="3913"/>
                  </a:lnTo>
                  <a:lnTo>
                    <a:pt x="2785" y="3915"/>
                  </a:lnTo>
                  <a:lnTo>
                    <a:pt x="2793" y="3919"/>
                  </a:lnTo>
                  <a:lnTo>
                    <a:pt x="2800" y="3924"/>
                  </a:lnTo>
                  <a:lnTo>
                    <a:pt x="2807" y="3928"/>
                  </a:lnTo>
                  <a:lnTo>
                    <a:pt x="2813" y="3932"/>
                  </a:lnTo>
                  <a:lnTo>
                    <a:pt x="2820" y="3933"/>
                  </a:lnTo>
                  <a:lnTo>
                    <a:pt x="2828" y="3934"/>
                  </a:lnTo>
                  <a:lnTo>
                    <a:pt x="2833" y="3934"/>
                  </a:lnTo>
                  <a:lnTo>
                    <a:pt x="2837" y="3937"/>
                  </a:lnTo>
                  <a:lnTo>
                    <a:pt x="2841" y="3939"/>
                  </a:lnTo>
                  <a:lnTo>
                    <a:pt x="2846" y="3943"/>
                  </a:lnTo>
                  <a:lnTo>
                    <a:pt x="2850" y="3947"/>
                  </a:lnTo>
                  <a:lnTo>
                    <a:pt x="2852" y="3952"/>
                  </a:lnTo>
                  <a:lnTo>
                    <a:pt x="2854" y="3957"/>
                  </a:lnTo>
                  <a:lnTo>
                    <a:pt x="2857" y="3962"/>
                  </a:lnTo>
                  <a:lnTo>
                    <a:pt x="2858" y="3966"/>
                  </a:lnTo>
                  <a:lnTo>
                    <a:pt x="2860" y="3970"/>
                  </a:lnTo>
                  <a:lnTo>
                    <a:pt x="2864" y="3975"/>
                  </a:lnTo>
                  <a:lnTo>
                    <a:pt x="2867" y="3978"/>
                  </a:lnTo>
                  <a:lnTo>
                    <a:pt x="2876" y="3984"/>
                  </a:lnTo>
                  <a:lnTo>
                    <a:pt x="2884" y="3989"/>
                  </a:lnTo>
                  <a:lnTo>
                    <a:pt x="2891" y="3994"/>
                  </a:lnTo>
                  <a:lnTo>
                    <a:pt x="2898" y="4000"/>
                  </a:lnTo>
                  <a:lnTo>
                    <a:pt x="2903" y="4002"/>
                  </a:lnTo>
                  <a:lnTo>
                    <a:pt x="2906" y="4003"/>
                  </a:lnTo>
                  <a:lnTo>
                    <a:pt x="2908" y="4005"/>
                  </a:lnTo>
                  <a:lnTo>
                    <a:pt x="2910" y="4003"/>
                  </a:lnTo>
                  <a:lnTo>
                    <a:pt x="2914" y="4001"/>
                  </a:lnTo>
                  <a:lnTo>
                    <a:pt x="2917" y="3995"/>
                  </a:lnTo>
                  <a:lnTo>
                    <a:pt x="2926" y="3987"/>
                  </a:lnTo>
                  <a:lnTo>
                    <a:pt x="2932" y="3978"/>
                  </a:lnTo>
                  <a:lnTo>
                    <a:pt x="2938" y="3974"/>
                  </a:lnTo>
                  <a:lnTo>
                    <a:pt x="2942" y="3972"/>
                  </a:lnTo>
                  <a:lnTo>
                    <a:pt x="2947" y="3972"/>
                  </a:lnTo>
                  <a:lnTo>
                    <a:pt x="2953" y="3976"/>
                  </a:lnTo>
                  <a:lnTo>
                    <a:pt x="2960" y="3980"/>
                  </a:lnTo>
                  <a:lnTo>
                    <a:pt x="2966" y="3981"/>
                  </a:lnTo>
                  <a:lnTo>
                    <a:pt x="2971" y="3981"/>
                  </a:lnTo>
                  <a:lnTo>
                    <a:pt x="2974" y="3980"/>
                  </a:lnTo>
                  <a:lnTo>
                    <a:pt x="2978" y="3977"/>
                  </a:lnTo>
                  <a:lnTo>
                    <a:pt x="2983" y="3974"/>
                  </a:lnTo>
                  <a:lnTo>
                    <a:pt x="2990" y="3965"/>
                  </a:lnTo>
                  <a:lnTo>
                    <a:pt x="2998" y="3956"/>
                  </a:lnTo>
                  <a:lnTo>
                    <a:pt x="3004" y="3946"/>
                  </a:lnTo>
                  <a:lnTo>
                    <a:pt x="3007" y="3936"/>
                  </a:lnTo>
                  <a:lnTo>
                    <a:pt x="3009" y="3931"/>
                  </a:lnTo>
                  <a:lnTo>
                    <a:pt x="3010" y="3926"/>
                  </a:lnTo>
                  <a:lnTo>
                    <a:pt x="3013" y="3923"/>
                  </a:lnTo>
                  <a:lnTo>
                    <a:pt x="3016" y="3920"/>
                  </a:lnTo>
                  <a:lnTo>
                    <a:pt x="3020" y="3919"/>
                  </a:lnTo>
                  <a:lnTo>
                    <a:pt x="3023" y="3918"/>
                  </a:lnTo>
                  <a:lnTo>
                    <a:pt x="3028" y="3917"/>
                  </a:lnTo>
                  <a:lnTo>
                    <a:pt x="3033" y="3918"/>
                  </a:lnTo>
                  <a:lnTo>
                    <a:pt x="3037" y="3918"/>
                  </a:lnTo>
                  <a:lnTo>
                    <a:pt x="3041" y="3918"/>
                  </a:lnTo>
                  <a:lnTo>
                    <a:pt x="3045" y="3917"/>
                  </a:lnTo>
                  <a:lnTo>
                    <a:pt x="3047" y="3915"/>
                  </a:lnTo>
                  <a:lnTo>
                    <a:pt x="3049" y="3913"/>
                  </a:lnTo>
                  <a:lnTo>
                    <a:pt x="3051" y="3911"/>
                  </a:lnTo>
                  <a:lnTo>
                    <a:pt x="3051" y="3907"/>
                  </a:lnTo>
                  <a:lnTo>
                    <a:pt x="3052" y="3903"/>
                  </a:lnTo>
                  <a:lnTo>
                    <a:pt x="3052" y="3896"/>
                  </a:lnTo>
                  <a:lnTo>
                    <a:pt x="3055" y="3892"/>
                  </a:lnTo>
                  <a:lnTo>
                    <a:pt x="3056" y="3890"/>
                  </a:lnTo>
                  <a:lnTo>
                    <a:pt x="3059" y="3889"/>
                  </a:lnTo>
                  <a:lnTo>
                    <a:pt x="3061" y="3889"/>
                  </a:lnTo>
                  <a:lnTo>
                    <a:pt x="3065" y="3889"/>
                  </a:lnTo>
                  <a:lnTo>
                    <a:pt x="3071" y="3893"/>
                  </a:lnTo>
                  <a:lnTo>
                    <a:pt x="3076" y="3896"/>
                  </a:lnTo>
                  <a:lnTo>
                    <a:pt x="3078" y="3898"/>
                  </a:lnTo>
                  <a:lnTo>
                    <a:pt x="3080" y="3899"/>
                  </a:lnTo>
                  <a:lnTo>
                    <a:pt x="3081" y="3899"/>
                  </a:lnTo>
                  <a:lnTo>
                    <a:pt x="3084" y="3898"/>
                  </a:lnTo>
                  <a:lnTo>
                    <a:pt x="3085" y="3896"/>
                  </a:lnTo>
                  <a:lnTo>
                    <a:pt x="3086" y="3895"/>
                  </a:lnTo>
                  <a:lnTo>
                    <a:pt x="3086" y="3893"/>
                  </a:lnTo>
                  <a:lnTo>
                    <a:pt x="3086" y="3889"/>
                  </a:lnTo>
                  <a:lnTo>
                    <a:pt x="3084" y="3881"/>
                  </a:lnTo>
                  <a:lnTo>
                    <a:pt x="3080" y="3867"/>
                  </a:lnTo>
                  <a:lnTo>
                    <a:pt x="3077" y="3860"/>
                  </a:lnTo>
                  <a:lnTo>
                    <a:pt x="3074" y="3852"/>
                  </a:lnTo>
                  <a:lnTo>
                    <a:pt x="3070" y="3846"/>
                  </a:lnTo>
                  <a:lnTo>
                    <a:pt x="3065" y="3840"/>
                  </a:lnTo>
                  <a:lnTo>
                    <a:pt x="3060" y="3836"/>
                  </a:lnTo>
                  <a:lnTo>
                    <a:pt x="3054" y="3831"/>
                  </a:lnTo>
                  <a:lnTo>
                    <a:pt x="3048" y="3826"/>
                  </a:lnTo>
                  <a:lnTo>
                    <a:pt x="3042" y="3823"/>
                  </a:lnTo>
                  <a:lnTo>
                    <a:pt x="3026" y="3817"/>
                  </a:lnTo>
                  <a:lnTo>
                    <a:pt x="3009" y="3812"/>
                  </a:lnTo>
                  <a:lnTo>
                    <a:pt x="3001" y="3810"/>
                  </a:lnTo>
                  <a:lnTo>
                    <a:pt x="2996" y="3806"/>
                  </a:lnTo>
                  <a:lnTo>
                    <a:pt x="2993" y="3805"/>
                  </a:lnTo>
                  <a:lnTo>
                    <a:pt x="2992" y="3802"/>
                  </a:lnTo>
                  <a:lnTo>
                    <a:pt x="2992" y="3800"/>
                  </a:lnTo>
                  <a:lnTo>
                    <a:pt x="2993" y="3798"/>
                  </a:lnTo>
                  <a:lnTo>
                    <a:pt x="2996" y="3791"/>
                  </a:lnTo>
                  <a:lnTo>
                    <a:pt x="2996" y="3782"/>
                  </a:lnTo>
                  <a:lnTo>
                    <a:pt x="2996" y="3773"/>
                  </a:lnTo>
                  <a:lnTo>
                    <a:pt x="2995" y="3763"/>
                  </a:lnTo>
                  <a:lnTo>
                    <a:pt x="2990" y="3742"/>
                  </a:lnTo>
                  <a:lnTo>
                    <a:pt x="2985" y="3720"/>
                  </a:lnTo>
                  <a:lnTo>
                    <a:pt x="2983" y="3710"/>
                  </a:lnTo>
                  <a:lnTo>
                    <a:pt x="2982" y="3699"/>
                  </a:lnTo>
                  <a:lnTo>
                    <a:pt x="2980" y="3688"/>
                  </a:lnTo>
                  <a:lnTo>
                    <a:pt x="2980" y="3680"/>
                  </a:lnTo>
                  <a:lnTo>
                    <a:pt x="2982" y="3671"/>
                  </a:lnTo>
                  <a:lnTo>
                    <a:pt x="2985" y="3663"/>
                  </a:lnTo>
                  <a:lnTo>
                    <a:pt x="2990" y="3656"/>
                  </a:lnTo>
                  <a:lnTo>
                    <a:pt x="2996" y="3652"/>
                  </a:lnTo>
                  <a:lnTo>
                    <a:pt x="3001" y="3646"/>
                  </a:lnTo>
                  <a:lnTo>
                    <a:pt x="3004" y="3638"/>
                  </a:lnTo>
                  <a:lnTo>
                    <a:pt x="3007" y="3634"/>
                  </a:lnTo>
                  <a:lnTo>
                    <a:pt x="3010" y="3629"/>
                  </a:lnTo>
                  <a:lnTo>
                    <a:pt x="3015" y="3624"/>
                  </a:lnTo>
                  <a:lnTo>
                    <a:pt x="3021" y="3619"/>
                  </a:lnTo>
                  <a:lnTo>
                    <a:pt x="3040" y="3609"/>
                  </a:lnTo>
                  <a:lnTo>
                    <a:pt x="3065" y="3597"/>
                  </a:lnTo>
                  <a:lnTo>
                    <a:pt x="3089" y="3587"/>
                  </a:lnTo>
                  <a:lnTo>
                    <a:pt x="3108" y="3578"/>
                  </a:lnTo>
                  <a:lnTo>
                    <a:pt x="3116" y="3572"/>
                  </a:lnTo>
                  <a:lnTo>
                    <a:pt x="3123" y="3566"/>
                  </a:lnTo>
                  <a:lnTo>
                    <a:pt x="3131" y="3559"/>
                  </a:lnTo>
                  <a:lnTo>
                    <a:pt x="3139" y="3550"/>
                  </a:lnTo>
                  <a:lnTo>
                    <a:pt x="3144" y="3543"/>
                  </a:lnTo>
                  <a:lnTo>
                    <a:pt x="3149" y="3535"/>
                  </a:lnTo>
                  <a:lnTo>
                    <a:pt x="3154" y="3529"/>
                  </a:lnTo>
                  <a:lnTo>
                    <a:pt x="3155" y="3523"/>
                  </a:lnTo>
                  <a:lnTo>
                    <a:pt x="3158" y="3511"/>
                  </a:lnTo>
                  <a:lnTo>
                    <a:pt x="3160" y="3501"/>
                  </a:lnTo>
                  <a:lnTo>
                    <a:pt x="3159" y="3496"/>
                  </a:lnTo>
                  <a:lnTo>
                    <a:pt x="3158" y="3491"/>
                  </a:lnTo>
                  <a:lnTo>
                    <a:pt x="3156" y="3487"/>
                  </a:lnTo>
                  <a:lnTo>
                    <a:pt x="3153" y="3484"/>
                  </a:lnTo>
                  <a:lnTo>
                    <a:pt x="3149" y="3482"/>
                  </a:lnTo>
                  <a:lnTo>
                    <a:pt x="3147" y="3478"/>
                  </a:lnTo>
                  <a:lnTo>
                    <a:pt x="3146" y="3476"/>
                  </a:lnTo>
                  <a:lnTo>
                    <a:pt x="3146" y="3471"/>
                  </a:lnTo>
                  <a:lnTo>
                    <a:pt x="3146" y="3461"/>
                  </a:lnTo>
                  <a:lnTo>
                    <a:pt x="3144" y="3449"/>
                  </a:lnTo>
                  <a:lnTo>
                    <a:pt x="3144" y="3442"/>
                  </a:lnTo>
                  <a:lnTo>
                    <a:pt x="3144" y="3438"/>
                  </a:lnTo>
                  <a:lnTo>
                    <a:pt x="3146" y="3435"/>
                  </a:lnTo>
                  <a:lnTo>
                    <a:pt x="3148" y="3433"/>
                  </a:lnTo>
                  <a:lnTo>
                    <a:pt x="3153" y="3432"/>
                  </a:lnTo>
                  <a:lnTo>
                    <a:pt x="3160" y="3432"/>
                  </a:lnTo>
                  <a:lnTo>
                    <a:pt x="3166" y="3432"/>
                  </a:lnTo>
                  <a:lnTo>
                    <a:pt x="3172" y="3430"/>
                  </a:lnTo>
                  <a:lnTo>
                    <a:pt x="3178" y="3427"/>
                  </a:lnTo>
                  <a:lnTo>
                    <a:pt x="3187" y="3422"/>
                  </a:lnTo>
                  <a:lnTo>
                    <a:pt x="3191" y="3419"/>
                  </a:lnTo>
                  <a:lnTo>
                    <a:pt x="3194" y="3414"/>
                  </a:lnTo>
                  <a:lnTo>
                    <a:pt x="3198" y="3409"/>
                  </a:lnTo>
                  <a:lnTo>
                    <a:pt x="3200" y="3402"/>
                  </a:lnTo>
                  <a:lnTo>
                    <a:pt x="3204" y="3389"/>
                  </a:lnTo>
                  <a:lnTo>
                    <a:pt x="3209" y="3377"/>
                  </a:lnTo>
                  <a:lnTo>
                    <a:pt x="3211" y="3372"/>
                  </a:lnTo>
                  <a:lnTo>
                    <a:pt x="3215" y="3370"/>
                  </a:lnTo>
                  <a:lnTo>
                    <a:pt x="3219" y="3369"/>
                  </a:lnTo>
                  <a:lnTo>
                    <a:pt x="3224" y="3367"/>
                  </a:lnTo>
                  <a:lnTo>
                    <a:pt x="3229" y="3369"/>
                  </a:lnTo>
                  <a:lnTo>
                    <a:pt x="3234" y="3370"/>
                  </a:lnTo>
                  <a:lnTo>
                    <a:pt x="3238" y="3372"/>
                  </a:lnTo>
                  <a:lnTo>
                    <a:pt x="3243" y="3375"/>
                  </a:lnTo>
                  <a:lnTo>
                    <a:pt x="3251" y="3379"/>
                  </a:lnTo>
                  <a:lnTo>
                    <a:pt x="3259" y="3384"/>
                  </a:lnTo>
                  <a:lnTo>
                    <a:pt x="3262" y="3385"/>
                  </a:lnTo>
                  <a:lnTo>
                    <a:pt x="3266" y="3386"/>
                  </a:lnTo>
                  <a:lnTo>
                    <a:pt x="3270" y="3386"/>
                  </a:lnTo>
                  <a:lnTo>
                    <a:pt x="3274" y="3385"/>
                  </a:lnTo>
                  <a:lnTo>
                    <a:pt x="3278" y="3383"/>
                  </a:lnTo>
                  <a:lnTo>
                    <a:pt x="3281" y="3379"/>
                  </a:lnTo>
                  <a:lnTo>
                    <a:pt x="3285" y="3375"/>
                  </a:lnTo>
                  <a:lnTo>
                    <a:pt x="3288" y="3370"/>
                  </a:lnTo>
                  <a:lnTo>
                    <a:pt x="3292" y="3364"/>
                  </a:lnTo>
                  <a:lnTo>
                    <a:pt x="3294" y="3358"/>
                  </a:lnTo>
                  <a:lnTo>
                    <a:pt x="3297" y="3352"/>
                  </a:lnTo>
                  <a:lnTo>
                    <a:pt x="3298" y="3347"/>
                  </a:lnTo>
                  <a:lnTo>
                    <a:pt x="3298" y="3341"/>
                  </a:lnTo>
                  <a:lnTo>
                    <a:pt x="3297" y="3337"/>
                  </a:lnTo>
                  <a:lnTo>
                    <a:pt x="3294" y="3331"/>
                  </a:lnTo>
                  <a:lnTo>
                    <a:pt x="3292" y="3326"/>
                  </a:lnTo>
                  <a:lnTo>
                    <a:pt x="3287" y="3314"/>
                  </a:lnTo>
                  <a:lnTo>
                    <a:pt x="3282" y="3300"/>
                  </a:lnTo>
                  <a:lnTo>
                    <a:pt x="3281" y="3289"/>
                  </a:lnTo>
                  <a:lnTo>
                    <a:pt x="3281" y="3279"/>
                  </a:lnTo>
                  <a:lnTo>
                    <a:pt x="3281" y="3270"/>
                  </a:lnTo>
                  <a:lnTo>
                    <a:pt x="3282" y="3263"/>
                  </a:lnTo>
                  <a:lnTo>
                    <a:pt x="3284" y="3257"/>
                  </a:lnTo>
                  <a:lnTo>
                    <a:pt x="3285" y="3255"/>
                  </a:lnTo>
                  <a:lnTo>
                    <a:pt x="3287" y="3253"/>
                  </a:lnTo>
                  <a:lnTo>
                    <a:pt x="3292" y="3253"/>
                  </a:lnTo>
                  <a:lnTo>
                    <a:pt x="3298" y="3253"/>
                  </a:lnTo>
                  <a:lnTo>
                    <a:pt x="3303" y="3252"/>
                  </a:lnTo>
                  <a:lnTo>
                    <a:pt x="3310" y="3250"/>
                  </a:lnTo>
                  <a:lnTo>
                    <a:pt x="3317" y="3246"/>
                  </a:lnTo>
                  <a:lnTo>
                    <a:pt x="3324" y="3243"/>
                  </a:lnTo>
                  <a:lnTo>
                    <a:pt x="3329" y="3240"/>
                  </a:lnTo>
                  <a:lnTo>
                    <a:pt x="3333" y="3239"/>
                  </a:lnTo>
                  <a:lnTo>
                    <a:pt x="3339" y="3238"/>
                  </a:lnTo>
                  <a:lnTo>
                    <a:pt x="3344" y="3239"/>
                  </a:lnTo>
                  <a:lnTo>
                    <a:pt x="3348" y="3241"/>
                  </a:lnTo>
                  <a:lnTo>
                    <a:pt x="3351" y="3243"/>
                  </a:lnTo>
                  <a:lnTo>
                    <a:pt x="3354" y="3245"/>
                  </a:lnTo>
                  <a:lnTo>
                    <a:pt x="3358" y="3247"/>
                  </a:lnTo>
                  <a:lnTo>
                    <a:pt x="3362" y="3249"/>
                  </a:lnTo>
                  <a:lnTo>
                    <a:pt x="3366" y="3246"/>
                  </a:lnTo>
                  <a:lnTo>
                    <a:pt x="3368" y="3244"/>
                  </a:lnTo>
                  <a:lnTo>
                    <a:pt x="3372" y="3235"/>
                  </a:lnTo>
                  <a:lnTo>
                    <a:pt x="3374" y="3227"/>
                  </a:lnTo>
                  <a:lnTo>
                    <a:pt x="3376" y="3218"/>
                  </a:lnTo>
                  <a:lnTo>
                    <a:pt x="3379" y="3208"/>
                  </a:lnTo>
                  <a:lnTo>
                    <a:pt x="3379" y="3200"/>
                  </a:lnTo>
                  <a:lnTo>
                    <a:pt x="3379" y="3193"/>
                  </a:lnTo>
                  <a:lnTo>
                    <a:pt x="3379" y="3187"/>
                  </a:lnTo>
                  <a:lnTo>
                    <a:pt x="3376" y="3181"/>
                  </a:lnTo>
                  <a:lnTo>
                    <a:pt x="3374" y="3175"/>
                  </a:lnTo>
                  <a:lnTo>
                    <a:pt x="3372" y="3169"/>
                  </a:lnTo>
                  <a:lnTo>
                    <a:pt x="3366" y="3159"/>
                  </a:lnTo>
                  <a:lnTo>
                    <a:pt x="3362" y="3151"/>
                  </a:lnTo>
                  <a:lnTo>
                    <a:pt x="3361" y="3148"/>
                  </a:lnTo>
                  <a:lnTo>
                    <a:pt x="3362" y="3143"/>
                  </a:lnTo>
                  <a:lnTo>
                    <a:pt x="3364" y="3139"/>
                  </a:lnTo>
                  <a:lnTo>
                    <a:pt x="3367" y="3136"/>
                  </a:lnTo>
                  <a:lnTo>
                    <a:pt x="3375" y="3126"/>
                  </a:lnTo>
                  <a:lnTo>
                    <a:pt x="3383" y="3118"/>
                  </a:lnTo>
                  <a:lnTo>
                    <a:pt x="3391" y="3112"/>
                  </a:lnTo>
                  <a:lnTo>
                    <a:pt x="3398" y="3106"/>
                  </a:lnTo>
                  <a:lnTo>
                    <a:pt x="3407" y="3100"/>
                  </a:lnTo>
                  <a:lnTo>
                    <a:pt x="3415" y="3095"/>
                  </a:lnTo>
                  <a:lnTo>
                    <a:pt x="3420" y="3092"/>
                  </a:lnTo>
                  <a:lnTo>
                    <a:pt x="3423" y="3089"/>
                  </a:lnTo>
                  <a:lnTo>
                    <a:pt x="3421" y="3087"/>
                  </a:lnTo>
                  <a:lnTo>
                    <a:pt x="3415" y="3085"/>
                  </a:lnTo>
                  <a:lnTo>
                    <a:pt x="3410" y="3082"/>
                  </a:lnTo>
                  <a:lnTo>
                    <a:pt x="3402" y="3080"/>
                  </a:lnTo>
                  <a:lnTo>
                    <a:pt x="3396" y="3075"/>
                  </a:lnTo>
                  <a:lnTo>
                    <a:pt x="3392" y="3071"/>
                  </a:lnTo>
                  <a:lnTo>
                    <a:pt x="3383" y="3061"/>
                  </a:lnTo>
                  <a:lnTo>
                    <a:pt x="3379" y="3052"/>
                  </a:lnTo>
                  <a:lnTo>
                    <a:pt x="3373" y="3045"/>
                  </a:lnTo>
                  <a:lnTo>
                    <a:pt x="3366" y="3039"/>
                  </a:lnTo>
                  <a:lnTo>
                    <a:pt x="3360" y="3035"/>
                  </a:lnTo>
                  <a:lnTo>
                    <a:pt x="3352" y="3026"/>
                  </a:lnTo>
                  <a:lnTo>
                    <a:pt x="3348" y="3019"/>
                  </a:lnTo>
                  <a:lnTo>
                    <a:pt x="3344" y="3013"/>
                  </a:lnTo>
                  <a:lnTo>
                    <a:pt x="3342" y="3005"/>
                  </a:lnTo>
                  <a:lnTo>
                    <a:pt x="3341" y="2989"/>
                  </a:lnTo>
                  <a:lnTo>
                    <a:pt x="3339" y="2976"/>
                  </a:lnTo>
                  <a:lnTo>
                    <a:pt x="3337" y="2962"/>
                  </a:lnTo>
                  <a:lnTo>
                    <a:pt x="3333" y="2948"/>
                  </a:lnTo>
                  <a:lnTo>
                    <a:pt x="3329" y="2935"/>
                  </a:lnTo>
                  <a:lnTo>
                    <a:pt x="3324" y="2926"/>
                  </a:lnTo>
                  <a:lnTo>
                    <a:pt x="3319" y="2921"/>
                  </a:lnTo>
                  <a:lnTo>
                    <a:pt x="3314" y="2915"/>
                  </a:lnTo>
                  <a:lnTo>
                    <a:pt x="3308" y="2910"/>
                  </a:lnTo>
                  <a:lnTo>
                    <a:pt x="3298" y="2903"/>
                  </a:lnTo>
                  <a:lnTo>
                    <a:pt x="3288" y="2896"/>
                  </a:lnTo>
                  <a:lnTo>
                    <a:pt x="3284" y="2891"/>
                  </a:lnTo>
                  <a:lnTo>
                    <a:pt x="3281" y="2886"/>
                  </a:lnTo>
                  <a:lnTo>
                    <a:pt x="3279" y="2880"/>
                  </a:lnTo>
                  <a:lnTo>
                    <a:pt x="3278" y="2875"/>
                  </a:lnTo>
                  <a:lnTo>
                    <a:pt x="3278" y="2869"/>
                  </a:lnTo>
                  <a:lnTo>
                    <a:pt x="3279" y="2865"/>
                  </a:lnTo>
                  <a:lnTo>
                    <a:pt x="3282" y="2860"/>
                  </a:lnTo>
                  <a:lnTo>
                    <a:pt x="3286" y="2856"/>
                  </a:lnTo>
                  <a:lnTo>
                    <a:pt x="3299" y="2850"/>
                  </a:lnTo>
                  <a:lnTo>
                    <a:pt x="3313" y="2846"/>
                  </a:lnTo>
                  <a:lnTo>
                    <a:pt x="3319" y="2844"/>
                  </a:lnTo>
                  <a:lnTo>
                    <a:pt x="3323" y="2842"/>
                  </a:lnTo>
                  <a:lnTo>
                    <a:pt x="3324" y="2841"/>
                  </a:lnTo>
                  <a:lnTo>
                    <a:pt x="3325" y="2840"/>
                  </a:lnTo>
                  <a:lnTo>
                    <a:pt x="3325" y="2837"/>
                  </a:lnTo>
                  <a:lnTo>
                    <a:pt x="3325" y="2836"/>
                  </a:lnTo>
                  <a:lnTo>
                    <a:pt x="3319" y="2822"/>
                  </a:lnTo>
                  <a:lnTo>
                    <a:pt x="3314" y="2808"/>
                  </a:lnTo>
                  <a:lnTo>
                    <a:pt x="3311" y="2802"/>
                  </a:lnTo>
                  <a:lnTo>
                    <a:pt x="3305" y="2793"/>
                  </a:lnTo>
                  <a:lnTo>
                    <a:pt x="3299" y="2786"/>
                  </a:lnTo>
                  <a:lnTo>
                    <a:pt x="3293" y="2780"/>
                  </a:lnTo>
                  <a:lnTo>
                    <a:pt x="3280" y="2768"/>
                  </a:lnTo>
                  <a:lnTo>
                    <a:pt x="3263" y="2753"/>
                  </a:lnTo>
                  <a:lnTo>
                    <a:pt x="3260" y="2748"/>
                  </a:lnTo>
                  <a:lnTo>
                    <a:pt x="3257" y="2745"/>
                  </a:lnTo>
                  <a:lnTo>
                    <a:pt x="3255" y="2740"/>
                  </a:lnTo>
                  <a:lnTo>
                    <a:pt x="3255" y="2736"/>
                  </a:lnTo>
                  <a:lnTo>
                    <a:pt x="3255" y="2728"/>
                  </a:lnTo>
                  <a:lnTo>
                    <a:pt x="3255" y="2716"/>
                  </a:lnTo>
                  <a:lnTo>
                    <a:pt x="3255" y="2708"/>
                  </a:lnTo>
                  <a:lnTo>
                    <a:pt x="3255" y="2701"/>
                  </a:lnTo>
                  <a:lnTo>
                    <a:pt x="3256" y="2698"/>
                  </a:lnTo>
                  <a:lnTo>
                    <a:pt x="3257" y="2696"/>
                  </a:lnTo>
                  <a:lnTo>
                    <a:pt x="3259" y="2695"/>
                  </a:lnTo>
                  <a:lnTo>
                    <a:pt x="3261" y="2694"/>
                  </a:lnTo>
                  <a:lnTo>
                    <a:pt x="3267" y="2694"/>
                  </a:lnTo>
                  <a:lnTo>
                    <a:pt x="3273" y="2694"/>
                  </a:lnTo>
                  <a:lnTo>
                    <a:pt x="3278" y="2692"/>
                  </a:lnTo>
                  <a:lnTo>
                    <a:pt x="3282" y="2690"/>
                  </a:lnTo>
                  <a:lnTo>
                    <a:pt x="3286" y="2685"/>
                  </a:lnTo>
                  <a:lnTo>
                    <a:pt x="3287" y="2678"/>
                  </a:lnTo>
                  <a:lnTo>
                    <a:pt x="3287" y="2674"/>
                  </a:lnTo>
                  <a:lnTo>
                    <a:pt x="3286" y="2670"/>
                  </a:lnTo>
                  <a:lnTo>
                    <a:pt x="3285" y="2666"/>
                  </a:lnTo>
                  <a:lnTo>
                    <a:pt x="3282" y="2660"/>
                  </a:lnTo>
                  <a:lnTo>
                    <a:pt x="3268" y="2650"/>
                  </a:lnTo>
                  <a:lnTo>
                    <a:pt x="3256" y="2638"/>
                  </a:lnTo>
                  <a:lnTo>
                    <a:pt x="3253" y="2628"/>
                  </a:lnTo>
                  <a:lnTo>
                    <a:pt x="3248" y="2621"/>
                  </a:lnTo>
                  <a:lnTo>
                    <a:pt x="3244" y="2617"/>
                  </a:lnTo>
                  <a:lnTo>
                    <a:pt x="3242" y="2614"/>
                  </a:lnTo>
                  <a:lnTo>
                    <a:pt x="3237" y="2611"/>
                  </a:lnTo>
                  <a:lnTo>
                    <a:pt x="3232" y="2609"/>
                  </a:lnTo>
                  <a:lnTo>
                    <a:pt x="3224" y="2604"/>
                  </a:lnTo>
                  <a:lnTo>
                    <a:pt x="3217" y="2600"/>
                  </a:lnTo>
                  <a:lnTo>
                    <a:pt x="3212" y="2594"/>
                  </a:lnTo>
                  <a:lnTo>
                    <a:pt x="3206" y="2585"/>
                  </a:lnTo>
                  <a:lnTo>
                    <a:pt x="3198" y="2576"/>
                  </a:lnTo>
                  <a:lnTo>
                    <a:pt x="3186" y="2565"/>
                  </a:lnTo>
                  <a:lnTo>
                    <a:pt x="3173" y="2556"/>
                  </a:lnTo>
                  <a:lnTo>
                    <a:pt x="3161" y="2547"/>
                  </a:lnTo>
                  <a:lnTo>
                    <a:pt x="3149" y="2537"/>
                  </a:lnTo>
                  <a:lnTo>
                    <a:pt x="3142" y="2527"/>
                  </a:lnTo>
                  <a:lnTo>
                    <a:pt x="3140" y="2525"/>
                  </a:lnTo>
                  <a:lnTo>
                    <a:pt x="3139" y="2521"/>
                  </a:lnTo>
                  <a:lnTo>
                    <a:pt x="3139" y="2518"/>
                  </a:lnTo>
                  <a:lnTo>
                    <a:pt x="3140" y="2513"/>
                  </a:lnTo>
                  <a:lnTo>
                    <a:pt x="3141" y="2503"/>
                  </a:lnTo>
                  <a:lnTo>
                    <a:pt x="3143" y="2493"/>
                  </a:lnTo>
                  <a:lnTo>
                    <a:pt x="3144" y="2487"/>
                  </a:lnTo>
                  <a:lnTo>
                    <a:pt x="3142" y="2481"/>
                  </a:lnTo>
                  <a:lnTo>
                    <a:pt x="3140" y="2475"/>
                  </a:lnTo>
                  <a:lnTo>
                    <a:pt x="3137" y="2469"/>
                  </a:lnTo>
                  <a:lnTo>
                    <a:pt x="3130" y="2458"/>
                  </a:lnTo>
                  <a:lnTo>
                    <a:pt x="3124" y="2450"/>
                  </a:lnTo>
                  <a:lnTo>
                    <a:pt x="3121" y="2442"/>
                  </a:lnTo>
                  <a:lnTo>
                    <a:pt x="3116" y="2433"/>
                  </a:lnTo>
                  <a:lnTo>
                    <a:pt x="3112" y="2424"/>
                  </a:lnTo>
                  <a:lnTo>
                    <a:pt x="3111" y="2414"/>
                  </a:lnTo>
                  <a:lnTo>
                    <a:pt x="3111" y="2406"/>
                  </a:lnTo>
                  <a:lnTo>
                    <a:pt x="3109" y="2399"/>
                  </a:lnTo>
                  <a:lnTo>
                    <a:pt x="3108" y="2395"/>
                  </a:lnTo>
                  <a:lnTo>
                    <a:pt x="3106" y="2393"/>
                  </a:lnTo>
                  <a:lnTo>
                    <a:pt x="3104" y="2392"/>
                  </a:lnTo>
                  <a:lnTo>
                    <a:pt x="3102" y="2392"/>
                  </a:lnTo>
                  <a:lnTo>
                    <a:pt x="3099" y="2392"/>
                  </a:lnTo>
                  <a:lnTo>
                    <a:pt x="3097" y="2393"/>
                  </a:lnTo>
                  <a:lnTo>
                    <a:pt x="3095" y="2394"/>
                  </a:lnTo>
                  <a:lnTo>
                    <a:pt x="3092" y="2396"/>
                  </a:lnTo>
                  <a:lnTo>
                    <a:pt x="3086" y="2403"/>
                  </a:lnTo>
                  <a:lnTo>
                    <a:pt x="3077" y="2414"/>
                  </a:lnTo>
                  <a:lnTo>
                    <a:pt x="3070" y="2424"/>
                  </a:lnTo>
                  <a:lnTo>
                    <a:pt x="3066" y="2427"/>
                  </a:lnTo>
                  <a:lnTo>
                    <a:pt x="3062" y="2430"/>
                  </a:lnTo>
                  <a:lnTo>
                    <a:pt x="3056" y="2434"/>
                  </a:lnTo>
                  <a:lnTo>
                    <a:pt x="3049" y="2439"/>
                  </a:lnTo>
                  <a:lnTo>
                    <a:pt x="3046" y="2442"/>
                  </a:lnTo>
                  <a:lnTo>
                    <a:pt x="3043" y="2442"/>
                  </a:lnTo>
                  <a:lnTo>
                    <a:pt x="3039" y="2439"/>
                  </a:lnTo>
                  <a:lnTo>
                    <a:pt x="3032" y="2436"/>
                  </a:lnTo>
                  <a:lnTo>
                    <a:pt x="3024" y="2430"/>
                  </a:lnTo>
                  <a:lnTo>
                    <a:pt x="3016" y="2423"/>
                  </a:lnTo>
                  <a:lnTo>
                    <a:pt x="3007" y="2414"/>
                  </a:lnTo>
                  <a:lnTo>
                    <a:pt x="2996" y="2406"/>
                  </a:lnTo>
                  <a:lnTo>
                    <a:pt x="2986" y="2398"/>
                  </a:lnTo>
                  <a:lnTo>
                    <a:pt x="2990" y="2392"/>
                  </a:lnTo>
                  <a:lnTo>
                    <a:pt x="2996" y="2383"/>
                  </a:lnTo>
                  <a:lnTo>
                    <a:pt x="2993" y="2377"/>
                  </a:lnTo>
                  <a:lnTo>
                    <a:pt x="2988" y="2370"/>
                  </a:lnTo>
                  <a:lnTo>
                    <a:pt x="2982" y="2363"/>
                  </a:lnTo>
                  <a:lnTo>
                    <a:pt x="2976" y="2357"/>
                  </a:lnTo>
                  <a:lnTo>
                    <a:pt x="2969" y="2350"/>
                  </a:lnTo>
                  <a:lnTo>
                    <a:pt x="2957" y="2343"/>
                  </a:lnTo>
                  <a:lnTo>
                    <a:pt x="2946" y="2336"/>
                  </a:lnTo>
                  <a:lnTo>
                    <a:pt x="2938" y="2332"/>
                  </a:lnTo>
                  <a:lnTo>
                    <a:pt x="2934" y="2332"/>
                  </a:lnTo>
                  <a:lnTo>
                    <a:pt x="2928" y="2335"/>
                  </a:lnTo>
                  <a:lnTo>
                    <a:pt x="2922" y="2338"/>
                  </a:lnTo>
                  <a:lnTo>
                    <a:pt x="2915" y="2342"/>
                  </a:lnTo>
                  <a:lnTo>
                    <a:pt x="2908" y="2346"/>
                  </a:lnTo>
                  <a:lnTo>
                    <a:pt x="2902" y="2349"/>
                  </a:lnTo>
                  <a:lnTo>
                    <a:pt x="2896" y="2351"/>
                  </a:lnTo>
                  <a:lnTo>
                    <a:pt x="2892" y="2350"/>
                  </a:lnTo>
                  <a:lnTo>
                    <a:pt x="2877" y="2340"/>
                  </a:lnTo>
                  <a:lnTo>
                    <a:pt x="2864" y="2333"/>
                  </a:lnTo>
                  <a:lnTo>
                    <a:pt x="2856" y="2329"/>
                  </a:lnTo>
                  <a:lnTo>
                    <a:pt x="2850" y="2323"/>
                  </a:lnTo>
                  <a:lnTo>
                    <a:pt x="2844" y="2316"/>
                  </a:lnTo>
                  <a:lnTo>
                    <a:pt x="2837" y="2304"/>
                  </a:lnTo>
                  <a:lnTo>
                    <a:pt x="2828" y="2292"/>
                  </a:lnTo>
                  <a:lnTo>
                    <a:pt x="2820" y="2283"/>
                  </a:lnTo>
                  <a:lnTo>
                    <a:pt x="2812" y="2276"/>
                  </a:lnTo>
                  <a:lnTo>
                    <a:pt x="2800" y="2268"/>
                  </a:lnTo>
                  <a:lnTo>
                    <a:pt x="2789" y="2261"/>
                  </a:lnTo>
                  <a:lnTo>
                    <a:pt x="2778" y="2256"/>
                  </a:lnTo>
                  <a:lnTo>
                    <a:pt x="2770" y="2254"/>
                  </a:lnTo>
                  <a:lnTo>
                    <a:pt x="2764" y="2253"/>
                  </a:lnTo>
                  <a:lnTo>
                    <a:pt x="2757" y="2251"/>
                  </a:lnTo>
                  <a:lnTo>
                    <a:pt x="2749" y="2247"/>
                  </a:lnTo>
                  <a:lnTo>
                    <a:pt x="2738" y="2241"/>
                  </a:lnTo>
                  <a:lnTo>
                    <a:pt x="2727" y="2230"/>
                  </a:lnTo>
                  <a:lnTo>
                    <a:pt x="2721" y="2225"/>
                  </a:lnTo>
                  <a:lnTo>
                    <a:pt x="2715" y="2220"/>
                  </a:lnTo>
                  <a:lnTo>
                    <a:pt x="2708" y="2216"/>
                  </a:lnTo>
                  <a:lnTo>
                    <a:pt x="2702" y="2212"/>
                  </a:lnTo>
                  <a:lnTo>
                    <a:pt x="2689" y="2206"/>
                  </a:lnTo>
                  <a:lnTo>
                    <a:pt x="2680" y="2203"/>
                  </a:lnTo>
                  <a:lnTo>
                    <a:pt x="2676" y="2200"/>
                  </a:lnTo>
                  <a:lnTo>
                    <a:pt x="2673" y="2197"/>
                  </a:lnTo>
                  <a:lnTo>
                    <a:pt x="2671" y="2193"/>
                  </a:lnTo>
                  <a:lnTo>
                    <a:pt x="2670" y="2190"/>
                  </a:lnTo>
                  <a:lnTo>
                    <a:pt x="2669" y="2181"/>
                  </a:lnTo>
                  <a:lnTo>
                    <a:pt x="2669" y="2172"/>
                  </a:lnTo>
                  <a:lnTo>
                    <a:pt x="2669" y="2161"/>
                  </a:lnTo>
                  <a:lnTo>
                    <a:pt x="2667" y="2150"/>
                  </a:lnTo>
                  <a:lnTo>
                    <a:pt x="2664" y="2144"/>
                  </a:lnTo>
                  <a:lnTo>
                    <a:pt x="2662" y="2140"/>
                  </a:lnTo>
                  <a:lnTo>
                    <a:pt x="2657" y="2134"/>
                  </a:lnTo>
                  <a:lnTo>
                    <a:pt x="2652" y="2129"/>
                  </a:lnTo>
                  <a:lnTo>
                    <a:pt x="2645" y="2125"/>
                  </a:lnTo>
                  <a:lnTo>
                    <a:pt x="2639" y="2123"/>
                  </a:lnTo>
                  <a:lnTo>
                    <a:pt x="2632" y="2122"/>
                  </a:lnTo>
                  <a:lnTo>
                    <a:pt x="2626" y="2121"/>
                  </a:lnTo>
                  <a:lnTo>
                    <a:pt x="2613" y="2121"/>
                  </a:lnTo>
                  <a:lnTo>
                    <a:pt x="2602" y="2119"/>
                  </a:lnTo>
                  <a:lnTo>
                    <a:pt x="2598" y="2117"/>
                  </a:lnTo>
                  <a:lnTo>
                    <a:pt x="2593" y="2113"/>
                  </a:lnTo>
                  <a:lnTo>
                    <a:pt x="2588" y="2109"/>
                  </a:lnTo>
                  <a:lnTo>
                    <a:pt x="2583" y="2104"/>
                  </a:lnTo>
                  <a:lnTo>
                    <a:pt x="2580" y="2099"/>
                  </a:lnTo>
                  <a:lnTo>
                    <a:pt x="2577" y="2094"/>
                  </a:lnTo>
                  <a:lnTo>
                    <a:pt x="2575" y="2090"/>
                  </a:lnTo>
                  <a:lnTo>
                    <a:pt x="2574" y="2085"/>
                  </a:lnTo>
                  <a:lnTo>
                    <a:pt x="2573" y="2078"/>
                  </a:lnTo>
                  <a:lnTo>
                    <a:pt x="2570" y="2072"/>
                  </a:lnTo>
                  <a:lnTo>
                    <a:pt x="2569" y="2071"/>
                  </a:lnTo>
                  <a:lnTo>
                    <a:pt x="2567" y="2068"/>
                  </a:lnTo>
                  <a:lnTo>
                    <a:pt x="2564" y="2068"/>
                  </a:lnTo>
                  <a:lnTo>
                    <a:pt x="2561" y="2068"/>
                  </a:lnTo>
                  <a:lnTo>
                    <a:pt x="2557" y="2068"/>
                  </a:lnTo>
                  <a:lnTo>
                    <a:pt x="2554" y="2067"/>
                  </a:lnTo>
                  <a:lnTo>
                    <a:pt x="2552" y="2066"/>
                  </a:lnTo>
                  <a:lnTo>
                    <a:pt x="2551" y="2064"/>
                  </a:lnTo>
                  <a:lnTo>
                    <a:pt x="2550" y="2058"/>
                  </a:lnTo>
                  <a:lnTo>
                    <a:pt x="2550" y="2048"/>
                  </a:lnTo>
                  <a:lnTo>
                    <a:pt x="2549" y="2043"/>
                  </a:lnTo>
                  <a:lnTo>
                    <a:pt x="2548" y="2039"/>
                  </a:lnTo>
                  <a:lnTo>
                    <a:pt x="2547" y="2034"/>
                  </a:lnTo>
                  <a:lnTo>
                    <a:pt x="2544" y="2030"/>
                  </a:lnTo>
                  <a:lnTo>
                    <a:pt x="2538" y="2023"/>
                  </a:lnTo>
                  <a:lnTo>
                    <a:pt x="2530" y="2016"/>
                  </a:lnTo>
                  <a:lnTo>
                    <a:pt x="2522" y="2009"/>
                  </a:lnTo>
                  <a:lnTo>
                    <a:pt x="2512" y="2004"/>
                  </a:lnTo>
                  <a:lnTo>
                    <a:pt x="2506" y="2003"/>
                  </a:lnTo>
                  <a:lnTo>
                    <a:pt x="2501" y="2002"/>
                  </a:lnTo>
                  <a:lnTo>
                    <a:pt x="2497" y="2003"/>
                  </a:lnTo>
                  <a:lnTo>
                    <a:pt x="2493" y="2005"/>
                  </a:lnTo>
                  <a:lnTo>
                    <a:pt x="2489" y="2008"/>
                  </a:lnTo>
                  <a:lnTo>
                    <a:pt x="2488" y="2011"/>
                  </a:lnTo>
                  <a:lnTo>
                    <a:pt x="2488" y="2015"/>
                  </a:lnTo>
                  <a:lnTo>
                    <a:pt x="2487" y="2020"/>
                  </a:lnTo>
                  <a:lnTo>
                    <a:pt x="2487" y="2028"/>
                  </a:lnTo>
                  <a:lnTo>
                    <a:pt x="2492" y="2042"/>
                  </a:lnTo>
                  <a:lnTo>
                    <a:pt x="2498" y="2058"/>
                  </a:lnTo>
                  <a:lnTo>
                    <a:pt x="2503" y="2068"/>
                  </a:lnTo>
                  <a:lnTo>
                    <a:pt x="2511" y="2083"/>
                  </a:lnTo>
                  <a:lnTo>
                    <a:pt x="2518" y="2098"/>
                  </a:lnTo>
                  <a:lnTo>
                    <a:pt x="2520" y="2105"/>
                  </a:lnTo>
                  <a:lnTo>
                    <a:pt x="2522" y="2110"/>
                  </a:lnTo>
                  <a:lnTo>
                    <a:pt x="2522" y="2115"/>
                  </a:lnTo>
                  <a:lnTo>
                    <a:pt x="2520" y="2117"/>
                  </a:lnTo>
                  <a:lnTo>
                    <a:pt x="2519" y="2118"/>
                  </a:lnTo>
                  <a:lnTo>
                    <a:pt x="2516" y="2118"/>
                  </a:lnTo>
                  <a:lnTo>
                    <a:pt x="2512" y="2117"/>
                  </a:lnTo>
                  <a:lnTo>
                    <a:pt x="2506" y="2115"/>
                  </a:lnTo>
                  <a:lnTo>
                    <a:pt x="2494" y="2108"/>
                  </a:lnTo>
                  <a:lnTo>
                    <a:pt x="2482" y="2102"/>
                  </a:lnTo>
                  <a:lnTo>
                    <a:pt x="2470" y="2094"/>
                  </a:lnTo>
                  <a:lnTo>
                    <a:pt x="2460" y="2087"/>
                  </a:lnTo>
                  <a:lnTo>
                    <a:pt x="2445" y="2079"/>
                  </a:lnTo>
                  <a:lnTo>
                    <a:pt x="2429" y="2069"/>
                  </a:lnTo>
                  <a:lnTo>
                    <a:pt x="2413" y="2060"/>
                  </a:lnTo>
                  <a:lnTo>
                    <a:pt x="2400" y="2052"/>
                  </a:lnTo>
                  <a:lnTo>
                    <a:pt x="2387" y="2042"/>
                  </a:lnTo>
                  <a:lnTo>
                    <a:pt x="2372" y="2030"/>
                  </a:lnTo>
                  <a:lnTo>
                    <a:pt x="2356" y="2018"/>
                  </a:lnTo>
                  <a:lnTo>
                    <a:pt x="2346" y="2009"/>
                  </a:lnTo>
                  <a:lnTo>
                    <a:pt x="2338" y="1999"/>
                  </a:lnTo>
                  <a:lnTo>
                    <a:pt x="2331" y="1987"/>
                  </a:lnTo>
                  <a:lnTo>
                    <a:pt x="2325" y="1976"/>
                  </a:lnTo>
                  <a:lnTo>
                    <a:pt x="2322" y="1966"/>
                  </a:lnTo>
                  <a:lnTo>
                    <a:pt x="2321" y="1960"/>
                  </a:lnTo>
                  <a:lnTo>
                    <a:pt x="2319" y="1955"/>
                  </a:lnTo>
                  <a:lnTo>
                    <a:pt x="2316" y="1951"/>
                  </a:lnTo>
                  <a:lnTo>
                    <a:pt x="2309" y="1944"/>
                  </a:lnTo>
                  <a:lnTo>
                    <a:pt x="2300" y="1935"/>
                  </a:lnTo>
                  <a:lnTo>
                    <a:pt x="2293" y="1926"/>
                  </a:lnTo>
                  <a:lnTo>
                    <a:pt x="2287" y="1915"/>
                  </a:lnTo>
                  <a:lnTo>
                    <a:pt x="2280" y="1902"/>
                  </a:lnTo>
                  <a:lnTo>
                    <a:pt x="2277" y="1896"/>
                  </a:lnTo>
                  <a:lnTo>
                    <a:pt x="2272" y="1889"/>
                  </a:lnTo>
                  <a:lnTo>
                    <a:pt x="2266" y="1883"/>
                  </a:lnTo>
                  <a:lnTo>
                    <a:pt x="2259" y="1876"/>
                  </a:lnTo>
                  <a:lnTo>
                    <a:pt x="2245" y="1864"/>
                  </a:lnTo>
                  <a:lnTo>
                    <a:pt x="2231" y="1853"/>
                  </a:lnTo>
                  <a:lnTo>
                    <a:pt x="2218" y="1842"/>
                  </a:lnTo>
                  <a:lnTo>
                    <a:pt x="2203" y="1831"/>
                  </a:lnTo>
                  <a:lnTo>
                    <a:pt x="2190" y="1820"/>
                  </a:lnTo>
                  <a:lnTo>
                    <a:pt x="2180" y="1812"/>
                  </a:lnTo>
                  <a:lnTo>
                    <a:pt x="2177" y="1808"/>
                  </a:lnTo>
                  <a:lnTo>
                    <a:pt x="2176" y="1804"/>
                  </a:lnTo>
                  <a:lnTo>
                    <a:pt x="2176" y="1802"/>
                  </a:lnTo>
                  <a:lnTo>
                    <a:pt x="2176" y="1800"/>
                  </a:lnTo>
                  <a:lnTo>
                    <a:pt x="2177" y="1795"/>
                  </a:lnTo>
                  <a:lnTo>
                    <a:pt x="2180" y="1789"/>
                  </a:lnTo>
                  <a:lnTo>
                    <a:pt x="2182" y="1787"/>
                  </a:lnTo>
                  <a:lnTo>
                    <a:pt x="2180" y="1783"/>
                  </a:lnTo>
                  <a:lnTo>
                    <a:pt x="2179" y="1781"/>
                  </a:lnTo>
                  <a:lnTo>
                    <a:pt x="2178" y="1778"/>
                  </a:lnTo>
                  <a:lnTo>
                    <a:pt x="2172" y="1775"/>
                  </a:lnTo>
                  <a:lnTo>
                    <a:pt x="2164" y="1772"/>
                  </a:lnTo>
                  <a:lnTo>
                    <a:pt x="2153" y="1770"/>
                  </a:lnTo>
                  <a:lnTo>
                    <a:pt x="2142" y="1766"/>
                  </a:lnTo>
                  <a:lnTo>
                    <a:pt x="2136" y="1763"/>
                  </a:lnTo>
                  <a:lnTo>
                    <a:pt x="2132" y="1760"/>
                  </a:lnTo>
                  <a:lnTo>
                    <a:pt x="2126" y="1757"/>
                  </a:lnTo>
                  <a:lnTo>
                    <a:pt x="2121" y="1752"/>
                  </a:lnTo>
                  <a:lnTo>
                    <a:pt x="2117" y="1747"/>
                  </a:lnTo>
                  <a:lnTo>
                    <a:pt x="2115" y="1743"/>
                  </a:lnTo>
                  <a:lnTo>
                    <a:pt x="2113" y="1738"/>
                  </a:lnTo>
                  <a:lnTo>
                    <a:pt x="2111" y="1732"/>
                  </a:lnTo>
                  <a:lnTo>
                    <a:pt x="2108" y="1722"/>
                  </a:lnTo>
                  <a:lnTo>
                    <a:pt x="2103" y="1713"/>
                  </a:lnTo>
                  <a:lnTo>
                    <a:pt x="2100" y="1709"/>
                  </a:lnTo>
                  <a:lnTo>
                    <a:pt x="2096" y="1707"/>
                  </a:lnTo>
                  <a:lnTo>
                    <a:pt x="2091" y="1706"/>
                  </a:lnTo>
                  <a:lnTo>
                    <a:pt x="2088" y="1705"/>
                  </a:lnTo>
                  <a:lnTo>
                    <a:pt x="2083" y="1706"/>
                  </a:lnTo>
                  <a:lnTo>
                    <a:pt x="2078" y="1708"/>
                  </a:lnTo>
                  <a:lnTo>
                    <a:pt x="2073" y="1711"/>
                  </a:lnTo>
                  <a:lnTo>
                    <a:pt x="2069" y="1715"/>
                  </a:lnTo>
                  <a:lnTo>
                    <a:pt x="2059" y="1727"/>
                  </a:lnTo>
                  <a:lnTo>
                    <a:pt x="2048" y="1741"/>
                  </a:lnTo>
                  <a:lnTo>
                    <a:pt x="2038" y="1753"/>
                  </a:lnTo>
                  <a:lnTo>
                    <a:pt x="2028" y="1763"/>
                  </a:lnTo>
                  <a:lnTo>
                    <a:pt x="2023" y="1765"/>
                  </a:lnTo>
                  <a:lnTo>
                    <a:pt x="2019" y="1765"/>
                  </a:lnTo>
                  <a:lnTo>
                    <a:pt x="2013" y="1765"/>
                  </a:lnTo>
                  <a:lnTo>
                    <a:pt x="2006" y="1764"/>
                  </a:lnTo>
                  <a:lnTo>
                    <a:pt x="1994" y="1760"/>
                  </a:lnTo>
                  <a:lnTo>
                    <a:pt x="1983" y="1756"/>
                  </a:lnTo>
                  <a:lnTo>
                    <a:pt x="1979" y="1755"/>
                  </a:lnTo>
                  <a:lnTo>
                    <a:pt x="1977" y="1752"/>
                  </a:lnTo>
                  <a:lnTo>
                    <a:pt x="1975" y="1749"/>
                  </a:lnTo>
                  <a:lnTo>
                    <a:pt x="1974" y="1746"/>
                  </a:lnTo>
                  <a:lnTo>
                    <a:pt x="1972" y="1738"/>
                  </a:lnTo>
                  <a:lnTo>
                    <a:pt x="1972" y="1727"/>
                  </a:lnTo>
                  <a:lnTo>
                    <a:pt x="1971" y="1721"/>
                  </a:lnTo>
                  <a:lnTo>
                    <a:pt x="1968" y="1718"/>
                  </a:lnTo>
                  <a:lnTo>
                    <a:pt x="1963" y="1714"/>
                  </a:lnTo>
                  <a:lnTo>
                    <a:pt x="1957" y="1712"/>
                  </a:lnTo>
                  <a:lnTo>
                    <a:pt x="1950" y="1711"/>
                  </a:lnTo>
                  <a:lnTo>
                    <a:pt x="1944" y="1711"/>
                  </a:lnTo>
                  <a:lnTo>
                    <a:pt x="1937" y="1711"/>
                  </a:lnTo>
                  <a:lnTo>
                    <a:pt x="1932" y="1712"/>
                  </a:lnTo>
                  <a:lnTo>
                    <a:pt x="1927" y="1714"/>
                  </a:lnTo>
                  <a:lnTo>
                    <a:pt x="1925" y="1716"/>
                  </a:lnTo>
                  <a:lnTo>
                    <a:pt x="1922" y="1720"/>
                  </a:lnTo>
                  <a:lnTo>
                    <a:pt x="1922" y="1724"/>
                  </a:lnTo>
                  <a:lnTo>
                    <a:pt x="1922" y="1733"/>
                  </a:lnTo>
                  <a:lnTo>
                    <a:pt x="1922" y="1743"/>
                  </a:lnTo>
                  <a:lnTo>
                    <a:pt x="1921" y="1747"/>
                  </a:lnTo>
                  <a:lnTo>
                    <a:pt x="1920" y="1751"/>
                  </a:lnTo>
                  <a:lnTo>
                    <a:pt x="1916" y="1755"/>
                  </a:lnTo>
                  <a:lnTo>
                    <a:pt x="1912" y="1759"/>
                  </a:lnTo>
                  <a:lnTo>
                    <a:pt x="1899" y="1768"/>
                  </a:lnTo>
                  <a:lnTo>
                    <a:pt x="1883" y="1778"/>
                  </a:lnTo>
                  <a:lnTo>
                    <a:pt x="1876" y="1783"/>
                  </a:lnTo>
                  <a:lnTo>
                    <a:pt x="1870" y="1788"/>
                  </a:lnTo>
                  <a:lnTo>
                    <a:pt x="1867" y="1791"/>
                  </a:lnTo>
                  <a:lnTo>
                    <a:pt x="1864" y="1795"/>
                  </a:lnTo>
                  <a:lnTo>
                    <a:pt x="1863" y="1801"/>
                  </a:lnTo>
                  <a:lnTo>
                    <a:pt x="1861" y="1807"/>
                  </a:lnTo>
                  <a:lnTo>
                    <a:pt x="1858" y="1810"/>
                  </a:lnTo>
                  <a:lnTo>
                    <a:pt x="1856" y="1813"/>
                  </a:lnTo>
                  <a:lnTo>
                    <a:pt x="1853" y="1814"/>
                  </a:lnTo>
                  <a:lnTo>
                    <a:pt x="1852" y="1814"/>
                  </a:lnTo>
                  <a:lnTo>
                    <a:pt x="1850" y="1814"/>
                  </a:lnTo>
                  <a:lnTo>
                    <a:pt x="1848" y="1812"/>
                  </a:lnTo>
                  <a:lnTo>
                    <a:pt x="1845" y="1809"/>
                  </a:lnTo>
                  <a:lnTo>
                    <a:pt x="1843" y="1806"/>
                  </a:lnTo>
                  <a:lnTo>
                    <a:pt x="1839" y="1798"/>
                  </a:lnTo>
                  <a:lnTo>
                    <a:pt x="1834" y="1790"/>
                  </a:lnTo>
                  <a:lnTo>
                    <a:pt x="1830" y="1783"/>
                  </a:lnTo>
                  <a:lnTo>
                    <a:pt x="1821" y="1777"/>
                  </a:lnTo>
                  <a:lnTo>
                    <a:pt x="1812" y="1771"/>
                  </a:lnTo>
                  <a:lnTo>
                    <a:pt x="1802" y="1765"/>
                  </a:lnTo>
                  <a:lnTo>
                    <a:pt x="1793" y="1758"/>
                  </a:lnTo>
                  <a:lnTo>
                    <a:pt x="1783" y="1751"/>
                  </a:lnTo>
                  <a:lnTo>
                    <a:pt x="1774" y="1743"/>
                  </a:lnTo>
                  <a:lnTo>
                    <a:pt x="1763" y="1735"/>
                  </a:lnTo>
                  <a:lnTo>
                    <a:pt x="1757" y="1733"/>
                  </a:lnTo>
                  <a:lnTo>
                    <a:pt x="1751" y="1731"/>
                  </a:lnTo>
                  <a:lnTo>
                    <a:pt x="1746" y="1728"/>
                  </a:lnTo>
                  <a:lnTo>
                    <a:pt x="1742" y="1728"/>
                  </a:lnTo>
                  <a:lnTo>
                    <a:pt x="1737" y="1727"/>
                  </a:lnTo>
                  <a:lnTo>
                    <a:pt x="1735" y="1727"/>
                  </a:lnTo>
                  <a:lnTo>
                    <a:pt x="1732" y="1726"/>
                  </a:lnTo>
                  <a:lnTo>
                    <a:pt x="1730" y="1725"/>
                  </a:lnTo>
                  <a:lnTo>
                    <a:pt x="1729" y="1720"/>
                  </a:lnTo>
                  <a:lnTo>
                    <a:pt x="1729" y="1713"/>
                  </a:lnTo>
                  <a:lnTo>
                    <a:pt x="1727" y="1708"/>
                  </a:lnTo>
                  <a:lnTo>
                    <a:pt x="1725" y="1705"/>
                  </a:lnTo>
                  <a:lnTo>
                    <a:pt x="1723" y="1701"/>
                  </a:lnTo>
                  <a:lnTo>
                    <a:pt x="1719" y="1697"/>
                  </a:lnTo>
                  <a:lnTo>
                    <a:pt x="1710" y="1689"/>
                  </a:lnTo>
                  <a:lnTo>
                    <a:pt x="1700" y="1681"/>
                  </a:lnTo>
                  <a:lnTo>
                    <a:pt x="1692" y="1671"/>
                  </a:lnTo>
                  <a:lnTo>
                    <a:pt x="1681" y="1661"/>
                  </a:lnTo>
                  <a:lnTo>
                    <a:pt x="1672" y="1651"/>
                  </a:lnTo>
                  <a:lnTo>
                    <a:pt x="1663" y="1643"/>
                  </a:lnTo>
                  <a:lnTo>
                    <a:pt x="1657" y="1636"/>
                  </a:lnTo>
                  <a:lnTo>
                    <a:pt x="1651" y="1629"/>
                  </a:lnTo>
                  <a:lnTo>
                    <a:pt x="1647" y="1624"/>
                  </a:lnTo>
                  <a:lnTo>
                    <a:pt x="1641" y="1621"/>
                  </a:lnTo>
                  <a:lnTo>
                    <a:pt x="1636" y="1621"/>
                  </a:lnTo>
                  <a:lnTo>
                    <a:pt x="1632" y="1620"/>
                  </a:lnTo>
                  <a:lnTo>
                    <a:pt x="1628" y="1618"/>
                  </a:lnTo>
                  <a:lnTo>
                    <a:pt x="1623" y="1611"/>
                  </a:lnTo>
                  <a:lnTo>
                    <a:pt x="1619" y="1607"/>
                  </a:lnTo>
                  <a:lnTo>
                    <a:pt x="1613" y="1604"/>
                  </a:lnTo>
                  <a:lnTo>
                    <a:pt x="1606" y="1600"/>
                  </a:lnTo>
                  <a:lnTo>
                    <a:pt x="1599" y="1596"/>
                  </a:lnTo>
                  <a:lnTo>
                    <a:pt x="1582" y="1592"/>
                  </a:lnTo>
                  <a:lnTo>
                    <a:pt x="1568" y="1586"/>
                  </a:lnTo>
                  <a:lnTo>
                    <a:pt x="1561" y="1583"/>
                  </a:lnTo>
                  <a:lnTo>
                    <a:pt x="1554" y="1582"/>
                  </a:lnTo>
                  <a:lnTo>
                    <a:pt x="1547" y="1582"/>
                  </a:lnTo>
                  <a:lnTo>
                    <a:pt x="1538" y="1582"/>
                  </a:lnTo>
                  <a:lnTo>
                    <a:pt x="1530" y="1583"/>
                  </a:lnTo>
                  <a:lnTo>
                    <a:pt x="1523" y="1586"/>
                  </a:lnTo>
                  <a:lnTo>
                    <a:pt x="1516" y="1589"/>
                  </a:lnTo>
                  <a:lnTo>
                    <a:pt x="1510" y="1594"/>
                  </a:lnTo>
                  <a:lnTo>
                    <a:pt x="1505" y="1600"/>
                  </a:lnTo>
                  <a:lnTo>
                    <a:pt x="1500" y="1606"/>
                  </a:lnTo>
                  <a:lnTo>
                    <a:pt x="1497" y="1611"/>
                  </a:lnTo>
                  <a:lnTo>
                    <a:pt x="1494" y="1617"/>
                  </a:lnTo>
                  <a:lnTo>
                    <a:pt x="1493" y="1623"/>
                  </a:lnTo>
                  <a:lnTo>
                    <a:pt x="1493" y="1629"/>
                  </a:lnTo>
                  <a:lnTo>
                    <a:pt x="1494" y="1633"/>
                  </a:lnTo>
                  <a:lnTo>
                    <a:pt x="1496" y="1639"/>
                  </a:lnTo>
                  <a:lnTo>
                    <a:pt x="1498" y="1645"/>
                  </a:lnTo>
                  <a:lnTo>
                    <a:pt x="1500" y="1652"/>
                  </a:lnTo>
                  <a:lnTo>
                    <a:pt x="1502" y="1661"/>
                  </a:lnTo>
                  <a:lnTo>
                    <a:pt x="1502" y="1669"/>
                  </a:lnTo>
                  <a:lnTo>
                    <a:pt x="1502" y="1677"/>
                  </a:lnTo>
                  <a:lnTo>
                    <a:pt x="1500" y="1684"/>
                  </a:lnTo>
                  <a:lnTo>
                    <a:pt x="1499" y="1692"/>
                  </a:lnTo>
                  <a:lnTo>
                    <a:pt x="1497" y="1699"/>
                  </a:lnTo>
                  <a:lnTo>
                    <a:pt x="1494" y="1705"/>
                  </a:lnTo>
                  <a:lnTo>
                    <a:pt x="1492" y="1713"/>
                  </a:lnTo>
                  <a:lnTo>
                    <a:pt x="1491" y="1721"/>
                  </a:lnTo>
                  <a:lnTo>
                    <a:pt x="1491" y="1732"/>
                  </a:lnTo>
                  <a:lnTo>
                    <a:pt x="1491" y="1752"/>
                  </a:lnTo>
                  <a:lnTo>
                    <a:pt x="1492" y="1772"/>
                  </a:lnTo>
                  <a:lnTo>
                    <a:pt x="1492" y="1788"/>
                  </a:lnTo>
                  <a:lnTo>
                    <a:pt x="1494" y="1800"/>
                  </a:lnTo>
                  <a:lnTo>
                    <a:pt x="1498" y="1812"/>
                  </a:lnTo>
                  <a:lnTo>
                    <a:pt x="1502" y="1825"/>
                  </a:lnTo>
                  <a:lnTo>
                    <a:pt x="1503" y="1833"/>
                  </a:lnTo>
                  <a:lnTo>
                    <a:pt x="1503" y="1842"/>
                  </a:lnTo>
                  <a:lnTo>
                    <a:pt x="1500" y="1851"/>
                  </a:lnTo>
                  <a:lnTo>
                    <a:pt x="1497" y="1858"/>
                  </a:lnTo>
                  <a:lnTo>
                    <a:pt x="1493" y="1860"/>
                  </a:lnTo>
                  <a:lnTo>
                    <a:pt x="1491" y="1864"/>
                  </a:lnTo>
                  <a:lnTo>
                    <a:pt x="1487" y="1866"/>
                  </a:lnTo>
                  <a:lnTo>
                    <a:pt x="1484" y="1867"/>
                  </a:lnTo>
                  <a:lnTo>
                    <a:pt x="1480" y="1869"/>
                  </a:lnTo>
                  <a:lnTo>
                    <a:pt x="1475" y="1870"/>
                  </a:lnTo>
                  <a:lnTo>
                    <a:pt x="1471" y="1870"/>
                  </a:lnTo>
                  <a:lnTo>
                    <a:pt x="1466" y="1869"/>
                  </a:lnTo>
                  <a:lnTo>
                    <a:pt x="1450" y="1861"/>
                  </a:lnTo>
                  <a:lnTo>
                    <a:pt x="1434" y="1851"/>
                  </a:lnTo>
                  <a:lnTo>
                    <a:pt x="1426" y="1845"/>
                  </a:lnTo>
                  <a:lnTo>
                    <a:pt x="1417" y="1841"/>
                  </a:lnTo>
                  <a:lnTo>
                    <a:pt x="1414" y="1840"/>
                  </a:lnTo>
                  <a:lnTo>
                    <a:pt x="1410" y="1840"/>
                  </a:lnTo>
                  <a:lnTo>
                    <a:pt x="1408" y="1840"/>
                  </a:lnTo>
                  <a:lnTo>
                    <a:pt x="1405" y="1841"/>
                  </a:lnTo>
                  <a:lnTo>
                    <a:pt x="1401" y="1845"/>
                  </a:lnTo>
                  <a:lnTo>
                    <a:pt x="1398" y="1851"/>
                  </a:lnTo>
                  <a:lnTo>
                    <a:pt x="1397" y="1858"/>
                  </a:lnTo>
                  <a:lnTo>
                    <a:pt x="1395" y="1865"/>
                  </a:lnTo>
                  <a:lnTo>
                    <a:pt x="1393" y="1872"/>
                  </a:lnTo>
                  <a:lnTo>
                    <a:pt x="1392" y="1878"/>
                  </a:lnTo>
                  <a:lnTo>
                    <a:pt x="1391" y="1881"/>
                  </a:lnTo>
                  <a:lnTo>
                    <a:pt x="1389" y="1883"/>
                  </a:lnTo>
                  <a:lnTo>
                    <a:pt x="1387" y="1884"/>
                  </a:lnTo>
                  <a:lnTo>
                    <a:pt x="1385" y="1885"/>
                  </a:lnTo>
                  <a:lnTo>
                    <a:pt x="1377" y="1886"/>
                  </a:lnTo>
                  <a:lnTo>
                    <a:pt x="1371" y="1888"/>
                  </a:lnTo>
                  <a:lnTo>
                    <a:pt x="1368" y="1888"/>
                  </a:lnTo>
                  <a:lnTo>
                    <a:pt x="1367" y="1889"/>
                  </a:lnTo>
                  <a:lnTo>
                    <a:pt x="1366" y="1891"/>
                  </a:lnTo>
                  <a:lnTo>
                    <a:pt x="1365" y="1895"/>
                  </a:lnTo>
                  <a:lnTo>
                    <a:pt x="1366" y="1903"/>
                  </a:lnTo>
                  <a:lnTo>
                    <a:pt x="1367" y="1911"/>
                  </a:lnTo>
                  <a:lnTo>
                    <a:pt x="1368" y="1915"/>
                  </a:lnTo>
                  <a:lnTo>
                    <a:pt x="1367" y="1920"/>
                  </a:lnTo>
                  <a:lnTo>
                    <a:pt x="1366" y="1926"/>
                  </a:lnTo>
                  <a:lnTo>
                    <a:pt x="1363" y="1932"/>
                  </a:lnTo>
                  <a:lnTo>
                    <a:pt x="1358" y="1938"/>
                  </a:lnTo>
                  <a:lnTo>
                    <a:pt x="1355" y="1944"/>
                  </a:lnTo>
                  <a:lnTo>
                    <a:pt x="1353" y="1948"/>
                  </a:lnTo>
                  <a:lnTo>
                    <a:pt x="1353" y="1952"/>
                  </a:lnTo>
                  <a:lnTo>
                    <a:pt x="1352" y="1960"/>
                  </a:lnTo>
                  <a:lnTo>
                    <a:pt x="1353" y="1967"/>
                  </a:lnTo>
                  <a:lnTo>
                    <a:pt x="1353" y="1978"/>
                  </a:lnTo>
                  <a:lnTo>
                    <a:pt x="1352" y="1991"/>
                  </a:lnTo>
                  <a:lnTo>
                    <a:pt x="1349" y="1998"/>
                  </a:lnTo>
                  <a:lnTo>
                    <a:pt x="1347" y="2004"/>
                  </a:lnTo>
                  <a:lnTo>
                    <a:pt x="1346" y="2006"/>
                  </a:lnTo>
                  <a:lnTo>
                    <a:pt x="1343" y="2008"/>
                  </a:lnTo>
                  <a:lnTo>
                    <a:pt x="1342" y="2009"/>
                  </a:lnTo>
                  <a:lnTo>
                    <a:pt x="1340" y="2009"/>
                  </a:lnTo>
                  <a:lnTo>
                    <a:pt x="1330" y="2009"/>
                  </a:lnTo>
                  <a:lnTo>
                    <a:pt x="1324" y="2009"/>
                  </a:lnTo>
                  <a:lnTo>
                    <a:pt x="1320" y="2006"/>
                  </a:lnTo>
                  <a:lnTo>
                    <a:pt x="1313" y="2001"/>
                  </a:lnTo>
                  <a:lnTo>
                    <a:pt x="1303" y="1991"/>
                  </a:lnTo>
                  <a:lnTo>
                    <a:pt x="1290" y="1983"/>
                  </a:lnTo>
                  <a:lnTo>
                    <a:pt x="1283" y="1979"/>
                  </a:lnTo>
                  <a:lnTo>
                    <a:pt x="1277" y="1976"/>
                  </a:lnTo>
                  <a:lnTo>
                    <a:pt x="1271" y="1974"/>
                  </a:lnTo>
                  <a:lnTo>
                    <a:pt x="1265" y="1973"/>
                  </a:lnTo>
                  <a:lnTo>
                    <a:pt x="1260" y="1974"/>
                  </a:lnTo>
                  <a:lnTo>
                    <a:pt x="1258" y="1976"/>
                  </a:lnTo>
                  <a:lnTo>
                    <a:pt x="1254" y="1978"/>
                  </a:lnTo>
                  <a:lnTo>
                    <a:pt x="1252" y="1982"/>
                  </a:lnTo>
                  <a:lnTo>
                    <a:pt x="1247" y="1991"/>
                  </a:lnTo>
                  <a:lnTo>
                    <a:pt x="1238" y="2005"/>
                  </a:lnTo>
                  <a:lnTo>
                    <a:pt x="1232" y="2011"/>
                  </a:lnTo>
                  <a:lnTo>
                    <a:pt x="1226" y="2015"/>
                  </a:lnTo>
                  <a:lnTo>
                    <a:pt x="1221" y="2017"/>
                  </a:lnTo>
                  <a:lnTo>
                    <a:pt x="1216" y="2017"/>
                  </a:lnTo>
                  <a:lnTo>
                    <a:pt x="1207" y="2012"/>
                  </a:lnTo>
                  <a:lnTo>
                    <a:pt x="1198" y="2008"/>
                  </a:lnTo>
                  <a:lnTo>
                    <a:pt x="1189" y="2003"/>
                  </a:lnTo>
                  <a:lnTo>
                    <a:pt x="1179" y="1997"/>
                  </a:lnTo>
                  <a:lnTo>
                    <a:pt x="1170" y="1992"/>
                  </a:lnTo>
                  <a:lnTo>
                    <a:pt x="1162" y="1989"/>
                  </a:lnTo>
                  <a:lnTo>
                    <a:pt x="1153" y="1985"/>
                  </a:lnTo>
                  <a:lnTo>
                    <a:pt x="1144" y="1980"/>
                  </a:lnTo>
                  <a:lnTo>
                    <a:pt x="1133" y="1973"/>
                  </a:lnTo>
                  <a:lnTo>
                    <a:pt x="1122" y="1965"/>
                  </a:lnTo>
                  <a:lnTo>
                    <a:pt x="1116" y="1960"/>
                  </a:lnTo>
                  <a:lnTo>
                    <a:pt x="1114" y="1955"/>
                  </a:lnTo>
                  <a:lnTo>
                    <a:pt x="1112" y="1949"/>
                  </a:lnTo>
                  <a:lnTo>
                    <a:pt x="1111" y="1945"/>
                  </a:lnTo>
                  <a:lnTo>
                    <a:pt x="1109" y="1940"/>
                  </a:lnTo>
                  <a:lnTo>
                    <a:pt x="1108" y="1935"/>
                  </a:lnTo>
                  <a:lnTo>
                    <a:pt x="1106" y="1929"/>
                  </a:lnTo>
                  <a:lnTo>
                    <a:pt x="1102" y="1923"/>
                  </a:lnTo>
                  <a:lnTo>
                    <a:pt x="1094" y="1913"/>
                  </a:lnTo>
                  <a:lnTo>
                    <a:pt x="1083" y="1902"/>
                  </a:lnTo>
                  <a:lnTo>
                    <a:pt x="1077" y="1898"/>
                  </a:lnTo>
                  <a:lnTo>
                    <a:pt x="1071" y="1894"/>
                  </a:lnTo>
                  <a:lnTo>
                    <a:pt x="1064" y="1891"/>
                  </a:lnTo>
                  <a:lnTo>
                    <a:pt x="1056" y="1888"/>
                  </a:lnTo>
                  <a:lnTo>
                    <a:pt x="1051" y="1888"/>
                  </a:lnTo>
                  <a:lnTo>
                    <a:pt x="1047" y="1888"/>
                  </a:lnTo>
                  <a:lnTo>
                    <a:pt x="1043" y="1889"/>
                  </a:lnTo>
                  <a:lnTo>
                    <a:pt x="1038" y="1891"/>
                  </a:lnTo>
                  <a:lnTo>
                    <a:pt x="1028" y="1896"/>
                  </a:lnTo>
                  <a:lnTo>
                    <a:pt x="1019" y="1903"/>
                  </a:lnTo>
                  <a:lnTo>
                    <a:pt x="1009" y="1910"/>
                  </a:lnTo>
                  <a:lnTo>
                    <a:pt x="1000" y="1916"/>
                  </a:lnTo>
                  <a:lnTo>
                    <a:pt x="995" y="1919"/>
                  </a:lnTo>
                  <a:lnTo>
                    <a:pt x="990" y="1921"/>
                  </a:lnTo>
                  <a:lnTo>
                    <a:pt x="986" y="1922"/>
                  </a:lnTo>
                  <a:lnTo>
                    <a:pt x="981" y="1922"/>
                  </a:lnTo>
                  <a:lnTo>
                    <a:pt x="971" y="1921"/>
                  </a:lnTo>
                  <a:lnTo>
                    <a:pt x="962" y="1917"/>
                  </a:lnTo>
                  <a:lnTo>
                    <a:pt x="954" y="1914"/>
                  </a:lnTo>
                  <a:lnTo>
                    <a:pt x="945" y="1910"/>
                  </a:lnTo>
                  <a:lnTo>
                    <a:pt x="937" y="1907"/>
                  </a:lnTo>
                  <a:lnTo>
                    <a:pt x="929" y="1904"/>
                  </a:lnTo>
                  <a:lnTo>
                    <a:pt x="925" y="1904"/>
                  </a:lnTo>
                  <a:lnTo>
                    <a:pt x="920" y="1905"/>
                  </a:lnTo>
                  <a:lnTo>
                    <a:pt x="917" y="1907"/>
                  </a:lnTo>
                  <a:lnTo>
                    <a:pt x="912" y="1909"/>
                  </a:lnTo>
                  <a:lnTo>
                    <a:pt x="908" y="1911"/>
                  </a:lnTo>
                  <a:lnTo>
                    <a:pt x="905" y="1911"/>
                  </a:lnTo>
                  <a:lnTo>
                    <a:pt x="901" y="1911"/>
                  </a:lnTo>
                  <a:lnTo>
                    <a:pt x="899" y="1909"/>
                  </a:lnTo>
                  <a:lnTo>
                    <a:pt x="893" y="1902"/>
                  </a:lnTo>
                  <a:lnTo>
                    <a:pt x="887" y="1892"/>
                  </a:lnTo>
                  <a:lnTo>
                    <a:pt x="879" y="1872"/>
                  </a:lnTo>
                  <a:lnTo>
                    <a:pt x="872" y="1859"/>
                  </a:lnTo>
                  <a:lnTo>
                    <a:pt x="860" y="1852"/>
                  </a:lnTo>
                  <a:lnTo>
                    <a:pt x="839" y="1844"/>
                  </a:lnTo>
                  <a:lnTo>
                    <a:pt x="818" y="1837"/>
                  </a:lnTo>
                  <a:lnTo>
                    <a:pt x="803" y="1832"/>
                  </a:lnTo>
                  <a:lnTo>
                    <a:pt x="798" y="1832"/>
                  </a:lnTo>
                  <a:lnTo>
                    <a:pt x="794" y="1834"/>
                  </a:lnTo>
                  <a:lnTo>
                    <a:pt x="791" y="1837"/>
                  </a:lnTo>
                  <a:lnTo>
                    <a:pt x="786" y="1840"/>
                  </a:lnTo>
                  <a:lnTo>
                    <a:pt x="782" y="1845"/>
                  </a:lnTo>
                  <a:lnTo>
                    <a:pt x="776" y="1847"/>
                  </a:lnTo>
                  <a:lnTo>
                    <a:pt x="771" y="1850"/>
                  </a:lnTo>
                  <a:lnTo>
                    <a:pt x="762" y="1850"/>
                  </a:lnTo>
                  <a:lnTo>
                    <a:pt x="741" y="1847"/>
                  </a:lnTo>
                  <a:lnTo>
                    <a:pt x="713" y="1845"/>
                  </a:lnTo>
                  <a:lnTo>
                    <a:pt x="700" y="1844"/>
                  </a:lnTo>
                  <a:lnTo>
                    <a:pt x="688" y="1842"/>
                  </a:lnTo>
                  <a:lnTo>
                    <a:pt x="678" y="1840"/>
                  </a:lnTo>
                  <a:lnTo>
                    <a:pt x="669" y="1839"/>
                  </a:lnTo>
                  <a:lnTo>
                    <a:pt x="666" y="1837"/>
                  </a:lnTo>
                  <a:lnTo>
                    <a:pt x="664" y="1833"/>
                  </a:lnTo>
                  <a:lnTo>
                    <a:pt x="660" y="1828"/>
                  </a:lnTo>
                  <a:lnTo>
                    <a:pt x="658" y="1822"/>
                  </a:lnTo>
                  <a:lnTo>
                    <a:pt x="654" y="1808"/>
                  </a:lnTo>
                  <a:lnTo>
                    <a:pt x="652" y="1791"/>
                  </a:lnTo>
                  <a:lnTo>
                    <a:pt x="646" y="1760"/>
                  </a:lnTo>
                  <a:lnTo>
                    <a:pt x="641" y="1738"/>
                  </a:lnTo>
                  <a:lnTo>
                    <a:pt x="639" y="1731"/>
                  </a:lnTo>
                  <a:lnTo>
                    <a:pt x="639" y="1720"/>
                  </a:lnTo>
                  <a:lnTo>
                    <a:pt x="639" y="1708"/>
                  </a:lnTo>
                  <a:lnTo>
                    <a:pt x="639" y="1695"/>
                  </a:lnTo>
                  <a:lnTo>
                    <a:pt x="639" y="1683"/>
                  </a:lnTo>
                  <a:lnTo>
                    <a:pt x="639" y="1673"/>
                  </a:lnTo>
                  <a:lnTo>
                    <a:pt x="637" y="1668"/>
                  </a:lnTo>
                  <a:lnTo>
                    <a:pt x="637" y="1664"/>
                  </a:lnTo>
                  <a:lnTo>
                    <a:pt x="636" y="1662"/>
                  </a:lnTo>
                  <a:lnTo>
                    <a:pt x="634" y="1661"/>
                  </a:lnTo>
                  <a:lnTo>
                    <a:pt x="627" y="1658"/>
                  </a:lnTo>
                  <a:lnTo>
                    <a:pt x="615" y="1656"/>
                  </a:lnTo>
                  <a:lnTo>
                    <a:pt x="601" y="1655"/>
                  </a:lnTo>
                  <a:lnTo>
                    <a:pt x="584" y="1653"/>
                  </a:lnTo>
                  <a:lnTo>
                    <a:pt x="564" y="1653"/>
                  </a:lnTo>
                  <a:lnTo>
                    <a:pt x="539" y="1655"/>
                  </a:lnTo>
                  <a:lnTo>
                    <a:pt x="511" y="1656"/>
                  </a:lnTo>
                  <a:lnTo>
                    <a:pt x="480" y="1658"/>
                  </a:lnTo>
                  <a:lnTo>
                    <a:pt x="476" y="1658"/>
                  </a:lnTo>
                  <a:lnTo>
                    <a:pt x="470" y="1658"/>
                  </a:lnTo>
                  <a:lnTo>
                    <a:pt x="465" y="1656"/>
                  </a:lnTo>
                  <a:lnTo>
                    <a:pt x="460" y="1655"/>
                  </a:lnTo>
                  <a:lnTo>
                    <a:pt x="451" y="1649"/>
                  </a:lnTo>
                  <a:lnTo>
                    <a:pt x="444" y="1642"/>
                  </a:lnTo>
                  <a:lnTo>
                    <a:pt x="436" y="1633"/>
                  </a:lnTo>
                  <a:lnTo>
                    <a:pt x="432" y="1626"/>
                  </a:lnTo>
                  <a:lnTo>
                    <a:pt x="429" y="1619"/>
                  </a:lnTo>
                  <a:lnTo>
                    <a:pt x="428" y="1615"/>
                  </a:lnTo>
                  <a:lnTo>
                    <a:pt x="428" y="1611"/>
                  </a:lnTo>
                  <a:lnTo>
                    <a:pt x="432" y="1607"/>
                  </a:lnTo>
                  <a:lnTo>
                    <a:pt x="435" y="1604"/>
                  </a:lnTo>
                  <a:lnTo>
                    <a:pt x="440" y="1602"/>
                  </a:lnTo>
                  <a:lnTo>
                    <a:pt x="452" y="1601"/>
                  </a:lnTo>
                  <a:lnTo>
                    <a:pt x="464" y="1599"/>
                  </a:lnTo>
                  <a:lnTo>
                    <a:pt x="467" y="1598"/>
                  </a:lnTo>
                  <a:lnTo>
                    <a:pt x="471" y="1596"/>
                  </a:lnTo>
                  <a:lnTo>
                    <a:pt x="473" y="1594"/>
                  </a:lnTo>
                  <a:lnTo>
                    <a:pt x="475" y="1592"/>
                  </a:lnTo>
                  <a:lnTo>
                    <a:pt x="477" y="1587"/>
                  </a:lnTo>
                  <a:lnTo>
                    <a:pt x="477" y="1582"/>
                  </a:lnTo>
                  <a:lnTo>
                    <a:pt x="475" y="1577"/>
                  </a:lnTo>
                  <a:lnTo>
                    <a:pt x="471" y="1573"/>
                  </a:lnTo>
                  <a:lnTo>
                    <a:pt x="467" y="1569"/>
                  </a:lnTo>
                  <a:lnTo>
                    <a:pt x="463" y="1566"/>
                  </a:lnTo>
                  <a:lnTo>
                    <a:pt x="453" y="1561"/>
                  </a:lnTo>
                  <a:lnTo>
                    <a:pt x="444" y="1555"/>
                  </a:lnTo>
                  <a:lnTo>
                    <a:pt x="428" y="1550"/>
                  </a:lnTo>
                  <a:lnTo>
                    <a:pt x="407" y="1543"/>
                  </a:lnTo>
                  <a:lnTo>
                    <a:pt x="382" y="1537"/>
                  </a:lnTo>
                  <a:lnTo>
                    <a:pt x="363" y="1533"/>
                  </a:lnTo>
                  <a:lnTo>
                    <a:pt x="341" y="1532"/>
                  </a:lnTo>
                  <a:lnTo>
                    <a:pt x="314" y="1531"/>
                  </a:lnTo>
                  <a:lnTo>
                    <a:pt x="301" y="1530"/>
                  </a:lnTo>
                  <a:lnTo>
                    <a:pt x="288" y="1529"/>
                  </a:lnTo>
                  <a:lnTo>
                    <a:pt x="277" y="1526"/>
                  </a:lnTo>
                  <a:lnTo>
                    <a:pt x="269" y="1524"/>
                  </a:lnTo>
                  <a:lnTo>
                    <a:pt x="263" y="1520"/>
                  </a:lnTo>
                  <a:lnTo>
                    <a:pt x="259" y="1517"/>
                  </a:lnTo>
                  <a:lnTo>
                    <a:pt x="258" y="1512"/>
                  </a:lnTo>
                  <a:lnTo>
                    <a:pt x="258" y="1507"/>
                  </a:lnTo>
                  <a:lnTo>
                    <a:pt x="261" y="1494"/>
                  </a:lnTo>
                  <a:lnTo>
                    <a:pt x="263" y="1478"/>
                  </a:lnTo>
                  <a:lnTo>
                    <a:pt x="264" y="1459"/>
                  </a:lnTo>
                  <a:lnTo>
                    <a:pt x="265" y="1444"/>
                  </a:lnTo>
                  <a:lnTo>
                    <a:pt x="265" y="1437"/>
                  </a:lnTo>
                  <a:lnTo>
                    <a:pt x="264" y="1431"/>
                  </a:lnTo>
                  <a:lnTo>
                    <a:pt x="263" y="1426"/>
                  </a:lnTo>
                  <a:lnTo>
                    <a:pt x="261" y="1422"/>
                  </a:lnTo>
                  <a:lnTo>
                    <a:pt x="257" y="1417"/>
                  </a:lnTo>
                  <a:lnTo>
                    <a:pt x="253" y="1413"/>
                  </a:lnTo>
                  <a:lnTo>
                    <a:pt x="247" y="1411"/>
                  </a:lnTo>
                  <a:lnTo>
                    <a:pt x="242" y="1407"/>
                  </a:lnTo>
                  <a:lnTo>
                    <a:pt x="236" y="1406"/>
                  </a:lnTo>
                  <a:lnTo>
                    <a:pt x="228" y="1405"/>
                  </a:lnTo>
                  <a:lnTo>
                    <a:pt x="223" y="1405"/>
                  </a:lnTo>
                  <a:lnTo>
                    <a:pt x="217" y="1405"/>
                  </a:lnTo>
                  <a:lnTo>
                    <a:pt x="212" y="1405"/>
                  </a:lnTo>
                  <a:lnTo>
                    <a:pt x="207" y="1405"/>
                  </a:lnTo>
                  <a:lnTo>
                    <a:pt x="202" y="1403"/>
                  </a:lnTo>
                  <a:lnTo>
                    <a:pt x="198" y="1402"/>
                  </a:lnTo>
                  <a:lnTo>
                    <a:pt x="183" y="1400"/>
                  </a:lnTo>
                  <a:lnTo>
                    <a:pt x="152" y="1398"/>
                  </a:lnTo>
                  <a:lnTo>
                    <a:pt x="114" y="1397"/>
                  </a:lnTo>
                  <a:lnTo>
                    <a:pt x="80" y="1397"/>
                  </a:lnTo>
                  <a:lnTo>
                    <a:pt x="66" y="1397"/>
                  </a:lnTo>
                  <a:lnTo>
                    <a:pt x="51" y="1399"/>
                  </a:lnTo>
                  <a:lnTo>
                    <a:pt x="38" y="1402"/>
                  </a:lnTo>
                  <a:lnTo>
                    <a:pt x="28" y="1405"/>
                  </a:lnTo>
                  <a:lnTo>
                    <a:pt x="11" y="1410"/>
                  </a:lnTo>
                  <a:lnTo>
                    <a:pt x="4" y="1411"/>
                  </a:lnTo>
                  <a:lnTo>
                    <a:pt x="3" y="1402"/>
                  </a:lnTo>
                  <a:lnTo>
                    <a:pt x="1" y="1390"/>
                  </a:lnTo>
                  <a:lnTo>
                    <a:pt x="0" y="1377"/>
                  </a:lnTo>
                  <a:lnTo>
                    <a:pt x="0" y="1363"/>
                  </a:lnTo>
                  <a:lnTo>
                    <a:pt x="1" y="1350"/>
                  </a:lnTo>
                  <a:lnTo>
                    <a:pt x="3" y="1340"/>
                  </a:lnTo>
                  <a:lnTo>
                    <a:pt x="4" y="1335"/>
                  </a:lnTo>
                  <a:lnTo>
                    <a:pt x="5" y="1331"/>
                  </a:lnTo>
                  <a:lnTo>
                    <a:pt x="6" y="1329"/>
                  </a:lnTo>
                  <a:lnTo>
                    <a:pt x="9" y="1329"/>
                  </a:lnTo>
                  <a:lnTo>
                    <a:pt x="23" y="1323"/>
                  </a:lnTo>
                  <a:lnTo>
                    <a:pt x="41" y="1314"/>
                  </a:lnTo>
                  <a:lnTo>
                    <a:pt x="60" y="1302"/>
                  </a:lnTo>
                  <a:lnTo>
                    <a:pt x="75" y="1289"/>
                  </a:lnTo>
                  <a:lnTo>
                    <a:pt x="82" y="1280"/>
                  </a:lnTo>
                  <a:lnTo>
                    <a:pt x="91" y="1268"/>
                  </a:lnTo>
                  <a:lnTo>
                    <a:pt x="99" y="1255"/>
                  </a:lnTo>
                  <a:lnTo>
                    <a:pt x="107" y="1240"/>
                  </a:lnTo>
                  <a:lnTo>
                    <a:pt x="124" y="1209"/>
                  </a:lnTo>
                  <a:lnTo>
                    <a:pt x="140" y="1184"/>
                  </a:lnTo>
                  <a:lnTo>
                    <a:pt x="148" y="1173"/>
                  </a:lnTo>
                  <a:lnTo>
                    <a:pt x="152" y="1161"/>
                  </a:lnTo>
                  <a:lnTo>
                    <a:pt x="157" y="1150"/>
                  </a:lnTo>
                  <a:lnTo>
                    <a:pt x="161" y="1136"/>
                  </a:lnTo>
                  <a:lnTo>
                    <a:pt x="167" y="1113"/>
                  </a:lnTo>
                  <a:lnTo>
                    <a:pt x="171" y="1095"/>
                  </a:lnTo>
                  <a:lnTo>
                    <a:pt x="174" y="1087"/>
                  </a:lnTo>
                  <a:lnTo>
                    <a:pt x="175" y="1077"/>
                  </a:lnTo>
                  <a:lnTo>
                    <a:pt x="175" y="1066"/>
                  </a:lnTo>
                  <a:lnTo>
                    <a:pt x="176" y="1056"/>
                  </a:lnTo>
                  <a:lnTo>
                    <a:pt x="176" y="1044"/>
                  </a:lnTo>
                  <a:lnTo>
                    <a:pt x="177" y="1033"/>
                  </a:lnTo>
                  <a:lnTo>
                    <a:pt x="181" y="1024"/>
                  </a:lnTo>
                  <a:lnTo>
                    <a:pt x="184" y="1015"/>
                  </a:lnTo>
                  <a:lnTo>
                    <a:pt x="188" y="1008"/>
                  </a:lnTo>
                  <a:lnTo>
                    <a:pt x="192" y="1000"/>
                  </a:lnTo>
                  <a:lnTo>
                    <a:pt x="194" y="991"/>
                  </a:lnTo>
                  <a:lnTo>
                    <a:pt x="196" y="982"/>
                  </a:lnTo>
                  <a:lnTo>
                    <a:pt x="199" y="964"/>
                  </a:lnTo>
                  <a:lnTo>
                    <a:pt x="202" y="951"/>
                  </a:lnTo>
                  <a:lnTo>
                    <a:pt x="206" y="946"/>
                  </a:lnTo>
                  <a:lnTo>
                    <a:pt x="213" y="940"/>
                  </a:lnTo>
                  <a:lnTo>
                    <a:pt x="223" y="936"/>
                  </a:lnTo>
                  <a:lnTo>
                    <a:pt x="233" y="930"/>
                  </a:lnTo>
                  <a:lnTo>
                    <a:pt x="243" y="924"/>
                  </a:lnTo>
                  <a:lnTo>
                    <a:pt x="252" y="918"/>
                  </a:lnTo>
                  <a:lnTo>
                    <a:pt x="256" y="915"/>
                  </a:lnTo>
                  <a:lnTo>
                    <a:pt x="258" y="912"/>
                  </a:lnTo>
                  <a:lnTo>
                    <a:pt x="261" y="908"/>
                  </a:lnTo>
                  <a:lnTo>
                    <a:pt x="262" y="906"/>
                  </a:lnTo>
                  <a:lnTo>
                    <a:pt x="264" y="888"/>
                  </a:lnTo>
                  <a:lnTo>
                    <a:pt x="268" y="867"/>
                  </a:lnTo>
                  <a:lnTo>
                    <a:pt x="270" y="844"/>
                  </a:lnTo>
                  <a:lnTo>
                    <a:pt x="272" y="829"/>
                  </a:lnTo>
                  <a:lnTo>
                    <a:pt x="272" y="816"/>
                  </a:lnTo>
                  <a:lnTo>
                    <a:pt x="272" y="800"/>
                  </a:lnTo>
                  <a:lnTo>
                    <a:pt x="274" y="793"/>
                  </a:lnTo>
                  <a:lnTo>
                    <a:pt x="276" y="788"/>
                  </a:lnTo>
                  <a:lnTo>
                    <a:pt x="277" y="786"/>
                  </a:lnTo>
                  <a:lnTo>
                    <a:pt x="281" y="785"/>
                  </a:lnTo>
                  <a:lnTo>
                    <a:pt x="283" y="785"/>
                  </a:lnTo>
                  <a:lnTo>
                    <a:pt x="287" y="785"/>
                  </a:lnTo>
                  <a:lnTo>
                    <a:pt x="303" y="785"/>
                  </a:lnTo>
                  <a:lnTo>
                    <a:pt x="319" y="785"/>
                  </a:lnTo>
                  <a:lnTo>
                    <a:pt x="335" y="785"/>
                  </a:lnTo>
                  <a:lnTo>
                    <a:pt x="354" y="785"/>
                  </a:lnTo>
                  <a:lnTo>
                    <a:pt x="373" y="786"/>
                  </a:lnTo>
                  <a:lnTo>
                    <a:pt x="390" y="786"/>
                  </a:lnTo>
                  <a:lnTo>
                    <a:pt x="408" y="787"/>
                  </a:lnTo>
                  <a:lnTo>
                    <a:pt x="425" y="786"/>
                  </a:lnTo>
                  <a:lnTo>
                    <a:pt x="442" y="785"/>
                  </a:lnTo>
                  <a:lnTo>
                    <a:pt x="461" y="786"/>
                  </a:lnTo>
                  <a:lnTo>
                    <a:pt x="482" y="789"/>
                  </a:lnTo>
                  <a:lnTo>
                    <a:pt x="501" y="793"/>
                  </a:lnTo>
                  <a:lnTo>
                    <a:pt x="517" y="799"/>
                  </a:lnTo>
                  <a:lnTo>
                    <a:pt x="533" y="802"/>
                  </a:lnTo>
                  <a:lnTo>
                    <a:pt x="540" y="802"/>
                  </a:lnTo>
                  <a:lnTo>
                    <a:pt x="547" y="801"/>
                  </a:lnTo>
                  <a:lnTo>
                    <a:pt x="553" y="799"/>
                  </a:lnTo>
                  <a:lnTo>
                    <a:pt x="559" y="793"/>
                  </a:lnTo>
                  <a:lnTo>
                    <a:pt x="561" y="789"/>
                  </a:lnTo>
                  <a:lnTo>
                    <a:pt x="564" y="785"/>
                  </a:lnTo>
                  <a:lnTo>
                    <a:pt x="566" y="780"/>
                  </a:lnTo>
                  <a:lnTo>
                    <a:pt x="567" y="774"/>
                  </a:lnTo>
                  <a:lnTo>
                    <a:pt x="570" y="762"/>
                  </a:lnTo>
                  <a:lnTo>
                    <a:pt x="571" y="749"/>
                  </a:lnTo>
                  <a:lnTo>
                    <a:pt x="573" y="736"/>
                  </a:lnTo>
                  <a:lnTo>
                    <a:pt x="576" y="723"/>
                  </a:lnTo>
                  <a:lnTo>
                    <a:pt x="578" y="717"/>
                  </a:lnTo>
                  <a:lnTo>
                    <a:pt x="580" y="711"/>
                  </a:lnTo>
                  <a:lnTo>
                    <a:pt x="583" y="705"/>
                  </a:lnTo>
                  <a:lnTo>
                    <a:pt x="586" y="700"/>
                  </a:lnTo>
                  <a:lnTo>
                    <a:pt x="599" y="687"/>
                  </a:lnTo>
                  <a:lnTo>
                    <a:pt x="609" y="678"/>
                  </a:lnTo>
                  <a:lnTo>
                    <a:pt x="620" y="671"/>
                  </a:lnTo>
                  <a:lnTo>
                    <a:pt x="633" y="661"/>
                  </a:lnTo>
                  <a:lnTo>
                    <a:pt x="645" y="650"/>
                  </a:lnTo>
                  <a:lnTo>
                    <a:pt x="654" y="641"/>
                  </a:lnTo>
                  <a:lnTo>
                    <a:pt x="656" y="637"/>
                  </a:lnTo>
                  <a:lnTo>
                    <a:pt x="659" y="632"/>
                  </a:lnTo>
                  <a:lnTo>
                    <a:pt x="661" y="629"/>
                  </a:lnTo>
                  <a:lnTo>
                    <a:pt x="662" y="624"/>
                  </a:lnTo>
                  <a:lnTo>
                    <a:pt x="665" y="619"/>
                  </a:lnTo>
                  <a:lnTo>
                    <a:pt x="668" y="613"/>
                  </a:lnTo>
                  <a:lnTo>
                    <a:pt x="673" y="608"/>
                  </a:lnTo>
                  <a:lnTo>
                    <a:pt x="680" y="600"/>
                  </a:lnTo>
                  <a:lnTo>
                    <a:pt x="694" y="589"/>
                  </a:lnTo>
                  <a:lnTo>
                    <a:pt x="710" y="577"/>
                  </a:lnTo>
                  <a:lnTo>
                    <a:pt x="729" y="561"/>
                  </a:lnTo>
                  <a:lnTo>
                    <a:pt x="754" y="542"/>
                  </a:lnTo>
                  <a:lnTo>
                    <a:pt x="780" y="522"/>
                  </a:lnTo>
                  <a:lnTo>
                    <a:pt x="804" y="504"/>
                  </a:lnTo>
                  <a:lnTo>
                    <a:pt x="826" y="489"/>
                  </a:lnTo>
                  <a:lnTo>
                    <a:pt x="850" y="472"/>
                  </a:lnTo>
                  <a:lnTo>
                    <a:pt x="873" y="458"/>
                  </a:lnTo>
                  <a:lnTo>
                    <a:pt x="889" y="448"/>
                  </a:lnTo>
                  <a:lnTo>
                    <a:pt x="893" y="447"/>
                  </a:lnTo>
                  <a:lnTo>
                    <a:pt x="897" y="447"/>
                  </a:lnTo>
                  <a:lnTo>
                    <a:pt x="901" y="448"/>
                  </a:lnTo>
                  <a:lnTo>
                    <a:pt x="907" y="451"/>
                  </a:lnTo>
                  <a:lnTo>
                    <a:pt x="920" y="458"/>
                  </a:lnTo>
                  <a:lnTo>
                    <a:pt x="936" y="465"/>
                  </a:lnTo>
                  <a:lnTo>
                    <a:pt x="951" y="472"/>
                  </a:lnTo>
                  <a:lnTo>
                    <a:pt x="968" y="478"/>
                  </a:lnTo>
                  <a:lnTo>
                    <a:pt x="976" y="480"/>
                  </a:lnTo>
                  <a:lnTo>
                    <a:pt x="983" y="480"/>
                  </a:lnTo>
                  <a:lnTo>
                    <a:pt x="990" y="480"/>
                  </a:lnTo>
                  <a:lnTo>
                    <a:pt x="998" y="478"/>
                  </a:lnTo>
                  <a:lnTo>
                    <a:pt x="1005" y="476"/>
                  </a:lnTo>
                  <a:lnTo>
                    <a:pt x="1011" y="471"/>
                  </a:lnTo>
                  <a:lnTo>
                    <a:pt x="1018" y="464"/>
                  </a:lnTo>
                  <a:lnTo>
                    <a:pt x="1024" y="457"/>
                  </a:lnTo>
                  <a:lnTo>
                    <a:pt x="1036" y="441"/>
                  </a:lnTo>
                  <a:lnTo>
                    <a:pt x="1047" y="423"/>
                  </a:lnTo>
                  <a:lnTo>
                    <a:pt x="1059" y="405"/>
                  </a:lnTo>
                  <a:lnTo>
                    <a:pt x="1070" y="390"/>
                  </a:lnTo>
                  <a:lnTo>
                    <a:pt x="1075" y="384"/>
                  </a:lnTo>
                  <a:lnTo>
                    <a:pt x="1081" y="379"/>
                  </a:lnTo>
                  <a:lnTo>
                    <a:pt x="1086" y="376"/>
                  </a:lnTo>
                  <a:lnTo>
                    <a:pt x="1090" y="373"/>
                  </a:lnTo>
                  <a:lnTo>
                    <a:pt x="1109" y="370"/>
                  </a:lnTo>
                  <a:lnTo>
                    <a:pt x="1128" y="367"/>
                  </a:lnTo>
                  <a:lnTo>
                    <a:pt x="1149" y="365"/>
                  </a:lnTo>
                  <a:lnTo>
                    <a:pt x="1169" y="363"/>
                  </a:lnTo>
                  <a:lnTo>
                    <a:pt x="1184" y="360"/>
                  </a:lnTo>
                  <a:lnTo>
                    <a:pt x="1195" y="360"/>
                  </a:lnTo>
                  <a:lnTo>
                    <a:pt x="1206" y="360"/>
                  </a:lnTo>
                  <a:lnTo>
                    <a:pt x="1217" y="363"/>
                  </a:lnTo>
                  <a:lnTo>
                    <a:pt x="1235" y="370"/>
                  </a:lnTo>
                  <a:lnTo>
                    <a:pt x="1246" y="375"/>
                  </a:lnTo>
                  <a:lnTo>
                    <a:pt x="1258" y="376"/>
                  </a:lnTo>
                  <a:lnTo>
                    <a:pt x="1279" y="376"/>
                  </a:lnTo>
                  <a:lnTo>
                    <a:pt x="1302" y="373"/>
                  </a:lnTo>
                  <a:lnTo>
                    <a:pt x="1323" y="370"/>
                  </a:lnTo>
                  <a:lnTo>
                    <a:pt x="1333" y="367"/>
                  </a:lnTo>
                  <a:lnTo>
                    <a:pt x="1341" y="365"/>
                  </a:lnTo>
                  <a:lnTo>
                    <a:pt x="1351" y="361"/>
                  </a:lnTo>
                  <a:lnTo>
                    <a:pt x="1359" y="357"/>
                  </a:lnTo>
                  <a:lnTo>
                    <a:pt x="1366" y="352"/>
                  </a:lnTo>
                  <a:lnTo>
                    <a:pt x="1373" y="346"/>
                  </a:lnTo>
                  <a:lnTo>
                    <a:pt x="1378" y="340"/>
                  </a:lnTo>
                  <a:lnTo>
                    <a:pt x="1380" y="334"/>
                  </a:lnTo>
                  <a:lnTo>
                    <a:pt x="1384" y="310"/>
                  </a:lnTo>
                  <a:lnTo>
                    <a:pt x="1389" y="276"/>
                  </a:lnTo>
                  <a:lnTo>
                    <a:pt x="1393" y="239"/>
                  </a:lnTo>
                  <a:lnTo>
                    <a:pt x="1397" y="211"/>
                  </a:lnTo>
                  <a:lnTo>
                    <a:pt x="1399" y="183"/>
                  </a:lnTo>
                  <a:lnTo>
                    <a:pt x="1403" y="149"/>
                  </a:lnTo>
                  <a:lnTo>
                    <a:pt x="1406" y="118"/>
                  </a:lnTo>
                  <a:lnTo>
                    <a:pt x="1409" y="95"/>
                  </a:lnTo>
                  <a:lnTo>
                    <a:pt x="1409" y="87"/>
                  </a:lnTo>
                  <a:lnTo>
                    <a:pt x="1409" y="77"/>
                  </a:lnTo>
                  <a:lnTo>
                    <a:pt x="1410" y="68"/>
                  </a:lnTo>
                  <a:lnTo>
                    <a:pt x="1414" y="61"/>
                  </a:lnTo>
                  <a:lnTo>
                    <a:pt x="1417" y="56"/>
                  </a:lnTo>
                  <a:lnTo>
                    <a:pt x="1423" y="54"/>
                  </a:lnTo>
                  <a:lnTo>
                    <a:pt x="1430" y="51"/>
                  </a:lnTo>
                  <a:lnTo>
                    <a:pt x="1437" y="49"/>
                  </a:lnTo>
                  <a:lnTo>
                    <a:pt x="1453" y="42"/>
                  </a:lnTo>
                  <a:lnTo>
                    <a:pt x="1470" y="35"/>
                  </a:lnTo>
                  <a:lnTo>
                    <a:pt x="1486" y="30"/>
                  </a:lnTo>
                  <a:lnTo>
                    <a:pt x="1499" y="25"/>
                  </a:lnTo>
                  <a:lnTo>
                    <a:pt x="1522" y="20"/>
                  </a:lnTo>
                  <a:lnTo>
                    <a:pt x="1540" y="17"/>
                  </a:lnTo>
                  <a:lnTo>
                    <a:pt x="1557" y="16"/>
                  </a:lnTo>
                  <a:lnTo>
                    <a:pt x="1584" y="14"/>
                  </a:lnTo>
                  <a:lnTo>
                    <a:pt x="1603" y="14"/>
                  </a:lnTo>
                  <a:lnTo>
                    <a:pt x="1628" y="16"/>
                  </a:lnTo>
                  <a:lnTo>
                    <a:pt x="1655" y="17"/>
                  </a:lnTo>
                  <a:lnTo>
                    <a:pt x="1685" y="18"/>
                  </a:lnTo>
                  <a:lnTo>
                    <a:pt x="1702" y="18"/>
                  </a:lnTo>
                  <a:lnTo>
                    <a:pt x="1718" y="16"/>
                  </a:lnTo>
                  <a:lnTo>
                    <a:pt x="1726" y="14"/>
                  </a:lnTo>
                  <a:lnTo>
                    <a:pt x="1733" y="12"/>
                  </a:lnTo>
                  <a:lnTo>
                    <a:pt x="1741" y="10"/>
                  </a:lnTo>
                  <a:lnTo>
                    <a:pt x="1746" y="6"/>
                  </a:lnTo>
                  <a:lnTo>
                    <a:pt x="1751" y="4"/>
                  </a:lnTo>
                  <a:lnTo>
                    <a:pt x="1756" y="1"/>
                  </a:lnTo>
                  <a:lnTo>
                    <a:pt x="1760" y="0"/>
                  </a:lnTo>
                  <a:lnTo>
                    <a:pt x="1763" y="0"/>
                  </a:lnTo>
                  <a:lnTo>
                    <a:pt x="1766" y="1"/>
                  </a:lnTo>
                  <a:lnTo>
                    <a:pt x="1767" y="3"/>
                  </a:lnTo>
                  <a:lnTo>
                    <a:pt x="1769" y="5"/>
                  </a:lnTo>
                  <a:lnTo>
                    <a:pt x="1770" y="8"/>
                  </a:lnTo>
                  <a:lnTo>
                    <a:pt x="1774" y="25"/>
                  </a:lnTo>
                  <a:lnTo>
                    <a:pt x="1777" y="47"/>
                  </a:lnTo>
                  <a:lnTo>
                    <a:pt x="1783" y="70"/>
                  </a:lnTo>
                  <a:lnTo>
                    <a:pt x="1794" y="111"/>
                  </a:lnTo>
                  <a:lnTo>
                    <a:pt x="1805" y="153"/>
                  </a:lnTo>
                  <a:lnTo>
                    <a:pt x="1812" y="181"/>
                  </a:lnTo>
                  <a:lnTo>
                    <a:pt x="1821" y="212"/>
                  </a:lnTo>
                  <a:lnTo>
                    <a:pt x="1836" y="259"/>
                  </a:lnTo>
                  <a:lnTo>
                    <a:pt x="1850" y="306"/>
                  </a:lnTo>
                  <a:lnTo>
                    <a:pt x="1859" y="335"/>
                  </a:lnTo>
                  <a:lnTo>
                    <a:pt x="1868" y="359"/>
                  </a:lnTo>
                  <a:lnTo>
                    <a:pt x="1880" y="394"/>
                  </a:lnTo>
                  <a:lnTo>
                    <a:pt x="1890" y="428"/>
                  </a:lnTo>
                  <a:lnTo>
                    <a:pt x="1897" y="452"/>
                  </a:lnTo>
                  <a:lnTo>
                    <a:pt x="1905" y="471"/>
                  </a:lnTo>
                  <a:lnTo>
                    <a:pt x="1914" y="496"/>
                  </a:lnTo>
                  <a:lnTo>
                    <a:pt x="1918" y="509"/>
                  </a:lnTo>
                  <a:lnTo>
                    <a:pt x="1921" y="520"/>
                  </a:lnTo>
                  <a:lnTo>
                    <a:pt x="1924" y="530"/>
                  </a:lnTo>
                  <a:lnTo>
                    <a:pt x="1925" y="537"/>
                  </a:lnTo>
                  <a:lnTo>
                    <a:pt x="1924" y="543"/>
                  </a:lnTo>
                  <a:lnTo>
                    <a:pt x="1922" y="547"/>
                  </a:lnTo>
                  <a:lnTo>
                    <a:pt x="1920" y="550"/>
                  </a:lnTo>
                  <a:lnTo>
                    <a:pt x="1916" y="553"/>
                  </a:lnTo>
                  <a:lnTo>
                    <a:pt x="1909" y="558"/>
                  </a:lnTo>
                  <a:lnTo>
                    <a:pt x="1900" y="564"/>
                  </a:lnTo>
                  <a:lnTo>
                    <a:pt x="1889" y="572"/>
                  </a:lnTo>
                  <a:lnTo>
                    <a:pt x="1878" y="583"/>
                  </a:lnTo>
                  <a:lnTo>
                    <a:pt x="1865" y="593"/>
                  </a:lnTo>
                  <a:lnTo>
                    <a:pt x="1852" y="606"/>
                  </a:lnTo>
                  <a:lnTo>
                    <a:pt x="1842" y="617"/>
                  </a:lnTo>
                  <a:lnTo>
                    <a:pt x="1836" y="624"/>
                  </a:lnTo>
                  <a:lnTo>
                    <a:pt x="1834" y="627"/>
                  </a:lnTo>
                  <a:lnTo>
                    <a:pt x="1836" y="629"/>
                  </a:lnTo>
                  <a:lnTo>
                    <a:pt x="1837" y="632"/>
                  </a:lnTo>
                  <a:lnTo>
                    <a:pt x="1839" y="635"/>
                  </a:lnTo>
                  <a:lnTo>
                    <a:pt x="1846" y="643"/>
                  </a:lnTo>
                  <a:lnTo>
                    <a:pt x="1855" y="653"/>
                  </a:lnTo>
                  <a:lnTo>
                    <a:pt x="1864" y="666"/>
                  </a:lnTo>
                  <a:lnTo>
                    <a:pt x="1872" y="680"/>
                  </a:lnTo>
                  <a:lnTo>
                    <a:pt x="1883" y="699"/>
                  </a:lnTo>
                  <a:lnTo>
                    <a:pt x="1896" y="723"/>
                  </a:lnTo>
                  <a:lnTo>
                    <a:pt x="1909" y="748"/>
                  </a:lnTo>
                  <a:lnTo>
                    <a:pt x="1919" y="766"/>
                  </a:lnTo>
                  <a:lnTo>
                    <a:pt x="1925" y="779"/>
                  </a:lnTo>
                  <a:lnTo>
                    <a:pt x="1932" y="789"/>
                  </a:lnTo>
                  <a:lnTo>
                    <a:pt x="1934" y="794"/>
                  </a:lnTo>
                  <a:lnTo>
                    <a:pt x="1938" y="797"/>
                  </a:lnTo>
                  <a:lnTo>
                    <a:pt x="1941" y="799"/>
                  </a:lnTo>
                  <a:lnTo>
                    <a:pt x="1945" y="798"/>
                  </a:lnTo>
                  <a:lnTo>
                    <a:pt x="1947" y="798"/>
                  </a:lnTo>
                  <a:lnTo>
                    <a:pt x="1951" y="797"/>
                  </a:lnTo>
                  <a:lnTo>
                    <a:pt x="1953" y="797"/>
                  </a:lnTo>
                  <a:lnTo>
                    <a:pt x="1956" y="798"/>
                  </a:lnTo>
                  <a:lnTo>
                    <a:pt x="1960" y="801"/>
                  </a:lnTo>
                  <a:lnTo>
                    <a:pt x="1966" y="808"/>
                  </a:lnTo>
                  <a:lnTo>
                    <a:pt x="1975" y="818"/>
                  </a:lnTo>
                  <a:lnTo>
                    <a:pt x="1987" y="831"/>
                  </a:lnTo>
                  <a:lnTo>
                    <a:pt x="1998" y="844"/>
                  </a:lnTo>
                  <a:lnTo>
                    <a:pt x="2009" y="855"/>
                  </a:lnTo>
                  <a:lnTo>
                    <a:pt x="2021" y="864"/>
                  </a:lnTo>
                  <a:lnTo>
                    <a:pt x="2033" y="875"/>
                  </a:lnTo>
                  <a:lnTo>
                    <a:pt x="2038" y="881"/>
                  </a:lnTo>
                  <a:lnTo>
                    <a:pt x="2042" y="887"/>
                  </a:lnTo>
                  <a:lnTo>
                    <a:pt x="2047" y="894"/>
                  </a:lnTo>
                  <a:lnTo>
                    <a:pt x="2050" y="901"/>
                  </a:lnTo>
                  <a:lnTo>
                    <a:pt x="2051" y="909"/>
                  </a:lnTo>
                  <a:lnTo>
                    <a:pt x="2050" y="919"/>
                  </a:lnTo>
                  <a:lnTo>
                    <a:pt x="2048" y="930"/>
                  </a:lnTo>
                  <a:lnTo>
                    <a:pt x="2047" y="939"/>
                  </a:lnTo>
                  <a:lnTo>
                    <a:pt x="2042" y="959"/>
                  </a:lnTo>
                  <a:lnTo>
                    <a:pt x="2039" y="976"/>
                  </a:lnTo>
                  <a:lnTo>
                    <a:pt x="2039" y="989"/>
                  </a:lnTo>
                  <a:lnTo>
                    <a:pt x="2040" y="1003"/>
                  </a:lnTo>
                  <a:lnTo>
                    <a:pt x="2040" y="1010"/>
                  </a:lnTo>
                  <a:lnTo>
                    <a:pt x="2041" y="1016"/>
                  </a:lnTo>
                  <a:lnTo>
                    <a:pt x="2040" y="1021"/>
                  </a:lnTo>
                  <a:lnTo>
                    <a:pt x="2039" y="1026"/>
                  </a:lnTo>
                  <a:lnTo>
                    <a:pt x="2037" y="1034"/>
                  </a:lnTo>
                  <a:lnTo>
                    <a:pt x="2035" y="1041"/>
                  </a:lnTo>
                  <a:lnTo>
                    <a:pt x="2037" y="1044"/>
                  </a:lnTo>
                  <a:lnTo>
                    <a:pt x="2039" y="1045"/>
                  </a:lnTo>
                  <a:lnTo>
                    <a:pt x="2042" y="1045"/>
                  </a:lnTo>
                  <a:lnTo>
                    <a:pt x="2047" y="1044"/>
                  </a:lnTo>
                  <a:lnTo>
                    <a:pt x="2059" y="1040"/>
                  </a:lnTo>
                  <a:lnTo>
                    <a:pt x="2071" y="1037"/>
                  </a:lnTo>
                  <a:lnTo>
                    <a:pt x="2082" y="1033"/>
                  </a:lnTo>
                  <a:lnTo>
                    <a:pt x="2091" y="1027"/>
                  </a:lnTo>
                  <a:lnTo>
                    <a:pt x="2104" y="1021"/>
                  </a:lnTo>
                  <a:lnTo>
                    <a:pt x="2115" y="1015"/>
                  </a:lnTo>
                  <a:lnTo>
                    <a:pt x="2117" y="1014"/>
                  </a:lnTo>
                  <a:lnTo>
                    <a:pt x="2117" y="1013"/>
                  </a:lnTo>
                  <a:lnTo>
                    <a:pt x="2117" y="1010"/>
                  </a:lnTo>
                  <a:lnTo>
                    <a:pt x="2117" y="1007"/>
                  </a:lnTo>
                  <a:lnTo>
                    <a:pt x="2115" y="1001"/>
                  </a:lnTo>
                  <a:lnTo>
                    <a:pt x="2111" y="994"/>
                  </a:lnTo>
                  <a:lnTo>
                    <a:pt x="2108" y="987"/>
                  </a:lnTo>
                  <a:lnTo>
                    <a:pt x="2104" y="981"/>
                  </a:lnTo>
                  <a:lnTo>
                    <a:pt x="2102" y="975"/>
                  </a:lnTo>
                  <a:lnTo>
                    <a:pt x="2102" y="972"/>
                  </a:lnTo>
                  <a:lnTo>
                    <a:pt x="2105" y="969"/>
                  </a:lnTo>
                  <a:lnTo>
                    <a:pt x="2109" y="966"/>
                  </a:lnTo>
                  <a:lnTo>
                    <a:pt x="2114" y="964"/>
                  </a:lnTo>
                  <a:lnTo>
                    <a:pt x="2119" y="963"/>
                  </a:lnTo>
                  <a:lnTo>
                    <a:pt x="2128" y="962"/>
                  </a:lnTo>
                  <a:lnTo>
                    <a:pt x="2134" y="962"/>
                  </a:lnTo>
                  <a:lnTo>
                    <a:pt x="2138" y="965"/>
                  </a:lnTo>
                  <a:lnTo>
                    <a:pt x="2141" y="972"/>
                  </a:lnTo>
                  <a:lnTo>
                    <a:pt x="2146" y="982"/>
                  </a:lnTo>
                  <a:lnTo>
                    <a:pt x="2151" y="993"/>
                  </a:lnTo>
                  <a:lnTo>
                    <a:pt x="2155" y="1003"/>
                  </a:lnTo>
                  <a:lnTo>
                    <a:pt x="2159" y="1012"/>
                  </a:lnTo>
                  <a:lnTo>
                    <a:pt x="2161" y="1014"/>
                  </a:lnTo>
                  <a:lnTo>
                    <a:pt x="2164" y="1016"/>
                  </a:lnTo>
                  <a:lnTo>
                    <a:pt x="2165" y="1016"/>
                  </a:lnTo>
                  <a:lnTo>
                    <a:pt x="2167" y="1015"/>
                  </a:lnTo>
                  <a:lnTo>
                    <a:pt x="2174" y="1007"/>
                  </a:lnTo>
                  <a:lnTo>
                    <a:pt x="2182" y="1000"/>
                  </a:lnTo>
                  <a:lnTo>
                    <a:pt x="2189" y="994"/>
                  </a:lnTo>
                  <a:lnTo>
                    <a:pt x="2197" y="989"/>
                  </a:lnTo>
                  <a:lnTo>
                    <a:pt x="2211" y="981"/>
                  </a:lnTo>
                  <a:lnTo>
                    <a:pt x="2227" y="975"/>
                  </a:lnTo>
                  <a:lnTo>
                    <a:pt x="2243" y="969"/>
                  </a:lnTo>
                  <a:lnTo>
                    <a:pt x="2261" y="962"/>
                  </a:lnTo>
                  <a:lnTo>
                    <a:pt x="2279" y="956"/>
                  </a:lnTo>
                  <a:lnTo>
                    <a:pt x="2296" y="949"/>
                  </a:lnTo>
                  <a:lnTo>
                    <a:pt x="2304" y="946"/>
                  </a:lnTo>
                  <a:lnTo>
                    <a:pt x="2311" y="945"/>
                  </a:lnTo>
                  <a:lnTo>
                    <a:pt x="2317" y="945"/>
                  </a:lnTo>
                  <a:lnTo>
                    <a:pt x="2323" y="945"/>
                  </a:lnTo>
                  <a:lnTo>
                    <a:pt x="2334" y="949"/>
                  </a:lnTo>
                  <a:lnTo>
                    <a:pt x="2346" y="953"/>
                  </a:lnTo>
                  <a:lnTo>
                    <a:pt x="2362" y="958"/>
                  </a:lnTo>
                  <a:lnTo>
                    <a:pt x="2381" y="963"/>
                  </a:lnTo>
                  <a:lnTo>
                    <a:pt x="2391" y="964"/>
                  </a:lnTo>
                  <a:lnTo>
                    <a:pt x="2400" y="965"/>
                  </a:lnTo>
                  <a:lnTo>
                    <a:pt x="2410" y="965"/>
                  </a:lnTo>
                  <a:lnTo>
                    <a:pt x="2418" y="965"/>
                  </a:lnTo>
                  <a:lnTo>
                    <a:pt x="2425" y="963"/>
                  </a:lnTo>
                  <a:lnTo>
                    <a:pt x="2431" y="961"/>
                  </a:lnTo>
                  <a:lnTo>
                    <a:pt x="2436" y="958"/>
                  </a:lnTo>
                  <a:lnTo>
                    <a:pt x="2441" y="955"/>
                  </a:lnTo>
                  <a:lnTo>
                    <a:pt x="2447" y="946"/>
                  </a:lnTo>
                  <a:lnTo>
                    <a:pt x="2453" y="936"/>
                  </a:lnTo>
                  <a:lnTo>
                    <a:pt x="2455" y="931"/>
                  </a:lnTo>
                  <a:lnTo>
                    <a:pt x="2460" y="928"/>
                  </a:lnTo>
                  <a:lnTo>
                    <a:pt x="2463" y="927"/>
                  </a:lnTo>
                  <a:lnTo>
                    <a:pt x="2468" y="927"/>
                  </a:lnTo>
                  <a:lnTo>
                    <a:pt x="2479" y="931"/>
                  </a:lnTo>
                  <a:lnTo>
                    <a:pt x="2488" y="934"/>
                  </a:lnTo>
                  <a:lnTo>
                    <a:pt x="2503" y="938"/>
                  </a:lnTo>
                  <a:lnTo>
                    <a:pt x="2523" y="943"/>
                  </a:lnTo>
                  <a:lnTo>
                    <a:pt x="2545" y="949"/>
                  </a:lnTo>
                  <a:lnTo>
                    <a:pt x="2564" y="953"/>
                  </a:lnTo>
                  <a:lnTo>
                    <a:pt x="2582" y="958"/>
                  </a:lnTo>
                  <a:lnTo>
                    <a:pt x="2600" y="964"/>
                  </a:lnTo>
                  <a:lnTo>
                    <a:pt x="2607" y="968"/>
                  </a:lnTo>
                  <a:lnTo>
                    <a:pt x="2613" y="971"/>
                  </a:lnTo>
                  <a:lnTo>
                    <a:pt x="2619" y="976"/>
                  </a:lnTo>
                  <a:lnTo>
                    <a:pt x="2623" y="980"/>
                  </a:lnTo>
                  <a:lnTo>
                    <a:pt x="2630" y="995"/>
                  </a:lnTo>
                  <a:lnTo>
                    <a:pt x="2638" y="1019"/>
                  </a:lnTo>
                  <a:lnTo>
                    <a:pt x="2642" y="1032"/>
                  </a:lnTo>
                  <a:lnTo>
                    <a:pt x="2644" y="1044"/>
                  </a:lnTo>
                  <a:lnTo>
                    <a:pt x="2645" y="1056"/>
                  </a:lnTo>
                  <a:lnTo>
                    <a:pt x="2645" y="1065"/>
                  </a:lnTo>
                  <a:lnTo>
                    <a:pt x="2644" y="1073"/>
                  </a:lnTo>
                  <a:lnTo>
                    <a:pt x="2642" y="1082"/>
                  </a:lnTo>
                  <a:lnTo>
                    <a:pt x="2638" y="1091"/>
                  </a:lnTo>
                  <a:lnTo>
                    <a:pt x="2633" y="1101"/>
                  </a:lnTo>
                  <a:lnTo>
                    <a:pt x="2629" y="1110"/>
                  </a:lnTo>
                  <a:lnTo>
                    <a:pt x="2621" y="1119"/>
                  </a:lnTo>
                  <a:lnTo>
                    <a:pt x="2614" y="1127"/>
                  </a:lnTo>
                  <a:lnTo>
                    <a:pt x="2606" y="1134"/>
                  </a:lnTo>
                  <a:lnTo>
                    <a:pt x="2602" y="1138"/>
                  </a:lnTo>
                  <a:lnTo>
                    <a:pt x="2599" y="1142"/>
                  </a:lnTo>
                  <a:lnTo>
                    <a:pt x="2595" y="1146"/>
                  </a:lnTo>
                  <a:lnTo>
                    <a:pt x="2594" y="1151"/>
                  </a:lnTo>
                  <a:lnTo>
                    <a:pt x="2590" y="1159"/>
                  </a:lnTo>
                  <a:lnTo>
                    <a:pt x="2589" y="1167"/>
                  </a:lnTo>
                  <a:lnTo>
                    <a:pt x="2589" y="1176"/>
                  </a:lnTo>
                  <a:lnTo>
                    <a:pt x="2588" y="1184"/>
                  </a:lnTo>
                  <a:lnTo>
                    <a:pt x="2588" y="1192"/>
                  </a:lnTo>
                  <a:lnTo>
                    <a:pt x="2586" y="1199"/>
                  </a:lnTo>
                  <a:lnTo>
                    <a:pt x="2580" y="1211"/>
                  </a:lnTo>
                  <a:lnTo>
                    <a:pt x="2576" y="1224"/>
                  </a:lnTo>
                  <a:lnTo>
                    <a:pt x="2573" y="1237"/>
                  </a:lnTo>
                  <a:lnTo>
                    <a:pt x="2568" y="1248"/>
                  </a:lnTo>
                  <a:lnTo>
                    <a:pt x="2557" y="1264"/>
                  </a:lnTo>
                  <a:lnTo>
                    <a:pt x="2542" y="1285"/>
                  </a:lnTo>
                  <a:lnTo>
                    <a:pt x="2533" y="1297"/>
                  </a:lnTo>
                  <a:lnTo>
                    <a:pt x="2526" y="1306"/>
                  </a:lnTo>
                  <a:lnTo>
                    <a:pt x="2518" y="1314"/>
                  </a:lnTo>
                  <a:lnTo>
                    <a:pt x="2512" y="1319"/>
                  </a:lnTo>
                  <a:lnTo>
                    <a:pt x="2499" y="1327"/>
                  </a:lnTo>
                  <a:lnTo>
                    <a:pt x="2479" y="1336"/>
                  </a:lnTo>
                  <a:lnTo>
                    <a:pt x="2457" y="1344"/>
                  </a:lnTo>
                  <a:lnTo>
                    <a:pt x="2438" y="1354"/>
                  </a:lnTo>
                  <a:lnTo>
                    <a:pt x="2422" y="1361"/>
                  </a:lnTo>
                  <a:lnTo>
                    <a:pt x="2406" y="1365"/>
                  </a:lnTo>
                  <a:lnTo>
                    <a:pt x="2393" y="1369"/>
                  </a:lnTo>
                  <a:lnTo>
                    <a:pt x="2380" y="1374"/>
                  </a:lnTo>
                  <a:lnTo>
                    <a:pt x="2369" y="1379"/>
                  </a:lnTo>
                  <a:lnTo>
                    <a:pt x="2365" y="1382"/>
                  </a:lnTo>
                  <a:lnTo>
                    <a:pt x="2363" y="1384"/>
                  </a:lnTo>
                  <a:lnTo>
                    <a:pt x="2363" y="1385"/>
                  </a:lnTo>
                  <a:lnTo>
                    <a:pt x="2365" y="1386"/>
                  </a:lnTo>
                  <a:lnTo>
                    <a:pt x="2367" y="1387"/>
                  </a:lnTo>
                  <a:lnTo>
                    <a:pt x="2382" y="1386"/>
                  </a:lnTo>
                  <a:lnTo>
                    <a:pt x="2403" y="1384"/>
                  </a:lnTo>
                  <a:lnTo>
                    <a:pt x="2412" y="1381"/>
                  </a:lnTo>
                  <a:lnTo>
                    <a:pt x="2421" y="1380"/>
                  </a:lnTo>
                  <a:lnTo>
                    <a:pt x="2431" y="1379"/>
                  </a:lnTo>
                  <a:lnTo>
                    <a:pt x="2443" y="1380"/>
                  </a:lnTo>
                  <a:lnTo>
                    <a:pt x="2450" y="1382"/>
                  </a:lnTo>
                  <a:lnTo>
                    <a:pt x="2457" y="1388"/>
                  </a:lnTo>
                  <a:lnTo>
                    <a:pt x="2464" y="1397"/>
                  </a:lnTo>
                  <a:lnTo>
                    <a:pt x="2473" y="1406"/>
                  </a:lnTo>
                  <a:lnTo>
                    <a:pt x="2486" y="1426"/>
                  </a:lnTo>
                  <a:lnTo>
                    <a:pt x="2498" y="1441"/>
                  </a:lnTo>
                  <a:lnTo>
                    <a:pt x="2503" y="1445"/>
                  </a:lnTo>
                  <a:lnTo>
                    <a:pt x="2511" y="1450"/>
                  </a:lnTo>
                  <a:lnTo>
                    <a:pt x="2520" y="1456"/>
                  </a:lnTo>
                  <a:lnTo>
                    <a:pt x="2530" y="1462"/>
                  </a:lnTo>
                  <a:lnTo>
                    <a:pt x="2541" y="1467"/>
                  </a:lnTo>
                  <a:lnTo>
                    <a:pt x="2551" y="1472"/>
                  </a:lnTo>
                  <a:lnTo>
                    <a:pt x="2561" y="1475"/>
                  </a:lnTo>
                  <a:lnTo>
                    <a:pt x="2570" y="1478"/>
                  </a:lnTo>
                  <a:lnTo>
                    <a:pt x="2577" y="1479"/>
                  </a:lnTo>
                  <a:lnTo>
                    <a:pt x="2585" y="1481"/>
                  </a:lnTo>
                  <a:lnTo>
                    <a:pt x="2590" y="1484"/>
                  </a:lnTo>
                  <a:lnTo>
                    <a:pt x="2595" y="1486"/>
                  </a:lnTo>
                  <a:lnTo>
                    <a:pt x="2601" y="1491"/>
                  </a:lnTo>
                  <a:lnTo>
                    <a:pt x="2606" y="1495"/>
                  </a:lnTo>
                  <a:lnTo>
                    <a:pt x="2611" y="1501"/>
                  </a:lnTo>
                  <a:lnTo>
                    <a:pt x="2615" y="1510"/>
                  </a:lnTo>
                  <a:lnTo>
                    <a:pt x="2619" y="1519"/>
                  </a:lnTo>
                  <a:lnTo>
                    <a:pt x="2621" y="1527"/>
                  </a:lnTo>
                  <a:lnTo>
                    <a:pt x="2623" y="1535"/>
                  </a:lnTo>
                  <a:lnTo>
                    <a:pt x="2624" y="1542"/>
                  </a:lnTo>
                  <a:lnTo>
                    <a:pt x="2624" y="1556"/>
                  </a:lnTo>
                  <a:lnTo>
                    <a:pt x="2625" y="1569"/>
                  </a:lnTo>
                  <a:lnTo>
                    <a:pt x="2626" y="1575"/>
                  </a:lnTo>
                  <a:lnTo>
                    <a:pt x="2630" y="1580"/>
                  </a:lnTo>
                  <a:lnTo>
                    <a:pt x="2633" y="1582"/>
                  </a:lnTo>
                  <a:lnTo>
                    <a:pt x="2638" y="1585"/>
                  </a:lnTo>
                  <a:lnTo>
                    <a:pt x="2650" y="1586"/>
                  </a:lnTo>
                  <a:lnTo>
                    <a:pt x="2661" y="1586"/>
                  </a:lnTo>
                  <a:lnTo>
                    <a:pt x="2665" y="1587"/>
                  </a:lnTo>
                  <a:lnTo>
                    <a:pt x="2668" y="1588"/>
                  </a:lnTo>
                  <a:lnTo>
                    <a:pt x="2670" y="1590"/>
                  </a:lnTo>
                  <a:lnTo>
                    <a:pt x="2673" y="1594"/>
                  </a:lnTo>
                  <a:lnTo>
                    <a:pt x="2674" y="1602"/>
                  </a:lnTo>
                  <a:lnTo>
                    <a:pt x="2676" y="1613"/>
                  </a:lnTo>
                  <a:lnTo>
                    <a:pt x="2678" y="1618"/>
                  </a:lnTo>
                  <a:lnTo>
                    <a:pt x="2682" y="1623"/>
                  </a:lnTo>
                  <a:lnTo>
                    <a:pt x="2686" y="1625"/>
                  </a:lnTo>
                  <a:lnTo>
                    <a:pt x="2690" y="1627"/>
                  </a:lnTo>
                  <a:lnTo>
                    <a:pt x="2702" y="1629"/>
                  </a:lnTo>
                  <a:lnTo>
                    <a:pt x="2714" y="1630"/>
                  </a:lnTo>
                  <a:lnTo>
                    <a:pt x="2732" y="1631"/>
                  </a:lnTo>
                  <a:lnTo>
                    <a:pt x="2758" y="1632"/>
                  </a:lnTo>
                  <a:lnTo>
                    <a:pt x="2781" y="1633"/>
                  </a:lnTo>
                  <a:lnTo>
                    <a:pt x="2794" y="1634"/>
                  </a:lnTo>
                  <a:lnTo>
                    <a:pt x="2795" y="1636"/>
                  </a:lnTo>
                  <a:lnTo>
                    <a:pt x="2795" y="1639"/>
                  </a:lnTo>
                  <a:lnTo>
                    <a:pt x="2795" y="1645"/>
                  </a:lnTo>
                  <a:lnTo>
                    <a:pt x="2793" y="1652"/>
                  </a:lnTo>
                  <a:lnTo>
                    <a:pt x="2789" y="1670"/>
                  </a:lnTo>
                  <a:lnTo>
                    <a:pt x="2787" y="1687"/>
                  </a:lnTo>
                  <a:lnTo>
                    <a:pt x="2787" y="1706"/>
                  </a:lnTo>
                  <a:lnTo>
                    <a:pt x="2787" y="1732"/>
                  </a:lnTo>
                  <a:lnTo>
                    <a:pt x="2789" y="1757"/>
                  </a:lnTo>
                  <a:lnTo>
                    <a:pt x="2791" y="1777"/>
                  </a:lnTo>
                  <a:lnTo>
                    <a:pt x="2797" y="1795"/>
                  </a:lnTo>
                  <a:lnTo>
                    <a:pt x="2807" y="1815"/>
                  </a:lnTo>
                  <a:lnTo>
                    <a:pt x="2810" y="1825"/>
                  </a:lnTo>
                  <a:lnTo>
                    <a:pt x="2815" y="1833"/>
                  </a:lnTo>
                  <a:lnTo>
                    <a:pt x="2820" y="1840"/>
                  </a:lnTo>
                  <a:lnTo>
                    <a:pt x="2823" y="1844"/>
                  </a:lnTo>
                  <a:lnTo>
                    <a:pt x="2827" y="1845"/>
                  </a:lnTo>
                  <a:lnTo>
                    <a:pt x="2832" y="1845"/>
                  </a:lnTo>
                  <a:lnTo>
                    <a:pt x="2837" y="1845"/>
                  </a:lnTo>
                  <a:lnTo>
                    <a:pt x="2843" y="1844"/>
                  </a:lnTo>
                  <a:lnTo>
                    <a:pt x="2854" y="1840"/>
                  </a:lnTo>
                  <a:lnTo>
                    <a:pt x="2865" y="1837"/>
                  </a:lnTo>
                  <a:lnTo>
                    <a:pt x="2871" y="1835"/>
                  </a:lnTo>
                  <a:lnTo>
                    <a:pt x="2877" y="1835"/>
                  </a:lnTo>
                  <a:lnTo>
                    <a:pt x="2882" y="1837"/>
                  </a:lnTo>
                  <a:lnTo>
                    <a:pt x="2886" y="1839"/>
                  </a:lnTo>
                  <a:lnTo>
                    <a:pt x="2891" y="1841"/>
                  </a:lnTo>
                  <a:lnTo>
                    <a:pt x="2895" y="1845"/>
                  </a:lnTo>
                  <a:lnTo>
                    <a:pt x="2897" y="1848"/>
                  </a:lnTo>
                  <a:lnTo>
                    <a:pt x="2900" y="1852"/>
                  </a:lnTo>
                  <a:lnTo>
                    <a:pt x="2902" y="1861"/>
                  </a:lnTo>
                  <a:lnTo>
                    <a:pt x="2906" y="1872"/>
                  </a:lnTo>
                  <a:lnTo>
                    <a:pt x="2907" y="1877"/>
                  </a:lnTo>
                  <a:lnTo>
                    <a:pt x="2909" y="1882"/>
                  </a:lnTo>
                  <a:lnTo>
                    <a:pt x="2911" y="1885"/>
                  </a:lnTo>
                  <a:lnTo>
                    <a:pt x="2915" y="1886"/>
                  </a:lnTo>
                  <a:lnTo>
                    <a:pt x="2921" y="1889"/>
                  </a:lnTo>
                  <a:lnTo>
                    <a:pt x="2926" y="1894"/>
                  </a:lnTo>
                  <a:lnTo>
                    <a:pt x="2927" y="1896"/>
                  </a:lnTo>
                  <a:lnTo>
                    <a:pt x="2928" y="1900"/>
                  </a:lnTo>
                  <a:lnTo>
                    <a:pt x="2928" y="1904"/>
                  </a:lnTo>
                  <a:lnTo>
                    <a:pt x="2928" y="1910"/>
                  </a:lnTo>
                  <a:lnTo>
                    <a:pt x="2927" y="1915"/>
                  </a:lnTo>
                  <a:lnTo>
                    <a:pt x="2927" y="1920"/>
                  </a:lnTo>
                  <a:lnTo>
                    <a:pt x="2929" y="1923"/>
                  </a:lnTo>
                  <a:lnTo>
                    <a:pt x="2930" y="1926"/>
                  </a:lnTo>
                  <a:lnTo>
                    <a:pt x="2938" y="1930"/>
                  </a:lnTo>
                  <a:lnTo>
                    <a:pt x="2948" y="1935"/>
                  </a:lnTo>
                  <a:lnTo>
                    <a:pt x="2963" y="1941"/>
                  </a:lnTo>
                  <a:lnTo>
                    <a:pt x="2978" y="1949"/>
                  </a:lnTo>
                  <a:lnTo>
                    <a:pt x="2985" y="1954"/>
                  </a:lnTo>
                  <a:lnTo>
                    <a:pt x="2992" y="1959"/>
                  </a:lnTo>
                  <a:lnTo>
                    <a:pt x="2999" y="1964"/>
                  </a:lnTo>
                  <a:lnTo>
                    <a:pt x="3004" y="1968"/>
                  </a:lnTo>
                  <a:lnTo>
                    <a:pt x="3011" y="1977"/>
                  </a:lnTo>
                  <a:lnTo>
                    <a:pt x="3018" y="1983"/>
                  </a:lnTo>
                  <a:lnTo>
                    <a:pt x="3022" y="1984"/>
                  </a:lnTo>
                  <a:lnTo>
                    <a:pt x="3026" y="1985"/>
                  </a:lnTo>
                  <a:lnTo>
                    <a:pt x="3029" y="1985"/>
                  </a:lnTo>
                  <a:lnTo>
                    <a:pt x="3034" y="1985"/>
                  </a:lnTo>
                  <a:lnTo>
                    <a:pt x="3045" y="1984"/>
                  </a:lnTo>
                  <a:lnTo>
                    <a:pt x="3055" y="1983"/>
                  </a:lnTo>
                  <a:lnTo>
                    <a:pt x="3066" y="1984"/>
                  </a:lnTo>
                  <a:lnTo>
                    <a:pt x="3074" y="1985"/>
                  </a:lnTo>
                  <a:lnTo>
                    <a:pt x="3084" y="1986"/>
                  </a:lnTo>
                  <a:lnTo>
                    <a:pt x="3095" y="1986"/>
                  </a:lnTo>
                  <a:lnTo>
                    <a:pt x="3100" y="1984"/>
                  </a:lnTo>
                  <a:lnTo>
                    <a:pt x="3106" y="1982"/>
                  </a:lnTo>
                  <a:lnTo>
                    <a:pt x="3111" y="1977"/>
                  </a:lnTo>
                  <a:lnTo>
                    <a:pt x="3116" y="1971"/>
                  </a:lnTo>
                  <a:lnTo>
                    <a:pt x="3124" y="1959"/>
                  </a:lnTo>
                  <a:lnTo>
                    <a:pt x="3133" y="1947"/>
                  </a:lnTo>
                  <a:lnTo>
                    <a:pt x="3140" y="1938"/>
                  </a:lnTo>
                  <a:lnTo>
                    <a:pt x="3149" y="1929"/>
                  </a:lnTo>
                  <a:lnTo>
                    <a:pt x="3159" y="1921"/>
                  </a:lnTo>
                  <a:lnTo>
                    <a:pt x="3169" y="1913"/>
                  </a:lnTo>
                  <a:lnTo>
                    <a:pt x="3174" y="1909"/>
                  </a:lnTo>
                  <a:lnTo>
                    <a:pt x="3178" y="1904"/>
                  </a:lnTo>
                  <a:lnTo>
                    <a:pt x="3180" y="1901"/>
                  </a:lnTo>
                  <a:lnTo>
                    <a:pt x="3181" y="1897"/>
                  </a:lnTo>
                  <a:lnTo>
                    <a:pt x="3181" y="1894"/>
                  </a:lnTo>
                  <a:lnTo>
                    <a:pt x="3181" y="1891"/>
                  </a:lnTo>
                  <a:lnTo>
                    <a:pt x="3179" y="1888"/>
                  </a:lnTo>
                  <a:lnTo>
                    <a:pt x="3177" y="1884"/>
                  </a:lnTo>
                  <a:lnTo>
                    <a:pt x="3171" y="1877"/>
                  </a:lnTo>
                  <a:lnTo>
                    <a:pt x="3162" y="1869"/>
                  </a:lnTo>
                  <a:lnTo>
                    <a:pt x="3150" y="1856"/>
                  </a:lnTo>
                  <a:lnTo>
                    <a:pt x="3135" y="1839"/>
                  </a:lnTo>
                  <a:lnTo>
                    <a:pt x="3121" y="1821"/>
                  </a:lnTo>
                  <a:lnTo>
                    <a:pt x="3110" y="1806"/>
                  </a:lnTo>
                  <a:lnTo>
                    <a:pt x="3108" y="1801"/>
                  </a:lnTo>
                  <a:lnTo>
                    <a:pt x="3106" y="1797"/>
                  </a:lnTo>
                  <a:lnTo>
                    <a:pt x="3108" y="1794"/>
                  </a:lnTo>
                  <a:lnTo>
                    <a:pt x="3109" y="1791"/>
                  </a:lnTo>
                  <a:lnTo>
                    <a:pt x="3116" y="1789"/>
                  </a:lnTo>
                  <a:lnTo>
                    <a:pt x="3131" y="1785"/>
                  </a:lnTo>
                  <a:lnTo>
                    <a:pt x="3150" y="1782"/>
                  </a:lnTo>
                  <a:lnTo>
                    <a:pt x="3172" y="1778"/>
                  </a:lnTo>
                  <a:lnTo>
                    <a:pt x="3194" y="1775"/>
                  </a:lnTo>
                  <a:lnTo>
                    <a:pt x="3218" y="1770"/>
                  </a:lnTo>
                  <a:lnTo>
                    <a:pt x="3238" y="1766"/>
                  </a:lnTo>
                  <a:lnTo>
                    <a:pt x="3255" y="1763"/>
                  </a:lnTo>
                  <a:lnTo>
                    <a:pt x="3272" y="1759"/>
                  </a:lnTo>
                  <a:lnTo>
                    <a:pt x="3292" y="1755"/>
                  </a:lnTo>
                  <a:lnTo>
                    <a:pt x="3303" y="1752"/>
                  </a:lnTo>
                  <a:lnTo>
                    <a:pt x="3311" y="1751"/>
                  </a:lnTo>
                  <a:lnTo>
                    <a:pt x="3317" y="1751"/>
                  </a:lnTo>
                  <a:lnTo>
                    <a:pt x="3323" y="1752"/>
                  </a:lnTo>
                  <a:lnTo>
                    <a:pt x="3332" y="1758"/>
                  </a:lnTo>
                  <a:lnTo>
                    <a:pt x="3343" y="1765"/>
                  </a:lnTo>
                  <a:lnTo>
                    <a:pt x="3358" y="1776"/>
                  </a:lnTo>
                  <a:lnTo>
                    <a:pt x="3381" y="1789"/>
                  </a:lnTo>
                  <a:lnTo>
                    <a:pt x="3406" y="1801"/>
                  </a:lnTo>
                  <a:lnTo>
                    <a:pt x="3429" y="1810"/>
                  </a:lnTo>
                  <a:lnTo>
                    <a:pt x="3449" y="1818"/>
                  </a:lnTo>
                  <a:lnTo>
                    <a:pt x="3468" y="1821"/>
                  </a:lnTo>
                  <a:lnTo>
                    <a:pt x="3477" y="1822"/>
                  </a:lnTo>
                  <a:lnTo>
                    <a:pt x="3486" y="1822"/>
                  </a:lnTo>
                  <a:lnTo>
                    <a:pt x="3493" y="1822"/>
                  </a:lnTo>
                  <a:lnTo>
                    <a:pt x="3499" y="1820"/>
                  </a:lnTo>
                  <a:lnTo>
                    <a:pt x="3508" y="1814"/>
                  </a:lnTo>
                  <a:lnTo>
                    <a:pt x="3518" y="1807"/>
                  </a:lnTo>
                  <a:lnTo>
                    <a:pt x="3527" y="1800"/>
                  </a:lnTo>
                  <a:lnTo>
                    <a:pt x="3537" y="1793"/>
                  </a:lnTo>
                  <a:lnTo>
                    <a:pt x="3550" y="1785"/>
                  </a:lnTo>
                  <a:lnTo>
                    <a:pt x="3565" y="1779"/>
                  </a:lnTo>
                  <a:lnTo>
                    <a:pt x="3574" y="1776"/>
                  </a:lnTo>
                  <a:lnTo>
                    <a:pt x="3582" y="1771"/>
                  </a:lnTo>
                  <a:lnTo>
                    <a:pt x="3589" y="1765"/>
                  </a:lnTo>
                  <a:lnTo>
                    <a:pt x="3596" y="1759"/>
                  </a:lnTo>
                  <a:lnTo>
                    <a:pt x="3608" y="1746"/>
                  </a:lnTo>
                  <a:lnTo>
                    <a:pt x="3620" y="1735"/>
                  </a:lnTo>
                  <a:lnTo>
                    <a:pt x="3634" y="1726"/>
                  </a:lnTo>
                  <a:lnTo>
                    <a:pt x="3651" y="1718"/>
                  </a:lnTo>
                  <a:lnTo>
                    <a:pt x="3671" y="1709"/>
                  </a:lnTo>
                  <a:lnTo>
                    <a:pt x="3691" y="1705"/>
                  </a:lnTo>
                  <a:lnTo>
                    <a:pt x="3713" y="1700"/>
                  </a:lnTo>
                  <a:lnTo>
                    <a:pt x="3736" y="1697"/>
                  </a:lnTo>
                  <a:lnTo>
                    <a:pt x="3761" y="1696"/>
                  </a:lnTo>
                  <a:lnTo>
                    <a:pt x="3788" y="1696"/>
                  </a:lnTo>
                  <a:lnTo>
                    <a:pt x="3798" y="1696"/>
                  </a:lnTo>
                  <a:lnTo>
                    <a:pt x="3809" y="1697"/>
                  </a:lnTo>
                  <a:lnTo>
                    <a:pt x="3818" y="1700"/>
                  </a:lnTo>
                  <a:lnTo>
                    <a:pt x="3826" y="1702"/>
                  </a:lnTo>
                  <a:lnTo>
                    <a:pt x="3836" y="1708"/>
                  </a:lnTo>
                  <a:lnTo>
                    <a:pt x="3843" y="1713"/>
                  </a:lnTo>
                  <a:lnTo>
                    <a:pt x="3845" y="1716"/>
                  </a:lnTo>
                  <a:lnTo>
                    <a:pt x="3846" y="1720"/>
                  </a:lnTo>
                  <a:lnTo>
                    <a:pt x="3845" y="1725"/>
                  </a:lnTo>
                  <a:lnTo>
                    <a:pt x="3842" y="1730"/>
                  </a:lnTo>
                  <a:lnTo>
                    <a:pt x="3836" y="1743"/>
                  </a:lnTo>
                  <a:lnTo>
                    <a:pt x="3832" y="1757"/>
                  </a:lnTo>
                  <a:lnTo>
                    <a:pt x="3829" y="1764"/>
                  </a:lnTo>
                  <a:lnTo>
                    <a:pt x="3829" y="1770"/>
                  </a:lnTo>
                  <a:lnTo>
                    <a:pt x="3830" y="1776"/>
                  </a:lnTo>
                  <a:lnTo>
                    <a:pt x="3833" y="1781"/>
                  </a:lnTo>
                  <a:lnTo>
                    <a:pt x="3841" y="1793"/>
                  </a:lnTo>
                  <a:lnTo>
                    <a:pt x="3853" y="1806"/>
                  </a:lnTo>
                  <a:lnTo>
                    <a:pt x="3864" y="1821"/>
                  </a:lnTo>
                  <a:lnTo>
                    <a:pt x="3873" y="1835"/>
                  </a:lnTo>
                  <a:lnTo>
                    <a:pt x="3876" y="1842"/>
                  </a:lnTo>
                  <a:lnTo>
                    <a:pt x="3878" y="1851"/>
                  </a:lnTo>
                  <a:lnTo>
                    <a:pt x="3879" y="1860"/>
                  </a:lnTo>
                  <a:lnTo>
                    <a:pt x="3878" y="1871"/>
                  </a:lnTo>
                  <a:lnTo>
                    <a:pt x="3877" y="1882"/>
                  </a:lnTo>
                  <a:lnTo>
                    <a:pt x="3876" y="1892"/>
                  </a:lnTo>
                  <a:lnTo>
                    <a:pt x="3872" y="1902"/>
                  </a:lnTo>
                  <a:lnTo>
                    <a:pt x="3868" y="1911"/>
                  </a:lnTo>
                  <a:lnTo>
                    <a:pt x="3864" y="1920"/>
                  </a:lnTo>
                  <a:lnTo>
                    <a:pt x="3859" y="1926"/>
                  </a:lnTo>
                  <a:lnTo>
                    <a:pt x="3853" y="1929"/>
                  </a:lnTo>
                  <a:lnTo>
                    <a:pt x="3847" y="1933"/>
                  </a:lnTo>
                  <a:lnTo>
                    <a:pt x="3841" y="1935"/>
                  </a:lnTo>
                  <a:lnTo>
                    <a:pt x="3834" y="1939"/>
                  </a:lnTo>
                  <a:lnTo>
                    <a:pt x="3828" y="1942"/>
                  </a:lnTo>
                  <a:lnTo>
                    <a:pt x="3822" y="1947"/>
                  </a:lnTo>
                  <a:lnTo>
                    <a:pt x="3815" y="1954"/>
                  </a:lnTo>
                  <a:lnTo>
                    <a:pt x="3809" y="1965"/>
                  </a:lnTo>
                  <a:lnTo>
                    <a:pt x="3803" y="1977"/>
                  </a:lnTo>
                  <a:lnTo>
                    <a:pt x="3796" y="1990"/>
                  </a:lnTo>
                  <a:lnTo>
                    <a:pt x="3784" y="2016"/>
                  </a:lnTo>
                  <a:lnTo>
                    <a:pt x="3774" y="2040"/>
                  </a:lnTo>
                  <a:lnTo>
                    <a:pt x="3767" y="2048"/>
                  </a:lnTo>
                  <a:lnTo>
                    <a:pt x="3759" y="2058"/>
                  </a:lnTo>
                  <a:lnTo>
                    <a:pt x="3748" y="2066"/>
                  </a:lnTo>
                  <a:lnTo>
                    <a:pt x="3736" y="2074"/>
                  </a:lnTo>
                  <a:lnTo>
                    <a:pt x="3713" y="2089"/>
                  </a:lnTo>
                  <a:lnTo>
                    <a:pt x="3692" y="2099"/>
                  </a:lnTo>
                  <a:lnTo>
                    <a:pt x="3676" y="2109"/>
                  </a:lnTo>
                  <a:lnTo>
                    <a:pt x="3659" y="2119"/>
                  </a:lnTo>
                  <a:lnTo>
                    <a:pt x="3651" y="2125"/>
                  </a:lnTo>
                  <a:lnTo>
                    <a:pt x="3643" y="2129"/>
                  </a:lnTo>
                  <a:lnTo>
                    <a:pt x="3635" y="2132"/>
                  </a:lnTo>
                  <a:lnTo>
                    <a:pt x="3629" y="2135"/>
                  </a:lnTo>
                  <a:lnTo>
                    <a:pt x="3624" y="2136"/>
                  </a:lnTo>
                  <a:lnTo>
                    <a:pt x="3618" y="2138"/>
                  </a:lnTo>
                  <a:lnTo>
                    <a:pt x="3614" y="2142"/>
                  </a:lnTo>
                  <a:lnTo>
                    <a:pt x="3610" y="2146"/>
                  </a:lnTo>
                  <a:lnTo>
                    <a:pt x="3609" y="2149"/>
                  </a:lnTo>
                  <a:lnTo>
                    <a:pt x="3609" y="2153"/>
                  </a:lnTo>
                  <a:lnTo>
                    <a:pt x="3610" y="2156"/>
                  </a:lnTo>
                  <a:lnTo>
                    <a:pt x="3614" y="2160"/>
                  </a:lnTo>
                  <a:lnTo>
                    <a:pt x="3618" y="2163"/>
                  </a:lnTo>
                  <a:lnTo>
                    <a:pt x="3621" y="2167"/>
                  </a:lnTo>
                  <a:lnTo>
                    <a:pt x="3624" y="2171"/>
                  </a:lnTo>
                  <a:lnTo>
                    <a:pt x="3625" y="2174"/>
                  </a:lnTo>
                  <a:lnTo>
                    <a:pt x="3627" y="2184"/>
                  </a:lnTo>
                  <a:lnTo>
                    <a:pt x="3628" y="2194"/>
                  </a:lnTo>
                  <a:lnTo>
                    <a:pt x="3631" y="2206"/>
                  </a:lnTo>
                  <a:lnTo>
                    <a:pt x="3637" y="2218"/>
                  </a:lnTo>
                  <a:lnTo>
                    <a:pt x="3641" y="2230"/>
                  </a:lnTo>
                  <a:lnTo>
                    <a:pt x="3645" y="2242"/>
                  </a:lnTo>
                  <a:lnTo>
                    <a:pt x="3645" y="2248"/>
                  </a:lnTo>
                  <a:lnTo>
                    <a:pt x="3644" y="2253"/>
                  </a:lnTo>
                  <a:lnTo>
                    <a:pt x="3641" y="2255"/>
                  </a:lnTo>
                  <a:lnTo>
                    <a:pt x="3638" y="2257"/>
                  </a:lnTo>
                  <a:lnTo>
                    <a:pt x="3626" y="2262"/>
                  </a:lnTo>
                  <a:lnTo>
                    <a:pt x="3607" y="2267"/>
                  </a:lnTo>
                  <a:lnTo>
                    <a:pt x="3602" y="2269"/>
                  </a:lnTo>
                  <a:lnTo>
                    <a:pt x="3597" y="2272"/>
                  </a:lnTo>
                  <a:lnTo>
                    <a:pt x="3593" y="2274"/>
                  </a:lnTo>
                  <a:lnTo>
                    <a:pt x="3589" y="2277"/>
                  </a:lnTo>
                  <a:lnTo>
                    <a:pt x="3583" y="2286"/>
                  </a:lnTo>
                  <a:lnTo>
                    <a:pt x="3580" y="2295"/>
                  </a:lnTo>
                  <a:lnTo>
                    <a:pt x="3577" y="2307"/>
                  </a:lnTo>
                  <a:lnTo>
                    <a:pt x="3576" y="2319"/>
                  </a:lnTo>
                  <a:lnTo>
                    <a:pt x="3576" y="2332"/>
                  </a:lnTo>
                  <a:lnTo>
                    <a:pt x="3576" y="2345"/>
                  </a:lnTo>
                  <a:lnTo>
                    <a:pt x="3577" y="2358"/>
                  </a:lnTo>
                  <a:lnTo>
                    <a:pt x="3578" y="2369"/>
                  </a:lnTo>
                  <a:lnTo>
                    <a:pt x="3580" y="2379"/>
                  </a:lnTo>
                  <a:lnTo>
                    <a:pt x="3583" y="2386"/>
                  </a:lnTo>
                  <a:lnTo>
                    <a:pt x="3587" y="2392"/>
                  </a:lnTo>
                  <a:lnTo>
                    <a:pt x="3590" y="2396"/>
                  </a:lnTo>
                  <a:lnTo>
                    <a:pt x="3596" y="2400"/>
                  </a:lnTo>
                  <a:lnTo>
                    <a:pt x="3602" y="2401"/>
                  </a:lnTo>
                  <a:lnTo>
                    <a:pt x="3616" y="2405"/>
                  </a:lnTo>
                  <a:lnTo>
                    <a:pt x="3633" y="2409"/>
                  </a:lnTo>
                  <a:lnTo>
                    <a:pt x="3650" y="2415"/>
                  </a:lnTo>
                  <a:lnTo>
                    <a:pt x="3668" y="2423"/>
                  </a:lnTo>
                  <a:lnTo>
                    <a:pt x="3676" y="2426"/>
                  </a:lnTo>
                  <a:lnTo>
                    <a:pt x="3682" y="2430"/>
                  </a:lnTo>
                  <a:lnTo>
                    <a:pt x="3688" y="2433"/>
                  </a:lnTo>
                  <a:lnTo>
                    <a:pt x="3691" y="2438"/>
                  </a:lnTo>
                  <a:lnTo>
                    <a:pt x="3698" y="2449"/>
                  </a:lnTo>
                  <a:lnTo>
                    <a:pt x="3704" y="2459"/>
                  </a:lnTo>
                  <a:lnTo>
                    <a:pt x="3713" y="2474"/>
                  </a:lnTo>
                  <a:lnTo>
                    <a:pt x="3725" y="2491"/>
                  </a:lnTo>
                  <a:lnTo>
                    <a:pt x="3739" y="2509"/>
                  </a:lnTo>
                  <a:lnTo>
                    <a:pt x="3752" y="2525"/>
                  </a:lnTo>
                  <a:lnTo>
                    <a:pt x="3767" y="2539"/>
                  </a:lnTo>
                  <a:lnTo>
                    <a:pt x="3784" y="2556"/>
                  </a:lnTo>
                  <a:lnTo>
                    <a:pt x="3794" y="2563"/>
                  </a:lnTo>
                  <a:lnTo>
                    <a:pt x="3803" y="2570"/>
                  </a:lnTo>
                  <a:lnTo>
                    <a:pt x="3811" y="2576"/>
                  </a:lnTo>
                  <a:lnTo>
                    <a:pt x="3820" y="2579"/>
                  </a:lnTo>
                  <a:lnTo>
                    <a:pt x="3836" y="2584"/>
                  </a:lnTo>
                  <a:lnTo>
                    <a:pt x="3852" y="2588"/>
                  </a:lnTo>
                  <a:lnTo>
                    <a:pt x="3867" y="2589"/>
                  </a:lnTo>
                  <a:lnTo>
                    <a:pt x="3883" y="2590"/>
                  </a:lnTo>
                  <a:lnTo>
                    <a:pt x="3899" y="2591"/>
                  </a:lnTo>
                  <a:lnTo>
                    <a:pt x="3918" y="2591"/>
                  </a:lnTo>
                  <a:lnTo>
                    <a:pt x="3928" y="2591"/>
                  </a:lnTo>
                  <a:lnTo>
                    <a:pt x="3937" y="2591"/>
                  </a:lnTo>
                  <a:lnTo>
                    <a:pt x="3946" y="2592"/>
                  </a:lnTo>
                  <a:lnTo>
                    <a:pt x="3953" y="2595"/>
                  </a:lnTo>
                  <a:lnTo>
                    <a:pt x="3968" y="2598"/>
                  </a:lnTo>
                  <a:lnTo>
                    <a:pt x="3984" y="2600"/>
                  </a:lnTo>
                  <a:lnTo>
                    <a:pt x="3997" y="2600"/>
                  </a:lnTo>
                  <a:lnTo>
                    <a:pt x="4009" y="2600"/>
                  </a:lnTo>
                  <a:lnTo>
                    <a:pt x="4015" y="2598"/>
                  </a:lnTo>
                  <a:lnTo>
                    <a:pt x="4021" y="2598"/>
                  </a:lnTo>
                  <a:lnTo>
                    <a:pt x="4025" y="2600"/>
                  </a:lnTo>
                  <a:lnTo>
                    <a:pt x="4029" y="2601"/>
                  </a:lnTo>
                  <a:lnTo>
                    <a:pt x="4030" y="2606"/>
                  </a:lnTo>
                  <a:lnTo>
                    <a:pt x="4031" y="2610"/>
                  </a:lnTo>
                  <a:lnTo>
                    <a:pt x="4031" y="2614"/>
                  </a:lnTo>
                  <a:lnTo>
                    <a:pt x="4031" y="2616"/>
                  </a:lnTo>
                  <a:lnTo>
                    <a:pt x="4030" y="2620"/>
                  </a:lnTo>
                  <a:lnTo>
                    <a:pt x="4028" y="2621"/>
                  </a:lnTo>
                  <a:lnTo>
                    <a:pt x="4016" y="2631"/>
                  </a:lnTo>
                  <a:lnTo>
                    <a:pt x="4006" y="2639"/>
                  </a:lnTo>
                  <a:lnTo>
                    <a:pt x="3992" y="2648"/>
                  </a:lnTo>
                  <a:lnTo>
                    <a:pt x="3978" y="2657"/>
                  </a:lnTo>
                  <a:lnTo>
                    <a:pt x="3975" y="2659"/>
                  </a:lnTo>
                  <a:lnTo>
                    <a:pt x="3973" y="2660"/>
                  </a:lnTo>
                  <a:lnTo>
                    <a:pt x="3972" y="2663"/>
                  </a:lnTo>
                  <a:lnTo>
                    <a:pt x="3973" y="2665"/>
                  </a:lnTo>
                  <a:lnTo>
                    <a:pt x="3975" y="2669"/>
                  </a:lnTo>
                  <a:lnTo>
                    <a:pt x="3980" y="2673"/>
                  </a:lnTo>
                  <a:lnTo>
                    <a:pt x="3986" y="2683"/>
                  </a:lnTo>
                  <a:lnTo>
                    <a:pt x="3993" y="2692"/>
                  </a:lnTo>
                  <a:lnTo>
                    <a:pt x="3998" y="2696"/>
                  </a:lnTo>
                  <a:lnTo>
                    <a:pt x="4002" y="2697"/>
                  </a:lnTo>
                  <a:lnTo>
                    <a:pt x="4004" y="2698"/>
                  </a:lnTo>
                  <a:lnTo>
                    <a:pt x="4007" y="2697"/>
                  </a:lnTo>
                  <a:lnTo>
                    <a:pt x="4015" y="2694"/>
                  </a:lnTo>
                  <a:lnTo>
                    <a:pt x="4022" y="2688"/>
                  </a:lnTo>
                  <a:lnTo>
                    <a:pt x="4030" y="2683"/>
                  </a:lnTo>
                  <a:lnTo>
                    <a:pt x="4038" y="2679"/>
                  </a:lnTo>
                  <a:lnTo>
                    <a:pt x="4043" y="2679"/>
                  </a:lnTo>
                  <a:lnTo>
                    <a:pt x="4048" y="2680"/>
                  </a:lnTo>
                  <a:lnTo>
                    <a:pt x="4053" y="2683"/>
                  </a:lnTo>
                  <a:lnTo>
                    <a:pt x="4056" y="2688"/>
                  </a:lnTo>
                  <a:lnTo>
                    <a:pt x="4065" y="2701"/>
                  </a:lnTo>
                  <a:lnTo>
                    <a:pt x="4073" y="2717"/>
                  </a:lnTo>
                  <a:lnTo>
                    <a:pt x="4076" y="2726"/>
                  </a:lnTo>
                  <a:lnTo>
                    <a:pt x="4081" y="2734"/>
                  </a:lnTo>
                  <a:lnTo>
                    <a:pt x="4086" y="2741"/>
                  </a:lnTo>
                  <a:lnTo>
                    <a:pt x="4092" y="2748"/>
                  </a:lnTo>
                  <a:lnTo>
                    <a:pt x="4099" y="2755"/>
                  </a:lnTo>
                  <a:lnTo>
                    <a:pt x="4107" y="2761"/>
                  </a:lnTo>
                  <a:lnTo>
                    <a:pt x="4117" y="2767"/>
                  </a:lnTo>
                  <a:lnTo>
                    <a:pt x="4128" y="2773"/>
                  </a:lnTo>
                  <a:lnTo>
                    <a:pt x="4137" y="2779"/>
                  </a:lnTo>
                  <a:lnTo>
                    <a:pt x="4145" y="2785"/>
                  </a:lnTo>
                  <a:lnTo>
                    <a:pt x="4151" y="2790"/>
                  </a:lnTo>
                  <a:lnTo>
                    <a:pt x="4155" y="2795"/>
                  </a:lnTo>
                  <a:lnTo>
                    <a:pt x="4158" y="2803"/>
                  </a:lnTo>
                  <a:lnTo>
                    <a:pt x="4161" y="2812"/>
                  </a:lnTo>
                  <a:lnTo>
                    <a:pt x="4162" y="2817"/>
                  </a:lnTo>
                  <a:lnTo>
                    <a:pt x="4164" y="2823"/>
                  </a:lnTo>
                  <a:lnTo>
                    <a:pt x="4167" y="2829"/>
                  </a:lnTo>
                  <a:lnTo>
                    <a:pt x="4172" y="2835"/>
                  </a:lnTo>
                  <a:lnTo>
                    <a:pt x="4182" y="2843"/>
                  </a:lnTo>
                  <a:lnTo>
                    <a:pt x="4192" y="2850"/>
                  </a:lnTo>
                  <a:lnTo>
                    <a:pt x="4196" y="2854"/>
                  </a:lnTo>
                  <a:lnTo>
                    <a:pt x="4201" y="2858"/>
                  </a:lnTo>
                  <a:lnTo>
                    <a:pt x="4206" y="2862"/>
                  </a:lnTo>
                  <a:lnTo>
                    <a:pt x="4210" y="2868"/>
                  </a:lnTo>
                  <a:lnTo>
                    <a:pt x="4212" y="2875"/>
                  </a:lnTo>
                  <a:lnTo>
                    <a:pt x="4214" y="2881"/>
                  </a:lnTo>
                  <a:lnTo>
                    <a:pt x="4216" y="2887"/>
                  </a:lnTo>
                  <a:lnTo>
                    <a:pt x="4216" y="2892"/>
                  </a:lnTo>
                  <a:lnTo>
                    <a:pt x="4214" y="2896"/>
                  </a:lnTo>
                  <a:lnTo>
                    <a:pt x="4212" y="2900"/>
                  </a:lnTo>
                  <a:lnTo>
                    <a:pt x="4208" y="2904"/>
                  </a:lnTo>
                  <a:lnTo>
                    <a:pt x="4205" y="2907"/>
                  </a:lnTo>
                  <a:lnTo>
                    <a:pt x="4193" y="2913"/>
                  </a:lnTo>
                  <a:lnTo>
                    <a:pt x="4181" y="2918"/>
                  </a:lnTo>
                  <a:lnTo>
                    <a:pt x="4175" y="2921"/>
                  </a:lnTo>
                  <a:lnTo>
                    <a:pt x="4172" y="2924"/>
                  </a:lnTo>
                  <a:lnTo>
                    <a:pt x="4168" y="2929"/>
                  </a:lnTo>
                  <a:lnTo>
                    <a:pt x="4168" y="2936"/>
                  </a:lnTo>
                  <a:lnTo>
                    <a:pt x="4168" y="2943"/>
                  </a:lnTo>
                  <a:lnTo>
                    <a:pt x="4169" y="2949"/>
                  </a:lnTo>
                  <a:lnTo>
                    <a:pt x="4172" y="2955"/>
                  </a:lnTo>
                  <a:lnTo>
                    <a:pt x="4174" y="2960"/>
                  </a:lnTo>
                  <a:lnTo>
                    <a:pt x="4180" y="2970"/>
                  </a:lnTo>
                  <a:lnTo>
                    <a:pt x="4185" y="2982"/>
                  </a:lnTo>
                  <a:lnTo>
                    <a:pt x="4187" y="2988"/>
                  </a:lnTo>
                  <a:lnTo>
                    <a:pt x="4192" y="2994"/>
                  </a:lnTo>
                  <a:lnTo>
                    <a:pt x="4198" y="3000"/>
                  </a:lnTo>
                  <a:lnTo>
                    <a:pt x="4205" y="3005"/>
                  </a:lnTo>
                  <a:lnTo>
                    <a:pt x="4212" y="3011"/>
                  </a:lnTo>
                  <a:lnTo>
                    <a:pt x="4218" y="3016"/>
                  </a:lnTo>
                  <a:lnTo>
                    <a:pt x="4223" y="3020"/>
                  </a:lnTo>
                  <a:lnTo>
                    <a:pt x="4226" y="3026"/>
                  </a:lnTo>
                  <a:lnTo>
                    <a:pt x="4231" y="3039"/>
                  </a:lnTo>
                  <a:lnTo>
                    <a:pt x="4237" y="3056"/>
                  </a:lnTo>
                  <a:lnTo>
                    <a:pt x="4243" y="3074"/>
                  </a:lnTo>
                  <a:lnTo>
                    <a:pt x="4248" y="3087"/>
                  </a:lnTo>
                  <a:lnTo>
                    <a:pt x="4252" y="3095"/>
                  </a:lnTo>
                  <a:lnTo>
                    <a:pt x="4254" y="3102"/>
                  </a:lnTo>
                  <a:lnTo>
                    <a:pt x="4255" y="3110"/>
                  </a:lnTo>
                  <a:lnTo>
                    <a:pt x="4252" y="3119"/>
                  </a:lnTo>
                  <a:lnTo>
                    <a:pt x="4249" y="3130"/>
                  </a:lnTo>
                  <a:lnTo>
                    <a:pt x="4249" y="3137"/>
                  </a:lnTo>
                  <a:lnTo>
                    <a:pt x="4249" y="3140"/>
                  </a:lnTo>
                  <a:lnTo>
                    <a:pt x="4250" y="3144"/>
                  </a:lnTo>
                  <a:lnTo>
                    <a:pt x="4252" y="3146"/>
                  </a:lnTo>
                  <a:lnTo>
                    <a:pt x="4256" y="3149"/>
                  </a:lnTo>
                  <a:lnTo>
                    <a:pt x="4259" y="3152"/>
                  </a:lnTo>
                  <a:lnTo>
                    <a:pt x="4262" y="3156"/>
                  </a:lnTo>
                  <a:lnTo>
                    <a:pt x="4264" y="3161"/>
                  </a:lnTo>
                  <a:lnTo>
                    <a:pt x="4264" y="3167"/>
                  </a:lnTo>
                  <a:lnTo>
                    <a:pt x="4264" y="3173"/>
                  </a:lnTo>
                  <a:lnTo>
                    <a:pt x="4263" y="3178"/>
                  </a:lnTo>
                  <a:lnTo>
                    <a:pt x="4261" y="3183"/>
                  </a:lnTo>
                  <a:lnTo>
                    <a:pt x="4258" y="3187"/>
                  </a:lnTo>
                  <a:lnTo>
                    <a:pt x="4251" y="3194"/>
                  </a:lnTo>
                  <a:lnTo>
                    <a:pt x="4243" y="3202"/>
                  </a:lnTo>
                  <a:lnTo>
                    <a:pt x="4238" y="3206"/>
                  </a:lnTo>
                  <a:lnTo>
                    <a:pt x="4233" y="3208"/>
                  </a:lnTo>
                  <a:lnTo>
                    <a:pt x="4226" y="3212"/>
                  </a:lnTo>
                  <a:lnTo>
                    <a:pt x="4219" y="3214"/>
                  </a:lnTo>
                  <a:lnTo>
                    <a:pt x="4212" y="3216"/>
                  </a:lnTo>
                  <a:lnTo>
                    <a:pt x="4207" y="3219"/>
                  </a:lnTo>
                  <a:lnTo>
                    <a:pt x="4202" y="3221"/>
                  </a:lnTo>
                  <a:lnTo>
                    <a:pt x="4199" y="3225"/>
                  </a:lnTo>
                  <a:lnTo>
                    <a:pt x="4195" y="3228"/>
                  </a:lnTo>
                  <a:lnTo>
                    <a:pt x="4194" y="3233"/>
                  </a:lnTo>
                  <a:lnTo>
                    <a:pt x="4193" y="3239"/>
                  </a:lnTo>
                  <a:lnTo>
                    <a:pt x="4193" y="3246"/>
                  </a:lnTo>
                  <a:lnTo>
                    <a:pt x="4194" y="3262"/>
                  </a:lnTo>
                  <a:lnTo>
                    <a:pt x="4196" y="3278"/>
                  </a:lnTo>
                  <a:lnTo>
                    <a:pt x="4200" y="3295"/>
                  </a:lnTo>
                  <a:lnTo>
                    <a:pt x="4202" y="3309"/>
                  </a:lnTo>
                  <a:lnTo>
                    <a:pt x="4204" y="3315"/>
                  </a:lnTo>
                  <a:lnTo>
                    <a:pt x="4205" y="3321"/>
                  </a:lnTo>
                  <a:lnTo>
                    <a:pt x="4206" y="3325"/>
                  </a:lnTo>
                  <a:lnTo>
                    <a:pt x="4207" y="3327"/>
                  </a:lnTo>
                  <a:lnTo>
                    <a:pt x="4210" y="3328"/>
                  </a:lnTo>
                  <a:lnTo>
                    <a:pt x="4212" y="3329"/>
                  </a:lnTo>
                  <a:lnTo>
                    <a:pt x="4216" y="3329"/>
                  </a:lnTo>
                  <a:lnTo>
                    <a:pt x="4220" y="3328"/>
                  </a:lnTo>
                  <a:lnTo>
                    <a:pt x="4224" y="3327"/>
                  </a:lnTo>
                  <a:lnTo>
                    <a:pt x="4227" y="3326"/>
                  </a:lnTo>
                  <a:lnTo>
                    <a:pt x="4231" y="3327"/>
                  </a:lnTo>
                  <a:lnTo>
                    <a:pt x="4233" y="3327"/>
                  </a:lnTo>
                  <a:lnTo>
                    <a:pt x="4236" y="3329"/>
                  </a:lnTo>
                  <a:lnTo>
                    <a:pt x="4237" y="3332"/>
                  </a:lnTo>
                  <a:lnTo>
                    <a:pt x="4239" y="3337"/>
                  </a:lnTo>
                  <a:lnTo>
                    <a:pt x="4240" y="3342"/>
                  </a:lnTo>
                  <a:lnTo>
                    <a:pt x="4242" y="3348"/>
                  </a:lnTo>
                  <a:lnTo>
                    <a:pt x="4244" y="3353"/>
                  </a:lnTo>
                  <a:lnTo>
                    <a:pt x="4246" y="3358"/>
                  </a:lnTo>
                  <a:lnTo>
                    <a:pt x="4250" y="3361"/>
                  </a:lnTo>
                  <a:lnTo>
                    <a:pt x="4254" y="3365"/>
                  </a:lnTo>
                  <a:lnTo>
                    <a:pt x="4257" y="3367"/>
                  </a:lnTo>
                  <a:lnTo>
                    <a:pt x="4261" y="3370"/>
                  </a:lnTo>
                  <a:lnTo>
                    <a:pt x="4265" y="3371"/>
                  </a:lnTo>
                  <a:lnTo>
                    <a:pt x="4269" y="3371"/>
                  </a:lnTo>
                  <a:lnTo>
                    <a:pt x="4274" y="3371"/>
                  </a:lnTo>
                  <a:lnTo>
                    <a:pt x="4277" y="3370"/>
                  </a:lnTo>
                  <a:lnTo>
                    <a:pt x="4281" y="3367"/>
                  </a:lnTo>
                  <a:lnTo>
                    <a:pt x="4292" y="3364"/>
                  </a:lnTo>
                  <a:lnTo>
                    <a:pt x="4307" y="3360"/>
                  </a:lnTo>
                  <a:lnTo>
                    <a:pt x="4323" y="3359"/>
                  </a:lnTo>
                  <a:lnTo>
                    <a:pt x="4332" y="3359"/>
                  </a:lnTo>
                  <a:lnTo>
                    <a:pt x="4336" y="3360"/>
                  </a:lnTo>
                  <a:lnTo>
                    <a:pt x="4338" y="3361"/>
                  </a:lnTo>
                  <a:lnTo>
                    <a:pt x="4340" y="3364"/>
                  </a:lnTo>
                  <a:lnTo>
                    <a:pt x="4342" y="3366"/>
                  </a:lnTo>
                  <a:lnTo>
                    <a:pt x="4344" y="3371"/>
                  </a:lnTo>
                  <a:lnTo>
                    <a:pt x="4344" y="3373"/>
                  </a:lnTo>
                  <a:lnTo>
                    <a:pt x="4342" y="3376"/>
                  </a:lnTo>
                  <a:lnTo>
                    <a:pt x="4337" y="3376"/>
                  </a:lnTo>
                  <a:lnTo>
                    <a:pt x="4331" y="3377"/>
                  </a:lnTo>
                  <a:lnTo>
                    <a:pt x="4326" y="3379"/>
                  </a:lnTo>
                  <a:lnTo>
                    <a:pt x="4325" y="3382"/>
                  </a:lnTo>
                  <a:lnTo>
                    <a:pt x="4324" y="3384"/>
                  </a:lnTo>
                  <a:lnTo>
                    <a:pt x="4325" y="3386"/>
                  </a:lnTo>
                  <a:lnTo>
                    <a:pt x="4327" y="3390"/>
                  </a:lnTo>
                  <a:lnTo>
                    <a:pt x="4332" y="3398"/>
                  </a:lnTo>
                  <a:lnTo>
                    <a:pt x="4339" y="3407"/>
                  </a:lnTo>
                  <a:lnTo>
                    <a:pt x="4347" y="3417"/>
                  </a:lnTo>
                  <a:lnTo>
                    <a:pt x="4356" y="3429"/>
                  </a:lnTo>
                  <a:lnTo>
                    <a:pt x="4362" y="3440"/>
                  </a:lnTo>
                  <a:lnTo>
                    <a:pt x="4364" y="3446"/>
                  </a:lnTo>
                  <a:lnTo>
                    <a:pt x="4365" y="3451"/>
                  </a:lnTo>
                  <a:lnTo>
                    <a:pt x="4366" y="3455"/>
                  </a:lnTo>
                  <a:lnTo>
                    <a:pt x="4366" y="3459"/>
                  </a:lnTo>
                  <a:lnTo>
                    <a:pt x="4368" y="3461"/>
                  </a:lnTo>
                  <a:lnTo>
                    <a:pt x="4369" y="3463"/>
                  </a:lnTo>
                  <a:lnTo>
                    <a:pt x="4371" y="3463"/>
                  </a:lnTo>
                  <a:lnTo>
                    <a:pt x="4376" y="3461"/>
                  </a:lnTo>
                  <a:lnTo>
                    <a:pt x="4382" y="3457"/>
                  </a:lnTo>
                  <a:lnTo>
                    <a:pt x="4387" y="3452"/>
                  </a:lnTo>
                  <a:lnTo>
                    <a:pt x="4390" y="3448"/>
                  </a:lnTo>
                  <a:lnTo>
                    <a:pt x="4393" y="3447"/>
                  </a:lnTo>
                  <a:lnTo>
                    <a:pt x="4395" y="3448"/>
                  </a:lnTo>
                  <a:lnTo>
                    <a:pt x="4400" y="3449"/>
                  </a:lnTo>
                  <a:lnTo>
                    <a:pt x="4407" y="3452"/>
                  </a:lnTo>
                  <a:lnTo>
                    <a:pt x="4419" y="3457"/>
                  </a:lnTo>
                  <a:lnTo>
                    <a:pt x="4424" y="3461"/>
                  </a:lnTo>
                  <a:lnTo>
                    <a:pt x="4425" y="3463"/>
                  </a:lnTo>
                  <a:lnTo>
                    <a:pt x="4425" y="3465"/>
                  </a:lnTo>
                  <a:lnTo>
                    <a:pt x="4425" y="3467"/>
                  </a:lnTo>
                  <a:lnTo>
                    <a:pt x="4422" y="3470"/>
                  </a:lnTo>
                  <a:lnTo>
                    <a:pt x="4410" y="3480"/>
                  </a:lnTo>
                  <a:lnTo>
                    <a:pt x="4396" y="3493"/>
                  </a:lnTo>
                  <a:lnTo>
                    <a:pt x="4395" y="3496"/>
                  </a:lnTo>
                  <a:lnTo>
                    <a:pt x="4394" y="3499"/>
                  </a:lnTo>
                  <a:lnTo>
                    <a:pt x="4394" y="3502"/>
                  </a:lnTo>
                  <a:lnTo>
                    <a:pt x="4395" y="3503"/>
                  </a:lnTo>
                  <a:lnTo>
                    <a:pt x="4397" y="3504"/>
                  </a:lnTo>
                  <a:lnTo>
                    <a:pt x="4401" y="3504"/>
                  </a:lnTo>
                  <a:lnTo>
                    <a:pt x="4405" y="3504"/>
                  </a:lnTo>
                  <a:lnTo>
                    <a:pt x="4409" y="3503"/>
                  </a:lnTo>
                  <a:lnTo>
                    <a:pt x="4426" y="3495"/>
                  </a:lnTo>
                  <a:lnTo>
                    <a:pt x="4438" y="3486"/>
                  </a:lnTo>
                  <a:lnTo>
                    <a:pt x="4440" y="3485"/>
                  </a:lnTo>
                  <a:lnTo>
                    <a:pt x="4443" y="3485"/>
                  </a:lnTo>
                  <a:lnTo>
                    <a:pt x="4444" y="3486"/>
                  </a:lnTo>
                  <a:lnTo>
                    <a:pt x="4446" y="3487"/>
                  </a:lnTo>
                  <a:lnTo>
                    <a:pt x="4447" y="3492"/>
                  </a:lnTo>
                  <a:lnTo>
                    <a:pt x="4447" y="3501"/>
                  </a:lnTo>
                  <a:lnTo>
                    <a:pt x="4449" y="3504"/>
                  </a:lnTo>
                  <a:lnTo>
                    <a:pt x="4450" y="3509"/>
                  </a:lnTo>
                  <a:lnTo>
                    <a:pt x="4452" y="3512"/>
                  </a:lnTo>
                  <a:lnTo>
                    <a:pt x="4454" y="3516"/>
                  </a:lnTo>
                  <a:lnTo>
                    <a:pt x="4459" y="3523"/>
                  </a:lnTo>
                  <a:lnTo>
                    <a:pt x="4464" y="3527"/>
                  </a:lnTo>
                  <a:lnTo>
                    <a:pt x="4466" y="3528"/>
                  </a:lnTo>
                  <a:lnTo>
                    <a:pt x="4469" y="3528"/>
                  </a:lnTo>
                  <a:lnTo>
                    <a:pt x="4470" y="3527"/>
                  </a:lnTo>
                  <a:lnTo>
                    <a:pt x="4472" y="3526"/>
                  </a:lnTo>
                  <a:lnTo>
                    <a:pt x="4477" y="3520"/>
                  </a:lnTo>
                  <a:lnTo>
                    <a:pt x="4482" y="3512"/>
                  </a:lnTo>
                  <a:lnTo>
                    <a:pt x="4484" y="3509"/>
                  </a:lnTo>
                  <a:lnTo>
                    <a:pt x="4488" y="3506"/>
                  </a:lnTo>
                  <a:lnTo>
                    <a:pt x="4492" y="3504"/>
                  </a:lnTo>
                  <a:lnTo>
                    <a:pt x="4496" y="3504"/>
                  </a:lnTo>
                  <a:lnTo>
                    <a:pt x="4501" y="3505"/>
                  </a:lnTo>
                  <a:lnTo>
                    <a:pt x="4506" y="3508"/>
                  </a:lnTo>
                  <a:lnTo>
                    <a:pt x="4508" y="3510"/>
                  </a:lnTo>
                  <a:lnTo>
                    <a:pt x="4509" y="3516"/>
                  </a:lnTo>
                  <a:lnTo>
                    <a:pt x="4512" y="3526"/>
                  </a:lnTo>
                  <a:lnTo>
                    <a:pt x="4514" y="3536"/>
                  </a:lnTo>
                  <a:lnTo>
                    <a:pt x="4517" y="3546"/>
                  </a:lnTo>
                  <a:lnTo>
                    <a:pt x="4525" y="3558"/>
                  </a:lnTo>
                  <a:lnTo>
                    <a:pt x="4532" y="3569"/>
                  </a:lnTo>
                  <a:lnTo>
                    <a:pt x="4538" y="3579"/>
                  </a:lnTo>
                  <a:lnTo>
                    <a:pt x="4542" y="3586"/>
                  </a:lnTo>
                  <a:lnTo>
                    <a:pt x="4547" y="3590"/>
                  </a:lnTo>
                  <a:lnTo>
                    <a:pt x="4550" y="3591"/>
                  </a:lnTo>
                  <a:lnTo>
                    <a:pt x="4553" y="3590"/>
                  </a:lnTo>
                  <a:lnTo>
                    <a:pt x="4558" y="3589"/>
                  </a:lnTo>
                  <a:lnTo>
                    <a:pt x="4561" y="3586"/>
                  </a:lnTo>
                  <a:lnTo>
                    <a:pt x="4571" y="3579"/>
                  </a:lnTo>
                  <a:lnTo>
                    <a:pt x="4579" y="3572"/>
                  </a:lnTo>
                  <a:lnTo>
                    <a:pt x="4583" y="3568"/>
                  </a:lnTo>
                  <a:lnTo>
                    <a:pt x="4586" y="3562"/>
                  </a:lnTo>
                  <a:lnTo>
                    <a:pt x="4589" y="3556"/>
                  </a:lnTo>
                  <a:lnTo>
                    <a:pt x="4591" y="3549"/>
                  </a:lnTo>
                  <a:lnTo>
                    <a:pt x="4595" y="3533"/>
                  </a:lnTo>
                  <a:lnTo>
                    <a:pt x="4598" y="3516"/>
                  </a:lnTo>
                  <a:lnTo>
                    <a:pt x="4598" y="3506"/>
                  </a:lnTo>
                  <a:lnTo>
                    <a:pt x="4598" y="3499"/>
                  </a:lnTo>
                  <a:lnTo>
                    <a:pt x="4597" y="3492"/>
                  </a:lnTo>
                  <a:lnTo>
                    <a:pt x="4596" y="3485"/>
                  </a:lnTo>
                  <a:lnTo>
                    <a:pt x="4592" y="3473"/>
                  </a:lnTo>
                  <a:lnTo>
                    <a:pt x="4591" y="3461"/>
                  </a:lnTo>
                  <a:lnTo>
                    <a:pt x="4591" y="3448"/>
                  </a:lnTo>
                  <a:lnTo>
                    <a:pt x="4592" y="3435"/>
                  </a:lnTo>
                  <a:lnTo>
                    <a:pt x="4594" y="3423"/>
                  </a:lnTo>
                  <a:lnTo>
                    <a:pt x="4592" y="3414"/>
                  </a:lnTo>
                  <a:lnTo>
                    <a:pt x="4589" y="3405"/>
                  </a:lnTo>
                  <a:lnTo>
                    <a:pt x="4586" y="3396"/>
                  </a:lnTo>
                  <a:lnTo>
                    <a:pt x="4585" y="3391"/>
                  </a:lnTo>
                  <a:lnTo>
                    <a:pt x="4585" y="3386"/>
                  </a:lnTo>
                  <a:lnTo>
                    <a:pt x="4585" y="3382"/>
                  </a:lnTo>
                  <a:lnTo>
                    <a:pt x="4588" y="3376"/>
                  </a:lnTo>
                  <a:lnTo>
                    <a:pt x="4590" y="3371"/>
                  </a:lnTo>
                  <a:lnTo>
                    <a:pt x="4595" y="3367"/>
                  </a:lnTo>
                  <a:lnTo>
                    <a:pt x="4601" y="3365"/>
                  </a:lnTo>
                  <a:lnTo>
                    <a:pt x="4607" y="3363"/>
                  </a:lnTo>
                  <a:lnTo>
                    <a:pt x="4613" y="3363"/>
                  </a:lnTo>
                  <a:lnTo>
                    <a:pt x="4619" y="3364"/>
                  </a:lnTo>
                  <a:lnTo>
                    <a:pt x="4623" y="3366"/>
                  </a:lnTo>
                  <a:lnTo>
                    <a:pt x="4628" y="3370"/>
                  </a:lnTo>
                  <a:lnTo>
                    <a:pt x="4635" y="3378"/>
                  </a:lnTo>
                  <a:lnTo>
                    <a:pt x="4643" y="3385"/>
                  </a:lnTo>
                  <a:lnTo>
                    <a:pt x="4647" y="3388"/>
                  </a:lnTo>
                  <a:lnTo>
                    <a:pt x="4652" y="3390"/>
                  </a:lnTo>
                  <a:lnTo>
                    <a:pt x="4658" y="3391"/>
                  </a:lnTo>
                  <a:lnTo>
                    <a:pt x="4664" y="3392"/>
                  </a:lnTo>
                  <a:lnTo>
                    <a:pt x="4668" y="3392"/>
                  </a:lnTo>
                  <a:lnTo>
                    <a:pt x="4672" y="3392"/>
                  </a:lnTo>
                  <a:lnTo>
                    <a:pt x="4676" y="3391"/>
                  </a:lnTo>
                  <a:lnTo>
                    <a:pt x="4678" y="3389"/>
                  </a:lnTo>
                  <a:lnTo>
                    <a:pt x="4679" y="3384"/>
                  </a:lnTo>
                  <a:lnTo>
                    <a:pt x="4682" y="3378"/>
                  </a:lnTo>
                  <a:lnTo>
                    <a:pt x="4684" y="3375"/>
                  </a:lnTo>
                  <a:lnTo>
                    <a:pt x="4687" y="3371"/>
                  </a:lnTo>
                  <a:lnTo>
                    <a:pt x="4693" y="3370"/>
                  </a:lnTo>
                  <a:lnTo>
                    <a:pt x="4701" y="3370"/>
                  </a:lnTo>
                  <a:lnTo>
                    <a:pt x="4710" y="3371"/>
                  </a:lnTo>
                  <a:lnTo>
                    <a:pt x="4721" y="3370"/>
                  </a:lnTo>
                  <a:lnTo>
                    <a:pt x="4725" y="3369"/>
                  </a:lnTo>
                  <a:lnTo>
                    <a:pt x="4729" y="3366"/>
                  </a:lnTo>
                  <a:lnTo>
                    <a:pt x="4733" y="3363"/>
                  </a:lnTo>
                  <a:lnTo>
                    <a:pt x="4736" y="3357"/>
                  </a:lnTo>
                  <a:lnTo>
                    <a:pt x="4739" y="3352"/>
                  </a:lnTo>
                  <a:lnTo>
                    <a:pt x="4737" y="3346"/>
                  </a:lnTo>
                  <a:lnTo>
                    <a:pt x="4736" y="3341"/>
                  </a:lnTo>
                  <a:lnTo>
                    <a:pt x="4734" y="3337"/>
                  </a:lnTo>
                  <a:lnTo>
                    <a:pt x="4727" y="3328"/>
                  </a:lnTo>
                  <a:lnTo>
                    <a:pt x="4721" y="3320"/>
                  </a:lnTo>
                  <a:lnTo>
                    <a:pt x="4718" y="3318"/>
                  </a:lnTo>
                  <a:lnTo>
                    <a:pt x="4717" y="3314"/>
                  </a:lnTo>
                  <a:lnTo>
                    <a:pt x="4717" y="3312"/>
                  </a:lnTo>
                  <a:lnTo>
                    <a:pt x="4717" y="3308"/>
                  </a:lnTo>
                  <a:lnTo>
                    <a:pt x="4721" y="3302"/>
                  </a:lnTo>
                  <a:lnTo>
                    <a:pt x="4728" y="3296"/>
                  </a:lnTo>
                  <a:lnTo>
                    <a:pt x="4735" y="3290"/>
                  </a:lnTo>
                  <a:lnTo>
                    <a:pt x="4740" y="3283"/>
                  </a:lnTo>
                  <a:lnTo>
                    <a:pt x="4742" y="3275"/>
                  </a:lnTo>
                  <a:lnTo>
                    <a:pt x="4747" y="3260"/>
                  </a:lnTo>
                  <a:lnTo>
                    <a:pt x="4750" y="3245"/>
                  </a:lnTo>
                  <a:lnTo>
                    <a:pt x="4752" y="3228"/>
                  </a:lnTo>
                  <a:lnTo>
                    <a:pt x="4752" y="3221"/>
                  </a:lnTo>
                  <a:lnTo>
                    <a:pt x="4752" y="3214"/>
                  </a:lnTo>
                  <a:lnTo>
                    <a:pt x="4749" y="3207"/>
                  </a:lnTo>
                  <a:lnTo>
                    <a:pt x="4747" y="3201"/>
                  </a:lnTo>
                  <a:lnTo>
                    <a:pt x="4740" y="3188"/>
                  </a:lnTo>
                  <a:lnTo>
                    <a:pt x="4733" y="3177"/>
                  </a:lnTo>
                  <a:lnTo>
                    <a:pt x="4728" y="3173"/>
                  </a:lnTo>
                  <a:lnTo>
                    <a:pt x="4724" y="3168"/>
                  </a:lnTo>
                  <a:lnTo>
                    <a:pt x="4721" y="3165"/>
                  </a:lnTo>
                  <a:lnTo>
                    <a:pt x="4717" y="3163"/>
                  </a:lnTo>
                  <a:lnTo>
                    <a:pt x="4709" y="3161"/>
                  </a:lnTo>
                  <a:lnTo>
                    <a:pt x="4697" y="3157"/>
                  </a:lnTo>
                  <a:lnTo>
                    <a:pt x="4684" y="3153"/>
                  </a:lnTo>
                  <a:lnTo>
                    <a:pt x="4671" y="3149"/>
                  </a:lnTo>
                  <a:lnTo>
                    <a:pt x="4659" y="3142"/>
                  </a:lnTo>
                  <a:lnTo>
                    <a:pt x="4648" y="3134"/>
                  </a:lnTo>
                  <a:lnTo>
                    <a:pt x="4642" y="3131"/>
                  </a:lnTo>
                  <a:lnTo>
                    <a:pt x="4638" y="3129"/>
                  </a:lnTo>
                  <a:lnTo>
                    <a:pt x="4634" y="3127"/>
                  </a:lnTo>
                  <a:lnTo>
                    <a:pt x="4630" y="3126"/>
                  </a:lnTo>
                  <a:lnTo>
                    <a:pt x="4624" y="3126"/>
                  </a:lnTo>
                  <a:lnTo>
                    <a:pt x="4620" y="3127"/>
                  </a:lnTo>
                  <a:lnTo>
                    <a:pt x="4617" y="3129"/>
                  </a:lnTo>
                  <a:lnTo>
                    <a:pt x="4614" y="3131"/>
                  </a:lnTo>
                  <a:lnTo>
                    <a:pt x="4609" y="3133"/>
                  </a:lnTo>
                  <a:lnTo>
                    <a:pt x="4607" y="3133"/>
                  </a:lnTo>
                  <a:lnTo>
                    <a:pt x="4605" y="3131"/>
                  </a:lnTo>
                  <a:lnTo>
                    <a:pt x="4604" y="3129"/>
                  </a:lnTo>
                  <a:lnTo>
                    <a:pt x="4604" y="3124"/>
                  </a:lnTo>
                  <a:lnTo>
                    <a:pt x="4604" y="3118"/>
                  </a:lnTo>
                  <a:lnTo>
                    <a:pt x="4607" y="3102"/>
                  </a:lnTo>
                  <a:lnTo>
                    <a:pt x="4609" y="3088"/>
                  </a:lnTo>
                  <a:lnTo>
                    <a:pt x="4611" y="3074"/>
                  </a:lnTo>
                  <a:lnTo>
                    <a:pt x="4613" y="3061"/>
                  </a:lnTo>
                  <a:lnTo>
                    <a:pt x="4613" y="3055"/>
                  </a:lnTo>
                  <a:lnTo>
                    <a:pt x="4613" y="3050"/>
                  </a:lnTo>
                  <a:lnTo>
                    <a:pt x="4611" y="3045"/>
                  </a:lnTo>
                  <a:lnTo>
                    <a:pt x="4609" y="3041"/>
                  </a:lnTo>
                  <a:lnTo>
                    <a:pt x="4607" y="3037"/>
                  </a:lnTo>
                  <a:lnTo>
                    <a:pt x="4603" y="3033"/>
                  </a:lnTo>
                  <a:lnTo>
                    <a:pt x="4598" y="3030"/>
                  </a:lnTo>
                  <a:lnTo>
                    <a:pt x="4591" y="3025"/>
                  </a:lnTo>
                  <a:lnTo>
                    <a:pt x="4578" y="3018"/>
                  </a:lnTo>
                  <a:lnTo>
                    <a:pt x="4570" y="3011"/>
                  </a:lnTo>
                  <a:lnTo>
                    <a:pt x="4569" y="3008"/>
                  </a:lnTo>
                  <a:lnTo>
                    <a:pt x="4569" y="3006"/>
                  </a:lnTo>
                  <a:lnTo>
                    <a:pt x="4570" y="3005"/>
                  </a:lnTo>
                  <a:lnTo>
                    <a:pt x="4575" y="3004"/>
                  </a:lnTo>
                  <a:lnTo>
                    <a:pt x="4585" y="3004"/>
                  </a:lnTo>
                  <a:lnTo>
                    <a:pt x="4595" y="3003"/>
                  </a:lnTo>
                  <a:lnTo>
                    <a:pt x="4598" y="3001"/>
                  </a:lnTo>
                  <a:lnTo>
                    <a:pt x="4602" y="3000"/>
                  </a:lnTo>
                  <a:lnTo>
                    <a:pt x="4604" y="2997"/>
                  </a:lnTo>
                  <a:lnTo>
                    <a:pt x="4604" y="2993"/>
                  </a:lnTo>
                  <a:lnTo>
                    <a:pt x="4604" y="2980"/>
                  </a:lnTo>
                  <a:lnTo>
                    <a:pt x="4603" y="2964"/>
                  </a:lnTo>
                  <a:lnTo>
                    <a:pt x="4603" y="2957"/>
                  </a:lnTo>
                  <a:lnTo>
                    <a:pt x="4604" y="2949"/>
                  </a:lnTo>
                  <a:lnTo>
                    <a:pt x="4605" y="2943"/>
                  </a:lnTo>
                  <a:lnTo>
                    <a:pt x="4608" y="2937"/>
                  </a:lnTo>
                  <a:lnTo>
                    <a:pt x="4611" y="2932"/>
                  </a:lnTo>
                  <a:lnTo>
                    <a:pt x="4615" y="2930"/>
                  </a:lnTo>
                  <a:lnTo>
                    <a:pt x="4620" y="2928"/>
                  </a:lnTo>
                  <a:lnTo>
                    <a:pt x="4624" y="2928"/>
                  </a:lnTo>
                  <a:lnTo>
                    <a:pt x="4633" y="2926"/>
                  </a:lnTo>
                  <a:lnTo>
                    <a:pt x="4641" y="2926"/>
                  </a:lnTo>
                  <a:lnTo>
                    <a:pt x="4648" y="2925"/>
                  </a:lnTo>
                  <a:lnTo>
                    <a:pt x="4652" y="2924"/>
                  </a:lnTo>
                  <a:lnTo>
                    <a:pt x="4654" y="2919"/>
                  </a:lnTo>
                  <a:lnTo>
                    <a:pt x="4654" y="2912"/>
                  </a:lnTo>
                  <a:lnTo>
                    <a:pt x="4655" y="2904"/>
                  </a:lnTo>
                  <a:lnTo>
                    <a:pt x="4655" y="2896"/>
                  </a:lnTo>
                  <a:lnTo>
                    <a:pt x="4658" y="2888"/>
                  </a:lnTo>
                  <a:lnTo>
                    <a:pt x="4661" y="2882"/>
                  </a:lnTo>
                  <a:lnTo>
                    <a:pt x="4664" y="2880"/>
                  </a:lnTo>
                  <a:lnTo>
                    <a:pt x="4665" y="2875"/>
                  </a:lnTo>
                  <a:lnTo>
                    <a:pt x="4665" y="2872"/>
                  </a:lnTo>
                  <a:lnTo>
                    <a:pt x="4665" y="2867"/>
                  </a:lnTo>
                  <a:lnTo>
                    <a:pt x="4665" y="2862"/>
                  </a:lnTo>
                  <a:lnTo>
                    <a:pt x="4664" y="2859"/>
                  </a:lnTo>
                  <a:lnTo>
                    <a:pt x="4662" y="2855"/>
                  </a:lnTo>
                  <a:lnTo>
                    <a:pt x="4660" y="2853"/>
                  </a:lnTo>
                  <a:lnTo>
                    <a:pt x="4653" y="2850"/>
                  </a:lnTo>
                  <a:lnTo>
                    <a:pt x="4643" y="2848"/>
                  </a:lnTo>
                  <a:lnTo>
                    <a:pt x="4639" y="2847"/>
                  </a:lnTo>
                  <a:lnTo>
                    <a:pt x="4634" y="2844"/>
                  </a:lnTo>
                  <a:lnTo>
                    <a:pt x="4632" y="2842"/>
                  </a:lnTo>
                  <a:lnTo>
                    <a:pt x="4629" y="2839"/>
                  </a:lnTo>
                  <a:lnTo>
                    <a:pt x="4628" y="2834"/>
                  </a:lnTo>
                  <a:lnTo>
                    <a:pt x="4627" y="2830"/>
                  </a:lnTo>
                  <a:lnTo>
                    <a:pt x="4628" y="2825"/>
                  </a:lnTo>
                  <a:lnTo>
                    <a:pt x="4629" y="2821"/>
                  </a:lnTo>
                  <a:lnTo>
                    <a:pt x="4630" y="2817"/>
                  </a:lnTo>
                  <a:lnTo>
                    <a:pt x="4633" y="2816"/>
                  </a:lnTo>
                  <a:lnTo>
                    <a:pt x="4635" y="2816"/>
                  </a:lnTo>
                  <a:lnTo>
                    <a:pt x="4639" y="2818"/>
                  </a:lnTo>
                  <a:lnTo>
                    <a:pt x="4642" y="2821"/>
                  </a:lnTo>
                  <a:lnTo>
                    <a:pt x="4646" y="2822"/>
                  </a:lnTo>
                  <a:lnTo>
                    <a:pt x="4648" y="2823"/>
                  </a:lnTo>
                  <a:lnTo>
                    <a:pt x="4652" y="2822"/>
                  </a:lnTo>
                  <a:lnTo>
                    <a:pt x="4654" y="2821"/>
                  </a:lnTo>
                  <a:lnTo>
                    <a:pt x="4657" y="2818"/>
                  </a:lnTo>
                  <a:lnTo>
                    <a:pt x="4659" y="2814"/>
                  </a:lnTo>
                  <a:lnTo>
                    <a:pt x="4660" y="2809"/>
                  </a:lnTo>
                  <a:lnTo>
                    <a:pt x="4661" y="2804"/>
                  </a:lnTo>
                  <a:lnTo>
                    <a:pt x="4662" y="2798"/>
                  </a:lnTo>
                  <a:lnTo>
                    <a:pt x="4661" y="2792"/>
                  </a:lnTo>
                  <a:lnTo>
                    <a:pt x="4661" y="2787"/>
                  </a:lnTo>
                  <a:lnTo>
                    <a:pt x="4659" y="2777"/>
                  </a:lnTo>
                  <a:lnTo>
                    <a:pt x="4657" y="2767"/>
                  </a:lnTo>
                  <a:lnTo>
                    <a:pt x="4655" y="2762"/>
                  </a:lnTo>
                  <a:lnTo>
                    <a:pt x="4655" y="2760"/>
                  </a:lnTo>
                  <a:lnTo>
                    <a:pt x="4657" y="2758"/>
                  </a:lnTo>
                  <a:lnTo>
                    <a:pt x="4658" y="2755"/>
                  </a:lnTo>
                  <a:lnTo>
                    <a:pt x="4662" y="2754"/>
                  </a:lnTo>
                  <a:lnTo>
                    <a:pt x="4671" y="2755"/>
                  </a:lnTo>
                  <a:lnTo>
                    <a:pt x="4680" y="2756"/>
                  </a:lnTo>
                  <a:lnTo>
                    <a:pt x="4686" y="2756"/>
                  </a:lnTo>
                  <a:lnTo>
                    <a:pt x="4691" y="2756"/>
                  </a:lnTo>
                  <a:lnTo>
                    <a:pt x="4697" y="2753"/>
                  </a:lnTo>
                  <a:lnTo>
                    <a:pt x="4703" y="2747"/>
                  </a:lnTo>
                  <a:lnTo>
                    <a:pt x="4710" y="2743"/>
                  </a:lnTo>
                  <a:lnTo>
                    <a:pt x="4715" y="2742"/>
                  </a:lnTo>
                  <a:lnTo>
                    <a:pt x="4718" y="2742"/>
                  </a:lnTo>
                  <a:lnTo>
                    <a:pt x="4723" y="2743"/>
                  </a:lnTo>
                  <a:lnTo>
                    <a:pt x="4727" y="2747"/>
                  </a:lnTo>
                  <a:lnTo>
                    <a:pt x="4735" y="2753"/>
                  </a:lnTo>
                  <a:lnTo>
                    <a:pt x="4745" y="2758"/>
                  </a:lnTo>
                  <a:lnTo>
                    <a:pt x="4754" y="2761"/>
                  </a:lnTo>
                  <a:lnTo>
                    <a:pt x="4766" y="2762"/>
                  </a:lnTo>
                  <a:lnTo>
                    <a:pt x="4774" y="2762"/>
                  </a:lnTo>
                  <a:lnTo>
                    <a:pt x="4783" y="2762"/>
                  </a:lnTo>
                  <a:close/>
                </a:path>
              </a:pathLst>
            </a:custGeom>
            <a:solidFill>
              <a:srgbClr val="FF0000"/>
            </a:solidFill>
            <a:ln w="3175" cmpd="sng">
              <a:solidFill>
                <a:srgbClr val="BFBFBF"/>
              </a:solidFill>
              <a:round/>
              <a:headEnd/>
              <a:tailEnd/>
            </a:ln>
          </p:spPr>
          <p:txBody>
            <a:bodyPr/>
            <a:lstStyle/>
            <a:p>
              <a:pPr defTabSz="1044975"/>
              <a:endParaRPr lang="zh-CN" altLang="en-US" sz="2100" ker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35" name="四川"/>
            <p:cNvSpPr>
              <a:spLocks/>
            </p:cNvSpPr>
            <p:nvPr/>
          </p:nvSpPr>
          <p:spPr bwMode="auto">
            <a:xfrm>
              <a:off x="877845" y="3409550"/>
              <a:ext cx="1590918" cy="1439784"/>
            </a:xfrm>
            <a:custGeom>
              <a:avLst/>
              <a:gdLst>
                <a:gd name="T0" fmla="*/ 3666 w 4006"/>
                <a:gd name="T1" fmla="*/ 1742 h 3723"/>
                <a:gd name="T2" fmla="*/ 3823 w 4006"/>
                <a:gd name="T3" fmla="*/ 1601 h 3723"/>
                <a:gd name="T4" fmla="*/ 3955 w 4006"/>
                <a:gd name="T5" fmla="*/ 1338 h 3723"/>
                <a:gd name="T6" fmla="*/ 3994 w 4006"/>
                <a:gd name="T7" fmla="*/ 1152 h 3723"/>
                <a:gd name="T8" fmla="*/ 3670 w 4006"/>
                <a:gd name="T9" fmla="*/ 1062 h 3723"/>
                <a:gd name="T10" fmla="*/ 3471 w 4006"/>
                <a:gd name="T11" fmla="*/ 1017 h 3723"/>
                <a:gd name="T12" fmla="*/ 3203 w 4006"/>
                <a:gd name="T13" fmla="*/ 929 h 3723"/>
                <a:gd name="T14" fmla="*/ 3003 w 4006"/>
                <a:gd name="T15" fmla="*/ 892 h 3723"/>
                <a:gd name="T16" fmla="*/ 2846 w 4006"/>
                <a:gd name="T17" fmla="*/ 922 h 3723"/>
                <a:gd name="T18" fmla="*/ 2611 w 4006"/>
                <a:gd name="T19" fmla="*/ 912 h 3723"/>
                <a:gd name="T20" fmla="*/ 2522 w 4006"/>
                <a:gd name="T21" fmla="*/ 721 h 3723"/>
                <a:gd name="T22" fmla="*/ 2442 w 4006"/>
                <a:gd name="T23" fmla="*/ 463 h 3723"/>
                <a:gd name="T24" fmla="*/ 2206 w 4006"/>
                <a:gd name="T25" fmla="*/ 399 h 3723"/>
                <a:gd name="T26" fmla="*/ 2064 w 4006"/>
                <a:gd name="T27" fmla="*/ 192 h 3723"/>
                <a:gd name="T28" fmla="*/ 1864 w 4006"/>
                <a:gd name="T29" fmla="*/ 238 h 3723"/>
                <a:gd name="T30" fmla="*/ 1815 w 4006"/>
                <a:gd name="T31" fmla="*/ 430 h 3723"/>
                <a:gd name="T32" fmla="*/ 1712 w 4006"/>
                <a:gd name="T33" fmla="*/ 569 h 3723"/>
                <a:gd name="T34" fmla="*/ 1667 w 4006"/>
                <a:gd name="T35" fmla="*/ 495 h 3723"/>
                <a:gd name="T36" fmla="*/ 1565 w 4006"/>
                <a:gd name="T37" fmla="*/ 556 h 3723"/>
                <a:gd name="T38" fmla="*/ 1396 w 4006"/>
                <a:gd name="T39" fmla="*/ 590 h 3723"/>
                <a:gd name="T40" fmla="*/ 1269 w 4006"/>
                <a:gd name="T41" fmla="*/ 824 h 3723"/>
                <a:gd name="T42" fmla="*/ 1097 w 4006"/>
                <a:gd name="T43" fmla="*/ 880 h 3723"/>
                <a:gd name="T44" fmla="*/ 995 w 4006"/>
                <a:gd name="T45" fmla="*/ 800 h 3723"/>
                <a:gd name="T46" fmla="*/ 904 w 4006"/>
                <a:gd name="T47" fmla="*/ 630 h 3723"/>
                <a:gd name="T48" fmla="*/ 677 w 4006"/>
                <a:gd name="T49" fmla="*/ 592 h 3723"/>
                <a:gd name="T50" fmla="*/ 508 w 4006"/>
                <a:gd name="T51" fmla="*/ 306 h 3723"/>
                <a:gd name="T52" fmla="*/ 310 w 4006"/>
                <a:gd name="T53" fmla="*/ 43 h 3723"/>
                <a:gd name="T54" fmla="*/ 145 w 4006"/>
                <a:gd name="T55" fmla="*/ 131 h 3723"/>
                <a:gd name="T56" fmla="*/ 120 w 4006"/>
                <a:gd name="T57" fmla="*/ 326 h 3723"/>
                <a:gd name="T58" fmla="*/ 79 w 4006"/>
                <a:gd name="T59" fmla="*/ 523 h 3723"/>
                <a:gd name="T60" fmla="*/ 213 w 4006"/>
                <a:gd name="T61" fmla="*/ 791 h 3723"/>
                <a:gd name="T62" fmla="*/ 373 w 4006"/>
                <a:gd name="T63" fmla="*/ 1130 h 3723"/>
                <a:gd name="T64" fmla="*/ 400 w 4006"/>
                <a:gd name="T65" fmla="*/ 1380 h 3723"/>
                <a:gd name="T66" fmla="*/ 471 w 4006"/>
                <a:gd name="T67" fmla="*/ 1697 h 3723"/>
                <a:gd name="T68" fmla="*/ 461 w 4006"/>
                <a:gd name="T69" fmla="*/ 2216 h 3723"/>
                <a:gd name="T70" fmla="*/ 490 w 4006"/>
                <a:gd name="T71" fmla="*/ 2674 h 3723"/>
                <a:gd name="T72" fmla="*/ 605 w 4006"/>
                <a:gd name="T73" fmla="*/ 2482 h 3723"/>
                <a:gd name="T74" fmla="*/ 759 w 4006"/>
                <a:gd name="T75" fmla="*/ 2583 h 3723"/>
                <a:gd name="T76" fmla="*/ 804 w 4006"/>
                <a:gd name="T77" fmla="*/ 2832 h 3723"/>
                <a:gd name="T78" fmla="*/ 914 w 4006"/>
                <a:gd name="T79" fmla="*/ 2880 h 3723"/>
                <a:gd name="T80" fmla="*/ 1075 w 4006"/>
                <a:gd name="T81" fmla="*/ 3085 h 3723"/>
                <a:gd name="T82" fmla="*/ 1182 w 4006"/>
                <a:gd name="T83" fmla="*/ 3336 h 3723"/>
                <a:gd name="T84" fmla="*/ 1221 w 4006"/>
                <a:gd name="T85" fmla="*/ 3479 h 3723"/>
                <a:gd name="T86" fmla="*/ 1314 w 4006"/>
                <a:gd name="T87" fmla="*/ 3648 h 3723"/>
                <a:gd name="T88" fmla="*/ 1579 w 4006"/>
                <a:gd name="T89" fmla="*/ 3648 h 3723"/>
                <a:gd name="T90" fmla="*/ 1814 w 4006"/>
                <a:gd name="T91" fmla="*/ 3629 h 3723"/>
                <a:gd name="T92" fmla="*/ 1804 w 4006"/>
                <a:gd name="T93" fmla="*/ 3357 h 3723"/>
                <a:gd name="T94" fmla="*/ 1953 w 4006"/>
                <a:gd name="T95" fmla="*/ 3099 h 3723"/>
                <a:gd name="T96" fmla="*/ 2164 w 4006"/>
                <a:gd name="T97" fmla="*/ 2835 h 3723"/>
                <a:gd name="T98" fmla="*/ 2340 w 4006"/>
                <a:gd name="T99" fmla="*/ 2664 h 3723"/>
                <a:gd name="T100" fmla="*/ 2399 w 4006"/>
                <a:gd name="T101" fmla="*/ 2794 h 3723"/>
                <a:gd name="T102" fmla="*/ 2444 w 4006"/>
                <a:gd name="T103" fmla="*/ 2992 h 3723"/>
                <a:gd name="T104" fmla="*/ 2714 w 4006"/>
                <a:gd name="T105" fmla="*/ 2961 h 3723"/>
                <a:gd name="T106" fmla="*/ 2820 w 4006"/>
                <a:gd name="T107" fmla="*/ 3062 h 3723"/>
                <a:gd name="T108" fmla="*/ 3140 w 4006"/>
                <a:gd name="T109" fmla="*/ 3063 h 3723"/>
                <a:gd name="T110" fmla="*/ 2965 w 4006"/>
                <a:gd name="T111" fmla="*/ 2892 h 3723"/>
                <a:gd name="T112" fmla="*/ 2959 w 4006"/>
                <a:gd name="T113" fmla="*/ 2708 h 3723"/>
                <a:gd name="T114" fmla="*/ 3169 w 4006"/>
                <a:gd name="T115" fmla="*/ 2771 h 3723"/>
                <a:gd name="T116" fmla="*/ 2979 w 4006"/>
                <a:gd name="T117" fmla="*/ 2527 h 3723"/>
                <a:gd name="T118" fmla="*/ 2841 w 4006"/>
                <a:gd name="T119" fmla="*/ 2302 h 3723"/>
                <a:gd name="T120" fmla="*/ 2898 w 4006"/>
                <a:gd name="T121" fmla="*/ 2039 h 3723"/>
                <a:gd name="T122" fmla="*/ 3080 w 4006"/>
                <a:gd name="T123" fmla="*/ 1935 h 3723"/>
                <a:gd name="T124" fmla="*/ 3371 w 4006"/>
                <a:gd name="T125" fmla="*/ 2085 h 3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06" h="3723">
                  <a:moveTo>
                    <a:pt x="3509" y="1987"/>
                  </a:moveTo>
                  <a:lnTo>
                    <a:pt x="3516" y="1975"/>
                  </a:lnTo>
                  <a:lnTo>
                    <a:pt x="3525" y="1965"/>
                  </a:lnTo>
                  <a:lnTo>
                    <a:pt x="3532" y="1954"/>
                  </a:lnTo>
                  <a:lnTo>
                    <a:pt x="3540" y="1943"/>
                  </a:lnTo>
                  <a:lnTo>
                    <a:pt x="3549" y="1928"/>
                  </a:lnTo>
                  <a:lnTo>
                    <a:pt x="3557" y="1914"/>
                  </a:lnTo>
                  <a:lnTo>
                    <a:pt x="3568" y="1900"/>
                  </a:lnTo>
                  <a:lnTo>
                    <a:pt x="3582" y="1882"/>
                  </a:lnTo>
                  <a:lnTo>
                    <a:pt x="3589" y="1872"/>
                  </a:lnTo>
                  <a:lnTo>
                    <a:pt x="3595" y="1863"/>
                  </a:lnTo>
                  <a:lnTo>
                    <a:pt x="3601" y="1853"/>
                  </a:lnTo>
                  <a:lnTo>
                    <a:pt x="3603" y="1845"/>
                  </a:lnTo>
                  <a:lnTo>
                    <a:pt x="3604" y="1838"/>
                  </a:lnTo>
                  <a:lnTo>
                    <a:pt x="3602" y="1832"/>
                  </a:lnTo>
                  <a:lnTo>
                    <a:pt x="3600" y="1826"/>
                  </a:lnTo>
                  <a:lnTo>
                    <a:pt x="3596" y="1820"/>
                  </a:lnTo>
                  <a:lnTo>
                    <a:pt x="3593" y="1815"/>
                  </a:lnTo>
                  <a:lnTo>
                    <a:pt x="3590" y="1809"/>
                  </a:lnTo>
                  <a:lnTo>
                    <a:pt x="3588" y="1805"/>
                  </a:lnTo>
                  <a:lnTo>
                    <a:pt x="3587" y="1799"/>
                  </a:lnTo>
                  <a:lnTo>
                    <a:pt x="3587" y="1796"/>
                  </a:lnTo>
                  <a:lnTo>
                    <a:pt x="3588" y="1794"/>
                  </a:lnTo>
                  <a:lnTo>
                    <a:pt x="3588" y="1790"/>
                  </a:lnTo>
                  <a:lnTo>
                    <a:pt x="3590" y="1788"/>
                  </a:lnTo>
                  <a:lnTo>
                    <a:pt x="3593" y="1787"/>
                  </a:lnTo>
                  <a:lnTo>
                    <a:pt x="3595" y="1786"/>
                  </a:lnTo>
                  <a:lnTo>
                    <a:pt x="3600" y="1782"/>
                  </a:lnTo>
                  <a:lnTo>
                    <a:pt x="3602" y="1777"/>
                  </a:lnTo>
                  <a:lnTo>
                    <a:pt x="3602" y="1762"/>
                  </a:lnTo>
                  <a:lnTo>
                    <a:pt x="3601" y="1745"/>
                  </a:lnTo>
                  <a:lnTo>
                    <a:pt x="3601" y="1743"/>
                  </a:lnTo>
                  <a:lnTo>
                    <a:pt x="3601" y="1741"/>
                  </a:lnTo>
                  <a:lnTo>
                    <a:pt x="3601" y="1738"/>
                  </a:lnTo>
                  <a:lnTo>
                    <a:pt x="3602" y="1735"/>
                  </a:lnTo>
                  <a:lnTo>
                    <a:pt x="3604" y="1731"/>
                  </a:lnTo>
                  <a:lnTo>
                    <a:pt x="3608" y="1730"/>
                  </a:lnTo>
                  <a:lnTo>
                    <a:pt x="3610" y="1729"/>
                  </a:lnTo>
                  <a:lnTo>
                    <a:pt x="3614" y="1729"/>
                  </a:lnTo>
                  <a:lnTo>
                    <a:pt x="3626" y="1736"/>
                  </a:lnTo>
                  <a:lnTo>
                    <a:pt x="3639" y="1745"/>
                  </a:lnTo>
                  <a:lnTo>
                    <a:pt x="3643" y="1748"/>
                  </a:lnTo>
                  <a:lnTo>
                    <a:pt x="3648" y="1751"/>
                  </a:lnTo>
                  <a:lnTo>
                    <a:pt x="3653" y="1751"/>
                  </a:lnTo>
                  <a:lnTo>
                    <a:pt x="3657" y="1750"/>
                  </a:lnTo>
                  <a:lnTo>
                    <a:pt x="3666" y="1742"/>
                  </a:lnTo>
                  <a:lnTo>
                    <a:pt x="3675" y="1732"/>
                  </a:lnTo>
                  <a:lnTo>
                    <a:pt x="3677" y="1731"/>
                  </a:lnTo>
                  <a:lnTo>
                    <a:pt x="3679" y="1731"/>
                  </a:lnTo>
                  <a:lnTo>
                    <a:pt x="3682" y="1732"/>
                  </a:lnTo>
                  <a:lnTo>
                    <a:pt x="3683" y="1735"/>
                  </a:lnTo>
                  <a:lnTo>
                    <a:pt x="3685" y="1739"/>
                  </a:lnTo>
                  <a:lnTo>
                    <a:pt x="3686" y="1746"/>
                  </a:lnTo>
                  <a:lnTo>
                    <a:pt x="3688" y="1751"/>
                  </a:lnTo>
                  <a:lnTo>
                    <a:pt x="3690" y="1756"/>
                  </a:lnTo>
                  <a:lnTo>
                    <a:pt x="3692" y="1760"/>
                  </a:lnTo>
                  <a:lnTo>
                    <a:pt x="3695" y="1763"/>
                  </a:lnTo>
                  <a:lnTo>
                    <a:pt x="3700" y="1765"/>
                  </a:lnTo>
                  <a:lnTo>
                    <a:pt x="3704" y="1769"/>
                  </a:lnTo>
                  <a:lnTo>
                    <a:pt x="3709" y="1770"/>
                  </a:lnTo>
                  <a:lnTo>
                    <a:pt x="3714" y="1771"/>
                  </a:lnTo>
                  <a:lnTo>
                    <a:pt x="3720" y="1771"/>
                  </a:lnTo>
                  <a:lnTo>
                    <a:pt x="3725" y="1771"/>
                  </a:lnTo>
                  <a:lnTo>
                    <a:pt x="3729" y="1770"/>
                  </a:lnTo>
                  <a:lnTo>
                    <a:pt x="3734" y="1768"/>
                  </a:lnTo>
                  <a:lnTo>
                    <a:pt x="3738" y="1765"/>
                  </a:lnTo>
                  <a:lnTo>
                    <a:pt x="3741" y="1761"/>
                  </a:lnTo>
                  <a:lnTo>
                    <a:pt x="3742" y="1755"/>
                  </a:lnTo>
                  <a:lnTo>
                    <a:pt x="3744" y="1749"/>
                  </a:lnTo>
                  <a:lnTo>
                    <a:pt x="3745" y="1743"/>
                  </a:lnTo>
                  <a:lnTo>
                    <a:pt x="3745" y="1737"/>
                  </a:lnTo>
                  <a:lnTo>
                    <a:pt x="3746" y="1729"/>
                  </a:lnTo>
                  <a:lnTo>
                    <a:pt x="3748" y="1720"/>
                  </a:lnTo>
                  <a:lnTo>
                    <a:pt x="3753" y="1713"/>
                  </a:lnTo>
                  <a:lnTo>
                    <a:pt x="3757" y="1707"/>
                  </a:lnTo>
                  <a:lnTo>
                    <a:pt x="3761" y="1701"/>
                  </a:lnTo>
                  <a:lnTo>
                    <a:pt x="3765" y="1699"/>
                  </a:lnTo>
                  <a:lnTo>
                    <a:pt x="3777" y="1692"/>
                  </a:lnTo>
                  <a:lnTo>
                    <a:pt x="3788" y="1683"/>
                  </a:lnTo>
                  <a:lnTo>
                    <a:pt x="3791" y="1679"/>
                  </a:lnTo>
                  <a:lnTo>
                    <a:pt x="3795" y="1675"/>
                  </a:lnTo>
                  <a:lnTo>
                    <a:pt x="3797" y="1670"/>
                  </a:lnTo>
                  <a:lnTo>
                    <a:pt x="3799" y="1666"/>
                  </a:lnTo>
                  <a:lnTo>
                    <a:pt x="3796" y="1651"/>
                  </a:lnTo>
                  <a:lnTo>
                    <a:pt x="3793" y="1637"/>
                  </a:lnTo>
                  <a:lnTo>
                    <a:pt x="3796" y="1632"/>
                  </a:lnTo>
                  <a:lnTo>
                    <a:pt x="3801" y="1628"/>
                  </a:lnTo>
                  <a:lnTo>
                    <a:pt x="3807" y="1624"/>
                  </a:lnTo>
                  <a:lnTo>
                    <a:pt x="3812" y="1619"/>
                  </a:lnTo>
                  <a:lnTo>
                    <a:pt x="3820" y="1612"/>
                  </a:lnTo>
                  <a:lnTo>
                    <a:pt x="3823" y="1606"/>
                  </a:lnTo>
                  <a:lnTo>
                    <a:pt x="3823" y="1601"/>
                  </a:lnTo>
                  <a:lnTo>
                    <a:pt x="3821" y="1598"/>
                  </a:lnTo>
                  <a:lnTo>
                    <a:pt x="3818" y="1593"/>
                  </a:lnTo>
                  <a:lnTo>
                    <a:pt x="3816" y="1590"/>
                  </a:lnTo>
                  <a:lnTo>
                    <a:pt x="3815" y="1586"/>
                  </a:lnTo>
                  <a:lnTo>
                    <a:pt x="3815" y="1581"/>
                  </a:lnTo>
                  <a:lnTo>
                    <a:pt x="3817" y="1578"/>
                  </a:lnTo>
                  <a:lnTo>
                    <a:pt x="3818" y="1575"/>
                  </a:lnTo>
                  <a:lnTo>
                    <a:pt x="3834" y="1560"/>
                  </a:lnTo>
                  <a:lnTo>
                    <a:pt x="3847" y="1544"/>
                  </a:lnTo>
                  <a:lnTo>
                    <a:pt x="3853" y="1535"/>
                  </a:lnTo>
                  <a:lnTo>
                    <a:pt x="3859" y="1525"/>
                  </a:lnTo>
                  <a:lnTo>
                    <a:pt x="3866" y="1511"/>
                  </a:lnTo>
                  <a:lnTo>
                    <a:pt x="3871" y="1494"/>
                  </a:lnTo>
                  <a:lnTo>
                    <a:pt x="3873" y="1490"/>
                  </a:lnTo>
                  <a:lnTo>
                    <a:pt x="3875" y="1485"/>
                  </a:lnTo>
                  <a:lnTo>
                    <a:pt x="3879" y="1480"/>
                  </a:lnTo>
                  <a:lnTo>
                    <a:pt x="3883" y="1475"/>
                  </a:lnTo>
                  <a:lnTo>
                    <a:pt x="3891" y="1468"/>
                  </a:lnTo>
                  <a:lnTo>
                    <a:pt x="3900" y="1459"/>
                  </a:lnTo>
                  <a:lnTo>
                    <a:pt x="3909" y="1443"/>
                  </a:lnTo>
                  <a:lnTo>
                    <a:pt x="3918" y="1428"/>
                  </a:lnTo>
                  <a:lnTo>
                    <a:pt x="3924" y="1423"/>
                  </a:lnTo>
                  <a:lnTo>
                    <a:pt x="3933" y="1420"/>
                  </a:lnTo>
                  <a:lnTo>
                    <a:pt x="3942" y="1416"/>
                  </a:lnTo>
                  <a:lnTo>
                    <a:pt x="3953" y="1412"/>
                  </a:lnTo>
                  <a:lnTo>
                    <a:pt x="3963" y="1409"/>
                  </a:lnTo>
                  <a:lnTo>
                    <a:pt x="3973" y="1405"/>
                  </a:lnTo>
                  <a:lnTo>
                    <a:pt x="3980" y="1401"/>
                  </a:lnTo>
                  <a:lnTo>
                    <a:pt x="3985" y="1395"/>
                  </a:lnTo>
                  <a:lnTo>
                    <a:pt x="3988" y="1390"/>
                  </a:lnTo>
                  <a:lnTo>
                    <a:pt x="3991" y="1382"/>
                  </a:lnTo>
                  <a:lnTo>
                    <a:pt x="3992" y="1373"/>
                  </a:lnTo>
                  <a:lnTo>
                    <a:pt x="3993" y="1365"/>
                  </a:lnTo>
                  <a:lnTo>
                    <a:pt x="3994" y="1357"/>
                  </a:lnTo>
                  <a:lnTo>
                    <a:pt x="3994" y="1351"/>
                  </a:lnTo>
                  <a:lnTo>
                    <a:pt x="3992" y="1349"/>
                  </a:lnTo>
                  <a:lnTo>
                    <a:pt x="3990" y="1348"/>
                  </a:lnTo>
                  <a:lnTo>
                    <a:pt x="3987" y="1348"/>
                  </a:lnTo>
                  <a:lnTo>
                    <a:pt x="3985" y="1348"/>
                  </a:lnTo>
                  <a:lnTo>
                    <a:pt x="3979" y="1349"/>
                  </a:lnTo>
                  <a:lnTo>
                    <a:pt x="3973" y="1351"/>
                  </a:lnTo>
                  <a:lnTo>
                    <a:pt x="3968" y="1351"/>
                  </a:lnTo>
                  <a:lnTo>
                    <a:pt x="3965" y="1351"/>
                  </a:lnTo>
                  <a:lnTo>
                    <a:pt x="3962" y="1349"/>
                  </a:lnTo>
                  <a:lnTo>
                    <a:pt x="3961" y="1348"/>
                  </a:lnTo>
                  <a:lnTo>
                    <a:pt x="3955" y="1338"/>
                  </a:lnTo>
                  <a:lnTo>
                    <a:pt x="3949" y="1329"/>
                  </a:lnTo>
                  <a:lnTo>
                    <a:pt x="3941" y="1321"/>
                  </a:lnTo>
                  <a:lnTo>
                    <a:pt x="3930" y="1313"/>
                  </a:lnTo>
                  <a:lnTo>
                    <a:pt x="3922" y="1304"/>
                  </a:lnTo>
                  <a:lnTo>
                    <a:pt x="3911" y="1297"/>
                  </a:lnTo>
                  <a:lnTo>
                    <a:pt x="3902" y="1290"/>
                  </a:lnTo>
                  <a:lnTo>
                    <a:pt x="3895" y="1282"/>
                  </a:lnTo>
                  <a:lnTo>
                    <a:pt x="3890" y="1275"/>
                  </a:lnTo>
                  <a:lnTo>
                    <a:pt x="3887" y="1266"/>
                  </a:lnTo>
                  <a:lnTo>
                    <a:pt x="3887" y="1260"/>
                  </a:lnTo>
                  <a:lnTo>
                    <a:pt x="3887" y="1254"/>
                  </a:lnTo>
                  <a:lnTo>
                    <a:pt x="3889" y="1251"/>
                  </a:lnTo>
                  <a:lnTo>
                    <a:pt x="3892" y="1243"/>
                  </a:lnTo>
                  <a:lnTo>
                    <a:pt x="3897" y="1237"/>
                  </a:lnTo>
                  <a:lnTo>
                    <a:pt x="3900" y="1232"/>
                  </a:lnTo>
                  <a:lnTo>
                    <a:pt x="3904" y="1228"/>
                  </a:lnTo>
                  <a:lnTo>
                    <a:pt x="3910" y="1223"/>
                  </a:lnTo>
                  <a:lnTo>
                    <a:pt x="3914" y="1223"/>
                  </a:lnTo>
                  <a:lnTo>
                    <a:pt x="3918" y="1222"/>
                  </a:lnTo>
                  <a:lnTo>
                    <a:pt x="3924" y="1222"/>
                  </a:lnTo>
                  <a:lnTo>
                    <a:pt x="3930" y="1222"/>
                  </a:lnTo>
                  <a:lnTo>
                    <a:pt x="3934" y="1221"/>
                  </a:lnTo>
                  <a:lnTo>
                    <a:pt x="3937" y="1221"/>
                  </a:lnTo>
                  <a:lnTo>
                    <a:pt x="3943" y="1219"/>
                  </a:lnTo>
                  <a:lnTo>
                    <a:pt x="3949" y="1215"/>
                  </a:lnTo>
                  <a:lnTo>
                    <a:pt x="3954" y="1210"/>
                  </a:lnTo>
                  <a:lnTo>
                    <a:pt x="3958" y="1207"/>
                  </a:lnTo>
                  <a:lnTo>
                    <a:pt x="3961" y="1203"/>
                  </a:lnTo>
                  <a:lnTo>
                    <a:pt x="3963" y="1200"/>
                  </a:lnTo>
                  <a:lnTo>
                    <a:pt x="3967" y="1195"/>
                  </a:lnTo>
                  <a:lnTo>
                    <a:pt x="3968" y="1190"/>
                  </a:lnTo>
                  <a:lnTo>
                    <a:pt x="3968" y="1182"/>
                  </a:lnTo>
                  <a:lnTo>
                    <a:pt x="3968" y="1175"/>
                  </a:lnTo>
                  <a:lnTo>
                    <a:pt x="3968" y="1174"/>
                  </a:lnTo>
                  <a:lnTo>
                    <a:pt x="3969" y="1171"/>
                  </a:lnTo>
                  <a:lnTo>
                    <a:pt x="3972" y="1170"/>
                  </a:lnTo>
                  <a:lnTo>
                    <a:pt x="3975" y="1170"/>
                  </a:lnTo>
                  <a:lnTo>
                    <a:pt x="3985" y="1171"/>
                  </a:lnTo>
                  <a:lnTo>
                    <a:pt x="3998" y="1175"/>
                  </a:lnTo>
                  <a:lnTo>
                    <a:pt x="4004" y="1176"/>
                  </a:lnTo>
                  <a:lnTo>
                    <a:pt x="4006" y="1177"/>
                  </a:lnTo>
                  <a:lnTo>
                    <a:pt x="4006" y="1175"/>
                  </a:lnTo>
                  <a:lnTo>
                    <a:pt x="4006" y="1172"/>
                  </a:lnTo>
                  <a:lnTo>
                    <a:pt x="4004" y="1166"/>
                  </a:lnTo>
                  <a:lnTo>
                    <a:pt x="4000" y="1160"/>
                  </a:lnTo>
                  <a:lnTo>
                    <a:pt x="3994" y="1152"/>
                  </a:lnTo>
                  <a:lnTo>
                    <a:pt x="3987" y="1145"/>
                  </a:lnTo>
                  <a:lnTo>
                    <a:pt x="3979" y="1138"/>
                  </a:lnTo>
                  <a:lnTo>
                    <a:pt x="3973" y="1134"/>
                  </a:lnTo>
                  <a:lnTo>
                    <a:pt x="3966" y="1132"/>
                  </a:lnTo>
                  <a:lnTo>
                    <a:pt x="3956" y="1132"/>
                  </a:lnTo>
                  <a:lnTo>
                    <a:pt x="3942" y="1136"/>
                  </a:lnTo>
                  <a:lnTo>
                    <a:pt x="3930" y="1137"/>
                  </a:lnTo>
                  <a:lnTo>
                    <a:pt x="3919" y="1131"/>
                  </a:lnTo>
                  <a:lnTo>
                    <a:pt x="3909" y="1127"/>
                  </a:lnTo>
                  <a:lnTo>
                    <a:pt x="3897" y="1131"/>
                  </a:lnTo>
                  <a:lnTo>
                    <a:pt x="3886" y="1137"/>
                  </a:lnTo>
                  <a:lnTo>
                    <a:pt x="3875" y="1143"/>
                  </a:lnTo>
                  <a:lnTo>
                    <a:pt x="3865" y="1146"/>
                  </a:lnTo>
                  <a:lnTo>
                    <a:pt x="3854" y="1146"/>
                  </a:lnTo>
                  <a:lnTo>
                    <a:pt x="3840" y="1145"/>
                  </a:lnTo>
                  <a:lnTo>
                    <a:pt x="3832" y="1145"/>
                  </a:lnTo>
                  <a:lnTo>
                    <a:pt x="3824" y="1145"/>
                  </a:lnTo>
                  <a:lnTo>
                    <a:pt x="3818" y="1146"/>
                  </a:lnTo>
                  <a:lnTo>
                    <a:pt x="3812" y="1150"/>
                  </a:lnTo>
                  <a:lnTo>
                    <a:pt x="3809" y="1153"/>
                  </a:lnTo>
                  <a:lnTo>
                    <a:pt x="3807" y="1159"/>
                  </a:lnTo>
                  <a:lnTo>
                    <a:pt x="3805" y="1164"/>
                  </a:lnTo>
                  <a:lnTo>
                    <a:pt x="3804" y="1170"/>
                  </a:lnTo>
                  <a:lnTo>
                    <a:pt x="3802" y="1176"/>
                  </a:lnTo>
                  <a:lnTo>
                    <a:pt x="3798" y="1181"/>
                  </a:lnTo>
                  <a:lnTo>
                    <a:pt x="3797" y="1182"/>
                  </a:lnTo>
                  <a:lnTo>
                    <a:pt x="3795" y="1181"/>
                  </a:lnTo>
                  <a:lnTo>
                    <a:pt x="3792" y="1180"/>
                  </a:lnTo>
                  <a:lnTo>
                    <a:pt x="3789" y="1178"/>
                  </a:lnTo>
                  <a:lnTo>
                    <a:pt x="3778" y="1171"/>
                  </a:lnTo>
                  <a:lnTo>
                    <a:pt x="3766" y="1163"/>
                  </a:lnTo>
                  <a:lnTo>
                    <a:pt x="3755" y="1153"/>
                  </a:lnTo>
                  <a:lnTo>
                    <a:pt x="3744" y="1143"/>
                  </a:lnTo>
                  <a:lnTo>
                    <a:pt x="3735" y="1133"/>
                  </a:lnTo>
                  <a:lnTo>
                    <a:pt x="3726" y="1121"/>
                  </a:lnTo>
                  <a:lnTo>
                    <a:pt x="3722" y="1117"/>
                  </a:lnTo>
                  <a:lnTo>
                    <a:pt x="3715" y="1108"/>
                  </a:lnTo>
                  <a:lnTo>
                    <a:pt x="3704" y="1098"/>
                  </a:lnTo>
                  <a:lnTo>
                    <a:pt x="3696" y="1087"/>
                  </a:lnTo>
                  <a:lnTo>
                    <a:pt x="3692" y="1080"/>
                  </a:lnTo>
                  <a:lnTo>
                    <a:pt x="3690" y="1073"/>
                  </a:lnTo>
                  <a:lnTo>
                    <a:pt x="3688" y="1070"/>
                  </a:lnTo>
                  <a:lnTo>
                    <a:pt x="3685" y="1067"/>
                  </a:lnTo>
                  <a:lnTo>
                    <a:pt x="3683" y="1064"/>
                  </a:lnTo>
                  <a:lnTo>
                    <a:pt x="3681" y="1063"/>
                  </a:lnTo>
                  <a:lnTo>
                    <a:pt x="3670" y="1062"/>
                  </a:lnTo>
                  <a:lnTo>
                    <a:pt x="3658" y="1063"/>
                  </a:lnTo>
                  <a:lnTo>
                    <a:pt x="3646" y="1065"/>
                  </a:lnTo>
                  <a:lnTo>
                    <a:pt x="3634" y="1068"/>
                  </a:lnTo>
                  <a:lnTo>
                    <a:pt x="3626" y="1068"/>
                  </a:lnTo>
                  <a:lnTo>
                    <a:pt x="3619" y="1068"/>
                  </a:lnTo>
                  <a:lnTo>
                    <a:pt x="3612" y="1065"/>
                  </a:lnTo>
                  <a:lnTo>
                    <a:pt x="3604" y="1063"/>
                  </a:lnTo>
                  <a:lnTo>
                    <a:pt x="3603" y="1062"/>
                  </a:lnTo>
                  <a:lnTo>
                    <a:pt x="3601" y="1059"/>
                  </a:lnTo>
                  <a:lnTo>
                    <a:pt x="3599" y="1056"/>
                  </a:lnTo>
                  <a:lnTo>
                    <a:pt x="3596" y="1051"/>
                  </a:lnTo>
                  <a:lnTo>
                    <a:pt x="3597" y="1042"/>
                  </a:lnTo>
                  <a:lnTo>
                    <a:pt x="3600" y="1030"/>
                  </a:lnTo>
                  <a:lnTo>
                    <a:pt x="3602" y="1019"/>
                  </a:lnTo>
                  <a:lnTo>
                    <a:pt x="3603" y="1010"/>
                  </a:lnTo>
                  <a:lnTo>
                    <a:pt x="3602" y="1008"/>
                  </a:lnTo>
                  <a:lnTo>
                    <a:pt x="3601" y="1007"/>
                  </a:lnTo>
                  <a:lnTo>
                    <a:pt x="3599" y="1006"/>
                  </a:lnTo>
                  <a:lnTo>
                    <a:pt x="3597" y="1006"/>
                  </a:lnTo>
                  <a:lnTo>
                    <a:pt x="3593" y="1006"/>
                  </a:lnTo>
                  <a:lnTo>
                    <a:pt x="3589" y="1006"/>
                  </a:lnTo>
                  <a:lnTo>
                    <a:pt x="3584" y="1007"/>
                  </a:lnTo>
                  <a:lnTo>
                    <a:pt x="3577" y="1010"/>
                  </a:lnTo>
                  <a:lnTo>
                    <a:pt x="3570" y="1014"/>
                  </a:lnTo>
                  <a:lnTo>
                    <a:pt x="3563" y="1020"/>
                  </a:lnTo>
                  <a:lnTo>
                    <a:pt x="3555" y="1031"/>
                  </a:lnTo>
                  <a:lnTo>
                    <a:pt x="3549" y="1043"/>
                  </a:lnTo>
                  <a:lnTo>
                    <a:pt x="3541" y="1049"/>
                  </a:lnTo>
                  <a:lnTo>
                    <a:pt x="3538" y="1052"/>
                  </a:lnTo>
                  <a:lnTo>
                    <a:pt x="3530" y="1055"/>
                  </a:lnTo>
                  <a:lnTo>
                    <a:pt x="3524" y="1055"/>
                  </a:lnTo>
                  <a:lnTo>
                    <a:pt x="3520" y="1055"/>
                  </a:lnTo>
                  <a:lnTo>
                    <a:pt x="3512" y="1055"/>
                  </a:lnTo>
                  <a:lnTo>
                    <a:pt x="3507" y="1054"/>
                  </a:lnTo>
                  <a:lnTo>
                    <a:pt x="3503" y="1050"/>
                  </a:lnTo>
                  <a:lnTo>
                    <a:pt x="3501" y="1045"/>
                  </a:lnTo>
                  <a:lnTo>
                    <a:pt x="3500" y="1039"/>
                  </a:lnTo>
                  <a:lnTo>
                    <a:pt x="3500" y="1036"/>
                  </a:lnTo>
                  <a:lnTo>
                    <a:pt x="3499" y="1033"/>
                  </a:lnTo>
                  <a:lnTo>
                    <a:pt x="3496" y="1031"/>
                  </a:lnTo>
                  <a:lnTo>
                    <a:pt x="3495" y="1030"/>
                  </a:lnTo>
                  <a:lnTo>
                    <a:pt x="3490" y="1027"/>
                  </a:lnTo>
                  <a:lnTo>
                    <a:pt x="3486" y="1026"/>
                  </a:lnTo>
                  <a:lnTo>
                    <a:pt x="3481" y="1024"/>
                  </a:lnTo>
                  <a:lnTo>
                    <a:pt x="3476" y="1021"/>
                  </a:lnTo>
                  <a:lnTo>
                    <a:pt x="3471" y="1017"/>
                  </a:lnTo>
                  <a:lnTo>
                    <a:pt x="3469" y="1012"/>
                  </a:lnTo>
                  <a:lnTo>
                    <a:pt x="3469" y="1011"/>
                  </a:lnTo>
                  <a:lnTo>
                    <a:pt x="3469" y="1010"/>
                  </a:lnTo>
                  <a:lnTo>
                    <a:pt x="3470" y="996"/>
                  </a:lnTo>
                  <a:lnTo>
                    <a:pt x="3473" y="976"/>
                  </a:lnTo>
                  <a:lnTo>
                    <a:pt x="3474" y="963"/>
                  </a:lnTo>
                  <a:lnTo>
                    <a:pt x="3473" y="951"/>
                  </a:lnTo>
                  <a:lnTo>
                    <a:pt x="3471" y="945"/>
                  </a:lnTo>
                  <a:lnTo>
                    <a:pt x="3469" y="941"/>
                  </a:lnTo>
                  <a:lnTo>
                    <a:pt x="3467" y="937"/>
                  </a:lnTo>
                  <a:lnTo>
                    <a:pt x="3463" y="933"/>
                  </a:lnTo>
                  <a:lnTo>
                    <a:pt x="3453" y="929"/>
                  </a:lnTo>
                  <a:lnTo>
                    <a:pt x="3439" y="925"/>
                  </a:lnTo>
                  <a:lnTo>
                    <a:pt x="3423" y="923"/>
                  </a:lnTo>
                  <a:lnTo>
                    <a:pt x="3405" y="923"/>
                  </a:lnTo>
                  <a:lnTo>
                    <a:pt x="3396" y="922"/>
                  </a:lnTo>
                  <a:lnTo>
                    <a:pt x="3389" y="923"/>
                  </a:lnTo>
                  <a:lnTo>
                    <a:pt x="3381" y="923"/>
                  </a:lnTo>
                  <a:lnTo>
                    <a:pt x="3375" y="922"/>
                  </a:lnTo>
                  <a:lnTo>
                    <a:pt x="3371" y="920"/>
                  </a:lnTo>
                  <a:lnTo>
                    <a:pt x="3368" y="919"/>
                  </a:lnTo>
                  <a:lnTo>
                    <a:pt x="3364" y="914"/>
                  </a:lnTo>
                  <a:lnTo>
                    <a:pt x="3357" y="912"/>
                  </a:lnTo>
                  <a:lnTo>
                    <a:pt x="3354" y="912"/>
                  </a:lnTo>
                  <a:lnTo>
                    <a:pt x="3349" y="912"/>
                  </a:lnTo>
                  <a:lnTo>
                    <a:pt x="3345" y="913"/>
                  </a:lnTo>
                  <a:lnTo>
                    <a:pt x="3342" y="914"/>
                  </a:lnTo>
                  <a:lnTo>
                    <a:pt x="3335" y="920"/>
                  </a:lnTo>
                  <a:lnTo>
                    <a:pt x="3326" y="928"/>
                  </a:lnTo>
                  <a:lnTo>
                    <a:pt x="3325" y="928"/>
                  </a:lnTo>
                  <a:lnTo>
                    <a:pt x="3324" y="929"/>
                  </a:lnTo>
                  <a:lnTo>
                    <a:pt x="3314" y="933"/>
                  </a:lnTo>
                  <a:lnTo>
                    <a:pt x="3305" y="936"/>
                  </a:lnTo>
                  <a:lnTo>
                    <a:pt x="3295" y="937"/>
                  </a:lnTo>
                  <a:lnTo>
                    <a:pt x="3287" y="937"/>
                  </a:lnTo>
                  <a:lnTo>
                    <a:pt x="3279" y="937"/>
                  </a:lnTo>
                  <a:lnTo>
                    <a:pt x="3273" y="939"/>
                  </a:lnTo>
                  <a:lnTo>
                    <a:pt x="3268" y="942"/>
                  </a:lnTo>
                  <a:lnTo>
                    <a:pt x="3264" y="947"/>
                  </a:lnTo>
                  <a:lnTo>
                    <a:pt x="3261" y="950"/>
                  </a:lnTo>
                  <a:lnTo>
                    <a:pt x="3257" y="952"/>
                  </a:lnTo>
                  <a:lnTo>
                    <a:pt x="3253" y="954"/>
                  </a:lnTo>
                  <a:lnTo>
                    <a:pt x="3249" y="954"/>
                  </a:lnTo>
                  <a:lnTo>
                    <a:pt x="3238" y="945"/>
                  </a:lnTo>
                  <a:lnTo>
                    <a:pt x="3217" y="933"/>
                  </a:lnTo>
                  <a:lnTo>
                    <a:pt x="3203" y="929"/>
                  </a:lnTo>
                  <a:lnTo>
                    <a:pt x="3188" y="924"/>
                  </a:lnTo>
                  <a:lnTo>
                    <a:pt x="3175" y="920"/>
                  </a:lnTo>
                  <a:lnTo>
                    <a:pt x="3161" y="917"/>
                  </a:lnTo>
                  <a:lnTo>
                    <a:pt x="3154" y="913"/>
                  </a:lnTo>
                  <a:lnTo>
                    <a:pt x="3148" y="909"/>
                  </a:lnTo>
                  <a:lnTo>
                    <a:pt x="3143" y="903"/>
                  </a:lnTo>
                  <a:lnTo>
                    <a:pt x="3138" y="897"/>
                  </a:lnTo>
                  <a:lnTo>
                    <a:pt x="3136" y="891"/>
                  </a:lnTo>
                  <a:lnTo>
                    <a:pt x="3134" y="885"/>
                  </a:lnTo>
                  <a:lnTo>
                    <a:pt x="3135" y="880"/>
                  </a:lnTo>
                  <a:lnTo>
                    <a:pt x="3136" y="876"/>
                  </a:lnTo>
                  <a:lnTo>
                    <a:pt x="3140" y="870"/>
                  </a:lnTo>
                  <a:lnTo>
                    <a:pt x="3141" y="866"/>
                  </a:lnTo>
                  <a:lnTo>
                    <a:pt x="3140" y="860"/>
                  </a:lnTo>
                  <a:lnTo>
                    <a:pt x="3138" y="854"/>
                  </a:lnTo>
                  <a:lnTo>
                    <a:pt x="3136" y="851"/>
                  </a:lnTo>
                  <a:lnTo>
                    <a:pt x="3134" y="849"/>
                  </a:lnTo>
                  <a:lnTo>
                    <a:pt x="3131" y="848"/>
                  </a:lnTo>
                  <a:lnTo>
                    <a:pt x="3128" y="848"/>
                  </a:lnTo>
                  <a:lnTo>
                    <a:pt x="3123" y="848"/>
                  </a:lnTo>
                  <a:lnTo>
                    <a:pt x="3118" y="849"/>
                  </a:lnTo>
                  <a:lnTo>
                    <a:pt x="3112" y="853"/>
                  </a:lnTo>
                  <a:lnTo>
                    <a:pt x="3105" y="856"/>
                  </a:lnTo>
                  <a:lnTo>
                    <a:pt x="3098" y="860"/>
                  </a:lnTo>
                  <a:lnTo>
                    <a:pt x="3092" y="863"/>
                  </a:lnTo>
                  <a:lnTo>
                    <a:pt x="3086" y="865"/>
                  </a:lnTo>
                  <a:lnTo>
                    <a:pt x="3080" y="865"/>
                  </a:lnTo>
                  <a:lnTo>
                    <a:pt x="3070" y="865"/>
                  </a:lnTo>
                  <a:lnTo>
                    <a:pt x="3059" y="863"/>
                  </a:lnTo>
                  <a:lnTo>
                    <a:pt x="3053" y="863"/>
                  </a:lnTo>
                  <a:lnTo>
                    <a:pt x="3048" y="865"/>
                  </a:lnTo>
                  <a:lnTo>
                    <a:pt x="3045" y="866"/>
                  </a:lnTo>
                  <a:lnTo>
                    <a:pt x="3041" y="868"/>
                  </a:lnTo>
                  <a:lnTo>
                    <a:pt x="3039" y="870"/>
                  </a:lnTo>
                  <a:lnTo>
                    <a:pt x="3036" y="874"/>
                  </a:lnTo>
                  <a:lnTo>
                    <a:pt x="3035" y="878"/>
                  </a:lnTo>
                  <a:lnTo>
                    <a:pt x="3034" y="882"/>
                  </a:lnTo>
                  <a:lnTo>
                    <a:pt x="3033" y="887"/>
                  </a:lnTo>
                  <a:lnTo>
                    <a:pt x="3030" y="891"/>
                  </a:lnTo>
                  <a:lnTo>
                    <a:pt x="3028" y="893"/>
                  </a:lnTo>
                  <a:lnTo>
                    <a:pt x="3026" y="894"/>
                  </a:lnTo>
                  <a:lnTo>
                    <a:pt x="3022" y="895"/>
                  </a:lnTo>
                  <a:lnTo>
                    <a:pt x="3018" y="895"/>
                  </a:lnTo>
                  <a:lnTo>
                    <a:pt x="3014" y="894"/>
                  </a:lnTo>
                  <a:lnTo>
                    <a:pt x="3008" y="893"/>
                  </a:lnTo>
                  <a:lnTo>
                    <a:pt x="3003" y="892"/>
                  </a:lnTo>
                  <a:lnTo>
                    <a:pt x="2997" y="892"/>
                  </a:lnTo>
                  <a:lnTo>
                    <a:pt x="2992" y="894"/>
                  </a:lnTo>
                  <a:lnTo>
                    <a:pt x="2989" y="895"/>
                  </a:lnTo>
                  <a:lnTo>
                    <a:pt x="2980" y="903"/>
                  </a:lnTo>
                  <a:lnTo>
                    <a:pt x="2972" y="910"/>
                  </a:lnTo>
                  <a:lnTo>
                    <a:pt x="2968" y="913"/>
                  </a:lnTo>
                  <a:lnTo>
                    <a:pt x="2963" y="914"/>
                  </a:lnTo>
                  <a:lnTo>
                    <a:pt x="2957" y="914"/>
                  </a:lnTo>
                  <a:lnTo>
                    <a:pt x="2951" y="912"/>
                  </a:lnTo>
                  <a:lnTo>
                    <a:pt x="2946" y="910"/>
                  </a:lnTo>
                  <a:lnTo>
                    <a:pt x="2941" y="906"/>
                  </a:lnTo>
                  <a:lnTo>
                    <a:pt x="2936" y="903"/>
                  </a:lnTo>
                  <a:lnTo>
                    <a:pt x="2935" y="898"/>
                  </a:lnTo>
                  <a:lnTo>
                    <a:pt x="2932" y="886"/>
                  </a:lnTo>
                  <a:lnTo>
                    <a:pt x="2929" y="874"/>
                  </a:lnTo>
                  <a:lnTo>
                    <a:pt x="2927" y="862"/>
                  </a:lnTo>
                  <a:lnTo>
                    <a:pt x="2923" y="851"/>
                  </a:lnTo>
                  <a:lnTo>
                    <a:pt x="2921" y="838"/>
                  </a:lnTo>
                  <a:lnTo>
                    <a:pt x="2921" y="825"/>
                  </a:lnTo>
                  <a:lnTo>
                    <a:pt x="2921" y="819"/>
                  </a:lnTo>
                  <a:lnTo>
                    <a:pt x="2919" y="816"/>
                  </a:lnTo>
                  <a:lnTo>
                    <a:pt x="2915" y="813"/>
                  </a:lnTo>
                  <a:lnTo>
                    <a:pt x="2908" y="813"/>
                  </a:lnTo>
                  <a:lnTo>
                    <a:pt x="2902" y="813"/>
                  </a:lnTo>
                  <a:lnTo>
                    <a:pt x="2897" y="816"/>
                  </a:lnTo>
                  <a:lnTo>
                    <a:pt x="2892" y="818"/>
                  </a:lnTo>
                  <a:lnTo>
                    <a:pt x="2888" y="823"/>
                  </a:lnTo>
                  <a:lnTo>
                    <a:pt x="2883" y="829"/>
                  </a:lnTo>
                  <a:lnTo>
                    <a:pt x="2879" y="835"/>
                  </a:lnTo>
                  <a:lnTo>
                    <a:pt x="2878" y="842"/>
                  </a:lnTo>
                  <a:lnTo>
                    <a:pt x="2877" y="849"/>
                  </a:lnTo>
                  <a:lnTo>
                    <a:pt x="2878" y="856"/>
                  </a:lnTo>
                  <a:lnTo>
                    <a:pt x="2879" y="863"/>
                  </a:lnTo>
                  <a:lnTo>
                    <a:pt x="2883" y="869"/>
                  </a:lnTo>
                  <a:lnTo>
                    <a:pt x="2885" y="875"/>
                  </a:lnTo>
                  <a:lnTo>
                    <a:pt x="2888" y="881"/>
                  </a:lnTo>
                  <a:lnTo>
                    <a:pt x="2890" y="886"/>
                  </a:lnTo>
                  <a:lnTo>
                    <a:pt x="2891" y="892"/>
                  </a:lnTo>
                  <a:lnTo>
                    <a:pt x="2890" y="897"/>
                  </a:lnTo>
                  <a:lnTo>
                    <a:pt x="2888" y="900"/>
                  </a:lnTo>
                  <a:lnTo>
                    <a:pt x="2884" y="903"/>
                  </a:lnTo>
                  <a:lnTo>
                    <a:pt x="2881" y="905"/>
                  </a:lnTo>
                  <a:lnTo>
                    <a:pt x="2876" y="907"/>
                  </a:lnTo>
                  <a:lnTo>
                    <a:pt x="2866" y="912"/>
                  </a:lnTo>
                  <a:lnTo>
                    <a:pt x="2858" y="916"/>
                  </a:lnTo>
                  <a:lnTo>
                    <a:pt x="2846" y="922"/>
                  </a:lnTo>
                  <a:lnTo>
                    <a:pt x="2835" y="929"/>
                  </a:lnTo>
                  <a:lnTo>
                    <a:pt x="2829" y="931"/>
                  </a:lnTo>
                  <a:lnTo>
                    <a:pt x="2826" y="932"/>
                  </a:lnTo>
                  <a:lnTo>
                    <a:pt x="2821" y="932"/>
                  </a:lnTo>
                  <a:lnTo>
                    <a:pt x="2818" y="930"/>
                  </a:lnTo>
                  <a:lnTo>
                    <a:pt x="2815" y="928"/>
                  </a:lnTo>
                  <a:lnTo>
                    <a:pt x="2813" y="925"/>
                  </a:lnTo>
                  <a:lnTo>
                    <a:pt x="2810" y="925"/>
                  </a:lnTo>
                  <a:lnTo>
                    <a:pt x="2808" y="925"/>
                  </a:lnTo>
                  <a:lnTo>
                    <a:pt x="2804" y="929"/>
                  </a:lnTo>
                  <a:lnTo>
                    <a:pt x="2798" y="936"/>
                  </a:lnTo>
                  <a:lnTo>
                    <a:pt x="2795" y="942"/>
                  </a:lnTo>
                  <a:lnTo>
                    <a:pt x="2790" y="947"/>
                  </a:lnTo>
                  <a:lnTo>
                    <a:pt x="2785" y="949"/>
                  </a:lnTo>
                  <a:lnTo>
                    <a:pt x="2777" y="952"/>
                  </a:lnTo>
                  <a:lnTo>
                    <a:pt x="2774" y="952"/>
                  </a:lnTo>
                  <a:lnTo>
                    <a:pt x="2770" y="952"/>
                  </a:lnTo>
                  <a:lnTo>
                    <a:pt x="2766" y="950"/>
                  </a:lnTo>
                  <a:lnTo>
                    <a:pt x="2764" y="948"/>
                  </a:lnTo>
                  <a:lnTo>
                    <a:pt x="2759" y="942"/>
                  </a:lnTo>
                  <a:lnTo>
                    <a:pt x="2755" y="933"/>
                  </a:lnTo>
                  <a:lnTo>
                    <a:pt x="2751" y="930"/>
                  </a:lnTo>
                  <a:lnTo>
                    <a:pt x="2747" y="928"/>
                  </a:lnTo>
                  <a:lnTo>
                    <a:pt x="2741" y="928"/>
                  </a:lnTo>
                  <a:lnTo>
                    <a:pt x="2735" y="928"/>
                  </a:lnTo>
                  <a:lnTo>
                    <a:pt x="2724" y="930"/>
                  </a:lnTo>
                  <a:lnTo>
                    <a:pt x="2713" y="935"/>
                  </a:lnTo>
                  <a:lnTo>
                    <a:pt x="2709" y="937"/>
                  </a:lnTo>
                  <a:lnTo>
                    <a:pt x="2706" y="938"/>
                  </a:lnTo>
                  <a:lnTo>
                    <a:pt x="2702" y="939"/>
                  </a:lnTo>
                  <a:lnTo>
                    <a:pt x="2700" y="938"/>
                  </a:lnTo>
                  <a:lnTo>
                    <a:pt x="2696" y="938"/>
                  </a:lnTo>
                  <a:lnTo>
                    <a:pt x="2694" y="936"/>
                  </a:lnTo>
                  <a:lnTo>
                    <a:pt x="2692" y="932"/>
                  </a:lnTo>
                  <a:lnTo>
                    <a:pt x="2688" y="929"/>
                  </a:lnTo>
                  <a:lnTo>
                    <a:pt x="2684" y="925"/>
                  </a:lnTo>
                  <a:lnTo>
                    <a:pt x="2682" y="923"/>
                  </a:lnTo>
                  <a:lnTo>
                    <a:pt x="2677" y="920"/>
                  </a:lnTo>
                  <a:lnTo>
                    <a:pt x="2674" y="920"/>
                  </a:lnTo>
                  <a:lnTo>
                    <a:pt x="2667" y="920"/>
                  </a:lnTo>
                  <a:lnTo>
                    <a:pt x="2658" y="922"/>
                  </a:lnTo>
                  <a:lnTo>
                    <a:pt x="2650" y="922"/>
                  </a:lnTo>
                  <a:lnTo>
                    <a:pt x="2640" y="922"/>
                  </a:lnTo>
                  <a:lnTo>
                    <a:pt x="2630" y="920"/>
                  </a:lnTo>
                  <a:lnTo>
                    <a:pt x="2620" y="917"/>
                  </a:lnTo>
                  <a:lnTo>
                    <a:pt x="2611" y="912"/>
                  </a:lnTo>
                  <a:lnTo>
                    <a:pt x="2602" y="906"/>
                  </a:lnTo>
                  <a:lnTo>
                    <a:pt x="2599" y="903"/>
                  </a:lnTo>
                  <a:lnTo>
                    <a:pt x="2595" y="898"/>
                  </a:lnTo>
                  <a:lnTo>
                    <a:pt x="2592" y="893"/>
                  </a:lnTo>
                  <a:lnTo>
                    <a:pt x="2589" y="887"/>
                  </a:lnTo>
                  <a:lnTo>
                    <a:pt x="2587" y="882"/>
                  </a:lnTo>
                  <a:lnTo>
                    <a:pt x="2583" y="879"/>
                  </a:lnTo>
                  <a:lnTo>
                    <a:pt x="2580" y="876"/>
                  </a:lnTo>
                  <a:lnTo>
                    <a:pt x="2576" y="874"/>
                  </a:lnTo>
                  <a:lnTo>
                    <a:pt x="2568" y="873"/>
                  </a:lnTo>
                  <a:lnTo>
                    <a:pt x="2558" y="872"/>
                  </a:lnTo>
                  <a:lnTo>
                    <a:pt x="2550" y="869"/>
                  </a:lnTo>
                  <a:lnTo>
                    <a:pt x="2542" y="866"/>
                  </a:lnTo>
                  <a:lnTo>
                    <a:pt x="2532" y="859"/>
                  </a:lnTo>
                  <a:lnTo>
                    <a:pt x="2522" y="849"/>
                  </a:lnTo>
                  <a:lnTo>
                    <a:pt x="2508" y="837"/>
                  </a:lnTo>
                  <a:lnTo>
                    <a:pt x="2498" y="828"/>
                  </a:lnTo>
                  <a:lnTo>
                    <a:pt x="2493" y="823"/>
                  </a:lnTo>
                  <a:lnTo>
                    <a:pt x="2491" y="817"/>
                  </a:lnTo>
                  <a:lnTo>
                    <a:pt x="2488" y="812"/>
                  </a:lnTo>
                  <a:lnTo>
                    <a:pt x="2487" y="806"/>
                  </a:lnTo>
                  <a:lnTo>
                    <a:pt x="2487" y="800"/>
                  </a:lnTo>
                  <a:lnTo>
                    <a:pt x="2487" y="796"/>
                  </a:lnTo>
                  <a:lnTo>
                    <a:pt x="2488" y="792"/>
                  </a:lnTo>
                  <a:lnTo>
                    <a:pt x="2489" y="790"/>
                  </a:lnTo>
                  <a:lnTo>
                    <a:pt x="2494" y="785"/>
                  </a:lnTo>
                  <a:lnTo>
                    <a:pt x="2501" y="781"/>
                  </a:lnTo>
                  <a:lnTo>
                    <a:pt x="2508" y="779"/>
                  </a:lnTo>
                  <a:lnTo>
                    <a:pt x="2516" y="775"/>
                  </a:lnTo>
                  <a:lnTo>
                    <a:pt x="2524" y="771"/>
                  </a:lnTo>
                  <a:lnTo>
                    <a:pt x="2531" y="764"/>
                  </a:lnTo>
                  <a:lnTo>
                    <a:pt x="2533" y="759"/>
                  </a:lnTo>
                  <a:lnTo>
                    <a:pt x="2536" y="756"/>
                  </a:lnTo>
                  <a:lnTo>
                    <a:pt x="2537" y="753"/>
                  </a:lnTo>
                  <a:lnTo>
                    <a:pt x="2537" y="750"/>
                  </a:lnTo>
                  <a:lnTo>
                    <a:pt x="2536" y="748"/>
                  </a:lnTo>
                  <a:lnTo>
                    <a:pt x="2535" y="746"/>
                  </a:lnTo>
                  <a:lnTo>
                    <a:pt x="2532" y="744"/>
                  </a:lnTo>
                  <a:lnTo>
                    <a:pt x="2529" y="743"/>
                  </a:lnTo>
                  <a:lnTo>
                    <a:pt x="2523" y="742"/>
                  </a:lnTo>
                  <a:lnTo>
                    <a:pt x="2519" y="739"/>
                  </a:lnTo>
                  <a:lnTo>
                    <a:pt x="2518" y="736"/>
                  </a:lnTo>
                  <a:lnTo>
                    <a:pt x="2517" y="734"/>
                  </a:lnTo>
                  <a:lnTo>
                    <a:pt x="2518" y="731"/>
                  </a:lnTo>
                  <a:lnTo>
                    <a:pt x="2519" y="727"/>
                  </a:lnTo>
                  <a:lnTo>
                    <a:pt x="2522" y="721"/>
                  </a:lnTo>
                  <a:lnTo>
                    <a:pt x="2523" y="716"/>
                  </a:lnTo>
                  <a:lnTo>
                    <a:pt x="2524" y="710"/>
                  </a:lnTo>
                  <a:lnTo>
                    <a:pt x="2523" y="701"/>
                  </a:lnTo>
                  <a:lnTo>
                    <a:pt x="2520" y="686"/>
                  </a:lnTo>
                  <a:lnTo>
                    <a:pt x="2516" y="671"/>
                  </a:lnTo>
                  <a:lnTo>
                    <a:pt x="2511" y="655"/>
                  </a:lnTo>
                  <a:lnTo>
                    <a:pt x="2507" y="641"/>
                  </a:lnTo>
                  <a:lnTo>
                    <a:pt x="2507" y="635"/>
                  </a:lnTo>
                  <a:lnTo>
                    <a:pt x="2507" y="632"/>
                  </a:lnTo>
                  <a:lnTo>
                    <a:pt x="2507" y="628"/>
                  </a:lnTo>
                  <a:lnTo>
                    <a:pt x="2508" y="627"/>
                  </a:lnTo>
                  <a:lnTo>
                    <a:pt x="2514" y="624"/>
                  </a:lnTo>
                  <a:lnTo>
                    <a:pt x="2522" y="626"/>
                  </a:lnTo>
                  <a:lnTo>
                    <a:pt x="2530" y="626"/>
                  </a:lnTo>
                  <a:lnTo>
                    <a:pt x="2537" y="626"/>
                  </a:lnTo>
                  <a:lnTo>
                    <a:pt x="2539" y="626"/>
                  </a:lnTo>
                  <a:lnTo>
                    <a:pt x="2542" y="624"/>
                  </a:lnTo>
                  <a:lnTo>
                    <a:pt x="2544" y="622"/>
                  </a:lnTo>
                  <a:lnTo>
                    <a:pt x="2544" y="620"/>
                  </a:lnTo>
                  <a:lnTo>
                    <a:pt x="2543" y="617"/>
                  </a:lnTo>
                  <a:lnTo>
                    <a:pt x="2543" y="615"/>
                  </a:lnTo>
                  <a:lnTo>
                    <a:pt x="2542" y="613"/>
                  </a:lnTo>
                  <a:lnTo>
                    <a:pt x="2539" y="611"/>
                  </a:lnTo>
                  <a:lnTo>
                    <a:pt x="2533" y="609"/>
                  </a:lnTo>
                  <a:lnTo>
                    <a:pt x="2525" y="608"/>
                  </a:lnTo>
                  <a:lnTo>
                    <a:pt x="2516" y="605"/>
                  </a:lnTo>
                  <a:lnTo>
                    <a:pt x="2508" y="603"/>
                  </a:lnTo>
                  <a:lnTo>
                    <a:pt x="2502" y="599"/>
                  </a:lnTo>
                  <a:lnTo>
                    <a:pt x="2497" y="592"/>
                  </a:lnTo>
                  <a:lnTo>
                    <a:pt x="2488" y="585"/>
                  </a:lnTo>
                  <a:lnTo>
                    <a:pt x="2480" y="576"/>
                  </a:lnTo>
                  <a:lnTo>
                    <a:pt x="2475" y="571"/>
                  </a:lnTo>
                  <a:lnTo>
                    <a:pt x="2472" y="564"/>
                  </a:lnTo>
                  <a:lnTo>
                    <a:pt x="2467" y="557"/>
                  </a:lnTo>
                  <a:lnTo>
                    <a:pt x="2463" y="547"/>
                  </a:lnTo>
                  <a:lnTo>
                    <a:pt x="2460" y="538"/>
                  </a:lnTo>
                  <a:lnTo>
                    <a:pt x="2459" y="531"/>
                  </a:lnTo>
                  <a:lnTo>
                    <a:pt x="2457" y="523"/>
                  </a:lnTo>
                  <a:lnTo>
                    <a:pt x="2457" y="517"/>
                  </a:lnTo>
                  <a:lnTo>
                    <a:pt x="2459" y="506"/>
                  </a:lnTo>
                  <a:lnTo>
                    <a:pt x="2460" y="495"/>
                  </a:lnTo>
                  <a:lnTo>
                    <a:pt x="2459" y="488"/>
                  </a:lnTo>
                  <a:lnTo>
                    <a:pt x="2456" y="482"/>
                  </a:lnTo>
                  <a:lnTo>
                    <a:pt x="2453" y="475"/>
                  </a:lnTo>
                  <a:lnTo>
                    <a:pt x="2448" y="469"/>
                  </a:lnTo>
                  <a:lnTo>
                    <a:pt x="2442" y="463"/>
                  </a:lnTo>
                  <a:lnTo>
                    <a:pt x="2435" y="457"/>
                  </a:lnTo>
                  <a:lnTo>
                    <a:pt x="2426" y="453"/>
                  </a:lnTo>
                  <a:lnTo>
                    <a:pt x="2418" y="450"/>
                  </a:lnTo>
                  <a:lnTo>
                    <a:pt x="2409" y="447"/>
                  </a:lnTo>
                  <a:lnTo>
                    <a:pt x="2400" y="446"/>
                  </a:lnTo>
                  <a:lnTo>
                    <a:pt x="2391" y="446"/>
                  </a:lnTo>
                  <a:lnTo>
                    <a:pt x="2381" y="446"/>
                  </a:lnTo>
                  <a:lnTo>
                    <a:pt x="2362" y="449"/>
                  </a:lnTo>
                  <a:lnTo>
                    <a:pt x="2347" y="450"/>
                  </a:lnTo>
                  <a:lnTo>
                    <a:pt x="2331" y="450"/>
                  </a:lnTo>
                  <a:lnTo>
                    <a:pt x="2315" y="450"/>
                  </a:lnTo>
                  <a:lnTo>
                    <a:pt x="2308" y="449"/>
                  </a:lnTo>
                  <a:lnTo>
                    <a:pt x="2300" y="446"/>
                  </a:lnTo>
                  <a:lnTo>
                    <a:pt x="2294" y="444"/>
                  </a:lnTo>
                  <a:lnTo>
                    <a:pt x="2291" y="440"/>
                  </a:lnTo>
                  <a:lnTo>
                    <a:pt x="2287" y="437"/>
                  </a:lnTo>
                  <a:lnTo>
                    <a:pt x="2283" y="434"/>
                  </a:lnTo>
                  <a:lnTo>
                    <a:pt x="2279" y="433"/>
                  </a:lnTo>
                  <a:lnTo>
                    <a:pt x="2275" y="432"/>
                  </a:lnTo>
                  <a:lnTo>
                    <a:pt x="2271" y="431"/>
                  </a:lnTo>
                  <a:lnTo>
                    <a:pt x="2267" y="432"/>
                  </a:lnTo>
                  <a:lnTo>
                    <a:pt x="2264" y="432"/>
                  </a:lnTo>
                  <a:lnTo>
                    <a:pt x="2260" y="434"/>
                  </a:lnTo>
                  <a:lnTo>
                    <a:pt x="2254" y="437"/>
                  </a:lnTo>
                  <a:lnTo>
                    <a:pt x="2246" y="439"/>
                  </a:lnTo>
                  <a:lnTo>
                    <a:pt x="2241" y="438"/>
                  </a:lnTo>
                  <a:lnTo>
                    <a:pt x="2237" y="438"/>
                  </a:lnTo>
                  <a:lnTo>
                    <a:pt x="2234" y="435"/>
                  </a:lnTo>
                  <a:lnTo>
                    <a:pt x="2231" y="433"/>
                  </a:lnTo>
                  <a:lnTo>
                    <a:pt x="2229" y="428"/>
                  </a:lnTo>
                  <a:lnTo>
                    <a:pt x="2228" y="425"/>
                  </a:lnTo>
                  <a:lnTo>
                    <a:pt x="2228" y="420"/>
                  </a:lnTo>
                  <a:lnTo>
                    <a:pt x="2229" y="415"/>
                  </a:lnTo>
                  <a:lnTo>
                    <a:pt x="2231" y="405"/>
                  </a:lnTo>
                  <a:lnTo>
                    <a:pt x="2235" y="394"/>
                  </a:lnTo>
                  <a:lnTo>
                    <a:pt x="2237" y="389"/>
                  </a:lnTo>
                  <a:lnTo>
                    <a:pt x="2237" y="386"/>
                  </a:lnTo>
                  <a:lnTo>
                    <a:pt x="2237" y="383"/>
                  </a:lnTo>
                  <a:lnTo>
                    <a:pt x="2236" y="382"/>
                  </a:lnTo>
                  <a:lnTo>
                    <a:pt x="2234" y="381"/>
                  </a:lnTo>
                  <a:lnTo>
                    <a:pt x="2231" y="382"/>
                  </a:lnTo>
                  <a:lnTo>
                    <a:pt x="2228" y="383"/>
                  </a:lnTo>
                  <a:lnTo>
                    <a:pt x="2224" y="386"/>
                  </a:lnTo>
                  <a:lnTo>
                    <a:pt x="2217" y="393"/>
                  </a:lnTo>
                  <a:lnTo>
                    <a:pt x="2210" y="397"/>
                  </a:lnTo>
                  <a:lnTo>
                    <a:pt x="2206" y="399"/>
                  </a:lnTo>
                  <a:lnTo>
                    <a:pt x="2203" y="400"/>
                  </a:lnTo>
                  <a:lnTo>
                    <a:pt x="2197" y="401"/>
                  </a:lnTo>
                  <a:lnTo>
                    <a:pt x="2191" y="402"/>
                  </a:lnTo>
                  <a:lnTo>
                    <a:pt x="2183" y="402"/>
                  </a:lnTo>
                  <a:lnTo>
                    <a:pt x="2173" y="401"/>
                  </a:lnTo>
                  <a:lnTo>
                    <a:pt x="2164" y="399"/>
                  </a:lnTo>
                  <a:lnTo>
                    <a:pt x="2153" y="395"/>
                  </a:lnTo>
                  <a:lnTo>
                    <a:pt x="2142" y="391"/>
                  </a:lnTo>
                  <a:lnTo>
                    <a:pt x="2133" y="388"/>
                  </a:lnTo>
                  <a:lnTo>
                    <a:pt x="2124" y="384"/>
                  </a:lnTo>
                  <a:lnTo>
                    <a:pt x="2120" y="381"/>
                  </a:lnTo>
                  <a:lnTo>
                    <a:pt x="2116" y="376"/>
                  </a:lnTo>
                  <a:lnTo>
                    <a:pt x="2114" y="372"/>
                  </a:lnTo>
                  <a:lnTo>
                    <a:pt x="2113" y="368"/>
                  </a:lnTo>
                  <a:lnTo>
                    <a:pt x="2113" y="363"/>
                  </a:lnTo>
                  <a:lnTo>
                    <a:pt x="2114" y="352"/>
                  </a:lnTo>
                  <a:lnTo>
                    <a:pt x="2116" y="343"/>
                  </a:lnTo>
                  <a:lnTo>
                    <a:pt x="2117" y="339"/>
                  </a:lnTo>
                  <a:lnTo>
                    <a:pt x="2117" y="336"/>
                  </a:lnTo>
                  <a:lnTo>
                    <a:pt x="2117" y="332"/>
                  </a:lnTo>
                  <a:lnTo>
                    <a:pt x="2116" y="328"/>
                  </a:lnTo>
                  <a:lnTo>
                    <a:pt x="2110" y="320"/>
                  </a:lnTo>
                  <a:lnTo>
                    <a:pt x="2104" y="311"/>
                  </a:lnTo>
                  <a:lnTo>
                    <a:pt x="2101" y="306"/>
                  </a:lnTo>
                  <a:lnTo>
                    <a:pt x="2100" y="301"/>
                  </a:lnTo>
                  <a:lnTo>
                    <a:pt x="2098" y="296"/>
                  </a:lnTo>
                  <a:lnTo>
                    <a:pt x="2100" y="292"/>
                  </a:lnTo>
                  <a:lnTo>
                    <a:pt x="2101" y="287"/>
                  </a:lnTo>
                  <a:lnTo>
                    <a:pt x="2102" y="283"/>
                  </a:lnTo>
                  <a:lnTo>
                    <a:pt x="2105" y="279"/>
                  </a:lnTo>
                  <a:lnTo>
                    <a:pt x="2109" y="275"/>
                  </a:lnTo>
                  <a:lnTo>
                    <a:pt x="2111" y="271"/>
                  </a:lnTo>
                  <a:lnTo>
                    <a:pt x="2114" y="268"/>
                  </a:lnTo>
                  <a:lnTo>
                    <a:pt x="2115" y="264"/>
                  </a:lnTo>
                  <a:lnTo>
                    <a:pt x="2116" y="261"/>
                  </a:lnTo>
                  <a:lnTo>
                    <a:pt x="2115" y="251"/>
                  </a:lnTo>
                  <a:lnTo>
                    <a:pt x="2114" y="238"/>
                  </a:lnTo>
                  <a:lnTo>
                    <a:pt x="2113" y="230"/>
                  </a:lnTo>
                  <a:lnTo>
                    <a:pt x="2110" y="224"/>
                  </a:lnTo>
                  <a:lnTo>
                    <a:pt x="2105" y="220"/>
                  </a:lnTo>
                  <a:lnTo>
                    <a:pt x="2102" y="217"/>
                  </a:lnTo>
                  <a:lnTo>
                    <a:pt x="2090" y="211"/>
                  </a:lnTo>
                  <a:lnTo>
                    <a:pt x="2078" y="204"/>
                  </a:lnTo>
                  <a:lnTo>
                    <a:pt x="2072" y="200"/>
                  </a:lnTo>
                  <a:lnTo>
                    <a:pt x="2067" y="195"/>
                  </a:lnTo>
                  <a:lnTo>
                    <a:pt x="2064" y="192"/>
                  </a:lnTo>
                  <a:lnTo>
                    <a:pt x="2061" y="188"/>
                  </a:lnTo>
                  <a:lnTo>
                    <a:pt x="2058" y="179"/>
                  </a:lnTo>
                  <a:lnTo>
                    <a:pt x="2054" y="167"/>
                  </a:lnTo>
                  <a:lnTo>
                    <a:pt x="2052" y="161"/>
                  </a:lnTo>
                  <a:lnTo>
                    <a:pt x="2048" y="155"/>
                  </a:lnTo>
                  <a:lnTo>
                    <a:pt x="2042" y="149"/>
                  </a:lnTo>
                  <a:lnTo>
                    <a:pt x="2038" y="144"/>
                  </a:lnTo>
                  <a:lnTo>
                    <a:pt x="2032" y="141"/>
                  </a:lnTo>
                  <a:lnTo>
                    <a:pt x="2027" y="138"/>
                  </a:lnTo>
                  <a:lnTo>
                    <a:pt x="2023" y="138"/>
                  </a:lnTo>
                  <a:lnTo>
                    <a:pt x="2022" y="138"/>
                  </a:lnTo>
                  <a:lnTo>
                    <a:pt x="2020" y="140"/>
                  </a:lnTo>
                  <a:lnTo>
                    <a:pt x="2017" y="141"/>
                  </a:lnTo>
                  <a:lnTo>
                    <a:pt x="2013" y="147"/>
                  </a:lnTo>
                  <a:lnTo>
                    <a:pt x="2010" y="153"/>
                  </a:lnTo>
                  <a:lnTo>
                    <a:pt x="2008" y="155"/>
                  </a:lnTo>
                  <a:lnTo>
                    <a:pt x="2006" y="156"/>
                  </a:lnTo>
                  <a:lnTo>
                    <a:pt x="2002" y="156"/>
                  </a:lnTo>
                  <a:lnTo>
                    <a:pt x="1998" y="155"/>
                  </a:lnTo>
                  <a:lnTo>
                    <a:pt x="1993" y="155"/>
                  </a:lnTo>
                  <a:lnTo>
                    <a:pt x="1989" y="155"/>
                  </a:lnTo>
                  <a:lnTo>
                    <a:pt x="1985" y="156"/>
                  </a:lnTo>
                  <a:lnTo>
                    <a:pt x="1982" y="159"/>
                  </a:lnTo>
                  <a:lnTo>
                    <a:pt x="1975" y="168"/>
                  </a:lnTo>
                  <a:lnTo>
                    <a:pt x="1966" y="183"/>
                  </a:lnTo>
                  <a:lnTo>
                    <a:pt x="1960" y="191"/>
                  </a:lnTo>
                  <a:lnTo>
                    <a:pt x="1954" y="195"/>
                  </a:lnTo>
                  <a:lnTo>
                    <a:pt x="1949" y="198"/>
                  </a:lnTo>
                  <a:lnTo>
                    <a:pt x="1944" y="200"/>
                  </a:lnTo>
                  <a:lnTo>
                    <a:pt x="1939" y="201"/>
                  </a:lnTo>
                  <a:lnTo>
                    <a:pt x="1935" y="204"/>
                  </a:lnTo>
                  <a:lnTo>
                    <a:pt x="1933" y="206"/>
                  </a:lnTo>
                  <a:lnTo>
                    <a:pt x="1932" y="211"/>
                  </a:lnTo>
                  <a:lnTo>
                    <a:pt x="1931" y="217"/>
                  </a:lnTo>
                  <a:lnTo>
                    <a:pt x="1928" y="222"/>
                  </a:lnTo>
                  <a:lnTo>
                    <a:pt x="1925" y="226"/>
                  </a:lnTo>
                  <a:lnTo>
                    <a:pt x="1921" y="230"/>
                  </a:lnTo>
                  <a:lnTo>
                    <a:pt x="1915" y="232"/>
                  </a:lnTo>
                  <a:lnTo>
                    <a:pt x="1909" y="233"/>
                  </a:lnTo>
                  <a:lnTo>
                    <a:pt x="1902" y="233"/>
                  </a:lnTo>
                  <a:lnTo>
                    <a:pt x="1894" y="232"/>
                  </a:lnTo>
                  <a:lnTo>
                    <a:pt x="1887" y="231"/>
                  </a:lnTo>
                  <a:lnTo>
                    <a:pt x="1880" y="231"/>
                  </a:lnTo>
                  <a:lnTo>
                    <a:pt x="1874" y="232"/>
                  </a:lnTo>
                  <a:lnTo>
                    <a:pt x="1869" y="235"/>
                  </a:lnTo>
                  <a:lnTo>
                    <a:pt x="1864" y="238"/>
                  </a:lnTo>
                  <a:lnTo>
                    <a:pt x="1861" y="243"/>
                  </a:lnTo>
                  <a:lnTo>
                    <a:pt x="1857" y="249"/>
                  </a:lnTo>
                  <a:lnTo>
                    <a:pt x="1855" y="255"/>
                  </a:lnTo>
                  <a:lnTo>
                    <a:pt x="1852" y="261"/>
                  </a:lnTo>
                  <a:lnTo>
                    <a:pt x="1850" y="265"/>
                  </a:lnTo>
                  <a:lnTo>
                    <a:pt x="1846" y="268"/>
                  </a:lnTo>
                  <a:lnTo>
                    <a:pt x="1842" y="270"/>
                  </a:lnTo>
                  <a:lnTo>
                    <a:pt x="1837" y="270"/>
                  </a:lnTo>
                  <a:lnTo>
                    <a:pt x="1830" y="270"/>
                  </a:lnTo>
                  <a:lnTo>
                    <a:pt x="1821" y="268"/>
                  </a:lnTo>
                  <a:lnTo>
                    <a:pt x="1812" y="264"/>
                  </a:lnTo>
                  <a:lnTo>
                    <a:pt x="1798" y="261"/>
                  </a:lnTo>
                  <a:lnTo>
                    <a:pt x="1782" y="258"/>
                  </a:lnTo>
                  <a:lnTo>
                    <a:pt x="1768" y="258"/>
                  </a:lnTo>
                  <a:lnTo>
                    <a:pt x="1755" y="260"/>
                  </a:lnTo>
                  <a:lnTo>
                    <a:pt x="1746" y="261"/>
                  </a:lnTo>
                  <a:lnTo>
                    <a:pt x="1743" y="262"/>
                  </a:lnTo>
                  <a:lnTo>
                    <a:pt x="1741" y="264"/>
                  </a:lnTo>
                  <a:lnTo>
                    <a:pt x="1741" y="267"/>
                  </a:lnTo>
                  <a:lnTo>
                    <a:pt x="1742" y="270"/>
                  </a:lnTo>
                  <a:lnTo>
                    <a:pt x="1745" y="273"/>
                  </a:lnTo>
                  <a:lnTo>
                    <a:pt x="1749" y="274"/>
                  </a:lnTo>
                  <a:lnTo>
                    <a:pt x="1752" y="276"/>
                  </a:lnTo>
                  <a:lnTo>
                    <a:pt x="1761" y="282"/>
                  </a:lnTo>
                  <a:lnTo>
                    <a:pt x="1770" y="293"/>
                  </a:lnTo>
                  <a:lnTo>
                    <a:pt x="1777" y="304"/>
                  </a:lnTo>
                  <a:lnTo>
                    <a:pt x="1783" y="317"/>
                  </a:lnTo>
                  <a:lnTo>
                    <a:pt x="1788" y="327"/>
                  </a:lnTo>
                  <a:lnTo>
                    <a:pt x="1790" y="337"/>
                  </a:lnTo>
                  <a:lnTo>
                    <a:pt x="1790" y="344"/>
                  </a:lnTo>
                  <a:lnTo>
                    <a:pt x="1793" y="350"/>
                  </a:lnTo>
                  <a:lnTo>
                    <a:pt x="1795" y="353"/>
                  </a:lnTo>
                  <a:lnTo>
                    <a:pt x="1798" y="357"/>
                  </a:lnTo>
                  <a:lnTo>
                    <a:pt x="1800" y="359"/>
                  </a:lnTo>
                  <a:lnTo>
                    <a:pt x="1805" y="361"/>
                  </a:lnTo>
                  <a:lnTo>
                    <a:pt x="1806" y="363"/>
                  </a:lnTo>
                  <a:lnTo>
                    <a:pt x="1808" y="364"/>
                  </a:lnTo>
                  <a:lnTo>
                    <a:pt x="1809" y="367"/>
                  </a:lnTo>
                  <a:lnTo>
                    <a:pt x="1811" y="370"/>
                  </a:lnTo>
                  <a:lnTo>
                    <a:pt x="1812" y="378"/>
                  </a:lnTo>
                  <a:lnTo>
                    <a:pt x="1812" y="387"/>
                  </a:lnTo>
                  <a:lnTo>
                    <a:pt x="1812" y="405"/>
                  </a:lnTo>
                  <a:lnTo>
                    <a:pt x="1811" y="418"/>
                  </a:lnTo>
                  <a:lnTo>
                    <a:pt x="1811" y="422"/>
                  </a:lnTo>
                  <a:lnTo>
                    <a:pt x="1813" y="426"/>
                  </a:lnTo>
                  <a:lnTo>
                    <a:pt x="1815" y="430"/>
                  </a:lnTo>
                  <a:lnTo>
                    <a:pt x="1820" y="433"/>
                  </a:lnTo>
                  <a:lnTo>
                    <a:pt x="1830" y="438"/>
                  </a:lnTo>
                  <a:lnTo>
                    <a:pt x="1843" y="444"/>
                  </a:lnTo>
                  <a:lnTo>
                    <a:pt x="1847" y="447"/>
                  </a:lnTo>
                  <a:lnTo>
                    <a:pt x="1851" y="451"/>
                  </a:lnTo>
                  <a:lnTo>
                    <a:pt x="1855" y="454"/>
                  </a:lnTo>
                  <a:lnTo>
                    <a:pt x="1856" y="459"/>
                  </a:lnTo>
                  <a:lnTo>
                    <a:pt x="1856" y="468"/>
                  </a:lnTo>
                  <a:lnTo>
                    <a:pt x="1853" y="476"/>
                  </a:lnTo>
                  <a:lnTo>
                    <a:pt x="1851" y="487"/>
                  </a:lnTo>
                  <a:lnTo>
                    <a:pt x="1846" y="497"/>
                  </a:lnTo>
                  <a:lnTo>
                    <a:pt x="1842" y="508"/>
                  </a:lnTo>
                  <a:lnTo>
                    <a:pt x="1838" y="516"/>
                  </a:lnTo>
                  <a:lnTo>
                    <a:pt x="1836" y="520"/>
                  </a:lnTo>
                  <a:lnTo>
                    <a:pt x="1831" y="521"/>
                  </a:lnTo>
                  <a:lnTo>
                    <a:pt x="1826" y="522"/>
                  </a:lnTo>
                  <a:lnTo>
                    <a:pt x="1820" y="523"/>
                  </a:lnTo>
                  <a:lnTo>
                    <a:pt x="1806" y="523"/>
                  </a:lnTo>
                  <a:lnTo>
                    <a:pt x="1790" y="522"/>
                  </a:lnTo>
                  <a:lnTo>
                    <a:pt x="1784" y="522"/>
                  </a:lnTo>
                  <a:lnTo>
                    <a:pt x="1780" y="523"/>
                  </a:lnTo>
                  <a:lnTo>
                    <a:pt x="1776" y="525"/>
                  </a:lnTo>
                  <a:lnTo>
                    <a:pt x="1774" y="526"/>
                  </a:lnTo>
                  <a:lnTo>
                    <a:pt x="1769" y="529"/>
                  </a:lnTo>
                  <a:lnTo>
                    <a:pt x="1764" y="533"/>
                  </a:lnTo>
                  <a:lnTo>
                    <a:pt x="1762" y="535"/>
                  </a:lnTo>
                  <a:lnTo>
                    <a:pt x="1761" y="539"/>
                  </a:lnTo>
                  <a:lnTo>
                    <a:pt x="1760" y="541"/>
                  </a:lnTo>
                  <a:lnTo>
                    <a:pt x="1760" y="545"/>
                  </a:lnTo>
                  <a:lnTo>
                    <a:pt x="1760" y="551"/>
                  </a:lnTo>
                  <a:lnTo>
                    <a:pt x="1760" y="557"/>
                  </a:lnTo>
                  <a:lnTo>
                    <a:pt x="1760" y="578"/>
                  </a:lnTo>
                  <a:lnTo>
                    <a:pt x="1757" y="591"/>
                  </a:lnTo>
                  <a:lnTo>
                    <a:pt x="1755" y="594"/>
                  </a:lnTo>
                  <a:lnTo>
                    <a:pt x="1751" y="594"/>
                  </a:lnTo>
                  <a:lnTo>
                    <a:pt x="1746" y="591"/>
                  </a:lnTo>
                  <a:lnTo>
                    <a:pt x="1743" y="588"/>
                  </a:lnTo>
                  <a:lnTo>
                    <a:pt x="1735" y="578"/>
                  </a:lnTo>
                  <a:lnTo>
                    <a:pt x="1727" y="569"/>
                  </a:lnTo>
                  <a:lnTo>
                    <a:pt x="1724" y="564"/>
                  </a:lnTo>
                  <a:lnTo>
                    <a:pt x="1721" y="561"/>
                  </a:lnTo>
                  <a:lnTo>
                    <a:pt x="1719" y="560"/>
                  </a:lnTo>
                  <a:lnTo>
                    <a:pt x="1717" y="561"/>
                  </a:lnTo>
                  <a:lnTo>
                    <a:pt x="1714" y="563"/>
                  </a:lnTo>
                  <a:lnTo>
                    <a:pt x="1713" y="566"/>
                  </a:lnTo>
                  <a:lnTo>
                    <a:pt x="1712" y="569"/>
                  </a:lnTo>
                  <a:lnTo>
                    <a:pt x="1712" y="573"/>
                  </a:lnTo>
                  <a:lnTo>
                    <a:pt x="1712" y="582"/>
                  </a:lnTo>
                  <a:lnTo>
                    <a:pt x="1711" y="591"/>
                  </a:lnTo>
                  <a:lnTo>
                    <a:pt x="1708" y="599"/>
                  </a:lnTo>
                  <a:lnTo>
                    <a:pt x="1706" y="607"/>
                  </a:lnTo>
                  <a:lnTo>
                    <a:pt x="1704" y="608"/>
                  </a:lnTo>
                  <a:lnTo>
                    <a:pt x="1701" y="609"/>
                  </a:lnTo>
                  <a:lnTo>
                    <a:pt x="1699" y="609"/>
                  </a:lnTo>
                  <a:lnTo>
                    <a:pt x="1697" y="610"/>
                  </a:lnTo>
                  <a:lnTo>
                    <a:pt x="1687" y="610"/>
                  </a:lnTo>
                  <a:lnTo>
                    <a:pt x="1672" y="614"/>
                  </a:lnTo>
                  <a:lnTo>
                    <a:pt x="1664" y="616"/>
                  </a:lnTo>
                  <a:lnTo>
                    <a:pt x="1657" y="621"/>
                  </a:lnTo>
                  <a:lnTo>
                    <a:pt x="1651" y="624"/>
                  </a:lnTo>
                  <a:lnTo>
                    <a:pt x="1648" y="629"/>
                  </a:lnTo>
                  <a:lnTo>
                    <a:pt x="1644" y="634"/>
                  </a:lnTo>
                  <a:lnTo>
                    <a:pt x="1641" y="638"/>
                  </a:lnTo>
                  <a:lnTo>
                    <a:pt x="1637" y="640"/>
                  </a:lnTo>
                  <a:lnTo>
                    <a:pt x="1634" y="640"/>
                  </a:lnTo>
                  <a:lnTo>
                    <a:pt x="1631" y="640"/>
                  </a:lnTo>
                  <a:lnTo>
                    <a:pt x="1629" y="639"/>
                  </a:lnTo>
                  <a:lnTo>
                    <a:pt x="1628" y="638"/>
                  </a:lnTo>
                  <a:lnTo>
                    <a:pt x="1626" y="635"/>
                  </a:lnTo>
                  <a:lnTo>
                    <a:pt x="1626" y="629"/>
                  </a:lnTo>
                  <a:lnTo>
                    <a:pt x="1628" y="619"/>
                  </a:lnTo>
                  <a:lnTo>
                    <a:pt x="1628" y="613"/>
                  </a:lnTo>
                  <a:lnTo>
                    <a:pt x="1628" y="608"/>
                  </a:lnTo>
                  <a:lnTo>
                    <a:pt x="1625" y="603"/>
                  </a:lnTo>
                  <a:lnTo>
                    <a:pt x="1623" y="599"/>
                  </a:lnTo>
                  <a:lnTo>
                    <a:pt x="1617" y="592"/>
                  </a:lnTo>
                  <a:lnTo>
                    <a:pt x="1611" y="586"/>
                  </a:lnTo>
                  <a:lnTo>
                    <a:pt x="1607" y="584"/>
                  </a:lnTo>
                  <a:lnTo>
                    <a:pt x="1607" y="580"/>
                  </a:lnTo>
                  <a:lnTo>
                    <a:pt x="1607" y="578"/>
                  </a:lnTo>
                  <a:lnTo>
                    <a:pt x="1610" y="575"/>
                  </a:lnTo>
                  <a:lnTo>
                    <a:pt x="1617" y="569"/>
                  </a:lnTo>
                  <a:lnTo>
                    <a:pt x="1626" y="561"/>
                  </a:lnTo>
                  <a:lnTo>
                    <a:pt x="1635" y="553"/>
                  </a:lnTo>
                  <a:lnTo>
                    <a:pt x="1641" y="545"/>
                  </a:lnTo>
                  <a:lnTo>
                    <a:pt x="1644" y="535"/>
                  </a:lnTo>
                  <a:lnTo>
                    <a:pt x="1648" y="523"/>
                  </a:lnTo>
                  <a:lnTo>
                    <a:pt x="1650" y="516"/>
                  </a:lnTo>
                  <a:lnTo>
                    <a:pt x="1655" y="510"/>
                  </a:lnTo>
                  <a:lnTo>
                    <a:pt x="1658" y="504"/>
                  </a:lnTo>
                  <a:lnTo>
                    <a:pt x="1663" y="498"/>
                  </a:lnTo>
                  <a:lnTo>
                    <a:pt x="1667" y="495"/>
                  </a:lnTo>
                  <a:lnTo>
                    <a:pt x="1668" y="493"/>
                  </a:lnTo>
                  <a:lnTo>
                    <a:pt x="1667" y="490"/>
                  </a:lnTo>
                  <a:lnTo>
                    <a:pt x="1664" y="484"/>
                  </a:lnTo>
                  <a:lnTo>
                    <a:pt x="1661" y="470"/>
                  </a:lnTo>
                  <a:lnTo>
                    <a:pt x="1660" y="456"/>
                  </a:lnTo>
                  <a:lnTo>
                    <a:pt x="1658" y="450"/>
                  </a:lnTo>
                  <a:lnTo>
                    <a:pt x="1657" y="445"/>
                  </a:lnTo>
                  <a:lnTo>
                    <a:pt x="1655" y="440"/>
                  </a:lnTo>
                  <a:lnTo>
                    <a:pt x="1653" y="437"/>
                  </a:lnTo>
                  <a:lnTo>
                    <a:pt x="1648" y="428"/>
                  </a:lnTo>
                  <a:lnTo>
                    <a:pt x="1642" y="421"/>
                  </a:lnTo>
                  <a:lnTo>
                    <a:pt x="1639" y="416"/>
                  </a:lnTo>
                  <a:lnTo>
                    <a:pt x="1637" y="412"/>
                  </a:lnTo>
                  <a:lnTo>
                    <a:pt x="1636" y="411"/>
                  </a:lnTo>
                  <a:lnTo>
                    <a:pt x="1635" y="411"/>
                  </a:lnTo>
                  <a:lnTo>
                    <a:pt x="1634" y="412"/>
                  </a:lnTo>
                  <a:lnTo>
                    <a:pt x="1632" y="414"/>
                  </a:lnTo>
                  <a:lnTo>
                    <a:pt x="1628" y="422"/>
                  </a:lnTo>
                  <a:lnTo>
                    <a:pt x="1623" y="428"/>
                  </a:lnTo>
                  <a:lnTo>
                    <a:pt x="1620" y="431"/>
                  </a:lnTo>
                  <a:lnTo>
                    <a:pt x="1618" y="434"/>
                  </a:lnTo>
                  <a:lnTo>
                    <a:pt x="1617" y="439"/>
                  </a:lnTo>
                  <a:lnTo>
                    <a:pt x="1617" y="446"/>
                  </a:lnTo>
                  <a:lnTo>
                    <a:pt x="1617" y="464"/>
                  </a:lnTo>
                  <a:lnTo>
                    <a:pt x="1617" y="479"/>
                  </a:lnTo>
                  <a:lnTo>
                    <a:pt x="1616" y="483"/>
                  </a:lnTo>
                  <a:lnTo>
                    <a:pt x="1616" y="488"/>
                  </a:lnTo>
                  <a:lnTo>
                    <a:pt x="1613" y="490"/>
                  </a:lnTo>
                  <a:lnTo>
                    <a:pt x="1611" y="494"/>
                  </a:lnTo>
                  <a:lnTo>
                    <a:pt x="1609" y="496"/>
                  </a:lnTo>
                  <a:lnTo>
                    <a:pt x="1604" y="498"/>
                  </a:lnTo>
                  <a:lnTo>
                    <a:pt x="1599" y="501"/>
                  </a:lnTo>
                  <a:lnTo>
                    <a:pt x="1593" y="502"/>
                  </a:lnTo>
                  <a:lnTo>
                    <a:pt x="1587" y="503"/>
                  </a:lnTo>
                  <a:lnTo>
                    <a:pt x="1581" y="506"/>
                  </a:lnTo>
                  <a:lnTo>
                    <a:pt x="1576" y="509"/>
                  </a:lnTo>
                  <a:lnTo>
                    <a:pt x="1572" y="513"/>
                  </a:lnTo>
                  <a:lnTo>
                    <a:pt x="1567" y="517"/>
                  </a:lnTo>
                  <a:lnTo>
                    <a:pt x="1563" y="522"/>
                  </a:lnTo>
                  <a:lnTo>
                    <a:pt x="1560" y="528"/>
                  </a:lnTo>
                  <a:lnTo>
                    <a:pt x="1556" y="534"/>
                  </a:lnTo>
                  <a:lnTo>
                    <a:pt x="1555" y="539"/>
                  </a:lnTo>
                  <a:lnTo>
                    <a:pt x="1555" y="544"/>
                  </a:lnTo>
                  <a:lnTo>
                    <a:pt x="1555" y="548"/>
                  </a:lnTo>
                  <a:lnTo>
                    <a:pt x="1557" y="551"/>
                  </a:lnTo>
                  <a:lnTo>
                    <a:pt x="1565" y="556"/>
                  </a:lnTo>
                  <a:lnTo>
                    <a:pt x="1572" y="560"/>
                  </a:lnTo>
                  <a:lnTo>
                    <a:pt x="1575" y="563"/>
                  </a:lnTo>
                  <a:lnTo>
                    <a:pt x="1578" y="567"/>
                  </a:lnTo>
                  <a:lnTo>
                    <a:pt x="1579" y="572"/>
                  </a:lnTo>
                  <a:lnTo>
                    <a:pt x="1579" y="578"/>
                  </a:lnTo>
                  <a:lnTo>
                    <a:pt x="1578" y="584"/>
                  </a:lnTo>
                  <a:lnTo>
                    <a:pt x="1576" y="590"/>
                  </a:lnTo>
                  <a:lnTo>
                    <a:pt x="1574" y="596"/>
                  </a:lnTo>
                  <a:lnTo>
                    <a:pt x="1571" y="601"/>
                  </a:lnTo>
                  <a:lnTo>
                    <a:pt x="1563" y="609"/>
                  </a:lnTo>
                  <a:lnTo>
                    <a:pt x="1557" y="619"/>
                  </a:lnTo>
                  <a:lnTo>
                    <a:pt x="1555" y="622"/>
                  </a:lnTo>
                  <a:lnTo>
                    <a:pt x="1553" y="626"/>
                  </a:lnTo>
                  <a:lnTo>
                    <a:pt x="1549" y="627"/>
                  </a:lnTo>
                  <a:lnTo>
                    <a:pt x="1547" y="628"/>
                  </a:lnTo>
                  <a:lnTo>
                    <a:pt x="1544" y="627"/>
                  </a:lnTo>
                  <a:lnTo>
                    <a:pt x="1541" y="626"/>
                  </a:lnTo>
                  <a:lnTo>
                    <a:pt x="1537" y="622"/>
                  </a:lnTo>
                  <a:lnTo>
                    <a:pt x="1534" y="619"/>
                  </a:lnTo>
                  <a:lnTo>
                    <a:pt x="1525" y="610"/>
                  </a:lnTo>
                  <a:lnTo>
                    <a:pt x="1517" y="599"/>
                  </a:lnTo>
                  <a:lnTo>
                    <a:pt x="1509" y="589"/>
                  </a:lnTo>
                  <a:lnTo>
                    <a:pt x="1499" y="582"/>
                  </a:lnTo>
                  <a:lnTo>
                    <a:pt x="1494" y="578"/>
                  </a:lnTo>
                  <a:lnTo>
                    <a:pt x="1490" y="577"/>
                  </a:lnTo>
                  <a:lnTo>
                    <a:pt x="1485" y="576"/>
                  </a:lnTo>
                  <a:lnTo>
                    <a:pt x="1480" y="575"/>
                  </a:lnTo>
                  <a:lnTo>
                    <a:pt x="1477" y="575"/>
                  </a:lnTo>
                  <a:lnTo>
                    <a:pt x="1473" y="576"/>
                  </a:lnTo>
                  <a:lnTo>
                    <a:pt x="1469" y="578"/>
                  </a:lnTo>
                  <a:lnTo>
                    <a:pt x="1467" y="580"/>
                  </a:lnTo>
                  <a:lnTo>
                    <a:pt x="1465" y="588"/>
                  </a:lnTo>
                  <a:lnTo>
                    <a:pt x="1462" y="596"/>
                  </a:lnTo>
                  <a:lnTo>
                    <a:pt x="1462" y="599"/>
                  </a:lnTo>
                  <a:lnTo>
                    <a:pt x="1461" y="601"/>
                  </a:lnTo>
                  <a:lnTo>
                    <a:pt x="1460" y="602"/>
                  </a:lnTo>
                  <a:lnTo>
                    <a:pt x="1458" y="602"/>
                  </a:lnTo>
                  <a:lnTo>
                    <a:pt x="1454" y="598"/>
                  </a:lnTo>
                  <a:lnTo>
                    <a:pt x="1449" y="592"/>
                  </a:lnTo>
                  <a:lnTo>
                    <a:pt x="1447" y="589"/>
                  </a:lnTo>
                  <a:lnTo>
                    <a:pt x="1443" y="586"/>
                  </a:lnTo>
                  <a:lnTo>
                    <a:pt x="1439" y="585"/>
                  </a:lnTo>
                  <a:lnTo>
                    <a:pt x="1434" y="585"/>
                  </a:lnTo>
                  <a:lnTo>
                    <a:pt x="1421" y="585"/>
                  </a:lnTo>
                  <a:lnTo>
                    <a:pt x="1404" y="588"/>
                  </a:lnTo>
                  <a:lnTo>
                    <a:pt x="1396" y="590"/>
                  </a:lnTo>
                  <a:lnTo>
                    <a:pt x="1390" y="591"/>
                  </a:lnTo>
                  <a:lnTo>
                    <a:pt x="1385" y="594"/>
                  </a:lnTo>
                  <a:lnTo>
                    <a:pt x="1380" y="597"/>
                  </a:lnTo>
                  <a:lnTo>
                    <a:pt x="1377" y="601"/>
                  </a:lnTo>
                  <a:lnTo>
                    <a:pt x="1373" y="605"/>
                  </a:lnTo>
                  <a:lnTo>
                    <a:pt x="1371" y="610"/>
                  </a:lnTo>
                  <a:lnTo>
                    <a:pt x="1368" y="617"/>
                  </a:lnTo>
                  <a:lnTo>
                    <a:pt x="1362" y="635"/>
                  </a:lnTo>
                  <a:lnTo>
                    <a:pt x="1358" y="657"/>
                  </a:lnTo>
                  <a:lnTo>
                    <a:pt x="1355" y="667"/>
                  </a:lnTo>
                  <a:lnTo>
                    <a:pt x="1354" y="677"/>
                  </a:lnTo>
                  <a:lnTo>
                    <a:pt x="1354" y="685"/>
                  </a:lnTo>
                  <a:lnTo>
                    <a:pt x="1355" y="693"/>
                  </a:lnTo>
                  <a:lnTo>
                    <a:pt x="1358" y="699"/>
                  </a:lnTo>
                  <a:lnTo>
                    <a:pt x="1360" y="705"/>
                  </a:lnTo>
                  <a:lnTo>
                    <a:pt x="1365" y="710"/>
                  </a:lnTo>
                  <a:lnTo>
                    <a:pt x="1370" y="716"/>
                  </a:lnTo>
                  <a:lnTo>
                    <a:pt x="1379" y="725"/>
                  </a:lnTo>
                  <a:lnTo>
                    <a:pt x="1387" y="734"/>
                  </a:lnTo>
                  <a:lnTo>
                    <a:pt x="1391" y="739"/>
                  </a:lnTo>
                  <a:lnTo>
                    <a:pt x="1392" y="744"/>
                  </a:lnTo>
                  <a:lnTo>
                    <a:pt x="1392" y="750"/>
                  </a:lnTo>
                  <a:lnTo>
                    <a:pt x="1392" y="758"/>
                  </a:lnTo>
                  <a:lnTo>
                    <a:pt x="1391" y="764"/>
                  </a:lnTo>
                  <a:lnTo>
                    <a:pt x="1389" y="769"/>
                  </a:lnTo>
                  <a:lnTo>
                    <a:pt x="1386" y="775"/>
                  </a:lnTo>
                  <a:lnTo>
                    <a:pt x="1384" y="780"/>
                  </a:lnTo>
                  <a:lnTo>
                    <a:pt x="1376" y="790"/>
                  </a:lnTo>
                  <a:lnTo>
                    <a:pt x="1367" y="799"/>
                  </a:lnTo>
                  <a:lnTo>
                    <a:pt x="1360" y="807"/>
                  </a:lnTo>
                  <a:lnTo>
                    <a:pt x="1355" y="811"/>
                  </a:lnTo>
                  <a:lnTo>
                    <a:pt x="1353" y="812"/>
                  </a:lnTo>
                  <a:lnTo>
                    <a:pt x="1351" y="812"/>
                  </a:lnTo>
                  <a:lnTo>
                    <a:pt x="1348" y="810"/>
                  </a:lnTo>
                  <a:lnTo>
                    <a:pt x="1343" y="807"/>
                  </a:lnTo>
                  <a:lnTo>
                    <a:pt x="1340" y="806"/>
                  </a:lnTo>
                  <a:lnTo>
                    <a:pt x="1336" y="806"/>
                  </a:lnTo>
                  <a:lnTo>
                    <a:pt x="1332" y="806"/>
                  </a:lnTo>
                  <a:lnTo>
                    <a:pt x="1326" y="807"/>
                  </a:lnTo>
                  <a:lnTo>
                    <a:pt x="1314" y="810"/>
                  </a:lnTo>
                  <a:lnTo>
                    <a:pt x="1302" y="815"/>
                  </a:lnTo>
                  <a:lnTo>
                    <a:pt x="1296" y="818"/>
                  </a:lnTo>
                  <a:lnTo>
                    <a:pt x="1286" y="823"/>
                  </a:lnTo>
                  <a:lnTo>
                    <a:pt x="1279" y="825"/>
                  </a:lnTo>
                  <a:lnTo>
                    <a:pt x="1273" y="827"/>
                  </a:lnTo>
                  <a:lnTo>
                    <a:pt x="1269" y="824"/>
                  </a:lnTo>
                  <a:lnTo>
                    <a:pt x="1264" y="819"/>
                  </a:lnTo>
                  <a:lnTo>
                    <a:pt x="1258" y="815"/>
                  </a:lnTo>
                  <a:lnTo>
                    <a:pt x="1251" y="811"/>
                  </a:lnTo>
                  <a:lnTo>
                    <a:pt x="1242" y="809"/>
                  </a:lnTo>
                  <a:lnTo>
                    <a:pt x="1235" y="809"/>
                  </a:lnTo>
                  <a:lnTo>
                    <a:pt x="1228" y="806"/>
                  </a:lnTo>
                  <a:lnTo>
                    <a:pt x="1220" y="802"/>
                  </a:lnTo>
                  <a:lnTo>
                    <a:pt x="1210" y="796"/>
                  </a:lnTo>
                  <a:lnTo>
                    <a:pt x="1200" y="791"/>
                  </a:lnTo>
                  <a:lnTo>
                    <a:pt x="1195" y="790"/>
                  </a:lnTo>
                  <a:lnTo>
                    <a:pt x="1190" y="788"/>
                  </a:lnTo>
                  <a:lnTo>
                    <a:pt x="1188" y="788"/>
                  </a:lnTo>
                  <a:lnTo>
                    <a:pt x="1185" y="788"/>
                  </a:lnTo>
                  <a:lnTo>
                    <a:pt x="1185" y="791"/>
                  </a:lnTo>
                  <a:lnTo>
                    <a:pt x="1185" y="793"/>
                  </a:lnTo>
                  <a:lnTo>
                    <a:pt x="1187" y="796"/>
                  </a:lnTo>
                  <a:lnTo>
                    <a:pt x="1188" y="800"/>
                  </a:lnTo>
                  <a:lnTo>
                    <a:pt x="1190" y="804"/>
                  </a:lnTo>
                  <a:lnTo>
                    <a:pt x="1191" y="807"/>
                  </a:lnTo>
                  <a:lnTo>
                    <a:pt x="1191" y="811"/>
                  </a:lnTo>
                  <a:lnTo>
                    <a:pt x="1191" y="813"/>
                  </a:lnTo>
                  <a:lnTo>
                    <a:pt x="1190" y="816"/>
                  </a:lnTo>
                  <a:lnTo>
                    <a:pt x="1189" y="818"/>
                  </a:lnTo>
                  <a:lnTo>
                    <a:pt x="1187" y="821"/>
                  </a:lnTo>
                  <a:lnTo>
                    <a:pt x="1184" y="822"/>
                  </a:lnTo>
                  <a:lnTo>
                    <a:pt x="1181" y="824"/>
                  </a:lnTo>
                  <a:lnTo>
                    <a:pt x="1179" y="828"/>
                  </a:lnTo>
                  <a:lnTo>
                    <a:pt x="1178" y="831"/>
                  </a:lnTo>
                  <a:lnTo>
                    <a:pt x="1177" y="836"/>
                  </a:lnTo>
                  <a:lnTo>
                    <a:pt x="1175" y="847"/>
                  </a:lnTo>
                  <a:lnTo>
                    <a:pt x="1170" y="859"/>
                  </a:lnTo>
                  <a:lnTo>
                    <a:pt x="1162" y="872"/>
                  </a:lnTo>
                  <a:lnTo>
                    <a:pt x="1153" y="884"/>
                  </a:lnTo>
                  <a:lnTo>
                    <a:pt x="1147" y="890"/>
                  </a:lnTo>
                  <a:lnTo>
                    <a:pt x="1143" y="894"/>
                  </a:lnTo>
                  <a:lnTo>
                    <a:pt x="1138" y="898"/>
                  </a:lnTo>
                  <a:lnTo>
                    <a:pt x="1132" y="900"/>
                  </a:lnTo>
                  <a:lnTo>
                    <a:pt x="1127" y="903"/>
                  </a:lnTo>
                  <a:lnTo>
                    <a:pt x="1121" y="903"/>
                  </a:lnTo>
                  <a:lnTo>
                    <a:pt x="1116" y="901"/>
                  </a:lnTo>
                  <a:lnTo>
                    <a:pt x="1112" y="899"/>
                  </a:lnTo>
                  <a:lnTo>
                    <a:pt x="1107" y="897"/>
                  </a:lnTo>
                  <a:lnTo>
                    <a:pt x="1103" y="893"/>
                  </a:lnTo>
                  <a:lnTo>
                    <a:pt x="1100" y="890"/>
                  </a:lnTo>
                  <a:lnTo>
                    <a:pt x="1099" y="885"/>
                  </a:lnTo>
                  <a:lnTo>
                    <a:pt x="1097" y="880"/>
                  </a:lnTo>
                  <a:lnTo>
                    <a:pt x="1097" y="875"/>
                  </a:lnTo>
                  <a:lnTo>
                    <a:pt x="1099" y="872"/>
                  </a:lnTo>
                  <a:lnTo>
                    <a:pt x="1100" y="868"/>
                  </a:lnTo>
                  <a:lnTo>
                    <a:pt x="1103" y="861"/>
                  </a:lnTo>
                  <a:lnTo>
                    <a:pt x="1109" y="856"/>
                  </a:lnTo>
                  <a:lnTo>
                    <a:pt x="1121" y="848"/>
                  </a:lnTo>
                  <a:lnTo>
                    <a:pt x="1135" y="837"/>
                  </a:lnTo>
                  <a:lnTo>
                    <a:pt x="1139" y="835"/>
                  </a:lnTo>
                  <a:lnTo>
                    <a:pt x="1141" y="834"/>
                  </a:lnTo>
                  <a:lnTo>
                    <a:pt x="1141" y="831"/>
                  </a:lnTo>
                  <a:lnTo>
                    <a:pt x="1141" y="829"/>
                  </a:lnTo>
                  <a:lnTo>
                    <a:pt x="1137" y="819"/>
                  </a:lnTo>
                  <a:lnTo>
                    <a:pt x="1128" y="806"/>
                  </a:lnTo>
                  <a:lnTo>
                    <a:pt x="1121" y="793"/>
                  </a:lnTo>
                  <a:lnTo>
                    <a:pt x="1115" y="777"/>
                  </a:lnTo>
                  <a:lnTo>
                    <a:pt x="1112" y="771"/>
                  </a:lnTo>
                  <a:lnTo>
                    <a:pt x="1106" y="765"/>
                  </a:lnTo>
                  <a:lnTo>
                    <a:pt x="1100" y="759"/>
                  </a:lnTo>
                  <a:lnTo>
                    <a:pt x="1094" y="755"/>
                  </a:lnTo>
                  <a:lnTo>
                    <a:pt x="1090" y="753"/>
                  </a:lnTo>
                  <a:lnTo>
                    <a:pt x="1087" y="753"/>
                  </a:lnTo>
                  <a:lnTo>
                    <a:pt x="1082" y="755"/>
                  </a:lnTo>
                  <a:lnTo>
                    <a:pt x="1076" y="758"/>
                  </a:lnTo>
                  <a:lnTo>
                    <a:pt x="1068" y="760"/>
                  </a:lnTo>
                  <a:lnTo>
                    <a:pt x="1059" y="760"/>
                  </a:lnTo>
                  <a:lnTo>
                    <a:pt x="1053" y="759"/>
                  </a:lnTo>
                  <a:lnTo>
                    <a:pt x="1047" y="755"/>
                  </a:lnTo>
                  <a:lnTo>
                    <a:pt x="1044" y="754"/>
                  </a:lnTo>
                  <a:lnTo>
                    <a:pt x="1040" y="753"/>
                  </a:lnTo>
                  <a:lnTo>
                    <a:pt x="1038" y="753"/>
                  </a:lnTo>
                  <a:lnTo>
                    <a:pt x="1037" y="753"/>
                  </a:lnTo>
                  <a:lnTo>
                    <a:pt x="1034" y="754"/>
                  </a:lnTo>
                  <a:lnTo>
                    <a:pt x="1033" y="758"/>
                  </a:lnTo>
                  <a:lnTo>
                    <a:pt x="1033" y="760"/>
                  </a:lnTo>
                  <a:lnTo>
                    <a:pt x="1032" y="765"/>
                  </a:lnTo>
                  <a:lnTo>
                    <a:pt x="1032" y="775"/>
                  </a:lnTo>
                  <a:lnTo>
                    <a:pt x="1031" y="785"/>
                  </a:lnTo>
                  <a:lnTo>
                    <a:pt x="1031" y="790"/>
                  </a:lnTo>
                  <a:lnTo>
                    <a:pt x="1028" y="793"/>
                  </a:lnTo>
                  <a:lnTo>
                    <a:pt x="1026" y="797"/>
                  </a:lnTo>
                  <a:lnTo>
                    <a:pt x="1022" y="800"/>
                  </a:lnTo>
                  <a:lnTo>
                    <a:pt x="1018" y="802"/>
                  </a:lnTo>
                  <a:lnTo>
                    <a:pt x="1013" y="803"/>
                  </a:lnTo>
                  <a:lnTo>
                    <a:pt x="1007" y="803"/>
                  </a:lnTo>
                  <a:lnTo>
                    <a:pt x="1001" y="803"/>
                  </a:lnTo>
                  <a:lnTo>
                    <a:pt x="995" y="800"/>
                  </a:lnTo>
                  <a:lnTo>
                    <a:pt x="990" y="798"/>
                  </a:lnTo>
                  <a:lnTo>
                    <a:pt x="986" y="794"/>
                  </a:lnTo>
                  <a:lnTo>
                    <a:pt x="982" y="791"/>
                  </a:lnTo>
                  <a:lnTo>
                    <a:pt x="980" y="786"/>
                  </a:lnTo>
                  <a:lnTo>
                    <a:pt x="979" y="781"/>
                  </a:lnTo>
                  <a:lnTo>
                    <a:pt x="979" y="777"/>
                  </a:lnTo>
                  <a:lnTo>
                    <a:pt x="980" y="772"/>
                  </a:lnTo>
                  <a:lnTo>
                    <a:pt x="983" y="762"/>
                  </a:lnTo>
                  <a:lnTo>
                    <a:pt x="988" y="755"/>
                  </a:lnTo>
                  <a:lnTo>
                    <a:pt x="992" y="748"/>
                  </a:lnTo>
                  <a:lnTo>
                    <a:pt x="994" y="739"/>
                  </a:lnTo>
                  <a:lnTo>
                    <a:pt x="995" y="728"/>
                  </a:lnTo>
                  <a:lnTo>
                    <a:pt x="994" y="715"/>
                  </a:lnTo>
                  <a:lnTo>
                    <a:pt x="994" y="703"/>
                  </a:lnTo>
                  <a:lnTo>
                    <a:pt x="994" y="692"/>
                  </a:lnTo>
                  <a:lnTo>
                    <a:pt x="994" y="684"/>
                  </a:lnTo>
                  <a:lnTo>
                    <a:pt x="992" y="674"/>
                  </a:lnTo>
                  <a:lnTo>
                    <a:pt x="988" y="662"/>
                  </a:lnTo>
                  <a:lnTo>
                    <a:pt x="984" y="651"/>
                  </a:lnTo>
                  <a:lnTo>
                    <a:pt x="981" y="643"/>
                  </a:lnTo>
                  <a:lnTo>
                    <a:pt x="977" y="638"/>
                  </a:lnTo>
                  <a:lnTo>
                    <a:pt x="971" y="633"/>
                  </a:lnTo>
                  <a:lnTo>
                    <a:pt x="965" y="628"/>
                  </a:lnTo>
                  <a:lnTo>
                    <a:pt x="954" y="622"/>
                  </a:lnTo>
                  <a:lnTo>
                    <a:pt x="946" y="617"/>
                  </a:lnTo>
                  <a:lnTo>
                    <a:pt x="944" y="615"/>
                  </a:lnTo>
                  <a:lnTo>
                    <a:pt x="942" y="611"/>
                  </a:lnTo>
                  <a:lnTo>
                    <a:pt x="940" y="608"/>
                  </a:lnTo>
                  <a:lnTo>
                    <a:pt x="940" y="603"/>
                  </a:lnTo>
                  <a:lnTo>
                    <a:pt x="939" y="596"/>
                  </a:lnTo>
                  <a:lnTo>
                    <a:pt x="937" y="591"/>
                  </a:lnTo>
                  <a:lnTo>
                    <a:pt x="936" y="590"/>
                  </a:lnTo>
                  <a:lnTo>
                    <a:pt x="933" y="589"/>
                  </a:lnTo>
                  <a:lnTo>
                    <a:pt x="931" y="589"/>
                  </a:lnTo>
                  <a:lnTo>
                    <a:pt x="930" y="590"/>
                  </a:lnTo>
                  <a:lnTo>
                    <a:pt x="925" y="592"/>
                  </a:lnTo>
                  <a:lnTo>
                    <a:pt x="920" y="596"/>
                  </a:lnTo>
                  <a:lnTo>
                    <a:pt x="918" y="598"/>
                  </a:lnTo>
                  <a:lnTo>
                    <a:pt x="917" y="602"/>
                  </a:lnTo>
                  <a:lnTo>
                    <a:pt x="916" y="607"/>
                  </a:lnTo>
                  <a:lnTo>
                    <a:pt x="916" y="614"/>
                  </a:lnTo>
                  <a:lnTo>
                    <a:pt x="916" y="620"/>
                  </a:lnTo>
                  <a:lnTo>
                    <a:pt x="914" y="623"/>
                  </a:lnTo>
                  <a:lnTo>
                    <a:pt x="913" y="626"/>
                  </a:lnTo>
                  <a:lnTo>
                    <a:pt x="911" y="628"/>
                  </a:lnTo>
                  <a:lnTo>
                    <a:pt x="904" y="630"/>
                  </a:lnTo>
                  <a:lnTo>
                    <a:pt x="894" y="634"/>
                  </a:lnTo>
                  <a:lnTo>
                    <a:pt x="886" y="639"/>
                  </a:lnTo>
                  <a:lnTo>
                    <a:pt x="880" y="642"/>
                  </a:lnTo>
                  <a:lnTo>
                    <a:pt x="879" y="643"/>
                  </a:lnTo>
                  <a:lnTo>
                    <a:pt x="877" y="646"/>
                  </a:lnTo>
                  <a:lnTo>
                    <a:pt x="877" y="649"/>
                  </a:lnTo>
                  <a:lnTo>
                    <a:pt x="877" y="653"/>
                  </a:lnTo>
                  <a:lnTo>
                    <a:pt x="877" y="670"/>
                  </a:lnTo>
                  <a:lnTo>
                    <a:pt x="877" y="684"/>
                  </a:lnTo>
                  <a:lnTo>
                    <a:pt x="876" y="696"/>
                  </a:lnTo>
                  <a:lnTo>
                    <a:pt x="875" y="706"/>
                  </a:lnTo>
                  <a:lnTo>
                    <a:pt x="874" y="714"/>
                  </a:lnTo>
                  <a:lnTo>
                    <a:pt x="872" y="721"/>
                  </a:lnTo>
                  <a:lnTo>
                    <a:pt x="869" y="725"/>
                  </a:lnTo>
                  <a:lnTo>
                    <a:pt x="866" y="728"/>
                  </a:lnTo>
                  <a:lnTo>
                    <a:pt x="863" y="730"/>
                  </a:lnTo>
                  <a:lnTo>
                    <a:pt x="860" y="731"/>
                  </a:lnTo>
                  <a:lnTo>
                    <a:pt x="857" y="731"/>
                  </a:lnTo>
                  <a:lnTo>
                    <a:pt x="854" y="731"/>
                  </a:lnTo>
                  <a:lnTo>
                    <a:pt x="849" y="730"/>
                  </a:lnTo>
                  <a:lnTo>
                    <a:pt x="844" y="728"/>
                  </a:lnTo>
                  <a:lnTo>
                    <a:pt x="835" y="723"/>
                  </a:lnTo>
                  <a:lnTo>
                    <a:pt x="824" y="716"/>
                  </a:lnTo>
                  <a:lnTo>
                    <a:pt x="813" y="706"/>
                  </a:lnTo>
                  <a:lnTo>
                    <a:pt x="804" y="697"/>
                  </a:lnTo>
                  <a:lnTo>
                    <a:pt x="786" y="679"/>
                  </a:lnTo>
                  <a:lnTo>
                    <a:pt x="775" y="671"/>
                  </a:lnTo>
                  <a:lnTo>
                    <a:pt x="769" y="670"/>
                  </a:lnTo>
                  <a:lnTo>
                    <a:pt x="761" y="668"/>
                  </a:lnTo>
                  <a:lnTo>
                    <a:pt x="751" y="666"/>
                  </a:lnTo>
                  <a:lnTo>
                    <a:pt x="744" y="661"/>
                  </a:lnTo>
                  <a:lnTo>
                    <a:pt x="738" y="657"/>
                  </a:lnTo>
                  <a:lnTo>
                    <a:pt x="735" y="655"/>
                  </a:lnTo>
                  <a:lnTo>
                    <a:pt x="730" y="654"/>
                  </a:lnTo>
                  <a:lnTo>
                    <a:pt x="722" y="654"/>
                  </a:lnTo>
                  <a:lnTo>
                    <a:pt x="717" y="654"/>
                  </a:lnTo>
                  <a:lnTo>
                    <a:pt x="712" y="653"/>
                  </a:lnTo>
                  <a:lnTo>
                    <a:pt x="706" y="651"/>
                  </a:lnTo>
                  <a:lnTo>
                    <a:pt x="703" y="647"/>
                  </a:lnTo>
                  <a:lnTo>
                    <a:pt x="698" y="643"/>
                  </a:lnTo>
                  <a:lnTo>
                    <a:pt x="696" y="639"/>
                  </a:lnTo>
                  <a:lnTo>
                    <a:pt x="692" y="634"/>
                  </a:lnTo>
                  <a:lnTo>
                    <a:pt x="691" y="628"/>
                  </a:lnTo>
                  <a:lnTo>
                    <a:pt x="688" y="616"/>
                  </a:lnTo>
                  <a:lnTo>
                    <a:pt x="684" y="604"/>
                  </a:lnTo>
                  <a:lnTo>
                    <a:pt x="677" y="592"/>
                  </a:lnTo>
                  <a:lnTo>
                    <a:pt x="667" y="579"/>
                  </a:lnTo>
                  <a:lnTo>
                    <a:pt x="660" y="573"/>
                  </a:lnTo>
                  <a:lnTo>
                    <a:pt x="654" y="569"/>
                  </a:lnTo>
                  <a:lnTo>
                    <a:pt x="647" y="565"/>
                  </a:lnTo>
                  <a:lnTo>
                    <a:pt x="640" y="563"/>
                  </a:lnTo>
                  <a:lnTo>
                    <a:pt x="627" y="561"/>
                  </a:lnTo>
                  <a:lnTo>
                    <a:pt x="617" y="561"/>
                  </a:lnTo>
                  <a:lnTo>
                    <a:pt x="614" y="560"/>
                  </a:lnTo>
                  <a:lnTo>
                    <a:pt x="610" y="560"/>
                  </a:lnTo>
                  <a:lnTo>
                    <a:pt x="606" y="558"/>
                  </a:lnTo>
                  <a:lnTo>
                    <a:pt x="604" y="557"/>
                  </a:lnTo>
                  <a:lnTo>
                    <a:pt x="599" y="551"/>
                  </a:lnTo>
                  <a:lnTo>
                    <a:pt x="596" y="542"/>
                  </a:lnTo>
                  <a:lnTo>
                    <a:pt x="593" y="539"/>
                  </a:lnTo>
                  <a:lnTo>
                    <a:pt x="590" y="535"/>
                  </a:lnTo>
                  <a:lnTo>
                    <a:pt x="585" y="532"/>
                  </a:lnTo>
                  <a:lnTo>
                    <a:pt x="580" y="528"/>
                  </a:lnTo>
                  <a:lnTo>
                    <a:pt x="568" y="523"/>
                  </a:lnTo>
                  <a:lnTo>
                    <a:pt x="558" y="516"/>
                  </a:lnTo>
                  <a:lnTo>
                    <a:pt x="554" y="512"/>
                  </a:lnTo>
                  <a:lnTo>
                    <a:pt x="551" y="507"/>
                  </a:lnTo>
                  <a:lnTo>
                    <a:pt x="549" y="501"/>
                  </a:lnTo>
                  <a:lnTo>
                    <a:pt x="547" y="494"/>
                  </a:lnTo>
                  <a:lnTo>
                    <a:pt x="547" y="485"/>
                  </a:lnTo>
                  <a:lnTo>
                    <a:pt x="547" y="478"/>
                  </a:lnTo>
                  <a:lnTo>
                    <a:pt x="547" y="470"/>
                  </a:lnTo>
                  <a:lnTo>
                    <a:pt x="548" y="462"/>
                  </a:lnTo>
                  <a:lnTo>
                    <a:pt x="548" y="453"/>
                  </a:lnTo>
                  <a:lnTo>
                    <a:pt x="548" y="446"/>
                  </a:lnTo>
                  <a:lnTo>
                    <a:pt x="546" y="439"/>
                  </a:lnTo>
                  <a:lnTo>
                    <a:pt x="545" y="433"/>
                  </a:lnTo>
                  <a:lnTo>
                    <a:pt x="539" y="421"/>
                  </a:lnTo>
                  <a:lnTo>
                    <a:pt x="535" y="409"/>
                  </a:lnTo>
                  <a:lnTo>
                    <a:pt x="534" y="397"/>
                  </a:lnTo>
                  <a:lnTo>
                    <a:pt x="534" y="386"/>
                  </a:lnTo>
                  <a:lnTo>
                    <a:pt x="533" y="376"/>
                  </a:lnTo>
                  <a:lnTo>
                    <a:pt x="530" y="367"/>
                  </a:lnTo>
                  <a:lnTo>
                    <a:pt x="524" y="358"/>
                  </a:lnTo>
                  <a:lnTo>
                    <a:pt x="517" y="349"/>
                  </a:lnTo>
                  <a:lnTo>
                    <a:pt x="513" y="343"/>
                  </a:lnTo>
                  <a:lnTo>
                    <a:pt x="509" y="337"/>
                  </a:lnTo>
                  <a:lnTo>
                    <a:pt x="507" y="330"/>
                  </a:lnTo>
                  <a:lnTo>
                    <a:pt x="504" y="323"/>
                  </a:lnTo>
                  <a:lnTo>
                    <a:pt x="504" y="315"/>
                  </a:lnTo>
                  <a:lnTo>
                    <a:pt x="505" y="311"/>
                  </a:lnTo>
                  <a:lnTo>
                    <a:pt x="508" y="306"/>
                  </a:lnTo>
                  <a:lnTo>
                    <a:pt x="511" y="304"/>
                  </a:lnTo>
                  <a:lnTo>
                    <a:pt x="515" y="300"/>
                  </a:lnTo>
                  <a:lnTo>
                    <a:pt x="518" y="298"/>
                  </a:lnTo>
                  <a:lnTo>
                    <a:pt x="521" y="294"/>
                  </a:lnTo>
                  <a:lnTo>
                    <a:pt x="522" y="289"/>
                  </a:lnTo>
                  <a:lnTo>
                    <a:pt x="520" y="285"/>
                  </a:lnTo>
                  <a:lnTo>
                    <a:pt x="516" y="277"/>
                  </a:lnTo>
                  <a:lnTo>
                    <a:pt x="509" y="269"/>
                  </a:lnTo>
                  <a:lnTo>
                    <a:pt x="502" y="261"/>
                  </a:lnTo>
                  <a:lnTo>
                    <a:pt x="486" y="244"/>
                  </a:lnTo>
                  <a:lnTo>
                    <a:pt x="478" y="232"/>
                  </a:lnTo>
                  <a:lnTo>
                    <a:pt x="474" y="225"/>
                  </a:lnTo>
                  <a:lnTo>
                    <a:pt x="473" y="219"/>
                  </a:lnTo>
                  <a:lnTo>
                    <a:pt x="470" y="214"/>
                  </a:lnTo>
                  <a:lnTo>
                    <a:pt x="464" y="207"/>
                  </a:lnTo>
                  <a:lnTo>
                    <a:pt x="463" y="204"/>
                  </a:lnTo>
                  <a:lnTo>
                    <a:pt x="461" y="198"/>
                  </a:lnTo>
                  <a:lnTo>
                    <a:pt x="461" y="191"/>
                  </a:lnTo>
                  <a:lnTo>
                    <a:pt x="461" y="182"/>
                  </a:lnTo>
                  <a:lnTo>
                    <a:pt x="463" y="161"/>
                  </a:lnTo>
                  <a:lnTo>
                    <a:pt x="464" y="137"/>
                  </a:lnTo>
                  <a:lnTo>
                    <a:pt x="464" y="125"/>
                  </a:lnTo>
                  <a:lnTo>
                    <a:pt x="464" y="115"/>
                  </a:lnTo>
                  <a:lnTo>
                    <a:pt x="461" y="105"/>
                  </a:lnTo>
                  <a:lnTo>
                    <a:pt x="460" y="96"/>
                  </a:lnTo>
                  <a:lnTo>
                    <a:pt x="457" y="88"/>
                  </a:lnTo>
                  <a:lnTo>
                    <a:pt x="452" y="84"/>
                  </a:lnTo>
                  <a:lnTo>
                    <a:pt x="450" y="82"/>
                  </a:lnTo>
                  <a:lnTo>
                    <a:pt x="446" y="81"/>
                  </a:lnTo>
                  <a:lnTo>
                    <a:pt x="442" y="81"/>
                  </a:lnTo>
                  <a:lnTo>
                    <a:pt x="439" y="81"/>
                  </a:lnTo>
                  <a:lnTo>
                    <a:pt x="423" y="82"/>
                  </a:lnTo>
                  <a:lnTo>
                    <a:pt x="410" y="84"/>
                  </a:lnTo>
                  <a:lnTo>
                    <a:pt x="400" y="82"/>
                  </a:lnTo>
                  <a:lnTo>
                    <a:pt x="390" y="81"/>
                  </a:lnTo>
                  <a:lnTo>
                    <a:pt x="383" y="79"/>
                  </a:lnTo>
                  <a:lnTo>
                    <a:pt x="378" y="77"/>
                  </a:lnTo>
                  <a:lnTo>
                    <a:pt x="373" y="74"/>
                  </a:lnTo>
                  <a:lnTo>
                    <a:pt x="370" y="71"/>
                  </a:lnTo>
                  <a:lnTo>
                    <a:pt x="360" y="67"/>
                  </a:lnTo>
                  <a:lnTo>
                    <a:pt x="347" y="62"/>
                  </a:lnTo>
                  <a:lnTo>
                    <a:pt x="333" y="60"/>
                  </a:lnTo>
                  <a:lnTo>
                    <a:pt x="321" y="55"/>
                  </a:lnTo>
                  <a:lnTo>
                    <a:pt x="316" y="53"/>
                  </a:lnTo>
                  <a:lnTo>
                    <a:pt x="313" y="48"/>
                  </a:lnTo>
                  <a:lnTo>
                    <a:pt x="310" y="43"/>
                  </a:lnTo>
                  <a:lnTo>
                    <a:pt x="307" y="37"/>
                  </a:lnTo>
                  <a:lnTo>
                    <a:pt x="302" y="24"/>
                  </a:lnTo>
                  <a:lnTo>
                    <a:pt x="294" y="11"/>
                  </a:lnTo>
                  <a:lnTo>
                    <a:pt x="289" y="6"/>
                  </a:lnTo>
                  <a:lnTo>
                    <a:pt x="285" y="3"/>
                  </a:lnTo>
                  <a:lnTo>
                    <a:pt x="278" y="0"/>
                  </a:lnTo>
                  <a:lnTo>
                    <a:pt x="265" y="2"/>
                  </a:lnTo>
                  <a:lnTo>
                    <a:pt x="257" y="2"/>
                  </a:lnTo>
                  <a:lnTo>
                    <a:pt x="252" y="4"/>
                  </a:lnTo>
                  <a:lnTo>
                    <a:pt x="249" y="6"/>
                  </a:lnTo>
                  <a:lnTo>
                    <a:pt x="245" y="9"/>
                  </a:lnTo>
                  <a:lnTo>
                    <a:pt x="243" y="11"/>
                  </a:lnTo>
                  <a:lnTo>
                    <a:pt x="240" y="12"/>
                  </a:lnTo>
                  <a:lnTo>
                    <a:pt x="237" y="14"/>
                  </a:lnTo>
                  <a:lnTo>
                    <a:pt x="232" y="14"/>
                  </a:lnTo>
                  <a:lnTo>
                    <a:pt x="227" y="14"/>
                  </a:lnTo>
                  <a:lnTo>
                    <a:pt x="222" y="15"/>
                  </a:lnTo>
                  <a:lnTo>
                    <a:pt x="217" y="17"/>
                  </a:lnTo>
                  <a:lnTo>
                    <a:pt x="212" y="19"/>
                  </a:lnTo>
                  <a:lnTo>
                    <a:pt x="208" y="24"/>
                  </a:lnTo>
                  <a:lnTo>
                    <a:pt x="203" y="28"/>
                  </a:lnTo>
                  <a:lnTo>
                    <a:pt x="200" y="33"/>
                  </a:lnTo>
                  <a:lnTo>
                    <a:pt x="198" y="37"/>
                  </a:lnTo>
                  <a:lnTo>
                    <a:pt x="196" y="43"/>
                  </a:lnTo>
                  <a:lnTo>
                    <a:pt x="196" y="53"/>
                  </a:lnTo>
                  <a:lnTo>
                    <a:pt x="198" y="62"/>
                  </a:lnTo>
                  <a:lnTo>
                    <a:pt x="198" y="73"/>
                  </a:lnTo>
                  <a:lnTo>
                    <a:pt x="199" y="82"/>
                  </a:lnTo>
                  <a:lnTo>
                    <a:pt x="199" y="91"/>
                  </a:lnTo>
                  <a:lnTo>
                    <a:pt x="198" y="93"/>
                  </a:lnTo>
                  <a:lnTo>
                    <a:pt x="198" y="96"/>
                  </a:lnTo>
                  <a:lnTo>
                    <a:pt x="195" y="97"/>
                  </a:lnTo>
                  <a:lnTo>
                    <a:pt x="194" y="97"/>
                  </a:lnTo>
                  <a:lnTo>
                    <a:pt x="190" y="96"/>
                  </a:lnTo>
                  <a:lnTo>
                    <a:pt x="187" y="94"/>
                  </a:lnTo>
                  <a:lnTo>
                    <a:pt x="183" y="94"/>
                  </a:lnTo>
                  <a:lnTo>
                    <a:pt x="180" y="96"/>
                  </a:lnTo>
                  <a:lnTo>
                    <a:pt x="176" y="98"/>
                  </a:lnTo>
                  <a:lnTo>
                    <a:pt x="174" y="101"/>
                  </a:lnTo>
                  <a:lnTo>
                    <a:pt x="170" y="106"/>
                  </a:lnTo>
                  <a:lnTo>
                    <a:pt x="168" y="112"/>
                  </a:lnTo>
                  <a:lnTo>
                    <a:pt x="164" y="118"/>
                  </a:lnTo>
                  <a:lnTo>
                    <a:pt x="162" y="123"/>
                  </a:lnTo>
                  <a:lnTo>
                    <a:pt x="158" y="126"/>
                  </a:lnTo>
                  <a:lnTo>
                    <a:pt x="155" y="129"/>
                  </a:lnTo>
                  <a:lnTo>
                    <a:pt x="145" y="131"/>
                  </a:lnTo>
                  <a:lnTo>
                    <a:pt x="134" y="134"/>
                  </a:lnTo>
                  <a:lnTo>
                    <a:pt x="120" y="136"/>
                  </a:lnTo>
                  <a:lnTo>
                    <a:pt x="107" y="138"/>
                  </a:lnTo>
                  <a:lnTo>
                    <a:pt x="94" y="141"/>
                  </a:lnTo>
                  <a:lnTo>
                    <a:pt x="82" y="143"/>
                  </a:lnTo>
                  <a:lnTo>
                    <a:pt x="77" y="144"/>
                  </a:lnTo>
                  <a:lnTo>
                    <a:pt x="73" y="147"/>
                  </a:lnTo>
                  <a:lnTo>
                    <a:pt x="68" y="150"/>
                  </a:lnTo>
                  <a:lnTo>
                    <a:pt x="66" y="153"/>
                  </a:lnTo>
                  <a:lnTo>
                    <a:pt x="63" y="157"/>
                  </a:lnTo>
                  <a:lnTo>
                    <a:pt x="62" y="161"/>
                  </a:lnTo>
                  <a:lnTo>
                    <a:pt x="61" y="164"/>
                  </a:lnTo>
                  <a:lnTo>
                    <a:pt x="62" y="169"/>
                  </a:lnTo>
                  <a:lnTo>
                    <a:pt x="66" y="178"/>
                  </a:lnTo>
                  <a:lnTo>
                    <a:pt x="69" y="185"/>
                  </a:lnTo>
                  <a:lnTo>
                    <a:pt x="74" y="194"/>
                  </a:lnTo>
                  <a:lnTo>
                    <a:pt x="77" y="208"/>
                  </a:lnTo>
                  <a:lnTo>
                    <a:pt x="79" y="217"/>
                  </a:lnTo>
                  <a:lnTo>
                    <a:pt x="79" y="224"/>
                  </a:lnTo>
                  <a:lnTo>
                    <a:pt x="79" y="230"/>
                  </a:lnTo>
                  <a:lnTo>
                    <a:pt x="77" y="236"/>
                  </a:lnTo>
                  <a:lnTo>
                    <a:pt x="74" y="245"/>
                  </a:lnTo>
                  <a:lnTo>
                    <a:pt x="69" y="255"/>
                  </a:lnTo>
                  <a:lnTo>
                    <a:pt x="69" y="260"/>
                  </a:lnTo>
                  <a:lnTo>
                    <a:pt x="69" y="264"/>
                  </a:lnTo>
                  <a:lnTo>
                    <a:pt x="70" y="268"/>
                  </a:lnTo>
                  <a:lnTo>
                    <a:pt x="74" y="271"/>
                  </a:lnTo>
                  <a:lnTo>
                    <a:pt x="76" y="275"/>
                  </a:lnTo>
                  <a:lnTo>
                    <a:pt x="81" y="276"/>
                  </a:lnTo>
                  <a:lnTo>
                    <a:pt x="85" y="279"/>
                  </a:lnTo>
                  <a:lnTo>
                    <a:pt x="89" y="280"/>
                  </a:lnTo>
                  <a:lnTo>
                    <a:pt x="96" y="280"/>
                  </a:lnTo>
                  <a:lnTo>
                    <a:pt x="101" y="282"/>
                  </a:lnTo>
                  <a:lnTo>
                    <a:pt x="102" y="283"/>
                  </a:lnTo>
                  <a:lnTo>
                    <a:pt x="102" y="285"/>
                  </a:lnTo>
                  <a:lnTo>
                    <a:pt x="102" y="287"/>
                  </a:lnTo>
                  <a:lnTo>
                    <a:pt x="101" y="290"/>
                  </a:lnTo>
                  <a:lnTo>
                    <a:pt x="100" y="294"/>
                  </a:lnTo>
                  <a:lnTo>
                    <a:pt x="99" y="298"/>
                  </a:lnTo>
                  <a:lnTo>
                    <a:pt x="99" y="301"/>
                  </a:lnTo>
                  <a:lnTo>
                    <a:pt x="99" y="306"/>
                  </a:lnTo>
                  <a:lnTo>
                    <a:pt x="101" y="309"/>
                  </a:lnTo>
                  <a:lnTo>
                    <a:pt x="104" y="313"/>
                  </a:lnTo>
                  <a:lnTo>
                    <a:pt x="106" y="317"/>
                  </a:lnTo>
                  <a:lnTo>
                    <a:pt x="111" y="320"/>
                  </a:lnTo>
                  <a:lnTo>
                    <a:pt x="120" y="326"/>
                  </a:lnTo>
                  <a:lnTo>
                    <a:pt x="132" y="333"/>
                  </a:lnTo>
                  <a:lnTo>
                    <a:pt x="138" y="337"/>
                  </a:lnTo>
                  <a:lnTo>
                    <a:pt x="144" y="340"/>
                  </a:lnTo>
                  <a:lnTo>
                    <a:pt x="151" y="343"/>
                  </a:lnTo>
                  <a:lnTo>
                    <a:pt x="158" y="345"/>
                  </a:lnTo>
                  <a:lnTo>
                    <a:pt x="165" y="348"/>
                  </a:lnTo>
                  <a:lnTo>
                    <a:pt x="171" y="350"/>
                  </a:lnTo>
                  <a:lnTo>
                    <a:pt x="176" y="352"/>
                  </a:lnTo>
                  <a:lnTo>
                    <a:pt x="181" y="355"/>
                  </a:lnTo>
                  <a:lnTo>
                    <a:pt x="183" y="358"/>
                  </a:lnTo>
                  <a:lnTo>
                    <a:pt x="184" y="361"/>
                  </a:lnTo>
                  <a:lnTo>
                    <a:pt x="184" y="363"/>
                  </a:lnTo>
                  <a:lnTo>
                    <a:pt x="182" y="364"/>
                  </a:lnTo>
                  <a:lnTo>
                    <a:pt x="174" y="367"/>
                  </a:lnTo>
                  <a:lnTo>
                    <a:pt x="164" y="370"/>
                  </a:lnTo>
                  <a:lnTo>
                    <a:pt x="152" y="372"/>
                  </a:lnTo>
                  <a:lnTo>
                    <a:pt x="140" y="374"/>
                  </a:lnTo>
                  <a:lnTo>
                    <a:pt x="136" y="375"/>
                  </a:lnTo>
                  <a:lnTo>
                    <a:pt x="131" y="377"/>
                  </a:lnTo>
                  <a:lnTo>
                    <a:pt x="127" y="380"/>
                  </a:lnTo>
                  <a:lnTo>
                    <a:pt x="124" y="384"/>
                  </a:lnTo>
                  <a:lnTo>
                    <a:pt x="121" y="389"/>
                  </a:lnTo>
                  <a:lnTo>
                    <a:pt x="119" y="395"/>
                  </a:lnTo>
                  <a:lnTo>
                    <a:pt x="118" y="401"/>
                  </a:lnTo>
                  <a:lnTo>
                    <a:pt x="117" y="408"/>
                  </a:lnTo>
                  <a:lnTo>
                    <a:pt x="115" y="414"/>
                  </a:lnTo>
                  <a:lnTo>
                    <a:pt x="113" y="420"/>
                  </a:lnTo>
                  <a:lnTo>
                    <a:pt x="111" y="425"/>
                  </a:lnTo>
                  <a:lnTo>
                    <a:pt x="107" y="430"/>
                  </a:lnTo>
                  <a:lnTo>
                    <a:pt x="98" y="438"/>
                  </a:lnTo>
                  <a:lnTo>
                    <a:pt x="86" y="445"/>
                  </a:lnTo>
                  <a:lnTo>
                    <a:pt x="81" y="447"/>
                  </a:lnTo>
                  <a:lnTo>
                    <a:pt x="76" y="451"/>
                  </a:lnTo>
                  <a:lnTo>
                    <a:pt x="73" y="454"/>
                  </a:lnTo>
                  <a:lnTo>
                    <a:pt x="70" y="458"/>
                  </a:lnTo>
                  <a:lnTo>
                    <a:pt x="69" y="462"/>
                  </a:lnTo>
                  <a:lnTo>
                    <a:pt x="68" y="465"/>
                  </a:lnTo>
                  <a:lnTo>
                    <a:pt x="68" y="468"/>
                  </a:lnTo>
                  <a:lnTo>
                    <a:pt x="69" y="471"/>
                  </a:lnTo>
                  <a:lnTo>
                    <a:pt x="74" y="481"/>
                  </a:lnTo>
                  <a:lnTo>
                    <a:pt x="80" y="491"/>
                  </a:lnTo>
                  <a:lnTo>
                    <a:pt x="82" y="498"/>
                  </a:lnTo>
                  <a:lnTo>
                    <a:pt x="83" y="504"/>
                  </a:lnTo>
                  <a:lnTo>
                    <a:pt x="83" y="512"/>
                  </a:lnTo>
                  <a:lnTo>
                    <a:pt x="82" y="517"/>
                  </a:lnTo>
                  <a:lnTo>
                    <a:pt x="79" y="523"/>
                  </a:lnTo>
                  <a:lnTo>
                    <a:pt x="75" y="527"/>
                  </a:lnTo>
                  <a:lnTo>
                    <a:pt x="71" y="529"/>
                  </a:lnTo>
                  <a:lnTo>
                    <a:pt x="66" y="532"/>
                  </a:lnTo>
                  <a:lnTo>
                    <a:pt x="54" y="533"/>
                  </a:lnTo>
                  <a:lnTo>
                    <a:pt x="37" y="533"/>
                  </a:lnTo>
                  <a:lnTo>
                    <a:pt x="28" y="533"/>
                  </a:lnTo>
                  <a:lnTo>
                    <a:pt x="22" y="535"/>
                  </a:lnTo>
                  <a:lnTo>
                    <a:pt x="16" y="538"/>
                  </a:lnTo>
                  <a:lnTo>
                    <a:pt x="10" y="541"/>
                  </a:lnTo>
                  <a:lnTo>
                    <a:pt x="3" y="548"/>
                  </a:lnTo>
                  <a:lnTo>
                    <a:pt x="0" y="552"/>
                  </a:lnTo>
                  <a:lnTo>
                    <a:pt x="0" y="554"/>
                  </a:lnTo>
                  <a:lnTo>
                    <a:pt x="1" y="557"/>
                  </a:lnTo>
                  <a:lnTo>
                    <a:pt x="3" y="560"/>
                  </a:lnTo>
                  <a:lnTo>
                    <a:pt x="6" y="564"/>
                  </a:lnTo>
                  <a:lnTo>
                    <a:pt x="7" y="566"/>
                  </a:lnTo>
                  <a:lnTo>
                    <a:pt x="10" y="570"/>
                  </a:lnTo>
                  <a:lnTo>
                    <a:pt x="11" y="572"/>
                  </a:lnTo>
                  <a:lnTo>
                    <a:pt x="11" y="577"/>
                  </a:lnTo>
                  <a:lnTo>
                    <a:pt x="11" y="588"/>
                  </a:lnTo>
                  <a:lnTo>
                    <a:pt x="12" y="601"/>
                  </a:lnTo>
                  <a:lnTo>
                    <a:pt x="13" y="613"/>
                  </a:lnTo>
                  <a:lnTo>
                    <a:pt x="14" y="622"/>
                  </a:lnTo>
                  <a:lnTo>
                    <a:pt x="18" y="630"/>
                  </a:lnTo>
                  <a:lnTo>
                    <a:pt x="24" y="638"/>
                  </a:lnTo>
                  <a:lnTo>
                    <a:pt x="31" y="643"/>
                  </a:lnTo>
                  <a:lnTo>
                    <a:pt x="37" y="648"/>
                  </a:lnTo>
                  <a:lnTo>
                    <a:pt x="44" y="651"/>
                  </a:lnTo>
                  <a:lnTo>
                    <a:pt x="51" y="655"/>
                  </a:lnTo>
                  <a:lnTo>
                    <a:pt x="58" y="660"/>
                  </a:lnTo>
                  <a:lnTo>
                    <a:pt x="66" y="667"/>
                  </a:lnTo>
                  <a:lnTo>
                    <a:pt x="73" y="677"/>
                  </a:lnTo>
                  <a:lnTo>
                    <a:pt x="82" y="689"/>
                  </a:lnTo>
                  <a:lnTo>
                    <a:pt x="94" y="701"/>
                  </a:lnTo>
                  <a:lnTo>
                    <a:pt x="105" y="714"/>
                  </a:lnTo>
                  <a:lnTo>
                    <a:pt x="113" y="722"/>
                  </a:lnTo>
                  <a:lnTo>
                    <a:pt x="120" y="730"/>
                  </a:lnTo>
                  <a:lnTo>
                    <a:pt x="127" y="736"/>
                  </a:lnTo>
                  <a:lnTo>
                    <a:pt x="134" y="743"/>
                  </a:lnTo>
                  <a:lnTo>
                    <a:pt x="145" y="752"/>
                  </a:lnTo>
                  <a:lnTo>
                    <a:pt x="154" y="759"/>
                  </a:lnTo>
                  <a:lnTo>
                    <a:pt x="165" y="766"/>
                  </a:lnTo>
                  <a:lnTo>
                    <a:pt x="180" y="774"/>
                  </a:lnTo>
                  <a:lnTo>
                    <a:pt x="193" y="783"/>
                  </a:lnTo>
                  <a:lnTo>
                    <a:pt x="203" y="787"/>
                  </a:lnTo>
                  <a:lnTo>
                    <a:pt x="213" y="791"/>
                  </a:lnTo>
                  <a:lnTo>
                    <a:pt x="226" y="796"/>
                  </a:lnTo>
                  <a:lnTo>
                    <a:pt x="238" y="800"/>
                  </a:lnTo>
                  <a:lnTo>
                    <a:pt x="247" y="805"/>
                  </a:lnTo>
                  <a:lnTo>
                    <a:pt x="255" y="812"/>
                  </a:lnTo>
                  <a:lnTo>
                    <a:pt x="263" y="821"/>
                  </a:lnTo>
                  <a:lnTo>
                    <a:pt x="270" y="829"/>
                  </a:lnTo>
                  <a:lnTo>
                    <a:pt x="274" y="837"/>
                  </a:lnTo>
                  <a:lnTo>
                    <a:pt x="277" y="844"/>
                  </a:lnTo>
                  <a:lnTo>
                    <a:pt x="278" y="853"/>
                  </a:lnTo>
                  <a:lnTo>
                    <a:pt x="281" y="861"/>
                  </a:lnTo>
                  <a:lnTo>
                    <a:pt x="281" y="870"/>
                  </a:lnTo>
                  <a:lnTo>
                    <a:pt x="281" y="881"/>
                  </a:lnTo>
                  <a:lnTo>
                    <a:pt x="282" y="890"/>
                  </a:lnTo>
                  <a:lnTo>
                    <a:pt x="284" y="898"/>
                  </a:lnTo>
                  <a:lnTo>
                    <a:pt x="287" y="904"/>
                  </a:lnTo>
                  <a:lnTo>
                    <a:pt x="294" y="916"/>
                  </a:lnTo>
                  <a:lnTo>
                    <a:pt x="300" y="928"/>
                  </a:lnTo>
                  <a:lnTo>
                    <a:pt x="303" y="937"/>
                  </a:lnTo>
                  <a:lnTo>
                    <a:pt x="310" y="947"/>
                  </a:lnTo>
                  <a:lnTo>
                    <a:pt x="318" y="957"/>
                  </a:lnTo>
                  <a:lnTo>
                    <a:pt x="324" y="966"/>
                  </a:lnTo>
                  <a:lnTo>
                    <a:pt x="328" y="973"/>
                  </a:lnTo>
                  <a:lnTo>
                    <a:pt x="333" y="980"/>
                  </a:lnTo>
                  <a:lnTo>
                    <a:pt x="337" y="988"/>
                  </a:lnTo>
                  <a:lnTo>
                    <a:pt x="339" y="998"/>
                  </a:lnTo>
                  <a:lnTo>
                    <a:pt x="339" y="1008"/>
                  </a:lnTo>
                  <a:lnTo>
                    <a:pt x="338" y="1017"/>
                  </a:lnTo>
                  <a:lnTo>
                    <a:pt x="337" y="1025"/>
                  </a:lnTo>
                  <a:lnTo>
                    <a:pt x="334" y="1031"/>
                  </a:lnTo>
                  <a:lnTo>
                    <a:pt x="328" y="1038"/>
                  </a:lnTo>
                  <a:lnTo>
                    <a:pt x="325" y="1045"/>
                  </a:lnTo>
                  <a:lnTo>
                    <a:pt x="325" y="1049"/>
                  </a:lnTo>
                  <a:lnTo>
                    <a:pt x="326" y="1052"/>
                  </a:lnTo>
                  <a:lnTo>
                    <a:pt x="329" y="1057"/>
                  </a:lnTo>
                  <a:lnTo>
                    <a:pt x="333" y="1059"/>
                  </a:lnTo>
                  <a:lnTo>
                    <a:pt x="335" y="1063"/>
                  </a:lnTo>
                  <a:lnTo>
                    <a:pt x="338" y="1067"/>
                  </a:lnTo>
                  <a:lnTo>
                    <a:pt x="340" y="1071"/>
                  </a:lnTo>
                  <a:lnTo>
                    <a:pt x="341" y="1077"/>
                  </a:lnTo>
                  <a:lnTo>
                    <a:pt x="343" y="1086"/>
                  </a:lnTo>
                  <a:lnTo>
                    <a:pt x="346" y="1094"/>
                  </a:lnTo>
                  <a:lnTo>
                    <a:pt x="352" y="1102"/>
                  </a:lnTo>
                  <a:lnTo>
                    <a:pt x="357" y="1109"/>
                  </a:lnTo>
                  <a:lnTo>
                    <a:pt x="363" y="1117"/>
                  </a:lnTo>
                  <a:lnTo>
                    <a:pt x="369" y="1124"/>
                  </a:lnTo>
                  <a:lnTo>
                    <a:pt x="373" y="1130"/>
                  </a:lnTo>
                  <a:lnTo>
                    <a:pt x="376" y="1137"/>
                  </a:lnTo>
                  <a:lnTo>
                    <a:pt x="377" y="1146"/>
                  </a:lnTo>
                  <a:lnTo>
                    <a:pt x="381" y="1156"/>
                  </a:lnTo>
                  <a:lnTo>
                    <a:pt x="384" y="1165"/>
                  </a:lnTo>
                  <a:lnTo>
                    <a:pt x="390" y="1174"/>
                  </a:lnTo>
                  <a:lnTo>
                    <a:pt x="397" y="1183"/>
                  </a:lnTo>
                  <a:lnTo>
                    <a:pt x="409" y="1195"/>
                  </a:lnTo>
                  <a:lnTo>
                    <a:pt x="421" y="1208"/>
                  </a:lnTo>
                  <a:lnTo>
                    <a:pt x="430" y="1219"/>
                  </a:lnTo>
                  <a:lnTo>
                    <a:pt x="440" y="1229"/>
                  </a:lnTo>
                  <a:lnTo>
                    <a:pt x="452" y="1245"/>
                  </a:lnTo>
                  <a:lnTo>
                    <a:pt x="464" y="1258"/>
                  </a:lnTo>
                  <a:lnTo>
                    <a:pt x="471" y="1267"/>
                  </a:lnTo>
                  <a:lnTo>
                    <a:pt x="476" y="1273"/>
                  </a:lnTo>
                  <a:lnTo>
                    <a:pt x="479" y="1282"/>
                  </a:lnTo>
                  <a:lnTo>
                    <a:pt x="480" y="1285"/>
                  </a:lnTo>
                  <a:lnTo>
                    <a:pt x="480" y="1289"/>
                  </a:lnTo>
                  <a:lnTo>
                    <a:pt x="480" y="1292"/>
                  </a:lnTo>
                  <a:lnTo>
                    <a:pt x="479" y="1296"/>
                  </a:lnTo>
                  <a:lnTo>
                    <a:pt x="473" y="1302"/>
                  </a:lnTo>
                  <a:lnTo>
                    <a:pt x="463" y="1310"/>
                  </a:lnTo>
                  <a:lnTo>
                    <a:pt x="452" y="1317"/>
                  </a:lnTo>
                  <a:lnTo>
                    <a:pt x="445" y="1323"/>
                  </a:lnTo>
                  <a:lnTo>
                    <a:pt x="441" y="1325"/>
                  </a:lnTo>
                  <a:lnTo>
                    <a:pt x="438" y="1326"/>
                  </a:lnTo>
                  <a:lnTo>
                    <a:pt x="435" y="1326"/>
                  </a:lnTo>
                  <a:lnTo>
                    <a:pt x="432" y="1325"/>
                  </a:lnTo>
                  <a:lnTo>
                    <a:pt x="426" y="1321"/>
                  </a:lnTo>
                  <a:lnTo>
                    <a:pt x="421" y="1316"/>
                  </a:lnTo>
                  <a:lnTo>
                    <a:pt x="416" y="1309"/>
                  </a:lnTo>
                  <a:lnTo>
                    <a:pt x="411" y="1303"/>
                  </a:lnTo>
                  <a:lnTo>
                    <a:pt x="408" y="1298"/>
                  </a:lnTo>
                  <a:lnTo>
                    <a:pt x="403" y="1296"/>
                  </a:lnTo>
                  <a:lnTo>
                    <a:pt x="397" y="1297"/>
                  </a:lnTo>
                  <a:lnTo>
                    <a:pt x="391" y="1300"/>
                  </a:lnTo>
                  <a:lnTo>
                    <a:pt x="389" y="1302"/>
                  </a:lnTo>
                  <a:lnTo>
                    <a:pt x="387" y="1306"/>
                  </a:lnTo>
                  <a:lnTo>
                    <a:pt x="384" y="1309"/>
                  </a:lnTo>
                  <a:lnTo>
                    <a:pt x="382" y="1313"/>
                  </a:lnTo>
                  <a:lnTo>
                    <a:pt x="381" y="1325"/>
                  </a:lnTo>
                  <a:lnTo>
                    <a:pt x="381" y="1340"/>
                  </a:lnTo>
                  <a:lnTo>
                    <a:pt x="382" y="1347"/>
                  </a:lnTo>
                  <a:lnTo>
                    <a:pt x="383" y="1354"/>
                  </a:lnTo>
                  <a:lnTo>
                    <a:pt x="384" y="1361"/>
                  </a:lnTo>
                  <a:lnTo>
                    <a:pt x="388" y="1366"/>
                  </a:lnTo>
                  <a:lnTo>
                    <a:pt x="400" y="1380"/>
                  </a:lnTo>
                  <a:lnTo>
                    <a:pt x="410" y="1393"/>
                  </a:lnTo>
                  <a:lnTo>
                    <a:pt x="414" y="1398"/>
                  </a:lnTo>
                  <a:lnTo>
                    <a:pt x="415" y="1403"/>
                  </a:lnTo>
                  <a:lnTo>
                    <a:pt x="416" y="1408"/>
                  </a:lnTo>
                  <a:lnTo>
                    <a:pt x="416" y="1415"/>
                  </a:lnTo>
                  <a:lnTo>
                    <a:pt x="417" y="1422"/>
                  </a:lnTo>
                  <a:lnTo>
                    <a:pt x="419" y="1428"/>
                  </a:lnTo>
                  <a:lnTo>
                    <a:pt x="421" y="1434"/>
                  </a:lnTo>
                  <a:lnTo>
                    <a:pt x="426" y="1439"/>
                  </a:lnTo>
                  <a:lnTo>
                    <a:pt x="430" y="1443"/>
                  </a:lnTo>
                  <a:lnTo>
                    <a:pt x="434" y="1448"/>
                  </a:lnTo>
                  <a:lnTo>
                    <a:pt x="436" y="1454"/>
                  </a:lnTo>
                  <a:lnTo>
                    <a:pt x="438" y="1461"/>
                  </a:lnTo>
                  <a:lnTo>
                    <a:pt x="436" y="1472"/>
                  </a:lnTo>
                  <a:lnTo>
                    <a:pt x="435" y="1484"/>
                  </a:lnTo>
                  <a:lnTo>
                    <a:pt x="435" y="1490"/>
                  </a:lnTo>
                  <a:lnTo>
                    <a:pt x="435" y="1496"/>
                  </a:lnTo>
                  <a:lnTo>
                    <a:pt x="436" y="1500"/>
                  </a:lnTo>
                  <a:lnTo>
                    <a:pt x="439" y="1504"/>
                  </a:lnTo>
                  <a:lnTo>
                    <a:pt x="452" y="1519"/>
                  </a:lnTo>
                  <a:lnTo>
                    <a:pt x="470" y="1537"/>
                  </a:lnTo>
                  <a:lnTo>
                    <a:pt x="476" y="1547"/>
                  </a:lnTo>
                  <a:lnTo>
                    <a:pt x="479" y="1554"/>
                  </a:lnTo>
                  <a:lnTo>
                    <a:pt x="480" y="1560"/>
                  </a:lnTo>
                  <a:lnTo>
                    <a:pt x="480" y="1566"/>
                  </a:lnTo>
                  <a:lnTo>
                    <a:pt x="480" y="1572"/>
                  </a:lnTo>
                  <a:lnTo>
                    <a:pt x="478" y="1578"/>
                  </a:lnTo>
                  <a:lnTo>
                    <a:pt x="473" y="1582"/>
                  </a:lnTo>
                  <a:lnTo>
                    <a:pt x="470" y="1587"/>
                  </a:lnTo>
                  <a:lnTo>
                    <a:pt x="467" y="1591"/>
                  </a:lnTo>
                  <a:lnTo>
                    <a:pt x="467" y="1593"/>
                  </a:lnTo>
                  <a:lnTo>
                    <a:pt x="467" y="1597"/>
                  </a:lnTo>
                  <a:lnTo>
                    <a:pt x="470" y="1600"/>
                  </a:lnTo>
                  <a:lnTo>
                    <a:pt x="473" y="1607"/>
                  </a:lnTo>
                  <a:lnTo>
                    <a:pt x="477" y="1615"/>
                  </a:lnTo>
                  <a:lnTo>
                    <a:pt x="477" y="1618"/>
                  </a:lnTo>
                  <a:lnTo>
                    <a:pt x="476" y="1623"/>
                  </a:lnTo>
                  <a:lnTo>
                    <a:pt x="474" y="1626"/>
                  </a:lnTo>
                  <a:lnTo>
                    <a:pt x="473" y="1631"/>
                  </a:lnTo>
                  <a:lnTo>
                    <a:pt x="471" y="1636"/>
                  </a:lnTo>
                  <a:lnTo>
                    <a:pt x="469" y="1642"/>
                  </a:lnTo>
                  <a:lnTo>
                    <a:pt x="467" y="1648"/>
                  </a:lnTo>
                  <a:lnTo>
                    <a:pt x="467" y="1654"/>
                  </a:lnTo>
                  <a:lnTo>
                    <a:pt x="469" y="1669"/>
                  </a:lnTo>
                  <a:lnTo>
                    <a:pt x="470" y="1683"/>
                  </a:lnTo>
                  <a:lnTo>
                    <a:pt x="471" y="1697"/>
                  </a:lnTo>
                  <a:lnTo>
                    <a:pt x="472" y="1707"/>
                  </a:lnTo>
                  <a:lnTo>
                    <a:pt x="471" y="1718"/>
                  </a:lnTo>
                  <a:lnTo>
                    <a:pt x="470" y="1727"/>
                  </a:lnTo>
                  <a:lnTo>
                    <a:pt x="470" y="1738"/>
                  </a:lnTo>
                  <a:lnTo>
                    <a:pt x="469" y="1748"/>
                  </a:lnTo>
                  <a:lnTo>
                    <a:pt x="467" y="1760"/>
                  </a:lnTo>
                  <a:lnTo>
                    <a:pt x="466" y="1775"/>
                  </a:lnTo>
                  <a:lnTo>
                    <a:pt x="465" y="1790"/>
                  </a:lnTo>
                  <a:lnTo>
                    <a:pt x="464" y="1802"/>
                  </a:lnTo>
                  <a:lnTo>
                    <a:pt x="464" y="1812"/>
                  </a:lnTo>
                  <a:lnTo>
                    <a:pt x="465" y="1823"/>
                  </a:lnTo>
                  <a:lnTo>
                    <a:pt x="466" y="1833"/>
                  </a:lnTo>
                  <a:lnTo>
                    <a:pt x="469" y="1840"/>
                  </a:lnTo>
                  <a:lnTo>
                    <a:pt x="471" y="1848"/>
                  </a:lnTo>
                  <a:lnTo>
                    <a:pt x="473" y="1857"/>
                  </a:lnTo>
                  <a:lnTo>
                    <a:pt x="476" y="1869"/>
                  </a:lnTo>
                  <a:lnTo>
                    <a:pt x="478" y="1881"/>
                  </a:lnTo>
                  <a:lnTo>
                    <a:pt x="480" y="1893"/>
                  </a:lnTo>
                  <a:lnTo>
                    <a:pt x="482" y="1905"/>
                  </a:lnTo>
                  <a:lnTo>
                    <a:pt x="482" y="1918"/>
                  </a:lnTo>
                  <a:lnTo>
                    <a:pt x="482" y="1932"/>
                  </a:lnTo>
                  <a:lnTo>
                    <a:pt x="479" y="1946"/>
                  </a:lnTo>
                  <a:lnTo>
                    <a:pt x="477" y="1957"/>
                  </a:lnTo>
                  <a:lnTo>
                    <a:pt x="473" y="1966"/>
                  </a:lnTo>
                  <a:lnTo>
                    <a:pt x="469" y="1975"/>
                  </a:lnTo>
                  <a:lnTo>
                    <a:pt x="463" y="1982"/>
                  </a:lnTo>
                  <a:lnTo>
                    <a:pt x="459" y="1989"/>
                  </a:lnTo>
                  <a:lnTo>
                    <a:pt x="454" y="1996"/>
                  </a:lnTo>
                  <a:lnTo>
                    <a:pt x="452" y="2004"/>
                  </a:lnTo>
                  <a:lnTo>
                    <a:pt x="448" y="2015"/>
                  </a:lnTo>
                  <a:lnTo>
                    <a:pt x="446" y="2027"/>
                  </a:lnTo>
                  <a:lnTo>
                    <a:pt x="444" y="2040"/>
                  </a:lnTo>
                  <a:lnTo>
                    <a:pt x="445" y="2053"/>
                  </a:lnTo>
                  <a:lnTo>
                    <a:pt x="447" y="2066"/>
                  </a:lnTo>
                  <a:lnTo>
                    <a:pt x="452" y="2079"/>
                  </a:lnTo>
                  <a:lnTo>
                    <a:pt x="455" y="2091"/>
                  </a:lnTo>
                  <a:lnTo>
                    <a:pt x="457" y="2099"/>
                  </a:lnTo>
                  <a:lnTo>
                    <a:pt x="458" y="2110"/>
                  </a:lnTo>
                  <a:lnTo>
                    <a:pt x="457" y="2122"/>
                  </a:lnTo>
                  <a:lnTo>
                    <a:pt x="455" y="2136"/>
                  </a:lnTo>
                  <a:lnTo>
                    <a:pt x="454" y="2148"/>
                  </a:lnTo>
                  <a:lnTo>
                    <a:pt x="454" y="2161"/>
                  </a:lnTo>
                  <a:lnTo>
                    <a:pt x="454" y="2178"/>
                  </a:lnTo>
                  <a:lnTo>
                    <a:pt x="455" y="2196"/>
                  </a:lnTo>
                  <a:lnTo>
                    <a:pt x="458" y="2208"/>
                  </a:lnTo>
                  <a:lnTo>
                    <a:pt x="461" y="2216"/>
                  </a:lnTo>
                  <a:lnTo>
                    <a:pt x="464" y="2224"/>
                  </a:lnTo>
                  <a:lnTo>
                    <a:pt x="466" y="2233"/>
                  </a:lnTo>
                  <a:lnTo>
                    <a:pt x="467" y="2241"/>
                  </a:lnTo>
                  <a:lnTo>
                    <a:pt x="467" y="2248"/>
                  </a:lnTo>
                  <a:lnTo>
                    <a:pt x="467" y="2256"/>
                  </a:lnTo>
                  <a:lnTo>
                    <a:pt x="467" y="2277"/>
                  </a:lnTo>
                  <a:lnTo>
                    <a:pt x="466" y="2293"/>
                  </a:lnTo>
                  <a:lnTo>
                    <a:pt x="466" y="2306"/>
                  </a:lnTo>
                  <a:lnTo>
                    <a:pt x="466" y="2317"/>
                  </a:lnTo>
                  <a:lnTo>
                    <a:pt x="464" y="2327"/>
                  </a:lnTo>
                  <a:lnTo>
                    <a:pt x="460" y="2338"/>
                  </a:lnTo>
                  <a:lnTo>
                    <a:pt x="457" y="2350"/>
                  </a:lnTo>
                  <a:lnTo>
                    <a:pt x="454" y="2361"/>
                  </a:lnTo>
                  <a:lnTo>
                    <a:pt x="454" y="2380"/>
                  </a:lnTo>
                  <a:lnTo>
                    <a:pt x="452" y="2395"/>
                  </a:lnTo>
                  <a:lnTo>
                    <a:pt x="450" y="2403"/>
                  </a:lnTo>
                  <a:lnTo>
                    <a:pt x="447" y="2412"/>
                  </a:lnTo>
                  <a:lnTo>
                    <a:pt x="445" y="2424"/>
                  </a:lnTo>
                  <a:lnTo>
                    <a:pt x="444" y="2436"/>
                  </a:lnTo>
                  <a:lnTo>
                    <a:pt x="444" y="2449"/>
                  </a:lnTo>
                  <a:lnTo>
                    <a:pt x="446" y="2463"/>
                  </a:lnTo>
                  <a:lnTo>
                    <a:pt x="448" y="2476"/>
                  </a:lnTo>
                  <a:lnTo>
                    <a:pt x="451" y="2487"/>
                  </a:lnTo>
                  <a:lnTo>
                    <a:pt x="454" y="2498"/>
                  </a:lnTo>
                  <a:lnTo>
                    <a:pt x="458" y="2508"/>
                  </a:lnTo>
                  <a:lnTo>
                    <a:pt x="460" y="2519"/>
                  </a:lnTo>
                  <a:lnTo>
                    <a:pt x="463" y="2530"/>
                  </a:lnTo>
                  <a:lnTo>
                    <a:pt x="464" y="2539"/>
                  </a:lnTo>
                  <a:lnTo>
                    <a:pt x="464" y="2550"/>
                  </a:lnTo>
                  <a:lnTo>
                    <a:pt x="464" y="2559"/>
                  </a:lnTo>
                  <a:lnTo>
                    <a:pt x="461" y="2568"/>
                  </a:lnTo>
                  <a:lnTo>
                    <a:pt x="459" y="2573"/>
                  </a:lnTo>
                  <a:lnTo>
                    <a:pt x="455" y="2578"/>
                  </a:lnTo>
                  <a:lnTo>
                    <a:pt x="453" y="2586"/>
                  </a:lnTo>
                  <a:lnTo>
                    <a:pt x="452" y="2593"/>
                  </a:lnTo>
                  <a:lnTo>
                    <a:pt x="452" y="2602"/>
                  </a:lnTo>
                  <a:lnTo>
                    <a:pt x="455" y="2612"/>
                  </a:lnTo>
                  <a:lnTo>
                    <a:pt x="459" y="2620"/>
                  </a:lnTo>
                  <a:lnTo>
                    <a:pt x="464" y="2627"/>
                  </a:lnTo>
                  <a:lnTo>
                    <a:pt x="470" y="2634"/>
                  </a:lnTo>
                  <a:lnTo>
                    <a:pt x="477" y="2643"/>
                  </a:lnTo>
                  <a:lnTo>
                    <a:pt x="480" y="2647"/>
                  </a:lnTo>
                  <a:lnTo>
                    <a:pt x="484" y="2652"/>
                  </a:lnTo>
                  <a:lnTo>
                    <a:pt x="486" y="2658"/>
                  </a:lnTo>
                  <a:lnTo>
                    <a:pt x="488" y="2663"/>
                  </a:lnTo>
                  <a:lnTo>
                    <a:pt x="490" y="2674"/>
                  </a:lnTo>
                  <a:lnTo>
                    <a:pt x="494" y="2682"/>
                  </a:lnTo>
                  <a:lnTo>
                    <a:pt x="497" y="2690"/>
                  </a:lnTo>
                  <a:lnTo>
                    <a:pt x="502" y="2697"/>
                  </a:lnTo>
                  <a:lnTo>
                    <a:pt x="505" y="2702"/>
                  </a:lnTo>
                  <a:lnTo>
                    <a:pt x="508" y="2703"/>
                  </a:lnTo>
                  <a:lnTo>
                    <a:pt x="510" y="2704"/>
                  </a:lnTo>
                  <a:lnTo>
                    <a:pt x="511" y="2703"/>
                  </a:lnTo>
                  <a:lnTo>
                    <a:pt x="513" y="2699"/>
                  </a:lnTo>
                  <a:lnTo>
                    <a:pt x="514" y="2691"/>
                  </a:lnTo>
                  <a:lnTo>
                    <a:pt x="515" y="2684"/>
                  </a:lnTo>
                  <a:lnTo>
                    <a:pt x="517" y="2678"/>
                  </a:lnTo>
                  <a:lnTo>
                    <a:pt x="521" y="2674"/>
                  </a:lnTo>
                  <a:lnTo>
                    <a:pt x="523" y="2669"/>
                  </a:lnTo>
                  <a:lnTo>
                    <a:pt x="526" y="2665"/>
                  </a:lnTo>
                  <a:lnTo>
                    <a:pt x="528" y="2660"/>
                  </a:lnTo>
                  <a:lnTo>
                    <a:pt x="530" y="2653"/>
                  </a:lnTo>
                  <a:lnTo>
                    <a:pt x="533" y="2647"/>
                  </a:lnTo>
                  <a:lnTo>
                    <a:pt x="535" y="2632"/>
                  </a:lnTo>
                  <a:lnTo>
                    <a:pt x="535" y="2615"/>
                  </a:lnTo>
                  <a:lnTo>
                    <a:pt x="535" y="2600"/>
                  </a:lnTo>
                  <a:lnTo>
                    <a:pt x="533" y="2587"/>
                  </a:lnTo>
                  <a:lnTo>
                    <a:pt x="529" y="2576"/>
                  </a:lnTo>
                  <a:lnTo>
                    <a:pt x="526" y="2568"/>
                  </a:lnTo>
                  <a:lnTo>
                    <a:pt x="524" y="2564"/>
                  </a:lnTo>
                  <a:lnTo>
                    <a:pt x="524" y="2561"/>
                  </a:lnTo>
                  <a:lnTo>
                    <a:pt x="526" y="2556"/>
                  </a:lnTo>
                  <a:lnTo>
                    <a:pt x="528" y="2552"/>
                  </a:lnTo>
                  <a:lnTo>
                    <a:pt x="532" y="2549"/>
                  </a:lnTo>
                  <a:lnTo>
                    <a:pt x="535" y="2546"/>
                  </a:lnTo>
                  <a:lnTo>
                    <a:pt x="540" y="2544"/>
                  </a:lnTo>
                  <a:lnTo>
                    <a:pt x="546" y="2544"/>
                  </a:lnTo>
                  <a:lnTo>
                    <a:pt x="558" y="2544"/>
                  </a:lnTo>
                  <a:lnTo>
                    <a:pt x="570" y="2543"/>
                  </a:lnTo>
                  <a:lnTo>
                    <a:pt x="574" y="2542"/>
                  </a:lnTo>
                  <a:lnTo>
                    <a:pt x="579" y="2539"/>
                  </a:lnTo>
                  <a:lnTo>
                    <a:pt x="585" y="2537"/>
                  </a:lnTo>
                  <a:lnTo>
                    <a:pt x="590" y="2533"/>
                  </a:lnTo>
                  <a:lnTo>
                    <a:pt x="593" y="2529"/>
                  </a:lnTo>
                  <a:lnTo>
                    <a:pt x="597" y="2524"/>
                  </a:lnTo>
                  <a:lnTo>
                    <a:pt x="598" y="2520"/>
                  </a:lnTo>
                  <a:lnTo>
                    <a:pt x="599" y="2515"/>
                  </a:lnTo>
                  <a:lnTo>
                    <a:pt x="599" y="2506"/>
                  </a:lnTo>
                  <a:lnTo>
                    <a:pt x="599" y="2499"/>
                  </a:lnTo>
                  <a:lnTo>
                    <a:pt x="600" y="2491"/>
                  </a:lnTo>
                  <a:lnTo>
                    <a:pt x="603" y="2485"/>
                  </a:lnTo>
                  <a:lnTo>
                    <a:pt x="605" y="2482"/>
                  </a:lnTo>
                  <a:lnTo>
                    <a:pt x="609" y="2480"/>
                  </a:lnTo>
                  <a:lnTo>
                    <a:pt x="612" y="2477"/>
                  </a:lnTo>
                  <a:lnTo>
                    <a:pt x="617" y="2476"/>
                  </a:lnTo>
                  <a:lnTo>
                    <a:pt x="622" y="2475"/>
                  </a:lnTo>
                  <a:lnTo>
                    <a:pt x="625" y="2474"/>
                  </a:lnTo>
                  <a:lnTo>
                    <a:pt x="629" y="2472"/>
                  </a:lnTo>
                  <a:lnTo>
                    <a:pt x="631" y="2469"/>
                  </a:lnTo>
                  <a:lnTo>
                    <a:pt x="634" y="2463"/>
                  </a:lnTo>
                  <a:lnTo>
                    <a:pt x="635" y="2454"/>
                  </a:lnTo>
                  <a:lnTo>
                    <a:pt x="636" y="2449"/>
                  </a:lnTo>
                  <a:lnTo>
                    <a:pt x="639" y="2445"/>
                  </a:lnTo>
                  <a:lnTo>
                    <a:pt x="642" y="2441"/>
                  </a:lnTo>
                  <a:lnTo>
                    <a:pt x="646" y="2437"/>
                  </a:lnTo>
                  <a:lnTo>
                    <a:pt x="655" y="2432"/>
                  </a:lnTo>
                  <a:lnTo>
                    <a:pt x="666" y="2429"/>
                  </a:lnTo>
                  <a:lnTo>
                    <a:pt x="669" y="2428"/>
                  </a:lnTo>
                  <a:lnTo>
                    <a:pt x="673" y="2429"/>
                  </a:lnTo>
                  <a:lnTo>
                    <a:pt x="677" y="2430"/>
                  </a:lnTo>
                  <a:lnTo>
                    <a:pt x="678" y="2432"/>
                  </a:lnTo>
                  <a:lnTo>
                    <a:pt x="679" y="2436"/>
                  </a:lnTo>
                  <a:lnTo>
                    <a:pt x="679" y="2439"/>
                  </a:lnTo>
                  <a:lnTo>
                    <a:pt x="679" y="2444"/>
                  </a:lnTo>
                  <a:lnTo>
                    <a:pt x="677" y="2449"/>
                  </a:lnTo>
                  <a:lnTo>
                    <a:pt x="673" y="2458"/>
                  </a:lnTo>
                  <a:lnTo>
                    <a:pt x="672" y="2467"/>
                  </a:lnTo>
                  <a:lnTo>
                    <a:pt x="672" y="2470"/>
                  </a:lnTo>
                  <a:lnTo>
                    <a:pt x="673" y="2475"/>
                  </a:lnTo>
                  <a:lnTo>
                    <a:pt x="675" y="2479"/>
                  </a:lnTo>
                  <a:lnTo>
                    <a:pt x="679" y="2481"/>
                  </a:lnTo>
                  <a:lnTo>
                    <a:pt x="690" y="2488"/>
                  </a:lnTo>
                  <a:lnTo>
                    <a:pt x="705" y="2496"/>
                  </a:lnTo>
                  <a:lnTo>
                    <a:pt x="712" y="2501"/>
                  </a:lnTo>
                  <a:lnTo>
                    <a:pt x="719" y="2506"/>
                  </a:lnTo>
                  <a:lnTo>
                    <a:pt x="722" y="2508"/>
                  </a:lnTo>
                  <a:lnTo>
                    <a:pt x="723" y="2511"/>
                  </a:lnTo>
                  <a:lnTo>
                    <a:pt x="724" y="2513"/>
                  </a:lnTo>
                  <a:lnTo>
                    <a:pt x="725" y="2517"/>
                  </a:lnTo>
                  <a:lnTo>
                    <a:pt x="716" y="2536"/>
                  </a:lnTo>
                  <a:lnTo>
                    <a:pt x="711" y="2550"/>
                  </a:lnTo>
                  <a:lnTo>
                    <a:pt x="724" y="2549"/>
                  </a:lnTo>
                  <a:lnTo>
                    <a:pt x="742" y="2548"/>
                  </a:lnTo>
                  <a:lnTo>
                    <a:pt x="744" y="2551"/>
                  </a:lnTo>
                  <a:lnTo>
                    <a:pt x="748" y="2556"/>
                  </a:lnTo>
                  <a:lnTo>
                    <a:pt x="750" y="2562"/>
                  </a:lnTo>
                  <a:lnTo>
                    <a:pt x="753" y="2568"/>
                  </a:lnTo>
                  <a:lnTo>
                    <a:pt x="759" y="2583"/>
                  </a:lnTo>
                  <a:lnTo>
                    <a:pt x="765" y="2596"/>
                  </a:lnTo>
                  <a:lnTo>
                    <a:pt x="770" y="2607"/>
                  </a:lnTo>
                  <a:lnTo>
                    <a:pt x="776" y="2617"/>
                  </a:lnTo>
                  <a:lnTo>
                    <a:pt x="780" y="2625"/>
                  </a:lnTo>
                  <a:lnTo>
                    <a:pt x="782" y="2634"/>
                  </a:lnTo>
                  <a:lnTo>
                    <a:pt x="782" y="2643"/>
                  </a:lnTo>
                  <a:lnTo>
                    <a:pt x="784" y="2651"/>
                  </a:lnTo>
                  <a:lnTo>
                    <a:pt x="785" y="2655"/>
                  </a:lnTo>
                  <a:lnTo>
                    <a:pt x="787" y="2657"/>
                  </a:lnTo>
                  <a:lnTo>
                    <a:pt x="790" y="2660"/>
                  </a:lnTo>
                  <a:lnTo>
                    <a:pt x="793" y="2663"/>
                  </a:lnTo>
                  <a:lnTo>
                    <a:pt x="800" y="2666"/>
                  </a:lnTo>
                  <a:lnTo>
                    <a:pt x="809" y="2670"/>
                  </a:lnTo>
                  <a:lnTo>
                    <a:pt x="812" y="2672"/>
                  </a:lnTo>
                  <a:lnTo>
                    <a:pt x="813" y="2675"/>
                  </a:lnTo>
                  <a:lnTo>
                    <a:pt x="814" y="2678"/>
                  </a:lnTo>
                  <a:lnTo>
                    <a:pt x="814" y="2682"/>
                  </a:lnTo>
                  <a:lnTo>
                    <a:pt x="811" y="2689"/>
                  </a:lnTo>
                  <a:lnTo>
                    <a:pt x="807" y="2694"/>
                  </a:lnTo>
                  <a:lnTo>
                    <a:pt x="806" y="2695"/>
                  </a:lnTo>
                  <a:lnTo>
                    <a:pt x="806" y="2697"/>
                  </a:lnTo>
                  <a:lnTo>
                    <a:pt x="807" y="2700"/>
                  </a:lnTo>
                  <a:lnTo>
                    <a:pt x="809" y="2702"/>
                  </a:lnTo>
                  <a:lnTo>
                    <a:pt x="812" y="2708"/>
                  </a:lnTo>
                  <a:lnTo>
                    <a:pt x="813" y="2714"/>
                  </a:lnTo>
                  <a:lnTo>
                    <a:pt x="813" y="2720"/>
                  </a:lnTo>
                  <a:lnTo>
                    <a:pt x="811" y="2726"/>
                  </a:lnTo>
                  <a:lnTo>
                    <a:pt x="809" y="2728"/>
                  </a:lnTo>
                  <a:lnTo>
                    <a:pt x="806" y="2729"/>
                  </a:lnTo>
                  <a:lnTo>
                    <a:pt x="803" y="2731"/>
                  </a:lnTo>
                  <a:lnTo>
                    <a:pt x="798" y="2732"/>
                  </a:lnTo>
                  <a:lnTo>
                    <a:pt x="788" y="2733"/>
                  </a:lnTo>
                  <a:lnTo>
                    <a:pt x="779" y="2733"/>
                  </a:lnTo>
                  <a:lnTo>
                    <a:pt x="774" y="2733"/>
                  </a:lnTo>
                  <a:lnTo>
                    <a:pt x="769" y="2734"/>
                  </a:lnTo>
                  <a:lnTo>
                    <a:pt x="766" y="2737"/>
                  </a:lnTo>
                  <a:lnTo>
                    <a:pt x="762" y="2739"/>
                  </a:lnTo>
                  <a:lnTo>
                    <a:pt x="760" y="2743"/>
                  </a:lnTo>
                  <a:lnTo>
                    <a:pt x="759" y="2746"/>
                  </a:lnTo>
                  <a:lnTo>
                    <a:pt x="760" y="2751"/>
                  </a:lnTo>
                  <a:lnTo>
                    <a:pt x="761" y="2757"/>
                  </a:lnTo>
                  <a:lnTo>
                    <a:pt x="768" y="2771"/>
                  </a:lnTo>
                  <a:lnTo>
                    <a:pt x="778" y="2789"/>
                  </a:lnTo>
                  <a:lnTo>
                    <a:pt x="788" y="2807"/>
                  </a:lnTo>
                  <a:lnTo>
                    <a:pt x="797" y="2821"/>
                  </a:lnTo>
                  <a:lnTo>
                    <a:pt x="804" y="2832"/>
                  </a:lnTo>
                  <a:lnTo>
                    <a:pt x="810" y="2839"/>
                  </a:lnTo>
                  <a:lnTo>
                    <a:pt x="812" y="2841"/>
                  </a:lnTo>
                  <a:lnTo>
                    <a:pt x="812" y="2844"/>
                  </a:lnTo>
                  <a:lnTo>
                    <a:pt x="812" y="2846"/>
                  </a:lnTo>
                  <a:lnTo>
                    <a:pt x="810" y="2849"/>
                  </a:lnTo>
                  <a:lnTo>
                    <a:pt x="803" y="2855"/>
                  </a:lnTo>
                  <a:lnTo>
                    <a:pt x="799" y="2860"/>
                  </a:lnTo>
                  <a:lnTo>
                    <a:pt x="798" y="2864"/>
                  </a:lnTo>
                  <a:lnTo>
                    <a:pt x="799" y="2866"/>
                  </a:lnTo>
                  <a:lnTo>
                    <a:pt x="801" y="2869"/>
                  </a:lnTo>
                  <a:lnTo>
                    <a:pt x="806" y="2872"/>
                  </a:lnTo>
                  <a:lnTo>
                    <a:pt x="819" y="2877"/>
                  </a:lnTo>
                  <a:lnTo>
                    <a:pt x="831" y="2879"/>
                  </a:lnTo>
                  <a:lnTo>
                    <a:pt x="837" y="2882"/>
                  </a:lnTo>
                  <a:lnTo>
                    <a:pt x="842" y="2883"/>
                  </a:lnTo>
                  <a:lnTo>
                    <a:pt x="844" y="2886"/>
                  </a:lnTo>
                  <a:lnTo>
                    <a:pt x="847" y="2890"/>
                  </a:lnTo>
                  <a:lnTo>
                    <a:pt x="847" y="2893"/>
                  </a:lnTo>
                  <a:lnTo>
                    <a:pt x="847" y="2897"/>
                  </a:lnTo>
                  <a:lnTo>
                    <a:pt x="845" y="2901"/>
                  </a:lnTo>
                  <a:lnTo>
                    <a:pt x="844" y="2905"/>
                  </a:lnTo>
                  <a:lnTo>
                    <a:pt x="841" y="2915"/>
                  </a:lnTo>
                  <a:lnTo>
                    <a:pt x="839" y="2927"/>
                  </a:lnTo>
                  <a:lnTo>
                    <a:pt x="841" y="2934"/>
                  </a:lnTo>
                  <a:lnTo>
                    <a:pt x="842" y="2939"/>
                  </a:lnTo>
                  <a:lnTo>
                    <a:pt x="844" y="2940"/>
                  </a:lnTo>
                  <a:lnTo>
                    <a:pt x="847" y="2941"/>
                  </a:lnTo>
                  <a:lnTo>
                    <a:pt x="850" y="2941"/>
                  </a:lnTo>
                  <a:lnTo>
                    <a:pt x="854" y="2940"/>
                  </a:lnTo>
                  <a:lnTo>
                    <a:pt x="861" y="2939"/>
                  </a:lnTo>
                  <a:lnTo>
                    <a:pt x="867" y="2935"/>
                  </a:lnTo>
                  <a:lnTo>
                    <a:pt x="873" y="2933"/>
                  </a:lnTo>
                  <a:lnTo>
                    <a:pt x="879" y="2931"/>
                  </a:lnTo>
                  <a:lnTo>
                    <a:pt x="881" y="2931"/>
                  </a:lnTo>
                  <a:lnTo>
                    <a:pt x="882" y="2931"/>
                  </a:lnTo>
                  <a:lnTo>
                    <a:pt x="883" y="2930"/>
                  </a:lnTo>
                  <a:lnTo>
                    <a:pt x="885" y="2928"/>
                  </a:lnTo>
                  <a:lnTo>
                    <a:pt x="887" y="2918"/>
                  </a:lnTo>
                  <a:lnTo>
                    <a:pt x="891" y="2910"/>
                  </a:lnTo>
                  <a:lnTo>
                    <a:pt x="898" y="2897"/>
                  </a:lnTo>
                  <a:lnTo>
                    <a:pt x="906" y="2885"/>
                  </a:lnTo>
                  <a:lnTo>
                    <a:pt x="908" y="2882"/>
                  </a:lnTo>
                  <a:lnTo>
                    <a:pt x="911" y="2879"/>
                  </a:lnTo>
                  <a:lnTo>
                    <a:pt x="912" y="2878"/>
                  </a:lnTo>
                  <a:lnTo>
                    <a:pt x="913" y="2879"/>
                  </a:lnTo>
                  <a:lnTo>
                    <a:pt x="914" y="2880"/>
                  </a:lnTo>
                  <a:lnTo>
                    <a:pt x="916" y="2882"/>
                  </a:lnTo>
                  <a:lnTo>
                    <a:pt x="920" y="2895"/>
                  </a:lnTo>
                  <a:lnTo>
                    <a:pt x="926" y="2907"/>
                  </a:lnTo>
                  <a:lnTo>
                    <a:pt x="930" y="2909"/>
                  </a:lnTo>
                  <a:lnTo>
                    <a:pt x="935" y="2911"/>
                  </a:lnTo>
                  <a:lnTo>
                    <a:pt x="938" y="2911"/>
                  </a:lnTo>
                  <a:lnTo>
                    <a:pt x="943" y="2910"/>
                  </a:lnTo>
                  <a:lnTo>
                    <a:pt x="946" y="2908"/>
                  </a:lnTo>
                  <a:lnTo>
                    <a:pt x="951" y="2904"/>
                  </a:lnTo>
                  <a:lnTo>
                    <a:pt x="955" y="2899"/>
                  </a:lnTo>
                  <a:lnTo>
                    <a:pt x="957" y="2893"/>
                  </a:lnTo>
                  <a:lnTo>
                    <a:pt x="959" y="2888"/>
                  </a:lnTo>
                  <a:lnTo>
                    <a:pt x="963" y="2883"/>
                  </a:lnTo>
                  <a:lnTo>
                    <a:pt x="968" y="2878"/>
                  </a:lnTo>
                  <a:lnTo>
                    <a:pt x="973" y="2876"/>
                  </a:lnTo>
                  <a:lnTo>
                    <a:pt x="976" y="2874"/>
                  </a:lnTo>
                  <a:lnTo>
                    <a:pt x="981" y="2874"/>
                  </a:lnTo>
                  <a:lnTo>
                    <a:pt x="986" y="2876"/>
                  </a:lnTo>
                  <a:lnTo>
                    <a:pt x="989" y="2878"/>
                  </a:lnTo>
                  <a:lnTo>
                    <a:pt x="994" y="2885"/>
                  </a:lnTo>
                  <a:lnTo>
                    <a:pt x="998" y="2897"/>
                  </a:lnTo>
                  <a:lnTo>
                    <a:pt x="1002" y="2911"/>
                  </a:lnTo>
                  <a:lnTo>
                    <a:pt x="1006" y="2926"/>
                  </a:lnTo>
                  <a:lnTo>
                    <a:pt x="1007" y="2935"/>
                  </a:lnTo>
                  <a:lnTo>
                    <a:pt x="1008" y="2943"/>
                  </a:lnTo>
                  <a:lnTo>
                    <a:pt x="1012" y="2952"/>
                  </a:lnTo>
                  <a:lnTo>
                    <a:pt x="1017" y="2960"/>
                  </a:lnTo>
                  <a:lnTo>
                    <a:pt x="1028" y="2973"/>
                  </a:lnTo>
                  <a:lnTo>
                    <a:pt x="1040" y="2985"/>
                  </a:lnTo>
                  <a:lnTo>
                    <a:pt x="1044" y="2990"/>
                  </a:lnTo>
                  <a:lnTo>
                    <a:pt x="1046" y="2993"/>
                  </a:lnTo>
                  <a:lnTo>
                    <a:pt x="1049" y="2998"/>
                  </a:lnTo>
                  <a:lnTo>
                    <a:pt x="1050" y="3002"/>
                  </a:lnTo>
                  <a:lnTo>
                    <a:pt x="1051" y="3010"/>
                  </a:lnTo>
                  <a:lnTo>
                    <a:pt x="1051" y="3019"/>
                  </a:lnTo>
                  <a:lnTo>
                    <a:pt x="1051" y="3029"/>
                  </a:lnTo>
                  <a:lnTo>
                    <a:pt x="1051" y="3040"/>
                  </a:lnTo>
                  <a:lnTo>
                    <a:pt x="1051" y="3048"/>
                  </a:lnTo>
                  <a:lnTo>
                    <a:pt x="1051" y="3056"/>
                  </a:lnTo>
                  <a:lnTo>
                    <a:pt x="1051" y="3065"/>
                  </a:lnTo>
                  <a:lnTo>
                    <a:pt x="1052" y="3071"/>
                  </a:lnTo>
                  <a:lnTo>
                    <a:pt x="1056" y="3074"/>
                  </a:lnTo>
                  <a:lnTo>
                    <a:pt x="1061" y="3077"/>
                  </a:lnTo>
                  <a:lnTo>
                    <a:pt x="1066" y="3079"/>
                  </a:lnTo>
                  <a:lnTo>
                    <a:pt x="1072" y="3082"/>
                  </a:lnTo>
                  <a:lnTo>
                    <a:pt x="1075" y="3085"/>
                  </a:lnTo>
                  <a:lnTo>
                    <a:pt x="1077" y="3088"/>
                  </a:lnTo>
                  <a:lnTo>
                    <a:pt x="1078" y="3093"/>
                  </a:lnTo>
                  <a:lnTo>
                    <a:pt x="1080" y="3098"/>
                  </a:lnTo>
                  <a:lnTo>
                    <a:pt x="1080" y="3104"/>
                  </a:lnTo>
                  <a:lnTo>
                    <a:pt x="1082" y="3109"/>
                  </a:lnTo>
                  <a:lnTo>
                    <a:pt x="1084" y="3115"/>
                  </a:lnTo>
                  <a:lnTo>
                    <a:pt x="1088" y="3120"/>
                  </a:lnTo>
                  <a:lnTo>
                    <a:pt x="1095" y="3132"/>
                  </a:lnTo>
                  <a:lnTo>
                    <a:pt x="1102" y="3144"/>
                  </a:lnTo>
                  <a:lnTo>
                    <a:pt x="1106" y="3155"/>
                  </a:lnTo>
                  <a:lnTo>
                    <a:pt x="1108" y="3164"/>
                  </a:lnTo>
                  <a:lnTo>
                    <a:pt x="1109" y="3174"/>
                  </a:lnTo>
                  <a:lnTo>
                    <a:pt x="1108" y="3183"/>
                  </a:lnTo>
                  <a:lnTo>
                    <a:pt x="1108" y="3193"/>
                  </a:lnTo>
                  <a:lnTo>
                    <a:pt x="1109" y="3199"/>
                  </a:lnTo>
                  <a:lnTo>
                    <a:pt x="1112" y="3201"/>
                  </a:lnTo>
                  <a:lnTo>
                    <a:pt x="1114" y="3202"/>
                  </a:lnTo>
                  <a:lnTo>
                    <a:pt x="1119" y="3202"/>
                  </a:lnTo>
                  <a:lnTo>
                    <a:pt x="1125" y="3204"/>
                  </a:lnTo>
                  <a:lnTo>
                    <a:pt x="1131" y="3204"/>
                  </a:lnTo>
                  <a:lnTo>
                    <a:pt x="1137" y="3204"/>
                  </a:lnTo>
                  <a:lnTo>
                    <a:pt x="1141" y="3206"/>
                  </a:lnTo>
                  <a:lnTo>
                    <a:pt x="1146" y="3207"/>
                  </a:lnTo>
                  <a:lnTo>
                    <a:pt x="1149" y="3211"/>
                  </a:lnTo>
                  <a:lnTo>
                    <a:pt x="1151" y="3214"/>
                  </a:lnTo>
                  <a:lnTo>
                    <a:pt x="1151" y="3220"/>
                  </a:lnTo>
                  <a:lnTo>
                    <a:pt x="1151" y="3227"/>
                  </a:lnTo>
                  <a:lnTo>
                    <a:pt x="1146" y="3242"/>
                  </a:lnTo>
                  <a:lnTo>
                    <a:pt x="1143" y="3254"/>
                  </a:lnTo>
                  <a:lnTo>
                    <a:pt x="1141" y="3258"/>
                  </a:lnTo>
                  <a:lnTo>
                    <a:pt x="1140" y="3264"/>
                  </a:lnTo>
                  <a:lnTo>
                    <a:pt x="1140" y="3270"/>
                  </a:lnTo>
                  <a:lnTo>
                    <a:pt x="1143" y="3276"/>
                  </a:lnTo>
                  <a:lnTo>
                    <a:pt x="1145" y="3282"/>
                  </a:lnTo>
                  <a:lnTo>
                    <a:pt x="1149" y="3287"/>
                  </a:lnTo>
                  <a:lnTo>
                    <a:pt x="1152" y="3290"/>
                  </a:lnTo>
                  <a:lnTo>
                    <a:pt x="1156" y="3294"/>
                  </a:lnTo>
                  <a:lnTo>
                    <a:pt x="1164" y="3299"/>
                  </a:lnTo>
                  <a:lnTo>
                    <a:pt x="1170" y="3304"/>
                  </a:lnTo>
                  <a:lnTo>
                    <a:pt x="1175" y="3308"/>
                  </a:lnTo>
                  <a:lnTo>
                    <a:pt x="1178" y="3312"/>
                  </a:lnTo>
                  <a:lnTo>
                    <a:pt x="1179" y="3317"/>
                  </a:lnTo>
                  <a:lnTo>
                    <a:pt x="1181" y="3325"/>
                  </a:lnTo>
                  <a:lnTo>
                    <a:pt x="1181" y="3328"/>
                  </a:lnTo>
                  <a:lnTo>
                    <a:pt x="1181" y="3332"/>
                  </a:lnTo>
                  <a:lnTo>
                    <a:pt x="1182" y="3336"/>
                  </a:lnTo>
                  <a:lnTo>
                    <a:pt x="1184" y="3338"/>
                  </a:lnTo>
                  <a:lnTo>
                    <a:pt x="1188" y="3340"/>
                  </a:lnTo>
                  <a:lnTo>
                    <a:pt x="1194" y="3342"/>
                  </a:lnTo>
                  <a:lnTo>
                    <a:pt x="1202" y="3343"/>
                  </a:lnTo>
                  <a:lnTo>
                    <a:pt x="1210" y="3346"/>
                  </a:lnTo>
                  <a:lnTo>
                    <a:pt x="1215" y="3349"/>
                  </a:lnTo>
                  <a:lnTo>
                    <a:pt x="1219" y="3351"/>
                  </a:lnTo>
                  <a:lnTo>
                    <a:pt x="1221" y="3356"/>
                  </a:lnTo>
                  <a:lnTo>
                    <a:pt x="1223" y="3361"/>
                  </a:lnTo>
                  <a:lnTo>
                    <a:pt x="1223" y="3365"/>
                  </a:lnTo>
                  <a:lnTo>
                    <a:pt x="1223" y="3370"/>
                  </a:lnTo>
                  <a:lnTo>
                    <a:pt x="1222" y="3376"/>
                  </a:lnTo>
                  <a:lnTo>
                    <a:pt x="1221" y="3382"/>
                  </a:lnTo>
                  <a:lnTo>
                    <a:pt x="1219" y="3393"/>
                  </a:lnTo>
                  <a:lnTo>
                    <a:pt x="1216" y="3403"/>
                  </a:lnTo>
                  <a:lnTo>
                    <a:pt x="1217" y="3408"/>
                  </a:lnTo>
                  <a:lnTo>
                    <a:pt x="1219" y="3410"/>
                  </a:lnTo>
                  <a:lnTo>
                    <a:pt x="1221" y="3413"/>
                  </a:lnTo>
                  <a:lnTo>
                    <a:pt x="1223" y="3415"/>
                  </a:lnTo>
                  <a:lnTo>
                    <a:pt x="1227" y="3416"/>
                  </a:lnTo>
                  <a:lnTo>
                    <a:pt x="1231" y="3416"/>
                  </a:lnTo>
                  <a:lnTo>
                    <a:pt x="1234" y="3415"/>
                  </a:lnTo>
                  <a:lnTo>
                    <a:pt x="1238" y="3414"/>
                  </a:lnTo>
                  <a:lnTo>
                    <a:pt x="1245" y="3401"/>
                  </a:lnTo>
                  <a:lnTo>
                    <a:pt x="1252" y="3390"/>
                  </a:lnTo>
                  <a:lnTo>
                    <a:pt x="1257" y="3390"/>
                  </a:lnTo>
                  <a:lnTo>
                    <a:pt x="1260" y="3391"/>
                  </a:lnTo>
                  <a:lnTo>
                    <a:pt x="1264" y="3393"/>
                  </a:lnTo>
                  <a:lnTo>
                    <a:pt x="1267" y="3395"/>
                  </a:lnTo>
                  <a:lnTo>
                    <a:pt x="1270" y="3397"/>
                  </a:lnTo>
                  <a:lnTo>
                    <a:pt x="1271" y="3400"/>
                  </a:lnTo>
                  <a:lnTo>
                    <a:pt x="1272" y="3402"/>
                  </a:lnTo>
                  <a:lnTo>
                    <a:pt x="1272" y="3406"/>
                  </a:lnTo>
                  <a:lnTo>
                    <a:pt x="1269" y="3409"/>
                  </a:lnTo>
                  <a:lnTo>
                    <a:pt x="1264" y="3413"/>
                  </a:lnTo>
                  <a:lnTo>
                    <a:pt x="1260" y="3415"/>
                  </a:lnTo>
                  <a:lnTo>
                    <a:pt x="1258" y="3419"/>
                  </a:lnTo>
                  <a:lnTo>
                    <a:pt x="1255" y="3424"/>
                  </a:lnTo>
                  <a:lnTo>
                    <a:pt x="1252" y="3428"/>
                  </a:lnTo>
                  <a:lnTo>
                    <a:pt x="1247" y="3441"/>
                  </a:lnTo>
                  <a:lnTo>
                    <a:pt x="1242" y="3453"/>
                  </a:lnTo>
                  <a:lnTo>
                    <a:pt x="1239" y="3459"/>
                  </a:lnTo>
                  <a:lnTo>
                    <a:pt x="1235" y="3465"/>
                  </a:lnTo>
                  <a:lnTo>
                    <a:pt x="1231" y="3470"/>
                  </a:lnTo>
                  <a:lnTo>
                    <a:pt x="1226" y="3475"/>
                  </a:lnTo>
                  <a:lnTo>
                    <a:pt x="1221" y="3479"/>
                  </a:lnTo>
                  <a:lnTo>
                    <a:pt x="1219" y="3483"/>
                  </a:lnTo>
                  <a:lnTo>
                    <a:pt x="1216" y="3487"/>
                  </a:lnTo>
                  <a:lnTo>
                    <a:pt x="1216" y="3490"/>
                  </a:lnTo>
                  <a:lnTo>
                    <a:pt x="1217" y="3493"/>
                  </a:lnTo>
                  <a:lnTo>
                    <a:pt x="1220" y="3495"/>
                  </a:lnTo>
                  <a:lnTo>
                    <a:pt x="1223" y="3497"/>
                  </a:lnTo>
                  <a:lnTo>
                    <a:pt x="1228" y="3498"/>
                  </a:lnTo>
                  <a:lnTo>
                    <a:pt x="1234" y="3501"/>
                  </a:lnTo>
                  <a:lnTo>
                    <a:pt x="1239" y="3503"/>
                  </a:lnTo>
                  <a:lnTo>
                    <a:pt x="1241" y="3506"/>
                  </a:lnTo>
                  <a:lnTo>
                    <a:pt x="1242" y="3508"/>
                  </a:lnTo>
                  <a:lnTo>
                    <a:pt x="1242" y="3510"/>
                  </a:lnTo>
                  <a:lnTo>
                    <a:pt x="1244" y="3515"/>
                  </a:lnTo>
                  <a:lnTo>
                    <a:pt x="1244" y="3521"/>
                  </a:lnTo>
                  <a:lnTo>
                    <a:pt x="1246" y="3526"/>
                  </a:lnTo>
                  <a:lnTo>
                    <a:pt x="1248" y="3532"/>
                  </a:lnTo>
                  <a:lnTo>
                    <a:pt x="1253" y="3538"/>
                  </a:lnTo>
                  <a:lnTo>
                    <a:pt x="1263" y="3548"/>
                  </a:lnTo>
                  <a:lnTo>
                    <a:pt x="1271" y="3556"/>
                  </a:lnTo>
                  <a:lnTo>
                    <a:pt x="1283" y="3564"/>
                  </a:lnTo>
                  <a:lnTo>
                    <a:pt x="1294" y="3571"/>
                  </a:lnTo>
                  <a:lnTo>
                    <a:pt x="1297" y="3575"/>
                  </a:lnTo>
                  <a:lnTo>
                    <a:pt x="1301" y="3579"/>
                  </a:lnTo>
                  <a:lnTo>
                    <a:pt x="1303" y="3584"/>
                  </a:lnTo>
                  <a:lnTo>
                    <a:pt x="1305" y="3590"/>
                  </a:lnTo>
                  <a:lnTo>
                    <a:pt x="1305" y="3592"/>
                  </a:lnTo>
                  <a:lnTo>
                    <a:pt x="1305" y="3595"/>
                  </a:lnTo>
                  <a:lnTo>
                    <a:pt x="1304" y="3596"/>
                  </a:lnTo>
                  <a:lnTo>
                    <a:pt x="1303" y="3597"/>
                  </a:lnTo>
                  <a:lnTo>
                    <a:pt x="1301" y="3597"/>
                  </a:lnTo>
                  <a:lnTo>
                    <a:pt x="1296" y="3597"/>
                  </a:lnTo>
                  <a:lnTo>
                    <a:pt x="1285" y="3594"/>
                  </a:lnTo>
                  <a:lnTo>
                    <a:pt x="1276" y="3594"/>
                  </a:lnTo>
                  <a:lnTo>
                    <a:pt x="1272" y="3595"/>
                  </a:lnTo>
                  <a:lnTo>
                    <a:pt x="1270" y="3597"/>
                  </a:lnTo>
                  <a:lnTo>
                    <a:pt x="1267" y="3599"/>
                  </a:lnTo>
                  <a:lnTo>
                    <a:pt x="1267" y="3603"/>
                  </a:lnTo>
                  <a:lnTo>
                    <a:pt x="1269" y="3611"/>
                  </a:lnTo>
                  <a:lnTo>
                    <a:pt x="1272" y="3622"/>
                  </a:lnTo>
                  <a:lnTo>
                    <a:pt x="1276" y="3633"/>
                  </a:lnTo>
                  <a:lnTo>
                    <a:pt x="1280" y="3642"/>
                  </a:lnTo>
                  <a:lnTo>
                    <a:pt x="1284" y="3646"/>
                  </a:lnTo>
                  <a:lnTo>
                    <a:pt x="1289" y="3648"/>
                  </a:lnTo>
                  <a:lnTo>
                    <a:pt x="1294" y="3649"/>
                  </a:lnTo>
                  <a:lnTo>
                    <a:pt x="1301" y="3649"/>
                  </a:lnTo>
                  <a:lnTo>
                    <a:pt x="1314" y="3648"/>
                  </a:lnTo>
                  <a:lnTo>
                    <a:pt x="1324" y="3647"/>
                  </a:lnTo>
                  <a:lnTo>
                    <a:pt x="1328" y="3648"/>
                  </a:lnTo>
                  <a:lnTo>
                    <a:pt x="1332" y="3649"/>
                  </a:lnTo>
                  <a:lnTo>
                    <a:pt x="1334" y="3653"/>
                  </a:lnTo>
                  <a:lnTo>
                    <a:pt x="1338" y="3657"/>
                  </a:lnTo>
                  <a:lnTo>
                    <a:pt x="1342" y="3670"/>
                  </a:lnTo>
                  <a:lnTo>
                    <a:pt x="1348" y="3687"/>
                  </a:lnTo>
                  <a:lnTo>
                    <a:pt x="1352" y="3696"/>
                  </a:lnTo>
                  <a:lnTo>
                    <a:pt x="1355" y="3704"/>
                  </a:lnTo>
                  <a:lnTo>
                    <a:pt x="1359" y="3711"/>
                  </a:lnTo>
                  <a:lnTo>
                    <a:pt x="1362" y="3716"/>
                  </a:lnTo>
                  <a:lnTo>
                    <a:pt x="1367" y="3720"/>
                  </a:lnTo>
                  <a:lnTo>
                    <a:pt x="1371" y="3722"/>
                  </a:lnTo>
                  <a:lnTo>
                    <a:pt x="1374" y="3723"/>
                  </a:lnTo>
                  <a:lnTo>
                    <a:pt x="1379" y="3723"/>
                  </a:lnTo>
                  <a:lnTo>
                    <a:pt x="1383" y="3722"/>
                  </a:lnTo>
                  <a:lnTo>
                    <a:pt x="1386" y="3720"/>
                  </a:lnTo>
                  <a:lnTo>
                    <a:pt x="1390" y="3716"/>
                  </a:lnTo>
                  <a:lnTo>
                    <a:pt x="1393" y="3712"/>
                  </a:lnTo>
                  <a:lnTo>
                    <a:pt x="1396" y="3708"/>
                  </a:lnTo>
                  <a:lnTo>
                    <a:pt x="1401" y="3704"/>
                  </a:lnTo>
                  <a:lnTo>
                    <a:pt x="1404" y="3702"/>
                  </a:lnTo>
                  <a:lnTo>
                    <a:pt x="1409" y="3701"/>
                  </a:lnTo>
                  <a:lnTo>
                    <a:pt x="1414" y="3701"/>
                  </a:lnTo>
                  <a:lnTo>
                    <a:pt x="1420" y="3701"/>
                  </a:lnTo>
                  <a:lnTo>
                    <a:pt x="1424" y="3703"/>
                  </a:lnTo>
                  <a:lnTo>
                    <a:pt x="1430" y="3706"/>
                  </a:lnTo>
                  <a:lnTo>
                    <a:pt x="1439" y="3711"/>
                  </a:lnTo>
                  <a:lnTo>
                    <a:pt x="1446" y="3715"/>
                  </a:lnTo>
                  <a:lnTo>
                    <a:pt x="1455" y="3717"/>
                  </a:lnTo>
                  <a:lnTo>
                    <a:pt x="1464" y="3718"/>
                  </a:lnTo>
                  <a:lnTo>
                    <a:pt x="1469" y="3718"/>
                  </a:lnTo>
                  <a:lnTo>
                    <a:pt x="1474" y="3718"/>
                  </a:lnTo>
                  <a:lnTo>
                    <a:pt x="1478" y="3716"/>
                  </a:lnTo>
                  <a:lnTo>
                    <a:pt x="1480" y="3715"/>
                  </a:lnTo>
                  <a:lnTo>
                    <a:pt x="1484" y="3709"/>
                  </a:lnTo>
                  <a:lnTo>
                    <a:pt x="1490" y="3701"/>
                  </a:lnTo>
                  <a:lnTo>
                    <a:pt x="1500" y="3689"/>
                  </a:lnTo>
                  <a:lnTo>
                    <a:pt x="1515" y="3674"/>
                  </a:lnTo>
                  <a:lnTo>
                    <a:pt x="1523" y="3668"/>
                  </a:lnTo>
                  <a:lnTo>
                    <a:pt x="1530" y="3662"/>
                  </a:lnTo>
                  <a:lnTo>
                    <a:pt x="1538" y="3659"/>
                  </a:lnTo>
                  <a:lnTo>
                    <a:pt x="1546" y="3657"/>
                  </a:lnTo>
                  <a:lnTo>
                    <a:pt x="1557" y="3655"/>
                  </a:lnTo>
                  <a:lnTo>
                    <a:pt x="1568" y="3653"/>
                  </a:lnTo>
                  <a:lnTo>
                    <a:pt x="1579" y="3648"/>
                  </a:lnTo>
                  <a:lnTo>
                    <a:pt x="1591" y="3642"/>
                  </a:lnTo>
                  <a:lnTo>
                    <a:pt x="1606" y="3634"/>
                  </a:lnTo>
                  <a:lnTo>
                    <a:pt x="1623" y="3624"/>
                  </a:lnTo>
                  <a:lnTo>
                    <a:pt x="1637" y="3617"/>
                  </a:lnTo>
                  <a:lnTo>
                    <a:pt x="1649" y="3611"/>
                  </a:lnTo>
                  <a:lnTo>
                    <a:pt x="1657" y="3610"/>
                  </a:lnTo>
                  <a:lnTo>
                    <a:pt x="1666" y="3610"/>
                  </a:lnTo>
                  <a:lnTo>
                    <a:pt x="1669" y="3610"/>
                  </a:lnTo>
                  <a:lnTo>
                    <a:pt x="1673" y="3611"/>
                  </a:lnTo>
                  <a:lnTo>
                    <a:pt x="1675" y="3614"/>
                  </a:lnTo>
                  <a:lnTo>
                    <a:pt x="1676" y="3617"/>
                  </a:lnTo>
                  <a:lnTo>
                    <a:pt x="1677" y="3623"/>
                  </a:lnTo>
                  <a:lnTo>
                    <a:pt x="1677" y="3632"/>
                  </a:lnTo>
                  <a:lnTo>
                    <a:pt x="1676" y="3639"/>
                  </a:lnTo>
                  <a:lnTo>
                    <a:pt x="1675" y="3645"/>
                  </a:lnTo>
                  <a:lnTo>
                    <a:pt x="1674" y="3649"/>
                  </a:lnTo>
                  <a:lnTo>
                    <a:pt x="1675" y="3655"/>
                  </a:lnTo>
                  <a:lnTo>
                    <a:pt x="1676" y="3660"/>
                  </a:lnTo>
                  <a:lnTo>
                    <a:pt x="1681" y="3666"/>
                  </a:lnTo>
                  <a:lnTo>
                    <a:pt x="1688" y="3672"/>
                  </a:lnTo>
                  <a:lnTo>
                    <a:pt x="1695" y="3674"/>
                  </a:lnTo>
                  <a:lnTo>
                    <a:pt x="1699" y="3676"/>
                  </a:lnTo>
                  <a:lnTo>
                    <a:pt x="1702" y="3674"/>
                  </a:lnTo>
                  <a:lnTo>
                    <a:pt x="1706" y="3674"/>
                  </a:lnTo>
                  <a:lnTo>
                    <a:pt x="1710" y="3672"/>
                  </a:lnTo>
                  <a:lnTo>
                    <a:pt x="1716" y="3666"/>
                  </a:lnTo>
                  <a:lnTo>
                    <a:pt x="1723" y="3657"/>
                  </a:lnTo>
                  <a:lnTo>
                    <a:pt x="1727" y="3653"/>
                  </a:lnTo>
                  <a:lnTo>
                    <a:pt x="1731" y="3649"/>
                  </a:lnTo>
                  <a:lnTo>
                    <a:pt x="1736" y="3647"/>
                  </a:lnTo>
                  <a:lnTo>
                    <a:pt x="1739" y="3646"/>
                  </a:lnTo>
                  <a:lnTo>
                    <a:pt x="1746" y="3646"/>
                  </a:lnTo>
                  <a:lnTo>
                    <a:pt x="1754" y="3645"/>
                  </a:lnTo>
                  <a:lnTo>
                    <a:pt x="1757" y="3645"/>
                  </a:lnTo>
                  <a:lnTo>
                    <a:pt x="1761" y="3643"/>
                  </a:lnTo>
                  <a:lnTo>
                    <a:pt x="1763" y="3641"/>
                  </a:lnTo>
                  <a:lnTo>
                    <a:pt x="1767" y="3638"/>
                  </a:lnTo>
                  <a:lnTo>
                    <a:pt x="1774" y="3632"/>
                  </a:lnTo>
                  <a:lnTo>
                    <a:pt x="1781" y="3628"/>
                  </a:lnTo>
                  <a:lnTo>
                    <a:pt x="1784" y="3627"/>
                  </a:lnTo>
                  <a:lnTo>
                    <a:pt x="1788" y="3626"/>
                  </a:lnTo>
                  <a:lnTo>
                    <a:pt x="1792" y="3626"/>
                  </a:lnTo>
                  <a:lnTo>
                    <a:pt x="1795" y="3627"/>
                  </a:lnTo>
                  <a:lnTo>
                    <a:pt x="1804" y="3629"/>
                  </a:lnTo>
                  <a:lnTo>
                    <a:pt x="1811" y="3629"/>
                  </a:lnTo>
                  <a:lnTo>
                    <a:pt x="1814" y="3629"/>
                  </a:lnTo>
                  <a:lnTo>
                    <a:pt x="1818" y="3628"/>
                  </a:lnTo>
                  <a:lnTo>
                    <a:pt x="1820" y="3626"/>
                  </a:lnTo>
                  <a:lnTo>
                    <a:pt x="1823" y="3623"/>
                  </a:lnTo>
                  <a:lnTo>
                    <a:pt x="1826" y="3614"/>
                  </a:lnTo>
                  <a:lnTo>
                    <a:pt x="1828" y="3602"/>
                  </a:lnTo>
                  <a:lnTo>
                    <a:pt x="1828" y="3590"/>
                  </a:lnTo>
                  <a:lnTo>
                    <a:pt x="1830" y="3579"/>
                  </a:lnTo>
                  <a:lnTo>
                    <a:pt x="1830" y="3571"/>
                  </a:lnTo>
                  <a:lnTo>
                    <a:pt x="1831" y="3565"/>
                  </a:lnTo>
                  <a:lnTo>
                    <a:pt x="1832" y="3561"/>
                  </a:lnTo>
                  <a:lnTo>
                    <a:pt x="1834" y="3559"/>
                  </a:lnTo>
                  <a:lnTo>
                    <a:pt x="1837" y="3558"/>
                  </a:lnTo>
                  <a:lnTo>
                    <a:pt x="1839" y="3557"/>
                  </a:lnTo>
                  <a:lnTo>
                    <a:pt x="1845" y="3554"/>
                  </a:lnTo>
                  <a:lnTo>
                    <a:pt x="1850" y="3552"/>
                  </a:lnTo>
                  <a:lnTo>
                    <a:pt x="1851" y="3551"/>
                  </a:lnTo>
                  <a:lnTo>
                    <a:pt x="1852" y="3548"/>
                  </a:lnTo>
                  <a:lnTo>
                    <a:pt x="1853" y="3545"/>
                  </a:lnTo>
                  <a:lnTo>
                    <a:pt x="1855" y="3541"/>
                  </a:lnTo>
                  <a:lnTo>
                    <a:pt x="1853" y="3533"/>
                  </a:lnTo>
                  <a:lnTo>
                    <a:pt x="1851" y="3527"/>
                  </a:lnTo>
                  <a:lnTo>
                    <a:pt x="1847" y="3521"/>
                  </a:lnTo>
                  <a:lnTo>
                    <a:pt x="1843" y="3517"/>
                  </a:lnTo>
                  <a:lnTo>
                    <a:pt x="1840" y="3515"/>
                  </a:lnTo>
                  <a:lnTo>
                    <a:pt x="1838" y="3513"/>
                  </a:lnTo>
                  <a:lnTo>
                    <a:pt x="1836" y="3509"/>
                  </a:lnTo>
                  <a:lnTo>
                    <a:pt x="1834" y="3506"/>
                  </a:lnTo>
                  <a:lnTo>
                    <a:pt x="1833" y="3501"/>
                  </a:lnTo>
                  <a:lnTo>
                    <a:pt x="1833" y="3496"/>
                  </a:lnTo>
                  <a:lnTo>
                    <a:pt x="1833" y="3491"/>
                  </a:lnTo>
                  <a:lnTo>
                    <a:pt x="1833" y="3487"/>
                  </a:lnTo>
                  <a:lnTo>
                    <a:pt x="1836" y="3476"/>
                  </a:lnTo>
                  <a:lnTo>
                    <a:pt x="1837" y="3465"/>
                  </a:lnTo>
                  <a:lnTo>
                    <a:pt x="1839" y="3456"/>
                  </a:lnTo>
                  <a:lnTo>
                    <a:pt x="1839" y="3446"/>
                  </a:lnTo>
                  <a:lnTo>
                    <a:pt x="1838" y="3437"/>
                  </a:lnTo>
                  <a:lnTo>
                    <a:pt x="1836" y="3426"/>
                  </a:lnTo>
                  <a:lnTo>
                    <a:pt x="1831" y="3414"/>
                  </a:lnTo>
                  <a:lnTo>
                    <a:pt x="1824" y="3403"/>
                  </a:lnTo>
                  <a:lnTo>
                    <a:pt x="1817" y="3395"/>
                  </a:lnTo>
                  <a:lnTo>
                    <a:pt x="1811" y="3387"/>
                  </a:lnTo>
                  <a:lnTo>
                    <a:pt x="1808" y="3383"/>
                  </a:lnTo>
                  <a:lnTo>
                    <a:pt x="1807" y="3378"/>
                  </a:lnTo>
                  <a:lnTo>
                    <a:pt x="1805" y="3375"/>
                  </a:lnTo>
                  <a:lnTo>
                    <a:pt x="1805" y="3370"/>
                  </a:lnTo>
                  <a:lnTo>
                    <a:pt x="1804" y="3357"/>
                  </a:lnTo>
                  <a:lnTo>
                    <a:pt x="1804" y="3339"/>
                  </a:lnTo>
                  <a:lnTo>
                    <a:pt x="1805" y="3321"/>
                  </a:lnTo>
                  <a:lnTo>
                    <a:pt x="1807" y="3308"/>
                  </a:lnTo>
                  <a:lnTo>
                    <a:pt x="1811" y="3299"/>
                  </a:lnTo>
                  <a:lnTo>
                    <a:pt x="1814" y="3289"/>
                  </a:lnTo>
                  <a:lnTo>
                    <a:pt x="1818" y="3277"/>
                  </a:lnTo>
                  <a:lnTo>
                    <a:pt x="1819" y="3264"/>
                  </a:lnTo>
                  <a:lnTo>
                    <a:pt x="1819" y="3249"/>
                  </a:lnTo>
                  <a:lnTo>
                    <a:pt x="1819" y="3232"/>
                  </a:lnTo>
                  <a:lnTo>
                    <a:pt x="1819" y="3225"/>
                  </a:lnTo>
                  <a:lnTo>
                    <a:pt x="1820" y="3217"/>
                  </a:lnTo>
                  <a:lnTo>
                    <a:pt x="1821" y="3211"/>
                  </a:lnTo>
                  <a:lnTo>
                    <a:pt x="1823" y="3207"/>
                  </a:lnTo>
                  <a:lnTo>
                    <a:pt x="1827" y="3201"/>
                  </a:lnTo>
                  <a:lnTo>
                    <a:pt x="1830" y="3197"/>
                  </a:lnTo>
                  <a:lnTo>
                    <a:pt x="1832" y="3192"/>
                  </a:lnTo>
                  <a:lnTo>
                    <a:pt x="1834" y="3185"/>
                  </a:lnTo>
                  <a:lnTo>
                    <a:pt x="1836" y="3176"/>
                  </a:lnTo>
                  <a:lnTo>
                    <a:pt x="1837" y="3170"/>
                  </a:lnTo>
                  <a:lnTo>
                    <a:pt x="1839" y="3166"/>
                  </a:lnTo>
                  <a:lnTo>
                    <a:pt x="1843" y="3164"/>
                  </a:lnTo>
                  <a:lnTo>
                    <a:pt x="1846" y="3164"/>
                  </a:lnTo>
                  <a:lnTo>
                    <a:pt x="1850" y="3166"/>
                  </a:lnTo>
                  <a:lnTo>
                    <a:pt x="1853" y="3169"/>
                  </a:lnTo>
                  <a:lnTo>
                    <a:pt x="1857" y="3174"/>
                  </a:lnTo>
                  <a:lnTo>
                    <a:pt x="1861" y="3179"/>
                  </a:lnTo>
                  <a:lnTo>
                    <a:pt x="1865" y="3182"/>
                  </a:lnTo>
                  <a:lnTo>
                    <a:pt x="1868" y="3182"/>
                  </a:lnTo>
                  <a:lnTo>
                    <a:pt x="1869" y="3182"/>
                  </a:lnTo>
                  <a:lnTo>
                    <a:pt x="1871" y="3181"/>
                  </a:lnTo>
                  <a:lnTo>
                    <a:pt x="1875" y="3179"/>
                  </a:lnTo>
                  <a:lnTo>
                    <a:pt x="1880" y="3174"/>
                  </a:lnTo>
                  <a:lnTo>
                    <a:pt x="1884" y="3170"/>
                  </a:lnTo>
                  <a:lnTo>
                    <a:pt x="1890" y="3166"/>
                  </a:lnTo>
                  <a:lnTo>
                    <a:pt x="1896" y="3163"/>
                  </a:lnTo>
                  <a:lnTo>
                    <a:pt x="1905" y="3160"/>
                  </a:lnTo>
                  <a:lnTo>
                    <a:pt x="1910" y="3156"/>
                  </a:lnTo>
                  <a:lnTo>
                    <a:pt x="1916" y="3151"/>
                  </a:lnTo>
                  <a:lnTo>
                    <a:pt x="1922" y="3143"/>
                  </a:lnTo>
                  <a:lnTo>
                    <a:pt x="1926" y="3132"/>
                  </a:lnTo>
                  <a:lnTo>
                    <a:pt x="1931" y="3123"/>
                  </a:lnTo>
                  <a:lnTo>
                    <a:pt x="1932" y="3117"/>
                  </a:lnTo>
                  <a:lnTo>
                    <a:pt x="1935" y="3112"/>
                  </a:lnTo>
                  <a:lnTo>
                    <a:pt x="1939" y="3109"/>
                  </a:lnTo>
                  <a:lnTo>
                    <a:pt x="1943" y="3105"/>
                  </a:lnTo>
                  <a:lnTo>
                    <a:pt x="1953" y="3099"/>
                  </a:lnTo>
                  <a:lnTo>
                    <a:pt x="1964" y="3092"/>
                  </a:lnTo>
                  <a:lnTo>
                    <a:pt x="1975" y="3085"/>
                  </a:lnTo>
                  <a:lnTo>
                    <a:pt x="1985" y="3074"/>
                  </a:lnTo>
                  <a:lnTo>
                    <a:pt x="1996" y="3061"/>
                  </a:lnTo>
                  <a:lnTo>
                    <a:pt x="2004" y="3050"/>
                  </a:lnTo>
                  <a:lnTo>
                    <a:pt x="2014" y="3041"/>
                  </a:lnTo>
                  <a:lnTo>
                    <a:pt x="2026" y="3030"/>
                  </a:lnTo>
                  <a:lnTo>
                    <a:pt x="2039" y="3021"/>
                  </a:lnTo>
                  <a:lnTo>
                    <a:pt x="2051" y="3010"/>
                  </a:lnTo>
                  <a:lnTo>
                    <a:pt x="2056" y="3005"/>
                  </a:lnTo>
                  <a:lnTo>
                    <a:pt x="2059" y="3000"/>
                  </a:lnTo>
                  <a:lnTo>
                    <a:pt x="2061" y="2994"/>
                  </a:lnTo>
                  <a:lnTo>
                    <a:pt x="2064" y="2990"/>
                  </a:lnTo>
                  <a:lnTo>
                    <a:pt x="2067" y="2978"/>
                  </a:lnTo>
                  <a:lnTo>
                    <a:pt x="2070" y="2962"/>
                  </a:lnTo>
                  <a:lnTo>
                    <a:pt x="2073" y="2948"/>
                  </a:lnTo>
                  <a:lnTo>
                    <a:pt x="2076" y="2937"/>
                  </a:lnTo>
                  <a:lnTo>
                    <a:pt x="2077" y="2929"/>
                  </a:lnTo>
                  <a:lnTo>
                    <a:pt x="2077" y="2922"/>
                  </a:lnTo>
                  <a:lnTo>
                    <a:pt x="2077" y="2918"/>
                  </a:lnTo>
                  <a:lnTo>
                    <a:pt x="2075" y="2914"/>
                  </a:lnTo>
                  <a:lnTo>
                    <a:pt x="2072" y="2910"/>
                  </a:lnTo>
                  <a:lnTo>
                    <a:pt x="2069" y="2907"/>
                  </a:lnTo>
                  <a:lnTo>
                    <a:pt x="2061" y="2899"/>
                  </a:lnTo>
                  <a:lnTo>
                    <a:pt x="2056" y="2891"/>
                  </a:lnTo>
                  <a:lnTo>
                    <a:pt x="2052" y="2884"/>
                  </a:lnTo>
                  <a:lnTo>
                    <a:pt x="2050" y="2877"/>
                  </a:lnTo>
                  <a:lnTo>
                    <a:pt x="2050" y="2871"/>
                  </a:lnTo>
                  <a:lnTo>
                    <a:pt x="2052" y="2864"/>
                  </a:lnTo>
                  <a:lnTo>
                    <a:pt x="2057" y="2858"/>
                  </a:lnTo>
                  <a:lnTo>
                    <a:pt x="2063" y="2853"/>
                  </a:lnTo>
                  <a:lnTo>
                    <a:pt x="2079" y="2841"/>
                  </a:lnTo>
                  <a:lnTo>
                    <a:pt x="2098" y="2826"/>
                  </a:lnTo>
                  <a:lnTo>
                    <a:pt x="2105" y="2819"/>
                  </a:lnTo>
                  <a:lnTo>
                    <a:pt x="2111" y="2813"/>
                  </a:lnTo>
                  <a:lnTo>
                    <a:pt x="2115" y="2809"/>
                  </a:lnTo>
                  <a:lnTo>
                    <a:pt x="2121" y="2808"/>
                  </a:lnTo>
                  <a:lnTo>
                    <a:pt x="2126" y="2809"/>
                  </a:lnTo>
                  <a:lnTo>
                    <a:pt x="2130" y="2811"/>
                  </a:lnTo>
                  <a:lnTo>
                    <a:pt x="2135" y="2815"/>
                  </a:lnTo>
                  <a:lnTo>
                    <a:pt x="2140" y="2821"/>
                  </a:lnTo>
                  <a:lnTo>
                    <a:pt x="2145" y="2827"/>
                  </a:lnTo>
                  <a:lnTo>
                    <a:pt x="2149" y="2832"/>
                  </a:lnTo>
                  <a:lnTo>
                    <a:pt x="2154" y="2834"/>
                  </a:lnTo>
                  <a:lnTo>
                    <a:pt x="2159" y="2835"/>
                  </a:lnTo>
                  <a:lnTo>
                    <a:pt x="2164" y="2835"/>
                  </a:lnTo>
                  <a:lnTo>
                    <a:pt x="2170" y="2833"/>
                  </a:lnTo>
                  <a:lnTo>
                    <a:pt x="2174" y="2829"/>
                  </a:lnTo>
                  <a:lnTo>
                    <a:pt x="2180" y="2823"/>
                  </a:lnTo>
                  <a:lnTo>
                    <a:pt x="2191" y="2814"/>
                  </a:lnTo>
                  <a:lnTo>
                    <a:pt x="2202" y="2806"/>
                  </a:lnTo>
                  <a:lnTo>
                    <a:pt x="2209" y="2801"/>
                  </a:lnTo>
                  <a:lnTo>
                    <a:pt x="2214" y="2795"/>
                  </a:lnTo>
                  <a:lnTo>
                    <a:pt x="2217" y="2789"/>
                  </a:lnTo>
                  <a:lnTo>
                    <a:pt x="2220" y="2781"/>
                  </a:lnTo>
                  <a:lnTo>
                    <a:pt x="2220" y="2772"/>
                  </a:lnTo>
                  <a:lnTo>
                    <a:pt x="2218" y="2764"/>
                  </a:lnTo>
                  <a:lnTo>
                    <a:pt x="2216" y="2754"/>
                  </a:lnTo>
                  <a:lnTo>
                    <a:pt x="2211" y="2745"/>
                  </a:lnTo>
                  <a:lnTo>
                    <a:pt x="2208" y="2735"/>
                  </a:lnTo>
                  <a:lnTo>
                    <a:pt x="2203" y="2726"/>
                  </a:lnTo>
                  <a:lnTo>
                    <a:pt x="2199" y="2716"/>
                  </a:lnTo>
                  <a:lnTo>
                    <a:pt x="2196" y="2709"/>
                  </a:lnTo>
                  <a:lnTo>
                    <a:pt x="2195" y="2702"/>
                  </a:lnTo>
                  <a:lnTo>
                    <a:pt x="2195" y="2694"/>
                  </a:lnTo>
                  <a:lnTo>
                    <a:pt x="2196" y="2687"/>
                  </a:lnTo>
                  <a:lnTo>
                    <a:pt x="2199" y="2681"/>
                  </a:lnTo>
                  <a:lnTo>
                    <a:pt x="2204" y="2675"/>
                  </a:lnTo>
                  <a:lnTo>
                    <a:pt x="2206" y="2669"/>
                  </a:lnTo>
                  <a:lnTo>
                    <a:pt x="2210" y="2663"/>
                  </a:lnTo>
                  <a:lnTo>
                    <a:pt x="2211" y="2656"/>
                  </a:lnTo>
                  <a:lnTo>
                    <a:pt x="2212" y="2650"/>
                  </a:lnTo>
                  <a:lnTo>
                    <a:pt x="2215" y="2646"/>
                  </a:lnTo>
                  <a:lnTo>
                    <a:pt x="2218" y="2645"/>
                  </a:lnTo>
                  <a:lnTo>
                    <a:pt x="2222" y="2644"/>
                  </a:lnTo>
                  <a:lnTo>
                    <a:pt x="2226" y="2645"/>
                  </a:lnTo>
                  <a:lnTo>
                    <a:pt x="2229" y="2647"/>
                  </a:lnTo>
                  <a:lnTo>
                    <a:pt x="2233" y="2651"/>
                  </a:lnTo>
                  <a:lnTo>
                    <a:pt x="2235" y="2655"/>
                  </a:lnTo>
                  <a:lnTo>
                    <a:pt x="2239" y="2659"/>
                  </a:lnTo>
                  <a:lnTo>
                    <a:pt x="2243" y="2662"/>
                  </a:lnTo>
                  <a:lnTo>
                    <a:pt x="2250" y="2664"/>
                  </a:lnTo>
                  <a:lnTo>
                    <a:pt x="2258" y="2664"/>
                  </a:lnTo>
                  <a:lnTo>
                    <a:pt x="2267" y="2663"/>
                  </a:lnTo>
                  <a:lnTo>
                    <a:pt x="2275" y="2662"/>
                  </a:lnTo>
                  <a:lnTo>
                    <a:pt x="2284" y="2663"/>
                  </a:lnTo>
                  <a:lnTo>
                    <a:pt x="2291" y="2665"/>
                  </a:lnTo>
                  <a:lnTo>
                    <a:pt x="2298" y="2668"/>
                  </a:lnTo>
                  <a:lnTo>
                    <a:pt x="2308" y="2669"/>
                  </a:lnTo>
                  <a:lnTo>
                    <a:pt x="2318" y="2669"/>
                  </a:lnTo>
                  <a:lnTo>
                    <a:pt x="2329" y="2666"/>
                  </a:lnTo>
                  <a:lnTo>
                    <a:pt x="2340" y="2664"/>
                  </a:lnTo>
                  <a:lnTo>
                    <a:pt x="2349" y="2659"/>
                  </a:lnTo>
                  <a:lnTo>
                    <a:pt x="2359" y="2656"/>
                  </a:lnTo>
                  <a:lnTo>
                    <a:pt x="2367" y="2653"/>
                  </a:lnTo>
                  <a:lnTo>
                    <a:pt x="2374" y="2653"/>
                  </a:lnTo>
                  <a:lnTo>
                    <a:pt x="2380" y="2653"/>
                  </a:lnTo>
                  <a:lnTo>
                    <a:pt x="2386" y="2656"/>
                  </a:lnTo>
                  <a:lnTo>
                    <a:pt x="2391" y="2658"/>
                  </a:lnTo>
                  <a:lnTo>
                    <a:pt x="2394" y="2659"/>
                  </a:lnTo>
                  <a:lnTo>
                    <a:pt x="2400" y="2660"/>
                  </a:lnTo>
                  <a:lnTo>
                    <a:pt x="2406" y="2660"/>
                  </a:lnTo>
                  <a:lnTo>
                    <a:pt x="2412" y="2660"/>
                  </a:lnTo>
                  <a:lnTo>
                    <a:pt x="2420" y="2660"/>
                  </a:lnTo>
                  <a:lnTo>
                    <a:pt x="2429" y="2660"/>
                  </a:lnTo>
                  <a:lnTo>
                    <a:pt x="2432" y="2662"/>
                  </a:lnTo>
                  <a:lnTo>
                    <a:pt x="2436" y="2663"/>
                  </a:lnTo>
                  <a:lnTo>
                    <a:pt x="2438" y="2664"/>
                  </a:lnTo>
                  <a:lnTo>
                    <a:pt x="2439" y="2665"/>
                  </a:lnTo>
                  <a:lnTo>
                    <a:pt x="2438" y="2666"/>
                  </a:lnTo>
                  <a:lnTo>
                    <a:pt x="2435" y="2670"/>
                  </a:lnTo>
                  <a:lnTo>
                    <a:pt x="2426" y="2677"/>
                  </a:lnTo>
                  <a:lnTo>
                    <a:pt x="2417" y="2683"/>
                  </a:lnTo>
                  <a:lnTo>
                    <a:pt x="2406" y="2689"/>
                  </a:lnTo>
                  <a:lnTo>
                    <a:pt x="2396" y="2695"/>
                  </a:lnTo>
                  <a:lnTo>
                    <a:pt x="2390" y="2699"/>
                  </a:lnTo>
                  <a:lnTo>
                    <a:pt x="2384" y="2704"/>
                  </a:lnTo>
                  <a:lnTo>
                    <a:pt x="2379" y="2710"/>
                  </a:lnTo>
                  <a:lnTo>
                    <a:pt x="2375" y="2716"/>
                  </a:lnTo>
                  <a:lnTo>
                    <a:pt x="2372" y="2725"/>
                  </a:lnTo>
                  <a:lnTo>
                    <a:pt x="2369" y="2732"/>
                  </a:lnTo>
                  <a:lnTo>
                    <a:pt x="2368" y="2740"/>
                  </a:lnTo>
                  <a:lnTo>
                    <a:pt x="2368" y="2747"/>
                  </a:lnTo>
                  <a:lnTo>
                    <a:pt x="2367" y="2763"/>
                  </a:lnTo>
                  <a:lnTo>
                    <a:pt x="2366" y="2775"/>
                  </a:lnTo>
                  <a:lnTo>
                    <a:pt x="2363" y="2785"/>
                  </a:lnTo>
                  <a:lnTo>
                    <a:pt x="2362" y="2794"/>
                  </a:lnTo>
                  <a:lnTo>
                    <a:pt x="2362" y="2797"/>
                  </a:lnTo>
                  <a:lnTo>
                    <a:pt x="2363" y="2800"/>
                  </a:lnTo>
                  <a:lnTo>
                    <a:pt x="2366" y="2802"/>
                  </a:lnTo>
                  <a:lnTo>
                    <a:pt x="2369" y="2803"/>
                  </a:lnTo>
                  <a:lnTo>
                    <a:pt x="2373" y="2804"/>
                  </a:lnTo>
                  <a:lnTo>
                    <a:pt x="2378" y="2804"/>
                  </a:lnTo>
                  <a:lnTo>
                    <a:pt x="2382" y="2802"/>
                  </a:lnTo>
                  <a:lnTo>
                    <a:pt x="2387" y="2800"/>
                  </a:lnTo>
                  <a:lnTo>
                    <a:pt x="2391" y="2797"/>
                  </a:lnTo>
                  <a:lnTo>
                    <a:pt x="2394" y="2795"/>
                  </a:lnTo>
                  <a:lnTo>
                    <a:pt x="2399" y="2794"/>
                  </a:lnTo>
                  <a:lnTo>
                    <a:pt x="2403" y="2794"/>
                  </a:lnTo>
                  <a:lnTo>
                    <a:pt x="2405" y="2795"/>
                  </a:lnTo>
                  <a:lnTo>
                    <a:pt x="2407" y="2796"/>
                  </a:lnTo>
                  <a:lnTo>
                    <a:pt x="2409" y="2798"/>
                  </a:lnTo>
                  <a:lnTo>
                    <a:pt x="2410" y="2802"/>
                  </a:lnTo>
                  <a:lnTo>
                    <a:pt x="2411" y="2810"/>
                  </a:lnTo>
                  <a:lnTo>
                    <a:pt x="2415" y="2815"/>
                  </a:lnTo>
                  <a:lnTo>
                    <a:pt x="2418" y="2820"/>
                  </a:lnTo>
                  <a:lnTo>
                    <a:pt x="2424" y="2825"/>
                  </a:lnTo>
                  <a:lnTo>
                    <a:pt x="2429" y="2830"/>
                  </a:lnTo>
                  <a:lnTo>
                    <a:pt x="2432" y="2835"/>
                  </a:lnTo>
                  <a:lnTo>
                    <a:pt x="2432" y="2839"/>
                  </a:lnTo>
                  <a:lnTo>
                    <a:pt x="2431" y="2841"/>
                  </a:lnTo>
                  <a:lnTo>
                    <a:pt x="2429" y="2845"/>
                  </a:lnTo>
                  <a:lnTo>
                    <a:pt x="2425" y="2847"/>
                  </a:lnTo>
                  <a:lnTo>
                    <a:pt x="2418" y="2853"/>
                  </a:lnTo>
                  <a:lnTo>
                    <a:pt x="2413" y="2858"/>
                  </a:lnTo>
                  <a:lnTo>
                    <a:pt x="2413" y="2860"/>
                  </a:lnTo>
                  <a:lnTo>
                    <a:pt x="2413" y="2863"/>
                  </a:lnTo>
                  <a:lnTo>
                    <a:pt x="2416" y="2865"/>
                  </a:lnTo>
                  <a:lnTo>
                    <a:pt x="2419" y="2867"/>
                  </a:lnTo>
                  <a:lnTo>
                    <a:pt x="2422" y="2871"/>
                  </a:lnTo>
                  <a:lnTo>
                    <a:pt x="2424" y="2873"/>
                  </a:lnTo>
                  <a:lnTo>
                    <a:pt x="2425" y="2876"/>
                  </a:lnTo>
                  <a:lnTo>
                    <a:pt x="2425" y="2879"/>
                  </a:lnTo>
                  <a:lnTo>
                    <a:pt x="2423" y="2885"/>
                  </a:lnTo>
                  <a:lnTo>
                    <a:pt x="2419" y="2892"/>
                  </a:lnTo>
                  <a:lnTo>
                    <a:pt x="2415" y="2899"/>
                  </a:lnTo>
                  <a:lnTo>
                    <a:pt x="2409" y="2905"/>
                  </a:lnTo>
                  <a:lnTo>
                    <a:pt x="2405" y="2908"/>
                  </a:lnTo>
                  <a:lnTo>
                    <a:pt x="2400" y="2910"/>
                  </a:lnTo>
                  <a:lnTo>
                    <a:pt x="2396" y="2912"/>
                  </a:lnTo>
                  <a:lnTo>
                    <a:pt x="2391" y="2914"/>
                  </a:lnTo>
                  <a:lnTo>
                    <a:pt x="2380" y="2917"/>
                  </a:lnTo>
                  <a:lnTo>
                    <a:pt x="2373" y="2920"/>
                  </a:lnTo>
                  <a:lnTo>
                    <a:pt x="2371" y="2922"/>
                  </a:lnTo>
                  <a:lnTo>
                    <a:pt x="2369" y="2924"/>
                  </a:lnTo>
                  <a:lnTo>
                    <a:pt x="2369" y="2927"/>
                  </a:lnTo>
                  <a:lnTo>
                    <a:pt x="2371" y="2930"/>
                  </a:lnTo>
                  <a:lnTo>
                    <a:pt x="2373" y="2935"/>
                  </a:lnTo>
                  <a:lnTo>
                    <a:pt x="2379" y="2940"/>
                  </a:lnTo>
                  <a:lnTo>
                    <a:pt x="2385" y="2946"/>
                  </a:lnTo>
                  <a:lnTo>
                    <a:pt x="2393" y="2952"/>
                  </a:lnTo>
                  <a:lnTo>
                    <a:pt x="2412" y="2965"/>
                  </a:lnTo>
                  <a:lnTo>
                    <a:pt x="2430" y="2979"/>
                  </a:lnTo>
                  <a:lnTo>
                    <a:pt x="2444" y="2992"/>
                  </a:lnTo>
                  <a:lnTo>
                    <a:pt x="2456" y="3003"/>
                  </a:lnTo>
                  <a:lnTo>
                    <a:pt x="2462" y="3008"/>
                  </a:lnTo>
                  <a:lnTo>
                    <a:pt x="2467" y="3010"/>
                  </a:lnTo>
                  <a:lnTo>
                    <a:pt x="2473" y="3014"/>
                  </a:lnTo>
                  <a:lnTo>
                    <a:pt x="2479" y="3015"/>
                  </a:lnTo>
                  <a:lnTo>
                    <a:pt x="2486" y="3015"/>
                  </a:lnTo>
                  <a:lnTo>
                    <a:pt x="2492" y="3014"/>
                  </a:lnTo>
                  <a:lnTo>
                    <a:pt x="2498" y="3011"/>
                  </a:lnTo>
                  <a:lnTo>
                    <a:pt x="2504" y="3008"/>
                  </a:lnTo>
                  <a:lnTo>
                    <a:pt x="2511" y="3003"/>
                  </a:lnTo>
                  <a:lnTo>
                    <a:pt x="2517" y="3000"/>
                  </a:lnTo>
                  <a:lnTo>
                    <a:pt x="2523" y="2998"/>
                  </a:lnTo>
                  <a:lnTo>
                    <a:pt x="2530" y="2998"/>
                  </a:lnTo>
                  <a:lnTo>
                    <a:pt x="2545" y="3000"/>
                  </a:lnTo>
                  <a:lnTo>
                    <a:pt x="2563" y="3003"/>
                  </a:lnTo>
                  <a:lnTo>
                    <a:pt x="2571" y="3003"/>
                  </a:lnTo>
                  <a:lnTo>
                    <a:pt x="2580" y="3002"/>
                  </a:lnTo>
                  <a:lnTo>
                    <a:pt x="2582" y="3002"/>
                  </a:lnTo>
                  <a:lnTo>
                    <a:pt x="2585" y="2999"/>
                  </a:lnTo>
                  <a:lnTo>
                    <a:pt x="2587" y="2998"/>
                  </a:lnTo>
                  <a:lnTo>
                    <a:pt x="2588" y="2996"/>
                  </a:lnTo>
                  <a:lnTo>
                    <a:pt x="2593" y="2981"/>
                  </a:lnTo>
                  <a:lnTo>
                    <a:pt x="2601" y="2964"/>
                  </a:lnTo>
                  <a:lnTo>
                    <a:pt x="2607" y="2954"/>
                  </a:lnTo>
                  <a:lnTo>
                    <a:pt x="2614" y="2945"/>
                  </a:lnTo>
                  <a:lnTo>
                    <a:pt x="2623" y="2936"/>
                  </a:lnTo>
                  <a:lnTo>
                    <a:pt x="2632" y="2928"/>
                  </a:lnTo>
                  <a:lnTo>
                    <a:pt x="2643" y="2922"/>
                  </a:lnTo>
                  <a:lnTo>
                    <a:pt x="2652" y="2918"/>
                  </a:lnTo>
                  <a:lnTo>
                    <a:pt x="2661" y="2917"/>
                  </a:lnTo>
                  <a:lnTo>
                    <a:pt x="2669" y="2917"/>
                  </a:lnTo>
                  <a:lnTo>
                    <a:pt x="2676" y="2918"/>
                  </a:lnTo>
                  <a:lnTo>
                    <a:pt x="2683" y="2921"/>
                  </a:lnTo>
                  <a:lnTo>
                    <a:pt x="2688" y="2924"/>
                  </a:lnTo>
                  <a:lnTo>
                    <a:pt x="2692" y="2928"/>
                  </a:lnTo>
                  <a:lnTo>
                    <a:pt x="2694" y="2930"/>
                  </a:lnTo>
                  <a:lnTo>
                    <a:pt x="2696" y="2934"/>
                  </a:lnTo>
                  <a:lnTo>
                    <a:pt x="2697" y="2937"/>
                  </a:lnTo>
                  <a:lnTo>
                    <a:pt x="2699" y="2942"/>
                  </a:lnTo>
                  <a:lnTo>
                    <a:pt x="2699" y="2949"/>
                  </a:lnTo>
                  <a:lnTo>
                    <a:pt x="2700" y="2956"/>
                  </a:lnTo>
                  <a:lnTo>
                    <a:pt x="2701" y="2959"/>
                  </a:lnTo>
                  <a:lnTo>
                    <a:pt x="2703" y="2960"/>
                  </a:lnTo>
                  <a:lnTo>
                    <a:pt x="2705" y="2961"/>
                  </a:lnTo>
                  <a:lnTo>
                    <a:pt x="2708" y="2961"/>
                  </a:lnTo>
                  <a:lnTo>
                    <a:pt x="2714" y="2961"/>
                  </a:lnTo>
                  <a:lnTo>
                    <a:pt x="2722" y="2961"/>
                  </a:lnTo>
                  <a:lnTo>
                    <a:pt x="2727" y="2961"/>
                  </a:lnTo>
                  <a:lnTo>
                    <a:pt x="2731" y="2962"/>
                  </a:lnTo>
                  <a:lnTo>
                    <a:pt x="2733" y="2964"/>
                  </a:lnTo>
                  <a:lnTo>
                    <a:pt x="2735" y="2966"/>
                  </a:lnTo>
                  <a:lnTo>
                    <a:pt x="2737" y="2970"/>
                  </a:lnTo>
                  <a:lnTo>
                    <a:pt x="2738" y="2973"/>
                  </a:lnTo>
                  <a:lnTo>
                    <a:pt x="2738" y="2979"/>
                  </a:lnTo>
                  <a:lnTo>
                    <a:pt x="2738" y="2985"/>
                  </a:lnTo>
                  <a:lnTo>
                    <a:pt x="2734" y="2997"/>
                  </a:lnTo>
                  <a:lnTo>
                    <a:pt x="2730" y="3005"/>
                  </a:lnTo>
                  <a:lnTo>
                    <a:pt x="2726" y="3014"/>
                  </a:lnTo>
                  <a:lnTo>
                    <a:pt x="2724" y="3023"/>
                  </a:lnTo>
                  <a:lnTo>
                    <a:pt x="2724" y="3028"/>
                  </a:lnTo>
                  <a:lnTo>
                    <a:pt x="2724" y="3031"/>
                  </a:lnTo>
                  <a:lnTo>
                    <a:pt x="2725" y="3035"/>
                  </a:lnTo>
                  <a:lnTo>
                    <a:pt x="2726" y="3037"/>
                  </a:lnTo>
                  <a:lnTo>
                    <a:pt x="2728" y="3040"/>
                  </a:lnTo>
                  <a:lnTo>
                    <a:pt x="2732" y="3041"/>
                  </a:lnTo>
                  <a:lnTo>
                    <a:pt x="2735" y="3041"/>
                  </a:lnTo>
                  <a:lnTo>
                    <a:pt x="2739" y="3041"/>
                  </a:lnTo>
                  <a:lnTo>
                    <a:pt x="2743" y="3041"/>
                  </a:lnTo>
                  <a:lnTo>
                    <a:pt x="2746" y="3042"/>
                  </a:lnTo>
                  <a:lnTo>
                    <a:pt x="2749" y="3043"/>
                  </a:lnTo>
                  <a:lnTo>
                    <a:pt x="2750" y="3044"/>
                  </a:lnTo>
                  <a:lnTo>
                    <a:pt x="2750" y="3046"/>
                  </a:lnTo>
                  <a:lnTo>
                    <a:pt x="2749" y="3048"/>
                  </a:lnTo>
                  <a:lnTo>
                    <a:pt x="2747" y="3050"/>
                  </a:lnTo>
                  <a:lnTo>
                    <a:pt x="2745" y="3053"/>
                  </a:lnTo>
                  <a:lnTo>
                    <a:pt x="2741" y="3057"/>
                  </a:lnTo>
                  <a:lnTo>
                    <a:pt x="2739" y="3063"/>
                  </a:lnTo>
                  <a:lnTo>
                    <a:pt x="2737" y="3071"/>
                  </a:lnTo>
                  <a:lnTo>
                    <a:pt x="2737" y="3078"/>
                  </a:lnTo>
                  <a:lnTo>
                    <a:pt x="2738" y="3080"/>
                  </a:lnTo>
                  <a:lnTo>
                    <a:pt x="2739" y="3082"/>
                  </a:lnTo>
                  <a:lnTo>
                    <a:pt x="2740" y="3082"/>
                  </a:lnTo>
                  <a:lnTo>
                    <a:pt x="2743" y="3082"/>
                  </a:lnTo>
                  <a:lnTo>
                    <a:pt x="2749" y="3084"/>
                  </a:lnTo>
                  <a:lnTo>
                    <a:pt x="2756" y="3081"/>
                  </a:lnTo>
                  <a:lnTo>
                    <a:pt x="2768" y="3077"/>
                  </a:lnTo>
                  <a:lnTo>
                    <a:pt x="2782" y="3071"/>
                  </a:lnTo>
                  <a:lnTo>
                    <a:pt x="2795" y="3066"/>
                  </a:lnTo>
                  <a:lnTo>
                    <a:pt x="2807" y="3062"/>
                  </a:lnTo>
                  <a:lnTo>
                    <a:pt x="2812" y="3062"/>
                  </a:lnTo>
                  <a:lnTo>
                    <a:pt x="2815" y="3062"/>
                  </a:lnTo>
                  <a:lnTo>
                    <a:pt x="2820" y="3062"/>
                  </a:lnTo>
                  <a:lnTo>
                    <a:pt x="2823" y="3065"/>
                  </a:lnTo>
                  <a:lnTo>
                    <a:pt x="2831" y="3068"/>
                  </a:lnTo>
                  <a:lnTo>
                    <a:pt x="2839" y="3075"/>
                  </a:lnTo>
                  <a:lnTo>
                    <a:pt x="2856" y="3090"/>
                  </a:lnTo>
                  <a:lnTo>
                    <a:pt x="2869" y="3103"/>
                  </a:lnTo>
                  <a:lnTo>
                    <a:pt x="2872" y="3105"/>
                  </a:lnTo>
                  <a:lnTo>
                    <a:pt x="2876" y="3107"/>
                  </a:lnTo>
                  <a:lnTo>
                    <a:pt x="2878" y="3109"/>
                  </a:lnTo>
                  <a:lnTo>
                    <a:pt x="2882" y="3109"/>
                  </a:lnTo>
                  <a:lnTo>
                    <a:pt x="2885" y="3109"/>
                  </a:lnTo>
                  <a:lnTo>
                    <a:pt x="2889" y="3109"/>
                  </a:lnTo>
                  <a:lnTo>
                    <a:pt x="2892" y="3107"/>
                  </a:lnTo>
                  <a:lnTo>
                    <a:pt x="2897" y="3105"/>
                  </a:lnTo>
                  <a:lnTo>
                    <a:pt x="2905" y="3100"/>
                  </a:lnTo>
                  <a:lnTo>
                    <a:pt x="2913" y="3098"/>
                  </a:lnTo>
                  <a:lnTo>
                    <a:pt x="2922" y="3096"/>
                  </a:lnTo>
                  <a:lnTo>
                    <a:pt x="2933" y="3094"/>
                  </a:lnTo>
                  <a:lnTo>
                    <a:pt x="2945" y="3094"/>
                  </a:lnTo>
                  <a:lnTo>
                    <a:pt x="2954" y="3092"/>
                  </a:lnTo>
                  <a:lnTo>
                    <a:pt x="2964" y="3090"/>
                  </a:lnTo>
                  <a:lnTo>
                    <a:pt x="2972" y="3087"/>
                  </a:lnTo>
                  <a:lnTo>
                    <a:pt x="2979" y="3086"/>
                  </a:lnTo>
                  <a:lnTo>
                    <a:pt x="2986" y="3085"/>
                  </a:lnTo>
                  <a:lnTo>
                    <a:pt x="2993" y="3084"/>
                  </a:lnTo>
                  <a:lnTo>
                    <a:pt x="3003" y="3084"/>
                  </a:lnTo>
                  <a:lnTo>
                    <a:pt x="3014" y="3084"/>
                  </a:lnTo>
                  <a:lnTo>
                    <a:pt x="3024" y="3082"/>
                  </a:lnTo>
                  <a:lnTo>
                    <a:pt x="3035" y="3080"/>
                  </a:lnTo>
                  <a:lnTo>
                    <a:pt x="3046" y="3075"/>
                  </a:lnTo>
                  <a:lnTo>
                    <a:pt x="3055" y="3069"/>
                  </a:lnTo>
                  <a:lnTo>
                    <a:pt x="3062" y="3067"/>
                  </a:lnTo>
                  <a:lnTo>
                    <a:pt x="3066" y="3066"/>
                  </a:lnTo>
                  <a:lnTo>
                    <a:pt x="3068" y="3067"/>
                  </a:lnTo>
                  <a:lnTo>
                    <a:pt x="3073" y="3068"/>
                  </a:lnTo>
                  <a:lnTo>
                    <a:pt x="3077" y="3071"/>
                  </a:lnTo>
                  <a:lnTo>
                    <a:pt x="3085" y="3075"/>
                  </a:lnTo>
                  <a:lnTo>
                    <a:pt x="3093" y="3079"/>
                  </a:lnTo>
                  <a:lnTo>
                    <a:pt x="3098" y="3080"/>
                  </a:lnTo>
                  <a:lnTo>
                    <a:pt x="3103" y="3080"/>
                  </a:lnTo>
                  <a:lnTo>
                    <a:pt x="3108" y="3080"/>
                  </a:lnTo>
                  <a:lnTo>
                    <a:pt x="3114" y="3079"/>
                  </a:lnTo>
                  <a:lnTo>
                    <a:pt x="3122" y="3075"/>
                  </a:lnTo>
                  <a:lnTo>
                    <a:pt x="3131" y="3071"/>
                  </a:lnTo>
                  <a:lnTo>
                    <a:pt x="3135" y="3068"/>
                  </a:lnTo>
                  <a:lnTo>
                    <a:pt x="3137" y="3066"/>
                  </a:lnTo>
                  <a:lnTo>
                    <a:pt x="3140" y="3063"/>
                  </a:lnTo>
                  <a:lnTo>
                    <a:pt x="3141" y="3061"/>
                  </a:lnTo>
                  <a:lnTo>
                    <a:pt x="3141" y="3056"/>
                  </a:lnTo>
                  <a:lnTo>
                    <a:pt x="3141" y="3049"/>
                  </a:lnTo>
                  <a:lnTo>
                    <a:pt x="3141" y="3033"/>
                  </a:lnTo>
                  <a:lnTo>
                    <a:pt x="3142" y="3015"/>
                  </a:lnTo>
                  <a:lnTo>
                    <a:pt x="3141" y="3000"/>
                  </a:lnTo>
                  <a:lnTo>
                    <a:pt x="3138" y="2991"/>
                  </a:lnTo>
                  <a:lnTo>
                    <a:pt x="3136" y="2986"/>
                  </a:lnTo>
                  <a:lnTo>
                    <a:pt x="3134" y="2984"/>
                  </a:lnTo>
                  <a:lnTo>
                    <a:pt x="3131" y="2981"/>
                  </a:lnTo>
                  <a:lnTo>
                    <a:pt x="3128" y="2980"/>
                  </a:lnTo>
                  <a:lnTo>
                    <a:pt x="3124" y="2979"/>
                  </a:lnTo>
                  <a:lnTo>
                    <a:pt x="3121" y="2977"/>
                  </a:lnTo>
                  <a:lnTo>
                    <a:pt x="3118" y="2975"/>
                  </a:lnTo>
                  <a:lnTo>
                    <a:pt x="3117" y="2972"/>
                  </a:lnTo>
                  <a:lnTo>
                    <a:pt x="3116" y="2968"/>
                  </a:lnTo>
                  <a:lnTo>
                    <a:pt x="3115" y="2964"/>
                  </a:lnTo>
                  <a:lnTo>
                    <a:pt x="3116" y="2959"/>
                  </a:lnTo>
                  <a:lnTo>
                    <a:pt x="3117" y="2952"/>
                  </a:lnTo>
                  <a:lnTo>
                    <a:pt x="3118" y="2946"/>
                  </a:lnTo>
                  <a:lnTo>
                    <a:pt x="3118" y="2942"/>
                  </a:lnTo>
                  <a:lnTo>
                    <a:pt x="3117" y="2940"/>
                  </a:lnTo>
                  <a:lnTo>
                    <a:pt x="3114" y="2936"/>
                  </a:lnTo>
                  <a:lnTo>
                    <a:pt x="3106" y="2929"/>
                  </a:lnTo>
                  <a:lnTo>
                    <a:pt x="3102" y="2922"/>
                  </a:lnTo>
                  <a:lnTo>
                    <a:pt x="3098" y="2917"/>
                  </a:lnTo>
                  <a:lnTo>
                    <a:pt x="3092" y="2912"/>
                  </a:lnTo>
                  <a:lnTo>
                    <a:pt x="3089" y="2910"/>
                  </a:lnTo>
                  <a:lnTo>
                    <a:pt x="3084" y="2909"/>
                  </a:lnTo>
                  <a:lnTo>
                    <a:pt x="3079" y="2909"/>
                  </a:lnTo>
                  <a:lnTo>
                    <a:pt x="3073" y="2909"/>
                  </a:lnTo>
                  <a:lnTo>
                    <a:pt x="3059" y="2912"/>
                  </a:lnTo>
                  <a:lnTo>
                    <a:pt x="3046" y="2916"/>
                  </a:lnTo>
                  <a:lnTo>
                    <a:pt x="3033" y="2920"/>
                  </a:lnTo>
                  <a:lnTo>
                    <a:pt x="3021" y="2922"/>
                  </a:lnTo>
                  <a:lnTo>
                    <a:pt x="3012" y="2923"/>
                  </a:lnTo>
                  <a:lnTo>
                    <a:pt x="3004" y="2922"/>
                  </a:lnTo>
                  <a:lnTo>
                    <a:pt x="2996" y="2921"/>
                  </a:lnTo>
                  <a:lnTo>
                    <a:pt x="2987" y="2920"/>
                  </a:lnTo>
                  <a:lnTo>
                    <a:pt x="2980" y="2917"/>
                  </a:lnTo>
                  <a:lnTo>
                    <a:pt x="2973" y="2915"/>
                  </a:lnTo>
                  <a:lnTo>
                    <a:pt x="2968" y="2911"/>
                  </a:lnTo>
                  <a:lnTo>
                    <a:pt x="2965" y="2908"/>
                  </a:lnTo>
                  <a:lnTo>
                    <a:pt x="2964" y="2903"/>
                  </a:lnTo>
                  <a:lnTo>
                    <a:pt x="2965" y="2898"/>
                  </a:lnTo>
                  <a:lnTo>
                    <a:pt x="2965" y="2892"/>
                  </a:lnTo>
                  <a:lnTo>
                    <a:pt x="2966" y="2886"/>
                  </a:lnTo>
                  <a:lnTo>
                    <a:pt x="2967" y="2880"/>
                  </a:lnTo>
                  <a:lnTo>
                    <a:pt x="2967" y="2874"/>
                  </a:lnTo>
                  <a:lnTo>
                    <a:pt x="2967" y="2869"/>
                  </a:lnTo>
                  <a:lnTo>
                    <a:pt x="2965" y="2861"/>
                  </a:lnTo>
                  <a:lnTo>
                    <a:pt x="2957" y="2849"/>
                  </a:lnTo>
                  <a:lnTo>
                    <a:pt x="2947" y="2838"/>
                  </a:lnTo>
                  <a:lnTo>
                    <a:pt x="2939" y="2829"/>
                  </a:lnTo>
                  <a:lnTo>
                    <a:pt x="2933" y="2826"/>
                  </a:lnTo>
                  <a:lnTo>
                    <a:pt x="2928" y="2825"/>
                  </a:lnTo>
                  <a:lnTo>
                    <a:pt x="2924" y="2826"/>
                  </a:lnTo>
                  <a:lnTo>
                    <a:pt x="2921" y="2829"/>
                  </a:lnTo>
                  <a:lnTo>
                    <a:pt x="2917" y="2835"/>
                  </a:lnTo>
                  <a:lnTo>
                    <a:pt x="2916" y="2839"/>
                  </a:lnTo>
                  <a:lnTo>
                    <a:pt x="2914" y="2841"/>
                  </a:lnTo>
                  <a:lnTo>
                    <a:pt x="2910" y="2842"/>
                  </a:lnTo>
                  <a:lnTo>
                    <a:pt x="2907" y="2844"/>
                  </a:lnTo>
                  <a:lnTo>
                    <a:pt x="2902" y="2844"/>
                  </a:lnTo>
                  <a:lnTo>
                    <a:pt x="2898" y="2842"/>
                  </a:lnTo>
                  <a:lnTo>
                    <a:pt x="2894" y="2840"/>
                  </a:lnTo>
                  <a:lnTo>
                    <a:pt x="2890" y="2836"/>
                  </a:lnTo>
                  <a:lnTo>
                    <a:pt x="2886" y="2832"/>
                  </a:lnTo>
                  <a:lnTo>
                    <a:pt x="2884" y="2826"/>
                  </a:lnTo>
                  <a:lnTo>
                    <a:pt x="2882" y="2819"/>
                  </a:lnTo>
                  <a:lnTo>
                    <a:pt x="2879" y="2811"/>
                  </a:lnTo>
                  <a:lnTo>
                    <a:pt x="2877" y="2795"/>
                  </a:lnTo>
                  <a:lnTo>
                    <a:pt x="2876" y="2777"/>
                  </a:lnTo>
                  <a:lnTo>
                    <a:pt x="2875" y="2769"/>
                  </a:lnTo>
                  <a:lnTo>
                    <a:pt x="2876" y="2763"/>
                  </a:lnTo>
                  <a:lnTo>
                    <a:pt x="2876" y="2756"/>
                  </a:lnTo>
                  <a:lnTo>
                    <a:pt x="2877" y="2751"/>
                  </a:lnTo>
                  <a:lnTo>
                    <a:pt x="2879" y="2746"/>
                  </a:lnTo>
                  <a:lnTo>
                    <a:pt x="2882" y="2743"/>
                  </a:lnTo>
                  <a:lnTo>
                    <a:pt x="2885" y="2739"/>
                  </a:lnTo>
                  <a:lnTo>
                    <a:pt x="2889" y="2737"/>
                  </a:lnTo>
                  <a:lnTo>
                    <a:pt x="2900" y="2721"/>
                  </a:lnTo>
                  <a:lnTo>
                    <a:pt x="2911" y="2702"/>
                  </a:lnTo>
                  <a:lnTo>
                    <a:pt x="2915" y="2699"/>
                  </a:lnTo>
                  <a:lnTo>
                    <a:pt x="2920" y="2696"/>
                  </a:lnTo>
                  <a:lnTo>
                    <a:pt x="2924" y="2696"/>
                  </a:lnTo>
                  <a:lnTo>
                    <a:pt x="2928" y="2696"/>
                  </a:lnTo>
                  <a:lnTo>
                    <a:pt x="2936" y="2700"/>
                  </a:lnTo>
                  <a:lnTo>
                    <a:pt x="2944" y="2704"/>
                  </a:lnTo>
                  <a:lnTo>
                    <a:pt x="2947" y="2706"/>
                  </a:lnTo>
                  <a:lnTo>
                    <a:pt x="2953" y="2707"/>
                  </a:lnTo>
                  <a:lnTo>
                    <a:pt x="2959" y="2708"/>
                  </a:lnTo>
                  <a:lnTo>
                    <a:pt x="2966" y="2708"/>
                  </a:lnTo>
                  <a:lnTo>
                    <a:pt x="2972" y="2706"/>
                  </a:lnTo>
                  <a:lnTo>
                    <a:pt x="2978" y="2702"/>
                  </a:lnTo>
                  <a:lnTo>
                    <a:pt x="2980" y="2700"/>
                  </a:lnTo>
                  <a:lnTo>
                    <a:pt x="2983" y="2697"/>
                  </a:lnTo>
                  <a:lnTo>
                    <a:pt x="2984" y="2694"/>
                  </a:lnTo>
                  <a:lnTo>
                    <a:pt x="2985" y="2690"/>
                  </a:lnTo>
                  <a:lnTo>
                    <a:pt x="2987" y="2682"/>
                  </a:lnTo>
                  <a:lnTo>
                    <a:pt x="2990" y="2674"/>
                  </a:lnTo>
                  <a:lnTo>
                    <a:pt x="2993" y="2666"/>
                  </a:lnTo>
                  <a:lnTo>
                    <a:pt x="2996" y="2659"/>
                  </a:lnTo>
                  <a:lnTo>
                    <a:pt x="3001" y="2653"/>
                  </a:lnTo>
                  <a:lnTo>
                    <a:pt x="3004" y="2647"/>
                  </a:lnTo>
                  <a:lnTo>
                    <a:pt x="3008" y="2643"/>
                  </a:lnTo>
                  <a:lnTo>
                    <a:pt x="3012" y="2640"/>
                  </a:lnTo>
                  <a:lnTo>
                    <a:pt x="3016" y="2638"/>
                  </a:lnTo>
                  <a:lnTo>
                    <a:pt x="3021" y="2638"/>
                  </a:lnTo>
                  <a:lnTo>
                    <a:pt x="3026" y="2638"/>
                  </a:lnTo>
                  <a:lnTo>
                    <a:pt x="3029" y="2640"/>
                  </a:lnTo>
                  <a:lnTo>
                    <a:pt x="3034" y="2644"/>
                  </a:lnTo>
                  <a:lnTo>
                    <a:pt x="3039" y="2647"/>
                  </a:lnTo>
                  <a:lnTo>
                    <a:pt x="3042" y="2652"/>
                  </a:lnTo>
                  <a:lnTo>
                    <a:pt x="3045" y="2658"/>
                  </a:lnTo>
                  <a:lnTo>
                    <a:pt x="3052" y="2670"/>
                  </a:lnTo>
                  <a:lnTo>
                    <a:pt x="3059" y="2681"/>
                  </a:lnTo>
                  <a:lnTo>
                    <a:pt x="3062" y="2685"/>
                  </a:lnTo>
                  <a:lnTo>
                    <a:pt x="3066" y="2689"/>
                  </a:lnTo>
                  <a:lnTo>
                    <a:pt x="3071" y="2693"/>
                  </a:lnTo>
                  <a:lnTo>
                    <a:pt x="3075" y="2695"/>
                  </a:lnTo>
                  <a:lnTo>
                    <a:pt x="3084" y="2700"/>
                  </a:lnTo>
                  <a:lnTo>
                    <a:pt x="3090" y="2706"/>
                  </a:lnTo>
                  <a:lnTo>
                    <a:pt x="3096" y="2713"/>
                  </a:lnTo>
                  <a:lnTo>
                    <a:pt x="3100" y="2720"/>
                  </a:lnTo>
                  <a:lnTo>
                    <a:pt x="3106" y="2727"/>
                  </a:lnTo>
                  <a:lnTo>
                    <a:pt x="3114" y="2732"/>
                  </a:lnTo>
                  <a:lnTo>
                    <a:pt x="3122" y="2738"/>
                  </a:lnTo>
                  <a:lnTo>
                    <a:pt x="3131" y="2743"/>
                  </a:lnTo>
                  <a:lnTo>
                    <a:pt x="3141" y="2748"/>
                  </a:lnTo>
                  <a:lnTo>
                    <a:pt x="3146" y="2754"/>
                  </a:lnTo>
                  <a:lnTo>
                    <a:pt x="3150" y="2762"/>
                  </a:lnTo>
                  <a:lnTo>
                    <a:pt x="3154" y="2767"/>
                  </a:lnTo>
                  <a:lnTo>
                    <a:pt x="3156" y="2770"/>
                  </a:lnTo>
                  <a:lnTo>
                    <a:pt x="3160" y="2772"/>
                  </a:lnTo>
                  <a:lnTo>
                    <a:pt x="3163" y="2772"/>
                  </a:lnTo>
                  <a:lnTo>
                    <a:pt x="3167" y="2772"/>
                  </a:lnTo>
                  <a:lnTo>
                    <a:pt x="3169" y="2771"/>
                  </a:lnTo>
                  <a:lnTo>
                    <a:pt x="3172" y="2769"/>
                  </a:lnTo>
                  <a:lnTo>
                    <a:pt x="3173" y="2765"/>
                  </a:lnTo>
                  <a:lnTo>
                    <a:pt x="3174" y="2760"/>
                  </a:lnTo>
                  <a:lnTo>
                    <a:pt x="3173" y="2750"/>
                  </a:lnTo>
                  <a:lnTo>
                    <a:pt x="3171" y="2739"/>
                  </a:lnTo>
                  <a:lnTo>
                    <a:pt x="3169" y="2732"/>
                  </a:lnTo>
                  <a:lnTo>
                    <a:pt x="3168" y="2725"/>
                  </a:lnTo>
                  <a:lnTo>
                    <a:pt x="3165" y="2719"/>
                  </a:lnTo>
                  <a:lnTo>
                    <a:pt x="3159" y="2710"/>
                  </a:lnTo>
                  <a:lnTo>
                    <a:pt x="3146" y="2696"/>
                  </a:lnTo>
                  <a:lnTo>
                    <a:pt x="3135" y="2682"/>
                  </a:lnTo>
                  <a:lnTo>
                    <a:pt x="3131" y="2677"/>
                  </a:lnTo>
                  <a:lnTo>
                    <a:pt x="3128" y="2674"/>
                  </a:lnTo>
                  <a:lnTo>
                    <a:pt x="3127" y="2669"/>
                  </a:lnTo>
                  <a:lnTo>
                    <a:pt x="3125" y="2665"/>
                  </a:lnTo>
                  <a:lnTo>
                    <a:pt x="3125" y="2658"/>
                  </a:lnTo>
                  <a:lnTo>
                    <a:pt x="3128" y="2650"/>
                  </a:lnTo>
                  <a:lnTo>
                    <a:pt x="3129" y="2645"/>
                  </a:lnTo>
                  <a:lnTo>
                    <a:pt x="3129" y="2639"/>
                  </a:lnTo>
                  <a:lnTo>
                    <a:pt x="3128" y="2634"/>
                  </a:lnTo>
                  <a:lnTo>
                    <a:pt x="3127" y="2628"/>
                  </a:lnTo>
                  <a:lnTo>
                    <a:pt x="3121" y="2617"/>
                  </a:lnTo>
                  <a:lnTo>
                    <a:pt x="3114" y="2606"/>
                  </a:lnTo>
                  <a:lnTo>
                    <a:pt x="3105" y="2594"/>
                  </a:lnTo>
                  <a:lnTo>
                    <a:pt x="3096" y="2584"/>
                  </a:lnTo>
                  <a:lnTo>
                    <a:pt x="3091" y="2580"/>
                  </a:lnTo>
                  <a:lnTo>
                    <a:pt x="3085" y="2577"/>
                  </a:lnTo>
                  <a:lnTo>
                    <a:pt x="3078" y="2575"/>
                  </a:lnTo>
                  <a:lnTo>
                    <a:pt x="3070" y="2574"/>
                  </a:lnTo>
                  <a:lnTo>
                    <a:pt x="3054" y="2574"/>
                  </a:lnTo>
                  <a:lnTo>
                    <a:pt x="3041" y="2574"/>
                  </a:lnTo>
                  <a:lnTo>
                    <a:pt x="3035" y="2573"/>
                  </a:lnTo>
                  <a:lnTo>
                    <a:pt x="3030" y="2571"/>
                  </a:lnTo>
                  <a:lnTo>
                    <a:pt x="3027" y="2569"/>
                  </a:lnTo>
                  <a:lnTo>
                    <a:pt x="3024" y="2565"/>
                  </a:lnTo>
                  <a:lnTo>
                    <a:pt x="3021" y="2556"/>
                  </a:lnTo>
                  <a:lnTo>
                    <a:pt x="3016" y="2549"/>
                  </a:lnTo>
                  <a:lnTo>
                    <a:pt x="3014" y="2546"/>
                  </a:lnTo>
                  <a:lnTo>
                    <a:pt x="3010" y="2544"/>
                  </a:lnTo>
                  <a:lnTo>
                    <a:pt x="3007" y="2543"/>
                  </a:lnTo>
                  <a:lnTo>
                    <a:pt x="3001" y="2543"/>
                  </a:lnTo>
                  <a:lnTo>
                    <a:pt x="2996" y="2542"/>
                  </a:lnTo>
                  <a:lnTo>
                    <a:pt x="2991" y="2539"/>
                  </a:lnTo>
                  <a:lnTo>
                    <a:pt x="2987" y="2536"/>
                  </a:lnTo>
                  <a:lnTo>
                    <a:pt x="2983" y="2532"/>
                  </a:lnTo>
                  <a:lnTo>
                    <a:pt x="2979" y="2527"/>
                  </a:lnTo>
                  <a:lnTo>
                    <a:pt x="2974" y="2523"/>
                  </a:lnTo>
                  <a:lnTo>
                    <a:pt x="2970" y="2519"/>
                  </a:lnTo>
                  <a:lnTo>
                    <a:pt x="2964" y="2515"/>
                  </a:lnTo>
                  <a:lnTo>
                    <a:pt x="2952" y="2512"/>
                  </a:lnTo>
                  <a:lnTo>
                    <a:pt x="2941" y="2511"/>
                  </a:lnTo>
                  <a:lnTo>
                    <a:pt x="2936" y="2510"/>
                  </a:lnTo>
                  <a:lnTo>
                    <a:pt x="2933" y="2506"/>
                  </a:lnTo>
                  <a:lnTo>
                    <a:pt x="2930" y="2501"/>
                  </a:lnTo>
                  <a:lnTo>
                    <a:pt x="2929" y="2494"/>
                  </a:lnTo>
                  <a:lnTo>
                    <a:pt x="2929" y="2477"/>
                  </a:lnTo>
                  <a:lnTo>
                    <a:pt x="2930" y="2464"/>
                  </a:lnTo>
                  <a:lnTo>
                    <a:pt x="2932" y="2451"/>
                  </a:lnTo>
                  <a:lnTo>
                    <a:pt x="2933" y="2437"/>
                  </a:lnTo>
                  <a:lnTo>
                    <a:pt x="2932" y="2428"/>
                  </a:lnTo>
                  <a:lnTo>
                    <a:pt x="2930" y="2420"/>
                  </a:lnTo>
                  <a:lnTo>
                    <a:pt x="2929" y="2416"/>
                  </a:lnTo>
                  <a:lnTo>
                    <a:pt x="2929" y="2411"/>
                  </a:lnTo>
                  <a:lnTo>
                    <a:pt x="2930" y="2405"/>
                  </a:lnTo>
                  <a:lnTo>
                    <a:pt x="2933" y="2397"/>
                  </a:lnTo>
                  <a:lnTo>
                    <a:pt x="2933" y="2393"/>
                  </a:lnTo>
                  <a:lnTo>
                    <a:pt x="2933" y="2391"/>
                  </a:lnTo>
                  <a:lnTo>
                    <a:pt x="2933" y="2387"/>
                  </a:lnTo>
                  <a:lnTo>
                    <a:pt x="2932" y="2386"/>
                  </a:lnTo>
                  <a:lnTo>
                    <a:pt x="2928" y="2384"/>
                  </a:lnTo>
                  <a:lnTo>
                    <a:pt x="2923" y="2384"/>
                  </a:lnTo>
                  <a:lnTo>
                    <a:pt x="2909" y="2387"/>
                  </a:lnTo>
                  <a:lnTo>
                    <a:pt x="2892" y="2391"/>
                  </a:lnTo>
                  <a:lnTo>
                    <a:pt x="2878" y="2394"/>
                  </a:lnTo>
                  <a:lnTo>
                    <a:pt x="2866" y="2397"/>
                  </a:lnTo>
                  <a:lnTo>
                    <a:pt x="2861" y="2399"/>
                  </a:lnTo>
                  <a:lnTo>
                    <a:pt x="2857" y="2399"/>
                  </a:lnTo>
                  <a:lnTo>
                    <a:pt x="2852" y="2399"/>
                  </a:lnTo>
                  <a:lnTo>
                    <a:pt x="2848" y="2398"/>
                  </a:lnTo>
                  <a:lnTo>
                    <a:pt x="2847" y="2395"/>
                  </a:lnTo>
                  <a:lnTo>
                    <a:pt x="2847" y="2392"/>
                  </a:lnTo>
                  <a:lnTo>
                    <a:pt x="2847" y="2387"/>
                  </a:lnTo>
                  <a:lnTo>
                    <a:pt x="2848" y="2380"/>
                  </a:lnTo>
                  <a:lnTo>
                    <a:pt x="2851" y="2366"/>
                  </a:lnTo>
                  <a:lnTo>
                    <a:pt x="2851" y="2350"/>
                  </a:lnTo>
                  <a:lnTo>
                    <a:pt x="2851" y="2341"/>
                  </a:lnTo>
                  <a:lnTo>
                    <a:pt x="2851" y="2331"/>
                  </a:lnTo>
                  <a:lnTo>
                    <a:pt x="2850" y="2321"/>
                  </a:lnTo>
                  <a:lnTo>
                    <a:pt x="2848" y="2315"/>
                  </a:lnTo>
                  <a:lnTo>
                    <a:pt x="2847" y="2310"/>
                  </a:lnTo>
                  <a:lnTo>
                    <a:pt x="2845" y="2306"/>
                  </a:lnTo>
                  <a:lnTo>
                    <a:pt x="2841" y="2302"/>
                  </a:lnTo>
                  <a:lnTo>
                    <a:pt x="2837" y="2298"/>
                  </a:lnTo>
                  <a:lnTo>
                    <a:pt x="2829" y="2294"/>
                  </a:lnTo>
                  <a:lnTo>
                    <a:pt x="2825" y="2290"/>
                  </a:lnTo>
                  <a:lnTo>
                    <a:pt x="2821" y="2284"/>
                  </a:lnTo>
                  <a:lnTo>
                    <a:pt x="2819" y="2279"/>
                  </a:lnTo>
                  <a:lnTo>
                    <a:pt x="2816" y="2273"/>
                  </a:lnTo>
                  <a:lnTo>
                    <a:pt x="2816" y="2267"/>
                  </a:lnTo>
                  <a:lnTo>
                    <a:pt x="2816" y="2261"/>
                  </a:lnTo>
                  <a:lnTo>
                    <a:pt x="2819" y="2255"/>
                  </a:lnTo>
                  <a:lnTo>
                    <a:pt x="2821" y="2249"/>
                  </a:lnTo>
                  <a:lnTo>
                    <a:pt x="2823" y="2244"/>
                  </a:lnTo>
                  <a:lnTo>
                    <a:pt x="2827" y="2240"/>
                  </a:lnTo>
                  <a:lnTo>
                    <a:pt x="2832" y="2235"/>
                  </a:lnTo>
                  <a:lnTo>
                    <a:pt x="2841" y="2227"/>
                  </a:lnTo>
                  <a:lnTo>
                    <a:pt x="2851" y="2218"/>
                  </a:lnTo>
                  <a:lnTo>
                    <a:pt x="2858" y="2214"/>
                  </a:lnTo>
                  <a:lnTo>
                    <a:pt x="2864" y="2209"/>
                  </a:lnTo>
                  <a:lnTo>
                    <a:pt x="2872" y="2198"/>
                  </a:lnTo>
                  <a:lnTo>
                    <a:pt x="2882" y="2183"/>
                  </a:lnTo>
                  <a:lnTo>
                    <a:pt x="2888" y="2176"/>
                  </a:lnTo>
                  <a:lnTo>
                    <a:pt x="2894" y="2168"/>
                  </a:lnTo>
                  <a:lnTo>
                    <a:pt x="2900" y="2162"/>
                  </a:lnTo>
                  <a:lnTo>
                    <a:pt x="2907" y="2158"/>
                  </a:lnTo>
                  <a:lnTo>
                    <a:pt x="2921" y="2154"/>
                  </a:lnTo>
                  <a:lnTo>
                    <a:pt x="2933" y="2152"/>
                  </a:lnTo>
                  <a:lnTo>
                    <a:pt x="2939" y="2151"/>
                  </a:lnTo>
                  <a:lnTo>
                    <a:pt x="2944" y="2148"/>
                  </a:lnTo>
                  <a:lnTo>
                    <a:pt x="2948" y="2145"/>
                  </a:lnTo>
                  <a:lnTo>
                    <a:pt x="2952" y="2140"/>
                  </a:lnTo>
                  <a:lnTo>
                    <a:pt x="2964" y="2124"/>
                  </a:lnTo>
                  <a:lnTo>
                    <a:pt x="2976" y="2110"/>
                  </a:lnTo>
                  <a:lnTo>
                    <a:pt x="2979" y="2105"/>
                  </a:lnTo>
                  <a:lnTo>
                    <a:pt x="2980" y="2099"/>
                  </a:lnTo>
                  <a:lnTo>
                    <a:pt x="2979" y="2096"/>
                  </a:lnTo>
                  <a:lnTo>
                    <a:pt x="2978" y="2091"/>
                  </a:lnTo>
                  <a:lnTo>
                    <a:pt x="2976" y="2088"/>
                  </a:lnTo>
                  <a:lnTo>
                    <a:pt x="2972" y="2085"/>
                  </a:lnTo>
                  <a:lnTo>
                    <a:pt x="2967" y="2083"/>
                  </a:lnTo>
                  <a:lnTo>
                    <a:pt x="2963" y="2080"/>
                  </a:lnTo>
                  <a:lnTo>
                    <a:pt x="2952" y="2077"/>
                  </a:lnTo>
                  <a:lnTo>
                    <a:pt x="2938" y="2070"/>
                  </a:lnTo>
                  <a:lnTo>
                    <a:pt x="2924" y="2061"/>
                  </a:lnTo>
                  <a:lnTo>
                    <a:pt x="2915" y="2054"/>
                  </a:lnTo>
                  <a:lnTo>
                    <a:pt x="2908" y="2048"/>
                  </a:lnTo>
                  <a:lnTo>
                    <a:pt x="2901" y="2042"/>
                  </a:lnTo>
                  <a:lnTo>
                    <a:pt x="2898" y="2039"/>
                  </a:lnTo>
                  <a:lnTo>
                    <a:pt x="2898" y="2034"/>
                  </a:lnTo>
                  <a:lnTo>
                    <a:pt x="2900" y="2031"/>
                  </a:lnTo>
                  <a:lnTo>
                    <a:pt x="2902" y="2027"/>
                  </a:lnTo>
                  <a:lnTo>
                    <a:pt x="2907" y="2023"/>
                  </a:lnTo>
                  <a:lnTo>
                    <a:pt x="2910" y="2021"/>
                  </a:lnTo>
                  <a:lnTo>
                    <a:pt x="2914" y="2020"/>
                  </a:lnTo>
                  <a:lnTo>
                    <a:pt x="2917" y="2019"/>
                  </a:lnTo>
                  <a:lnTo>
                    <a:pt x="2920" y="2019"/>
                  </a:lnTo>
                  <a:lnTo>
                    <a:pt x="2922" y="2017"/>
                  </a:lnTo>
                  <a:lnTo>
                    <a:pt x="2923" y="2015"/>
                  </a:lnTo>
                  <a:lnTo>
                    <a:pt x="2926" y="2012"/>
                  </a:lnTo>
                  <a:lnTo>
                    <a:pt x="2927" y="2004"/>
                  </a:lnTo>
                  <a:lnTo>
                    <a:pt x="2928" y="1996"/>
                  </a:lnTo>
                  <a:lnTo>
                    <a:pt x="2929" y="1993"/>
                  </a:lnTo>
                  <a:lnTo>
                    <a:pt x="2932" y="1988"/>
                  </a:lnTo>
                  <a:lnTo>
                    <a:pt x="2935" y="1984"/>
                  </a:lnTo>
                  <a:lnTo>
                    <a:pt x="2941" y="1981"/>
                  </a:lnTo>
                  <a:lnTo>
                    <a:pt x="2952" y="1973"/>
                  </a:lnTo>
                  <a:lnTo>
                    <a:pt x="2963" y="1964"/>
                  </a:lnTo>
                  <a:lnTo>
                    <a:pt x="2966" y="1959"/>
                  </a:lnTo>
                  <a:lnTo>
                    <a:pt x="2968" y="1954"/>
                  </a:lnTo>
                  <a:lnTo>
                    <a:pt x="2971" y="1950"/>
                  </a:lnTo>
                  <a:lnTo>
                    <a:pt x="2971" y="1946"/>
                  </a:lnTo>
                  <a:lnTo>
                    <a:pt x="2968" y="1937"/>
                  </a:lnTo>
                  <a:lnTo>
                    <a:pt x="2968" y="1927"/>
                  </a:lnTo>
                  <a:lnTo>
                    <a:pt x="2968" y="1924"/>
                  </a:lnTo>
                  <a:lnTo>
                    <a:pt x="2971" y="1919"/>
                  </a:lnTo>
                  <a:lnTo>
                    <a:pt x="2973" y="1916"/>
                  </a:lnTo>
                  <a:lnTo>
                    <a:pt x="2977" y="1914"/>
                  </a:lnTo>
                  <a:lnTo>
                    <a:pt x="2982" y="1912"/>
                  </a:lnTo>
                  <a:lnTo>
                    <a:pt x="2986" y="1910"/>
                  </a:lnTo>
                  <a:lnTo>
                    <a:pt x="2990" y="1910"/>
                  </a:lnTo>
                  <a:lnTo>
                    <a:pt x="2995" y="1910"/>
                  </a:lnTo>
                  <a:lnTo>
                    <a:pt x="2998" y="1913"/>
                  </a:lnTo>
                  <a:lnTo>
                    <a:pt x="3002" y="1914"/>
                  </a:lnTo>
                  <a:lnTo>
                    <a:pt x="3005" y="1918"/>
                  </a:lnTo>
                  <a:lnTo>
                    <a:pt x="3009" y="1921"/>
                  </a:lnTo>
                  <a:lnTo>
                    <a:pt x="3012" y="1925"/>
                  </a:lnTo>
                  <a:lnTo>
                    <a:pt x="3018" y="1927"/>
                  </a:lnTo>
                  <a:lnTo>
                    <a:pt x="3026" y="1930"/>
                  </a:lnTo>
                  <a:lnTo>
                    <a:pt x="3033" y="1931"/>
                  </a:lnTo>
                  <a:lnTo>
                    <a:pt x="3048" y="1932"/>
                  </a:lnTo>
                  <a:lnTo>
                    <a:pt x="3062" y="1932"/>
                  </a:lnTo>
                  <a:lnTo>
                    <a:pt x="3068" y="1932"/>
                  </a:lnTo>
                  <a:lnTo>
                    <a:pt x="3074" y="1933"/>
                  </a:lnTo>
                  <a:lnTo>
                    <a:pt x="3080" y="1935"/>
                  </a:lnTo>
                  <a:lnTo>
                    <a:pt x="3086" y="1938"/>
                  </a:lnTo>
                  <a:lnTo>
                    <a:pt x="3104" y="1951"/>
                  </a:lnTo>
                  <a:lnTo>
                    <a:pt x="3121" y="1964"/>
                  </a:lnTo>
                  <a:lnTo>
                    <a:pt x="3123" y="1969"/>
                  </a:lnTo>
                  <a:lnTo>
                    <a:pt x="3125" y="1976"/>
                  </a:lnTo>
                  <a:lnTo>
                    <a:pt x="3127" y="1984"/>
                  </a:lnTo>
                  <a:lnTo>
                    <a:pt x="3127" y="1991"/>
                  </a:lnTo>
                  <a:lnTo>
                    <a:pt x="3128" y="2001"/>
                  </a:lnTo>
                  <a:lnTo>
                    <a:pt x="3130" y="2007"/>
                  </a:lnTo>
                  <a:lnTo>
                    <a:pt x="3131" y="2009"/>
                  </a:lnTo>
                  <a:lnTo>
                    <a:pt x="3134" y="2012"/>
                  </a:lnTo>
                  <a:lnTo>
                    <a:pt x="3136" y="2012"/>
                  </a:lnTo>
                  <a:lnTo>
                    <a:pt x="3138" y="2012"/>
                  </a:lnTo>
                  <a:lnTo>
                    <a:pt x="3144" y="2009"/>
                  </a:lnTo>
                  <a:lnTo>
                    <a:pt x="3149" y="2008"/>
                  </a:lnTo>
                  <a:lnTo>
                    <a:pt x="3161" y="2004"/>
                  </a:lnTo>
                  <a:lnTo>
                    <a:pt x="3174" y="2001"/>
                  </a:lnTo>
                  <a:lnTo>
                    <a:pt x="3188" y="1997"/>
                  </a:lnTo>
                  <a:lnTo>
                    <a:pt x="3201" y="1994"/>
                  </a:lnTo>
                  <a:lnTo>
                    <a:pt x="3219" y="1991"/>
                  </a:lnTo>
                  <a:lnTo>
                    <a:pt x="3231" y="1990"/>
                  </a:lnTo>
                  <a:lnTo>
                    <a:pt x="3236" y="1990"/>
                  </a:lnTo>
                  <a:lnTo>
                    <a:pt x="3241" y="1989"/>
                  </a:lnTo>
                  <a:lnTo>
                    <a:pt x="3243" y="1988"/>
                  </a:lnTo>
                  <a:lnTo>
                    <a:pt x="3245" y="1987"/>
                  </a:lnTo>
                  <a:lnTo>
                    <a:pt x="3251" y="1981"/>
                  </a:lnTo>
                  <a:lnTo>
                    <a:pt x="3260" y="1976"/>
                  </a:lnTo>
                  <a:lnTo>
                    <a:pt x="3264" y="1975"/>
                  </a:lnTo>
                  <a:lnTo>
                    <a:pt x="3268" y="1975"/>
                  </a:lnTo>
                  <a:lnTo>
                    <a:pt x="3273" y="1976"/>
                  </a:lnTo>
                  <a:lnTo>
                    <a:pt x="3278" y="1979"/>
                  </a:lnTo>
                  <a:lnTo>
                    <a:pt x="3282" y="1984"/>
                  </a:lnTo>
                  <a:lnTo>
                    <a:pt x="3287" y="1991"/>
                  </a:lnTo>
                  <a:lnTo>
                    <a:pt x="3291" y="2000"/>
                  </a:lnTo>
                  <a:lnTo>
                    <a:pt x="3294" y="2008"/>
                  </a:lnTo>
                  <a:lnTo>
                    <a:pt x="3301" y="2027"/>
                  </a:lnTo>
                  <a:lnTo>
                    <a:pt x="3306" y="2044"/>
                  </a:lnTo>
                  <a:lnTo>
                    <a:pt x="3310" y="2057"/>
                  </a:lnTo>
                  <a:lnTo>
                    <a:pt x="3312" y="2064"/>
                  </a:lnTo>
                  <a:lnTo>
                    <a:pt x="3314" y="2067"/>
                  </a:lnTo>
                  <a:lnTo>
                    <a:pt x="3317" y="2070"/>
                  </a:lnTo>
                  <a:lnTo>
                    <a:pt x="3322" y="2072"/>
                  </a:lnTo>
                  <a:lnTo>
                    <a:pt x="3326" y="2075"/>
                  </a:lnTo>
                  <a:lnTo>
                    <a:pt x="3343" y="2079"/>
                  </a:lnTo>
                  <a:lnTo>
                    <a:pt x="3362" y="2083"/>
                  </a:lnTo>
                  <a:lnTo>
                    <a:pt x="3371" y="2085"/>
                  </a:lnTo>
                  <a:lnTo>
                    <a:pt x="3381" y="2085"/>
                  </a:lnTo>
                  <a:lnTo>
                    <a:pt x="3389" y="2085"/>
                  </a:lnTo>
                  <a:lnTo>
                    <a:pt x="3396" y="2084"/>
                  </a:lnTo>
                  <a:lnTo>
                    <a:pt x="3400" y="2083"/>
                  </a:lnTo>
                  <a:lnTo>
                    <a:pt x="3405" y="2083"/>
                  </a:lnTo>
                  <a:lnTo>
                    <a:pt x="3411" y="2082"/>
                  </a:lnTo>
                  <a:lnTo>
                    <a:pt x="3417" y="2078"/>
                  </a:lnTo>
                  <a:lnTo>
                    <a:pt x="3423" y="2072"/>
                  </a:lnTo>
                  <a:lnTo>
                    <a:pt x="3429" y="2067"/>
                  </a:lnTo>
                  <a:lnTo>
                    <a:pt x="3438" y="2066"/>
                  </a:lnTo>
                  <a:lnTo>
                    <a:pt x="3446" y="2065"/>
                  </a:lnTo>
                  <a:lnTo>
                    <a:pt x="3449" y="2064"/>
                  </a:lnTo>
                  <a:lnTo>
                    <a:pt x="3451" y="2061"/>
                  </a:lnTo>
                  <a:lnTo>
                    <a:pt x="3453" y="2059"/>
                  </a:lnTo>
                  <a:lnTo>
                    <a:pt x="3456" y="2056"/>
                  </a:lnTo>
                  <a:lnTo>
                    <a:pt x="3457" y="2047"/>
                  </a:lnTo>
                  <a:lnTo>
                    <a:pt x="3462" y="2040"/>
                  </a:lnTo>
                  <a:lnTo>
                    <a:pt x="3469" y="2038"/>
                  </a:lnTo>
                  <a:lnTo>
                    <a:pt x="3478" y="2036"/>
                  </a:lnTo>
                  <a:lnTo>
                    <a:pt x="3488" y="2032"/>
                  </a:lnTo>
                  <a:lnTo>
                    <a:pt x="3496" y="2027"/>
                  </a:lnTo>
                  <a:lnTo>
                    <a:pt x="3500" y="2022"/>
                  </a:lnTo>
                  <a:lnTo>
                    <a:pt x="3502" y="2016"/>
                  </a:lnTo>
                  <a:lnTo>
                    <a:pt x="3505" y="2009"/>
                  </a:lnTo>
                  <a:lnTo>
                    <a:pt x="3505" y="2002"/>
                  </a:lnTo>
                  <a:lnTo>
                    <a:pt x="3507" y="1994"/>
                  </a:lnTo>
                  <a:lnTo>
                    <a:pt x="3509" y="1987"/>
                  </a:lnTo>
                  <a:close/>
                </a:path>
              </a:pathLst>
            </a:custGeom>
            <a:solidFill>
              <a:srgbClr val="FF0000"/>
            </a:solidFill>
            <a:ln w="3175" cmpd="sng">
              <a:solidFill>
                <a:srgbClr val="BFBFB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10449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Segoe UI"/>
                <a:ea typeface="微软雅黑"/>
              </a:endParaRPr>
            </a:p>
          </p:txBody>
        </p:sp>
        <p:sp>
          <p:nvSpPr>
            <p:cNvPr id="36" name="贵州"/>
            <p:cNvSpPr>
              <a:spLocks/>
            </p:cNvSpPr>
            <p:nvPr/>
          </p:nvSpPr>
          <p:spPr bwMode="auto">
            <a:xfrm>
              <a:off x="1704127" y="4373050"/>
              <a:ext cx="887933" cy="749719"/>
            </a:xfrm>
            <a:custGeom>
              <a:avLst/>
              <a:gdLst>
                <a:gd name="T0" fmla="*/ 1464 w 2274"/>
                <a:gd name="T1" fmla="*/ 41 h 1956"/>
                <a:gd name="T2" fmla="*/ 1595 w 2274"/>
                <a:gd name="T3" fmla="*/ 13 h 1956"/>
                <a:gd name="T4" fmla="*/ 1725 w 2274"/>
                <a:gd name="T5" fmla="*/ 60 h 1956"/>
                <a:gd name="T6" fmla="*/ 1814 w 2274"/>
                <a:gd name="T7" fmla="*/ 79 h 1956"/>
                <a:gd name="T8" fmla="*/ 1920 w 2274"/>
                <a:gd name="T9" fmla="*/ 245 h 1956"/>
                <a:gd name="T10" fmla="*/ 1946 w 2274"/>
                <a:gd name="T11" fmla="*/ 383 h 1956"/>
                <a:gd name="T12" fmla="*/ 1974 w 2274"/>
                <a:gd name="T13" fmla="*/ 412 h 1956"/>
                <a:gd name="T14" fmla="*/ 2045 w 2274"/>
                <a:gd name="T15" fmla="*/ 445 h 1956"/>
                <a:gd name="T16" fmla="*/ 2142 w 2274"/>
                <a:gd name="T17" fmla="*/ 330 h 1956"/>
                <a:gd name="T18" fmla="*/ 2205 w 2274"/>
                <a:gd name="T19" fmla="*/ 453 h 1956"/>
                <a:gd name="T20" fmla="*/ 2182 w 2274"/>
                <a:gd name="T21" fmla="*/ 611 h 1956"/>
                <a:gd name="T22" fmla="*/ 2187 w 2274"/>
                <a:gd name="T23" fmla="*/ 763 h 1956"/>
                <a:gd name="T24" fmla="*/ 2072 w 2274"/>
                <a:gd name="T25" fmla="*/ 868 h 1956"/>
                <a:gd name="T26" fmla="*/ 2031 w 2274"/>
                <a:gd name="T27" fmla="*/ 964 h 1956"/>
                <a:gd name="T28" fmla="*/ 2187 w 2274"/>
                <a:gd name="T29" fmla="*/ 899 h 1956"/>
                <a:gd name="T30" fmla="*/ 2274 w 2274"/>
                <a:gd name="T31" fmla="*/ 980 h 1956"/>
                <a:gd name="T32" fmla="*/ 2269 w 2274"/>
                <a:gd name="T33" fmla="*/ 1028 h 1956"/>
                <a:gd name="T34" fmla="*/ 2219 w 2274"/>
                <a:gd name="T35" fmla="*/ 1157 h 1956"/>
                <a:gd name="T36" fmla="*/ 2215 w 2274"/>
                <a:gd name="T37" fmla="*/ 1283 h 1956"/>
                <a:gd name="T38" fmla="*/ 2234 w 2274"/>
                <a:gd name="T39" fmla="*/ 1310 h 1956"/>
                <a:gd name="T40" fmla="*/ 2217 w 2274"/>
                <a:gd name="T41" fmla="*/ 1453 h 1956"/>
                <a:gd name="T42" fmla="*/ 2078 w 2274"/>
                <a:gd name="T43" fmla="*/ 1485 h 1956"/>
                <a:gd name="T44" fmla="*/ 2081 w 2274"/>
                <a:gd name="T45" fmla="*/ 1554 h 1956"/>
                <a:gd name="T46" fmla="*/ 1977 w 2274"/>
                <a:gd name="T47" fmla="*/ 1585 h 1956"/>
                <a:gd name="T48" fmla="*/ 1917 w 2274"/>
                <a:gd name="T49" fmla="*/ 1623 h 1956"/>
                <a:gd name="T50" fmla="*/ 1831 w 2274"/>
                <a:gd name="T51" fmla="*/ 1636 h 1956"/>
                <a:gd name="T52" fmla="*/ 1735 w 2274"/>
                <a:gd name="T53" fmla="*/ 1647 h 1956"/>
                <a:gd name="T54" fmla="*/ 1580 w 2274"/>
                <a:gd name="T55" fmla="*/ 1770 h 1956"/>
                <a:gd name="T56" fmla="*/ 1535 w 2274"/>
                <a:gd name="T57" fmla="*/ 1690 h 1956"/>
                <a:gd name="T58" fmla="*/ 1430 w 2274"/>
                <a:gd name="T59" fmla="*/ 1656 h 1956"/>
                <a:gd name="T60" fmla="*/ 1334 w 2274"/>
                <a:gd name="T61" fmla="*/ 1576 h 1956"/>
                <a:gd name="T62" fmla="*/ 1266 w 2274"/>
                <a:gd name="T63" fmla="*/ 1733 h 1956"/>
                <a:gd name="T64" fmla="*/ 1134 w 2274"/>
                <a:gd name="T65" fmla="*/ 1745 h 1956"/>
                <a:gd name="T66" fmla="*/ 960 w 2274"/>
                <a:gd name="T67" fmla="*/ 1870 h 1956"/>
                <a:gd name="T68" fmla="*/ 814 w 2274"/>
                <a:gd name="T69" fmla="*/ 1931 h 1956"/>
                <a:gd name="T70" fmla="*/ 664 w 2274"/>
                <a:gd name="T71" fmla="*/ 1847 h 1956"/>
                <a:gd name="T72" fmla="*/ 510 w 2274"/>
                <a:gd name="T73" fmla="*/ 1828 h 1956"/>
                <a:gd name="T74" fmla="*/ 368 w 2274"/>
                <a:gd name="T75" fmla="*/ 1946 h 1956"/>
                <a:gd name="T76" fmla="*/ 359 w 2274"/>
                <a:gd name="T77" fmla="*/ 1776 h 1956"/>
                <a:gd name="T78" fmla="*/ 403 w 2274"/>
                <a:gd name="T79" fmla="*/ 1700 h 1956"/>
                <a:gd name="T80" fmla="*/ 334 w 2274"/>
                <a:gd name="T81" fmla="*/ 1616 h 1956"/>
                <a:gd name="T82" fmla="*/ 270 w 2274"/>
                <a:gd name="T83" fmla="*/ 1530 h 1956"/>
                <a:gd name="T84" fmla="*/ 301 w 2274"/>
                <a:gd name="T85" fmla="*/ 1320 h 1956"/>
                <a:gd name="T86" fmla="*/ 376 w 2274"/>
                <a:gd name="T87" fmla="*/ 1121 h 1956"/>
                <a:gd name="T88" fmla="*/ 185 w 2274"/>
                <a:gd name="T89" fmla="*/ 1063 h 1956"/>
                <a:gd name="T90" fmla="*/ 38 w 2274"/>
                <a:gd name="T91" fmla="*/ 990 h 1956"/>
                <a:gd name="T92" fmla="*/ 0 w 2274"/>
                <a:gd name="T93" fmla="*/ 867 h 1956"/>
                <a:gd name="T94" fmla="*/ 132 w 2274"/>
                <a:gd name="T95" fmla="*/ 699 h 1956"/>
                <a:gd name="T96" fmla="*/ 296 w 2274"/>
                <a:gd name="T97" fmla="*/ 713 h 1956"/>
                <a:gd name="T98" fmla="*/ 474 w 2274"/>
                <a:gd name="T99" fmla="*/ 775 h 1956"/>
                <a:gd name="T100" fmla="*/ 625 w 2274"/>
                <a:gd name="T101" fmla="*/ 747 h 1956"/>
                <a:gd name="T102" fmla="*/ 729 w 2274"/>
                <a:gd name="T103" fmla="*/ 592 h 1956"/>
                <a:gd name="T104" fmla="*/ 941 w 2274"/>
                <a:gd name="T105" fmla="*/ 612 h 1956"/>
                <a:gd name="T106" fmla="*/ 1048 w 2274"/>
                <a:gd name="T107" fmla="*/ 511 h 1956"/>
                <a:gd name="T108" fmla="*/ 904 w 2274"/>
                <a:gd name="T109" fmla="*/ 450 h 1956"/>
                <a:gd name="T110" fmla="*/ 803 w 2274"/>
                <a:gd name="T111" fmla="*/ 362 h 1956"/>
                <a:gd name="T112" fmla="*/ 900 w 2274"/>
                <a:gd name="T113" fmla="*/ 227 h 1956"/>
                <a:gd name="T114" fmla="*/ 1023 w 2274"/>
                <a:gd name="T115" fmla="*/ 257 h 1956"/>
                <a:gd name="T116" fmla="*/ 1128 w 2274"/>
                <a:gd name="T117" fmla="*/ 274 h 1956"/>
                <a:gd name="T118" fmla="*/ 1141 w 2274"/>
                <a:gd name="T119" fmla="*/ 149 h 1956"/>
                <a:gd name="T120" fmla="*/ 1196 w 2274"/>
                <a:gd name="T121" fmla="*/ 294 h 1956"/>
                <a:gd name="T122" fmla="*/ 1290 w 2274"/>
                <a:gd name="T123" fmla="*/ 163 h 1956"/>
                <a:gd name="T124" fmla="*/ 1411 w 2274"/>
                <a:gd name="T125" fmla="*/ 176 h 1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74" h="1956">
                  <a:moveTo>
                    <a:pt x="1428" y="176"/>
                  </a:moveTo>
                  <a:lnTo>
                    <a:pt x="1429" y="176"/>
                  </a:lnTo>
                  <a:lnTo>
                    <a:pt x="1430" y="175"/>
                  </a:lnTo>
                  <a:lnTo>
                    <a:pt x="1435" y="171"/>
                  </a:lnTo>
                  <a:lnTo>
                    <a:pt x="1438" y="169"/>
                  </a:lnTo>
                  <a:lnTo>
                    <a:pt x="1441" y="167"/>
                  </a:lnTo>
                  <a:lnTo>
                    <a:pt x="1443" y="164"/>
                  </a:lnTo>
                  <a:lnTo>
                    <a:pt x="1454" y="157"/>
                  </a:lnTo>
                  <a:lnTo>
                    <a:pt x="1467" y="149"/>
                  </a:lnTo>
                  <a:lnTo>
                    <a:pt x="1477" y="143"/>
                  </a:lnTo>
                  <a:lnTo>
                    <a:pt x="1489" y="137"/>
                  </a:lnTo>
                  <a:lnTo>
                    <a:pt x="1493" y="133"/>
                  </a:lnTo>
                  <a:lnTo>
                    <a:pt x="1496" y="130"/>
                  </a:lnTo>
                  <a:lnTo>
                    <a:pt x="1498" y="126"/>
                  </a:lnTo>
                  <a:lnTo>
                    <a:pt x="1499" y="122"/>
                  </a:lnTo>
                  <a:lnTo>
                    <a:pt x="1496" y="117"/>
                  </a:lnTo>
                  <a:lnTo>
                    <a:pt x="1491" y="111"/>
                  </a:lnTo>
                  <a:lnTo>
                    <a:pt x="1483" y="104"/>
                  </a:lnTo>
                  <a:lnTo>
                    <a:pt x="1475" y="95"/>
                  </a:lnTo>
                  <a:lnTo>
                    <a:pt x="1474" y="93"/>
                  </a:lnTo>
                  <a:lnTo>
                    <a:pt x="1472" y="89"/>
                  </a:lnTo>
                  <a:lnTo>
                    <a:pt x="1469" y="79"/>
                  </a:lnTo>
                  <a:lnTo>
                    <a:pt x="1468" y="68"/>
                  </a:lnTo>
                  <a:lnTo>
                    <a:pt x="1468" y="61"/>
                  </a:lnTo>
                  <a:lnTo>
                    <a:pt x="1466" y="53"/>
                  </a:lnTo>
                  <a:lnTo>
                    <a:pt x="1464" y="50"/>
                  </a:lnTo>
                  <a:lnTo>
                    <a:pt x="1463" y="47"/>
                  </a:lnTo>
                  <a:lnTo>
                    <a:pt x="1463" y="43"/>
                  </a:lnTo>
                  <a:lnTo>
                    <a:pt x="1464" y="41"/>
                  </a:lnTo>
                  <a:lnTo>
                    <a:pt x="1468" y="37"/>
                  </a:lnTo>
                  <a:lnTo>
                    <a:pt x="1472" y="32"/>
                  </a:lnTo>
                  <a:lnTo>
                    <a:pt x="1476" y="30"/>
                  </a:lnTo>
                  <a:lnTo>
                    <a:pt x="1482" y="26"/>
                  </a:lnTo>
                  <a:lnTo>
                    <a:pt x="1491" y="21"/>
                  </a:lnTo>
                  <a:lnTo>
                    <a:pt x="1498" y="16"/>
                  </a:lnTo>
                  <a:lnTo>
                    <a:pt x="1501" y="15"/>
                  </a:lnTo>
                  <a:lnTo>
                    <a:pt x="1505" y="12"/>
                  </a:lnTo>
                  <a:lnTo>
                    <a:pt x="1507" y="11"/>
                  </a:lnTo>
                  <a:lnTo>
                    <a:pt x="1508" y="10"/>
                  </a:lnTo>
                  <a:lnTo>
                    <a:pt x="1513" y="7"/>
                  </a:lnTo>
                  <a:lnTo>
                    <a:pt x="1519" y="4"/>
                  </a:lnTo>
                  <a:lnTo>
                    <a:pt x="1523" y="3"/>
                  </a:lnTo>
                  <a:lnTo>
                    <a:pt x="1526" y="2"/>
                  </a:lnTo>
                  <a:lnTo>
                    <a:pt x="1530" y="0"/>
                  </a:lnTo>
                  <a:lnTo>
                    <a:pt x="1532" y="2"/>
                  </a:lnTo>
                  <a:lnTo>
                    <a:pt x="1538" y="6"/>
                  </a:lnTo>
                  <a:lnTo>
                    <a:pt x="1543" y="13"/>
                  </a:lnTo>
                  <a:lnTo>
                    <a:pt x="1549" y="18"/>
                  </a:lnTo>
                  <a:lnTo>
                    <a:pt x="1554" y="21"/>
                  </a:lnTo>
                  <a:lnTo>
                    <a:pt x="1557" y="22"/>
                  </a:lnTo>
                  <a:lnTo>
                    <a:pt x="1562" y="22"/>
                  </a:lnTo>
                  <a:lnTo>
                    <a:pt x="1564" y="22"/>
                  </a:lnTo>
                  <a:lnTo>
                    <a:pt x="1567" y="22"/>
                  </a:lnTo>
                  <a:lnTo>
                    <a:pt x="1571" y="22"/>
                  </a:lnTo>
                  <a:lnTo>
                    <a:pt x="1580" y="21"/>
                  </a:lnTo>
                  <a:lnTo>
                    <a:pt x="1584" y="19"/>
                  </a:lnTo>
                  <a:lnTo>
                    <a:pt x="1590" y="17"/>
                  </a:lnTo>
                  <a:lnTo>
                    <a:pt x="1595" y="13"/>
                  </a:lnTo>
                  <a:lnTo>
                    <a:pt x="1600" y="10"/>
                  </a:lnTo>
                  <a:lnTo>
                    <a:pt x="1602" y="9"/>
                  </a:lnTo>
                  <a:lnTo>
                    <a:pt x="1606" y="7"/>
                  </a:lnTo>
                  <a:lnTo>
                    <a:pt x="1608" y="7"/>
                  </a:lnTo>
                  <a:lnTo>
                    <a:pt x="1611" y="7"/>
                  </a:lnTo>
                  <a:lnTo>
                    <a:pt x="1614" y="10"/>
                  </a:lnTo>
                  <a:lnTo>
                    <a:pt x="1617" y="13"/>
                  </a:lnTo>
                  <a:lnTo>
                    <a:pt x="1618" y="21"/>
                  </a:lnTo>
                  <a:lnTo>
                    <a:pt x="1619" y="32"/>
                  </a:lnTo>
                  <a:lnTo>
                    <a:pt x="1620" y="49"/>
                  </a:lnTo>
                  <a:lnTo>
                    <a:pt x="1623" y="66"/>
                  </a:lnTo>
                  <a:lnTo>
                    <a:pt x="1625" y="74"/>
                  </a:lnTo>
                  <a:lnTo>
                    <a:pt x="1627" y="80"/>
                  </a:lnTo>
                  <a:lnTo>
                    <a:pt x="1631" y="84"/>
                  </a:lnTo>
                  <a:lnTo>
                    <a:pt x="1633" y="86"/>
                  </a:lnTo>
                  <a:lnTo>
                    <a:pt x="1637" y="87"/>
                  </a:lnTo>
                  <a:lnTo>
                    <a:pt x="1639" y="88"/>
                  </a:lnTo>
                  <a:lnTo>
                    <a:pt x="1644" y="89"/>
                  </a:lnTo>
                  <a:lnTo>
                    <a:pt x="1646" y="89"/>
                  </a:lnTo>
                  <a:lnTo>
                    <a:pt x="1651" y="91"/>
                  </a:lnTo>
                  <a:lnTo>
                    <a:pt x="1656" y="89"/>
                  </a:lnTo>
                  <a:lnTo>
                    <a:pt x="1662" y="88"/>
                  </a:lnTo>
                  <a:lnTo>
                    <a:pt x="1668" y="87"/>
                  </a:lnTo>
                  <a:lnTo>
                    <a:pt x="1677" y="82"/>
                  </a:lnTo>
                  <a:lnTo>
                    <a:pt x="1687" y="76"/>
                  </a:lnTo>
                  <a:lnTo>
                    <a:pt x="1700" y="69"/>
                  </a:lnTo>
                  <a:lnTo>
                    <a:pt x="1715" y="63"/>
                  </a:lnTo>
                  <a:lnTo>
                    <a:pt x="1720" y="62"/>
                  </a:lnTo>
                  <a:lnTo>
                    <a:pt x="1725" y="60"/>
                  </a:lnTo>
                  <a:lnTo>
                    <a:pt x="1733" y="59"/>
                  </a:lnTo>
                  <a:lnTo>
                    <a:pt x="1741" y="59"/>
                  </a:lnTo>
                  <a:lnTo>
                    <a:pt x="1746" y="60"/>
                  </a:lnTo>
                  <a:lnTo>
                    <a:pt x="1751" y="61"/>
                  </a:lnTo>
                  <a:lnTo>
                    <a:pt x="1754" y="62"/>
                  </a:lnTo>
                  <a:lnTo>
                    <a:pt x="1758" y="63"/>
                  </a:lnTo>
                  <a:lnTo>
                    <a:pt x="1763" y="66"/>
                  </a:lnTo>
                  <a:lnTo>
                    <a:pt x="1768" y="68"/>
                  </a:lnTo>
                  <a:lnTo>
                    <a:pt x="1769" y="70"/>
                  </a:lnTo>
                  <a:lnTo>
                    <a:pt x="1771" y="72"/>
                  </a:lnTo>
                  <a:lnTo>
                    <a:pt x="1772" y="73"/>
                  </a:lnTo>
                  <a:lnTo>
                    <a:pt x="1775" y="74"/>
                  </a:lnTo>
                  <a:lnTo>
                    <a:pt x="1778" y="78"/>
                  </a:lnTo>
                  <a:lnTo>
                    <a:pt x="1782" y="81"/>
                  </a:lnTo>
                  <a:lnTo>
                    <a:pt x="1783" y="82"/>
                  </a:lnTo>
                  <a:lnTo>
                    <a:pt x="1784" y="82"/>
                  </a:lnTo>
                  <a:lnTo>
                    <a:pt x="1788" y="81"/>
                  </a:lnTo>
                  <a:lnTo>
                    <a:pt x="1792" y="78"/>
                  </a:lnTo>
                  <a:lnTo>
                    <a:pt x="1796" y="76"/>
                  </a:lnTo>
                  <a:lnTo>
                    <a:pt x="1798" y="74"/>
                  </a:lnTo>
                  <a:lnTo>
                    <a:pt x="1802" y="72"/>
                  </a:lnTo>
                  <a:lnTo>
                    <a:pt x="1806" y="69"/>
                  </a:lnTo>
                  <a:lnTo>
                    <a:pt x="1807" y="69"/>
                  </a:lnTo>
                  <a:lnTo>
                    <a:pt x="1808" y="69"/>
                  </a:lnTo>
                  <a:lnTo>
                    <a:pt x="1809" y="69"/>
                  </a:lnTo>
                  <a:lnTo>
                    <a:pt x="1810" y="70"/>
                  </a:lnTo>
                  <a:lnTo>
                    <a:pt x="1812" y="73"/>
                  </a:lnTo>
                  <a:lnTo>
                    <a:pt x="1813" y="74"/>
                  </a:lnTo>
                  <a:lnTo>
                    <a:pt x="1814" y="79"/>
                  </a:lnTo>
                  <a:lnTo>
                    <a:pt x="1815" y="84"/>
                  </a:lnTo>
                  <a:lnTo>
                    <a:pt x="1819" y="93"/>
                  </a:lnTo>
                  <a:lnTo>
                    <a:pt x="1822" y="105"/>
                  </a:lnTo>
                  <a:lnTo>
                    <a:pt x="1825" y="113"/>
                  </a:lnTo>
                  <a:lnTo>
                    <a:pt x="1826" y="122"/>
                  </a:lnTo>
                  <a:lnTo>
                    <a:pt x="1828" y="135"/>
                  </a:lnTo>
                  <a:lnTo>
                    <a:pt x="1831" y="148"/>
                  </a:lnTo>
                  <a:lnTo>
                    <a:pt x="1833" y="161"/>
                  </a:lnTo>
                  <a:lnTo>
                    <a:pt x="1835" y="175"/>
                  </a:lnTo>
                  <a:lnTo>
                    <a:pt x="1834" y="188"/>
                  </a:lnTo>
                  <a:lnTo>
                    <a:pt x="1833" y="201"/>
                  </a:lnTo>
                  <a:lnTo>
                    <a:pt x="1835" y="214"/>
                  </a:lnTo>
                  <a:lnTo>
                    <a:pt x="1838" y="224"/>
                  </a:lnTo>
                  <a:lnTo>
                    <a:pt x="1840" y="232"/>
                  </a:lnTo>
                  <a:lnTo>
                    <a:pt x="1842" y="238"/>
                  </a:lnTo>
                  <a:lnTo>
                    <a:pt x="1848" y="244"/>
                  </a:lnTo>
                  <a:lnTo>
                    <a:pt x="1854" y="246"/>
                  </a:lnTo>
                  <a:lnTo>
                    <a:pt x="1861" y="249"/>
                  </a:lnTo>
                  <a:lnTo>
                    <a:pt x="1869" y="252"/>
                  </a:lnTo>
                  <a:lnTo>
                    <a:pt x="1872" y="252"/>
                  </a:lnTo>
                  <a:lnTo>
                    <a:pt x="1877" y="251"/>
                  </a:lnTo>
                  <a:lnTo>
                    <a:pt x="1883" y="249"/>
                  </a:lnTo>
                  <a:lnTo>
                    <a:pt x="1889" y="246"/>
                  </a:lnTo>
                  <a:lnTo>
                    <a:pt x="1898" y="243"/>
                  </a:lnTo>
                  <a:lnTo>
                    <a:pt x="1907" y="242"/>
                  </a:lnTo>
                  <a:lnTo>
                    <a:pt x="1911" y="242"/>
                  </a:lnTo>
                  <a:lnTo>
                    <a:pt x="1915" y="242"/>
                  </a:lnTo>
                  <a:lnTo>
                    <a:pt x="1917" y="243"/>
                  </a:lnTo>
                  <a:lnTo>
                    <a:pt x="1920" y="245"/>
                  </a:lnTo>
                  <a:lnTo>
                    <a:pt x="1922" y="250"/>
                  </a:lnTo>
                  <a:lnTo>
                    <a:pt x="1922" y="255"/>
                  </a:lnTo>
                  <a:lnTo>
                    <a:pt x="1922" y="261"/>
                  </a:lnTo>
                  <a:lnTo>
                    <a:pt x="1920" y="268"/>
                  </a:lnTo>
                  <a:lnTo>
                    <a:pt x="1916" y="275"/>
                  </a:lnTo>
                  <a:lnTo>
                    <a:pt x="1914" y="282"/>
                  </a:lnTo>
                  <a:lnTo>
                    <a:pt x="1909" y="292"/>
                  </a:lnTo>
                  <a:lnTo>
                    <a:pt x="1908" y="301"/>
                  </a:lnTo>
                  <a:lnTo>
                    <a:pt x="1908" y="308"/>
                  </a:lnTo>
                  <a:lnTo>
                    <a:pt x="1909" y="313"/>
                  </a:lnTo>
                  <a:lnTo>
                    <a:pt x="1911" y="320"/>
                  </a:lnTo>
                  <a:lnTo>
                    <a:pt x="1914" y="327"/>
                  </a:lnTo>
                  <a:lnTo>
                    <a:pt x="1915" y="334"/>
                  </a:lnTo>
                  <a:lnTo>
                    <a:pt x="1916" y="343"/>
                  </a:lnTo>
                  <a:lnTo>
                    <a:pt x="1915" y="353"/>
                  </a:lnTo>
                  <a:lnTo>
                    <a:pt x="1911" y="362"/>
                  </a:lnTo>
                  <a:lnTo>
                    <a:pt x="1910" y="366"/>
                  </a:lnTo>
                  <a:lnTo>
                    <a:pt x="1909" y="371"/>
                  </a:lnTo>
                  <a:lnTo>
                    <a:pt x="1909" y="375"/>
                  </a:lnTo>
                  <a:lnTo>
                    <a:pt x="1909" y="379"/>
                  </a:lnTo>
                  <a:lnTo>
                    <a:pt x="1911" y="384"/>
                  </a:lnTo>
                  <a:lnTo>
                    <a:pt x="1915" y="388"/>
                  </a:lnTo>
                  <a:lnTo>
                    <a:pt x="1919" y="389"/>
                  </a:lnTo>
                  <a:lnTo>
                    <a:pt x="1922" y="390"/>
                  </a:lnTo>
                  <a:lnTo>
                    <a:pt x="1926" y="391"/>
                  </a:lnTo>
                  <a:lnTo>
                    <a:pt x="1929" y="390"/>
                  </a:lnTo>
                  <a:lnTo>
                    <a:pt x="1934" y="389"/>
                  </a:lnTo>
                  <a:lnTo>
                    <a:pt x="1940" y="387"/>
                  </a:lnTo>
                  <a:lnTo>
                    <a:pt x="1946" y="383"/>
                  </a:lnTo>
                  <a:lnTo>
                    <a:pt x="1951" y="377"/>
                  </a:lnTo>
                  <a:lnTo>
                    <a:pt x="1953" y="375"/>
                  </a:lnTo>
                  <a:lnTo>
                    <a:pt x="1954" y="369"/>
                  </a:lnTo>
                  <a:lnTo>
                    <a:pt x="1953" y="364"/>
                  </a:lnTo>
                  <a:lnTo>
                    <a:pt x="1952" y="357"/>
                  </a:lnTo>
                  <a:lnTo>
                    <a:pt x="1949" y="351"/>
                  </a:lnTo>
                  <a:lnTo>
                    <a:pt x="1948" y="343"/>
                  </a:lnTo>
                  <a:lnTo>
                    <a:pt x="1947" y="336"/>
                  </a:lnTo>
                  <a:lnTo>
                    <a:pt x="1948" y="328"/>
                  </a:lnTo>
                  <a:lnTo>
                    <a:pt x="1949" y="325"/>
                  </a:lnTo>
                  <a:lnTo>
                    <a:pt x="1951" y="322"/>
                  </a:lnTo>
                  <a:lnTo>
                    <a:pt x="1953" y="320"/>
                  </a:lnTo>
                  <a:lnTo>
                    <a:pt x="1954" y="318"/>
                  </a:lnTo>
                  <a:lnTo>
                    <a:pt x="1959" y="316"/>
                  </a:lnTo>
                  <a:lnTo>
                    <a:pt x="1964" y="316"/>
                  </a:lnTo>
                  <a:lnTo>
                    <a:pt x="1968" y="318"/>
                  </a:lnTo>
                  <a:lnTo>
                    <a:pt x="1974" y="324"/>
                  </a:lnTo>
                  <a:lnTo>
                    <a:pt x="1977" y="328"/>
                  </a:lnTo>
                  <a:lnTo>
                    <a:pt x="1980" y="336"/>
                  </a:lnTo>
                  <a:lnTo>
                    <a:pt x="1982" y="338"/>
                  </a:lnTo>
                  <a:lnTo>
                    <a:pt x="1982" y="341"/>
                  </a:lnTo>
                  <a:lnTo>
                    <a:pt x="1982" y="344"/>
                  </a:lnTo>
                  <a:lnTo>
                    <a:pt x="1983" y="346"/>
                  </a:lnTo>
                  <a:lnTo>
                    <a:pt x="1983" y="355"/>
                  </a:lnTo>
                  <a:lnTo>
                    <a:pt x="1983" y="362"/>
                  </a:lnTo>
                  <a:lnTo>
                    <a:pt x="1982" y="375"/>
                  </a:lnTo>
                  <a:lnTo>
                    <a:pt x="1979" y="388"/>
                  </a:lnTo>
                  <a:lnTo>
                    <a:pt x="1977" y="400"/>
                  </a:lnTo>
                  <a:lnTo>
                    <a:pt x="1974" y="412"/>
                  </a:lnTo>
                  <a:lnTo>
                    <a:pt x="1974" y="418"/>
                  </a:lnTo>
                  <a:lnTo>
                    <a:pt x="1973" y="423"/>
                  </a:lnTo>
                  <a:lnTo>
                    <a:pt x="1973" y="427"/>
                  </a:lnTo>
                  <a:lnTo>
                    <a:pt x="1973" y="431"/>
                  </a:lnTo>
                  <a:lnTo>
                    <a:pt x="1974" y="435"/>
                  </a:lnTo>
                  <a:lnTo>
                    <a:pt x="1977" y="438"/>
                  </a:lnTo>
                  <a:lnTo>
                    <a:pt x="1978" y="438"/>
                  </a:lnTo>
                  <a:lnTo>
                    <a:pt x="1979" y="439"/>
                  </a:lnTo>
                  <a:lnTo>
                    <a:pt x="1980" y="439"/>
                  </a:lnTo>
                  <a:lnTo>
                    <a:pt x="1982" y="439"/>
                  </a:lnTo>
                  <a:lnTo>
                    <a:pt x="1985" y="438"/>
                  </a:lnTo>
                  <a:lnTo>
                    <a:pt x="1987" y="437"/>
                  </a:lnTo>
                  <a:lnTo>
                    <a:pt x="1989" y="437"/>
                  </a:lnTo>
                  <a:lnTo>
                    <a:pt x="1990" y="435"/>
                  </a:lnTo>
                  <a:lnTo>
                    <a:pt x="1992" y="434"/>
                  </a:lnTo>
                  <a:lnTo>
                    <a:pt x="1995" y="434"/>
                  </a:lnTo>
                  <a:lnTo>
                    <a:pt x="1998" y="432"/>
                  </a:lnTo>
                  <a:lnTo>
                    <a:pt x="2003" y="429"/>
                  </a:lnTo>
                  <a:lnTo>
                    <a:pt x="2009" y="428"/>
                  </a:lnTo>
                  <a:lnTo>
                    <a:pt x="2015" y="428"/>
                  </a:lnTo>
                  <a:lnTo>
                    <a:pt x="2021" y="428"/>
                  </a:lnTo>
                  <a:lnTo>
                    <a:pt x="2027" y="429"/>
                  </a:lnTo>
                  <a:lnTo>
                    <a:pt x="2030" y="431"/>
                  </a:lnTo>
                  <a:lnTo>
                    <a:pt x="2034" y="432"/>
                  </a:lnTo>
                  <a:lnTo>
                    <a:pt x="2037" y="434"/>
                  </a:lnTo>
                  <a:lnTo>
                    <a:pt x="2040" y="437"/>
                  </a:lnTo>
                  <a:lnTo>
                    <a:pt x="2041" y="439"/>
                  </a:lnTo>
                  <a:lnTo>
                    <a:pt x="2042" y="442"/>
                  </a:lnTo>
                  <a:lnTo>
                    <a:pt x="2045" y="445"/>
                  </a:lnTo>
                  <a:lnTo>
                    <a:pt x="2046" y="448"/>
                  </a:lnTo>
                  <a:lnTo>
                    <a:pt x="2047" y="450"/>
                  </a:lnTo>
                  <a:lnTo>
                    <a:pt x="2049" y="452"/>
                  </a:lnTo>
                  <a:lnTo>
                    <a:pt x="2050" y="452"/>
                  </a:lnTo>
                  <a:lnTo>
                    <a:pt x="2052" y="452"/>
                  </a:lnTo>
                  <a:lnTo>
                    <a:pt x="2055" y="453"/>
                  </a:lnTo>
                  <a:lnTo>
                    <a:pt x="2058" y="453"/>
                  </a:lnTo>
                  <a:lnTo>
                    <a:pt x="2067" y="452"/>
                  </a:lnTo>
                  <a:lnTo>
                    <a:pt x="2078" y="451"/>
                  </a:lnTo>
                  <a:lnTo>
                    <a:pt x="2084" y="451"/>
                  </a:lnTo>
                  <a:lnTo>
                    <a:pt x="2090" y="450"/>
                  </a:lnTo>
                  <a:lnTo>
                    <a:pt x="2096" y="450"/>
                  </a:lnTo>
                  <a:lnTo>
                    <a:pt x="2100" y="450"/>
                  </a:lnTo>
                  <a:lnTo>
                    <a:pt x="2105" y="447"/>
                  </a:lnTo>
                  <a:lnTo>
                    <a:pt x="2108" y="445"/>
                  </a:lnTo>
                  <a:lnTo>
                    <a:pt x="2110" y="442"/>
                  </a:lnTo>
                  <a:lnTo>
                    <a:pt x="2110" y="438"/>
                  </a:lnTo>
                  <a:lnTo>
                    <a:pt x="2110" y="432"/>
                  </a:lnTo>
                  <a:lnTo>
                    <a:pt x="2110" y="423"/>
                  </a:lnTo>
                  <a:lnTo>
                    <a:pt x="2110" y="415"/>
                  </a:lnTo>
                  <a:lnTo>
                    <a:pt x="2112" y="404"/>
                  </a:lnTo>
                  <a:lnTo>
                    <a:pt x="2117" y="393"/>
                  </a:lnTo>
                  <a:lnTo>
                    <a:pt x="2123" y="382"/>
                  </a:lnTo>
                  <a:lnTo>
                    <a:pt x="2128" y="368"/>
                  </a:lnTo>
                  <a:lnTo>
                    <a:pt x="2131" y="350"/>
                  </a:lnTo>
                  <a:lnTo>
                    <a:pt x="2135" y="339"/>
                  </a:lnTo>
                  <a:lnTo>
                    <a:pt x="2137" y="333"/>
                  </a:lnTo>
                  <a:lnTo>
                    <a:pt x="2140" y="332"/>
                  </a:lnTo>
                  <a:lnTo>
                    <a:pt x="2142" y="330"/>
                  </a:lnTo>
                  <a:lnTo>
                    <a:pt x="2149" y="325"/>
                  </a:lnTo>
                  <a:lnTo>
                    <a:pt x="2156" y="321"/>
                  </a:lnTo>
                  <a:lnTo>
                    <a:pt x="2163" y="319"/>
                  </a:lnTo>
                  <a:lnTo>
                    <a:pt x="2168" y="318"/>
                  </a:lnTo>
                  <a:lnTo>
                    <a:pt x="2168" y="320"/>
                  </a:lnTo>
                  <a:lnTo>
                    <a:pt x="2168" y="322"/>
                  </a:lnTo>
                  <a:lnTo>
                    <a:pt x="2169" y="326"/>
                  </a:lnTo>
                  <a:lnTo>
                    <a:pt x="2169" y="328"/>
                  </a:lnTo>
                  <a:lnTo>
                    <a:pt x="2172" y="343"/>
                  </a:lnTo>
                  <a:lnTo>
                    <a:pt x="2174" y="358"/>
                  </a:lnTo>
                  <a:lnTo>
                    <a:pt x="2175" y="370"/>
                  </a:lnTo>
                  <a:lnTo>
                    <a:pt x="2175" y="383"/>
                  </a:lnTo>
                  <a:lnTo>
                    <a:pt x="2173" y="391"/>
                  </a:lnTo>
                  <a:lnTo>
                    <a:pt x="2172" y="399"/>
                  </a:lnTo>
                  <a:lnTo>
                    <a:pt x="2173" y="403"/>
                  </a:lnTo>
                  <a:lnTo>
                    <a:pt x="2174" y="404"/>
                  </a:lnTo>
                  <a:lnTo>
                    <a:pt x="2178" y="407"/>
                  </a:lnTo>
                  <a:lnTo>
                    <a:pt x="2180" y="409"/>
                  </a:lnTo>
                  <a:lnTo>
                    <a:pt x="2185" y="413"/>
                  </a:lnTo>
                  <a:lnTo>
                    <a:pt x="2190" y="415"/>
                  </a:lnTo>
                  <a:lnTo>
                    <a:pt x="2200" y="415"/>
                  </a:lnTo>
                  <a:lnTo>
                    <a:pt x="2211" y="416"/>
                  </a:lnTo>
                  <a:lnTo>
                    <a:pt x="2212" y="419"/>
                  </a:lnTo>
                  <a:lnTo>
                    <a:pt x="2215" y="422"/>
                  </a:lnTo>
                  <a:lnTo>
                    <a:pt x="2215" y="426"/>
                  </a:lnTo>
                  <a:lnTo>
                    <a:pt x="2215" y="429"/>
                  </a:lnTo>
                  <a:lnTo>
                    <a:pt x="2215" y="437"/>
                  </a:lnTo>
                  <a:lnTo>
                    <a:pt x="2213" y="444"/>
                  </a:lnTo>
                  <a:lnTo>
                    <a:pt x="2205" y="453"/>
                  </a:lnTo>
                  <a:lnTo>
                    <a:pt x="2198" y="464"/>
                  </a:lnTo>
                  <a:lnTo>
                    <a:pt x="2191" y="475"/>
                  </a:lnTo>
                  <a:lnTo>
                    <a:pt x="2186" y="485"/>
                  </a:lnTo>
                  <a:lnTo>
                    <a:pt x="2184" y="490"/>
                  </a:lnTo>
                  <a:lnTo>
                    <a:pt x="2182" y="496"/>
                  </a:lnTo>
                  <a:lnTo>
                    <a:pt x="2182" y="501"/>
                  </a:lnTo>
                  <a:lnTo>
                    <a:pt x="2182" y="505"/>
                  </a:lnTo>
                  <a:lnTo>
                    <a:pt x="2184" y="510"/>
                  </a:lnTo>
                  <a:lnTo>
                    <a:pt x="2185" y="513"/>
                  </a:lnTo>
                  <a:lnTo>
                    <a:pt x="2187" y="515"/>
                  </a:lnTo>
                  <a:lnTo>
                    <a:pt x="2192" y="517"/>
                  </a:lnTo>
                  <a:lnTo>
                    <a:pt x="2199" y="519"/>
                  </a:lnTo>
                  <a:lnTo>
                    <a:pt x="2204" y="519"/>
                  </a:lnTo>
                  <a:lnTo>
                    <a:pt x="2205" y="520"/>
                  </a:lnTo>
                  <a:lnTo>
                    <a:pt x="2206" y="521"/>
                  </a:lnTo>
                  <a:lnTo>
                    <a:pt x="2206" y="522"/>
                  </a:lnTo>
                  <a:lnTo>
                    <a:pt x="2206" y="522"/>
                  </a:lnTo>
                  <a:lnTo>
                    <a:pt x="2205" y="528"/>
                  </a:lnTo>
                  <a:lnTo>
                    <a:pt x="2201" y="535"/>
                  </a:lnTo>
                  <a:lnTo>
                    <a:pt x="2197" y="541"/>
                  </a:lnTo>
                  <a:lnTo>
                    <a:pt x="2192" y="548"/>
                  </a:lnTo>
                  <a:lnTo>
                    <a:pt x="2188" y="554"/>
                  </a:lnTo>
                  <a:lnTo>
                    <a:pt x="2187" y="559"/>
                  </a:lnTo>
                  <a:lnTo>
                    <a:pt x="2185" y="565"/>
                  </a:lnTo>
                  <a:lnTo>
                    <a:pt x="2185" y="571"/>
                  </a:lnTo>
                  <a:lnTo>
                    <a:pt x="2184" y="578"/>
                  </a:lnTo>
                  <a:lnTo>
                    <a:pt x="2184" y="585"/>
                  </a:lnTo>
                  <a:lnTo>
                    <a:pt x="2182" y="598"/>
                  </a:lnTo>
                  <a:lnTo>
                    <a:pt x="2182" y="611"/>
                  </a:lnTo>
                  <a:lnTo>
                    <a:pt x="2182" y="616"/>
                  </a:lnTo>
                  <a:lnTo>
                    <a:pt x="2184" y="621"/>
                  </a:lnTo>
                  <a:lnTo>
                    <a:pt x="2185" y="626"/>
                  </a:lnTo>
                  <a:lnTo>
                    <a:pt x="2188" y="631"/>
                  </a:lnTo>
                  <a:lnTo>
                    <a:pt x="2193" y="636"/>
                  </a:lnTo>
                  <a:lnTo>
                    <a:pt x="2200" y="640"/>
                  </a:lnTo>
                  <a:lnTo>
                    <a:pt x="2209" y="643"/>
                  </a:lnTo>
                  <a:lnTo>
                    <a:pt x="2213" y="646"/>
                  </a:lnTo>
                  <a:lnTo>
                    <a:pt x="2220" y="648"/>
                  </a:lnTo>
                  <a:lnTo>
                    <a:pt x="2226" y="650"/>
                  </a:lnTo>
                  <a:lnTo>
                    <a:pt x="2231" y="653"/>
                  </a:lnTo>
                  <a:lnTo>
                    <a:pt x="2236" y="658"/>
                  </a:lnTo>
                  <a:lnTo>
                    <a:pt x="2241" y="662"/>
                  </a:lnTo>
                  <a:lnTo>
                    <a:pt x="2244" y="667"/>
                  </a:lnTo>
                  <a:lnTo>
                    <a:pt x="2248" y="677"/>
                  </a:lnTo>
                  <a:lnTo>
                    <a:pt x="2249" y="687"/>
                  </a:lnTo>
                  <a:lnTo>
                    <a:pt x="2249" y="697"/>
                  </a:lnTo>
                  <a:lnTo>
                    <a:pt x="2247" y="705"/>
                  </a:lnTo>
                  <a:lnTo>
                    <a:pt x="2245" y="709"/>
                  </a:lnTo>
                  <a:lnTo>
                    <a:pt x="2244" y="712"/>
                  </a:lnTo>
                  <a:lnTo>
                    <a:pt x="2242" y="716"/>
                  </a:lnTo>
                  <a:lnTo>
                    <a:pt x="2238" y="719"/>
                  </a:lnTo>
                  <a:lnTo>
                    <a:pt x="2224" y="729"/>
                  </a:lnTo>
                  <a:lnTo>
                    <a:pt x="2210" y="737"/>
                  </a:lnTo>
                  <a:lnTo>
                    <a:pt x="2201" y="743"/>
                  </a:lnTo>
                  <a:lnTo>
                    <a:pt x="2195" y="749"/>
                  </a:lnTo>
                  <a:lnTo>
                    <a:pt x="2191" y="755"/>
                  </a:lnTo>
                  <a:lnTo>
                    <a:pt x="2188" y="760"/>
                  </a:lnTo>
                  <a:lnTo>
                    <a:pt x="2187" y="763"/>
                  </a:lnTo>
                  <a:lnTo>
                    <a:pt x="2187" y="768"/>
                  </a:lnTo>
                  <a:lnTo>
                    <a:pt x="2187" y="773"/>
                  </a:lnTo>
                  <a:lnTo>
                    <a:pt x="2186" y="776"/>
                  </a:lnTo>
                  <a:lnTo>
                    <a:pt x="2186" y="779"/>
                  </a:lnTo>
                  <a:lnTo>
                    <a:pt x="2185" y="781"/>
                  </a:lnTo>
                  <a:lnTo>
                    <a:pt x="2182" y="782"/>
                  </a:lnTo>
                  <a:lnTo>
                    <a:pt x="2180" y="782"/>
                  </a:lnTo>
                  <a:lnTo>
                    <a:pt x="2178" y="784"/>
                  </a:lnTo>
                  <a:lnTo>
                    <a:pt x="2175" y="784"/>
                  </a:lnTo>
                  <a:lnTo>
                    <a:pt x="2167" y="782"/>
                  </a:lnTo>
                  <a:lnTo>
                    <a:pt x="2161" y="781"/>
                  </a:lnTo>
                  <a:lnTo>
                    <a:pt x="2148" y="779"/>
                  </a:lnTo>
                  <a:lnTo>
                    <a:pt x="2127" y="775"/>
                  </a:lnTo>
                  <a:lnTo>
                    <a:pt x="2122" y="775"/>
                  </a:lnTo>
                  <a:lnTo>
                    <a:pt x="2118" y="776"/>
                  </a:lnTo>
                  <a:lnTo>
                    <a:pt x="2116" y="778"/>
                  </a:lnTo>
                  <a:lnTo>
                    <a:pt x="2115" y="779"/>
                  </a:lnTo>
                  <a:lnTo>
                    <a:pt x="2112" y="782"/>
                  </a:lnTo>
                  <a:lnTo>
                    <a:pt x="2111" y="786"/>
                  </a:lnTo>
                  <a:lnTo>
                    <a:pt x="2110" y="790"/>
                  </a:lnTo>
                  <a:lnTo>
                    <a:pt x="2109" y="793"/>
                  </a:lnTo>
                  <a:lnTo>
                    <a:pt x="2106" y="798"/>
                  </a:lnTo>
                  <a:lnTo>
                    <a:pt x="2103" y="804"/>
                  </a:lnTo>
                  <a:lnTo>
                    <a:pt x="2099" y="813"/>
                  </a:lnTo>
                  <a:lnTo>
                    <a:pt x="2096" y="823"/>
                  </a:lnTo>
                  <a:lnTo>
                    <a:pt x="2091" y="834"/>
                  </a:lnTo>
                  <a:lnTo>
                    <a:pt x="2086" y="843"/>
                  </a:lnTo>
                  <a:lnTo>
                    <a:pt x="2080" y="856"/>
                  </a:lnTo>
                  <a:lnTo>
                    <a:pt x="2072" y="868"/>
                  </a:lnTo>
                  <a:lnTo>
                    <a:pt x="2068" y="873"/>
                  </a:lnTo>
                  <a:lnTo>
                    <a:pt x="2064" y="878"/>
                  </a:lnTo>
                  <a:lnTo>
                    <a:pt x="2059" y="881"/>
                  </a:lnTo>
                  <a:lnTo>
                    <a:pt x="2053" y="886"/>
                  </a:lnTo>
                  <a:lnTo>
                    <a:pt x="2048" y="889"/>
                  </a:lnTo>
                  <a:lnTo>
                    <a:pt x="2042" y="894"/>
                  </a:lnTo>
                  <a:lnTo>
                    <a:pt x="2040" y="895"/>
                  </a:lnTo>
                  <a:lnTo>
                    <a:pt x="2035" y="900"/>
                  </a:lnTo>
                  <a:lnTo>
                    <a:pt x="2029" y="907"/>
                  </a:lnTo>
                  <a:lnTo>
                    <a:pt x="2024" y="913"/>
                  </a:lnTo>
                  <a:lnTo>
                    <a:pt x="2020" y="919"/>
                  </a:lnTo>
                  <a:lnTo>
                    <a:pt x="2014" y="923"/>
                  </a:lnTo>
                  <a:lnTo>
                    <a:pt x="2009" y="924"/>
                  </a:lnTo>
                  <a:lnTo>
                    <a:pt x="2004" y="925"/>
                  </a:lnTo>
                  <a:lnTo>
                    <a:pt x="2002" y="926"/>
                  </a:lnTo>
                  <a:lnTo>
                    <a:pt x="1999" y="926"/>
                  </a:lnTo>
                  <a:lnTo>
                    <a:pt x="1996" y="927"/>
                  </a:lnTo>
                  <a:lnTo>
                    <a:pt x="1993" y="929"/>
                  </a:lnTo>
                  <a:lnTo>
                    <a:pt x="1992" y="931"/>
                  </a:lnTo>
                  <a:lnTo>
                    <a:pt x="1992" y="933"/>
                  </a:lnTo>
                  <a:lnTo>
                    <a:pt x="1993" y="937"/>
                  </a:lnTo>
                  <a:lnTo>
                    <a:pt x="1997" y="940"/>
                  </a:lnTo>
                  <a:lnTo>
                    <a:pt x="2003" y="945"/>
                  </a:lnTo>
                  <a:lnTo>
                    <a:pt x="2010" y="950"/>
                  </a:lnTo>
                  <a:lnTo>
                    <a:pt x="2017" y="956"/>
                  </a:lnTo>
                  <a:lnTo>
                    <a:pt x="2025" y="963"/>
                  </a:lnTo>
                  <a:lnTo>
                    <a:pt x="2027" y="964"/>
                  </a:lnTo>
                  <a:lnTo>
                    <a:pt x="2029" y="965"/>
                  </a:lnTo>
                  <a:lnTo>
                    <a:pt x="2031" y="964"/>
                  </a:lnTo>
                  <a:lnTo>
                    <a:pt x="2034" y="963"/>
                  </a:lnTo>
                  <a:lnTo>
                    <a:pt x="2040" y="960"/>
                  </a:lnTo>
                  <a:lnTo>
                    <a:pt x="2047" y="955"/>
                  </a:lnTo>
                  <a:lnTo>
                    <a:pt x="2062" y="940"/>
                  </a:lnTo>
                  <a:lnTo>
                    <a:pt x="2079" y="925"/>
                  </a:lnTo>
                  <a:lnTo>
                    <a:pt x="2086" y="918"/>
                  </a:lnTo>
                  <a:lnTo>
                    <a:pt x="2097" y="910"/>
                  </a:lnTo>
                  <a:lnTo>
                    <a:pt x="2103" y="908"/>
                  </a:lnTo>
                  <a:lnTo>
                    <a:pt x="2106" y="908"/>
                  </a:lnTo>
                  <a:lnTo>
                    <a:pt x="2109" y="908"/>
                  </a:lnTo>
                  <a:lnTo>
                    <a:pt x="2110" y="910"/>
                  </a:lnTo>
                  <a:lnTo>
                    <a:pt x="2112" y="912"/>
                  </a:lnTo>
                  <a:lnTo>
                    <a:pt x="2112" y="914"/>
                  </a:lnTo>
                  <a:lnTo>
                    <a:pt x="2113" y="920"/>
                  </a:lnTo>
                  <a:lnTo>
                    <a:pt x="2112" y="925"/>
                  </a:lnTo>
                  <a:lnTo>
                    <a:pt x="2112" y="930"/>
                  </a:lnTo>
                  <a:lnTo>
                    <a:pt x="2113" y="935"/>
                  </a:lnTo>
                  <a:lnTo>
                    <a:pt x="2115" y="937"/>
                  </a:lnTo>
                  <a:lnTo>
                    <a:pt x="2118" y="938"/>
                  </a:lnTo>
                  <a:lnTo>
                    <a:pt x="2123" y="939"/>
                  </a:lnTo>
                  <a:lnTo>
                    <a:pt x="2128" y="939"/>
                  </a:lnTo>
                  <a:lnTo>
                    <a:pt x="2134" y="937"/>
                  </a:lnTo>
                  <a:lnTo>
                    <a:pt x="2140" y="935"/>
                  </a:lnTo>
                  <a:lnTo>
                    <a:pt x="2150" y="925"/>
                  </a:lnTo>
                  <a:lnTo>
                    <a:pt x="2162" y="912"/>
                  </a:lnTo>
                  <a:lnTo>
                    <a:pt x="2168" y="907"/>
                  </a:lnTo>
                  <a:lnTo>
                    <a:pt x="2176" y="902"/>
                  </a:lnTo>
                  <a:lnTo>
                    <a:pt x="2181" y="900"/>
                  </a:lnTo>
                  <a:lnTo>
                    <a:pt x="2187" y="899"/>
                  </a:lnTo>
                  <a:lnTo>
                    <a:pt x="2192" y="898"/>
                  </a:lnTo>
                  <a:lnTo>
                    <a:pt x="2197" y="897"/>
                  </a:lnTo>
                  <a:lnTo>
                    <a:pt x="2204" y="895"/>
                  </a:lnTo>
                  <a:lnTo>
                    <a:pt x="2212" y="895"/>
                  </a:lnTo>
                  <a:lnTo>
                    <a:pt x="2220" y="897"/>
                  </a:lnTo>
                  <a:lnTo>
                    <a:pt x="2229" y="898"/>
                  </a:lnTo>
                  <a:lnTo>
                    <a:pt x="2236" y="901"/>
                  </a:lnTo>
                  <a:lnTo>
                    <a:pt x="2241" y="906"/>
                  </a:lnTo>
                  <a:lnTo>
                    <a:pt x="2243" y="912"/>
                  </a:lnTo>
                  <a:lnTo>
                    <a:pt x="2244" y="918"/>
                  </a:lnTo>
                  <a:lnTo>
                    <a:pt x="2244" y="927"/>
                  </a:lnTo>
                  <a:lnTo>
                    <a:pt x="2244" y="936"/>
                  </a:lnTo>
                  <a:lnTo>
                    <a:pt x="2244" y="940"/>
                  </a:lnTo>
                  <a:lnTo>
                    <a:pt x="2247" y="945"/>
                  </a:lnTo>
                  <a:lnTo>
                    <a:pt x="2247" y="946"/>
                  </a:lnTo>
                  <a:lnTo>
                    <a:pt x="2248" y="946"/>
                  </a:lnTo>
                  <a:lnTo>
                    <a:pt x="2250" y="948"/>
                  </a:lnTo>
                  <a:lnTo>
                    <a:pt x="2255" y="949"/>
                  </a:lnTo>
                  <a:lnTo>
                    <a:pt x="2257" y="950"/>
                  </a:lnTo>
                  <a:lnTo>
                    <a:pt x="2261" y="950"/>
                  </a:lnTo>
                  <a:lnTo>
                    <a:pt x="2263" y="951"/>
                  </a:lnTo>
                  <a:lnTo>
                    <a:pt x="2266" y="951"/>
                  </a:lnTo>
                  <a:lnTo>
                    <a:pt x="2268" y="954"/>
                  </a:lnTo>
                  <a:lnTo>
                    <a:pt x="2270" y="955"/>
                  </a:lnTo>
                  <a:lnTo>
                    <a:pt x="2272" y="957"/>
                  </a:lnTo>
                  <a:lnTo>
                    <a:pt x="2272" y="958"/>
                  </a:lnTo>
                  <a:lnTo>
                    <a:pt x="2273" y="962"/>
                  </a:lnTo>
                  <a:lnTo>
                    <a:pt x="2274" y="964"/>
                  </a:lnTo>
                  <a:lnTo>
                    <a:pt x="2274" y="980"/>
                  </a:lnTo>
                  <a:lnTo>
                    <a:pt x="2273" y="993"/>
                  </a:lnTo>
                  <a:lnTo>
                    <a:pt x="2272" y="998"/>
                  </a:lnTo>
                  <a:lnTo>
                    <a:pt x="2269" y="1001"/>
                  </a:lnTo>
                  <a:lnTo>
                    <a:pt x="2266" y="1005"/>
                  </a:lnTo>
                  <a:lnTo>
                    <a:pt x="2262" y="1007"/>
                  </a:lnTo>
                  <a:lnTo>
                    <a:pt x="2257" y="1009"/>
                  </a:lnTo>
                  <a:lnTo>
                    <a:pt x="2253" y="1012"/>
                  </a:lnTo>
                  <a:lnTo>
                    <a:pt x="2248" y="1013"/>
                  </a:lnTo>
                  <a:lnTo>
                    <a:pt x="2243" y="1015"/>
                  </a:lnTo>
                  <a:lnTo>
                    <a:pt x="2238" y="1020"/>
                  </a:lnTo>
                  <a:lnTo>
                    <a:pt x="2236" y="1025"/>
                  </a:lnTo>
                  <a:lnTo>
                    <a:pt x="2236" y="1026"/>
                  </a:lnTo>
                  <a:lnTo>
                    <a:pt x="2237" y="1030"/>
                  </a:lnTo>
                  <a:lnTo>
                    <a:pt x="2238" y="1030"/>
                  </a:lnTo>
                  <a:lnTo>
                    <a:pt x="2239" y="1031"/>
                  </a:lnTo>
                  <a:lnTo>
                    <a:pt x="2242" y="1031"/>
                  </a:lnTo>
                  <a:lnTo>
                    <a:pt x="2244" y="1030"/>
                  </a:lnTo>
                  <a:lnTo>
                    <a:pt x="2248" y="1030"/>
                  </a:lnTo>
                  <a:lnTo>
                    <a:pt x="2250" y="1028"/>
                  </a:lnTo>
                  <a:lnTo>
                    <a:pt x="2253" y="1027"/>
                  </a:lnTo>
                  <a:lnTo>
                    <a:pt x="2254" y="1026"/>
                  </a:lnTo>
                  <a:lnTo>
                    <a:pt x="2256" y="1025"/>
                  </a:lnTo>
                  <a:lnTo>
                    <a:pt x="2258" y="1024"/>
                  </a:lnTo>
                  <a:lnTo>
                    <a:pt x="2261" y="1024"/>
                  </a:lnTo>
                  <a:lnTo>
                    <a:pt x="2262" y="1023"/>
                  </a:lnTo>
                  <a:lnTo>
                    <a:pt x="2264" y="1024"/>
                  </a:lnTo>
                  <a:lnTo>
                    <a:pt x="2267" y="1025"/>
                  </a:lnTo>
                  <a:lnTo>
                    <a:pt x="2268" y="1026"/>
                  </a:lnTo>
                  <a:lnTo>
                    <a:pt x="2269" y="1028"/>
                  </a:lnTo>
                  <a:lnTo>
                    <a:pt x="2270" y="1034"/>
                  </a:lnTo>
                  <a:lnTo>
                    <a:pt x="2270" y="1042"/>
                  </a:lnTo>
                  <a:lnTo>
                    <a:pt x="2270" y="1045"/>
                  </a:lnTo>
                  <a:lnTo>
                    <a:pt x="2269" y="1049"/>
                  </a:lnTo>
                  <a:lnTo>
                    <a:pt x="2269" y="1052"/>
                  </a:lnTo>
                  <a:lnTo>
                    <a:pt x="2268" y="1056"/>
                  </a:lnTo>
                  <a:lnTo>
                    <a:pt x="2268" y="1061"/>
                  </a:lnTo>
                  <a:lnTo>
                    <a:pt x="2266" y="1066"/>
                  </a:lnTo>
                  <a:lnTo>
                    <a:pt x="2264" y="1069"/>
                  </a:lnTo>
                  <a:lnTo>
                    <a:pt x="2263" y="1071"/>
                  </a:lnTo>
                  <a:lnTo>
                    <a:pt x="2262" y="1072"/>
                  </a:lnTo>
                  <a:lnTo>
                    <a:pt x="2260" y="1074"/>
                  </a:lnTo>
                  <a:lnTo>
                    <a:pt x="2256" y="1075"/>
                  </a:lnTo>
                  <a:lnTo>
                    <a:pt x="2254" y="1075"/>
                  </a:lnTo>
                  <a:lnTo>
                    <a:pt x="2250" y="1075"/>
                  </a:lnTo>
                  <a:lnTo>
                    <a:pt x="2247" y="1074"/>
                  </a:lnTo>
                  <a:lnTo>
                    <a:pt x="2239" y="1075"/>
                  </a:lnTo>
                  <a:lnTo>
                    <a:pt x="2235" y="1076"/>
                  </a:lnTo>
                  <a:lnTo>
                    <a:pt x="2230" y="1078"/>
                  </a:lnTo>
                  <a:lnTo>
                    <a:pt x="2225" y="1083"/>
                  </a:lnTo>
                  <a:lnTo>
                    <a:pt x="2222" y="1088"/>
                  </a:lnTo>
                  <a:lnTo>
                    <a:pt x="2219" y="1094"/>
                  </a:lnTo>
                  <a:lnTo>
                    <a:pt x="2218" y="1099"/>
                  </a:lnTo>
                  <a:lnTo>
                    <a:pt x="2216" y="1105"/>
                  </a:lnTo>
                  <a:lnTo>
                    <a:pt x="2215" y="1115"/>
                  </a:lnTo>
                  <a:lnTo>
                    <a:pt x="2215" y="1125"/>
                  </a:lnTo>
                  <a:lnTo>
                    <a:pt x="2218" y="1138"/>
                  </a:lnTo>
                  <a:lnTo>
                    <a:pt x="2219" y="1151"/>
                  </a:lnTo>
                  <a:lnTo>
                    <a:pt x="2219" y="1157"/>
                  </a:lnTo>
                  <a:lnTo>
                    <a:pt x="2219" y="1164"/>
                  </a:lnTo>
                  <a:lnTo>
                    <a:pt x="2218" y="1170"/>
                  </a:lnTo>
                  <a:lnTo>
                    <a:pt x="2217" y="1176"/>
                  </a:lnTo>
                  <a:lnTo>
                    <a:pt x="2213" y="1185"/>
                  </a:lnTo>
                  <a:lnTo>
                    <a:pt x="2207" y="1195"/>
                  </a:lnTo>
                  <a:lnTo>
                    <a:pt x="2201" y="1204"/>
                  </a:lnTo>
                  <a:lnTo>
                    <a:pt x="2195" y="1214"/>
                  </a:lnTo>
                  <a:lnTo>
                    <a:pt x="2190" y="1223"/>
                  </a:lnTo>
                  <a:lnTo>
                    <a:pt x="2185" y="1233"/>
                  </a:lnTo>
                  <a:lnTo>
                    <a:pt x="2180" y="1244"/>
                  </a:lnTo>
                  <a:lnTo>
                    <a:pt x="2175" y="1254"/>
                  </a:lnTo>
                  <a:lnTo>
                    <a:pt x="2174" y="1259"/>
                  </a:lnTo>
                  <a:lnTo>
                    <a:pt x="2174" y="1265"/>
                  </a:lnTo>
                  <a:lnTo>
                    <a:pt x="2174" y="1272"/>
                  </a:lnTo>
                  <a:lnTo>
                    <a:pt x="2176" y="1280"/>
                  </a:lnTo>
                  <a:lnTo>
                    <a:pt x="2178" y="1283"/>
                  </a:lnTo>
                  <a:lnTo>
                    <a:pt x="2179" y="1285"/>
                  </a:lnTo>
                  <a:lnTo>
                    <a:pt x="2179" y="1286"/>
                  </a:lnTo>
                  <a:lnTo>
                    <a:pt x="2180" y="1289"/>
                  </a:lnTo>
                  <a:lnTo>
                    <a:pt x="2181" y="1290"/>
                  </a:lnTo>
                  <a:lnTo>
                    <a:pt x="2185" y="1294"/>
                  </a:lnTo>
                  <a:lnTo>
                    <a:pt x="2188" y="1295"/>
                  </a:lnTo>
                  <a:lnTo>
                    <a:pt x="2193" y="1296"/>
                  </a:lnTo>
                  <a:lnTo>
                    <a:pt x="2198" y="1296"/>
                  </a:lnTo>
                  <a:lnTo>
                    <a:pt x="2201" y="1296"/>
                  </a:lnTo>
                  <a:lnTo>
                    <a:pt x="2206" y="1294"/>
                  </a:lnTo>
                  <a:lnTo>
                    <a:pt x="2209" y="1290"/>
                  </a:lnTo>
                  <a:lnTo>
                    <a:pt x="2211" y="1289"/>
                  </a:lnTo>
                  <a:lnTo>
                    <a:pt x="2215" y="1283"/>
                  </a:lnTo>
                  <a:lnTo>
                    <a:pt x="2216" y="1280"/>
                  </a:lnTo>
                  <a:lnTo>
                    <a:pt x="2217" y="1278"/>
                  </a:lnTo>
                  <a:lnTo>
                    <a:pt x="2217" y="1274"/>
                  </a:lnTo>
                  <a:lnTo>
                    <a:pt x="2218" y="1273"/>
                  </a:lnTo>
                  <a:lnTo>
                    <a:pt x="2219" y="1267"/>
                  </a:lnTo>
                  <a:lnTo>
                    <a:pt x="2219" y="1263"/>
                  </a:lnTo>
                  <a:lnTo>
                    <a:pt x="2220" y="1259"/>
                  </a:lnTo>
                  <a:lnTo>
                    <a:pt x="2223" y="1255"/>
                  </a:lnTo>
                  <a:lnTo>
                    <a:pt x="2224" y="1255"/>
                  </a:lnTo>
                  <a:lnTo>
                    <a:pt x="2226" y="1255"/>
                  </a:lnTo>
                  <a:lnTo>
                    <a:pt x="2229" y="1255"/>
                  </a:lnTo>
                  <a:lnTo>
                    <a:pt x="2230" y="1257"/>
                  </a:lnTo>
                  <a:lnTo>
                    <a:pt x="2231" y="1257"/>
                  </a:lnTo>
                  <a:lnTo>
                    <a:pt x="2232" y="1258"/>
                  </a:lnTo>
                  <a:lnTo>
                    <a:pt x="2234" y="1259"/>
                  </a:lnTo>
                  <a:lnTo>
                    <a:pt x="2235" y="1260"/>
                  </a:lnTo>
                  <a:lnTo>
                    <a:pt x="2236" y="1261"/>
                  </a:lnTo>
                  <a:lnTo>
                    <a:pt x="2237" y="1263"/>
                  </a:lnTo>
                  <a:lnTo>
                    <a:pt x="2238" y="1264"/>
                  </a:lnTo>
                  <a:lnTo>
                    <a:pt x="2238" y="1266"/>
                  </a:lnTo>
                  <a:lnTo>
                    <a:pt x="2241" y="1273"/>
                  </a:lnTo>
                  <a:lnTo>
                    <a:pt x="2241" y="1284"/>
                  </a:lnTo>
                  <a:lnTo>
                    <a:pt x="2239" y="1289"/>
                  </a:lnTo>
                  <a:lnTo>
                    <a:pt x="2238" y="1295"/>
                  </a:lnTo>
                  <a:lnTo>
                    <a:pt x="2237" y="1298"/>
                  </a:lnTo>
                  <a:lnTo>
                    <a:pt x="2236" y="1301"/>
                  </a:lnTo>
                  <a:lnTo>
                    <a:pt x="2235" y="1304"/>
                  </a:lnTo>
                  <a:lnTo>
                    <a:pt x="2234" y="1307"/>
                  </a:lnTo>
                  <a:lnTo>
                    <a:pt x="2234" y="1310"/>
                  </a:lnTo>
                  <a:lnTo>
                    <a:pt x="2234" y="1313"/>
                  </a:lnTo>
                  <a:lnTo>
                    <a:pt x="2234" y="1315"/>
                  </a:lnTo>
                  <a:lnTo>
                    <a:pt x="2235" y="1316"/>
                  </a:lnTo>
                  <a:lnTo>
                    <a:pt x="2239" y="1321"/>
                  </a:lnTo>
                  <a:lnTo>
                    <a:pt x="2244" y="1326"/>
                  </a:lnTo>
                  <a:lnTo>
                    <a:pt x="2248" y="1329"/>
                  </a:lnTo>
                  <a:lnTo>
                    <a:pt x="2250" y="1333"/>
                  </a:lnTo>
                  <a:lnTo>
                    <a:pt x="2251" y="1336"/>
                  </a:lnTo>
                  <a:lnTo>
                    <a:pt x="2251" y="1341"/>
                  </a:lnTo>
                  <a:lnTo>
                    <a:pt x="2249" y="1346"/>
                  </a:lnTo>
                  <a:lnTo>
                    <a:pt x="2244" y="1351"/>
                  </a:lnTo>
                  <a:lnTo>
                    <a:pt x="2239" y="1355"/>
                  </a:lnTo>
                  <a:lnTo>
                    <a:pt x="2236" y="1361"/>
                  </a:lnTo>
                  <a:lnTo>
                    <a:pt x="2232" y="1366"/>
                  </a:lnTo>
                  <a:lnTo>
                    <a:pt x="2231" y="1372"/>
                  </a:lnTo>
                  <a:lnTo>
                    <a:pt x="2232" y="1376"/>
                  </a:lnTo>
                  <a:lnTo>
                    <a:pt x="2234" y="1379"/>
                  </a:lnTo>
                  <a:lnTo>
                    <a:pt x="2239" y="1387"/>
                  </a:lnTo>
                  <a:lnTo>
                    <a:pt x="2245" y="1395"/>
                  </a:lnTo>
                  <a:lnTo>
                    <a:pt x="2243" y="1398"/>
                  </a:lnTo>
                  <a:lnTo>
                    <a:pt x="2241" y="1400"/>
                  </a:lnTo>
                  <a:lnTo>
                    <a:pt x="2236" y="1405"/>
                  </a:lnTo>
                  <a:lnTo>
                    <a:pt x="2232" y="1410"/>
                  </a:lnTo>
                  <a:lnTo>
                    <a:pt x="2229" y="1417"/>
                  </a:lnTo>
                  <a:lnTo>
                    <a:pt x="2228" y="1422"/>
                  </a:lnTo>
                  <a:lnTo>
                    <a:pt x="2228" y="1429"/>
                  </a:lnTo>
                  <a:lnTo>
                    <a:pt x="2226" y="1437"/>
                  </a:lnTo>
                  <a:lnTo>
                    <a:pt x="2223" y="1446"/>
                  </a:lnTo>
                  <a:lnTo>
                    <a:pt x="2217" y="1453"/>
                  </a:lnTo>
                  <a:lnTo>
                    <a:pt x="2205" y="1462"/>
                  </a:lnTo>
                  <a:lnTo>
                    <a:pt x="2195" y="1472"/>
                  </a:lnTo>
                  <a:lnTo>
                    <a:pt x="2193" y="1475"/>
                  </a:lnTo>
                  <a:lnTo>
                    <a:pt x="2191" y="1480"/>
                  </a:lnTo>
                  <a:lnTo>
                    <a:pt x="2190" y="1485"/>
                  </a:lnTo>
                  <a:lnTo>
                    <a:pt x="2190" y="1490"/>
                  </a:lnTo>
                  <a:lnTo>
                    <a:pt x="2191" y="1496"/>
                  </a:lnTo>
                  <a:lnTo>
                    <a:pt x="2193" y="1500"/>
                  </a:lnTo>
                  <a:lnTo>
                    <a:pt x="2194" y="1504"/>
                  </a:lnTo>
                  <a:lnTo>
                    <a:pt x="2194" y="1506"/>
                  </a:lnTo>
                  <a:lnTo>
                    <a:pt x="2194" y="1510"/>
                  </a:lnTo>
                  <a:lnTo>
                    <a:pt x="2193" y="1512"/>
                  </a:lnTo>
                  <a:lnTo>
                    <a:pt x="2190" y="1515"/>
                  </a:lnTo>
                  <a:lnTo>
                    <a:pt x="2187" y="1516"/>
                  </a:lnTo>
                  <a:lnTo>
                    <a:pt x="2184" y="1517"/>
                  </a:lnTo>
                  <a:lnTo>
                    <a:pt x="2179" y="1518"/>
                  </a:lnTo>
                  <a:lnTo>
                    <a:pt x="2169" y="1518"/>
                  </a:lnTo>
                  <a:lnTo>
                    <a:pt x="2159" y="1517"/>
                  </a:lnTo>
                  <a:lnTo>
                    <a:pt x="2150" y="1515"/>
                  </a:lnTo>
                  <a:lnTo>
                    <a:pt x="2144" y="1512"/>
                  </a:lnTo>
                  <a:lnTo>
                    <a:pt x="2134" y="1504"/>
                  </a:lnTo>
                  <a:lnTo>
                    <a:pt x="2123" y="1496"/>
                  </a:lnTo>
                  <a:lnTo>
                    <a:pt x="2118" y="1492"/>
                  </a:lnTo>
                  <a:lnTo>
                    <a:pt x="2113" y="1488"/>
                  </a:lnTo>
                  <a:lnTo>
                    <a:pt x="2108" y="1485"/>
                  </a:lnTo>
                  <a:lnTo>
                    <a:pt x="2102" y="1484"/>
                  </a:lnTo>
                  <a:lnTo>
                    <a:pt x="2096" y="1482"/>
                  </a:lnTo>
                  <a:lnTo>
                    <a:pt x="2085" y="1482"/>
                  </a:lnTo>
                  <a:lnTo>
                    <a:pt x="2078" y="1485"/>
                  </a:lnTo>
                  <a:lnTo>
                    <a:pt x="2069" y="1488"/>
                  </a:lnTo>
                  <a:lnTo>
                    <a:pt x="2061" y="1494"/>
                  </a:lnTo>
                  <a:lnTo>
                    <a:pt x="2052" y="1500"/>
                  </a:lnTo>
                  <a:lnTo>
                    <a:pt x="2035" y="1513"/>
                  </a:lnTo>
                  <a:lnTo>
                    <a:pt x="2024" y="1524"/>
                  </a:lnTo>
                  <a:lnTo>
                    <a:pt x="2022" y="1526"/>
                  </a:lnTo>
                  <a:lnTo>
                    <a:pt x="2020" y="1531"/>
                  </a:lnTo>
                  <a:lnTo>
                    <a:pt x="2020" y="1534"/>
                  </a:lnTo>
                  <a:lnTo>
                    <a:pt x="2020" y="1536"/>
                  </a:lnTo>
                  <a:lnTo>
                    <a:pt x="2021" y="1540"/>
                  </a:lnTo>
                  <a:lnTo>
                    <a:pt x="2023" y="1542"/>
                  </a:lnTo>
                  <a:lnTo>
                    <a:pt x="2028" y="1544"/>
                  </a:lnTo>
                  <a:lnTo>
                    <a:pt x="2034" y="1545"/>
                  </a:lnTo>
                  <a:lnTo>
                    <a:pt x="2037" y="1545"/>
                  </a:lnTo>
                  <a:lnTo>
                    <a:pt x="2041" y="1545"/>
                  </a:lnTo>
                  <a:lnTo>
                    <a:pt x="2045" y="1543"/>
                  </a:lnTo>
                  <a:lnTo>
                    <a:pt x="2049" y="1541"/>
                  </a:lnTo>
                  <a:lnTo>
                    <a:pt x="2056" y="1536"/>
                  </a:lnTo>
                  <a:lnTo>
                    <a:pt x="2066" y="1530"/>
                  </a:lnTo>
                  <a:lnTo>
                    <a:pt x="2073" y="1524"/>
                  </a:lnTo>
                  <a:lnTo>
                    <a:pt x="2080" y="1521"/>
                  </a:lnTo>
                  <a:lnTo>
                    <a:pt x="2083" y="1521"/>
                  </a:lnTo>
                  <a:lnTo>
                    <a:pt x="2085" y="1519"/>
                  </a:lnTo>
                  <a:lnTo>
                    <a:pt x="2087" y="1521"/>
                  </a:lnTo>
                  <a:lnTo>
                    <a:pt x="2088" y="1522"/>
                  </a:lnTo>
                  <a:lnTo>
                    <a:pt x="2090" y="1528"/>
                  </a:lnTo>
                  <a:lnTo>
                    <a:pt x="2087" y="1535"/>
                  </a:lnTo>
                  <a:lnTo>
                    <a:pt x="2085" y="1544"/>
                  </a:lnTo>
                  <a:lnTo>
                    <a:pt x="2081" y="1554"/>
                  </a:lnTo>
                  <a:lnTo>
                    <a:pt x="2079" y="1559"/>
                  </a:lnTo>
                  <a:lnTo>
                    <a:pt x="2077" y="1563"/>
                  </a:lnTo>
                  <a:lnTo>
                    <a:pt x="2075" y="1570"/>
                  </a:lnTo>
                  <a:lnTo>
                    <a:pt x="2074" y="1574"/>
                  </a:lnTo>
                  <a:lnTo>
                    <a:pt x="2075" y="1579"/>
                  </a:lnTo>
                  <a:lnTo>
                    <a:pt x="2079" y="1586"/>
                  </a:lnTo>
                  <a:lnTo>
                    <a:pt x="2084" y="1593"/>
                  </a:lnTo>
                  <a:lnTo>
                    <a:pt x="2087" y="1598"/>
                  </a:lnTo>
                  <a:lnTo>
                    <a:pt x="2090" y="1603"/>
                  </a:lnTo>
                  <a:lnTo>
                    <a:pt x="2088" y="1606"/>
                  </a:lnTo>
                  <a:lnTo>
                    <a:pt x="2085" y="1610"/>
                  </a:lnTo>
                  <a:lnTo>
                    <a:pt x="2080" y="1611"/>
                  </a:lnTo>
                  <a:lnTo>
                    <a:pt x="2074" y="1611"/>
                  </a:lnTo>
                  <a:lnTo>
                    <a:pt x="2067" y="1611"/>
                  </a:lnTo>
                  <a:lnTo>
                    <a:pt x="2060" y="1608"/>
                  </a:lnTo>
                  <a:lnTo>
                    <a:pt x="2052" y="1605"/>
                  </a:lnTo>
                  <a:lnTo>
                    <a:pt x="2034" y="1601"/>
                  </a:lnTo>
                  <a:lnTo>
                    <a:pt x="2021" y="1599"/>
                  </a:lnTo>
                  <a:lnTo>
                    <a:pt x="2020" y="1599"/>
                  </a:lnTo>
                  <a:lnTo>
                    <a:pt x="2018" y="1599"/>
                  </a:lnTo>
                  <a:lnTo>
                    <a:pt x="2011" y="1599"/>
                  </a:lnTo>
                  <a:lnTo>
                    <a:pt x="2003" y="1599"/>
                  </a:lnTo>
                  <a:lnTo>
                    <a:pt x="1996" y="1599"/>
                  </a:lnTo>
                  <a:lnTo>
                    <a:pt x="1990" y="1598"/>
                  </a:lnTo>
                  <a:lnTo>
                    <a:pt x="1987" y="1597"/>
                  </a:lnTo>
                  <a:lnTo>
                    <a:pt x="1985" y="1595"/>
                  </a:lnTo>
                  <a:lnTo>
                    <a:pt x="1982" y="1593"/>
                  </a:lnTo>
                  <a:lnTo>
                    <a:pt x="1978" y="1589"/>
                  </a:lnTo>
                  <a:lnTo>
                    <a:pt x="1977" y="1585"/>
                  </a:lnTo>
                  <a:lnTo>
                    <a:pt x="1976" y="1580"/>
                  </a:lnTo>
                  <a:lnTo>
                    <a:pt x="1974" y="1578"/>
                  </a:lnTo>
                  <a:lnTo>
                    <a:pt x="1974" y="1575"/>
                  </a:lnTo>
                  <a:lnTo>
                    <a:pt x="1973" y="1572"/>
                  </a:lnTo>
                  <a:lnTo>
                    <a:pt x="1972" y="1568"/>
                  </a:lnTo>
                  <a:lnTo>
                    <a:pt x="1970" y="1565"/>
                  </a:lnTo>
                  <a:lnTo>
                    <a:pt x="1967" y="1561"/>
                  </a:lnTo>
                  <a:lnTo>
                    <a:pt x="1962" y="1560"/>
                  </a:lnTo>
                  <a:lnTo>
                    <a:pt x="1959" y="1561"/>
                  </a:lnTo>
                  <a:lnTo>
                    <a:pt x="1951" y="1562"/>
                  </a:lnTo>
                  <a:lnTo>
                    <a:pt x="1946" y="1565"/>
                  </a:lnTo>
                  <a:lnTo>
                    <a:pt x="1943" y="1567"/>
                  </a:lnTo>
                  <a:lnTo>
                    <a:pt x="1939" y="1572"/>
                  </a:lnTo>
                  <a:lnTo>
                    <a:pt x="1936" y="1576"/>
                  </a:lnTo>
                  <a:lnTo>
                    <a:pt x="1933" y="1581"/>
                  </a:lnTo>
                  <a:lnTo>
                    <a:pt x="1932" y="1585"/>
                  </a:lnTo>
                  <a:lnTo>
                    <a:pt x="1932" y="1588"/>
                  </a:lnTo>
                  <a:lnTo>
                    <a:pt x="1930" y="1592"/>
                  </a:lnTo>
                  <a:lnTo>
                    <a:pt x="1932" y="1597"/>
                  </a:lnTo>
                  <a:lnTo>
                    <a:pt x="1932" y="1600"/>
                  </a:lnTo>
                  <a:lnTo>
                    <a:pt x="1933" y="1603"/>
                  </a:lnTo>
                  <a:lnTo>
                    <a:pt x="1933" y="1605"/>
                  </a:lnTo>
                  <a:lnTo>
                    <a:pt x="1932" y="1607"/>
                  </a:lnTo>
                  <a:lnTo>
                    <a:pt x="1929" y="1608"/>
                  </a:lnTo>
                  <a:lnTo>
                    <a:pt x="1927" y="1610"/>
                  </a:lnTo>
                  <a:lnTo>
                    <a:pt x="1923" y="1610"/>
                  </a:lnTo>
                  <a:lnTo>
                    <a:pt x="1921" y="1611"/>
                  </a:lnTo>
                  <a:lnTo>
                    <a:pt x="1919" y="1613"/>
                  </a:lnTo>
                  <a:lnTo>
                    <a:pt x="1917" y="1623"/>
                  </a:lnTo>
                  <a:lnTo>
                    <a:pt x="1917" y="1638"/>
                  </a:lnTo>
                  <a:lnTo>
                    <a:pt x="1919" y="1648"/>
                  </a:lnTo>
                  <a:lnTo>
                    <a:pt x="1920" y="1658"/>
                  </a:lnTo>
                  <a:lnTo>
                    <a:pt x="1919" y="1674"/>
                  </a:lnTo>
                  <a:lnTo>
                    <a:pt x="1917" y="1681"/>
                  </a:lnTo>
                  <a:lnTo>
                    <a:pt x="1914" y="1687"/>
                  </a:lnTo>
                  <a:lnTo>
                    <a:pt x="1911" y="1689"/>
                  </a:lnTo>
                  <a:lnTo>
                    <a:pt x="1909" y="1692"/>
                  </a:lnTo>
                  <a:lnTo>
                    <a:pt x="1907" y="1693"/>
                  </a:lnTo>
                  <a:lnTo>
                    <a:pt x="1904" y="1693"/>
                  </a:lnTo>
                  <a:lnTo>
                    <a:pt x="1902" y="1693"/>
                  </a:lnTo>
                  <a:lnTo>
                    <a:pt x="1898" y="1692"/>
                  </a:lnTo>
                  <a:lnTo>
                    <a:pt x="1896" y="1689"/>
                  </a:lnTo>
                  <a:lnTo>
                    <a:pt x="1894" y="1685"/>
                  </a:lnTo>
                  <a:lnTo>
                    <a:pt x="1891" y="1675"/>
                  </a:lnTo>
                  <a:lnTo>
                    <a:pt x="1889" y="1663"/>
                  </a:lnTo>
                  <a:lnTo>
                    <a:pt x="1888" y="1660"/>
                  </a:lnTo>
                  <a:lnTo>
                    <a:pt x="1888" y="1656"/>
                  </a:lnTo>
                  <a:lnTo>
                    <a:pt x="1883" y="1650"/>
                  </a:lnTo>
                  <a:lnTo>
                    <a:pt x="1877" y="1645"/>
                  </a:lnTo>
                  <a:lnTo>
                    <a:pt x="1875" y="1645"/>
                  </a:lnTo>
                  <a:lnTo>
                    <a:pt x="1872" y="1644"/>
                  </a:lnTo>
                  <a:lnTo>
                    <a:pt x="1865" y="1643"/>
                  </a:lnTo>
                  <a:lnTo>
                    <a:pt x="1855" y="1643"/>
                  </a:lnTo>
                  <a:lnTo>
                    <a:pt x="1850" y="1642"/>
                  </a:lnTo>
                  <a:lnTo>
                    <a:pt x="1844" y="1642"/>
                  </a:lnTo>
                  <a:lnTo>
                    <a:pt x="1840" y="1641"/>
                  </a:lnTo>
                  <a:lnTo>
                    <a:pt x="1835" y="1639"/>
                  </a:lnTo>
                  <a:lnTo>
                    <a:pt x="1831" y="1636"/>
                  </a:lnTo>
                  <a:lnTo>
                    <a:pt x="1827" y="1632"/>
                  </a:lnTo>
                  <a:lnTo>
                    <a:pt x="1821" y="1623"/>
                  </a:lnTo>
                  <a:lnTo>
                    <a:pt x="1815" y="1612"/>
                  </a:lnTo>
                  <a:lnTo>
                    <a:pt x="1809" y="1605"/>
                  </a:lnTo>
                  <a:lnTo>
                    <a:pt x="1803" y="1600"/>
                  </a:lnTo>
                  <a:lnTo>
                    <a:pt x="1801" y="1599"/>
                  </a:lnTo>
                  <a:lnTo>
                    <a:pt x="1798" y="1598"/>
                  </a:lnTo>
                  <a:lnTo>
                    <a:pt x="1796" y="1598"/>
                  </a:lnTo>
                  <a:lnTo>
                    <a:pt x="1795" y="1599"/>
                  </a:lnTo>
                  <a:lnTo>
                    <a:pt x="1791" y="1601"/>
                  </a:lnTo>
                  <a:lnTo>
                    <a:pt x="1789" y="1605"/>
                  </a:lnTo>
                  <a:lnTo>
                    <a:pt x="1788" y="1610"/>
                  </a:lnTo>
                  <a:lnTo>
                    <a:pt x="1785" y="1617"/>
                  </a:lnTo>
                  <a:lnTo>
                    <a:pt x="1784" y="1622"/>
                  </a:lnTo>
                  <a:lnTo>
                    <a:pt x="1783" y="1626"/>
                  </a:lnTo>
                  <a:lnTo>
                    <a:pt x="1781" y="1631"/>
                  </a:lnTo>
                  <a:lnTo>
                    <a:pt x="1777" y="1633"/>
                  </a:lnTo>
                  <a:lnTo>
                    <a:pt x="1773" y="1636"/>
                  </a:lnTo>
                  <a:lnTo>
                    <a:pt x="1770" y="1638"/>
                  </a:lnTo>
                  <a:lnTo>
                    <a:pt x="1765" y="1638"/>
                  </a:lnTo>
                  <a:lnTo>
                    <a:pt x="1760" y="1638"/>
                  </a:lnTo>
                  <a:lnTo>
                    <a:pt x="1753" y="1636"/>
                  </a:lnTo>
                  <a:lnTo>
                    <a:pt x="1746" y="1633"/>
                  </a:lnTo>
                  <a:lnTo>
                    <a:pt x="1743" y="1632"/>
                  </a:lnTo>
                  <a:lnTo>
                    <a:pt x="1739" y="1632"/>
                  </a:lnTo>
                  <a:lnTo>
                    <a:pt x="1737" y="1633"/>
                  </a:lnTo>
                  <a:lnTo>
                    <a:pt x="1735" y="1636"/>
                  </a:lnTo>
                  <a:lnTo>
                    <a:pt x="1734" y="1641"/>
                  </a:lnTo>
                  <a:lnTo>
                    <a:pt x="1735" y="1647"/>
                  </a:lnTo>
                  <a:lnTo>
                    <a:pt x="1737" y="1651"/>
                  </a:lnTo>
                  <a:lnTo>
                    <a:pt x="1737" y="1656"/>
                  </a:lnTo>
                  <a:lnTo>
                    <a:pt x="1733" y="1661"/>
                  </a:lnTo>
                  <a:lnTo>
                    <a:pt x="1729" y="1663"/>
                  </a:lnTo>
                  <a:lnTo>
                    <a:pt x="1726" y="1669"/>
                  </a:lnTo>
                  <a:lnTo>
                    <a:pt x="1725" y="1671"/>
                  </a:lnTo>
                  <a:lnTo>
                    <a:pt x="1724" y="1680"/>
                  </a:lnTo>
                  <a:lnTo>
                    <a:pt x="1724" y="1688"/>
                  </a:lnTo>
                  <a:lnTo>
                    <a:pt x="1725" y="1695"/>
                  </a:lnTo>
                  <a:lnTo>
                    <a:pt x="1726" y="1702"/>
                  </a:lnTo>
                  <a:lnTo>
                    <a:pt x="1726" y="1710"/>
                  </a:lnTo>
                  <a:lnTo>
                    <a:pt x="1725" y="1717"/>
                  </a:lnTo>
                  <a:lnTo>
                    <a:pt x="1722" y="1724"/>
                  </a:lnTo>
                  <a:lnTo>
                    <a:pt x="1718" y="1730"/>
                  </a:lnTo>
                  <a:lnTo>
                    <a:pt x="1712" y="1736"/>
                  </a:lnTo>
                  <a:lnTo>
                    <a:pt x="1703" y="1739"/>
                  </a:lnTo>
                  <a:lnTo>
                    <a:pt x="1695" y="1743"/>
                  </a:lnTo>
                  <a:lnTo>
                    <a:pt x="1684" y="1745"/>
                  </a:lnTo>
                  <a:lnTo>
                    <a:pt x="1664" y="1750"/>
                  </a:lnTo>
                  <a:lnTo>
                    <a:pt x="1647" y="1753"/>
                  </a:lnTo>
                  <a:lnTo>
                    <a:pt x="1638" y="1756"/>
                  </a:lnTo>
                  <a:lnTo>
                    <a:pt x="1626" y="1761"/>
                  </a:lnTo>
                  <a:lnTo>
                    <a:pt x="1615" y="1765"/>
                  </a:lnTo>
                  <a:lnTo>
                    <a:pt x="1605" y="1770"/>
                  </a:lnTo>
                  <a:lnTo>
                    <a:pt x="1599" y="1773"/>
                  </a:lnTo>
                  <a:lnTo>
                    <a:pt x="1593" y="1774"/>
                  </a:lnTo>
                  <a:lnTo>
                    <a:pt x="1588" y="1775"/>
                  </a:lnTo>
                  <a:lnTo>
                    <a:pt x="1583" y="1774"/>
                  </a:lnTo>
                  <a:lnTo>
                    <a:pt x="1580" y="1770"/>
                  </a:lnTo>
                  <a:lnTo>
                    <a:pt x="1579" y="1764"/>
                  </a:lnTo>
                  <a:lnTo>
                    <a:pt x="1577" y="1756"/>
                  </a:lnTo>
                  <a:lnTo>
                    <a:pt x="1577" y="1749"/>
                  </a:lnTo>
                  <a:lnTo>
                    <a:pt x="1576" y="1740"/>
                  </a:lnTo>
                  <a:lnTo>
                    <a:pt x="1576" y="1734"/>
                  </a:lnTo>
                  <a:lnTo>
                    <a:pt x="1575" y="1731"/>
                  </a:lnTo>
                  <a:lnTo>
                    <a:pt x="1574" y="1730"/>
                  </a:lnTo>
                  <a:lnTo>
                    <a:pt x="1573" y="1729"/>
                  </a:lnTo>
                  <a:lnTo>
                    <a:pt x="1571" y="1727"/>
                  </a:lnTo>
                  <a:lnTo>
                    <a:pt x="1569" y="1729"/>
                  </a:lnTo>
                  <a:lnTo>
                    <a:pt x="1567" y="1729"/>
                  </a:lnTo>
                  <a:lnTo>
                    <a:pt x="1561" y="1733"/>
                  </a:lnTo>
                  <a:lnTo>
                    <a:pt x="1556" y="1738"/>
                  </a:lnTo>
                  <a:lnTo>
                    <a:pt x="1554" y="1740"/>
                  </a:lnTo>
                  <a:lnTo>
                    <a:pt x="1550" y="1742"/>
                  </a:lnTo>
                  <a:lnTo>
                    <a:pt x="1549" y="1742"/>
                  </a:lnTo>
                  <a:lnTo>
                    <a:pt x="1546" y="1740"/>
                  </a:lnTo>
                  <a:lnTo>
                    <a:pt x="1544" y="1738"/>
                  </a:lnTo>
                  <a:lnTo>
                    <a:pt x="1540" y="1733"/>
                  </a:lnTo>
                  <a:lnTo>
                    <a:pt x="1539" y="1729"/>
                  </a:lnTo>
                  <a:lnTo>
                    <a:pt x="1538" y="1723"/>
                  </a:lnTo>
                  <a:lnTo>
                    <a:pt x="1538" y="1717"/>
                  </a:lnTo>
                  <a:lnTo>
                    <a:pt x="1538" y="1713"/>
                  </a:lnTo>
                  <a:lnTo>
                    <a:pt x="1538" y="1707"/>
                  </a:lnTo>
                  <a:lnTo>
                    <a:pt x="1538" y="1701"/>
                  </a:lnTo>
                  <a:lnTo>
                    <a:pt x="1538" y="1698"/>
                  </a:lnTo>
                  <a:lnTo>
                    <a:pt x="1538" y="1694"/>
                  </a:lnTo>
                  <a:lnTo>
                    <a:pt x="1536" y="1692"/>
                  </a:lnTo>
                  <a:lnTo>
                    <a:pt x="1535" y="1690"/>
                  </a:lnTo>
                  <a:lnTo>
                    <a:pt x="1532" y="1690"/>
                  </a:lnTo>
                  <a:lnTo>
                    <a:pt x="1530" y="1692"/>
                  </a:lnTo>
                  <a:lnTo>
                    <a:pt x="1526" y="1694"/>
                  </a:lnTo>
                  <a:lnTo>
                    <a:pt x="1520" y="1698"/>
                  </a:lnTo>
                  <a:lnTo>
                    <a:pt x="1511" y="1708"/>
                  </a:lnTo>
                  <a:lnTo>
                    <a:pt x="1500" y="1719"/>
                  </a:lnTo>
                  <a:lnTo>
                    <a:pt x="1493" y="1724"/>
                  </a:lnTo>
                  <a:lnTo>
                    <a:pt x="1487" y="1727"/>
                  </a:lnTo>
                  <a:lnTo>
                    <a:pt x="1482" y="1729"/>
                  </a:lnTo>
                  <a:lnTo>
                    <a:pt x="1474" y="1729"/>
                  </a:lnTo>
                  <a:lnTo>
                    <a:pt x="1468" y="1729"/>
                  </a:lnTo>
                  <a:lnTo>
                    <a:pt x="1463" y="1725"/>
                  </a:lnTo>
                  <a:lnTo>
                    <a:pt x="1458" y="1721"/>
                  </a:lnTo>
                  <a:lnTo>
                    <a:pt x="1454" y="1717"/>
                  </a:lnTo>
                  <a:lnTo>
                    <a:pt x="1450" y="1711"/>
                  </a:lnTo>
                  <a:lnTo>
                    <a:pt x="1447" y="1705"/>
                  </a:lnTo>
                  <a:lnTo>
                    <a:pt x="1445" y="1700"/>
                  </a:lnTo>
                  <a:lnTo>
                    <a:pt x="1444" y="1694"/>
                  </a:lnTo>
                  <a:lnTo>
                    <a:pt x="1444" y="1690"/>
                  </a:lnTo>
                  <a:lnTo>
                    <a:pt x="1443" y="1685"/>
                  </a:lnTo>
                  <a:lnTo>
                    <a:pt x="1443" y="1681"/>
                  </a:lnTo>
                  <a:lnTo>
                    <a:pt x="1443" y="1676"/>
                  </a:lnTo>
                  <a:lnTo>
                    <a:pt x="1443" y="1668"/>
                  </a:lnTo>
                  <a:lnTo>
                    <a:pt x="1441" y="1662"/>
                  </a:lnTo>
                  <a:lnTo>
                    <a:pt x="1441" y="1661"/>
                  </a:lnTo>
                  <a:lnTo>
                    <a:pt x="1439" y="1661"/>
                  </a:lnTo>
                  <a:lnTo>
                    <a:pt x="1435" y="1657"/>
                  </a:lnTo>
                  <a:lnTo>
                    <a:pt x="1432" y="1656"/>
                  </a:lnTo>
                  <a:lnTo>
                    <a:pt x="1430" y="1656"/>
                  </a:lnTo>
                  <a:lnTo>
                    <a:pt x="1425" y="1655"/>
                  </a:lnTo>
                  <a:lnTo>
                    <a:pt x="1423" y="1655"/>
                  </a:lnTo>
                  <a:lnTo>
                    <a:pt x="1419" y="1654"/>
                  </a:lnTo>
                  <a:lnTo>
                    <a:pt x="1414" y="1652"/>
                  </a:lnTo>
                  <a:lnTo>
                    <a:pt x="1410" y="1650"/>
                  </a:lnTo>
                  <a:lnTo>
                    <a:pt x="1407" y="1647"/>
                  </a:lnTo>
                  <a:lnTo>
                    <a:pt x="1405" y="1643"/>
                  </a:lnTo>
                  <a:lnTo>
                    <a:pt x="1403" y="1635"/>
                  </a:lnTo>
                  <a:lnTo>
                    <a:pt x="1401" y="1624"/>
                  </a:lnTo>
                  <a:lnTo>
                    <a:pt x="1400" y="1614"/>
                  </a:lnTo>
                  <a:lnTo>
                    <a:pt x="1399" y="1607"/>
                  </a:lnTo>
                  <a:lnTo>
                    <a:pt x="1397" y="1605"/>
                  </a:lnTo>
                  <a:lnTo>
                    <a:pt x="1395" y="1601"/>
                  </a:lnTo>
                  <a:lnTo>
                    <a:pt x="1393" y="1599"/>
                  </a:lnTo>
                  <a:lnTo>
                    <a:pt x="1390" y="1597"/>
                  </a:lnTo>
                  <a:lnTo>
                    <a:pt x="1384" y="1593"/>
                  </a:lnTo>
                  <a:lnTo>
                    <a:pt x="1378" y="1588"/>
                  </a:lnTo>
                  <a:lnTo>
                    <a:pt x="1373" y="1582"/>
                  </a:lnTo>
                  <a:lnTo>
                    <a:pt x="1369" y="1574"/>
                  </a:lnTo>
                  <a:lnTo>
                    <a:pt x="1368" y="1569"/>
                  </a:lnTo>
                  <a:lnTo>
                    <a:pt x="1366" y="1566"/>
                  </a:lnTo>
                  <a:lnTo>
                    <a:pt x="1363" y="1563"/>
                  </a:lnTo>
                  <a:lnTo>
                    <a:pt x="1361" y="1562"/>
                  </a:lnTo>
                  <a:lnTo>
                    <a:pt x="1359" y="1562"/>
                  </a:lnTo>
                  <a:lnTo>
                    <a:pt x="1355" y="1563"/>
                  </a:lnTo>
                  <a:lnTo>
                    <a:pt x="1350" y="1566"/>
                  </a:lnTo>
                  <a:lnTo>
                    <a:pt x="1346" y="1569"/>
                  </a:lnTo>
                  <a:lnTo>
                    <a:pt x="1340" y="1574"/>
                  </a:lnTo>
                  <a:lnTo>
                    <a:pt x="1334" y="1576"/>
                  </a:lnTo>
                  <a:lnTo>
                    <a:pt x="1328" y="1579"/>
                  </a:lnTo>
                  <a:lnTo>
                    <a:pt x="1323" y="1580"/>
                  </a:lnTo>
                  <a:lnTo>
                    <a:pt x="1321" y="1580"/>
                  </a:lnTo>
                  <a:lnTo>
                    <a:pt x="1319" y="1580"/>
                  </a:lnTo>
                  <a:lnTo>
                    <a:pt x="1313" y="1580"/>
                  </a:lnTo>
                  <a:lnTo>
                    <a:pt x="1310" y="1581"/>
                  </a:lnTo>
                  <a:lnTo>
                    <a:pt x="1306" y="1582"/>
                  </a:lnTo>
                  <a:lnTo>
                    <a:pt x="1305" y="1585"/>
                  </a:lnTo>
                  <a:lnTo>
                    <a:pt x="1302" y="1589"/>
                  </a:lnTo>
                  <a:lnTo>
                    <a:pt x="1299" y="1594"/>
                  </a:lnTo>
                  <a:lnTo>
                    <a:pt x="1292" y="1603"/>
                  </a:lnTo>
                  <a:lnTo>
                    <a:pt x="1281" y="1613"/>
                  </a:lnTo>
                  <a:lnTo>
                    <a:pt x="1275" y="1619"/>
                  </a:lnTo>
                  <a:lnTo>
                    <a:pt x="1271" y="1625"/>
                  </a:lnTo>
                  <a:lnTo>
                    <a:pt x="1268" y="1631"/>
                  </a:lnTo>
                  <a:lnTo>
                    <a:pt x="1267" y="1637"/>
                  </a:lnTo>
                  <a:lnTo>
                    <a:pt x="1267" y="1642"/>
                  </a:lnTo>
                  <a:lnTo>
                    <a:pt x="1268" y="1648"/>
                  </a:lnTo>
                  <a:lnTo>
                    <a:pt x="1269" y="1654"/>
                  </a:lnTo>
                  <a:lnTo>
                    <a:pt x="1272" y="1658"/>
                  </a:lnTo>
                  <a:lnTo>
                    <a:pt x="1277" y="1669"/>
                  </a:lnTo>
                  <a:lnTo>
                    <a:pt x="1279" y="1680"/>
                  </a:lnTo>
                  <a:lnTo>
                    <a:pt x="1280" y="1686"/>
                  </a:lnTo>
                  <a:lnTo>
                    <a:pt x="1280" y="1692"/>
                  </a:lnTo>
                  <a:lnTo>
                    <a:pt x="1279" y="1696"/>
                  </a:lnTo>
                  <a:lnTo>
                    <a:pt x="1277" y="1701"/>
                  </a:lnTo>
                  <a:lnTo>
                    <a:pt x="1272" y="1715"/>
                  </a:lnTo>
                  <a:lnTo>
                    <a:pt x="1267" y="1730"/>
                  </a:lnTo>
                  <a:lnTo>
                    <a:pt x="1266" y="1733"/>
                  </a:lnTo>
                  <a:lnTo>
                    <a:pt x="1265" y="1734"/>
                  </a:lnTo>
                  <a:lnTo>
                    <a:pt x="1262" y="1731"/>
                  </a:lnTo>
                  <a:lnTo>
                    <a:pt x="1261" y="1724"/>
                  </a:lnTo>
                  <a:lnTo>
                    <a:pt x="1260" y="1715"/>
                  </a:lnTo>
                  <a:lnTo>
                    <a:pt x="1256" y="1710"/>
                  </a:lnTo>
                  <a:lnTo>
                    <a:pt x="1255" y="1707"/>
                  </a:lnTo>
                  <a:lnTo>
                    <a:pt x="1253" y="1706"/>
                  </a:lnTo>
                  <a:lnTo>
                    <a:pt x="1250" y="1706"/>
                  </a:lnTo>
                  <a:lnTo>
                    <a:pt x="1248" y="1705"/>
                  </a:lnTo>
                  <a:lnTo>
                    <a:pt x="1246" y="1706"/>
                  </a:lnTo>
                  <a:lnTo>
                    <a:pt x="1243" y="1707"/>
                  </a:lnTo>
                  <a:lnTo>
                    <a:pt x="1242" y="1710"/>
                  </a:lnTo>
                  <a:lnTo>
                    <a:pt x="1241" y="1712"/>
                  </a:lnTo>
                  <a:lnTo>
                    <a:pt x="1239" y="1720"/>
                  </a:lnTo>
                  <a:lnTo>
                    <a:pt x="1236" y="1730"/>
                  </a:lnTo>
                  <a:lnTo>
                    <a:pt x="1234" y="1734"/>
                  </a:lnTo>
                  <a:lnTo>
                    <a:pt x="1230" y="1738"/>
                  </a:lnTo>
                  <a:lnTo>
                    <a:pt x="1228" y="1740"/>
                  </a:lnTo>
                  <a:lnTo>
                    <a:pt x="1224" y="1743"/>
                  </a:lnTo>
                  <a:lnTo>
                    <a:pt x="1216" y="1745"/>
                  </a:lnTo>
                  <a:lnTo>
                    <a:pt x="1209" y="1745"/>
                  </a:lnTo>
                  <a:lnTo>
                    <a:pt x="1199" y="1744"/>
                  </a:lnTo>
                  <a:lnTo>
                    <a:pt x="1190" y="1740"/>
                  </a:lnTo>
                  <a:lnTo>
                    <a:pt x="1177" y="1738"/>
                  </a:lnTo>
                  <a:lnTo>
                    <a:pt x="1164" y="1737"/>
                  </a:lnTo>
                  <a:lnTo>
                    <a:pt x="1157" y="1737"/>
                  </a:lnTo>
                  <a:lnTo>
                    <a:pt x="1148" y="1738"/>
                  </a:lnTo>
                  <a:lnTo>
                    <a:pt x="1141" y="1742"/>
                  </a:lnTo>
                  <a:lnTo>
                    <a:pt x="1134" y="1745"/>
                  </a:lnTo>
                  <a:lnTo>
                    <a:pt x="1128" y="1750"/>
                  </a:lnTo>
                  <a:lnTo>
                    <a:pt x="1121" y="1756"/>
                  </a:lnTo>
                  <a:lnTo>
                    <a:pt x="1115" y="1761"/>
                  </a:lnTo>
                  <a:lnTo>
                    <a:pt x="1109" y="1768"/>
                  </a:lnTo>
                  <a:lnTo>
                    <a:pt x="1103" y="1774"/>
                  </a:lnTo>
                  <a:lnTo>
                    <a:pt x="1094" y="1781"/>
                  </a:lnTo>
                  <a:lnTo>
                    <a:pt x="1083" y="1789"/>
                  </a:lnTo>
                  <a:lnTo>
                    <a:pt x="1072" y="1796"/>
                  </a:lnTo>
                  <a:lnTo>
                    <a:pt x="1048" y="1809"/>
                  </a:lnTo>
                  <a:lnTo>
                    <a:pt x="1029" y="1819"/>
                  </a:lnTo>
                  <a:lnTo>
                    <a:pt x="1021" y="1821"/>
                  </a:lnTo>
                  <a:lnTo>
                    <a:pt x="1014" y="1824"/>
                  </a:lnTo>
                  <a:lnTo>
                    <a:pt x="1006" y="1825"/>
                  </a:lnTo>
                  <a:lnTo>
                    <a:pt x="998" y="1825"/>
                  </a:lnTo>
                  <a:lnTo>
                    <a:pt x="985" y="1824"/>
                  </a:lnTo>
                  <a:lnTo>
                    <a:pt x="977" y="1822"/>
                  </a:lnTo>
                  <a:lnTo>
                    <a:pt x="970" y="1820"/>
                  </a:lnTo>
                  <a:lnTo>
                    <a:pt x="963" y="1820"/>
                  </a:lnTo>
                  <a:lnTo>
                    <a:pt x="957" y="1820"/>
                  </a:lnTo>
                  <a:lnTo>
                    <a:pt x="951" y="1822"/>
                  </a:lnTo>
                  <a:lnTo>
                    <a:pt x="950" y="1825"/>
                  </a:lnTo>
                  <a:lnTo>
                    <a:pt x="947" y="1827"/>
                  </a:lnTo>
                  <a:lnTo>
                    <a:pt x="947" y="1831"/>
                  </a:lnTo>
                  <a:lnTo>
                    <a:pt x="947" y="1834"/>
                  </a:lnTo>
                  <a:lnTo>
                    <a:pt x="950" y="1841"/>
                  </a:lnTo>
                  <a:lnTo>
                    <a:pt x="954" y="1852"/>
                  </a:lnTo>
                  <a:lnTo>
                    <a:pt x="958" y="1858"/>
                  </a:lnTo>
                  <a:lnTo>
                    <a:pt x="960" y="1864"/>
                  </a:lnTo>
                  <a:lnTo>
                    <a:pt x="960" y="1870"/>
                  </a:lnTo>
                  <a:lnTo>
                    <a:pt x="960" y="1876"/>
                  </a:lnTo>
                  <a:lnTo>
                    <a:pt x="960" y="1883"/>
                  </a:lnTo>
                  <a:lnTo>
                    <a:pt x="958" y="1889"/>
                  </a:lnTo>
                  <a:lnTo>
                    <a:pt x="956" y="1895"/>
                  </a:lnTo>
                  <a:lnTo>
                    <a:pt x="953" y="1901"/>
                  </a:lnTo>
                  <a:lnTo>
                    <a:pt x="950" y="1906"/>
                  </a:lnTo>
                  <a:lnTo>
                    <a:pt x="946" y="1909"/>
                  </a:lnTo>
                  <a:lnTo>
                    <a:pt x="941" y="1913"/>
                  </a:lnTo>
                  <a:lnTo>
                    <a:pt x="938" y="1915"/>
                  </a:lnTo>
                  <a:lnTo>
                    <a:pt x="928" y="1920"/>
                  </a:lnTo>
                  <a:lnTo>
                    <a:pt x="918" y="1926"/>
                  </a:lnTo>
                  <a:lnTo>
                    <a:pt x="908" y="1934"/>
                  </a:lnTo>
                  <a:lnTo>
                    <a:pt x="900" y="1942"/>
                  </a:lnTo>
                  <a:lnTo>
                    <a:pt x="895" y="1947"/>
                  </a:lnTo>
                  <a:lnTo>
                    <a:pt x="891" y="1951"/>
                  </a:lnTo>
                  <a:lnTo>
                    <a:pt x="888" y="1953"/>
                  </a:lnTo>
                  <a:lnTo>
                    <a:pt x="883" y="1954"/>
                  </a:lnTo>
                  <a:lnTo>
                    <a:pt x="880" y="1956"/>
                  </a:lnTo>
                  <a:lnTo>
                    <a:pt x="876" y="1954"/>
                  </a:lnTo>
                  <a:lnTo>
                    <a:pt x="874" y="1953"/>
                  </a:lnTo>
                  <a:lnTo>
                    <a:pt x="870" y="1951"/>
                  </a:lnTo>
                  <a:lnTo>
                    <a:pt x="864" y="1945"/>
                  </a:lnTo>
                  <a:lnTo>
                    <a:pt x="857" y="1935"/>
                  </a:lnTo>
                  <a:lnTo>
                    <a:pt x="853" y="1932"/>
                  </a:lnTo>
                  <a:lnTo>
                    <a:pt x="849" y="1929"/>
                  </a:lnTo>
                  <a:lnTo>
                    <a:pt x="843" y="1927"/>
                  </a:lnTo>
                  <a:lnTo>
                    <a:pt x="838" y="1927"/>
                  </a:lnTo>
                  <a:lnTo>
                    <a:pt x="826" y="1928"/>
                  </a:lnTo>
                  <a:lnTo>
                    <a:pt x="814" y="1931"/>
                  </a:lnTo>
                  <a:lnTo>
                    <a:pt x="808" y="1932"/>
                  </a:lnTo>
                  <a:lnTo>
                    <a:pt x="802" y="1932"/>
                  </a:lnTo>
                  <a:lnTo>
                    <a:pt x="798" y="1931"/>
                  </a:lnTo>
                  <a:lnTo>
                    <a:pt x="793" y="1929"/>
                  </a:lnTo>
                  <a:lnTo>
                    <a:pt x="789" y="1926"/>
                  </a:lnTo>
                  <a:lnTo>
                    <a:pt x="786" y="1922"/>
                  </a:lnTo>
                  <a:lnTo>
                    <a:pt x="783" y="1918"/>
                  </a:lnTo>
                  <a:lnTo>
                    <a:pt x="782" y="1913"/>
                  </a:lnTo>
                  <a:lnTo>
                    <a:pt x="780" y="1908"/>
                  </a:lnTo>
                  <a:lnTo>
                    <a:pt x="778" y="1904"/>
                  </a:lnTo>
                  <a:lnTo>
                    <a:pt x="775" y="1903"/>
                  </a:lnTo>
                  <a:lnTo>
                    <a:pt x="773" y="1902"/>
                  </a:lnTo>
                  <a:lnTo>
                    <a:pt x="764" y="1901"/>
                  </a:lnTo>
                  <a:lnTo>
                    <a:pt x="756" y="1900"/>
                  </a:lnTo>
                  <a:lnTo>
                    <a:pt x="746" y="1899"/>
                  </a:lnTo>
                  <a:lnTo>
                    <a:pt x="737" y="1895"/>
                  </a:lnTo>
                  <a:lnTo>
                    <a:pt x="729" y="1891"/>
                  </a:lnTo>
                  <a:lnTo>
                    <a:pt x="721" y="1888"/>
                  </a:lnTo>
                  <a:lnTo>
                    <a:pt x="714" y="1884"/>
                  </a:lnTo>
                  <a:lnTo>
                    <a:pt x="707" y="1882"/>
                  </a:lnTo>
                  <a:lnTo>
                    <a:pt x="699" y="1881"/>
                  </a:lnTo>
                  <a:lnTo>
                    <a:pt x="691" y="1879"/>
                  </a:lnTo>
                  <a:lnTo>
                    <a:pt x="687" y="1879"/>
                  </a:lnTo>
                  <a:lnTo>
                    <a:pt x="683" y="1878"/>
                  </a:lnTo>
                  <a:lnTo>
                    <a:pt x="681" y="1876"/>
                  </a:lnTo>
                  <a:lnTo>
                    <a:pt x="677" y="1872"/>
                  </a:lnTo>
                  <a:lnTo>
                    <a:pt x="673" y="1866"/>
                  </a:lnTo>
                  <a:lnTo>
                    <a:pt x="668" y="1858"/>
                  </a:lnTo>
                  <a:lnTo>
                    <a:pt x="664" y="1847"/>
                  </a:lnTo>
                  <a:lnTo>
                    <a:pt x="661" y="1838"/>
                  </a:lnTo>
                  <a:lnTo>
                    <a:pt x="658" y="1833"/>
                  </a:lnTo>
                  <a:lnTo>
                    <a:pt x="656" y="1828"/>
                  </a:lnTo>
                  <a:lnTo>
                    <a:pt x="654" y="1826"/>
                  </a:lnTo>
                  <a:lnTo>
                    <a:pt x="651" y="1824"/>
                  </a:lnTo>
                  <a:lnTo>
                    <a:pt x="642" y="1821"/>
                  </a:lnTo>
                  <a:lnTo>
                    <a:pt x="629" y="1821"/>
                  </a:lnTo>
                  <a:lnTo>
                    <a:pt x="613" y="1821"/>
                  </a:lnTo>
                  <a:lnTo>
                    <a:pt x="599" y="1821"/>
                  </a:lnTo>
                  <a:lnTo>
                    <a:pt x="594" y="1820"/>
                  </a:lnTo>
                  <a:lnTo>
                    <a:pt x="589" y="1819"/>
                  </a:lnTo>
                  <a:lnTo>
                    <a:pt x="586" y="1815"/>
                  </a:lnTo>
                  <a:lnTo>
                    <a:pt x="584" y="1812"/>
                  </a:lnTo>
                  <a:lnTo>
                    <a:pt x="579" y="1805"/>
                  </a:lnTo>
                  <a:lnTo>
                    <a:pt x="574" y="1795"/>
                  </a:lnTo>
                  <a:lnTo>
                    <a:pt x="572" y="1792"/>
                  </a:lnTo>
                  <a:lnTo>
                    <a:pt x="568" y="1789"/>
                  </a:lnTo>
                  <a:lnTo>
                    <a:pt x="565" y="1789"/>
                  </a:lnTo>
                  <a:lnTo>
                    <a:pt x="562" y="1789"/>
                  </a:lnTo>
                  <a:lnTo>
                    <a:pt x="559" y="1790"/>
                  </a:lnTo>
                  <a:lnTo>
                    <a:pt x="555" y="1792"/>
                  </a:lnTo>
                  <a:lnTo>
                    <a:pt x="550" y="1795"/>
                  </a:lnTo>
                  <a:lnTo>
                    <a:pt x="548" y="1800"/>
                  </a:lnTo>
                  <a:lnTo>
                    <a:pt x="540" y="1808"/>
                  </a:lnTo>
                  <a:lnTo>
                    <a:pt x="532" y="1815"/>
                  </a:lnTo>
                  <a:lnTo>
                    <a:pt x="524" y="1820"/>
                  </a:lnTo>
                  <a:lnTo>
                    <a:pt x="517" y="1822"/>
                  </a:lnTo>
                  <a:lnTo>
                    <a:pt x="513" y="1825"/>
                  </a:lnTo>
                  <a:lnTo>
                    <a:pt x="510" y="1828"/>
                  </a:lnTo>
                  <a:lnTo>
                    <a:pt x="507" y="1833"/>
                  </a:lnTo>
                  <a:lnTo>
                    <a:pt x="505" y="1839"/>
                  </a:lnTo>
                  <a:lnTo>
                    <a:pt x="500" y="1852"/>
                  </a:lnTo>
                  <a:lnTo>
                    <a:pt x="494" y="1865"/>
                  </a:lnTo>
                  <a:lnTo>
                    <a:pt x="490" y="1871"/>
                  </a:lnTo>
                  <a:lnTo>
                    <a:pt x="486" y="1876"/>
                  </a:lnTo>
                  <a:lnTo>
                    <a:pt x="481" y="1879"/>
                  </a:lnTo>
                  <a:lnTo>
                    <a:pt x="477" y="1882"/>
                  </a:lnTo>
                  <a:lnTo>
                    <a:pt x="467" y="1884"/>
                  </a:lnTo>
                  <a:lnTo>
                    <a:pt x="456" y="1885"/>
                  </a:lnTo>
                  <a:lnTo>
                    <a:pt x="452" y="1887"/>
                  </a:lnTo>
                  <a:lnTo>
                    <a:pt x="447" y="1889"/>
                  </a:lnTo>
                  <a:lnTo>
                    <a:pt x="443" y="1891"/>
                  </a:lnTo>
                  <a:lnTo>
                    <a:pt x="439" y="1895"/>
                  </a:lnTo>
                  <a:lnTo>
                    <a:pt x="431" y="1904"/>
                  </a:lnTo>
                  <a:lnTo>
                    <a:pt x="425" y="1913"/>
                  </a:lnTo>
                  <a:lnTo>
                    <a:pt x="419" y="1920"/>
                  </a:lnTo>
                  <a:lnTo>
                    <a:pt x="414" y="1923"/>
                  </a:lnTo>
                  <a:lnTo>
                    <a:pt x="408" y="1926"/>
                  </a:lnTo>
                  <a:lnTo>
                    <a:pt x="402" y="1927"/>
                  </a:lnTo>
                  <a:lnTo>
                    <a:pt x="396" y="1929"/>
                  </a:lnTo>
                  <a:lnTo>
                    <a:pt x="392" y="1932"/>
                  </a:lnTo>
                  <a:lnTo>
                    <a:pt x="389" y="1937"/>
                  </a:lnTo>
                  <a:lnTo>
                    <a:pt x="385" y="1944"/>
                  </a:lnTo>
                  <a:lnTo>
                    <a:pt x="383" y="1946"/>
                  </a:lnTo>
                  <a:lnTo>
                    <a:pt x="379" y="1948"/>
                  </a:lnTo>
                  <a:lnTo>
                    <a:pt x="377" y="1950"/>
                  </a:lnTo>
                  <a:lnTo>
                    <a:pt x="374" y="1948"/>
                  </a:lnTo>
                  <a:lnTo>
                    <a:pt x="368" y="1946"/>
                  </a:lnTo>
                  <a:lnTo>
                    <a:pt x="365" y="1941"/>
                  </a:lnTo>
                  <a:lnTo>
                    <a:pt x="361" y="1935"/>
                  </a:lnTo>
                  <a:lnTo>
                    <a:pt x="356" y="1929"/>
                  </a:lnTo>
                  <a:lnTo>
                    <a:pt x="352" y="1926"/>
                  </a:lnTo>
                  <a:lnTo>
                    <a:pt x="347" y="1922"/>
                  </a:lnTo>
                  <a:lnTo>
                    <a:pt x="342" y="1920"/>
                  </a:lnTo>
                  <a:lnTo>
                    <a:pt x="337" y="1918"/>
                  </a:lnTo>
                  <a:lnTo>
                    <a:pt x="333" y="1913"/>
                  </a:lnTo>
                  <a:lnTo>
                    <a:pt x="327" y="1907"/>
                  </a:lnTo>
                  <a:lnTo>
                    <a:pt x="323" y="1902"/>
                  </a:lnTo>
                  <a:lnTo>
                    <a:pt x="320" y="1900"/>
                  </a:lnTo>
                  <a:lnTo>
                    <a:pt x="315" y="1897"/>
                  </a:lnTo>
                  <a:lnTo>
                    <a:pt x="310" y="1896"/>
                  </a:lnTo>
                  <a:lnTo>
                    <a:pt x="307" y="1895"/>
                  </a:lnTo>
                  <a:lnTo>
                    <a:pt x="304" y="1894"/>
                  </a:lnTo>
                  <a:lnTo>
                    <a:pt x="302" y="1893"/>
                  </a:lnTo>
                  <a:lnTo>
                    <a:pt x="301" y="1888"/>
                  </a:lnTo>
                  <a:lnTo>
                    <a:pt x="299" y="1882"/>
                  </a:lnTo>
                  <a:lnTo>
                    <a:pt x="298" y="1876"/>
                  </a:lnTo>
                  <a:lnTo>
                    <a:pt x="299" y="1870"/>
                  </a:lnTo>
                  <a:lnTo>
                    <a:pt x="299" y="1865"/>
                  </a:lnTo>
                  <a:lnTo>
                    <a:pt x="303" y="1856"/>
                  </a:lnTo>
                  <a:lnTo>
                    <a:pt x="307" y="1846"/>
                  </a:lnTo>
                  <a:lnTo>
                    <a:pt x="310" y="1837"/>
                  </a:lnTo>
                  <a:lnTo>
                    <a:pt x="316" y="1828"/>
                  </a:lnTo>
                  <a:lnTo>
                    <a:pt x="326" y="1815"/>
                  </a:lnTo>
                  <a:lnTo>
                    <a:pt x="337" y="1801"/>
                  </a:lnTo>
                  <a:lnTo>
                    <a:pt x="349" y="1788"/>
                  </a:lnTo>
                  <a:lnTo>
                    <a:pt x="359" y="1776"/>
                  </a:lnTo>
                  <a:lnTo>
                    <a:pt x="360" y="1773"/>
                  </a:lnTo>
                  <a:lnTo>
                    <a:pt x="362" y="1767"/>
                  </a:lnTo>
                  <a:lnTo>
                    <a:pt x="362" y="1762"/>
                  </a:lnTo>
                  <a:lnTo>
                    <a:pt x="362" y="1761"/>
                  </a:lnTo>
                  <a:lnTo>
                    <a:pt x="361" y="1759"/>
                  </a:lnTo>
                  <a:lnTo>
                    <a:pt x="360" y="1759"/>
                  </a:lnTo>
                  <a:lnTo>
                    <a:pt x="351" y="1757"/>
                  </a:lnTo>
                  <a:lnTo>
                    <a:pt x="341" y="1751"/>
                  </a:lnTo>
                  <a:lnTo>
                    <a:pt x="339" y="1748"/>
                  </a:lnTo>
                  <a:lnTo>
                    <a:pt x="336" y="1743"/>
                  </a:lnTo>
                  <a:lnTo>
                    <a:pt x="337" y="1738"/>
                  </a:lnTo>
                  <a:lnTo>
                    <a:pt x="340" y="1732"/>
                  </a:lnTo>
                  <a:lnTo>
                    <a:pt x="341" y="1730"/>
                  </a:lnTo>
                  <a:lnTo>
                    <a:pt x="343" y="1729"/>
                  </a:lnTo>
                  <a:lnTo>
                    <a:pt x="347" y="1729"/>
                  </a:lnTo>
                  <a:lnTo>
                    <a:pt x="351" y="1729"/>
                  </a:lnTo>
                  <a:lnTo>
                    <a:pt x="361" y="1729"/>
                  </a:lnTo>
                  <a:lnTo>
                    <a:pt x="373" y="1727"/>
                  </a:lnTo>
                  <a:lnTo>
                    <a:pt x="376" y="1725"/>
                  </a:lnTo>
                  <a:lnTo>
                    <a:pt x="378" y="1721"/>
                  </a:lnTo>
                  <a:lnTo>
                    <a:pt x="379" y="1717"/>
                  </a:lnTo>
                  <a:lnTo>
                    <a:pt x="380" y="1712"/>
                  </a:lnTo>
                  <a:lnTo>
                    <a:pt x="381" y="1701"/>
                  </a:lnTo>
                  <a:lnTo>
                    <a:pt x="383" y="1696"/>
                  </a:lnTo>
                  <a:lnTo>
                    <a:pt x="385" y="1694"/>
                  </a:lnTo>
                  <a:lnTo>
                    <a:pt x="389" y="1694"/>
                  </a:lnTo>
                  <a:lnTo>
                    <a:pt x="392" y="1694"/>
                  </a:lnTo>
                  <a:lnTo>
                    <a:pt x="396" y="1696"/>
                  </a:lnTo>
                  <a:lnTo>
                    <a:pt x="403" y="1700"/>
                  </a:lnTo>
                  <a:lnTo>
                    <a:pt x="408" y="1704"/>
                  </a:lnTo>
                  <a:lnTo>
                    <a:pt x="410" y="1705"/>
                  </a:lnTo>
                  <a:lnTo>
                    <a:pt x="412" y="1705"/>
                  </a:lnTo>
                  <a:lnTo>
                    <a:pt x="414" y="1704"/>
                  </a:lnTo>
                  <a:lnTo>
                    <a:pt x="415" y="1702"/>
                  </a:lnTo>
                  <a:lnTo>
                    <a:pt x="417" y="1696"/>
                  </a:lnTo>
                  <a:lnTo>
                    <a:pt x="417" y="1689"/>
                  </a:lnTo>
                  <a:lnTo>
                    <a:pt x="418" y="1681"/>
                  </a:lnTo>
                  <a:lnTo>
                    <a:pt x="419" y="1674"/>
                  </a:lnTo>
                  <a:lnTo>
                    <a:pt x="419" y="1670"/>
                  </a:lnTo>
                  <a:lnTo>
                    <a:pt x="419" y="1667"/>
                  </a:lnTo>
                  <a:lnTo>
                    <a:pt x="418" y="1663"/>
                  </a:lnTo>
                  <a:lnTo>
                    <a:pt x="417" y="1661"/>
                  </a:lnTo>
                  <a:lnTo>
                    <a:pt x="414" y="1658"/>
                  </a:lnTo>
                  <a:lnTo>
                    <a:pt x="408" y="1657"/>
                  </a:lnTo>
                  <a:lnTo>
                    <a:pt x="402" y="1656"/>
                  </a:lnTo>
                  <a:lnTo>
                    <a:pt x="395" y="1655"/>
                  </a:lnTo>
                  <a:lnTo>
                    <a:pt x="380" y="1656"/>
                  </a:lnTo>
                  <a:lnTo>
                    <a:pt x="366" y="1657"/>
                  </a:lnTo>
                  <a:lnTo>
                    <a:pt x="360" y="1658"/>
                  </a:lnTo>
                  <a:lnTo>
                    <a:pt x="356" y="1658"/>
                  </a:lnTo>
                  <a:lnTo>
                    <a:pt x="353" y="1658"/>
                  </a:lnTo>
                  <a:lnTo>
                    <a:pt x="352" y="1657"/>
                  </a:lnTo>
                  <a:lnTo>
                    <a:pt x="349" y="1651"/>
                  </a:lnTo>
                  <a:lnTo>
                    <a:pt x="348" y="1642"/>
                  </a:lnTo>
                  <a:lnTo>
                    <a:pt x="347" y="1632"/>
                  </a:lnTo>
                  <a:lnTo>
                    <a:pt x="345" y="1626"/>
                  </a:lnTo>
                  <a:lnTo>
                    <a:pt x="340" y="1620"/>
                  </a:lnTo>
                  <a:lnTo>
                    <a:pt x="334" y="1616"/>
                  </a:lnTo>
                  <a:lnTo>
                    <a:pt x="329" y="1611"/>
                  </a:lnTo>
                  <a:lnTo>
                    <a:pt x="326" y="1604"/>
                  </a:lnTo>
                  <a:lnTo>
                    <a:pt x="323" y="1595"/>
                  </a:lnTo>
                  <a:lnTo>
                    <a:pt x="322" y="1585"/>
                  </a:lnTo>
                  <a:lnTo>
                    <a:pt x="322" y="1576"/>
                  </a:lnTo>
                  <a:lnTo>
                    <a:pt x="323" y="1567"/>
                  </a:lnTo>
                  <a:lnTo>
                    <a:pt x="323" y="1565"/>
                  </a:lnTo>
                  <a:lnTo>
                    <a:pt x="324" y="1561"/>
                  </a:lnTo>
                  <a:lnTo>
                    <a:pt x="326" y="1557"/>
                  </a:lnTo>
                  <a:lnTo>
                    <a:pt x="324" y="1553"/>
                  </a:lnTo>
                  <a:lnTo>
                    <a:pt x="322" y="1548"/>
                  </a:lnTo>
                  <a:lnTo>
                    <a:pt x="317" y="1544"/>
                  </a:lnTo>
                  <a:lnTo>
                    <a:pt x="314" y="1543"/>
                  </a:lnTo>
                  <a:lnTo>
                    <a:pt x="310" y="1542"/>
                  </a:lnTo>
                  <a:lnTo>
                    <a:pt x="307" y="1544"/>
                  </a:lnTo>
                  <a:lnTo>
                    <a:pt x="301" y="1551"/>
                  </a:lnTo>
                  <a:lnTo>
                    <a:pt x="295" y="1556"/>
                  </a:lnTo>
                  <a:lnTo>
                    <a:pt x="285" y="1561"/>
                  </a:lnTo>
                  <a:lnTo>
                    <a:pt x="279" y="1565"/>
                  </a:lnTo>
                  <a:lnTo>
                    <a:pt x="276" y="1565"/>
                  </a:lnTo>
                  <a:lnTo>
                    <a:pt x="273" y="1563"/>
                  </a:lnTo>
                  <a:lnTo>
                    <a:pt x="272" y="1562"/>
                  </a:lnTo>
                  <a:lnTo>
                    <a:pt x="272" y="1560"/>
                  </a:lnTo>
                  <a:lnTo>
                    <a:pt x="272" y="1556"/>
                  </a:lnTo>
                  <a:lnTo>
                    <a:pt x="272" y="1549"/>
                  </a:lnTo>
                  <a:lnTo>
                    <a:pt x="273" y="1540"/>
                  </a:lnTo>
                  <a:lnTo>
                    <a:pt x="272" y="1536"/>
                  </a:lnTo>
                  <a:lnTo>
                    <a:pt x="272" y="1534"/>
                  </a:lnTo>
                  <a:lnTo>
                    <a:pt x="270" y="1530"/>
                  </a:lnTo>
                  <a:lnTo>
                    <a:pt x="269" y="1528"/>
                  </a:lnTo>
                  <a:lnTo>
                    <a:pt x="263" y="1523"/>
                  </a:lnTo>
                  <a:lnTo>
                    <a:pt x="257" y="1518"/>
                  </a:lnTo>
                  <a:lnTo>
                    <a:pt x="244" y="1511"/>
                  </a:lnTo>
                  <a:lnTo>
                    <a:pt x="236" y="1504"/>
                  </a:lnTo>
                  <a:lnTo>
                    <a:pt x="234" y="1500"/>
                  </a:lnTo>
                  <a:lnTo>
                    <a:pt x="233" y="1496"/>
                  </a:lnTo>
                  <a:lnTo>
                    <a:pt x="233" y="1491"/>
                  </a:lnTo>
                  <a:lnTo>
                    <a:pt x="233" y="1485"/>
                  </a:lnTo>
                  <a:lnTo>
                    <a:pt x="234" y="1480"/>
                  </a:lnTo>
                  <a:lnTo>
                    <a:pt x="235" y="1475"/>
                  </a:lnTo>
                  <a:lnTo>
                    <a:pt x="238" y="1471"/>
                  </a:lnTo>
                  <a:lnTo>
                    <a:pt x="240" y="1467"/>
                  </a:lnTo>
                  <a:lnTo>
                    <a:pt x="248" y="1459"/>
                  </a:lnTo>
                  <a:lnTo>
                    <a:pt x="260" y="1447"/>
                  </a:lnTo>
                  <a:lnTo>
                    <a:pt x="265" y="1440"/>
                  </a:lnTo>
                  <a:lnTo>
                    <a:pt x="270" y="1433"/>
                  </a:lnTo>
                  <a:lnTo>
                    <a:pt x="273" y="1427"/>
                  </a:lnTo>
                  <a:lnTo>
                    <a:pt x="276" y="1421"/>
                  </a:lnTo>
                  <a:lnTo>
                    <a:pt x="276" y="1410"/>
                  </a:lnTo>
                  <a:lnTo>
                    <a:pt x="277" y="1397"/>
                  </a:lnTo>
                  <a:lnTo>
                    <a:pt x="279" y="1385"/>
                  </a:lnTo>
                  <a:lnTo>
                    <a:pt x="283" y="1376"/>
                  </a:lnTo>
                  <a:lnTo>
                    <a:pt x="288" y="1365"/>
                  </a:lnTo>
                  <a:lnTo>
                    <a:pt x="292" y="1354"/>
                  </a:lnTo>
                  <a:lnTo>
                    <a:pt x="296" y="1341"/>
                  </a:lnTo>
                  <a:lnTo>
                    <a:pt x="298" y="1329"/>
                  </a:lnTo>
                  <a:lnTo>
                    <a:pt x="298" y="1323"/>
                  </a:lnTo>
                  <a:lnTo>
                    <a:pt x="301" y="1320"/>
                  </a:lnTo>
                  <a:lnTo>
                    <a:pt x="302" y="1317"/>
                  </a:lnTo>
                  <a:lnTo>
                    <a:pt x="305" y="1316"/>
                  </a:lnTo>
                  <a:lnTo>
                    <a:pt x="311" y="1314"/>
                  </a:lnTo>
                  <a:lnTo>
                    <a:pt x="316" y="1311"/>
                  </a:lnTo>
                  <a:lnTo>
                    <a:pt x="318" y="1309"/>
                  </a:lnTo>
                  <a:lnTo>
                    <a:pt x="321" y="1305"/>
                  </a:lnTo>
                  <a:lnTo>
                    <a:pt x="322" y="1301"/>
                  </a:lnTo>
                  <a:lnTo>
                    <a:pt x="324" y="1295"/>
                  </a:lnTo>
                  <a:lnTo>
                    <a:pt x="327" y="1284"/>
                  </a:lnTo>
                  <a:lnTo>
                    <a:pt x="329" y="1273"/>
                  </a:lnTo>
                  <a:lnTo>
                    <a:pt x="332" y="1259"/>
                  </a:lnTo>
                  <a:lnTo>
                    <a:pt x="335" y="1242"/>
                  </a:lnTo>
                  <a:lnTo>
                    <a:pt x="337" y="1235"/>
                  </a:lnTo>
                  <a:lnTo>
                    <a:pt x="342" y="1229"/>
                  </a:lnTo>
                  <a:lnTo>
                    <a:pt x="348" y="1225"/>
                  </a:lnTo>
                  <a:lnTo>
                    <a:pt x="354" y="1219"/>
                  </a:lnTo>
                  <a:lnTo>
                    <a:pt x="361" y="1211"/>
                  </a:lnTo>
                  <a:lnTo>
                    <a:pt x="371" y="1206"/>
                  </a:lnTo>
                  <a:lnTo>
                    <a:pt x="378" y="1200"/>
                  </a:lnTo>
                  <a:lnTo>
                    <a:pt x="385" y="1196"/>
                  </a:lnTo>
                  <a:lnTo>
                    <a:pt x="393" y="1192"/>
                  </a:lnTo>
                  <a:lnTo>
                    <a:pt x="397" y="1189"/>
                  </a:lnTo>
                  <a:lnTo>
                    <a:pt x="397" y="1184"/>
                  </a:lnTo>
                  <a:lnTo>
                    <a:pt x="397" y="1177"/>
                  </a:lnTo>
                  <a:lnTo>
                    <a:pt x="395" y="1166"/>
                  </a:lnTo>
                  <a:lnTo>
                    <a:pt x="392" y="1157"/>
                  </a:lnTo>
                  <a:lnTo>
                    <a:pt x="387" y="1146"/>
                  </a:lnTo>
                  <a:lnTo>
                    <a:pt x="381" y="1134"/>
                  </a:lnTo>
                  <a:lnTo>
                    <a:pt x="376" y="1121"/>
                  </a:lnTo>
                  <a:lnTo>
                    <a:pt x="368" y="1109"/>
                  </a:lnTo>
                  <a:lnTo>
                    <a:pt x="361" y="1099"/>
                  </a:lnTo>
                  <a:lnTo>
                    <a:pt x="353" y="1090"/>
                  </a:lnTo>
                  <a:lnTo>
                    <a:pt x="343" y="1083"/>
                  </a:lnTo>
                  <a:lnTo>
                    <a:pt x="334" y="1076"/>
                  </a:lnTo>
                  <a:lnTo>
                    <a:pt x="326" y="1069"/>
                  </a:lnTo>
                  <a:lnTo>
                    <a:pt x="321" y="1063"/>
                  </a:lnTo>
                  <a:lnTo>
                    <a:pt x="317" y="1055"/>
                  </a:lnTo>
                  <a:lnTo>
                    <a:pt x="313" y="1046"/>
                  </a:lnTo>
                  <a:lnTo>
                    <a:pt x="310" y="1040"/>
                  </a:lnTo>
                  <a:lnTo>
                    <a:pt x="307" y="1037"/>
                  </a:lnTo>
                  <a:lnTo>
                    <a:pt x="302" y="1034"/>
                  </a:lnTo>
                  <a:lnTo>
                    <a:pt x="298" y="1032"/>
                  </a:lnTo>
                  <a:lnTo>
                    <a:pt x="295" y="1031"/>
                  </a:lnTo>
                  <a:lnTo>
                    <a:pt x="291" y="1031"/>
                  </a:lnTo>
                  <a:lnTo>
                    <a:pt x="289" y="1031"/>
                  </a:lnTo>
                  <a:lnTo>
                    <a:pt x="286" y="1032"/>
                  </a:lnTo>
                  <a:lnTo>
                    <a:pt x="272" y="1047"/>
                  </a:lnTo>
                  <a:lnTo>
                    <a:pt x="257" y="1063"/>
                  </a:lnTo>
                  <a:lnTo>
                    <a:pt x="253" y="1065"/>
                  </a:lnTo>
                  <a:lnTo>
                    <a:pt x="248" y="1066"/>
                  </a:lnTo>
                  <a:lnTo>
                    <a:pt x="244" y="1068"/>
                  </a:lnTo>
                  <a:lnTo>
                    <a:pt x="238" y="1068"/>
                  </a:lnTo>
                  <a:lnTo>
                    <a:pt x="228" y="1066"/>
                  </a:lnTo>
                  <a:lnTo>
                    <a:pt x="219" y="1064"/>
                  </a:lnTo>
                  <a:lnTo>
                    <a:pt x="210" y="1061"/>
                  </a:lnTo>
                  <a:lnTo>
                    <a:pt x="202" y="1059"/>
                  </a:lnTo>
                  <a:lnTo>
                    <a:pt x="194" y="1061"/>
                  </a:lnTo>
                  <a:lnTo>
                    <a:pt x="185" y="1063"/>
                  </a:lnTo>
                  <a:lnTo>
                    <a:pt x="181" y="1065"/>
                  </a:lnTo>
                  <a:lnTo>
                    <a:pt x="177" y="1070"/>
                  </a:lnTo>
                  <a:lnTo>
                    <a:pt x="173" y="1075"/>
                  </a:lnTo>
                  <a:lnTo>
                    <a:pt x="170" y="1080"/>
                  </a:lnTo>
                  <a:lnTo>
                    <a:pt x="166" y="1087"/>
                  </a:lnTo>
                  <a:lnTo>
                    <a:pt x="164" y="1090"/>
                  </a:lnTo>
                  <a:lnTo>
                    <a:pt x="160" y="1094"/>
                  </a:lnTo>
                  <a:lnTo>
                    <a:pt x="158" y="1096"/>
                  </a:lnTo>
                  <a:lnTo>
                    <a:pt x="150" y="1099"/>
                  </a:lnTo>
                  <a:lnTo>
                    <a:pt x="137" y="1100"/>
                  </a:lnTo>
                  <a:lnTo>
                    <a:pt x="122" y="1101"/>
                  </a:lnTo>
                  <a:lnTo>
                    <a:pt x="108" y="1101"/>
                  </a:lnTo>
                  <a:lnTo>
                    <a:pt x="95" y="1099"/>
                  </a:lnTo>
                  <a:lnTo>
                    <a:pt x="85" y="1096"/>
                  </a:lnTo>
                  <a:lnTo>
                    <a:pt x="77" y="1091"/>
                  </a:lnTo>
                  <a:lnTo>
                    <a:pt x="66" y="1084"/>
                  </a:lnTo>
                  <a:lnTo>
                    <a:pt x="55" y="1077"/>
                  </a:lnTo>
                  <a:lnTo>
                    <a:pt x="44" y="1069"/>
                  </a:lnTo>
                  <a:lnTo>
                    <a:pt x="43" y="1065"/>
                  </a:lnTo>
                  <a:lnTo>
                    <a:pt x="43" y="1062"/>
                  </a:lnTo>
                  <a:lnTo>
                    <a:pt x="43" y="1058"/>
                  </a:lnTo>
                  <a:lnTo>
                    <a:pt x="44" y="1056"/>
                  </a:lnTo>
                  <a:lnTo>
                    <a:pt x="47" y="1045"/>
                  </a:lnTo>
                  <a:lnTo>
                    <a:pt x="49" y="1032"/>
                  </a:lnTo>
                  <a:lnTo>
                    <a:pt x="49" y="1026"/>
                  </a:lnTo>
                  <a:lnTo>
                    <a:pt x="47" y="1019"/>
                  </a:lnTo>
                  <a:lnTo>
                    <a:pt x="45" y="1012"/>
                  </a:lnTo>
                  <a:lnTo>
                    <a:pt x="43" y="1005"/>
                  </a:lnTo>
                  <a:lnTo>
                    <a:pt x="38" y="990"/>
                  </a:lnTo>
                  <a:lnTo>
                    <a:pt x="34" y="980"/>
                  </a:lnTo>
                  <a:lnTo>
                    <a:pt x="33" y="974"/>
                  </a:lnTo>
                  <a:lnTo>
                    <a:pt x="33" y="969"/>
                  </a:lnTo>
                  <a:lnTo>
                    <a:pt x="34" y="963"/>
                  </a:lnTo>
                  <a:lnTo>
                    <a:pt x="36" y="958"/>
                  </a:lnTo>
                  <a:lnTo>
                    <a:pt x="39" y="950"/>
                  </a:lnTo>
                  <a:lnTo>
                    <a:pt x="45" y="943"/>
                  </a:lnTo>
                  <a:lnTo>
                    <a:pt x="50" y="938"/>
                  </a:lnTo>
                  <a:lnTo>
                    <a:pt x="55" y="933"/>
                  </a:lnTo>
                  <a:lnTo>
                    <a:pt x="56" y="930"/>
                  </a:lnTo>
                  <a:lnTo>
                    <a:pt x="57" y="926"/>
                  </a:lnTo>
                  <a:lnTo>
                    <a:pt x="57" y="921"/>
                  </a:lnTo>
                  <a:lnTo>
                    <a:pt x="56" y="916"/>
                  </a:lnTo>
                  <a:lnTo>
                    <a:pt x="53" y="904"/>
                  </a:lnTo>
                  <a:lnTo>
                    <a:pt x="50" y="892"/>
                  </a:lnTo>
                  <a:lnTo>
                    <a:pt x="45" y="882"/>
                  </a:lnTo>
                  <a:lnTo>
                    <a:pt x="39" y="875"/>
                  </a:lnTo>
                  <a:lnTo>
                    <a:pt x="34" y="870"/>
                  </a:lnTo>
                  <a:lnTo>
                    <a:pt x="30" y="867"/>
                  </a:lnTo>
                  <a:lnTo>
                    <a:pt x="26" y="866"/>
                  </a:lnTo>
                  <a:lnTo>
                    <a:pt x="21" y="867"/>
                  </a:lnTo>
                  <a:lnTo>
                    <a:pt x="17" y="868"/>
                  </a:lnTo>
                  <a:lnTo>
                    <a:pt x="12" y="873"/>
                  </a:lnTo>
                  <a:lnTo>
                    <a:pt x="8" y="878"/>
                  </a:lnTo>
                  <a:lnTo>
                    <a:pt x="6" y="879"/>
                  </a:lnTo>
                  <a:lnTo>
                    <a:pt x="3" y="878"/>
                  </a:lnTo>
                  <a:lnTo>
                    <a:pt x="1" y="873"/>
                  </a:lnTo>
                  <a:lnTo>
                    <a:pt x="0" y="870"/>
                  </a:lnTo>
                  <a:lnTo>
                    <a:pt x="0" y="867"/>
                  </a:lnTo>
                  <a:lnTo>
                    <a:pt x="1" y="864"/>
                  </a:lnTo>
                  <a:lnTo>
                    <a:pt x="2" y="864"/>
                  </a:lnTo>
                  <a:lnTo>
                    <a:pt x="9" y="863"/>
                  </a:lnTo>
                  <a:lnTo>
                    <a:pt x="15" y="861"/>
                  </a:lnTo>
                  <a:lnTo>
                    <a:pt x="17" y="860"/>
                  </a:lnTo>
                  <a:lnTo>
                    <a:pt x="18" y="857"/>
                  </a:lnTo>
                  <a:lnTo>
                    <a:pt x="17" y="854"/>
                  </a:lnTo>
                  <a:lnTo>
                    <a:pt x="13" y="849"/>
                  </a:lnTo>
                  <a:lnTo>
                    <a:pt x="11" y="847"/>
                  </a:lnTo>
                  <a:lnTo>
                    <a:pt x="9" y="844"/>
                  </a:lnTo>
                  <a:lnTo>
                    <a:pt x="9" y="843"/>
                  </a:lnTo>
                  <a:lnTo>
                    <a:pt x="9" y="841"/>
                  </a:lnTo>
                  <a:lnTo>
                    <a:pt x="12" y="837"/>
                  </a:lnTo>
                  <a:lnTo>
                    <a:pt x="17" y="835"/>
                  </a:lnTo>
                  <a:lnTo>
                    <a:pt x="28" y="828"/>
                  </a:lnTo>
                  <a:lnTo>
                    <a:pt x="40" y="819"/>
                  </a:lnTo>
                  <a:lnTo>
                    <a:pt x="53" y="805"/>
                  </a:lnTo>
                  <a:lnTo>
                    <a:pt x="68" y="791"/>
                  </a:lnTo>
                  <a:lnTo>
                    <a:pt x="83" y="774"/>
                  </a:lnTo>
                  <a:lnTo>
                    <a:pt x="96" y="760"/>
                  </a:lnTo>
                  <a:lnTo>
                    <a:pt x="107" y="747"/>
                  </a:lnTo>
                  <a:lnTo>
                    <a:pt x="114" y="735"/>
                  </a:lnTo>
                  <a:lnTo>
                    <a:pt x="119" y="724"/>
                  </a:lnTo>
                  <a:lnTo>
                    <a:pt x="121" y="713"/>
                  </a:lnTo>
                  <a:lnTo>
                    <a:pt x="122" y="709"/>
                  </a:lnTo>
                  <a:lnTo>
                    <a:pt x="125" y="704"/>
                  </a:lnTo>
                  <a:lnTo>
                    <a:pt x="127" y="702"/>
                  </a:lnTo>
                  <a:lnTo>
                    <a:pt x="129" y="699"/>
                  </a:lnTo>
                  <a:lnTo>
                    <a:pt x="132" y="699"/>
                  </a:lnTo>
                  <a:lnTo>
                    <a:pt x="134" y="699"/>
                  </a:lnTo>
                  <a:lnTo>
                    <a:pt x="138" y="699"/>
                  </a:lnTo>
                  <a:lnTo>
                    <a:pt x="141" y="700"/>
                  </a:lnTo>
                  <a:lnTo>
                    <a:pt x="150" y="705"/>
                  </a:lnTo>
                  <a:lnTo>
                    <a:pt x="159" y="710"/>
                  </a:lnTo>
                  <a:lnTo>
                    <a:pt x="164" y="712"/>
                  </a:lnTo>
                  <a:lnTo>
                    <a:pt x="167" y="716"/>
                  </a:lnTo>
                  <a:lnTo>
                    <a:pt x="171" y="718"/>
                  </a:lnTo>
                  <a:lnTo>
                    <a:pt x="172" y="721"/>
                  </a:lnTo>
                  <a:lnTo>
                    <a:pt x="173" y="728"/>
                  </a:lnTo>
                  <a:lnTo>
                    <a:pt x="177" y="734"/>
                  </a:lnTo>
                  <a:lnTo>
                    <a:pt x="181" y="740"/>
                  </a:lnTo>
                  <a:lnTo>
                    <a:pt x="184" y="743"/>
                  </a:lnTo>
                  <a:lnTo>
                    <a:pt x="196" y="752"/>
                  </a:lnTo>
                  <a:lnTo>
                    <a:pt x="207" y="762"/>
                  </a:lnTo>
                  <a:lnTo>
                    <a:pt x="213" y="772"/>
                  </a:lnTo>
                  <a:lnTo>
                    <a:pt x="219" y="781"/>
                  </a:lnTo>
                  <a:lnTo>
                    <a:pt x="222" y="785"/>
                  </a:lnTo>
                  <a:lnTo>
                    <a:pt x="227" y="787"/>
                  </a:lnTo>
                  <a:lnTo>
                    <a:pt x="230" y="787"/>
                  </a:lnTo>
                  <a:lnTo>
                    <a:pt x="234" y="786"/>
                  </a:lnTo>
                  <a:lnTo>
                    <a:pt x="240" y="780"/>
                  </a:lnTo>
                  <a:lnTo>
                    <a:pt x="246" y="774"/>
                  </a:lnTo>
                  <a:lnTo>
                    <a:pt x="258" y="760"/>
                  </a:lnTo>
                  <a:lnTo>
                    <a:pt x="270" y="746"/>
                  </a:lnTo>
                  <a:lnTo>
                    <a:pt x="279" y="732"/>
                  </a:lnTo>
                  <a:lnTo>
                    <a:pt x="288" y="722"/>
                  </a:lnTo>
                  <a:lnTo>
                    <a:pt x="291" y="717"/>
                  </a:lnTo>
                  <a:lnTo>
                    <a:pt x="296" y="713"/>
                  </a:lnTo>
                  <a:lnTo>
                    <a:pt x="299" y="711"/>
                  </a:lnTo>
                  <a:lnTo>
                    <a:pt x="304" y="709"/>
                  </a:lnTo>
                  <a:lnTo>
                    <a:pt x="308" y="708"/>
                  </a:lnTo>
                  <a:lnTo>
                    <a:pt x="313" y="708"/>
                  </a:lnTo>
                  <a:lnTo>
                    <a:pt x="317" y="710"/>
                  </a:lnTo>
                  <a:lnTo>
                    <a:pt x="322" y="712"/>
                  </a:lnTo>
                  <a:lnTo>
                    <a:pt x="333" y="719"/>
                  </a:lnTo>
                  <a:lnTo>
                    <a:pt x="343" y="730"/>
                  </a:lnTo>
                  <a:lnTo>
                    <a:pt x="348" y="737"/>
                  </a:lnTo>
                  <a:lnTo>
                    <a:pt x="352" y="743"/>
                  </a:lnTo>
                  <a:lnTo>
                    <a:pt x="355" y="750"/>
                  </a:lnTo>
                  <a:lnTo>
                    <a:pt x="356" y="757"/>
                  </a:lnTo>
                  <a:lnTo>
                    <a:pt x="359" y="769"/>
                  </a:lnTo>
                  <a:lnTo>
                    <a:pt x="361" y="776"/>
                  </a:lnTo>
                  <a:lnTo>
                    <a:pt x="364" y="779"/>
                  </a:lnTo>
                  <a:lnTo>
                    <a:pt x="366" y="780"/>
                  </a:lnTo>
                  <a:lnTo>
                    <a:pt x="368" y="781"/>
                  </a:lnTo>
                  <a:lnTo>
                    <a:pt x="372" y="781"/>
                  </a:lnTo>
                  <a:lnTo>
                    <a:pt x="381" y="782"/>
                  </a:lnTo>
                  <a:lnTo>
                    <a:pt x="397" y="782"/>
                  </a:lnTo>
                  <a:lnTo>
                    <a:pt x="416" y="781"/>
                  </a:lnTo>
                  <a:lnTo>
                    <a:pt x="435" y="780"/>
                  </a:lnTo>
                  <a:lnTo>
                    <a:pt x="449" y="779"/>
                  </a:lnTo>
                  <a:lnTo>
                    <a:pt x="455" y="778"/>
                  </a:lnTo>
                  <a:lnTo>
                    <a:pt x="460" y="775"/>
                  </a:lnTo>
                  <a:lnTo>
                    <a:pt x="468" y="774"/>
                  </a:lnTo>
                  <a:lnTo>
                    <a:pt x="471" y="774"/>
                  </a:lnTo>
                  <a:lnTo>
                    <a:pt x="473" y="774"/>
                  </a:lnTo>
                  <a:lnTo>
                    <a:pt x="474" y="775"/>
                  </a:lnTo>
                  <a:lnTo>
                    <a:pt x="477" y="776"/>
                  </a:lnTo>
                  <a:lnTo>
                    <a:pt x="478" y="780"/>
                  </a:lnTo>
                  <a:lnTo>
                    <a:pt x="479" y="785"/>
                  </a:lnTo>
                  <a:lnTo>
                    <a:pt x="480" y="790"/>
                  </a:lnTo>
                  <a:lnTo>
                    <a:pt x="481" y="793"/>
                  </a:lnTo>
                  <a:lnTo>
                    <a:pt x="482" y="794"/>
                  </a:lnTo>
                  <a:lnTo>
                    <a:pt x="484" y="795"/>
                  </a:lnTo>
                  <a:lnTo>
                    <a:pt x="486" y="795"/>
                  </a:lnTo>
                  <a:lnTo>
                    <a:pt x="488" y="795"/>
                  </a:lnTo>
                  <a:lnTo>
                    <a:pt x="496" y="794"/>
                  </a:lnTo>
                  <a:lnTo>
                    <a:pt x="502" y="791"/>
                  </a:lnTo>
                  <a:lnTo>
                    <a:pt x="509" y="785"/>
                  </a:lnTo>
                  <a:lnTo>
                    <a:pt x="518" y="775"/>
                  </a:lnTo>
                  <a:lnTo>
                    <a:pt x="530" y="766"/>
                  </a:lnTo>
                  <a:lnTo>
                    <a:pt x="542" y="756"/>
                  </a:lnTo>
                  <a:lnTo>
                    <a:pt x="555" y="749"/>
                  </a:lnTo>
                  <a:lnTo>
                    <a:pt x="567" y="744"/>
                  </a:lnTo>
                  <a:lnTo>
                    <a:pt x="573" y="743"/>
                  </a:lnTo>
                  <a:lnTo>
                    <a:pt x="579" y="744"/>
                  </a:lnTo>
                  <a:lnTo>
                    <a:pt x="585" y="746"/>
                  </a:lnTo>
                  <a:lnTo>
                    <a:pt x="589" y="748"/>
                  </a:lnTo>
                  <a:lnTo>
                    <a:pt x="600" y="755"/>
                  </a:lnTo>
                  <a:lnTo>
                    <a:pt x="609" y="762"/>
                  </a:lnTo>
                  <a:lnTo>
                    <a:pt x="612" y="765"/>
                  </a:lnTo>
                  <a:lnTo>
                    <a:pt x="614" y="766"/>
                  </a:lnTo>
                  <a:lnTo>
                    <a:pt x="617" y="767"/>
                  </a:lnTo>
                  <a:lnTo>
                    <a:pt x="619" y="766"/>
                  </a:lnTo>
                  <a:lnTo>
                    <a:pt x="622" y="760"/>
                  </a:lnTo>
                  <a:lnTo>
                    <a:pt x="625" y="747"/>
                  </a:lnTo>
                  <a:lnTo>
                    <a:pt x="629" y="732"/>
                  </a:lnTo>
                  <a:lnTo>
                    <a:pt x="632" y="718"/>
                  </a:lnTo>
                  <a:lnTo>
                    <a:pt x="635" y="704"/>
                  </a:lnTo>
                  <a:lnTo>
                    <a:pt x="637" y="689"/>
                  </a:lnTo>
                  <a:lnTo>
                    <a:pt x="638" y="681"/>
                  </a:lnTo>
                  <a:lnTo>
                    <a:pt x="641" y="675"/>
                  </a:lnTo>
                  <a:lnTo>
                    <a:pt x="644" y="671"/>
                  </a:lnTo>
                  <a:lnTo>
                    <a:pt x="649" y="666"/>
                  </a:lnTo>
                  <a:lnTo>
                    <a:pt x="657" y="658"/>
                  </a:lnTo>
                  <a:lnTo>
                    <a:pt x="663" y="649"/>
                  </a:lnTo>
                  <a:lnTo>
                    <a:pt x="666" y="645"/>
                  </a:lnTo>
                  <a:lnTo>
                    <a:pt x="666" y="640"/>
                  </a:lnTo>
                  <a:lnTo>
                    <a:pt x="667" y="635"/>
                  </a:lnTo>
                  <a:lnTo>
                    <a:pt x="666" y="631"/>
                  </a:lnTo>
                  <a:lnTo>
                    <a:pt x="664" y="627"/>
                  </a:lnTo>
                  <a:lnTo>
                    <a:pt x="663" y="623"/>
                  </a:lnTo>
                  <a:lnTo>
                    <a:pt x="661" y="620"/>
                  </a:lnTo>
                  <a:lnTo>
                    <a:pt x="658" y="617"/>
                  </a:lnTo>
                  <a:lnTo>
                    <a:pt x="656" y="615"/>
                  </a:lnTo>
                  <a:lnTo>
                    <a:pt x="656" y="614"/>
                  </a:lnTo>
                  <a:lnTo>
                    <a:pt x="657" y="612"/>
                  </a:lnTo>
                  <a:lnTo>
                    <a:pt x="660" y="612"/>
                  </a:lnTo>
                  <a:lnTo>
                    <a:pt x="666" y="614"/>
                  </a:lnTo>
                  <a:lnTo>
                    <a:pt x="673" y="611"/>
                  </a:lnTo>
                  <a:lnTo>
                    <a:pt x="685" y="607"/>
                  </a:lnTo>
                  <a:lnTo>
                    <a:pt x="699" y="601"/>
                  </a:lnTo>
                  <a:lnTo>
                    <a:pt x="712" y="596"/>
                  </a:lnTo>
                  <a:lnTo>
                    <a:pt x="724" y="592"/>
                  </a:lnTo>
                  <a:lnTo>
                    <a:pt x="729" y="592"/>
                  </a:lnTo>
                  <a:lnTo>
                    <a:pt x="732" y="592"/>
                  </a:lnTo>
                  <a:lnTo>
                    <a:pt x="737" y="592"/>
                  </a:lnTo>
                  <a:lnTo>
                    <a:pt x="740" y="595"/>
                  </a:lnTo>
                  <a:lnTo>
                    <a:pt x="748" y="598"/>
                  </a:lnTo>
                  <a:lnTo>
                    <a:pt x="756" y="605"/>
                  </a:lnTo>
                  <a:lnTo>
                    <a:pt x="773" y="620"/>
                  </a:lnTo>
                  <a:lnTo>
                    <a:pt x="786" y="633"/>
                  </a:lnTo>
                  <a:lnTo>
                    <a:pt x="789" y="635"/>
                  </a:lnTo>
                  <a:lnTo>
                    <a:pt x="793" y="637"/>
                  </a:lnTo>
                  <a:lnTo>
                    <a:pt x="795" y="639"/>
                  </a:lnTo>
                  <a:lnTo>
                    <a:pt x="799" y="639"/>
                  </a:lnTo>
                  <a:lnTo>
                    <a:pt x="802" y="639"/>
                  </a:lnTo>
                  <a:lnTo>
                    <a:pt x="806" y="639"/>
                  </a:lnTo>
                  <a:lnTo>
                    <a:pt x="809" y="637"/>
                  </a:lnTo>
                  <a:lnTo>
                    <a:pt x="814" y="635"/>
                  </a:lnTo>
                  <a:lnTo>
                    <a:pt x="822" y="630"/>
                  </a:lnTo>
                  <a:lnTo>
                    <a:pt x="830" y="628"/>
                  </a:lnTo>
                  <a:lnTo>
                    <a:pt x="839" y="626"/>
                  </a:lnTo>
                  <a:lnTo>
                    <a:pt x="850" y="624"/>
                  </a:lnTo>
                  <a:lnTo>
                    <a:pt x="862" y="624"/>
                  </a:lnTo>
                  <a:lnTo>
                    <a:pt x="871" y="622"/>
                  </a:lnTo>
                  <a:lnTo>
                    <a:pt x="881" y="620"/>
                  </a:lnTo>
                  <a:lnTo>
                    <a:pt x="889" y="617"/>
                  </a:lnTo>
                  <a:lnTo>
                    <a:pt x="896" y="616"/>
                  </a:lnTo>
                  <a:lnTo>
                    <a:pt x="903" y="615"/>
                  </a:lnTo>
                  <a:lnTo>
                    <a:pt x="910" y="614"/>
                  </a:lnTo>
                  <a:lnTo>
                    <a:pt x="920" y="614"/>
                  </a:lnTo>
                  <a:lnTo>
                    <a:pt x="931" y="614"/>
                  </a:lnTo>
                  <a:lnTo>
                    <a:pt x="941" y="612"/>
                  </a:lnTo>
                  <a:lnTo>
                    <a:pt x="952" y="610"/>
                  </a:lnTo>
                  <a:lnTo>
                    <a:pt x="963" y="605"/>
                  </a:lnTo>
                  <a:lnTo>
                    <a:pt x="972" y="599"/>
                  </a:lnTo>
                  <a:lnTo>
                    <a:pt x="979" y="597"/>
                  </a:lnTo>
                  <a:lnTo>
                    <a:pt x="983" y="596"/>
                  </a:lnTo>
                  <a:lnTo>
                    <a:pt x="985" y="597"/>
                  </a:lnTo>
                  <a:lnTo>
                    <a:pt x="990" y="598"/>
                  </a:lnTo>
                  <a:lnTo>
                    <a:pt x="994" y="601"/>
                  </a:lnTo>
                  <a:lnTo>
                    <a:pt x="1002" y="605"/>
                  </a:lnTo>
                  <a:lnTo>
                    <a:pt x="1010" y="609"/>
                  </a:lnTo>
                  <a:lnTo>
                    <a:pt x="1015" y="610"/>
                  </a:lnTo>
                  <a:lnTo>
                    <a:pt x="1020" y="610"/>
                  </a:lnTo>
                  <a:lnTo>
                    <a:pt x="1025" y="610"/>
                  </a:lnTo>
                  <a:lnTo>
                    <a:pt x="1031" y="609"/>
                  </a:lnTo>
                  <a:lnTo>
                    <a:pt x="1039" y="605"/>
                  </a:lnTo>
                  <a:lnTo>
                    <a:pt x="1048" y="601"/>
                  </a:lnTo>
                  <a:lnTo>
                    <a:pt x="1052" y="598"/>
                  </a:lnTo>
                  <a:lnTo>
                    <a:pt x="1054" y="596"/>
                  </a:lnTo>
                  <a:lnTo>
                    <a:pt x="1057" y="593"/>
                  </a:lnTo>
                  <a:lnTo>
                    <a:pt x="1058" y="591"/>
                  </a:lnTo>
                  <a:lnTo>
                    <a:pt x="1058" y="586"/>
                  </a:lnTo>
                  <a:lnTo>
                    <a:pt x="1058" y="579"/>
                  </a:lnTo>
                  <a:lnTo>
                    <a:pt x="1058" y="563"/>
                  </a:lnTo>
                  <a:lnTo>
                    <a:pt x="1059" y="545"/>
                  </a:lnTo>
                  <a:lnTo>
                    <a:pt x="1058" y="530"/>
                  </a:lnTo>
                  <a:lnTo>
                    <a:pt x="1055" y="521"/>
                  </a:lnTo>
                  <a:lnTo>
                    <a:pt x="1053" y="516"/>
                  </a:lnTo>
                  <a:lnTo>
                    <a:pt x="1051" y="514"/>
                  </a:lnTo>
                  <a:lnTo>
                    <a:pt x="1048" y="511"/>
                  </a:lnTo>
                  <a:lnTo>
                    <a:pt x="1045" y="510"/>
                  </a:lnTo>
                  <a:lnTo>
                    <a:pt x="1041" y="509"/>
                  </a:lnTo>
                  <a:lnTo>
                    <a:pt x="1038" y="507"/>
                  </a:lnTo>
                  <a:lnTo>
                    <a:pt x="1035" y="505"/>
                  </a:lnTo>
                  <a:lnTo>
                    <a:pt x="1034" y="502"/>
                  </a:lnTo>
                  <a:lnTo>
                    <a:pt x="1033" y="498"/>
                  </a:lnTo>
                  <a:lnTo>
                    <a:pt x="1032" y="494"/>
                  </a:lnTo>
                  <a:lnTo>
                    <a:pt x="1033" y="489"/>
                  </a:lnTo>
                  <a:lnTo>
                    <a:pt x="1034" y="482"/>
                  </a:lnTo>
                  <a:lnTo>
                    <a:pt x="1035" y="476"/>
                  </a:lnTo>
                  <a:lnTo>
                    <a:pt x="1035" y="472"/>
                  </a:lnTo>
                  <a:lnTo>
                    <a:pt x="1034" y="470"/>
                  </a:lnTo>
                  <a:lnTo>
                    <a:pt x="1031" y="466"/>
                  </a:lnTo>
                  <a:lnTo>
                    <a:pt x="1023" y="459"/>
                  </a:lnTo>
                  <a:lnTo>
                    <a:pt x="1019" y="452"/>
                  </a:lnTo>
                  <a:lnTo>
                    <a:pt x="1015" y="447"/>
                  </a:lnTo>
                  <a:lnTo>
                    <a:pt x="1009" y="442"/>
                  </a:lnTo>
                  <a:lnTo>
                    <a:pt x="1006" y="440"/>
                  </a:lnTo>
                  <a:lnTo>
                    <a:pt x="1001" y="439"/>
                  </a:lnTo>
                  <a:lnTo>
                    <a:pt x="996" y="439"/>
                  </a:lnTo>
                  <a:lnTo>
                    <a:pt x="990" y="439"/>
                  </a:lnTo>
                  <a:lnTo>
                    <a:pt x="976" y="442"/>
                  </a:lnTo>
                  <a:lnTo>
                    <a:pt x="963" y="446"/>
                  </a:lnTo>
                  <a:lnTo>
                    <a:pt x="950" y="450"/>
                  </a:lnTo>
                  <a:lnTo>
                    <a:pt x="938" y="452"/>
                  </a:lnTo>
                  <a:lnTo>
                    <a:pt x="929" y="453"/>
                  </a:lnTo>
                  <a:lnTo>
                    <a:pt x="921" y="452"/>
                  </a:lnTo>
                  <a:lnTo>
                    <a:pt x="913" y="451"/>
                  </a:lnTo>
                  <a:lnTo>
                    <a:pt x="904" y="450"/>
                  </a:lnTo>
                  <a:lnTo>
                    <a:pt x="897" y="447"/>
                  </a:lnTo>
                  <a:lnTo>
                    <a:pt x="890" y="445"/>
                  </a:lnTo>
                  <a:lnTo>
                    <a:pt x="885" y="441"/>
                  </a:lnTo>
                  <a:lnTo>
                    <a:pt x="882" y="438"/>
                  </a:lnTo>
                  <a:lnTo>
                    <a:pt x="881" y="433"/>
                  </a:lnTo>
                  <a:lnTo>
                    <a:pt x="882" y="428"/>
                  </a:lnTo>
                  <a:lnTo>
                    <a:pt x="882" y="422"/>
                  </a:lnTo>
                  <a:lnTo>
                    <a:pt x="883" y="416"/>
                  </a:lnTo>
                  <a:lnTo>
                    <a:pt x="884" y="410"/>
                  </a:lnTo>
                  <a:lnTo>
                    <a:pt x="884" y="404"/>
                  </a:lnTo>
                  <a:lnTo>
                    <a:pt x="884" y="399"/>
                  </a:lnTo>
                  <a:lnTo>
                    <a:pt x="882" y="391"/>
                  </a:lnTo>
                  <a:lnTo>
                    <a:pt x="874" y="379"/>
                  </a:lnTo>
                  <a:lnTo>
                    <a:pt x="864" y="368"/>
                  </a:lnTo>
                  <a:lnTo>
                    <a:pt x="856" y="359"/>
                  </a:lnTo>
                  <a:lnTo>
                    <a:pt x="850" y="356"/>
                  </a:lnTo>
                  <a:lnTo>
                    <a:pt x="845" y="355"/>
                  </a:lnTo>
                  <a:lnTo>
                    <a:pt x="841" y="356"/>
                  </a:lnTo>
                  <a:lnTo>
                    <a:pt x="838" y="359"/>
                  </a:lnTo>
                  <a:lnTo>
                    <a:pt x="834" y="365"/>
                  </a:lnTo>
                  <a:lnTo>
                    <a:pt x="833" y="369"/>
                  </a:lnTo>
                  <a:lnTo>
                    <a:pt x="831" y="371"/>
                  </a:lnTo>
                  <a:lnTo>
                    <a:pt x="827" y="372"/>
                  </a:lnTo>
                  <a:lnTo>
                    <a:pt x="824" y="374"/>
                  </a:lnTo>
                  <a:lnTo>
                    <a:pt x="819" y="374"/>
                  </a:lnTo>
                  <a:lnTo>
                    <a:pt x="815" y="372"/>
                  </a:lnTo>
                  <a:lnTo>
                    <a:pt x="811" y="370"/>
                  </a:lnTo>
                  <a:lnTo>
                    <a:pt x="807" y="366"/>
                  </a:lnTo>
                  <a:lnTo>
                    <a:pt x="803" y="362"/>
                  </a:lnTo>
                  <a:lnTo>
                    <a:pt x="801" y="356"/>
                  </a:lnTo>
                  <a:lnTo>
                    <a:pt x="799" y="349"/>
                  </a:lnTo>
                  <a:lnTo>
                    <a:pt x="796" y="341"/>
                  </a:lnTo>
                  <a:lnTo>
                    <a:pt x="794" y="325"/>
                  </a:lnTo>
                  <a:lnTo>
                    <a:pt x="793" y="307"/>
                  </a:lnTo>
                  <a:lnTo>
                    <a:pt x="792" y="299"/>
                  </a:lnTo>
                  <a:lnTo>
                    <a:pt x="793" y="293"/>
                  </a:lnTo>
                  <a:lnTo>
                    <a:pt x="793" y="286"/>
                  </a:lnTo>
                  <a:lnTo>
                    <a:pt x="794" y="281"/>
                  </a:lnTo>
                  <a:lnTo>
                    <a:pt x="796" y="276"/>
                  </a:lnTo>
                  <a:lnTo>
                    <a:pt x="799" y="273"/>
                  </a:lnTo>
                  <a:lnTo>
                    <a:pt x="802" y="269"/>
                  </a:lnTo>
                  <a:lnTo>
                    <a:pt x="806" y="267"/>
                  </a:lnTo>
                  <a:lnTo>
                    <a:pt x="817" y="251"/>
                  </a:lnTo>
                  <a:lnTo>
                    <a:pt x="828" y="232"/>
                  </a:lnTo>
                  <a:lnTo>
                    <a:pt x="832" y="229"/>
                  </a:lnTo>
                  <a:lnTo>
                    <a:pt x="837" y="226"/>
                  </a:lnTo>
                  <a:lnTo>
                    <a:pt x="841" y="226"/>
                  </a:lnTo>
                  <a:lnTo>
                    <a:pt x="845" y="226"/>
                  </a:lnTo>
                  <a:lnTo>
                    <a:pt x="853" y="230"/>
                  </a:lnTo>
                  <a:lnTo>
                    <a:pt x="861" y="234"/>
                  </a:lnTo>
                  <a:lnTo>
                    <a:pt x="864" y="236"/>
                  </a:lnTo>
                  <a:lnTo>
                    <a:pt x="870" y="237"/>
                  </a:lnTo>
                  <a:lnTo>
                    <a:pt x="876" y="238"/>
                  </a:lnTo>
                  <a:lnTo>
                    <a:pt x="883" y="238"/>
                  </a:lnTo>
                  <a:lnTo>
                    <a:pt x="889" y="236"/>
                  </a:lnTo>
                  <a:lnTo>
                    <a:pt x="895" y="232"/>
                  </a:lnTo>
                  <a:lnTo>
                    <a:pt x="897" y="230"/>
                  </a:lnTo>
                  <a:lnTo>
                    <a:pt x="900" y="227"/>
                  </a:lnTo>
                  <a:lnTo>
                    <a:pt x="901" y="224"/>
                  </a:lnTo>
                  <a:lnTo>
                    <a:pt x="902" y="220"/>
                  </a:lnTo>
                  <a:lnTo>
                    <a:pt x="904" y="212"/>
                  </a:lnTo>
                  <a:lnTo>
                    <a:pt x="907" y="204"/>
                  </a:lnTo>
                  <a:lnTo>
                    <a:pt x="910" y="196"/>
                  </a:lnTo>
                  <a:lnTo>
                    <a:pt x="913" y="189"/>
                  </a:lnTo>
                  <a:lnTo>
                    <a:pt x="918" y="183"/>
                  </a:lnTo>
                  <a:lnTo>
                    <a:pt x="921" y="177"/>
                  </a:lnTo>
                  <a:lnTo>
                    <a:pt x="925" y="173"/>
                  </a:lnTo>
                  <a:lnTo>
                    <a:pt x="929" y="170"/>
                  </a:lnTo>
                  <a:lnTo>
                    <a:pt x="933" y="168"/>
                  </a:lnTo>
                  <a:lnTo>
                    <a:pt x="938" y="168"/>
                  </a:lnTo>
                  <a:lnTo>
                    <a:pt x="943" y="168"/>
                  </a:lnTo>
                  <a:lnTo>
                    <a:pt x="946" y="170"/>
                  </a:lnTo>
                  <a:lnTo>
                    <a:pt x="951" y="174"/>
                  </a:lnTo>
                  <a:lnTo>
                    <a:pt x="956" y="177"/>
                  </a:lnTo>
                  <a:lnTo>
                    <a:pt x="959" y="182"/>
                  </a:lnTo>
                  <a:lnTo>
                    <a:pt x="962" y="188"/>
                  </a:lnTo>
                  <a:lnTo>
                    <a:pt x="969" y="200"/>
                  </a:lnTo>
                  <a:lnTo>
                    <a:pt x="976" y="211"/>
                  </a:lnTo>
                  <a:lnTo>
                    <a:pt x="979" y="215"/>
                  </a:lnTo>
                  <a:lnTo>
                    <a:pt x="983" y="219"/>
                  </a:lnTo>
                  <a:lnTo>
                    <a:pt x="988" y="223"/>
                  </a:lnTo>
                  <a:lnTo>
                    <a:pt x="992" y="225"/>
                  </a:lnTo>
                  <a:lnTo>
                    <a:pt x="1001" y="230"/>
                  </a:lnTo>
                  <a:lnTo>
                    <a:pt x="1007" y="236"/>
                  </a:lnTo>
                  <a:lnTo>
                    <a:pt x="1013" y="243"/>
                  </a:lnTo>
                  <a:lnTo>
                    <a:pt x="1017" y="250"/>
                  </a:lnTo>
                  <a:lnTo>
                    <a:pt x="1023" y="257"/>
                  </a:lnTo>
                  <a:lnTo>
                    <a:pt x="1031" y="262"/>
                  </a:lnTo>
                  <a:lnTo>
                    <a:pt x="1039" y="268"/>
                  </a:lnTo>
                  <a:lnTo>
                    <a:pt x="1048" y="273"/>
                  </a:lnTo>
                  <a:lnTo>
                    <a:pt x="1058" y="278"/>
                  </a:lnTo>
                  <a:lnTo>
                    <a:pt x="1063" y="284"/>
                  </a:lnTo>
                  <a:lnTo>
                    <a:pt x="1067" y="292"/>
                  </a:lnTo>
                  <a:lnTo>
                    <a:pt x="1071" y="297"/>
                  </a:lnTo>
                  <a:lnTo>
                    <a:pt x="1073" y="300"/>
                  </a:lnTo>
                  <a:lnTo>
                    <a:pt x="1077" y="302"/>
                  </a:lnTo>
                  <a:lnTo>
                    <a:pt x="1080" y="302"/>
                  </a:lnTo>
                  <a:lnTo>
                    <a:pt x="1084" y="302"/>
                  </a:lnTo>
                  <a:lnTo>
                    <a:pt x="1086" y="301"/>
                  </a:lnTo>
                  <a:lnTo>
                    <a:pt x="1089" y="299"/>
                  </a:lnTo>
                  <a:lnTo>
                    <a:pt x="1090" y="295"/>
                  </a:lnTo>
                  <a:lnTo>
                    <a:pt x="1091" y="290"/>
                  </a:lnTo>
                  <a:lnTo>
                    <a:pt x="1090" y="280"/>
                  </a:lnTo>
                  <a:lnTo>
                    <a:pt x="1088" y="269"/>
                  </a:lnTo>
                  <a:lnTo>
                    <a:pt x="1086" y="262"/>
                  </a:lnTo>
                  <a:lnTo>
                    <a:pt x="1085" y="256"/>
                  </a:lnTo>
                  <a:lnTo>
                    <a:pt x="1084" y="252"/>
                  </a:lnTo>
                  <a:lnTo>
                    <a:pt x="1084" y="251"/>
                  </a:lnTo>
                  <a:lnTo>
                    <a:pt x="1085" y="252"/>
                  </a:lnTo>
                  <a:lnTo>
                    <a:pt x="1091" y="253"/>
                  </a:lnTo>
                  <a:lnTo>
                    <a:pt x="1096" y="256"/>
                  </a:lnTo>
                  <a:lnTo>
                    <a:pt x="1102" y="259"/>
                  </a:lnTo>
                  <a:lnTo>
                    <a:pt x="1114" y="267"/>
                  </a:lnTo>
                  <a:lnTo>
                    <a:pt x="1124" y="274"/>
                  </a:lnTo>
                  <a:lnTo>
                    <a:pt x="1126" y="274"/>
                  </a:lnTo>
                  <a:lnTo>
                    <a:pt x="1128" y="274"/>
                  </a:lnTo>
                  <a:lnTo>
                    <a:pt x="1129" y="273"/>
                  </a:lnTo>
                  <a:lnTo>
                    <a:pt x="1130" y="270"/>
                  </a:lnTo>
                  <a:lnTo>
                    <a:pt x="1132" y="264"/>
                  </a:lnTo>
                  <a:lnTo>
                    <a:pt x="1132" y="255"/>
                  </a:lnTo>
                  <a:lnTo>
                    <a:pt x="1132" y="245"/>
                  </a:lnTo>
                  <a:lnTo>
                    <a:pt x="1133" y="237"/>
                  </a:lnTo>
                  <a:lnTo>
                    <a:pt x="1135" y="230"/>
                  </a:lnTo>
                  <a:lnTo>
                    <a:pt x="1139" y="224"/>
                  </a:lnTo>
                  <a:lnTo>
                    <a:pt x="1141" y="220"/>
                  </a:lnTo>
                  <a:lnTo>
                    <a:pt x="1142" y="217"/>
                  </a:lnTo>
                  <a:lnTo>
                    <a:pt x="1143" y="212"/>
                  </a:lnTo>
                  <a:lnTo>
                    <a:pt x="1143" y="207"/>
                  </a:lnTo>
                  <a:lnTo>
                    <a:pt x="1142" y="202"/>
                  </a:lnTo>
                  <a:lnTo>
                    <a:pt x="1141" y="196"/>
                  </a:lnTo>
                  <a:lnTo>
                    <a:pt x="1139" y="192"/>
                  </a:lnTo>
                  <a:lnTo>
                    <a:pt x="1136" y="186"/>
                  </a:lnTo>
                  <a:lnTo>
                    <a:pt x="1129" y="174"/>
                  </a:lnTo>
                  <a:lnTo>
                    <a:pt x="1122" y="163"/>
                  </a:lnTo>
                  <a:lnTo>
                    <a:pt x="1116" y="154"/>
                  </a:lnTo>
                  <a:lnTo>
                    <a:pt x="1113" y="144"/>
                  </a:lnTo>
                  <a:lnTo>
                    <a:pt x="1113" y="141"/>
                  </a:lnTo>
                  <a:lnTo>
                    <a:pt x="1114" y="138"/>
                  </a:lnTo>
                  <a:lnTo>
                    <a:pt x="1115" y="136"/>
                  </a:lnTo>
                  <a:lnTo>
                    <a:pt x="1117" y="133"/>
                  </a:lnTo>
                  <a:lnTo>
                    <a:pt x="1120" y="133"/>
                  </a:lnTo>
                  <a:lnTo>
                    <a:pt x="1123" y="135"/>
                  </a:lnTo>
                  <a:lnTo>
                    <a:pt x="1128" y="137"/>
                  </a:lnTo>
                  <a:lnTo>
                    <a:pt x="1133" y="141"/>
                  </a:lnTo>
                  <a:lnTo>
                    <a:pt x="1141" y="149"/>
                  </a:lnTo>
                  <a:lnTo>
                    <a:pt x="1147" y="157"/>
                  </a:lnTo>
                  <a:lnTo>
                    <a:pt x="1149" y="162"/>
                  </a:lnTo>
                  <a:lnTo>
                    <a:pt x="1151" y="167"/>
                  </a:lnTo>
                  <a:lnTo>
                    <a:pt x="1152" y="171"/>
                  </a:lnTo>
                  <a:lnTo>
                    <a:pt x="1153" y="176"/>
                  </a:lnTo>
                  <a:lnTo>
                    <a:pt x="1153" y="186"/>
                  </a:lnTo>
                  <a:lnTo>
                    <a:pt x="1154" y="192"/>
                  </a:lnTo>
                  <a:lnTo>
                    <a:pt x="1155" y="194"/>
                  </a:lnTo>
                  <a:lnTo>
                    <a:pt x="1158" y="196"/>
                  </a:lnTo>
                  <a:lnTo>
                    <a:pt x="1160" y="198"/>
                  </a:lnTo>
                  <a:lnTo>
                    <a:pt x="1164" y="199"/>
                  </a:lnTo>
                  <a:lnTo>
                    <a:pt x="1173" y="202"/>
                  </a:lnTo>
                  <a:lnTo>
                    <a:pt x="1183" y="207"/>
                  </a:lnTo>
                  <a:lnTo>
                    <a:pt x="1186" y="211"/>
                  </a:lnTo>
                  <a:lnTo>
                    <a:pt x="1189" y="215"/>
                  </a:lnTo>
                  <a:lnTo>
                    <a:pt x="1190" y="223"/>
                  </a:lnTo>
                  <a:lnTo>
                    <a:pt x="1187" y="230"/>
                  </a:lnTo>
                  <a:lnTo>
                    <a:pt x="1181" y="246"/>
                  </a:lnTo>
                  <a:lnTo>
                    <a:pt x="1176" y="261"/>
                  </a:lnTo>
                  <a:lnTo>
                    <a:pt x="1171" y="271"/>
                  </a:lnTo>
                  <a:lnTo>
                    <a:pt x="1170" y="280"/>
                  </a:lnTo>
                  <a:lnTo>
                    <a:pt x="1170" y="283"/>
                  </a:lnTo>
                  <a:lnTo>
                    <a:pt x="1170" y="286"/>
                  </a:lnTo>
                  <a:lnTo>
                    <a:pt x="1171" y="288"/>
                  </a:lnTo>
                  <a:lnTo>
                    <a:pt x="1172" y="289"/>
                  </a:lnTo>
                  <a:lnTo>
                    <a:pt x="1177" y="290"/>
                  </a:lnTo>
                  <a:lnTo>
                    <a:pt x="1183" y="292"/>
                  </a:lnTo>
                  <a:lnTo>
                    <a:pt x="1190" y="293"/>
                  </a:lnTo>
                  <a:lnTo>
                    <a:pt x="1196" y="294"/>
                  </a:lnTo>
                  <a:lnTo>
                    <a:pt x="1202" y="296"/>
                  </a:lnTo>
                  <a:lnTo>
                    <a:pt x="1208" y="301"/>
                  </a:lnTo>
                  <a:lnTo>
                    <a:pt x="1210" y="303"/>
                  </a:lnTo>
                  <a:lnTo>
                    <a:pt x="1211" y="305"/>
                  </a:lnTo>
                  <a:lnTo>
                    <a:pt x="1214" y="305"/>
                  </a:lnTo>
                  <a:lnTo>
                    <a:pt x="1216" y="303"/>
                  </a:lnTo>
                  <a:lnTo>
                    <a:pt x="1222" y="299"/>
                  </a:lnTo>
                  <a:lnTo>
                    <a:pt x="1228" y="293"/>
                  </a:lnTo>
                  <a:lnTo>
                    <a:pt x="1234" y="284"/>
                  </a:lnTo>
                  <a:lnTo>
                    <a:pt x="1237" y="276"/>
                  </a:lnTo>
                  <a:lnTo>
                    <a:pt x="1239" y="271"/>
                  </a:lnTo>
                  <a:lnTo>
                    <a:pt x="1239" y="267"/>
                  </a:lnTo>
                  <a:lnTo>
                    <a:pt x="1239" y="263"/>
                  </a:lnTo>
                  <a:lnTo>
                    <a:pt x="1237" y="258"/>
                  </a:lnTo>
                  <a:lnTo>
                    <a:pt x="1235" y="253"/>
                  </a:lnTo>
                  <a:lnTo>
                    <a:pt x="1234" y="248"/>
                  </a:lnTo>
                  <a:lnTo>
                    <a:pt x="1233" y="242"/>
                  </a:lnTo>
                  <a:lnTo>
                    <a:pt x="1233" y="236"/>
                  </a:lnTo>
                  <a:lnTo>
                    <a:pt x="1234" y="230"/>
                  </a:lnTo>
                  <a:lnTo>
                    <a:pt x="1236" y="223"/>
                  </a:lnTo>
                  <a:lnTo>
                    <a:pt x="1239" y="217"/>
                  </a:lnTo>
                  <a:lnTo>
                    <a:pt x="1242" y="210"/>
                  </a:lnTo>
                  <a:lnTo>
                    <a:pt x="1253" y="195"/>
                  </a:lnTo>
                  <a:lnTo>
                    <a:pt x="1262" y="182"/>
                  </a:lnTo>
                  <a:lnTo>
                    <a:pt x="1271" y="171"/>
                  </a:lnTo>
                  <a:lnTo>
                    <a:pt x="1278" y="167"/>
                  </a:lnTo>
                  <a:lnTo>
                    <a:pt x="1283" y="164"/>
                  </a:lnTo>
                  <a:lnTo>
                    <a:pt x="1287" y="163"/>
                  </a:lnTo>
                  <a:lnTo>
                    <a:pt x="1290" y="163"/>
                  </a:lnTo>
                  <a:lnTo>
                    <a:pt x="1292" y="166"/>
                  </a:lnTo>
                  <a:lnTo>
                    <a:pt x="1296" y="167"/>
                  </a:lnTo>
                  <a:lnTo>
                    <a:pt x="1298" y="170"/>
                  </a:lnTo>
                  <a:lnTo>
                    <a:pt x="1302" y="174"/>
                  </a:lnTo>
                  <a:lnTo>
                    <a:pt x="1304" y="176"/>
                  </a:lnTo>
                  <a:lnTo>
                    <a:pt x="1307" y="179"/>
                  </a:lnTo>
                  <a:lnTo>
                    <a:pt x="1310" y="179"/>
                  </a:lnTo>
                  <a:lnTo>
                    <a:pt x="1312" y="177"/>
                  </a:lnTo>
                  <a:lnTo>
                    <a:pt x="1315" y="175"/>
                  </a:lnTo>
                  <a:lnTo>
                    <a:pt x="1315" y="170"/>
                  </a:lnTo>
                  <a:lnTo>
                    <a:pt x="1315" y="163"/>
                  </a:lnTo>
                  <a:lnTo>
                    <a:pt x="1313" y="151"/>
                  </a:lnTo>
                  <a:lnTo>
                    <a:pt x="1315" y="143"/>
                  </a:lnTo>
                  <a:lnTo>
                    <a:pt x="1316" y="141"/>
                  </a:lnTo>
                  <a:lnTo>
                    <a:pt x="1318" y="137"/>
                  </a:lnTo>
                  <a:lnTo>
                    <a:pt x="1322" y="136"/>
                  </a:lnTo>
                  <a:lnTo>
                    <a:pt x="1325" y="135"/>
                  </a:lnTo>
                  <a:lnTo>
                    <a:pt x="1331" y="133"/>
                  </a:lnTo>
                  <a:lnTo>
                    <a:pt x="1338" y="135"/>
                  </a:lnTo>
                  <a:lnTo>
                    <a:pt x="1354" y="136"/>
                  </a:lnTo>
                  <a:lnTo>
                    <a:pt x="1369" y="139"/>
                  </a:lnTo>
                  <a:lnTo>
                    <a:pt x="1382" y="143"/>
                  </a:lnTo>
                  <a:lnTo>
                    <a:pt x="1392" y="148"/>
                  </a:lnTo>
                  <a:lnTo>
                    <a:pt x="1399" y="152"/>
                  </a:lnTo>
                  <a:lnTo>
                    <a:pt x="1403" y="158"/>
                  </a:lnTo>
                  <a:lnTo>
                    <a:pt x="1405" y="163"/>
                  </a:lnTo>
                  <a:lnTo>
                    <a:pt x="1407" y="170"/>
                  </a:lnTo>
                  <a:lnTo>
                    <a:pt x="1409" y="173"/>
                  </a:lnTo>
                  <a:lnTo>
                    <a:pt x="1411" y="176"/>
                  </a:lnTo>
                  <a:lnTo>
                    <a:pt x="1413" y="177"/>
                  </a:lnTo>
                  <a:lnTo>
                    <a:pt x="1416" y="179"/>
                  </a:lnTo>
                  <a:lnTo>
                    <a:pt x="1417" y="180"/>
                  </a:lnTo>
                  <a:lnTo>
                    <a:pt x="1418" y="180"/>
                  </a:lnTo>
                  <a:lnTo>
                    <a:pt x="1419" y="179"/>
                  </a:lnTo>
                  <a:lnTo>
                    <a:pt x="1422" y="179"/>
                  </a:lnTo>
                  <a:lnTo>
                    <a:pt x="1423" y="179"/>
                  </a:lnTo>
                  <a:lnTo>
                    <a:pt x="1425" y="177"/>
                  </a:lnTo>
                  <a:lnTo>
                    <a:pt x="1426" y="177"/>
                  </a:lnTo>
                  <a:lnTo>
                    <a:pt x="1428" y="176"/>
                  </a:lnTo>
                  <a:close/>
                </a:path>
              </a:pathLst>
            </a:custGeom>
            <a:solidFill>
              <a:srgbClr val="FF0000"/>
            </a:solidFill>
            <a:ln w="3175" cmpd="sng">
              <a:solidFill>
                <a:srgbClr val="BFBFBF"/>
              </a:solidFill>
              <a:round/>
              <a:headEnd/>
              <a:tailEnd/>
            </a:ln>
          </p:spPr>
          <p:txBody>
            <a:bodyPr/>
            <a:lstStyle/>
            <a:p>
              <a:pPr defTabSz="1044975"/>
              <a:endParaRPr lang="zh-CN" altLang="en-US" sz="2100" ker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37" name="任意多边形 36"/>
            <p:cNvSpPr>
              <a:spLocks/>
            </p:cNvSpPr>
            <p:nvPr/>
          </p:nvSpPr>
          <p:spPr bwMode="auto">
            <a:xfrm>
              <a:off x="3285102" y="5523484"/>
              <a:ext cx="37784" cy="18893"/>
            </a:xfrm>
            <a:custGeom>
              <a:avLst/>
              <a:gdLst>
                <a:gd name="T0" fmla="*/ 2 w 78"/>
                <a:gd name="T1" fmla="*/ 44 h 64"/>
                <a:gd name="T2" fmla="*/ 5 w 78"/>
                <a:gd name="T3" fmla="*/ 38 h 64"/>
                <a:gd name="T4" fmla="*/ 10 w 78"/>
                <a:gd name="T5" fmla="*/ 34 h 64"/>
                <a:gd name="T6" fmla="*/ 17 w 78"/>
                <a:gd name="T7" fmla="*/ 29 h 64"/>
                <a:gd name="T8" fmla="*/ 26 w 78"/>
                <a:gd name="T9" fmla="*/ 27 h 64"/>
                <a:gd name="T10" fmla="*/ 34 w 78"/>
                <a:gd name="T11" fmla="*/ 26 h 64"/>
                <a:gd name="T12" fmla="*/ 41 w 78"/>
                <a:gd name="T13" fmla="*/ 22 h 64"/>
                <a:gd name="T14" fmla="*/ 48 w 78"/>
                <a:gd name="T15" fmla="*/ 19 h 64"/>
                <a:gd name="T16" fmla="*/ 53 w 78"/>
                <a:gd name="T17" fmla="*/ 14 h 64"/>
                <a:gd name="T18" fmla="*/ 60 w 78"/>
                <a:gd name="T19" fmla="*/ 7 h 64"/>
                <a:gd name="T20" fmla="*/ 70 w 78"/>
                <a:gd name="T21" fmla="*/ 1 h 64"/>
                <a:gd name="T22" fmla="*/ 73 w 78"/>
                <a:gd name="T23" fmla="*/ 0 h 64"/>
                <a:gd name="T24" fmla="*/ 77 w 78"/>
                <a:gd name="T25" fmla="*/ 1 h 64"/>
                <a:gd name="T26" fmla="*/ 78 w 78"/>
                <a:gd name="T27" fmla="*/ 4 h 64"/>
                <a:gd name="T28" fmla="*/ 78 w 78"/>
                <a:gd name="T29" fmla="*/ 13 h 64"/>
                <a:gd name="T30" fmla="*/ 76 w 78"/>
                <a:gd name="T31" fmla="*/ 21 h 64"/>
                <a:gd name="T32" fmla="*/ 73 w 78"/>
                <a:gd name="T33" fmla="*/ 31 h 64"/>
                <a:gd name="T34" fmla="*/ 70 w 78"/>
                <a:gd name="T35" fmla="*/ 40 h 64"/>
                <a:gd name="T36" fmla="*/ 67 w 78"/>
                <a:gd name="T37" fmla="*/ 48 h 64"/>
                <a:gd name="T38" fmla="*/ 64 w 78"/>
                <a:gd name="T39" fmla="*/ 54 h 64"/>
                <a:gd name="T40" fmla="*/ 60 w 78"/>
                <a:gd name="T41" fmla="*/ 57 h 64"/>
                <a:gd name="T42" fmla="*/ 58 w 78"/>
                <a:gd name="T43" fmla="*/ 58 h 64"/>
                <a:gd name="T44" fmla="*/ 54 w 78"/>
                <a:gd name="T45" fmla="*/ 57 h 64"/>
                <a:gd name="T46" fmla="*/ 51 w 78"/>
                <a:gd name="T47" fmla="*/ 54 h 64"/>
                <a:gd name="T48" fmla="*/ 46 w 78"/>
                <a:gd name="T49" fmla="*/ 53 h 64"/>
                <a:gd name="T50" fmla="*/ 41 w 78"/>
                <a:gd name="T51" fmla="*/ 52 h 64"/>
                <a:gd name="T52" fmla="*/ 35 w 78"/>
                <a:gd name="T53" fmla="*/ 53 h 64"/>
                <a:gd name="T54" fmla="*/ 21 w 78"/>
                <a:gd name="T55" fmla="*/ 59 h 64"/>
                <a:gd name="T56" fmla="*/ 7 w 78"/>
                <a:gd name="T57" fmla="*/ 64 h 64"/>
                <a:gd name="T58" fmla="*/ 4 w 78"/>
                <a:gd name="T59" fmla="*/ 64 h 64"/>
                <a:gd name="T60" fmla="*/ 2 w 78"/>
                <a:gd name="T61" fmla="*/ 64 h 64"/>
                <a:gd name="T62" fmla="*/ 1 w 78"/>
                <a:gd name="T63" fmla="*/ 63 h 64"/>
                <a:gd name="T64" fmla="*/ 0 w 78"/>
                <a:gd name="T65" fmla="*/ 60 h 64"/>
                <a:gd name="T66" fmla="*/ 0 w 78"/>
                <a:gd name="T67" fmla="*/ 58 h 64"/>
                <a:gd name="T68" fmla="*/ 0 w 78"/>
                <a:gd name="T69" fmla="*/ 54 h 64"/>
                <a:gd name="T70" fmla="*/ 1 w 78"/>
                <a:gd name="T71" fmla="*/ 50 h 64"/>
                <a:gd name="T72" fmla="*/ 2 w 78"/>
                <a:gd name="T73" fmla="*/ 4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8" h="64">
                  <a:moveTo>
                    <a:pt x="2" y="44"/>
                  </a:moveTo>
                  <a:lnTo>
                    <a:pt x="5" y="38"/>
                  </a:lnTo>
                  <a:lnTo>
                    <a:pt x="10" y="34"/>
                  </a:lnTo>
                  <a:lnTo>
                    <a:pt x="17" y="29"/>
                  </a:lnTo>
                  <a:lnTo>
                    <a:pt x="26" y="27"/>
                  </a:lnTo>
                  <a:lnTo>
                    <a:pt x="34" y="26"/>
                  </a:lnTo>
                  <a:lnTo>
                    <a:pt x="41" y="22"/>
                  </a:lnTo>
                  <a:lnTo>
                    <a:pt x="48" y="19"/>
                  </a:lnTo>
                  <a:lnTo>
                    <a:pt x="53" y="14"/>
                  </a:lnTo>
                  <a:lnTo>
                    <a:pt x="60" y="7"/>
                  </a:lnTo>
                  <a:lnTo>
                    <a:pt x="70" y="1"/>
                  </a:lnTo>
                  <a:lnTo>
                    <a:pt x="73" y="0"/>
                  </a:lnTo>
                  <a:lnTo>
                    <a:pt x="77" y="1"/>
                  </a:lnTo>
                  <a:lnTo>
                    <a:pt x="78" y="4"/>
                  </a:lnTo>
                  <a:lnTo>
                    <a:pt x="78" y="13"/>
                  </a:lnTo>
                  <a:lnTo>
                    <a:pt x="76" y="21"/>
                  </a:lnTo>
                  <a:lnTo>
                    <a:pt x="73" y="31"/>
                  </a:lnTo>
                  <a:lnTo>
                    <a:pt x="70" y="40"/>
                  </a:lnTo>
                  <a:lnTo>
                    <a:pt x="67" y="48"/>
                  </a:lnTo>
                  <a:lnTo>
                    <a:pt x="64" y="54"/>
                  </a:lnTo>
                  <a:lnTo>
                    <a:pt x="60" y="57"/>
                  </a:lnTo>
                  <a:lnTo>
                    <a:pt x="58" y="58"/>
                  </a:lnTo>
                  <a:lnTo>
                    <a:pt x="54" y="57"/>
                  </a:lnTo>
                  <a:lnTo>
                    <a:pt x="51" y="54"/>
                  </a:lnTo>
                  <a:lnTo>
                    <a:pt x="46" y="53"/>
                  </a:lnTo>
                  <a:lnTo>
                    <a:pt x="41" y="52"/>
                  </a:lnTo>
                  <a:lnTo>
                    <a:pt x="35" y="53"/>
                  </a:lnTo>
                  <a:lnTo>
                    <a:pt x="21" y="59"/>
                  </a:lnTo>
                  <a:lnTo>
                    <a:pt x="7" y="64"/>
                  </a:lnTo>
                  <a:lnTo>
                    <a:pt x="4" y="64"/>
                  </a:lnTo>
                  <a:lnTo>
                    <a:pt x="2" y="64"/>
                  </a:lnTo>
                  <a:lnTo>
                    <a:pt x="1" y="63"/>
                  </a:lnTo>
                  <a:lnTo>
                    <a:pt x="0" y="60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1" y="50"/>
                  </a:lnTo>
                  <a:lnTo>
                    <a:pt x="2" y="44"/>
                  </a:lnTo>
                  <a:close/>
                </a:path>
              </a:pathLst>
            </a:custGeom>
            <a:solidFill>
              <a:srgbClr val="FF0000"/>
            </a:solidFill>
            <a:ln w="3175" cmpd="sng">
              <a:solidFill>
                <a:srgbClr val="BFBFB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10449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Segoe UI"/>
                <a:ea typeface="微软雅黑"/>
              </a:endParaRPr>
            </a:p>
          </p:txBody>
        </p:sp>
        <p:sp>
          <p:nvSpPr>
            <p:cNvPr id="38" name="海南"/>
            <p:cNvSpPr>
              <a:spLocks/>
            </p:cNvSpPr>
            <p:nvPr/>
          </p:nvSpPr>
          <p:spPr bwMode="auto">
            <a:xfrm>
              <a:off x="2430979" y="5917234"/>
              <a:ext cx="396736" cy="318184"/>
            </a:xfrm>
            <a:custGeom>
              <a:avLst/>
              <a:gdLst>
                <a:gd name="T0" fmla="*/ 10 w 1013"/>
                <a:gd name="T1" fmla="*/ 523 h 846"/>
                <a:gd name="T2" fmla="*/ 0 w 1013"/>
                <a:gd name="T3" fmla="*/ 448 h 846"/>
                <a:gd name="T4" fmla="*/ 18 w 1013"/>
                <a:gd name="T5" fmla="*/ 400 h 846"/>
                <a:gd name="T6" fmla="*/ 8 w 1013"/>
                <a:gd name="T7" fmla="*/ 342 h 846"/>
                <a:gd name="T8" fmla="*/ 66 w 1013"/>
                <a:gd name="T9" fmla="*/ 318 h 846"/>
                <a:gd name="T10" fmla="*/ 196 w 1013"/>
                <a:gd name="T11" fmla="*/ 227 h 846"/>
                <a:gd name="T12" fmla="*/ 284 w 1013"/>
                <a:gd name="T13" fmla="*/ 170 h 846"/>
                <a:gd name="T14" fmla="*/ 260 w 1013"/>
                <a:gd name="T15" fmla="*/ 167 h 846"/>
                <a:gd name="T16" fmla="*/ 229 w 1013"/>
                <a:gd name="T17" fmla="*/ 165 h 846"/>
                <a:gd name="T18" fmla="*/ 260 w 1013"/>
                <a:gd name="T19" fmla="*/ 120 h 846"/>
                <a:gd name="T20" fmla="*/ 333 w 1013"/>
                <a:gd name="T21" fmla="*/ 114 h 846"/>
                <a:gd name="T22" fmla="*/ 383 w 1013"/>
                <a:gd name="T23" fmla="*/ 132 h 846"/>
                <a:gd name="T24" fmla="*/ 383 w 1013"/>
                <a:gd name="T25" fmla="*/ 104 h 846"/>
                <a:gd name="T26" fmla="*/ 418 w 1013"/>
                <a:gd name="T27" fmla="*/ 64 h 846"/>
                <a:gd name="T28" fmla="*/ 495 w 1013"/>
                <a:gd name="T29" fmla="*/ 88 h 846"/>
                <a:gd name="T30" fmla="*/ 535 w 1013"/>
                <a:gd name="T31" fmla="*/ 75 h 846"/>
                <a:gd name="T32" fmla="*/ 561 w 1013"/>
                <a:gd name="T33" fmla="*/ 102 h 846"/>
                <a:gd name="T34" fmla="*/ 592 w 1013"/>
                <a:gd name="T35" fmla="*/ 77 h 846"/>
                <a:gd name="T36" fmla="*/ 636 w 1013"/>
                <a:gd name="T37" fmla="*/ 77 h 846"/>
                <a:gd name="T38" fmla="*/ 654 w 1013"/>
                <a:gd name="T39" fmla="*/ 46 h 846"/>
                <a:gd name="T40" fmla="*/ 711 w 1013"/>
                <a:gd name="T41" fmla="*/ 37 h 846"/>
                <a:gd name="T42" fmla="*/ 765 w 1013"/>
                <a:gd name="T43" fmla="*/ 43 h 846"/>
                <a:gd name="T44" fmla="*/ 815 w 1013"/>
                <a:gd name="T45" fmla="*/ 69 h 846"/>
                <a:gd name="T46" fmla="*/ 827 w 1013"/>
                <a:gd name="T47" fmla="*/ 12 h 846"/>
                <a:gd name="T48" fmla="*/ 868 w 1013"/>
                <a:gd name="T49" fmla="*/ 14 h 846"/>
                <a:gd name="T50" fmla="*/ 942 w 1013"/>
                <a:gd name="T51" fmla="*/ 60 h 846"/>
                <a:gd name="T52" fmla="*/ 1009 w 1013"/>
                <a:gd name="T53" fmla="*/ 185 h 846"/>
                <a:gd name="T54" fmla="*/ 977 w 1013"/>
                <a:gd name="T55" fmla="*/ 243 h 846"/>
                <a:gd name="T56" fmla="*/ 946 w 1013"/>
                <a:gd name="T57" fmla="*/ 234 h 846"/>
                <a:gd name="T58" fmla="*/ 912 w 1013"/>
                <a:gd name="T59" fmla="*/ 223 h 846"/>
                <a:gd name="T60" fmla="*/ 928 w 1013"/>
                <a:gd name="T61" fmla="*/ 252 h 846"/>
                <a:gd name="T62" fmla="*/ 913 w 1013"/>
                <a:gd name="T63" fmla="*/ 289 h 846"/>
                <a:gd name="T64" fmla="*/ 819 w 1013"/>
                <a:gd name="T65" fmla="*/ 441 h 846"/>
                <a:gd name="T66" fmla="*/ 776 w 1013"/>
                <a:gd name="T67" fmla="*/ 533 h 846"/>
                <a:gd name="T68" fmla="*/ 775 w 1013"/>
                <a:gd name="T69" fmla="*/ 562 h 846"/>
                <a:gd name="T70" fmla="*/ 806 w 1013"/>
                <a:gd name="T71" fmla="*/ 545 h 846"/>
                <a:gd name="T72" fmla="*/ 810 w 1013"/>
                <a:gd name="T73" fmla="*/ 582 h 846"/>
                <a:gd name="T74" fmla="*/ 732 w 1013"/>
                <a:gd name="T75" fmla="*/ 628 h 846"/>
                <a:gd name="T76" fmla="*/ 651 w 1013"/>
                <a:gd name="T77" fmla="*/ 664 h 846"/>
                <a:gd name="T78" fmla="*/ 625 w 1013"/>
                <a:gd name="T79" fmla="*/ 730 h 846"/>
                <a:gd name="T80" fmla="*/ 579 w 1013"/>
                <a:gd name="T81" fmla="*/ 750 h 846"/>
                <a:gd name="T82" fmla="*/ 575 w 1013"/>
                <a:gd name="T83" fmla="*/ 731 h 846"/>
                <a:gd name="T84" fmla="*/ 574 w 1013"/>
                <a:gd name="T85" fmla="*/ 706 h 846"/>
                <a:gd name="T86" fmla="*/ 532 w 1013"/>
                <a:gd name="T87" fmla="*/ 745 h 846"/>
                <a:gd name="T88" fmla="*/ 490 w 1013"/>
                <a:gd name="T89" fmla="*/ 744 h 846"/>
                <a:gd name="T90" fmla="*/ 461 w 1013"/>
                <a:gd name="T91" fmla="*/ 777 h 846"/>
                <a:gd name="T92" fmla="*/ 476 w 1013"/>
                <a:gd name="T93" fmla="*/ 809 h 846"/>
                <a:gd name="T94" fmla="*/ 457 w 1013"/>
                <a:gd name="T95" fmla="*/ 825 h 846"/>
                <a:gd name="T96" fmla="*/ 417 w 1013"/>
                <a:gd name="T97" fmla="*/ 814 h 846"/>
                <a:gd name="T98" fmla="*/ 406 w 1013"/>
                <a:gd name="T99" fmla="*/ 846 h 846"/>
                <a:gd name="T100" fmla="*/ 367 w 1013"/>
                <a:gd name="T101" fmla="*/ 826 h 846"/>
                <a:gd name="T102" fmla="*/ 349 w 1013"/>
                <a:gd name="T103" fmla="*/ 808 h 846"/>
                <a:gd name="T104" fmla="*/ 292 w 1013"/>
                <a:gd name="T105" fmla="*/ 783 h 846"/>
                <a:gd name="T106" fmla="*/ 213 w 1013"/>
                <a:gd name="T107" fmla="*/ 766 h 846"/>
                <a:gd name="T108" fmla="*/ 153 w 1013"/>
                <a:gd name="T109" fmla="*/ 756 h 846"/>
                <a:gd name="T110" fmla="*/ 115 w 1013"/>
                <a:gd name="T111" fmla="*/ 730 h 846"/>
                <a:gd name="T112" fmla="*/ 85 w 1013"/>
                <a:gd name="T113" fmla="*/ 706 h 846"/>
                <a:gd name="T114" fmla="*/ 63 w 1013"/>
                <a:gd name="T115" fmla="*/ 699 h 846"/>
                <a:gd name="T116" fmla="*/ 25 w 1013"/>
                <a:gd name="T117" fmla="*/ 689 h 846"/>
                <a:gd name="T118" fmla="*/ 35 w 1013"/>
                <a:gd name="T119" fmla="*/ 623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13" h="846">
                  <a:moveTo>
                    <a:pt x="18" y="587"/>
                  </a:moveTo>
                  <a:lnTo>
                    <a:pt x="14" y="582"/>
                  </a:lnTo>
                  <a:lnTo>
                    <a:pt x="10" y="575"/>
                  </a:lnTo>
                  <a:lnTo>
                    <a:pt x="9" y="569"/>
                  </a:lnTo>
                  <a:lnTo>
                    <a:pt x="8" y="563"/>
                  </a:lnTo>
                  <a:lnTo>
                    <a:pt x="8" y="556"/>
                  </a:lnTo>
                  <a:lnTo>
                    <a:pt x="8" y="549"/>
                  </a:lnTo>
                  <a:lnTo>
                    <a:pt x="10" y="523"/>
                  </a:lnTo>
                  <a:lnTo>
                    <a:pt x="12" y="501"/>
                  </a:lnTo>
                  <a:lnTo>
                    <a:pt x="10" y="492"/>
                  </a:lnTo>
                  <a:lnTo>
                    <a:pt x="9" y="483"/>
                  </a:lnTo>
                  <a:lnTo>
                    <a:pt x="7" y="475"/>
                  </a:lnTo>
                  <a:lnTo>
                    <a:pt x="5" y="467"/>
                  </a:lnTo>
                  <a:lnTo>
                    <a:pt x="2" y="460"/>
                  </a:lnTo>
                  <a:lnTo>
                    <a:pt x="1" y="454"/>
                  </a:lnTo>
                  <a:lnTo>
                    <a:pt x="0" y="448"/>
                  </a:lnTo>
                  <a:lnTo>
                    <a:pt x="0" y="442"/>
                  </a:lnTo>
                  <a:lnTo>
                    <a:pt x="0" y="437"/>
                  </a:lnTo>
                  <a:lnTo>
                    <a:pt x="2" y="432"/>
                  </a:lnTo>
                  <a:lnTo>
                    <a:pt x="3" y="428"/>
                  </a:lnTo>
                  <a:lnTo>
                    <a:pt x="6" y="424"/>
                  </a:lnTo>
                  <a:lnTo>
                    <a:pt x="12" y="416"/>
                  </a:lnTo>
                  <a:lnTo>
                    <a:pt x="16" y="406"/>
                  </a:lnTo>
                  <a:lnTo>
                    <a:pt x="18" y="400"/>
                  </a:lnTo>
                  <a:lnTo>
                    <a:pt x="18" y="394"/>
                  </a:lnTo>
                  <a:lnTo>
                    <a:pt x="18" y="388"/>
                  </a:lnTo>
                  <a:lnTo>
                    <a:pt x="15" y="381"/>
                  </a:lnTo>
                  <a:lnTo>
                    <a:pt x="12" y="374"/>
                  </a:lnTo>
                  <a:lnTo>
                    <a:pt x="9" y="366"/>
                  </a:lnTo>
                  <a:lnTo>
                    <a:pt x="7" y="357"/>
                  </a:lnTo>
                  <a:lnTo>
                    <a:pt x="7" y="349"/>
                  </a:lnTo>
                  <a:lnTo>
                    <a:pt x="8" y="342"/>
                  </a:lnTo>
                  <a:lnTo>
                    <a:pt x="10" y="335"/>
                  </a:lnTo>
                  <a:lnTo>
                    <a:pt x="13" y="333"/>
                  </a:lnTo>
                  <a:lnTo>
                    <a:pt x="16" y="330"/>
                  </a:lnTo>
                  <a:lnTo>
                    <a:pt x="20" y="329"/>
                  </a:lnTo>
                  <a:lnTo>
                    <a:pt x="24" y="328"/>
                  </a:lnTo>
                  <a:lnTo>
                    <a:pt x="43" y="325"/>
                  </a:lnTo>
                  <a:lnTo>
                    <a:pt x="58" y="322"/>
                  </a:lnTo>
                  <a:lnTo>
                    <a:pt x="66" y="318"/>
                  </a:lnTo>
                  <a:lnTo>
                    <a:pt x="76" y="314"/>
                  </a:lnTo>
                  <a:lnTo>
                    <a:pt x="85" y="306"/>
                  </a:lnTo>
                  <a:lnTo>
                    <a:pt x="97" y="297"/>
                  </a:lnTo>
                  <a:lnTo>
                    <a:pt x="122" y="275"/>
                  </a:lnTo>
                  <a:lnTo>
                    <a:pt x="151" y="254"/>
                  </a:lnTo>
                  <a:lnTo>
                    <a:pt x="165" y="245"/>
                  </a:lnTo>
                  <a:lnTo>
                    <a:pt x="180" y="235"/>
                  </a:lnTo>
                  <a:lnTo>
                    <a:pt x="196" y="227"/>
                  </a:lnTo>
                  <a:lnTo>
                    <a:pt x="211" y="218"/>
                  </a:lnTo>
                  <a:lnTo>
                    <a:pt x="240" y="205"/>
                  </a:lnTo>
                  <a:lnTo>
                    <a:pt x="261" y="195"/>
                  </a:lnTo>
                  <a:lnTo>
                    <a:pt x="270" y="190"/>
                  </a:lnTo>
                  <a:lnTo>
                    <a:pt x="277" y="184"/>
                  </a:lnTo>
                  <a:lnTo>
                    <a:pt x="280" y="179"/>
                  </a:lnTo>
                  <a:lnTo>
                    <a:pt x="283" y="174"/>
                  </a:lnTo>
                  <a:lnTo>
                    <a:pt x="284" y="170"/>
                  </a:lnTo>
                  <a:lnTo>
                    <a:pt x="284" y="165"/>
                  </a:lnTo>
                  <a:lnTo>
                    <a:pt x="284" y="163"/>
                  </a:lnTo>
                  <a:lnTo>
                    <a:pt x="283" y="160"/>
                  </a:lnTo>
                  <a:lnTo>
                    <a:pt x="280" y="159"/>
                  </a:lnTo>
                  <a:lnTo>
                    <a:pt x="278" y="158"/>
                  </a:lnTo>
                  <a:lnTo>
                    <a:pt x="274" y="159"/>
                  </a:lnTo>
                  <a:lnTo>
                    <a:pt x="271" y="161"/>
                  </a:lnTo>
                  <a:lnTo>
                    <a:pt x="260" y="167"/>
                  </a:lnTo>
                  <a:lnTo>
                    <a:pt x="248" y="173"/>
                  </a:lnTo>
                  <a:lnTo>
                    <a:pt x="243" y="176"/>
                  </a:lnTo>
                  <a:lnTo>
                    <a:pt x="239" y="176"/>
                  </a:lnTo>
                  <a:lnTo>
                    <a:pt x="236" y="176"/>
                  </a:lnTo>
                  <a:lnTo>
                    <a:pt x="234" y="174"/>
                  </a:lnTo>
                  <a:lnTo>
                    <a:pt x="233" y="172"/>
                  </a:lnTo>
                  <a:lnTo>
                    <a:pt x="232" y="170"/>
                  </a:lnTo>
                  <a:lnTo>
                    <a:pt x="229" y="165"/>
                  </a:lnTo>
                  <a:lnTo>
                    <a:pt x="229" y="160"/>
                  </a:lnTo>
                  <a:lnTo>
                    <a:pt x="229" y="155"/>
                  </a:lnTo>
                  <a:lnTo>
                    <a:pt x="230" y="149"/>
                  </a:lnTo>
                  <a:lnTo>
                    <a:pt x="233" y="145"/>
                  </a:lnTo>
                  <a:lnTo>
                    <a:pt x="238" y="139"/>
                  </a:lnTo>
                  <a:lnTo>
                    <a:pt x="243" y="133"/>
                  </a:lnTo>
                  <a:lnTo>
                    <a:pt x="252" y="126"/>
                  </a:lnTo>
                  <a:lnTo>
                    <a:pt x="260" y="120"/>
                  </a:lnTo>
                  <a:lnTo>
                    <a:pt x="268" y="115"/>
                  </a:lnTo>
                  <a:lnTo>
                    <a:pt x="276" y="110"/>
                  </a:lnTo>
                  <a:lnTo>
                    <a:pt x="283" y="108"/>
                  </a:lnTo>
                  <a:lnTo>
                    <a:pt x="290" y="106"/>
                  </a:lnTo>
                  <a:lnTo>
                    <a:pt x="297" y="106"/>
                  </a:lnTo>
                  <a:lnTo>
                    <a:pt x="305" y="107"/>
                  </a:lnTo>
                  <a:lnTo>
                    <a:pt x="315" y="109"/>
                  </a:lnTo>
                  <a:lnTo>
                    <a:pt x="333" y="114"/>
                  </a:lnTo>
                  <a:lnTo>
                    <a:pt x="343" y="119"/>
                  </a:lnTo>
                  <a:lnTo>
                    <a:pt x="350" y="123"/>
                  </a:lnTo>
                  <a:lnTo>
                    <a:pt x="355" y="128"/>
                  </a:lnTo>
                  <a:lnTo>
                    <a:pt x="359" y="130"/>
                  </a:lnTo>
                  <a:lnTo>
                    <a:pt x="365" y="133"/>
                  </a:lnTo>
                  <a:lnTo>
                    <a:pt x="371" y="133"/>
                  </a:lnTo>
                  <a:lnTo>
                    <a:pt x="378" y="133"/>
                  </a:lnTo>
                  <a:lnTo>
                    <a:pt x="383" y="132"/>
                  </a:lnTo>
                  <a:lnTo>
                    <a:pt x="387" y="128"/>
                  </a:lnTo>
                  <a:lnTo>
                    <a:pt x="388" y="126"/>
                  </a:lnTo>
                  <a:lnTo>
                    <a:pt x="388" y="123"/>
                  </a:lnTo>
                  <a:lnTo>
                    <a:pt x="387" y="121"/>
                  </a:lnTo>
                  <a:lnTo>
                    <a:pt x="386" y="116"/>
                  </a:lnTo>
                  <a:lnTo>
                    <a:pt x="384" y="113"/>
                  </a:lnTo>
                  <a:lnTo>
                    <a:pt x="384" y="109"/>
                  </a:lnTo>
                  <a:lnTo>
                    <a:pt x="383" y="104"/>
                  </a:lnTo>
                  <a:lnTo>
                    <a:pt x="384" y="100"/>
                  </a:lnTo>
                  <a:lnTo>
                    <a:pt x="386" y="91"/>
                  </a:lnTo>
                  <a:lnTo>
                    <a:pt x="391" y="83"/>
                  </a:lnTo>
                  <a:lnTo>
                    <a:pt x="397" y="76"/>
                  </a:lnTo>
                  <a:lnTo>
                    <a:pt x="405" y="70"/>
                  </a:lnTo>
                  <a:lnTo>
                    <a:pt x="410" y="67"/>
                  </a:lnTo>
                  <a:lnTo>
                    <a:pt x="413" y="65"/>
                  </a:lnTo>
                  <a:lnTo>
                    <a:pt x="418" y="64"/>
                  </a:lnTo>
                  <a:lnTo>
                    <a:pt x="423" y="64"/>
                  </a:lnTo>
                  <a:lnTo>
                    <a:pt x="441" y="64"/>
                  </a:lnTo>
                  <a:lnTo>
                    <a:pt x="455" y="65"/>
                  </a:lnTo>
                  <a:lnTo>
                    <a:pt x="462" y="66"/>
                  </a:lnTo>
                  <a:lnTo>
                    <a:pt x="468" y="70"/>
                  </a:lnTo>
                  <a:lnTo>
                    <a:pt x="475" y="73"/>
                  </a:lnTo>
                  <a:lnTo>
                    <a:pt x="482" y="78"/>
                  </a:lnTo>
                  <a:lnTo>
                    <a:pt x="495" y="88"/>
                  </a:lnTo>
                  <a:lnTo>
                    <a:pt x="504" y="94"/>
                  </a:lnTo>
                  <a:lnTo>
                    <a:pt x="507" y="95"/>
                  </a:lnTo>
                  <a:lnTo>
                    <a:pt x="511" y="94"/>
                  </a:lnTo>
                  <a:lnTo>
                    <a:pt x="514" y="91"/>
                  </a:lnTo>
                  <a:lnTo>
                    <a:pt x="519" y="86"/>
                  </a:lnTo>
                  <a:lnTo>
                    <a:pt x="524" y="82"/>
                  </a:lnTo>
                  <a:lnTo>
                    <a:pt x="529" y="77"/>
                  </a:lnTo>
                  <a:lnTo>
                    <a:pt x="535" y="75"/>
                  </a:lnTo>
                  <a:lnTo>
                    <a:pt x="539" y="73"/>
                  </a:lnTo>
                  <a:lnTo>
                    <a:pt x="543" y="73"/>
                  </a:lnTo>
                  <a:lnTo>
                    <a:pt x="548" y="76"/>
                  </a:lnTo>
                  <a:lnTo>
                    <a:pt x="550" y="81"/>
                  </a:lnTo>
                  <a:lnTo>
                    <a:pt x="553" y="86"/>
                  </a:lnTo>
                  <a:lnTo>
                    <a:pt x="554" y="94"/>
                  </a:lnTo>
                  <a:lnTo>
                    <a:pt x="557" y="98"/>
                  </a:lnTo>
                  <a:lnTo>
                    <a:pt x="561" y="102"/>
                  </a:lnTo>
                  <a:lnTo>
                    <a:pt x="566" y="103"/>
                  </a:lnTo>
                  <a:lnTo>
                    <a:pt x="569" y="103"/>
                  </a:lnTo>
                  <a:lnTo>
                    <a:pt x="574" y="101"/>
                  </a:lnTo>
                  <a:lnTo>
                    <a:pt x="577" y="96"/>
                  </a:lnTo>
                  <a:lnTo>
                    <a:pt x="581" y="90"/>
                  </a:lnTo>
                  <a:lnTo>
                    <a:pt x="583" y="84"/>
                  </a:lnTo>
                  <a:lnTo>
                    <a:pt x="587" y="79"/>
                  </a:lnTo>
                  <a:lnTo>
                    <a:pt x="592" y="77"/>
                  </a:lnTo>
                  <a:lnTo>
                    <a:pt x="595" y="76"/>
                  </a:lnTo>
                  <a:lnTo>
                    <a:pt x="606" y="77"/>
                  </a:lnTo>
                  <a:lnTo>
                    <a:pt x="616" y="79"/>
                  </a:lnTo>
                  <a:lnTo>
                    <a:pt x="620" y="82"/>
                  </a:lnTo>
                  <a:lnTo>
                    <a:pt x="625" y="82"/>
                  </a:lnTo>
                  <a:lnTo>
                    <a:pt x="630" y="81"/>
                  </a:lnTo>
                  <a:lnTo>
                    <a:pt x="633" y="79"/>
                  </a:lnTo>
                  <a:lnTo>
                    <a:pt x="636" y="77"/>
                  </a:lnTo>
                  <a:lnTo>
                    <a:pt x="638" y="73"/>
                  </a:lnTo>
                  <a:lnTo>
                    <a:pt x="641" y="70"/>
                  </a:lnTo>
                  <a:lnTo>
                    <a:pt x="641" y="66"/>
                  </a:lnTo>
                  <a:lnTo>
                    <a:pt x="642" y="62"/>
                  </a:lnTo>
                  <a:lnTo>
                    <a:pt x="643" y="58"/>
                  </a:lnTo>
                  <a:lnTo>
                    <a:pt x="645" y="53"/>
                  </a:lnTo>
                  <a:lnTo>
                    <a:pt x="649" y="48"/>
                  </a:lnTo>
                  <a:lnTo>
                    <a:pt x="654" y="46"/>
                  </a:lnTo>
                  <a:lnTo>
                    <a:pt x="658" y="43"/>
                  </a:lnTo>
                  <a:lnTo>
                    <a:pt x="665" y="43"/>
                  </a:lnTo>
                  <a:lnTo>
                    <a:pt x="674" y="43"/>
                  </a:lnTo>
                  <a:lnTo>
                    <a:pt x="681" y="44"/>
                  </a:lnTo>
                  <a:lnTo>
                    <a:pt x="689" y="44"/>
                  </a:lnTo>
                  <a:lnTo>
                    <a:pt x="695" y="44"/>
                  </a:lnTo>
                  <a:lnTo>
                    <a:pt x="701" y="41"/>
                  </a:lnTo>
                  <a:lnTo>
                    <a:pt x="711" y="37"/>
                  </a:lnTo>
                  <a:lnTo>
                    <a:pt x="721" y="29"/>
                  </a:lnTo>
                  <a:lnTo>
                    <a:pt x="726" y="27"/>
                  </a:lnTo>
                  <a:lnTo>
                    <a:pt x="731" y="25"/>
                  </a:lnTo>
                  <a:lnTo>
                    <a:pt x="737" y="26"/>
                  </a:lnTo>
                  <a:lnTo>
                    <a:pt x="743" y="27"/>
                  </a:lnTo>
                  <a:lnTo>
                    <a:pt x="750" y="31"/>
                  </a:lnTo>
                  <a:lnTo>
                    <a:pt x="757" y="37"/>
                  </a:lnTo>
                  <a:lnTo>
                    <a:pt x="765" y="43"/>
                  </a:lnTo>
                  <a:lnTo>
                    <a:pt x="775" y="51"/>
                  </a:lnTo>
                  <a:lnTo>
                    <a:pt x="784" y="58"/>
                  </a:lnTo>
                  <a:lnTo>
                    <a:pt x="794" y="64"/>
                  </a:lnTo>
                  <a:lnTo>
                    <a:pt x="801" y="69"/>
                  </a:lnTo>
                  <a:lnTo>
                    <a:pt x="808" y="71"/>
                  </a:lnTo>
                  <a:lnTo>
                    <a:pt x="810" y="71"/>
                  </a:lnTo>
                  <a:lnTo>
                    <a:pt x="813" y="70"/>
                  </a:lnTo>
                  <a:lnTo>
                    <a:pt x="815" y="69"/>
                  </a:lnTo>
                  <a:lnTo>
                    <a:pt x="818" y="67"/>
                  </a:lnTo>
                  <a:lnTo>
                    <a:pt x="820" y="60"/>
                  </a:lnTo>
                  <a:lnTo>
                    <a:pt x="820" y="51"/>
                  </a:lnTo>
                  <a:lnTo>
                    <a:pt x="819" y="33"/>
                  </a:lnTo>
                  <a:lnTo>
                    <a:pt x="818" y="22"/>
                  </a:lnTo>
                  <a:lnTo>
                    <a:pt x="819" y="19"/>
                  </a:lnTo>
                  <a:lnTo>
                    <a:pt x="821" y="15"/>
                  </a:lnTo>
                  <a:lnTo>
                    <a:pt x="827" y="12"/>
                  </a:lnTo>
                  <a:lnTo>
                    <a:pt x="834" y="7"/>
                  </a:lnTo>
                  <a:lnTo>
                    <a:pt x="843" y="3"/>
                  </a:lnTo>
                  <a:lnTo>
                    <a:pt x="849" y="1"/>
                  </a:lnTo>
                  <a:lnTo>
                    <a:pt x="854" y="0"/>
                  </a:lnTo>
                  <a:lnTo>
                    <a:pt x="858" y="1"/>
                  </a:lnTo>
                  <a:lnTo>
                    <a:pt x="862" y="3"/>
                  </a:lnTo>
                  <a:lnTo>
                    <a:pt x="865" y="8"/>
                  </a:lnTo>
                  <a:lnTo>
                    <a:pt x="868" y="14"/>
                  </a:lnTo>
                  <a:lnTo>
                    <a:pt x="870" y="21"/>
                  </a:lnTo>
                  <a:lnTo>
                    <a:pt x="873" y="28"/>
                  </a:lnTo>
                  <a:lnTo>
                    <a:pt x="878" y="35"/>
                  </a:lnTo>
                  <a:lnTo>
                    <a:pt x="884" y="40"/>
                  </a:lnTo>
                  <a:lnTo>
                    <a:pt x="890" y="44"/>
                  </a:lnTo>
                  <a:lnTo>
                    <a:pt x="907" y="50"/>
                  </a:lnTo>
                  <a:lnTo>
                    <a:pt x="925" y="56"/>
                  </a:lnTo>
                  <a:lnTo>
                    <a:pt x="942" y="60"/>
                  </a:lnTo>
                  <a:lnTo>
                    <a:pt x="958" y="66"/>
                  </a:lnTo>
                  <a:lnTo>
                    <a:pt x="965" y="71"/>
                  </a:lnTo>
                  <a:lnTo>
                    <a:pt x="971" y="78"/>
                  </a:lnTo>
                  <a:lnTo>
                    <a:pt x="977" y="86"/>
                  </a:lnTo>
                  <a:lnTo>
                    <a:pt x="982" y="98"/>
                  </a:lnTo>
                  <a:lnTo>
                    <a:pt x="994" y="130"/>
                  </a:lnTo>
                  <a:lnTo>
                    <a:pt x="1005" y="169"/>
                  </a:lnTo>
                  <a:lnTo>
                    <a:pt x="1009" y="185"/>
                  </a:lnTo>
                  <a:lnTo>
                    <a:pt x="1011" y="201"/>
                  </a:lnTo>
                  <a:lnTo>
                    <a:pt x="1013" y="207"/>
                  </a:lnTo>
                  <a:lnTo>
                    <a:pt x="1013" y="211"/>
                  </a:lnTo>
                  <a:lnTo>
                    <a:pt x="1011" y="215"/>
                  </a:lnTo>
                  <a:lnTo>
                    <a:pt x="1009" y="217"/>
                  </a:lnTo>
                  <a:lnTo>
                    <a:pt x="998" y="226"/>
                  </a:lnTo>
                  <a:lnTo>
                    <a:pt x="984" y="237"/>
                  </a:lnTo>
                  <a:lnTo>
                    <a:pt x="977" y="243"/>
                  </a:lnTo>
                  <a:lnTo>
                    <a:pt x="970" y="248"/>
                  </a:lnTo>
                  <a:lnTo>
                    <a:pt x="963" y="252"/>
                  </a:lnTo>
                  <a:lnTo>
                    <a:pt x="957" y="253"/>
                  </a:lnTo>
                  <a:lnTo>
                    <a:pt x="953" y="252"/>
                  </a:lnTo>
                  <a:lnTo>
                    <a:pt x="950" y="249"/>
                  </a:lnTo>
                  <a:lnTo>
                    <a:pt x="948" y="247"/>
                  </a:lnTo>
                  <a:lnTo>
                    <a:pt x="947" y="242"/>
                  </a:lnTo>
                  <a:lnTo>
                    <a:pt x="946" y="234"/>
                  </a:lnTo>
                  <a:lnTo>
                    <a:pt x="944" y="224"/>
                  </a:lnTo>
                  <a:lnTo>
                    <a:pt x="941" y="221"/>
                  </a:lnTo>
                  <a:lnTo>
                    <a:pt x="939" y="218"/>
                  </a:lnTo>
                  <a:lnTo>
                    <a:pt x="935" y="217"/>
                  </a:lnTo>
                  <a:lnTo>
                    <a:pt x="931" y="216"/>
                  </a:lnTo>
                  <a:lnTo>
                    <a:pt x="922" y="218"/>
                  </a:lnTo>
                  <a:lnTo>
                    <a:pt x="914" y="222"/>
                  </a:lnTo>
                  <a:lnTo>
                    <a:pt x="912" y="223"/>
                  </a:lnTo>
                  <a:lnTo>
                    <a:pt x="909" y="226"/>
                  </a:lnTo>
                  <a:lnTo>
                    <a:pt x="909" y="227"/>
                  </a:lnTo>
                  <a:lnTo>
                    <a:pt x="909" y="229"/>
                  </a:lnTo>
                  <a:lnTo>
                    <a:pt x="913" y="233"/>
                  </a:lnTo>
                  <a:lnTo>
                    <a:pt x="919" y="239"/>
                  </a:lnTo>
                  <a:lnTo>
                    <a:pt x="922" y="241"/>
                  </a:lnTo>
                  <a:lnTo>
                    <a:pt x="926" y="246"/>
                  </a:lnTo>
                  <a:lnTo>
                    <a:pt x="928" y="252"/>
                  </a:lnTo>
                  <a:lnTo>
                    <a:pt x="931" y="258"/>
                  </a:lnTo>
                  <a:lnTo>
                    <a:pt x="931" y="265"/>
                  </a:lnTo>
                  <a:lnTo>
                    <a:pt x="931" y="271"/>
                  </a:lnTo>
                  <a:lnTo>
                    <a:pt x="928" y="274"/>
                  </a:lnTo>
                  <a:lnTo>
                    <a:pt x="927" y="277"/>
                  </a:lnTo>
                  <a:lnTo>
                    <a:pt x="925" y="280"/>
                  </a:lnTo>
                  <a:lnTo>
                    <a:pt x="921" y="283"/>
                  </a:lnTo>
                  <a:lnTo>
                    <a:pt x="913" y="289"/>
                  </a:lnTo>
                  <a:lnTo>
                    <a:pt x="902" y="298"/>
                  </a:lnTo>
                  <a:lnTo>
                    <a:pt x="890" y="311"/>
                  </a:lnTo>
                  <a:lnTo>
                    <a:pt x="877" y="327"/>
                  </a:lnTo>
                  <a:lnTo>
                    <a:pt x="864" y="343"/>
                  </a:lnTo>
                  <a:lnTo>
                    <a:pt x="852" y="362"/>
                  </a:lnTo>
                  <a:lnTo>
                    <a:pt x="840" y="382"/>
                  </a:lnTo>
                  <a:lnTo>
                    <a:pt x="832" y="403"/>
                  </a:lnTo>
                  <a:lnTo>
                    <a:pt x="819" y="441"/>
                  </a:lnTo>
                  <a:lnTo>
                    <a:pt x="812" y="473"/>
                  </a:lnTo>
                  <a:lnTo>
                    <a:pt x="808" y="486"/>
                  </a:lnTo>
                  <a:lnTo>
                    <a:pt x="802" y="499"/>
                  </a:lnTo>
                  <a:lnTo>
                    <a:pt x="800" y="505"/>
                  </a:lnTo>
                  <a:lnTo>
                    <a:pt x="795" y="511"/>
                  </a:lnTo>
                  <a:lnTo>
                    <a:pt x="791" y="517"/>
                  </a:lnTo>
                  <a:lnTo>
                    <a:pt x="786" y="523"/>
                  </a:lnTo>
                  <a:lnTo>
                    <a:pt x="776" y="533"/>
                  </a:lnTo>
                  <a:lnTo>
                    <a:pt x="771" y="543"/>
                  </a:lnTo>
                  <a:lnTo>
                    <a:pt x="769" y="546"/>
                  </a:lnTo>
                  <a:lnTo>
                    <a:pt x="769" y="551"/>
                  </a:lnTo>
                  <a:lnTo>
                    <a:pt x="769" y="554"/>
                  </a:lnTo>
                  <a:lnTo>
                    <a:pt x="769" y="557"/>
                  </a:lnTo>
                  <a:lnTo>
                    <a:pt x="770" y="558"/>
                  </a:lnTo>
                  <a:lnTo>
                    <a:pt x="772" y="561"/>
                  </a:lnTo>
                  <a:lnTo>
                    <a:pt x="775" y="562"/>
                  </a:lnTo>
                  <a:lnTo>
                    <a:pt x="777" y="562"/>
                  </a:lnTo>
                  <a:lnTo>
                    <a:pt x="780" y="561"/>
                  </a:lnTo>
                  <a:lnTo>
                    <a:pt x="783" y="560"/>
                  </a:lnTo>
                  <a:lnTo>
                    <a:pt x="787" y="558"/>
                  </a:lnTo>
                  <a:lnTo>
                    <a:pt x="790" y="555"/>
                  </a:lnTo>
                  <a:lnTo>
                    <a:pt x="796" y="550"/>
                  </a:lnTo>
                  <a:lnTo>
                    <a:pt x="802" y="546"/>
                  </a:lnTo>
                  <a:lnTo>
                    <a:pt x="806" y="545"/>
                  </a:lnTo>
                  <a:lnTo>
                    <a:pt x="809" y="546"/>
                  </a:lnTo>
                  <a:lnTo>
                    <a:pt x="810" y="550"/>
                  </a:lnTo>
                  <a:lnTo>
                    <a:pt x="813" y="555"/>
                  </a:lnTo>
                  <a:lnTo>
                    <a:pt x="813" y="562"/>
                  </a:lnTo>
                  <a:lnTo>
                    <a:pt x="813" y="569"/>
                  </a:lnTo>
                  <a:lnTo>
                    <a:pt x="813" y="574"/>
                  </a:lnTo>
                  <a:lnTo>
                    <a:pt x="812" y="579"/>
                  </a:lnTo>
                  <a:lnTo>
                    <a:pt x="810" y="582"/>
                  </a:lnTo>
                  <a:lnTo>
                    <a:pt x="808" y="587"/>
                  </a:lnTo>
                  <a:lnTo>
                    <a:pt x="801" y="594"/>
                  </a:lnTo>
                  <a:lnTo>
                    <a:pt x="794" y="601"/>
                  </a:lnTo>
                  <a:lnTo>
                    <a:pt x="775" y="614"/>
                  </a:lnTo>
                  <a:lnTo>
                    <a:pt x="756" y="625"/>
                  </a:lnTo>
                  <a:lnTo>
                    <a:pt x="747" y="628"/>
                  </a:lnTo>
                  <a:lnTo>
                    <a:pt x="739" y="628"/>
                  </a:lnTo>
                  <a:lnTo>
                    <a:pt x="732" y="628"/>
                  </a:lnTo>
                  <a:lnTo>
                    <a:pt x="724" y="627"/>
                  </a:lnTo>
                  <a:lnTo>
                    <a:pt x="715" y="627"/>
                  </a:lnTo>
                  <a:lnTo>
                    <a:pt x="706" y="628"/>
                  </a:lnTo>
                  <a:lnTo>
                    <a:pt x="694" y="632"/>
                  </a:lnTo>
                  <a:lnTo>
                    <a:pt x="682" y="639"/>
                  </a:lnTo>
                  <a:lnTo>
                    <a:pt x="670" y="649"/>
                  </a:lnTo>
                  <a:lnTo>
                    <a:pt x="660" y="656"/>
                  </a:lnTo>
                  <a:lnTo>
                    <a:pt x="651" y="664"/>
                  </a:lnTo>
                  <a:lnTo>
                    <a:pt x="644" y="671"/>
                  </a:lnTo>
                  <a:lnTo>
                    <a:pt x="638" y="678"/>
                  </a:lnTo>
                  <a:lnTo>
                    <a:pt x="635" y="686"/>
                  </a:lnTo>
                  <a:lnTo>
                    <a:pt x="632" y="693"/>
                  </a:lnTo>
                  <a:lnTo>
                    <a:pt x="630" y="700"/>
                  </a:lnTo>
                  <a:lnTo>
                    <a:pt x="629" y="714"/>
                  </a:lnTo>
                  <a:lnTo>
                    <a:pt x="626" y="725"/>
                  </a:lnTo>
                  <a:lnTo>
                    <a:pt x="625" y="730"/>
                  </a:lnTo>
                  <a:lnTo>
                    <a:pt x="623" y="734"/>
                  </a:lnTo>
                  <a:lnTo>
                    <a:pt x="619" y="738"/>
                  </a:lnTo>
                  <a:lnTo>
                    <a:pt x="614" y="741"/>
                  </a:lnTo>
                  <a:lnTo>
                    <a:pt x="608" y="745"/>
                  </a:lnTo>
                  <a:lnTo>
                    <a:pt x="601" y="747"/>
                  </a:lnTo>
                  <a:lnTo>
                    <a:pt x="593" y="750"/>
                  </a:lnTo>
                  <a:lnTo>
                    <a:pt x="586" y="750"/>
                  </a:lnTo>
                  <a:lnTo>
                    <a:pt x="579" y="750"/>
                  </a:lnTo>
                  <a:lnTo>
                    <a:pt x="573" y="749"/>
                  </a:lnTo>
                  <a:lnTo>
                    <a:pt x="570" y="747"/>
                  </a:lnTo>
                  <a:lnTo>
                    <a:pt x="568" y="746"/>
                  </a:lnTo>
                  <a:lnTo>
                    <a:pt x="568" y="744"/>
                  </a:lnTo>
                  <a:lnTo>
                    <a:pt x="567" y="741"/>
                  </a:lnTo>
                  <a:lnTo>
                    <a:pt x="568" y="738"/>
                  </a:lnTo>
                  <a:lnTo>
                    <a:pt x="572" y="734"/>
                  </a:lnTo>
                  <a:lnTo>
                    <a:pt x="575" y="731"/>
                  </a:lnTo>
                  <a:lnTo>
                    <a:pt x="579" y="728"/>
                  </a:lnTo>
                  <a:lnTo>
                    <a:pt x="582" y="725"/>
                  </a:lnTo>
                  <a:lnTo>
                    <a:pt x="585" y="722"/>
                  </a:lnTo>
                  <a:lnTo>
                    <a:pt x="585" y="719"/>
                  </a:lnTo>
                  <a:lnTo>
                    <a:pt x="583" y="715"/>
                  </a:lnTo>
                  <a:lnTo>
                    <a:pt x="581" y="711"/>
                  </a:lnTo>
                  <a:lnTo>
                    <a:pt x="577" y="708"/>
                  </a:lnTo>
                  <a:lnTo>
                    <a:pt x="574" y="706"/>
                  </a:lnTo>
                  <a:lnTo>
                    <a:pt x="570" y="706"/>
                  </a:lnTo>
                  <a:lnTo>
                    <a:pt x="566" y="707"/>
                  </a:lnTo>
                  <a:lnTo>
                    <a:pt x="561" y="711"/>
                  </a:lnTo>
                  <a:lnTo>
                    <a:pt x="555" y="716"/>
                  </a:lnTo>
                  <a:lnTo>
                    <a:pt x="550" y="725"/>
                  </a:lnTo>
                  <a:lnTo>
                    <a:pt x="544" y="733"/>
                  </a:lnTo>
                  <a:lnTo>
                    <a:pt x="538" y="740"/>
                  </a:lnTo>
                  <a:lnTo>
                    <a:pt x="532" y="745"/>
                  </a:lnTo>
                  <a:lnTo>
                    <a:pt x="526" y="747"/>
                  </a:lnTo>
                  <a:lnTo>
                    <a:pt x="520" y="750"/>
                  </a:lnTo>
                  <a:lnTo>
                    <a:pt x="514" y="750"/>
                  </a:lnTo>
                  <a:lnTo>
                    <a:pt x="510" y="749"/>
                  </a:lnTo>
                  <a:lnTo>
                    <a:pt x="505" y="747"/>
                  </a:lnTo>
                  <a:lnTo>
                    <a:pt x="500" y="745"/>
                  </a:lnTo>
                  <a:lnTo>
                    <a:pt x="494" y="744"/>
                  </a:lnTo>
                  <a:lnTo>
                    <a:pt x="490" y="744"/>
                  </a:lnTo>
                  <a:lnTo>
                    <a:pt x="485" y="744"/>
                  </a:lnTo>
                  <a:lnTo>
                    <a:pt x="480" y="746"/>
                  </a:lnTo>
                  <a:lnTo>
                    <a:pt x="475" y="749"/>
                  </a:lnTo>
                  <a:lnTo>
                    <a:pt x="472" y="752"/>
                  </a:lnTo>
                  <a:lnTo>
                    <a:pt x="468" y="758"/>
                  </a:lnTo>
                  <a:lnTo>
                    <a:pt x="465" y="764"/>
                  </a:lnTo>
                  <a:lnTo>
                    <a:pt x="462" y="771"/>
                  </a:lnTo>
                  <a:lnTo>
                    <a:pt x="461" y="777"/>
                  </a:lnTo>
                  <a:lnTo>
                    <a:pt x="460" y="783"/>
                  </a:lnTo>
                  <a:lnTo>
                    <a:pt x="461" y="788"/>
                  </a:lnTo>
                  <a:lnTo>
                    <a:pt x="462" y="793"/>
                  </a:lnTo>
                  <a:lnTo>
                    <a:pt x="465" y="797"/>
                  </a:lnTo>
                  <a:lnTo>
                    <a:pt x="468" y="800"/>
                  </a:lnTo>
                  <a:lnTo>
                    <a:pt x="472" y="803"/>
                  </a:lnTo>
                  <a:lnTo>
                    <a:pt x="474" y="807"/>
                  </a:lnTo>
                  <a:lnTo>
                    <a:pt x="476" y="809"/>
                  </a:lnTo>
                  <a:lnTo>
                    <a:pt x="476" y="813"/>
                  </a:lnTo>
                  <a:lnTo>
                    <a:pt x="476" y="816"/>
                  </a:lnTo>
                  <a:lnTo>
                    <a:pt x="475" y="819"/>
                  </a:lnTo>
                  <a:lnTo>
                    <a:pt x="472" y="821"/>
                  </a:lnTo>
                  <a:lnTo>
                    <a:pt x="469" y="823"/>
                  </a:lnTo>
                  <a:lnTo>
                    <a:pt x="465" y="825"/>
                  </a:lnTo>
                  <a:lnTo>
                    <a:pt x="461" y="825"/>
                  </a:lnTo>
                  <a:lnTo>
                    <a:pt x="457" y="825"/>
                  </a:lnTo>
                  <a:lnTo>
                    <a:pt x="453" y="825"/>
                  </a:lnTo>
                  <a:lnTo>
                    <a:pt x="444" y="821"/>
                  </a:lnTo>
                  <a:lnTo>
                    <a:pt x="434" y="816"/>
                  </a:lnTo>
                  <a:lnTo>
                    <a:pt x="429" y="814"/>
                  </a:lnTo>
                  <a:lnTo>
                    <a:pt x="425" y="813"/>
                  </a:lnTo>
                  <a:lnTo>
                    <a:pt x="422" y="813"/>
                  </a:lnTo>
                  <a:lnTo>
                    <a:pt x="419" y="813"/>
                  </a:lnTo>
                  <a:lnTo>
                    <a:pt x="417" y="814"/>
                  </a:lnTo>
                  <a:lnTo>
                    <a:pt x="416" y="816"/>
                  </a:lnTo>
                  <a:lnTo>
                    <a:pt x="416" y="819"/>
                  </a:lnTo>
                  <a:lnTo>
                    <a:pt x="416" y="823"/>
                  </a:lnTo>
                  <a:lnTo>
                    <a:pt x="415" y="832"/>
                  </a:lnTo>
                  <a:lnTo>
                    <a:pt x="413" y="840"/>
                  </a:lnTo>
                  <a:lnTo>
                    <a:pt x="412" y="842"/>
                  </a:lnTo>
                  <a:lnTo>
                    <a:pt x="410" y="845"/>
                  </a:lnTo>
                  <a:lnTo>
                    <a:pt x="406" y="846"/>
                  </a:lnTo>
                  <a:lnTo>
                    <a:pt x="404" y="846"/>
                  </a:lnTo>
                  <a:lnTo>
                    <a:pt x="397" y="831"/>
                  </a:lnTo>
                  <a:lnTo>
                    <a:pt x="388" y="814"/>
                  </a:lnTo>
                  <a:lnTo>
                    <a:pt x="384" y="814"/>
                  </a:lnTo>
                  <a:lnTo>
                    <a:pt x="379" y="816"/>
                  </a:lnTo>
                  <a:lnTo>
                    <a:pt x="374" y="820"/>
                  </a:lnTo>
                  <a:lnTo>
                    <a:pt x="369" y="823"/>
                  </a:lnTo>
                  <a:lnTo>
                    <a:pt x="367" y="826"/>
                  </a:lnTo>
                  <a:lnTo>
                    <a:pt x="365" y="826"/>
                  </a:lnTo>
                  <a:lnTo>
                    <a:pt x="362" y="827"/>
                  </a:lnTo>
                  <a:lnTo>
                    <a:pt x="360" y="826"/>
                  </a:lnTo>
                  <a:lnTo>
                    <a:pt x="358" y="825"/>
                  </a:lnTo>
                  <a:lnTo>
                    <a:pt x="355" y="822"/>
                  </a:lnTo>
                  <a:lnTo>
                    <a:pt x="353" y="819"/>
                  </a:lnTo>
                  <a:lnTo>
                    <a:pt x="352" y="813"/>
                  </a:lnTo>
                  <a:lnTo>
                    <a:pt x="349" y="808"/>
                  </a:lnTo>
                  <a:lnTo>
                    <a:pt x="346" y="803"/>
                  </a:lnTo>
                  <a:lnTo>
                    <a:pt x="343" y="798"/>
                  </a:lnTo>
                  <a:lnTo>
                    <a:pt x="340" y="795"/>
                  </a:lnTo>
                  <a:lnTo>
                    <a:pt x="331" y="790"/>
                  </a:lnTo>
                  <a:lnTo>
                    <a:pt x="323" y="787"/>
                  </a:lnTo>
                  <a:lnTo>
                    <a:pt x="314" y="784"/>
                  </a:lnTo>
                  <a:lnTo>
                    <a:pt x="303" y="783"/>
                  </a:lnTo>
                  <a:lnTo>
                    <a:pt x="292" y="783"/>
                  </a:lnTo>
                  <a:lnTo>
                    <a:pt x="281" y="784"/>
                  </a:lnTo>
                  <a:lnTo>
                    <a:pt x="262" y="787"/>
                  </a:lnTo>
                  <a:lnTo>
                    <a:pt x="247" y="789"/>
                  </a:lnTo>
                  <a:lnTo>
                    <a:pt x="240" y="789"/>
                  </a:lnTo>
                  <a:lnTo>
                    <a:pt x="234" y="788"/>
                  </a:lnTo>
                  <a:lnTo>
                    <a:pt x="228" y="784"/>
                  </a:lnTo>
                  <a:lnTo>
                    <a:pt x="222" y="778"/>
                  </a:lnTo>
                  <a:lnTo>
                    <a:pt x="213" y="766"/>
                  </a:lnTo>
                  <a:lnTo>
                    <a:pt x="204" y="759"/>
                  </a:lnTo>
                  <a:lnTo>
                    <a:pt x="201" y="757"/>
                  </a:lnTo>
                  <a:lnTo>
                    <a:pt x="195" y="756"/>
                  </a:lnTo>
                  <a:lnTo>
                    <a:pt x="188" y="756"/>
                  </a:lnTo>
                  <a:lnTo>
                    <a:pt x="177" y="757"/>
                  </a:lnTo>
                  <a:lnTo>
                    <a:pt x="167" y="758"/>
                  </a:lnTo>
                  <a:lnTo>
                    <a:pt x="159" y="757"/>
                  </a:lnTo>
                  <a:lnTo>
                    <a:pt x="153" y="756"/>
                  </a:lnTo>
                  <a:lnTo>
                    <a:pt x="148" y="753"/>
                  </a:lnTo>
                  <a:lnTo>
                    <a:pt x="141" y="746"/>
                  </a:lnTo>
                  <a:lnTo>
                    <a:pt x="136" y="739"/>
                  </a:lnTo>
                  <a:lnTo>
                    <a:pt x="134" y="737"/>
                  </a:lnTo>
                  <a:lnTo>
                    <a:pt x="132" y="734"/>
                  </a:lnTo>
                  <a:lnTo>
                    <a:pt x="128" y="732"/>
                  </a:lnTo>
                  <a:lnTo>
                    <a:pt x="125" y="731"/>
                  </a:lnTo>
                  <a:lnTo>
                    <a:pt x="115" y="730"/>
                  </a:lnTo>
                  <a:lnTo>
                    <a:pt x="107" y="728"/>
                  </a:lnTo>
                  <a:lnTo>
                    <a:pt x="102" y="727"/>
                  </a:lnTo>
                  <a:lnTo>
                    <a:pt x="97" y="725"/>
                  </a:lnTo>
                  <a:lnTo>
                    <a:pt x="94" y="721"/>
                  </a:lnTo>
                  <a:lnTo>
                    <a:pt x="91" y="718"/>
                  </a:lnTo>
                  <a:lnTo>
                    <a:pt x="88" y="714"/>
                  </a:lnTo>
                  <a:lnTo>
                    <a:pt x="87" y="711"/>
                  </a:lnTo>
                  <a:lnTo>
                    <a:pt x="85" y="706"/>
                  </a:lnTo>
                  <a:lnTo>
                    <a:pt x="84" y="702"/>
                  </a:lnTo>
                  <a:lnTo>
                    <a:pt x="84" y="696"/>
                  </a:lnTo>
                  <a:lnTo>
                    <a:pt x="81" y="690"/>
                  </a:lnTo>
                  <a:lnTo>
                    <a:pt x="78" y="688"/>
                  </a:lnTo>
                  <a:lnTo>
                    <a:pt x="76" y="688"/>
                  </a:lnTo>
                  <a:lnTo>
                    <a:pt x="72" y="690"/>
                  </a:lnTo>
                  <a:lnTo>
                    <a:pt x="68" y="694"/>
                  </a:lnTo>
                  <a:lnTo>
                    <a:pt x="63" y="699"/>
                  </a:lnTo>
                  <a:lnTo>
                    <a:pt x="56" y="701"/>
                  </a:lnTo>
                  <a:lnTo>
                    <a:pt x="47" y="702"/>
                  </a:lnTo>
                  <a:lnTo>
                    <a:pt x="40" y="701"/>
                  </a:lnTo>
                  <a:lnTo>
                    <a:pt x="35" y="700"/>
                  </a:lnTo>
                  <a:lnTo>
                    <a:pt x="32" y="699"/>
                  </a:lnTo>
                  <a:lnTo>
                    <a:pt x="29" y="696"/>
                  </a:lnTo>
                  <a:lnTo>
                    <a:pt x="27" y="693"/>
                  </a:lnTo>
                  <a:lnTo>
                    <a:pt x="25" y="689"/>
                  </a:lnTo>
                  <a:lnTo>
                    <a:pt x="22" y="684"/>
                  </a:lnTo>
                  <a:lnTo>
                    <a:pt x="22" y="680"/>
                  </a:lnTo>
                  <a:lnTo>
                    <a:pt x="22" y="675"/>
                  </a:lnTo>
                  <a:lnTo>
                    <a:pt x="25" y="661"/>
                  </a:lnTo>
                  <a:lnTo>
                    <a:pt x="27" y="649"/>
                  </a:lnTo>
                  <a:lnTo>
                    <a:pt x="31" y="639"/>
                  </a:lnTo>
                  <a:lnTo>
                    <a:pt x="33" y="630"/>
                  </a:lnTo>
                  <a:lnTo>
                    <a:pt x="35" y="623"/>
                  </a:lnTo>
                  <a:lnTo>
                    <a:pt x="35" y="617"/>
                  </a:lnTo>
                  <a:lnTo>
                    <a:pt x="35" y="611"/>
                  </a:lnTo>
                  <a:lnTo>
                    <a:pt x="33" y="606"/>
                  </a:lnTo>
                  <a:lnTo>
                    <a:pt x="31" y="601"/>
                  </a:lnTo>
                  <a:lnTo>
                    <a:pt x="27" y="596"/>
                  </a:lnTo>
                  <a:lnTo>
                    <a:pt x="24" y="592"/>
                  </a:lnTo>
                  <a:lnTo>
                    <a:pt x="18" y="587"/>
                  </a:lnTo>
                  <a:close/>
                </a:path>
              </a:pathLst>
            </a:custGeom>
            <a:solidFill>
              <a:srgbClr val="FF0000"/>
            </a:solidFill>
            <a:ln w="3175" cmpd="sng">
              <a:solidFill>
                <a:srgbClr val="BFBFB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10449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Segoe UI"/>
                <a:ea typeface="微软雅黑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050201" y="1566952"/>
            <a:ext cx="517557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500" dirty="0">
                <a:solidFill>
                  <a:srgbClr val="BFBFBF"/>
                </a:solidFill>
                <a:latin typeface="MyriadSetPro-Thin" panose="02000203050000020004" pitchFamily="2" charset="0"/>
              </a:rPr>
              <a:t>SCALE</a:t>
            </a:r>
            <a:endParaRPr lang="zh-CN" altLang="en-US" sz="11500" dirty="0">
              <a:solidFill>
                <a:srgbClr val="BFBFBF"/>
              </a:solidFill>
              <a:latin typeface="MyriadSetPro-Thin" panose="02000203050000020004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04306" y="3429000"/>
            <a:ext cx="3421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5</a:t>
            </a:r>
            <a:r>
              <a:rPr lang="zh-CN" altLang="en-US" sz="32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个国家</a:t>
            </a:r>
            <a:endParaRPr lang="en-US" altLang="zh-CN" sz="3200" dirty="0">
              <a:latin typeface="FZLanTingKanHei-R-GBK" panose="02000000000000000000" pitchFamily="2" charset="-122"/>
              <a:ea typeface="FZLanTingKanHei-R-GBK" panose="02000000000000000000" pitchFamily="2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164</a:t>
            </a:r>
            <a:r>
              <a:rPr lang="zh-CN" altLang="en-US" sz="32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个城市</a:t>
            </a:r>
            <a:endParaRPr lang="en-US" altLang="zh-CN" sz="3200" dirty="0">
              <a:latin typeface="FZLanTingKanHei-R-GBK" panose="02000000000000000000" pitchFamily="2" charset="-122"/>
              <a:ea typeface="FZLanTingKanHei-R-GBK" panose="02000000000000000000" pitchFamily="2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66</a:t>
            </a:r>
            <a:r>
              <a:rPr lang="zh-CN" altLang="en-US" sz="32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个分支机构</a:t>
            </a:r>
          </a:p>
        </p:txBody>
      </p:sp>
    </p:spTree>
    <p:extLst>
      <p:ext uri="{BB962C8B-B14F-4D97-AF65-F5344CB8AC3E}">
        <p14:creationId xmlns:p14="http://schemas.microsoft.com/office/powerpoint/2010/main" val="295394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76113" y="0"/>
            <a:ext cx="10122363" cy="6858000"/>
            <a:chOff x="776113" y="0"/>
            <a:chExt cx="10122363" cy="6858000"/>
          </a:xfrm>
        </p:grpSpPr>
        <p:cxnSp>
          <p:nvCxnSpPr>
            <p:cNvPr id="4" name="直接连接符 3"/>
            <p:cNvCxnSpPr/>
            <p:nvPr/>
          </p:nvCxnSpPr>
          <p:spPr>
            <a:xfrm flipH="1">
              <a:off x="9252436" y="0"/>
              <a:ext cx="836712" cy="836712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8937020" y="0"/>
              <a:ext cx="1961456" cy="19614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1585441" y="6021288"/>
              <a:ext cx="836712" cy="836712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776113" y="5157192"/>
              <a:ext cx="1700808" cy="170080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0" y="1674680"/>
            <a:ext cx="12190413" cy="3508641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en-US" altLang="zh-CN" sz="22000" dirty="0">
                <a:solidFill>
                  <a:schemeClr val="tx1">
                    <a:alpha val="10000"/>
                  </a:schemeClr>
                </a:solidFill>
                <a:latin typeface="MyriadSetPro-Thin" panose="02000203050000020004" pitchFamily="2" charset="0"/>
                <a:ea typeface="微软雅黑" pitchFamily="34" charset="-122"/>
              </a:rPr>
              <a:t>EMPLOYEE</a:t>
            </a:r>
            <a:endParaRPr lang="zh-CN" altLang="en-US" sz="22000" dirty="0">
              <a:solidFill>
                <a:schemeClr val="tx1">
                  <a:alpha val="10000"/>
                </a:schemeClr>
              </a:solidFill>
              <a:latin typeface="MyriadSetPro-Thin" panose="02000203050000020004" pitchFamily="2" charset="0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39712" y="2672292"/>
            <a:ext cx="8910990" cy="160042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spc="3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在册员工近</a:t>
            </a:r>
            <a:r>
              <a:rPr lang="en-US" altLang="zh-CN" sz="3200" spc="300" dirty="0">
                <a:solidFill>
                  <a:srgbClr val="FF0000"/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22,500</a:t>
            </a:r>
            <a:r>
              <a:rPr lang="zh-CN" altLang="en-US" sz="3200" spc="3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名</a:t>
            </a:r>
            <a:endParaRPr lang="en-US" altLang="zh-CN" sz="3200" spc="300" dirty="0">
              <a:latin typeface="FZLanTingKanHei-R-GBK" panose="02000000000000000000" pitchFamily="2" charset="-122"/>
              <a:ea typeface="FZLanTingKanHei-R-GBK" panose="02000000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spc="3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平均年龄</a:t>
            </a:r>
            <a:r>
              <a:rPr lang="en-US" altLang="zh-CN" sz="3200" spc="300" dirty="0">
                <a:solidFill>
                  <a:srgbClr val="FF0000"/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26</a:t>
            </a:r>
            <a:r>
              <a:rPr lang="zh-CN" altLang="en-US" sz="3200" spc="3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岁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643569" y="600723"/>
            <a:ext cx="901688" cy="623032"/>
            <a:chOff x="9201150" y="5653088"/>
            <a:chExt cx="544513" cy="376238"/>
          </a:xfrm>
          <a:solidFill>
            <a:schemeClr val="tx1">
              <a:lumMod val="50000"/>
              <a:lumOff val="50000"/>
              <a:alpha val="30000"/>
            </a:schemeClr>
          </a:solidFill>
        </p:grpSpPr>
        <p:sp>
          <p:nvSpPr>
            <p:cNvPr id="11" name="Freeform 899"/>
            <p:cNvSpPr>
              <a:spLocks noEditPoints="1"/>
            </p:cNvSpPr>
            <p:nvPr/>
          </p:nvSpPr>
          <p:spPr bwMode="auto">
            <a:xfrm>
              <a:off x="9201150" y="5732463"/>
              <a:ext cx="544513" cy="271463"/>
            </a:xfrm>
            <a:custGeom>
              <a:avLst/>
              <a:gdLst>
                <a:gd name="T0" fmla="*/ 71 w 212"/>
                <a:gd name="T1" fmla="*/ 17 h 106"/>
                <a:gd name="T2" fmla="*/ 70 w 212"/>
                <a:gd name="T3" fmla="*/ 8 h 106"/>
                <a:gd name="T4" fmla="*/ 65 w 212"/>
                <a:gd name="T5" fmla="*/ 6 h 106"/>
                <a:gd name="T6" fmla="*/ 34 w 212"/>
                <a:gd name="T7" fmla="*/ 33 h 106"/>
                <a:gd name="T8" fmla="*/ 36 w 212"/>
                <a:gd name="T9" fmla="*/ 50 h 106"/>
                <a:gd name="T10" fmla="*/ 39 w 212"/>
                <a:gd name="T11" fmla="*/ 60 h 106"/>
                <a:gd name="T12" fmla="*/ 39 w 212"/>
                <a:gd name="T13" fmla="*/ 65 h 106"/>
                <a:gd name="T14" fmla="*/ 30 w 212"/>
                <a:gd name="T15" fmla="*/ 74 h 106"/>
                <a:gd name="T16" fmla="*/ 1 w 212"/>
                <a:gd name="T17" fmla="*/ 89 h 106"/>
                <a:gd name="T18" fmla="*/ 25 w 212"/>
                <a:gd name="T19" fmla="*/ 106 h 106"/>
                <a:gd name="T20" fmla="*/ 25 w 212"/>
                <a:gd name="T21" fmla="*/ 93 h 106"/>
                <a:gd name="T22" fmla="*/ 25 w 212"/>
                <a:gd name="T23" fmla="*/ 91 h 106"/>
                <a:gd name="T24" fmla="*/ 46 w 212"/>
                <a:gd name="T25" fmla="*/ 76 h 106"/>
                <a:gd name="T26" fmla="*/ 69 w 212"/>
                <a:gd name="T27" fmla="*/ 67 h 106"/>
                <a:gd name="T28" fmla="*/ 66 w 212"/>
                <a:gd name="T29" fmla="*/ 65 h 106"/>
                <a:gd name="T30" fmla="*/ 70 w 212"/>
                <a:gd name="T31" fmla="*/ 52 h 106"/>
                <a:gd name="T32" fmla="*/ 75 w 212"/>
                <a:gd name="T33" fmla="*/ 45 h 106"/>
                <a:gd name="T34" fmla="*/ 70 w 212"/>
                <a:gd name="T35" fmla="*/ 24 h 106"/>
                <a:gd name="T36" fmla="*/ 211 w 212"/>
                <a:gd name="T37" fmla="*/ 89 h 106"/>
                <a:gd name="T38" fmla="*/ 182 w 212"/>
                <a:gd name="T39" fmla="*/ 74 h 106"/>
                <a:gd name="T40" fmla="*/ 173 w 212"/>
                <a:gd name="T41" fmla="*/ 65 h 106"/>
                <a:gd name="T42" fmla="*/ 173 w 212"/>
                <a:gd name="T43" fmla="*/ 59 h 106"/>
                <a:gd name="T44" fmla="*/ 177 w 212"/>
                <a:gd name="T45" fmla="*/ 49 h 106"/>
                <a:gd name="T46" fmla="*/ 178 w 212"/>
                <a:gd name="T47" fmla="*/ 37 h 106"/>
                <a:gd name="T48" fmla="*/ 178 w 212"/>
                <a:gd name="T49" fmla="*/ 23 h 106"/>
                <a:gd name="T50" fmla="*/ 174 w 212"/>
                <a:gd name="T51" fmla="*/ 8 h 106"/>
                <a:gd name="T52" fmla="*/ 168 w 212"/>
                <a:gd name="T53" fmla="*/ 6 h 106"/>
                <a:gd name="T54" fmla="*/ 139 w 212"/>
                <a:gd name="T55" fmla="*/ 12 h 106"/>
                <a:gd name="T56" fmla="*/ 139 w 212"/>
                <a:gd name="T57" fmla="*/ 15 h 106"/>
                <a:gd name="T58" fmla="*/ 140 w 212"/>
                <a:gd name="T59" fmla="*/ 17 h 106"/>
                <a:gd name="T60" fmla="*/ 138 w 212"/>
                <a:gd name="T61" fmla="*/ 41 h 106"/>
                <a:gd name="T62" fmla="*/ 139 w 212"/>
                <a:gd name="T63" fmla="*/ 50 h 106"/>
                <a:gd name="T64" fmla="*/ 142 w 212"/>
                <a:gd name="T65" fmla="*/ 60 h 106"/>
                <a:gd name="T66" fmla="*/ 143 w 212"/>
                <a:gd name="T67" fmla="*/ 65 h 106"/>
                <a:gd name="T68" fmla="*/ 156 w 212"/>
                <a:gd name="T69" fmla="*/ 72 h 106"/>
                <a:gd name="T70" fmla="*/ 170 w 212"/>
                <a:gd name="T71" fmla="*/ 78 h 106"/>
                <a:gd name="T72" fmla="*/ 187 w 212"/>
                <a:gd name="T73" fmla="*/ 92 h 106"/>
                <a:gd name="T74" fmla="*/ 187 w 212"/>
                <a:gd name="T75" fmla="*/ 101 h 106"/>
                <a:gd name="T76" fmla="*/ 212 w 212"/>
                <a:gd name="T7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2" h="106">
                  <a:moveTo>
                    <a:pt x="69" y="22"/>
                  </a:moveTo>
                  <a:cubicBezTo>
                    <a:pt x="69" y="20"/>
                    <a:pt x="70" y="18"/>
                    <a:pt x="71" y="17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13"/>
                    <a:pt x="70" y="11"/>
                    <a:pt x="70" y="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56" y="0"/>
                    <a:pt x="47" y="4"/>
                    <a:pt x="42" y="6"/>
                  </a:cubicBezTo>
                  <a:cubicBezTo>
                    <a:pt x="35" y="8"/>
                    <a:pt x="30" y="18"/>
                    <a:pt x="34" y="33"/>
                  </a:cubicBezTo>
                  <a:cubicBezTo>
                    <a:pt x="34" y="36"/>
                    <a:pt x="32" y="37"/>
                    <a:pt x="32" y="38"/>
                  </a:cubicBezTo>
                  <a:cubicBezTo>
                    <a:pt x="33" y="41"/>
                    <a:pt x="33" y="49"/>
                    <a:pt x="36" y="50"/>
                  </a:cubicBezTo>
                  <a:cubicBezTo>
                    <a:pt x="36" y="51"/>
                    <a:pt x="38" y="51"/>
                    <a:pt x="38" y="51"/>
                  </a:cubicBezTo>
                  <a:cubicBezTo>
                    <a:pt x="38" y="54"/>
                    <a:pt x="38" y="57"/>
                    <a:pt x="39" y="60"/>
                  </a:cubicBezTo>
                  <a:cubicBezTo>
                    <a:pt x="39" y="62"/>
                    <a:pt x="41" y="62"/>
                    <a:pt x="42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7"/>
                    <a:pt x="37" y="72"/>
                    <a:pt x="35" y="73"/>
                  </a:cubicBezTo>
                  <a:cubicBezTo>
                    <a:pt x="33" y="73"/>
                    <a:pt x="32" y="74"/>
                    <a:pt x="30" y="74"/>
                  </a:cubicBezTo>
                  <a:cubicBezTo>
                    <a:pt x="25" y="76"/>
                    <a:pt x="19" y="79"/>
                    <a:pt x="13" y="81"/>
                  </a:cubicBezTo>
                  <a:cubicBezTo>
                    <a:pt x="8" y="83"/>
                    <a:pt x="2" y="84"/>
                    <a:pt x="1" y="89"/>
                  </a:cubicBezTo>
                  <a:cubicBezTo>
                    <a:pt x="1" y="93"/>
                    <a:pt x="0" y="101"/>
                    <a:pt x="0" y="106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25" y="104"/>
                    <a:pt x="25" y="103"/>
                    <a:pt x="25" y="101"/>
                  </a:cubicBezTo>
                  <a:cubicBezTo>
                    <a:pt x="25" y="98"/>
                    <a:pt x="25" y="95"/>
                    <a:pt x="25" y="93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91"/>
                    <a:pt x="25" y="91"/>
                    <a:pt x="25" y="91"/>
                  </a:cubicBezTo>
                  <a:cubicBezTo>
                    <a:pt x="28" y="83"/>
                    <a:pt x="36" y="80"/>
                    <a:pt x="42" y="78"/>
                  </a:cubicBezTo>
                  <a:cubicBezTo>
                    <a:pt x="44" y="77"/>
                    <a:pt x="45" y="77"/>
                    <a:pt x="46" y="76"/>
                  </a:cubicBezTo>
                  <a:cubicBezTo>
                    <a:pt x="49" y="75"/>
                    <a:pt x="53" y="74"/>
                    <a:pt x="56" y="72"/>
                  </a:cubicBezTo>
                  <a:cubicBezTo>
                    <a:pt x="60" y="70"/>
                    <a:pt x="65" y="68"/>
                    <a:pt x="69" y="67"/>
                  </a:cubicBezTo>
                  <a:cubicBezTo>
                    <a:pt x="69" y="66"/>
                    <a:pt x="69" y="66"/>
                    <a:pt x="69" y="65"/>
                  </a:cubicBezTo>
                  <a:cubicBezTo>
                    <a:pt x="68" y="65"/>
                    <a:pt x="67" y="65"/>
                    <a:pt x="66" y="65"/>
                  </a:cubicBezTo>
                  <a:cubicBezTo>
                    <a:pt x="66" y="62"/>
                    <a:pt x="68" y="61"/>
                    <a:pt x="69" y="59"/>
                  </a:cubicBezTo>
                  <a:cubicBezTo>
                    <a:pt x="70" y="57"/>
                    <a:pt x="69" y="54"/>
                    <a:pt x="70" y="52"/>
                  </a:cubicBezTo>
                  <a:cubicBezTo>
                    <a:pt x="71" y="51"/>
                    <a:pt x="73" y="50"/>
                    <a:pt x="73" y="49"/>
                  </a:cubicBezTo>
                  <a:cubicBezTo>
                    <a:pt x="74" y="48"/>
                    <a:pt x="75" y="46"/>
                    <a:pt x="75" y="45"/>
                  </a:cubicBezTo>
                  <a:cubicBezTo>
                    <a:pt x="75" y="44"/>
                    <a:pt x="75" y="43"/>
                    <a:pt x="75" y="43"/>
                  </a:cubicBezTo>
                  <a:cubicBezTo>
                    <a:pt x="71" y="38"/>
                    <a:pt x="70" y="30"/>
                    <a:pt x="70" y="24"/>
                  </a:cubicBezTo>
                  <a:cubicBezTo>
                    <a:pt x="70" y="23"/>
                    <a:pt x="70" y="23"/>
                    <a:pt x="69" y="22"/>
                  </a:cubicBezTo>
                  <a:close/>
                  <a:moveTo>
                    <a:pt x="211" y="89"/>
                  </a:moveTo>
                  <a:cubicBezTo>
                    <a:pt x="210" y="84"/>
                    <a:pt x="204" y="83"/>
                    <a:pt x="199" y="81"/>
                  </a:cubicBezTo>
                  <a:cubicBezTo>
                    <a:pt x="193" y="79"/>
                    <a:pt x="187" y="76"/>
                    <a:pt x="182" y="74"/>
                  </a:cubicBezTo>
                  <a:cubicBezTo>
                    <a:pt x="180" y="74"/>
                    <a:pt x="179" y="73"/>
                    <a:pt x="177" y="73"/>
                  </a:cubicBezTo>
                  <a:cubicBezTo>
                    <a:pt x="175" y="72"/>
                    <a:pt x="174" y="67"/>
                    <a:pt x="173" y="65"/>
                  </a:cubicBezTo>
                  <a:cubicBezTo>
                    <a:pt x="172" y="65"/>
                    <a:pt x="171" y="65"/>
                    <a:pt x="170" y="65"/>
                  </a:cubicBezTo>
                  <a:cubicBezTo>
                    <a:pt x="170" y="62"/>
                    <a:pt x="172" y="61"/>
                    <a:pt x="173" y="59"/>
                  </a:cubicBezTo>
                  <a:cubicBezTo>
                    <a:pt x="173" y="57"/>
                    <a:pt x="173" y="54"/>
                    <a:pt x="174" y="52"/>
                  </a:cubicBezTo>
                  <a:cubicBezTo>
                    <a:pt x="175" y="51"/>
                    <a:pt x="176" y="50"/>
                    <a:pt x="177" y="49"/>
                  </a:cubicBezTo>
                  <a:cubicBezTo>
                    <a:pt x="178" y="48"/>
                    <a:pt x="178" y="46"/>
                    <a:pt x="179" y="45"/>
                  </a:cubicBezTo>
                  <a:cubicBezTo>
                    <a:pt x="179" y="43"/>
                    <a:pt x="180" y="39"/>
                    <a:pt x="178" y="37"/>
                  </a:cubicBezTo>
                  <a:cubicBezTo>
                    <a:pt x="178" y="35"/>
                    <a:pt x="177" y="35"/>
                    <a:pt x="177" y="34"/>
                  </a:cubicBezTo>
                  <a:cubicBezTo>
                    <a:pt x="177" y="31"/>
                    <a:pt x="178" y="25"/>
                    <a:pt x="178" y="23"/>
                  </a:cubicBezTo>
                  <a:cubicBezTo>
                    <a:pt x="178" y="20"/>
                    <a:pt x="178" y="16"/>
                    <a:pt x="177" y="13"/>
                  </a:cubicBezTo>
                  <a:cubicBezTo>
                    <a:pt x="177" y="13"/>
                    <a:pt x="176" y="9"/>
                    <a:pt x="174" y="8"/>
                  </a:cubicBezTo>
                  <a:cubicBezTo>
                    <a:pt x="171" y="8"/>
                    <a:pt x="171" y="8"/>
                    <a:pt x="171" y="8"/>
                  </a:cubicBezTo>
                  <a:cubicBezTo>
                    <a:pt x="168" y="6"/>
                    <a:pt x="168" y="6"/>
                    <a:pt x="168" y="6"/>
                  </a:cubicBezTo>
                  <a:cubicBezTo>
                    <a:pt x="160" y="0"/>
                    <a:pt x="151" y="4"/>
                    <a:pt x="146" y="6"/>
                  </a:cubicBezTo>
                  <a:cubicBezTo>
                    <a:pt x="143" y="7"/>
                    <a:pt x="141" y="9"/>
                    <a:pt x="139" y="12"/>
                  </a:cubicBezTo>
                  <a:cubicBezTo>
                    <a:pt x="139" y="13"/>
                    <a:pt x="139" y="14"/>
                    <a:pt x="139" y="14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40" y="16"/>
                    <a:pt x="140" y="16"/>
                    <a:pt x="140" y="17"/>
                  </a:cubicBezTo>
                  <a:cubicBezTo>
                    <a:pt x="143" y="22"/>
                    <a:pt x="142" y="28"/>
                    <a:pt x="141" y="32"/>
                  </a:cubicBezTo>
                  <a:cubicBezTo>
                    <a:pt x="141" y="34"/>
                    <a:pt x="140" y="38"/>
                    <a:pt x="138" y="41"/>
                  </a:cubicBezTo>
                  <a:cubicBezTo>
                    <a:pt x="137" y="41"/>
                    <a:pt x="137" y="42"/>
                    <a:pt x="136" y="42"/>
                  </a:cubicBezTo>
                  <a:cubicBezTo>
                    <a:pt x="137" y="46"/>
                    <a:pt x="137" y="49"/>
                    <a:pt x="139" y="50"/>
                  </a:cubicBezTo>
                  <a:cubicBezTo>
                    <a:pt x="140" y="51"/>
                    <a:pt x="142" y="51"/>
                    <a:pt x="142" y="51"/>
                  </a:cubicBezTo>
                  <a:cubicBezTo>
                    <a:pt x="142" y="54"/>
                    <a:pt x="142" y="57"/>
                    <a:pt x="142" y="60"/>
                  </a:cubicBezTo>
                  <a:cubicBezTo>
                    <a:pt x="143" y="62"/>
                    <a:pt x="145" y="62"/>
                    <a:pt x="145" y="65"/>
                  </a:cubicBezTo>
                  <a:cubicBezTo>
                    <a:pt x="143" y="65"/>
                    <a:pt x="143" y="65"/>
                    <a:pt x="143" y="65"/>
                  </a:cubicBezTo>
                  <a:cubicBezTo>
                    <a:pt x="143" y="66"/>
                    <a:pt x="143" y="66"/>
                    <a:pt x="143" y="67"/>
                  </a:cubicBezTo>
                  <a:cubicBezTo>
                    <a:pt x="147" y="68"/>
                    <a:pt x="152" y="70"/>
                    <a:pt x="156" y="72"/>
                  </a:cubicBezTo>
                  <a:cubicBezTo>
                    <a:pt x="160" y="74"/>
                    <a:pt x="163" y="75"/>
                    <a:pt x="166" y="76"/>
                  </a:cubicBezTo>
                  <a:cubicBezTo>
                    <a:pt x="167" y="77"/>
                    <a:pt x="168" y="77"/>
                    <a:pt x="170" y="78"/>
                  </a:cubicBezTo>
                  <a:cubicBezTo>
                    <a:pt x="176" y="80"/>
                    <a:pt x="184" y="83"/>
                    <a:pt x="187" y="91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7" y="93"/>
                    <a:pt x="187" y="93"/>
                    <a:pt x="187" y="93"/>
                  </a:cubicBezTo>
                  <a:cubicBezTo>
                    <a:pt x="187" y="95"/>
                    <a:pt x="187" y="98"/>
                    <a:pt x="187" y="101"/>
                  </a:cubicBezTo>
                  <a:cubicBezTo>
                    <a:pt x="187" y="103"/>
                    <a:pt x="187" y="104"/>
                    <a:pt x="187" y="106"/>
                  </a:cubicBezTo>
                  <a:cubicBezTo>
                    <a:pt x="212" y="106"/>
                    <a:pt x="212" y="106"/>
                    <a:pt x="212" y="106"/>
                  </a:cubicBezTo>
                  <a:cubicBezTo>
                    <a:pt x="212" y="101"/>
                    <a:pt x="211" y="93"/>
                    <a:pt x="211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00"/>
            <p:cNvSpPr>
              <a:spLocks/>
            </p:cNvSpPr>
            <p:nvPr/>
          </p:nvSpPr>
          <p:spPr bwMode="auto">
            <a:xfrm>
              <a:off x="9280525" y="5653088"/>
              <a:ext cx="385763" cy="376238"/>
            </a:xfrm>
            <a:custGeom>
              <a:avLst/>
              <a:gdLst>
                <a:gd name="T0" fmla="*/ 102 w 150"/>
                <a:gd name="T1" fmla="*/ 17 h 147"/>
                <a:gd name="T2" fmla="*/ 103 w 150"/>
                <a:gd name="T3" fmla="*/ 32 h 147"/>
                <a:gd name="T4" fmla="*/ 102 w 150"/>
                <a:gd name="T5" fmla="*/ 46 h 147"/>
                <a:gd name="T6" fmla="*/ 104 w 150"/>
                <a:gd name="T7" fmla="*/ 50 h 147"/>
                <a:gd name="T8" fmla="*/ 104 w 150"/>
                <a:gd name="T9" fmla="*/ 62 h 147"/>
                <a:gd name="T10" fmla="*/ 102 w 150"/>
                <a:gd name="T11" fmla="*/ 68 h 147"/>
                <a:gd name="T12" fmla="*/ 97 w 150"/>
                <a:gd name="T13" fmla="*/ 72 h 147"/>
                <a:gd name="T14" fmla="*/ 96 w 150"/>
                <a:gd name="T15" fmla="*/ 82 h 147"/>
                <a:gd name="T16" fmla="*/ 92 w 150"/>
                <a:gd name="T17" fmla="*/ 90 h 147"/>
                <a:gd name="T18" fmla="*/ 96 w 150"/>
                <a:gd name="T19" fmla="*/ 90 h 147"/>
                <a:gd name="T20" fmla="*/ 102 w 150"/>
                <a:gd name="T21" fmla="*/ 101 h 147"/>
                <a:gd name="T22" fmla="*/ 109 w 150"/>
                <a:gd name="T23" fmla="*/ 103 h 147"/>
                <a:gd name="T24" fmla="*/ 132 w 150"/>
                <a:gd name="T25" fmla="*/ 113 h 147"/>
                <a:gd name="T26" fmla="*/ 150 w 150"/>
                <a:gd name="T27" fmla="*/ 124 h 147"/>
                <a:gd name="T28" fmla="*/ 150 w 150"/>
                <a:gd name="T29" fmla="*/ 147 h 147"/>
                <a:gd name="T30" fmla="*/ 0 w 150"/>
                <a:gd name="T31" fmla="*/ 147 h 147"/>
                <a:gd name="T32" fmla="*/ 0 w 150"/>
                <a:gd name="T33" fmla="*/ 124 h 147"/>
                <a:gd name="T34" fmla="*/ 18 w 150"/>
                <a:gd name="T35" fmla="*/ 113 h 147"/>
                <a:gd name="T36" fmla="*/ 41 w 150"/>
                <a:gd name="T37" fmla="*/ 103 h 147"/>
                <a:gd name="T38" fmla="*/ 48 w 150"/>
                <a:gd name="T39" fmla="*/ 101 h 147"/>
                <a:gd name="T40" fmla="*/ 54 w 150"/>
                <a:gd name="T41" fmla="*/ 90 h 147"/>
                <a:gd name="T42" fmla="*/ 57 w 150"/>
                <a:gd name="T43" fmla="*/ 90 h 147"/>
                <a:gd name="T44" fmla="*/ 53 w 150"/>
                <a:gd name="T45" fmla="*/ 83 h 147"/>
                <a:gd name="T46" fmla="*/ 52 w 150"/>
                <a:gd name="T47" fmla="*/ 70 h 147"/>
                <a:gd name="T48" fmla="*/ 49 w 150"/>
                <a:gd name="T49" fmla="*/ 70 h 147"/>
                <a:gd name="T50" fmla="*/ 44 w 150"/>
                <a:gd name="T51" fmla="*/ 53 h 147"/>
                <a:gd name="T52" fmla="*/ 46 w 150"/>
                <a:gd name="T53" fmla="*/ 46 h 147"/>
                <a:gd name="T54" fmla="*/ 58 w 150"/>
                <a:gd name="T55" fmla="*/ 7 h 147"/>
                <a:gd name="T56" fmla="*/ 90 w 150"/>
                <a:gd name="T57" fmla="*/ 7 h 147"/>
                <a:gd name="T58" fmla="*/ 93 w 150"/>
                <a:gd name="T59" fmla="*/ 10 h 147"/>
                <a:gd name="T60" fmla="*/ 98 w 150"/>
                <a:gd name="T61" fmla="*/ 10 h 147"/>
                <a:gd name="T62" fmla="*/ 102 w 150"/>
                <a:gd name="T63" fmla="*/ 1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0" h="147">
                  <a:moveTo>
                    <a:pt x="102" y="17"/>
                  </a:moveTo>
                  <a:cubicBezTo>
                    <a:pt x="103" y="22"/>
                    <a:pt x="103" y="26"/>
                    <a:pt x="103" y="32"/>
                  </a:cubicBezTo>
                  <a:cubicBezTo>
                    <a:pt x="103" y="34"/>
                    <a:pt x="102" y="43"/>
                    <a:pt x="102" y="46"/>
                  </a:cubicBezTo>
                  <a:cubicBezTo>
                    <a:pt x="102" y="48"/>
                    <a:pt x="103" y="48"/>
                    <a:pt x="104" y="50"/>
                  </a:cubicBezTo>
                  <a:cubicBezTo>
                    <a:pt x="105" y="54"/>
                    <a:pt x="105" y="59"/>
                    <a:pt x="104" y="62"/>
                  </a:cubicBezTo>
                  <a:cubicBezTo>
                    <a:pt x="104" y="64"/>
                    <a:pt x="103" y="66"/>
                    <a:pt x="102" y="68"/>
                  </a:cubicBezTo>
                  <a:cubicBezTo>
                    <a:pt x="101" y="70"/>
                    <a:pt x="98" y="70"/>
                    <a:pt x="97" y="72"/>
                  </a:cubicBezTo>
                  <a:cubicBezTo>
                    <a:pt x="96" y="75"/>
                    <a:pt x="97" y="78"/>
                    <a:pt x="96" y="82"/>
                  </a:cubicBezTo>
                  <a:cubicBezTo>
                    <a:pt x="95" y="85"/>
                    <a:pt x="92" y="85"/>
                    <a:pt x="92" y="90"/>
                  </a:cubicBezTo>
                  <a:cubicBezTo>
                    <a:pt x="93" y="90"/>
                    <a:pt x="94" y="90"/>
                    <a:pt x="96" y="90"/>
                  </a:cubicBezTo>
                  <a:cubicBezTo>
                    <a:pt x="97" y="93"/>
                    <a:pt x="100" y="99"/>
                    <a:pt x="102" y="101"/>
                  </a:cubicBezTo>
                  <a:cubicBezTo>
                    <a:pt x="104" y="102"/>
                    <a:pt x="107" y="102"/>
                    <a:pt x="109" y="103"/>
                  </a:cubicBezTo>
                  <a:cubicBezTo>
                    <a:pt x="116" y="106"/>
                    <a:pt x="125" y="110"/>
                    <a:pt x="132" y="113"/>
                  </a:cubicBezTo>
                  <a:cubicBezTo>
                    <a:pt x="139" y="116"/>
                    <a:pt x="148" y="117"/>
                    <a:pt x="150" y="124"/>
                  </a:cubicBezTo>
                  <a:cubicBezTo>
                    <a:pt x="150" y="129"/>
                    <a:pt x="150" y="141"/>
                    <a:pt x="150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1"/>
                    <a:pt x="0" y="129"/>
                    <a:pt x="0" y="124"/>
                  </a:cubicBezTo>
                  <a:cubicBezTo>
                    <a:pt x="3" y="117"/>
                    <a:pt x="11" y="116"/>
                    <a:pt x="18" y="113"/>
                  </a:cubicBezTo>
                  <a:cubicBezTo>
                    <a:pt x="25" y="110"/>
                    <a:pt x="34" y="106"/>
                    <a:pt x="41" y="103"/>
                  </a:cubicBezTo>
                  <a:cubicBezTo>
                    <a:pt x="44" y="102"/>
                    <a:pt x="46" y="102"/>
                    <a:pt x="48" y="101"/>
                  </a:cubicBezTo>
                  <a:cubicBezTo>
                    <a:pt x="50" y="99"/>
                    <a:pt x="53" y="93"/>
                    <a:pt x="54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7" y="86"/>
                    <a:pt x="54" y="85"/>
                    <a:pt x="53" y="83"/>
                  </a:cubicBezTo>
                  <a:cubicBezTo>
                    <a:pt x="53" y="79"/>
                    <a:pt x="53" y="74"/>
                    <a:pt x="52" y="70"/>
                  </a:cubicBezTo>
                  <a:cubicBezTo>
                    <a:pt x="52" y="71"/>
                    <a:pt x="49" y="70"/>
                    <a:pt x="49" y="70"/>
                  </a:cubicBezTo>
                  <a:cubicBezTo>
                    <a:pt x="45" y="67"/>
                    <a:pt x="45" y="57"/>
                    <a:pt x="44" y="53"/>
                  </a:cubicBezTo>
                  <a:cubicBezTo>
                    <a:pt x="44" y="51"/>
                    <a:pt x="47" y="49"/>
                    <a:pt x="46" y="46"/>
                  </a:cubicBezTo>
                  <a:cubicBezTo>
                    <a:pt x="42" y="25"/>
                    <a:pt x="48" y="11"/>
                    <a:pt x="58" y="7"/>
                  </a:cubicBezTo>
                  <a:cubicBezTo>
                    <a:pt x="65" y="5"/>
                    <a:pt x="78" y="0"/>
                    <a:pt x="90" y="7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100" y="12"/>
                    <a:pt x="102" y="17"/>
                    <a:pt x="10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466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817796" y="592345"/>
            <a:ext cx="553234" cy="631410"/>
            <a:chOff x="4279901" y="5935663"/>
            <a:chExt cx="292100" cy="333376"/>
          </a:xfrm>
          <a:solidFill>
            <a:schemeClr val="tx1">
              <a:lumMod val="50000"/>
              <a:lumOff val="50000"/>
              <a:alpha val="30000"/>
            </a:schemeClr>
          </a:solidFill>
        </p:grpSpPr>
        <p:sp>
          <p:nvSpPr>
            <p:cNvPr id="4" name="Freeform 874"/>
            <p:cNvSpPr>
              <a:spLocks noEditPoints="1"/>
            </p:cNvSpPr>
            <p:nvPr/>
          </p:nvSpPr>
          <p:spPr bwMode="auto">
            <a:xfrm>
              <a:off x="4476751" y="5935663"/>
              <a:ext cx="95250" cy="333375"/>
            </a:xfrm>
            <a:custGeom>
              <a:avLst/>
              <a:gdLst>
                <a:gd name="T0" fmla="*/ 0 w 60"/>
                <a:gd name="T1" fmla="*/ 0 h 210"/>
                <a:gd name="T2" fmla="*/ 0 w 60"/>
                <a:gd name="T3" fmla="*/ 210 h 210"/>
                <a:gd name="T4" fmla="*/ 60 w 60"/>
                <a:gd name="T5" fmla="*/ 210 h 210"/>
                <a:gd name="T6" fmla="*/ 60 w 60"/>
                <a:gd name="T7" fmla="*/ 0 h 210"/>
                <a:gd name="T8" fmla="*/ 0 w 60"/>
                <a:gd name="T9" fmla="*/ 0 h 210"/>
                <a:gd name="T10" fmla="*/ 43 w 60"/>
                <a:gd name="T11" fmla="*/ 157 h 210"/>
                <a:gd name="T12" fmla="*/ 17 w 60"/>
                <a:gd name="T13" fmla="*/ 157 h 210"/>
                <a:gd name="T14" fmla="*/ 17 w 60"/>
                <a:gd name="T15" fmla="*/ 131 h 210"/>
                <a:gd name="T16" fmla="*/ 43 w 60"/>
                <a:gd name="T17" fmla="*/ 131 h 210"/>
                <a:gd name="T18" fmla="*/ 43 w 60"/>
                <a:gd name="T19" fmla="*/ 157 h 210"/>
                <a:gd name="T20" fmla="*/ 43 w 60"/>
                <a:gd name="T21" fmla="*/ 105 h 210"/>
                <a:gd name="T22" fmla="*/ 17 w 60"/>
                <a:gd name="T23" fmla="*/ 105 h 210"/>
                <a:gd name="T24" fmla="*/ 17 w 60"/>
                <a:gd name="T25" fmla="*/ 78 h 210"/>
                <a:gd name="T26" fmla="*/ 43 w 60"/>
                <a:gd name="T27" fmla="*/ 78 h 210"/>
                <a:gd name="T28" fmla="*/ 43 w 60"/>
                <a:gd name="T29" fmla="*/ 105 h 210"/>
                <a:gd name="T30" fmla="*/ 43 w 60"/>
                <a:gd name="T31" fmla="*/ 52 h 210"/>
                <a:gd name="T32" fmla="*/ 17 w 60"/>
                <a:gd name="T33" fmla="*/ 52 h 210"/>
                <a:gd name="T34" fmla="*/ 17 w 60"/>
                <a:gd name="T35" fmla="*/ 26 h 210"/>
                <a:gd name="T36" fmla="*/ 43 w 60"/>
                <a:gd name="T37" fmla="*/ 26 h 210"/>
                <a:gd name="T38" fmla="*/ 43 w 60"/>
                <a:gd name="T39" fmla="*/ 5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210">
                  <a:moveTo>
                    <a:pt x="0" y="0"/>
                  </a:moveTo>
                  <a:lnTo>
                    <a:pt x="0" y="210"/>
                  </a:lnTo>
                  <a:lnTo>
                    <a:pt x="60" y="210"/>
                  </a:lnTo>
                  <a:lnTo>
                    <a:pt x="60" y="0"/>
                  </a:lnTo>
                  <a:lnTo>
                    <a:pt x="0" y="0"/>
                  </a:lnTo>
                  <a:close/>
                  <a:moveTo>
                    <a:pt x="43" y="157"/>
                  </a:moveTo>
                  <a:lnTo>
                    <a:pt x="17" y="157"/>
                  </a:lnTo>
                  <a:lnTo>
                    <a:pt x="17" y="131"/>
                  </a:lnTo>
                  <a:lnTo>
                    <a:pt x="43" y="131"/>
                  </a:lnTo>
                  <a:lnTo>
                    <a:pt x="43" y="157"/>
                  </a:lnTo>
                  <a:close/>
                  <a:moveTo>
                    <a:pt x="43" y="105"/>
                  </a:moveTo>
                  <a:lnTo>
                    <a:pt x="17" y="105"/>
                  </a:lnTo>
                  <a:lnTo>
                    <a:pt x="17" y="78"/>
                  </a:lnTo>
                  <a:lnTo>
                    <a:pt x="43" y="78"/>
                  </a:lnTo>
                  <a:lnTo>
                    <a:pt x="43" y="105"/>
                  </a:lnTo>
                  <a:close/>
                  <a:moveTo>
                    <a:pt x="43" y="52"/>
                  </a:moveTo>
                  <a:lnTo>
                    <a:pt x="17" y="52"/>
                  </a:lnTo>
                  <a:lnTo>
                    <a:pt x="17" y="26"/>
                  </a:lnTo>
                  <a:lnTo>
                    <a:pt x="43" y="26"/>
                  </a:lnTo>
                  <a:lnTo>
                    <a:pt x="43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875"/>
            <p:cNvSpPr>
              <a:spLocks noEditPoints="1"/>
            </p:cNvSpPr>
            <p:nvPr/>
          </p:nvSpPr>
          <p:spPr bwMode="auto">
            <a:xfrm>
              <a:off x="4279901" y="5981701"/>
              <a:ext cx="166688" cy="287338"/>
            </a:xfrm>
            <a:custGeom>
              <a:avLst/>
              <a:gdLst>
                <a:gd name="T0" fmla="*/ 87 w 105"/>
                <a:gd name="T1" fmla="*/ 9 h 181"/>
                <a:gd name="T2" fmla="*/ 49 w 105"/>
                <a:gd name="T3" fmla="*/ 9 h 181"/>
                <a:gd name="T4" fmla="*/ 49 w 105"/>
                <a:gd name="T5" fmla="*/ 23 h 181"/>
                <a:gd name="T6" fmla="*/ 24 w 105"/>
                <a:gd name="T7" fmla="*/ 23 h 181"/>
                <a:gd name="T8" fmla="*/ 24 w 105"/>
                <a:gd name="T9" fmla="*/ 0 h 181"/>
                <a:gd name="T10" fmla="*/ 16 w 105"/>
                <a:gd name="T11" fmla="*/ 0 h 181"/>
                <a:gd name="T12" fmla="*/ 16 w 105"/>
                <a:gd name="T13" fmla="*/ 23 h 181"/>
                <a:gd name="T14" fmla="*/ 0 w 105"/>
                <a:gd name="T15" fmla="*/ 23 h 181"/>
                <a:gd name="T16" fmla="*/ 0 w 105"/>
                <a:gd name="T17" fmla="*/ 181 h 181"/>
                <a:gd name="T18" fmla="*/ 105 w 105"/>
                <a:gd name="T19" fmla="*/ 181 h 181"/>
                <a:gd name="T20" fmla="*/ 105 w 105"/>
                <a:gd name="T21" fmla="*/ 23 h 181"/>
                <a:gd name="T22" fmla="*/ 87 w 105"/>
                <a:gd name="T23" fmla="*/ 23 h 181"/>
                <a:gd name="T24" fmla="*/ 87 w 105"/>
                <a:gd name="T25" fmla="*/ 9 h 181"/>
                <a:gd name="T26" fmla="*/ 43 w 105"/>
                <a:gd name="T27" fmla="*/ 128 h 181"/>
                <a:gd name="T28" fmla="*/ 16 w 105"/>
                <a:gd name="T29" fmla="*/ 128 h 181"/>
                <a:gd name="T30" fmla="*/ 16 w 105"/>
                <a:gd name="T31" fmla="*/ 102 h 181"/>
                <a:gd name="T32" fmla="*/ 43 w 105"/>
                <a:gd name="T33" fmla="*/ 102 h 181"/>
                <a:gd name="T34" fmla="*/ 43 w 105"/>
                <a:gd name="T35" fmla="*/ 128 h 181"/>
                <a:gd name="T36" fmla="*/ 43 w 105"/>
                <a:gd name="T37" fmla="*/ 76 h 181"/>
                <a:gd name="T38" fmla="*/ 16 w 105"/>
                <a:gd name="T39" fmla="*/ 76 h 181"/>
                <a:gd name="T40" fmla="*/ 16 w 105"/>
                <a:gd name="T41" fmla="*/ 49 h 181"/>
                <a:gd name="T42" fmla="*/ 43 w 105"/>
                <a:gd name="T43" fmla="*/ 49 h 181"/>
                <a:gd name="T44" fmla="*/ 43 w 105"/>
                <a:gd name="T45" fmla="*/ 76 h 181"/>
                <a:gd name="T46" fmla="*/ 87 w 105"/>
                <a:gd name="T47" fmla="*/ 128 h 181"/>
                <a:gd name="T48" fmla="*/ 61 w 105"/>
                <a:gd name="T49" fmla="*/ 128 h 181"/>
                <a:gd name="T50" fmla="*/ 61 w 105"/>
                <a:gd name="T51" fmla="*/ 102 h 181"/>
                <a:gd name="T52" fmla="*/ 87 w 105"/>
                <a:gd name="T53" fmla="*/ 102 h 181"/>
                <a:gd name="T54" fmla="*/ 87 w 105"/>
                <a:gd name="T55" fmla="*/ 128 h 181"/>
                <a:gd name="T56" fmla="*/ 87 w 105"/>
                <a:gd name="T57" fmla="*/ 76 h 181"/>
                <a:gd name="T58" fmla="*/ 61 w 105"/>
                <a:gd name="T59" fmla="*/ 76 h 181"/>
                <a:gd name="T60" fmla="*/ 61 w 105"/>
                <a:gd name="T61" fmla="*/ 49 h 181"/>
                <a:gd name="T62" fmla="*/ 87 w 105"/>
                <a:gd name="T63" fmla="*/ 49 h 181"/>
                <a:gd name="T64" fmla="*/ 87 w 105"/>
                <a:gd name="T65" fmla="*/ 7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5" h="181">
                  <a:moveTo>
                    <a:pt x="87" y="9"/>
                  </a:moveTo>
                  <a:lnTo>
                    <a:pt x="49" y="9"/>
                  </a:lnTo>
                  <a:lnTo>
                    <a:pt x="49" y="23"/>
                  </a:lnTo>
                  <a:lnTo>
                    <a:pt x="24" y="23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23"/>
                  </a:lnTo>
                  <a:lnTo>
                    <a:pt x="0" y="23"/>
                  </a:lnTo>
                  <a:lnTo>
                    <a:pt x="0" y="181"/>
                  </a:lnTo>
                  <a:lnTo>
                    <a:pt x="105" y="181"/>
                  </a:lnTo>
                  <a:lnTo>
                    <a:pt x="105" y="23"/>
                  </a:lnTo>
                  <a:lnTo>
                    <a:pt x="87" y="23"/>
                  </a:lnTo>
                  <a:lnTo>
                    <a:pt x="87" y="9"/>
                  </a:lnTo>
                  <a:close/>
                  <a:moveTo>
                    <a:pt x="43" y="128"/>
                  </a:moveTo>
                  <a:lnTo>
                    <a:pt x="16" y="128"/>
                  </a:lnTo>
                  <a:lnTo>
                    <a:pt x="16" y="102"/>
                  </a:lnTo>
                  <a:lnTo>
                    <a:pt x="43" y="102"/>
                  </a:lnTo>
                  <a:lnTo>
                    <a:pt x="43" y="128"/>
                  </a:lnTo>
                  <a:close/>
                  <a:moveTo>
                    <a:pt x="43" y="76"/>
                  </a:moveTo>
                  <a:lnTo>
                    <a:pt x="16" y="76"/>
                  </a:lnTo>
                  <a:lnTo>
                    <a:pt x="16" y="49"/>
                  </a:lnTo>
                  <a:lnTo>
                    <a:pt x="43" y="49"/>
                  </a:lnTo>
                  <a:lnTo>
                    <a:pt x="43" y="76"/>
                  </a:lnTo>
                  <a:close/>
                  <a:moveTo>
                    <a:pt x="87" y="128"/>
                  </a:moveTo>
                  <a:lnTo>
                    <a:pt x="61" y="128"/>
                  </a:lnTo>
                  <a:lnTo>
                    <a:pt x="61" y="102"/>
                  </a:lnTo>
                  <a:lnTo>
                    <a:pt x="87" y="102"/>
                  </a:lnTo>
                  <a:lnTo>
                    <a:pt x="87" y="128"/>
                  </a:lnTo>
                  <a:close/>
                  <a:moveTo>
                    <a:pt x="87" y="76"/>
                  </a:moveTo>
                  <a:lnTo>
                    <a:pt x="61" y="76"/>
                  </a:lnTo>
                  <a:lnTo>
                    <a:pt x="61" y="49"/>
                  </a:lnTo>
                  <a:lnTo>
                    <a:pt x="87" y="49"/>
                  </a:lnTo>
                  <a:lnTo>
                    <a:pt x="87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76113" y="0"/>
            <a:ext cx="10122363" cy="6858000"/>
            <a:chOff x="776113" y="0"/>
            <a:chExt cx="10122363" cy="6858000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9252436" y="0"/>
              <a:ext cx="836712" cy="836712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8937020" y="0"/>
              <a:ext cx="1961456" cy="19614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585441" y="6021288"/>
              <a:ext cx="836712" cy="836712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776113" y="5157192"/>
              <a:ext cx="1700808" cy="170080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0" y="2136345"/>
            <a:ext cx="12190413" cy="2585311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en-US" altLang="zh-CN" sz="16000" dirty="0">
                <a:solidFill>
                  <a:schemeClr val="tx1">
                    <a:alpha val="10000"/>
                  </a:schemeClr>
                </a:solidFill>
                <a:latin typeface="MyriadSetPro-Thin" panose="02000203050000020004" pitchFamily="2" charset="0"/>
                <a:ea typeface="方正兰亭细黑_GBK" panose="02000000000000000000" pitchFamily="2" charset="-122"/>
              </a:rPr>
              <a:t>SALES CENTER</a:t>
            </a:r>
            <a:endParaRPr lang="zh-CN" altLang="en-US" sz="16000" dirty="0">
              <a:solidFill>
                <a:schemeClr val="tx1">
                  <a:alpha val="10000"/>
                </a:schemeClr>
              </a:solidFill>
              <a:latin typeface="MyriadSetPro-Thin" panose="02000203050000020004" pitchFamily="2" charset="0"/>
              <a:ea typeface="方正兰亭细黑_GBK" panose="02000000000000000000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39712" y="2628787"/>
            <a:ext cx="8910990" cy="160042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spc="3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2015</a:t>
            </a:r>
            <a:r>
              <a:rPr lang="zh-CN" altLang="en-US" sz="3200" spc="3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年进驻</a:t>
            </a:r>
            <a:r>
              <a:rPr lang="en-US" altLang="zh-CN" sz="3200" spc="300" dirty="0">
                <a:solidFill>
                  <a:srgbClr val="FF0000"/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1,628</a:t>
            </a:r>
            <a:r>
              <a:rPr lang="zh-CN" altLang="en-US" sz="3200" spc="3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个售楼处</a:t>
            </a:r>
            <a:endParaRPr lang="en-US" altLang="zh-CN" sz="3200" spc="300" dirty="0">
              <a:latin typeface="FZLanTingKanHei-R-GBK" panose="02000000000000000000" pitchFamily="2" charset="-122"/>
              <a:ea typeface="FZLanTingKanHei-R-GBK" panose="02000000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spc="3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同比增加</a:t>
            </a:r>
            <a:r>
              <a:rPr lang="en-US" altLang="zh-CN" sz="3200" spc="300" dirty="0">
                <a:solidFill>
                  <a:srgbClr val="FF0000"/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322</a:t>
            </a:r>
            <a:r>
              <a:rPr lang="zh-CN" altLang="en-US" sz="3200" spc="3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个</a:t>
            </a:r>
          </a:p>
        </p:txBody>
      </p:sp>
    </p:spTree>
    <p:extLst>
      <p:ext uri="{BB962C8B-B14F-4D97-AF65-F5344CB8AC3E}">
        <p14:creationId xmlns:p14="http://schemas.microsoft.com/office/powerpoint/2010/main" val="117928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38"/>
          <p:cNvSpPr>
            <a:spLocks noEditPoints="1"/>
          </p:cNvSpPr>
          <p:nvPr/>
        </p:nvSpPr>
        <p:spPr bwMode="auto">
          <a:xfrm>
            <a:off x="5778707" y="592344"/>
            <a:ext cx="631412" cy="631412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236 w 288"/>
              <a:gd name="T11" fmla="*/ 106 h 288"/>
              <a:gd name="T12" fmla="*/ 135 w 288"/>
              <a:gd name="T13" fmla="*/ 208 h 288"/>
              <a:gd name="T14" fmla="*/ 122 w 288"/>
              <a:gd name="T15" fmla="*/ 213 h 288"/>
              <a:gd name="T16" fmla="*/ 113 w 288"/>
              <a:gd name="T17" fmla="*/ 213 h 288"/>
              <a:gd name="T18" fmla="*/ 101 w 288"/>
              <a:gd name="T19" fmla="*/ 208 h 288"/>
              <a:gd name="T20" fmla="*/ 53 w 288"/>
              <a:gd name="T21" fmla="*/ 160 h 288"/>
              <a:gd name="T22" fmla="*/ 53 w 288"/>
              <a:gd name="T23" fmla="*/ 149 h 288"/>
              <a:gd name="T24" fmla="*/ 72 w 288"/>
              <a:gd name="T25" fmla="*/ 130 h 288"/>
              <a:gd name="T26" fmla="*/ 82 w 288"/>
              <a:gd name="T27" fmla="*/ 130 h 288"/>
              <a:gd name="T28" fmla="*/ 113 w 288"/>
              <a:gd name="T29" fmla="*/ 161 h 288"/>
              <a:gd name="T30" fmla="*/ 123 w 288"/>
              <a:gd name="T31" fmla="*/ 161 h 288"/>
              <a:gd name="T32" fmla="*/ 207 w 288"/>
              <a:gd name="T33" fmla="*/ 77 h 288"/>
              <a:gd name="T34" fmla="*/ 217 w 288"/>
              <a:gd name="T35" fmla="*/ 77 h 288"/>
              <a:gd name="T36" fmla="*/ 236 w 288"/>
              <a:gd name="T37" fmla="*/ 96 h 288"/>
              <a:gd name="T38" fmla="*/ 236 w 288"/>
              <a:gd name="T39" fmla="*/ 10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4"/>
                  <a:pt x="64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36" y="106"/>
                </a:moveTo>
                <a:cubicBezTo>
                  <a:pt x="135" y="208"/>
                  <a:pt x="135" y="208"/>
                  <a:pt x="135" y="208"/>
                </a:cubicBezTo>
                <a:cubicBezTo>
                  <a:pt x="132" y="210"/>
                  <a:pt x="126" y="213"/>
                  <a:pt x="122" y="213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109" y="213"/>
                  <a:pt x="103" y="210"/>
                  <a:pt x="101" y="208"/>
                </a:cubicBezTo>
                <a:cubicBezTo>
                  <a:pt x="53" y="160"/>
                  <a:pt x="53" y="160"/>
                  <a:pt x="53" y="160"/>
                </a:cubicBezTo>
                <a:cubicBezTo>
                  <a:pt x="50" y="157"/>
                  <a:pt x="50" y="152"/>
                  <a:pt x="53" y="149"/>
                </a:cubicBezTo>
                <a:cubicBezTo>
                  <a:pt x="72" y="130"/>
                  <a:pt x="72" y="130"/>
                  <a:pt x="72" y="130"/>
                </a:cubicBezTo>
                <a:cubicBezTo>
                  <a:pt x="75" y="127"/>
                  <a:pt x="79" y="127"/>
                  <a:pt x="82" y="130"/>
                </a:cubicBezTo>
                <a:cubicBezTo>
                  <a:pt x="113" y="161"/>
                  <a:pt x="113" y="161"/>
                  <a:pt x="113" y="161"/>
                </a:cubicBezTo>
                <a:cubicBezTo>
                  <a:pt x="116" y="164"/>
                  <a:pt x="120" y="164"/>
                  <a:pt x="123" y="161"/>
                </a:cubicBezTo>
                <a:cubicBezTo>
                  <a:pt x="207" y="77"/>
                  <a:pt x="207" y="77"/>
                  <a:pt x="207" y="77"/>
                </a:cubicBezTo>
                <a:cubicBezTo>
                  <a:pt x="210" y="74"/>
                  <a:pt x="214" y="74"/>
                  <a:pt x="217" y="77"/>
                </a:cubicBezTo>
                <a:cubicBezTo>
                  <a:pt x="236" y="96"/>
                  <a:pt x="236" y="96"/>
                  <a:pt x="236" y="96"/>
                </a:cubicBezTo>
                <a:cubicBezTo>
                  <a:pt x="239" y="98"/>
                  <a:pt x="239" y="103"/>
                  <a:pt x="236" y="10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76113" y="0"/>
            <a:ext cx="10122363" cy="6858000"/>
            <a:chOff x="776113" y="0"/>
            <a:chExt cx="10122363" cy="6858000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9252436" y="0"/>
              <a:ext cx="836712" cy="836712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8937020" y="0"/>
              <a:ext cx="1961456" cy="19614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1585441" y="6021288"/>
              <a:ext cx="836712" cy="836712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776113" y="5157192"/>
              <a:ext cx="1700808" cy="170080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0" y="882155"/>
            <a:ext cx="12190413" cy="5093690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en-US" altLang="zh-CN" sz="32300" dirty="0">
                <a:solidFill>
                  <a:schemeClr val="tx1">
                    <a:alpha val="10000"/>
                  </a:schemeClr>
                </a:solidFill>
                <a:latin typeface="MyriadSetPro-Thin" panose="02000203050000020004" pitchFamily="2" charset="0"/>
                <a:ea typeface="微软雅黑" pitchFamily="34" charset="-122"/>
              </a:rPr>
              <a:t>CLIENT</a:t>
            </a:r>
            <a:endParaRPr lang="zh-CN" altLang="en-US" sz="32300" dirty="0">
              <a:solidFill>
                <a:schemeClr val="tx1">
                  <a:alpha val="10000"/>
                </a:schemeClr>
              </a:solidFill>
              <a:latin typeface="MyriadSetPro-Thin" panose="02000203050000020004" pitchFamily="2" charset="0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39712" y="1890123"/>
            <a:ext cx="8910990" cy="3077754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spc="3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累计服务</a:t>
            </a:r>
            <a:endParaRPr lang="en-US" altLang="zh-CN" sz="3200" spc="300" dirty="0">
              <a:latin typeface="FZLanTingKanHei-R-GBK" panose="02000000000000000000" pitchFamily="2" charset="-122"/>
              <a:ea typeface="FZLanTingKanHei-R-GBK" panose="02000000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spc="3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近</a:t>
            </a:r>
            <a:r>
              <a:rPr lang="en-US" altLang="zh-CN" sz="3200" spc="300" dirty="0">
                <a:solidFill>
                  <a:srgbClr val="FF0000"/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17,200</a:t>
            </a:r>
            <a:r>
              <a:rPr lang="zh-CN" altLang="en-US" sz="3200" spc="3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家开发商</a:t>
            </a:r>
            <a:endParaRPr lang="en-US" altLang="zh-CN" sz="3200" spc="300" dirty="0">
              <a:latin typeface="FZLanTingKanHei-R-GBK" panose="02000000000000000000" pitchFamily="2" charset="-122"/>
              <a:ea typeface="FZLanTingKanHei-R-GBK" panose="02000000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200" spc="300" dirty="0">
                <a:solidFill>
                  <a:srgbClr val="FF0000"/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338</a:t>
            </a:r>
            <a:r>
              <a:rPr lang="zh-CN" altLang="en-US" sz="3200" spc="3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个政府机构</a:t>
            </a:r>
            <a:endParaRPr lang="en-US" altLang="zh-CN" sz="3200" spc="300" dirty="0">
              <a:latin typeface="FZLanTingKanHei-R-GBK" panose="02000000000000000000" pitchFamily="2" charset="-122"/>
              <a:ea typeface="FZLanTingKanHei-R-GBK" panose="02000000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200" spc="300" dirty="0">
                <a:solidFill>
                  <a:srgbClr val="FF0000"/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63</a:t>
            </a:r>
            <a:r>
              <a:rPr lang="zh-CN" altLang="en-US" sz="3200" spc="3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所金融机构</a:t>
            </a:r>
          </a:p>
        </p:txBody>
      </p:sp>
    </p:spTree>
    <p:extLst>
      <p:ext uri="{BB962C8B-B14F-4D97-AF65-F5344CB8AC3E}">
        <p14:creationId xmlns:p14="http://schemas.microsoft.com/office/powerpoint/2010/main" val="37055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82155"/>
            <a:ext cx="12190413" cy="5093690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en-US" altLang="zh-CN" sz="32300" dirty="0">
                <a:solidFill>
                  <a:schemeClr val="tx1">
                    <a:alpha val="10000"/>
                  </a:schemeClr>
                </a:solidFill>
                <a:latin typeface="MyriadSetPro-Thin" panose="02000203050000020004" pitchFamily="2" charset="0"/>
                <a:ea typeface="微软雅黑" pitchFamily="34" charset="-122"/>
              </a:rPr>
              <a:t>CLIENT</a:t>
            </a:r>
            <a:endParaRPr lang="zh-CN" altLang="en-US" sz="32300" dirty="0">
              <a:solidFill>
                <a:schemeClr val="tx1">
                  <a:alpha val="10000"/>
                </a:schemeClr>
              </a:solidFill>
              <a:latin typeface="MyriadSetPro-Thin" panose="02000203050000020004" pitchFamily="2" charset="0"/>
              <a:ea typeface="微软雅黑" pitchFamily="34" charset="-122"/>
            </a:endParaRPr>
          </a:p>
        </p:txBody>
      </p:sp>
      <p:sp>
        <p:nvSpPr>
          <p:cNvPr id="3" name="Freeform 138"/>
          <p:cNvSpPr>
            <a:spLocks noEditPoints="1"/>
          </p:cNvSpPr>
          <p:nvPr/>
        </p:nvSpPr>
        <p:spPr bwMode="auto">
          <a:xfrm>
            <a:off x="5778707" y="592344"/>
            <a:ext cx="631412" cy="631412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236 w 288"/>
              <a:gd name="T11" fmla="*/ 106 h 288"/>
              <a:gd name="T12" fmla="*/ 135 w 288"/>
              <a:gd name="T13" fmla="*/ 208 h 288"/>
              <a:gd name="T14" fmla="*/ 122 w 288"/>
              <a:gd name="T15" fmla="*/ 213 h 288"/>
              <a:gd name="T16" fmla="*/ 113 w 288"/>
              <a:gd name="T17" fmla="*/ 213 h 288"/>
              <a:gd name="T18" fmla="*/ 101 w 288"/>
              <a:gd name="T19" fmla="*/ 208 h 288"/>
              <a:gd name="T20" fmla="*/ 53 w 288"/>
              <a:gd name="T21" fmla="*/ 160 h 288"/>
              <a:gd name="T22" fmla="*/ 53 w 288"/>
              <a:gd name="T23" fmla="*/ 149 h 288"/>
              <a:gd name="T24" fmla="*/ 72 w 288"/>
              <a:gd name="T25" fmla="*/ 130 h 288"/>
              <a:gd name="T26" fmla="*/ 82 w 288"/>
              <a:gd name="T27" fmla="*/ 130 h 288"/>
              <a:gd name="T28" fmla="*/ 113 w 288"/>
              <a:gd name="T29" fmla="*/ 161 h 288"/>
              <a:gd name="T30" fmla="*/ 123 w 288"/>
              <a:gd name="T31" fmla="*/ 161 h 288"/>
              <a:gd name="T32" fmla="*/ 207 w 288"/>
              <a:gd name="T33" fmla="*/ 77 h 288"/>
              <a:gd name="T34" fmla="*/ 217 w 288"/>
              <a:gd name="T35" fmla="*/ 77 h 288"/>
              <a:gd name="T36" fmla="*/ 236 w 288"/>
              <a:gd name="T37" fmla="*/ 96 h 288"/>
              <a:gd name="T38" fmla="*/ 236 w 288"/>
              <a:gd name="T39" fmla="*/ 10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4"/>
                  <a:pt x="64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36" y="106"/>
                </a:moveTo>
                <a:cubicBezTo>
                  <a:pt x="135" y="208"/>
                  <a:pt x="135" y="208"/>
                  <a:pt x="135" y="208"/>
                </a:cubicBezTo>
                <a:cubicBezTo>
                  <a:pt x="132" y="210"/>
                  <a:pt x="126" y="213"/>
                  <a:pt x="122" y="213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109" y="213"/>
                  <a:pt x="103" y="210"/>
                  <a:pt x="101" y="208"/>
                </a:cubicBezTo>
                <a:cubicBezTo>
                  <a:pt x="53" y="160"/>
                  <a:pt x="53" y="160"/>
                  <a:pt x="53" y="160"/>
                </a:cubicBezTo>
                <a:cubicBezTo>
                  <a:pt x="50" y="157"/>
                  <a:pt x="50" y="152"/>
                  <a:pt x="53" y="149"/>
                </a:cubicBezTo>
                <a:cubicBezTo>
                  <a:pt x="72" y="130"/>
                  <a:pt x="72" y="130"/>
                  <a:pt x="72" y="130"/>
                </a:cubicBezTo>
                <a:cubicBezTo>
                  <a:pt x="75" y="127"/>
                  <a:pt x="79" y="127"/>
                  <a:pt x="82" y="130"/>
                </a:cubicBezTo>
                <a:cubicBezTo>
                  <a:pt x="113" y="161"/>
                  <a:pt x="113" y="161"/>
                  <a:pt x="113" y="161"/>
                </a:cubicBezTo>
                <a:cubicBezTo>
                  <a:pt x="116" y="164"/>
                  <a:pt x="120" y="164"/>
                  <a:pt x="123" y="161"/>
                </a:cubicBezTo>
                <a:cubicBezTo>
                  <a:pt x="207" y="77"/>
                  <a:pt x="207" y="77"/>
                  <a:pt x="207" y="77"/>
                </a:cubicBezTo>
                <a:cubicBezTo>
                  <a:pt x="210" y="74"/>
                  <a:pt x="214" y="74"/>
                  <a:pt x="217" y="77"/>
                </a:cubicBezTo>
                <a:cubicBezTo>
                  <a:pt x="236" y="96"/>
                  <a:pt x="236" y="96"/>
                  <a:pt x="236" y="96"/>
                </a:cubicBezTo>
                <a:cubicBezTo>
                  <a:pt x="239" y="98"/>
                  <a:pt x="239" y="103"/>
                  <a:pt x="236" y="10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76113" y="0"/>
            <a:ext cx="10122363" cy="6858000"/>
            <a:chOff x="776113" y="0"/>
            <a:chExt cx="10122363" cy="6858000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9252436" y="0"/>
              <a:ext cx="836712" cy="836712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8937020" y="0"/>
              <a:ext cx="1961456" cy="19614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1585441" y="6021288"/>
              <a:ext cx="836712" cy="836712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776113" y="5157192"/>
              <a:ext cx="1700808" cy="170080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639712" y="3121230"/>
            <a:ext cx="8910990" cy="615541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zh-CN" altLang="en-US" sz="3200" spc="3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累计服务</a:t>
            </a:r>
            <a:r>
              <a:rPr lang="en-US" altLang="zh-CN" sz="3200" spc="300" dirty="0">
                <a:solidFill>
                  <a:srgbClr val="FF0000"/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8,680,000</a:t>
            </a:r>
            <a:r>
              <a:rPr lang="zh-CN" altLang="en-US" sz="3200" spc="3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位小业主客户</a:t>
            </a:r>
            <a:endParaRPr lang="en-US" altLang="zh-CN" sz="3200" spc="300" dirty="0">
              <a:latin typeface="FZLanTingKanHei-R-GBK" panose="02000000000000000000" pitchFamily="2" charset="-122"/>
              <a:ea typeface="FZLanTingKanHei-R-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850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823589" y="629307"/>
            <a:ext cx="541648" cy="557486"/>
            <a:chOff x="2336800" y="2732088"/>
            <a:chExt cx="271463" cy="279401"/>
          </a:xfrm>
          <a:solidFill>
            <a:schemeClr val="tx1">
              <a:lumMod val="50000"/>
              <a:lumOff val="50000"/>
              <a:alpha val="30000"/>
            </a:schemeClr>
          </a:solidFill>
        </p:grpSpPr>
        <p:sp>
          <p:nvSpPr>
            <p:cNvPr id="4" name="Freeform 145"/>
            <p:cNvSpPr>
              <a:spLocks/>
            </p:cNvSpPr>
            <p:nvPr/>
          </p:nvSpPr>
          <p:spPr bwMode="auto">
            <a:xfrm>
              <a:off x="2338388" y="2936876"/>
              <a:ext cx="269875" cy="74613"/>
            </a:xfrm>
            <a:custGeom>
              <a:avLst/>
              <a:gdLst>
                <a:gd name="T0" fmla="*/ 278 w 278"/>
                <a:gd name="T1" fmla="*/ 1 h 77"/>
                <a:gd name="T2" fmla="*/ 253 w 278"/>
                <a:gd name="T3" fmla="*/ 23 h 77"/>
                <a:gd name="T4" fmla="*/ 253 w 278"/>
                <a:gd name="T5" fmla="*/ 23 h 77"/>
                <a:gd name="T6" fmla="*/ 253 w 278"/>
                <a:gd name="T7" fmla="*/ 23 h 77"/>
                <a:gd name="T8" fmla="*/ 140 w 278"/>
                <a:gd name="T9" fmla="*/ 52 h 77"/>
                <a:gd name="T10" fmla="*/ 38 w 278"/>
                <a:gd name="T11" fmla="*/ 30 h 77"/>
                <a:gd name="T12" fmla="*/ 0 w 278"/>
                <a:gd name="T13" fmla="*/ 0 h 77"/>
                <a:gd name="T14" fmla="*/ 47 w 278"/>
                <a:gd name="T15" fmla="*/ 56 h 77"/>
                <a:gd name="T16" fmla="*/ 140 w 278"/>
                <a:gd name="T17" fmla="*/ 77 h 77"/>
                <a:gd name="T18" fmla="*/ 243 w 278"/>
                <a:gd name="T19" fmla="*/ 50 h 77"/>
                <a:gd name="T20" fmla="*/ 243 w 278"/>
                <a:gd name="T21" fmla="*/ 50 h 77"/>
                <a:gd name="T22" fmla="*/ 278 w 278"/>
                <a:gd name="T23" fmla="*/ 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8" h="77">
                  <a:moveTo>
                    <a:pt x="278" y="1"/>
                  </a:moveTo>
                  <a:cubicBezTo>
                    <a:pt x="271" y="9"/>
                    <a:pt x="263" y="16"/>
                    <a:pt x="253" y="23"/>
                  </a:cubicBezTo>
                  <a:cubicBezTo>
                    <a:pt x="253" y="23"/>
                    <a:pt x="253" y="23"/>
                    <a:pt x="253" y="23"/>
                  </a:cubicBezTo>
                  <a:cubicBezTo>
                    <a:pt x="253" y="23"/>
                    <a:pt x="253" y="23"/>
                    <a:pt x="253" y="23"/>
                  </a:cubicBezTo>
                  <a:cubicBezTo>
                    <a:pt x="223" y="42"/>
                    <a:pt x="183" y="52"/>
                    <a:pt x="140" y="52"/>
                  </a:cubicBezTo>
                  <a:cubicBezTo>
                    <a:pt x="103" y="52"/>
                    <a:pt x="67" y="44"/>
                    <a:pt x="38" y="30"/>
                  </a:cubicBezTo>
                  <a:cubicBezTo>
                    <a:pt x="22" y="22"/>
                    <a:pt x="9" y="11"/>
                    <a:pt x="0" y="0"/>
                  </a:cubicBezTo>
                  <a:cubicBezTo>
                    <a:pt x="2" y="21"/>
                    <a:pt x="18" y="41"/>
                    <a:pt x="47" y="56"/>
                  </a:cubicBezTo>
                  <a:cubicBezTo>
                    <a:pt x="73" y="70"/>
                    <a:pt x="107" y="77"/>
                    <a:pt x="140" y="77"/>
                  </a:cubicBezTo>
                  <a:cubicBezTo>
                    <a:pt x="178" y="77"/>
                    <a:pt x="216" y="67"/>
                    <a:pt x="243" y="50"/>
                  </a:cubicBezTo>
                  <a:cubicBezTo>
                    <a:pt x="243" y="50"/>
                    <a:pt x="243" y="50"/>
                    <a:pt x="243" y="50"/>
                  </a:cubicBezTo>
                  <a:cubicBezTo>
                    <a:pt x="265" y="36"/>
                    <a:pt x="276" y="19"/>
                    <a:pt x="27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46"/>
            <p:cNvSpPr>
              <a:spLocks/>
            </p:cNvSpPr>
            <p:nvPr/>
          </p:nvSpPr>
          <p:spPr bwMode="auto">
            <a:xfrm>
              <a:off x="2338388" y="2897188"/>
              <a:ext cx="269875" cy="73025"/>
            </a:xfrm>
            <a:custGeom>
              <a:avLst/>
              <a:gdLst>
                <a:gd name="T0" fmla="*/ 253 w 278"/>
                <a:gd name="T1" fmla="*/ 22 h 76"/>
                <a:gd name="T2" fmla="*/ 253 w 278"/>
                <a:gd name="T3" fmla="*/ 23 h 76"/>
                <a:gd name="T4" fmla="*/ 253 w 278"/>
                <a:gd name="T5" fmla="*/ 23 h 76"/>
                <a:gd name="T6" fmla="*/ 140 w 278"/>
                <a:gd name="T7" fmla="*/ 52 h 76"/>
                <a:gd name="T8" fmla="*/ 38 w 278"/>
                <a:gd name="T9" fmla="*/ 30 h 76"/>
                <a:gd name="T10" fmla="*/ 0 w 278"/>
                <a:gd name="T11" fmla="*/ 0 h 76"/>
                <a:gd name="T12" fmla="*/ 47 w 278"/>
                <a:gd name="T13" fmla="*/ 56 h 76"/>
                <a:gd name="T14" fmla="*/ 140 w 278"/>
                <a:gd name="T15" fmla="*/ 76 h 76"/>
                <a:gd name="T16" fmla="*/ 243 w 278"/>
                <a:gd name="T17" fmla="*/ 49 h 76"/>
                <a:gd name="T18" fmla="*/ 243 w 278"/>
                <a:gd name="T19" fmla="*/ 49 h 76"/>
                <a:gd name="T20" fmla="*/ 278 w 278"/>
                <a:gd name="T21" fmla="*/ 1 h 76"/>
                <a:gd name="T22" fmla="*/ 253 w 278"/>
                <a:gd name="T23" fmla="*/ 2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8" h="76">
                  <a:moveTo>
                    <a:pt x="253" y="22"/>
                  </a:moveTo>
                  <a:cubicBezTo>
                    <a:pt x="253" y="23"/>
                    <a:pt x="253" y="23"/>
                    <a:pt x="253" y="23"/>
                  </a:cubicBezTo>
                  <a:cubicBezTo>
                    <a:pt x="253" y="23"/>
                    <a:pt x="253" y="23"/>
                    <a:pt x="253" y="23"/>
                  </a:cubicBezTo>
                  <a:cubicBezTo>
                    <a:pt x="223" y="42"/>
                    <a:pt x="183" y="52"/>
                    <a:pt x="140" y="52"/>
                  </a:cubicBezTo>
                  <a:cubicBezTo>
                    <a:pt x="103" y="52"/>
                    <a:pt x="67" y="44"/>
                    <a:pt x="38" y="30"/>
                  </a:cubicBezTo>
                  <a:cubicBezTo>
                    <a:pt x="22" y="21"/>
                    <a:pt x="9" y="11"/>
                    <a:pt x="0" y="0"/>
                  </a:cubicBezTo>
                  <a:cubicBezTo>
                    <a:pt x="2" y="20"/>
                    <a:pt x="18" y="41"/>
                    <a:pt x="47" y="56"/>
                  </a:cubicBezTo>
                  <a:cubicBezTo>
                    <a:pt x="73" y="70"/>
                    <a:pt x="107" y="76"/>
                    <a:pt x="140" y="76"/>
                  </a:cubicBezTo>
                  <a:cubicBezTo>
                    <a:pt x="178" y="76"/>
                    <a:pt x="216" y="67"/>
                    <a:pt x="243" y="49"/>
                  </a:cubicBezTo>
                  <a:cubicBezTo>
                    <a:pt x="243" y="49"/>
                    <a:pt x="243" y="49"/>
                    <a:pt x="243" y="49"/>
                  </a:cubicBezTo>
                  <a:cubicBezTo>
                    <a:pt x="265" y="35"/>
                    <a:pt x="276" y="18"/>
                    <a:pt x="278" y="1"/>
                  </a:cubicBezTo>
                  <a:cubicBezTo>
                    <a:pt x="271" y="9"/>
                    <a:pt x="263" y="16"/>
                    <a:pt x="25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47"/>
            <p:cNvSpPr>
              <a:spLocks/>
            </p:cNvSpPr>
            <p:nvPr/>
          </p:nvSpPr>
          <p:spPr bwMode="auto">
            <a:xfrm>
              <a:off x="2338388" y="2855913"/>
              <a:ext cx="269875" cy="73025"/>
            </a:xfrm>
            <a:custGeom>
              <a:avLst/>
              <a:gdLst>
                <a:gd name="T0" fmla="*/ 253 w 278"/>
                <a:gd name="T1" fmla="*/ 22 h 76"/>
                <a:gd name="T2" fmla="*/ 253 w 278"/>
                <a:gd name="T3" fmla="*/ 22 h 76"/>
                <a:gd name="T4" fmla="*/ 253 w 278"/>
                <a:gd name="T5" fmla="*/ 22 h 76"/>
                <a:gd name="T6" fmla="*/ 140 w 278"/>
                <a:gd name="T7" fmla="*/ 52 h 76"/>
                <a:gd name="T8" fmla="*/ 38 w 278"/>
                <a:gd name="T9" fmla="*/ 29 h 76"/>
                <a:gd name="T10" fmla="*/ 0 w 278"/>
                <a:gd name="T11" fmla="*/ 0 h 76"/>
                <a:gd name="T12" fmla="*/ 47 w 278"/>
                <a:gd name="T13" fmla="*/ 55 h 76"/>
                <a:gd name="T14" fmla="*/ 140 w 278"/>
                <a:gd name="T15" fmla="*/ 76 h 76"/>
                <a:gd name="T16" fmla="*/ 243 w 278"/>
                <a:gd name="T17" fmla="*/ 49 h 76"/>
                <a:gd name="T18" fmla="*/ 243 w 278"/>
                <a:gd name="T19" fmla="*/ 49 h 76"/>
                <a:gd name="T20" fmla="*/ 278 w 278"/>
                <a:gd name="T21" fmla="*/ 1 h 76"/>
                <a:gd name="T22" fmla="*/ 253 w 278"/>
                <a:gd name="T23" fmla="*/ 2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8" h="76">
                  <a:moveTo>
                    <a:pt x="253" y="22"/>
                  </a:moveTo>
                  <a:cubicBezTo>
                    <a:pt x="253" y="22"/>
                    <a:pt x="253" y="22"/>
                    <a:pt x="253" y="22"/>
                  </a:cubicBezTo>
                  <a:cubicBezTo>
                    <a:pt x="253" y="22"/>
                    <a:pt x="253" y="22"/>
                    <a:pt x="253" y="22"/>
                  </a:cubicBezTo>
                  <a:cubicBezTo>
                    <a:pt x="223" y="41"/>
                    <a:pt x="183" y="52"/>
                    <a:pt x="140" y="52"/>
                  </a:cubicBezTo>
                  <a:cubicBezTo>
                    <a:pt x="103" y="52"/>
                    <a:pt x="67" y="44"/>
                    <a:pt x="38" y="29"/>
                  </a:cubicBezTo>
                  <a:cubicBezTo>
                    <a:pt x="22" y="21"/>
                    <a:pt x="9" y="11"/>
                    <a:pt x="0" y="0"/>
                  </a:cubicBezTo>
                  <a:cubicBezTo>
                    <a:pt x="2" y="20"/>
                    <a:pt x="18" y="41"/>
                    <a:pt x="47" y="55"/>
                  </a:cubicBezTo>
                  <a:cubicBezTo>
                    <a:pt x="73" y="69"/>
                    <a:pt x="107" y="76"/>
                    <a:pt x="140" y="76"/>
                  </a:cubicBezTo>
                  <a:cubicBezTo>
                    <a:pt x="178" y="76"/>
                    <a:pt x="216" y="67"/>
                    <a:pt x="243" y="49"/>
                  </a:cubicBezTo>
                  <a:cubicBezTo>
                    <a:pt x="243" y="49"/>
                    <a:pt x="243" y="49"/>
                    <a:pt x="243" y="49"/>
                  </a:cubicBezTo>
                  <a:cubicBezTo>
                    <a:pt x="265" y="35"/>
                    <a:pt x="276" y="18"/>
                    <a:pt x="278" y="1"/>
                  </a:cubicBezTo>
                  <a:cubicBezTo>
                    <a:pt x="271" y="9"/>
                    <a:pt x="263" y="16"/>
                    <a:pt x="25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8"/>
            <p:cNvSpPr>
              <a:spLocks noEditPoints="1"/>
            </p:cNvSpPr>
            <p:nvPr/>
          </p:nvSpPr>
          <p:spPr bwMode="auto">
            <a:xfrm>
              <a:off x="2336800" y="2732088"/>
              <a:ext cx="271463" cy="165100"/>
            </a:xfrm>
            <a:custGeom>
              <a:avLst/>
              <a:gdLst>
                <a:gd name="T0" fmla="*/ 2 w 280"/>
                <a:gd name="T1" fmla="*/ 78 h 171"/>
                <a:gd name="T2" fmla="*/ 49 w 280"/>
                <a:gd name="T3" fmla="*/ 141 h 171"/>
                <a:gd name="T4" fmla="*/ 245 w 280"/>
                <a:gd name="T5" fmla="*/ 135 h 171"/>
                <a:gd name="T6" fmla="*/ 245 w 280"/>
                <a:gd name="T7" fmla="*/ 135 h 171"/>
                <a:gd name="T8" fmla="*/ 280 w 280"/>
                <a:gd name="T9" fmla="*/ 84 h 171"/>
                <a:gd name="T10" fmla="*/ 280 w 280"/>
                <a:gd name="T11" fmla="*/ 81 h 171"/>
                <a:gd name="T12" fmla="*/ 280 w 280"/>
                <a:gd name="T13" fmla="*/ 77 h 171"/>
                <a:gd name="T14" fmla="*/ 233 w 280"/>
                <a:gd name="T15" fmla="*/ 21 h 171"/>
                <a:gd name="T16" fmla="*/ 140 w 280"/>
                <a:gd name="T17" fmla="*/ 0 h 171"/>
                <a:gd name="T18" fmla="*/ 133 w 280"/>
                <a:gd name="T19" fmla="*/ 1 h 171"/>
                <a:gd name="T20" fmla="*/ 132 w 280"/>
                <a:gd name="T21" fmla="*/ 1 h 171"/>
                <a:gd name="T22" fmla="*/ 119 w 280"/>
                <a:gd name="T23" fmla="*/ 1 h 171"/>
                <a:gd name="T24" fmla="*/ 119 w 280"/>
                <a:gd name="T25" fmla="*/ 1 h 171"/>
                <a:gd name="T26" fmla="*/ 106 w 280"/>
                <a:gd name="T27" fmla="*/ 3 h 171"/>
                <a:gd name="T28" fmla="*/ 106 w 280"/>
                <a:gd name="T29" fmla="*/ 3 h 171"/>
                <a:gd name="T30" fmla="*/ 93 w 280"/>
                <a:gd name="T31" fmla="*/ 5 h 171"/>
                <a:gd name="T32" fmla="*/ 93 w 280"/>
                <a:gd name="T33" fmla="*/ 5 h 171"/>
                <a:gd name="T34" fmla="*/ 37 w 280"/>
                <a:gd name="T35" fmla="*/ 27 h 171"/>
                <a:gd name="T36" fmla="*/ 37 w 280"/>
                <a:gd name="T37" fmla="*/ 27 h 171"/>
                <a:gd name="T38" fmla="*/ 2 w 280"/>
                <a:gd name="T39" fmla="*/ 78 h 171"/>
                <a:gd name="T40" fmla="*/ 230 w 280"/>
                <a:gd name="T41" fmla="*/ 127 h 171"/>
                <a:gd name="T42" fmla="*/ 230 w 280"/>
                <a:gd name="T43" fmla="*/ 127 h 171"/>
                <a:gd name="T44" fmla="*/ 62 w 280"/>
                <a:gd name="T45" fmla="*/ 133 h 171"/>
                <a:gd name="T46" fmla="*/ 52 w 280"/>
                <a:gd name="T47" fmla="*/ 35 h 171"/>
                <a:gd name="T48" fmla="*/ 220 w 280"/>
                <a:gd name="T49" fmla="*/ 30 h 171"/>
                <a:gd name="T50" fmla="*/ 230 w 280"/>
                <a:gd name="T51" fmla="*/ 127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0" h="171">
                  <a:moveTo>
                    <a:pt x="2" y="78"/>
                  </a:moveTo>
                  <a:cubicBezTo>
                    <a:pt x="0" y="101"/>
                    <a:pt x="16" y="125"/>
                    <a:pt x="49" y="141"/>
                  </a:cubicBezTo>
                  <a:cubicBezTo>
                    <a:pt x="106" y="171"/>
                    <a:pt x="194" y="168"/>
                    <a:pt x="245" y="135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68" y="120"/>
                    <a:pt x="279" y="102"/>
                    <a:pt x="280" y="84"/>
                  </a:cubicBezTo>
                  <a:cubicBezTo>
                    <a:pt x="280" y="83"/>
                    <a:pt x="280" y="82"/>
                    <a:pt x="280" y="81"/>
                  </a:cubicBezTo>
                  <a:cubicBezTo>
                    <a:pt x="280" y="80"/>
                    <a:pt x="280" y="78"/>
                    <a:pt x="280" y="77"/>
                  </a:cubicBezTo>
                  <a:cubicBezTo>
                    <a:pt x="278" y="56"/>
                    <a:pt x="262" y="36"/>
                    <a:pt x="233" y="21"/>
                  </a:cubicBezTo>
                  <a:cubicBezTo>
                    <a:pt x="206" y="7"/>
                    <a:pt x="173" y="0"/>
                    <a:pt x="140" y="0"/>
                  </a:cubicBezTo>
                  <a:cubicBezTo>
                    <a:pt x="138" y="0"/>
                    <a:pt x="135" y="0"/>
                    <a:pt x="133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28" y="1"/>
                    <a:pt x="124" y="1"/>
                    <a:pt x="119" y="1"/>
                  </a:cubicBezTo>
                  <a:cubicBezTo>
                    <a:pt x="119" y="1"/>
                    <a:pt x="119" y="1"/>
                    <a:pt x="119" y="1"/>
                  </a:cubicBezTo>
                  <a:cubicBezTo>
                    <a:pt x="115" y="2"/>
                    <a:pt x="110" y="2"/>
                    <a:pt x="106" y="3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102" y="4"/>
                    <a:pt x="97" y="4"/>
                    <a:pt x="93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72" y="10"/>
                    <a:pt x="52" y="17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14" y="42"/>
                    <a:pt x="3" y="60"/>
                    <a:pt x="2" y="78"/>
                  </a:cubicBezTo>
                  <a:close/>
                  <a:moveTo>
                    <a:pt x="230" y="127"/>
                  </a:moveTo>
                  <a:cubicBezTo>
                    <a:pt x="230" y="127"/>
                    <a:pt x="230" y="127"/>
                    <a:pt x="230" y="127"/>
                  </a:cubicBezTo>
                  <a:cubicBezTo>
                    <a:pt x="187" y="156"/>
                    <a:pt x="111" y="158"/>
                    <a:pt x="62" y="133"/>
                  </a:cubicBezTo>
                  <a:cubicBezTo>
                    <a:pt x="13" y="107"/>
                    <a:pt x="8" y="63"/>
                    <a:pt x="52" y="35"/>
                  </a:cubicBezTo>
                  <a:cubicBezTo>
                    <a:pt x="95" y="6"/>
                    <a:pt x="171" y="4"/>
                    <a:pt x="220" y="30"/>
                  </a:cubicBezTo>
                  <a:cubicBezTo>
                    <a:pt x="269" y="55"/>
                    <a:pt x="274" y="99"/>
                    <a:pt x="230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49"/>
            <p:cNvSpPr>
              <a:spLocks noEditPoints="1"/>
            </p:cNvSpPr>
            <p:nvPr/>
          </p:nvSpPr>
          <p:spPr bwMode="auto">
            <a:xfrm>
              <a:off x="2352675" y="2740026"/>
              <a:ext cx="241300" cy="139700"/>
            </a:xfrm>
            <a:custGeom>
              <a:avLst/>
              <a:gdLst>
                <a:gd name="T0" fmla="*/ 40 w 248"/>
                <a:gd name="T1" fmla="*/ 29 h 144"/>
                <a:gd name="T2" fmla="*/ 50 w 248"/>
                <a:gd name="T3" fmla="*/ 120 h 144"/>
                <a:gd name="T4" fmla="*/ 208 w 248"/>
                <a:gd name="T5" fmla="*/ 115 h 144"/>
                <a:gd name="T6" fmla="*/ 198 w 248"/>
                <a:gd name="T7" fmla="*/ 24 h 144"/>
                <a:gd name="T8" fmla="*/ 40 w 248"/>
                <a:gd name="T9" fmla="*/ 29 h 144"/>
                <a:gd name="T10" fmla="*/ 81 w 248"/>
                <a:gd name="T11" fmla="*/ 107 h 144"/>
                <a:gd name="T12" fmla="*/ 74 w 248"/>
                <a:gd name="T13" fmla="*/ 111 h 144"/>
                <a:gd name="T14" fmla="*/ 68 w 248"/>
                <a:gd name="T15" fmla="*/ 111 h 144"/>
                <a:gd name="T16" fmla="*/ 67 w 248"/>
                <a:gd name="T17" fmla="*/ 110 h 144"/>
                <a:gd name="T18" fmla="*/ 65 w 248"/>
                <a:gd name="T19" fmla="*/ 109 h 144"/>
                <a:gd name="T20" fmla="*/ 64 w 248"/>
                <a:gd name="T21" fmla="*/ 106 h 144"/>
                <a:gd name="T22" fmla="*/ 71 w 248"/>
                <a:gd name="T23" fmla="*/ 101 h 144"/>
                <a:gd name="T24" fmla="*/ 51 w 248"/>
                <a:gd name="T25" fmla="*/ 82 h 144"/>
                <a:gd name="T26" fmla="*/ 52 w 248"/>
                <a:gd name="T27" fmla="*/ 81 h 144"/>
                <a:gd name="T28" fmla="*/ 69 w 248"/>
                <a:gd name="T29" fmla="*/ 76 h 144"/>
                <a:gd name="T30" fmla="*/ 71 w 248"/>
                <a:gd name="T31" fmla="*/ 76 h 144"/>
                <a:gd name="T32" fmla="*/ 86 w 248"/>
                <a:gd name="T33" fmla="*/ 91 h 144"/>
                <a:gd name="T34" fmla="*/ 114 w 248"/>
                <a:gd name="T35" fmla="*/ 73 h 144"/>
                <a:gd name="T36" fmla="*/ 113 w 248"/>
                <a:gd name="T37" fmla="*/ 41 h 144"/>
                <a:gd name="T38" fmla="*/ 168 w 248"/>
                <a:gd name="T39" fmla="*/ 38 h 144"/>
                <a:gd name="T40" fmla="*/ 175 w 248"/>
                <a:gd name="T41" fmla="*/ 33 h 144"/>
                <a:gd name="T42" fmla="*/ 182 w 248"/>
                <a:gd name="T43" fmla="*/ 33 h 144"/>
                <a:gd name="T44" fmla="*/ 185 w 248"/>
                <a:gd name="T45" fmla="*/ 35 h 144"/>
                <a:gd name="T46" fmla="*/ 185 w 248"/>
                <a:gd name="T47" fmla="*/ 38 h 144"/>
                <a:gd name="T48" fmla="*/ 178 w 248"/>
                <a:gd name="T49" fmla="*/ 43 h 144"/>
                <a:gd name="T50" fmla="*/ 195 w 248"/>
                <a:gd name="T51" fmla="*/ 61 h 144"/>
                <a:gd name="T52" fmla="*/ 193 w 248"/>
                <a:gd name="T53" fmla="*/ 62 h 144"/>
                <a:gd name="T54" fmla="*/ 179 w 248"/>
                <a:gd name="T55" fmla="*/ 66 h 144"/>
                <a:gd name="T56" fmla="*/ 176 w 248"/>
                <a:gd name="T57" fmla="*/ 66 h 144"/>
                <a:gd name="T58" fmla="*/ 163 w 248"/>
                <a:gd name="T59" fmla="*/ 53 h 144"/>
                <a:gd name="T60" fmla="*/ 137 w 248"/>
                <a:gd name="T61" fmla="*/ 70 h 144"/>
                <a:gd name="T62" fmla="*/ 137 w 248"/>
                <a:gd name="T63" fmla="*/ 103 h 144"/>
                <a:gd name="T64" fmla="*/ 81 w 248"/>
                <a:gd name="T65" fmla="*/ 10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8" h="144">
                  <a:moveTo>
                    <a:pt x="40" y="29"/>
                  </a:moveTo>
                  <a:cubicBezTo>
                    <a:pt x="0" y="56"/>
                    <a:pt x="4" y="96"/>
                    <a:pt x="50" y="120"/>
                  </a:cubicBezTo>
                  <a:cubicBezTo>
                    <a:pt x="96" y="144"/>
                    <a:pt x="167" y="142"/>
                    <a:pt x="208" y="115"/>
                  </a:cubicBezTo>
                  <a:cubicBezTo>
                    <a:pt x="248" y="89"/>
                    <a:pt x="244" y="48"/>
                    <a:pt x="198" y="24"/>
                  </a:cubicBezTo>
                  <a:cubicBezTo>
                    <a:pt x="152" y="0"/>
                    <a:pt x="81" y="2"/>
                    <a:pt x="40" y="29"/>
                  </a:cubicBezTo>
                  <a:close/>
                  <a:moveTo>
                    <a:pt x="81" y="107"/>
                  </a:moveTo>
                  <a:cubicBezTo>
                    <a:pt x="74" y="111"/>
                    <a:pt x="74" y="111"/>
                    <a:pt x="74" y="111"/>
                  </a:cubicBezTo>
                  <a:cubicBezTo>
                    <a:pt x="72" y="112"/>
                    <a:pt x="71" y="112"/>
                    <a:pt x="68" y="111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5" y="109"/>
                    <a:pt x="65" y="109"/>
                    <a:pt x="65" y="109"/>
                  </a:cubicBezTo>
                  <a:cubicBezTo>
                    <a:pt x="62" y="108"/>
                    <a:pt x="62" y="107"/>
                    <a:pt x="64" y="106"/>
                  </a:cubicBezTo>
                  <a:cubicBezTo>
                    <a:pt x="71" y="101"/>
                    <a:pt x="71" y="101"/>
                    <a:pt x="71" y="101"/>
                  </a:cubicBezTo>
                  <a:cubicBezTo>
                    <a:pt x="65" y="99"/>
                    <a:pt x="46" y="85"/>
                    <a:pt x="51" y="82"/>
                  </a:cubicBezTo>
                  <a:cubicBezTo>
                    <a:pt x="51" y="82"/>
                    <a:pt x="51" y="82"/>
                    <a:pt x="52" y="81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69" y="76"/>
                    <a:pt x="71" y="76"/>
                    <a:pt x="71" y="76"/>
                  </a:cubicBezTo>
                  <a:cubicBezTo>
                    <a:pt x="72" y="77"/>
                    <a:pt x="77" y="86"/>
                    <a:pt x="86" y="91"/>
                  </a:cubicBezTo>
                  <a:cubicBezTo>
                    <a:pt x="114" y="73"/>
                    <a:pt x="114" y="73"/>
                    <a:pt x="114" y="73"/>
                  </a:cubicBezTo>
                  <a:cubicBezTo>
                    <a:pt x="108" y="66"/>
                    <a:pt x="95" y="53"/>
                    <a:pt x="113" y="41"/>
                  </a:cubicBezTo>
                  <a:cubicBezTo>
                    <a:pt x="134" y="27"/>
                    <a:pt x="161" y="34"/>
                    <a:pt x="168" y="38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8" y="32"/>
                    <a:pt x="179" y="32"/>
                    <a:pt x="182" y="33"/>
                  </a:cubicBezTo>
                  <a:cubicBezTo>
                    <a:pt x="185" y="35"/>
                    <a:pt x="185" y="35"/>
                    <a:pt x="185" y="35"/>
                  </a:cubicBezTo>
                  <a:cubicBezTo>
                    <a:pt x="188" y="36"/>
                    <a:pt x="188" y="37"/>
                    <a:pt x="185" y="38"/>
                  </a:cubicBezTo>
                  <a:cubicBezTo>
                    <a:pt x="178" y="43"/>
                    <a:pt x="178" y="43"/>
                    <a:pt x="178" y="43"/>
                  </a:cubicBezTo>
                  <a:cubicBezTo>
                    <a:pt x="183" y="45"/>
                    <a:pt x="200" y="58"/>
                    <a:pt x="195" y="61"/>
                  </a:cubicBezTo>
                  <a:cubicBezTo>
                    <a:pt x="195" y="62"/>
                    <a:pt x="194" y="62"/>
                    <a:pt x="193" y="62"/>
                  </a:cubicBezTo>
                  <a:cubicBezTo>
                    <a:pt x="179" y="66"/>
                    <a:pt x="179" y="66"/>
                    <a:pt x="179" y="66"/>
                  </a:cubicBezTo>
                  <a:cubicBezTo>
                    <a:pt x="178" y="66"/>
                    <a:pt x="177" y="66"/>
                    <a:pt x="176" y="66"/>
                  </a:cubicBezTo>
                  <a:cubicBezTo>
                    <a:pt x="175" y="65"/>
                    <a:pt x="170" y="56"/>
                    <a:pt x="163" y="53"/>
                  </a:cubicBezTo>
                  <a:cubicBezTo>
                    <a:pt x="137" y="70"/>
                    <a:pt x="137" y="70"/>
                    <a:pt x="137" y="70"/>
                  </a:cubicBezTo>
                  <a:cubicBezTo>
                    <a:pt x="143" y="78"/>
                    <a:pt x="155" y="91"/>
                    <a:pt x="137" y="103"/>
                  </a:cubicBezTo>
                  <a:cubicBezTo>
                    <a:pt x="117" y="116"/>
                    <a:pt x="93" y="111"/>
                    <a:pt x="81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50"/>
            <p:cNvSpPr>
              <a:spLocks/>
            </p:cNvSpPr>
            <p:nvPr/>
          </p:nvSpPr>
          <p:spPr bwMode="auto">
            <a:xfrm>
              <a:off x="2444750" y="2817813"/>
              <a:ext cx="30163" cy="19050"/>
            </a:xfrm>
            <a:custGeom>
              <a:avLst/>
              <a:gdLst>
                <a:gd name="T0" fmla="*/ 22 w 31"/>
                <a:gd name="T1" fmla="*/ 14 h 19"/>
                <a:gd name="T2" fmla="*/ 24 w 31"/>
                <a:gd name="T3" fmla="*/ 0 h 19"/>
                <a:gd name="T4" fmla="*/ 0 w 31"/>
                <a:gd name="T5" fmla="*/ 16 h 19"/>
                <a:gd name="T6" fmla="*/ 22 w 31"/>
                <a:gd name="T7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9">
                  <a:moveTo>
                    <a:pt x="22" y="14"/>
                  </a:moveTo>
                  <a:cubicBezTo>
                    <a:pt x="31" y="9"/>
                    <a:pt x="26" y="3"/>
                    <a:pt x="24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6" y="18"/>
                    <a:pt x="15" y="19"/>
                    <a:pt x="2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51"/>
            <p:cNvSpPr>
              <a:spLocks/>
            </p:cNvSpPr>
            <p:nvPr/>
          </p:nvSpPr>
          <p:spPr bwMode="auto">
            <a:xfrm>
              <a:off x="2474913" y="2782888"/>
              <a:ext cx="28575" cy="19050"/>
            </a:xfrm>
            <a:custGeom>
              <a:avLst/>
              <a:gdLst>
                <a:gd name="T0" fmla="*/ 7 w 30"/>
                <a:gd name="T1" fmla="*/ 19 h 19"/>
                <a:gd name="T2" fmla="*/ 30 w 30"/>
                <a:gd name="T3" fmla="*/ 4 h 19"/>
                <a:gd name="T4" fmla="*/ 8 w 30"/>
                <a:gd name="T5" fmla="*/ 6 h 19"/>
                <a:gd name="T6" fmla="*/ 7 w 30"/>
                <a:gd name="T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9">
                  <a:moveTo>
                    <a:pt x="7" y="19"/>
                  </a:moveTo>
                  <a:cubicBezTo>
                    <a:pt x="30" y="4"/>
                    <a:pt x="30" y="4"/>
                    <a:pt x="30" y="4"/>
                  </a:cubicBezTo>
                  <a:cubicBezTo>
                    <a:pt x="26" y="3"/>
                    <a:pt x="16" y="0"/>
                    <a:pt x="8" y="6"/>
                  </a:cubicBezTo>
                  <a:cubicBezTo>
                    <a:pt x="0" y="11"/>
                    <a:pt x="4" y="16"/>
                    <a:pt x="7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76113" y="0"/>
            <a:ext cx="10122363" cy="6858000"/>
            <a:chOff x="776113" y="0"/>
            <a:chExt cx="10122363" cy="6858000"/>
          </a:xfrm>
        </p:grpSpPr>
        <p:cxnSp>
          <p:nvCxnSpPr>
            <p:cNvPr id="12" name="直接连接符 11"/>
            <p:cNvCxnSpPr/>
            <p:nvPr/>
          </p:nvCxnSpPr>
          <p:spPr>
            <a:xfrm flipH="1">
              <a:off x="9252436" y="0"/>
              <a:ext cx="836712" cy="836712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8937020" y="0"/>
              <a:ext cx="1961456" cy="19614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1585441" y="6021288"/>
              <a:ext cx="836712" cy="836712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776113" y="5157192"/>
              <a:ext cx="1700808" cy="170080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0" y="1520792"/>
            <a:ext cx="12190413" cy="3816417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en-US" altLang="zh-CN" sz="24000" dirty="0">
                <a:solidFill>
                  <a:schemeClr val="tx1">
                    <a:alpha val="10000"/>
                  </a:schemeClr>
                </a:solidFill>
                <a:latin typeface="MyriadSetPro-Thin" panose="02000203050000020004" pitchFamily="2" charset="0"/>
                <a:ea typeface="方正兰亭细黑_GBK" panose="02000000000000000000" pitchFamily="2" charset="-122"/>
              </a:rPr>
              <a:t>REVENUE</a:t>
            </a:r>
            <a:endParaRPr lang="zh-CN" altLang="en-US" sz="24000" dirty="0">
              <a:solidFill>
                <a:schemeClr val="tx1">
                  <a:alpha val="10000"/>
                </a:schemeClr>
              </a:solidFill>
              <a:latin typeface="MyriadSetPro-Thin" panose="02000203050000020004" pitchFamily="2" charset="0"/>
              <a:ea typeface="方正兰亭细黑_GBK" panose="02000000000000000000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39712" y="2628787"/>
            <a:ext cx="8910990" cy="160042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spc="3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2015</a:t>
            </a:r>
            <a:r>
              <a:rPr lang="zh-CN" altLang="en-US" sz="3200" spc="3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年实现营收</a:t>
            </a:r>
            <a:r>
              <a:rPr lang="zh-CN" altLang="en-US" sz="3200" spc="300" dirty="0">
                <a:solidFill>
                  <a:srgbClr val="FF0000"/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￥</a:t>
            </a:r>
            <a:r>
              <a:rPr lang="en-US" altLang="zh-CN" sz="3200" spc="300" dirty="0">
                <a:solidFill>
                  <a:srgbClr val="FF0000"/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47.11</a:t>
            </a:r>
            <a:r>
              <a:rPr lang="zh-CN" altLang="en-US" sz="3200" spc="3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亿元</a:t>
            </a:r>
            <a:endParaRPr lang="en-US" altLang="zh-CN" sz="3200" spc="300" dirty="0">
              <a:latin typeface="FZLanTingKanHei-R-GBK" panose="02000000000000000000" pitchFamily="2" charset="-122"/>
              <a:ea typeface="FZLanTingKanHei-R-GBK" panose="02000000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spc="3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同比增长</a:t>
            </a:r>
            <a:r>
              <a:rPr lang="en-US" altLang="zh-CN" sz="3200" spc="300" dirty="0">
                <a:solidFill>
                  <a:srgbClr val="FF0000"/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42.39</a:t>
            </a:r>
            <a:r>
              <a:rPr lang="zh-CN" altLang="en-US" sz="3200" spc="300" dirty="0">
                <a:solidFill>
                  <a:srgbClr val="FF0000"/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％</a:t>
            </a:r>
            <a:endParaRPr lang="en-US" altLang="zh-CN" sz="3200" spc="300" dirty="0">
              <a:solidFill>
                <a:srgbClr val="FF0000"/>
              </a:solidFill>
              <a:latin typeface="FZLanTingKanHei-R-GBK" panose="02000000000000000000" pitchFamily="2" charset="-122"/>
              <a:ea typeface="FZLanTingKanHei-R-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488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/>
          </p:cNvSpPr>
          <p:nvPr/>
        </p:nvSpPr>
        <p:spPr bwMode="auto">
          <a:xfrm>
            <a:off x="4638398" y="3041000"/>
            <a:ext cx="2913619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" rIns="45720" anchor="ctr">
            <a:spAutoFit/>
          </a:bodyPr>
          <a:lstStyle>
            <a:lvl1pPr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9pPr>
          </a:lstStyle>
          <a:p>
            <a:pPr algn="ctr"/>
            <a:r>
              <a:rPr lang="zh-CN" altLang="en-US" sz="5500" dirty="0">
                <a:solidFill>
                  <a:schemeClr val="tx1"/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  <a:sym typeface="FZLanTingKanHei-R-GBK" charset="0"/>
              </a:rPr>
              <a:t>主营业务</a:t>
            </a:r>
            <a:endParaRPr lang="zh-CN" altLang="zh-CN" sz="5500" dirty="0">
              <a:solidFill>
                <a:schemeClr val="tx1"/>
              </a:solidFill>
              <a:latin typeface="FZLanTingKanHei-R-GBK" panose="02000000000000000000" pitchFamily="2" charset="-122"/>
              <a:ea typeface="FZLanTingKanHei-R-GBK" panose="02000000000000000000" pitchFamily="2" charset="-122"/>
              <a:sym typeface="FZLanTingKanHei-R-GBK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55181" y="3865112"/>
            <a:ext cx="328006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100" dirty="0">
                <a:latin typeface="MyriadSetPro-Semibold" panose="02000400000000000000" pitchFamily="2" charset="0"/>
                <a:ea typeface="微软雅黑" pitchFamily="34" charset="-122"/>
                <a:sym typeface="Gotham" charset="0"/>
              </a:rPr>
              <a:t>MAIN BUSINESS SEGMENTS</a:t>
            </a:r>
            <a:endParaRPr lang="zh-CN" altLang="zh-CN" sz="2100" dirty="0">
              <a:latin typeface="MyriadSetPro-Semibold" panose="02000400000000000000" pitchFamily="2" charset="0"/>
              <a:ea typeface="微软雅黑" pitchFamily="34" charset="-122"/>
              <a:sym typeface="Gotham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383953" y="2302741"/>
            <a:ext cx="541194" cy="541194"/>
          </a:xfrm>
          <a:prstGeom prst="roundRect">
            <a:avLst>
              <a:gd name="adj" fmla="val 2213"/>
            </a:avLst>
          </a:prstGeom>
          <a:gradFill flip="none" rotWithShape="1">
            <a:gsLst>
              <a:gs pos="48000">
                <a:srgbClr val="FF0000"/>
              </a:gs>
              <a:gs pos="0">
                <a:srgbClr val="FF0000"/>
              </a:gs>
              <a:gs pos="100000">
                <a:srgbClr val="C00000"/>
              </a:gs>
            </a:gsLst>
            <a:lin ang="2700000" scaled="1"/>
            <a:tileRect/>
          </a:gradFill>
          <a:ln>
            <a:noFill/>
          </a:ln>
          <a:effectLst>
            <a:outerShdw blurRad="76200" dist="25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prstClr val="white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3</a:t>
            </a:r>
            <a:endParaRPr lang="zh-CN" altLang="en-US" sz="3200" dirty="0">
              <a:solidFill>
                <a:prstClr val="white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944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000">
        <p14:switch dir="r"/>
      </p:transition>
    </mc:Choice>
    <mc:Fallback xmlns="">
      <p:transition spd="slow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0" y="6297613"/>
            <a:ext cx="360363" cy="365125"/>
          </a:xfrm>
          <a:prstGeom prst="rect">
            <a:avLst/>
          </a:prstGeom>
        </p:spPr>
        <p:txBody>
          <a:bodyPr/>
          <a:lstStyle/>
          <a:p>
            <a:fld id="{70F89A6E-6157-44CB-BFDA-F65D0184ED3E}" type="slidenum">
              <a:rPr lang="zh-CN" altLang="en-US" smtClean="0">
                <a:solidFill>
                  <a:schemeClr val="tx1"/>
                </a:solidFill>
              </a:rPr>
              <a:pPr/>
              <a:t>18</a:t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15286" y="1808820"/>
            <a:ext cx="337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latin typeface="MyriadSetPro-Semibold" panose="02000400000000000000" pitchFamily="2" charset="0"/>
              </a:rPr>
              <a:t>MAIN BUSINESS SEGMENTS</a:t>
            </a:r>
            <a:endParaRPr lang="zh-CN" altLang="en-US" dirty="0">
              <a:latin typeface="MyriadSetPro-Semibold" panose="020004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34275" y="2178152"/>
            <a:ext cx="2656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主营业务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729721" y="2751087"/>
            <a:ext cx="1350150" cy="1711325"/>
          </a:xfrm>
          <a:prstGeom prst="roundRect">
            <a:avLst>
              <a:gd name="adj" fmla="val 4087"/>
            </a:avLst>
          </a:prstGeom>
          <a:noFill/>
          <a:ln w="190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4726" y="3697327"/>
            <a:ext cx="126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泛交易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265096" y="3200800"/>
            <a:ext cx="279401" cy="266700"/>
            <a:chOff x="3448050" y="1622426"/>
            <a:chExt cx="279401" cy="266700"/>
          </a:xfrm>
          <a:solidFill>
            <a:schemeClr val="tx1"/>
          </a:solidFill>
        </p:grpSpPr>
        <p:sp>
          <p:nvSpPr>
            <p:cNvPr id="8" name="Freeform 379"/>
            <p:cNvSpPr>
              <a:spLocks noEditPoints="1"/>
            </p:cNvSpPr>
            <p:nvPr/>
          </p:nvSpPr>
          <p:spPr bwMode="auto">
            <a:xfrm>
              <a:off x="3448050" y="1773238"/>
              <a:ext cx="139700" cy="115888"/>
            </a:xfrm>
            <a:custGeom>
              <a:avLst/>
              <a:gdLst>
                <a:gd name="T0" fmla="*/ 112 w 144"/>
                <a:gd name="T1" fmla="*/ 0 h 120"/>
                <a:gd name="T2" fmla="*/ 32 w 144"/>
                <a:gd name="T3" fmla="*/ 0 h 120"/>
                <a:gd name="T4" fmla="*/ 0 w 144"/>
                <a:gd name="T5" fmla="*/ 32 h 120"/>
                <a:gd name="T6" fmla="*/ 0 w 144"/>
                <a:gd name="T7" fmla="*/ 88 h 120"/>
                <a:gd name="T8" fmla="*/ 32 w 144"/>
                <a:gd name="T9" fmla="*/ 120 h 120"/>
                <a:gd name="T10" fmla="*/ 112 w 144"/>
                <a:gd name="T11" fmla="*/ 120 h 120"/>
                <a:gd name="T12" fmla="*/ 144 w 144"/>
                <a:gd name="T13" fmla="*/ 88 h 120"/>
                <a:gd name="T14" fmla="*/ 144 w 144"/>
                <a:gd name="T15" fmla="*/ 32 h 120"/>
                <a:gd name="T16" fmla="*/ 112 w 144"/>
                <a:gd name="T17" fmla="*/ 0 h 120"/>
                <a:gd name="T18" fmla="*/ 108 w 144"/>
                <a:gd name="T19" fmla="*/ 92 h 120"/>
                <a:gd name="T20" fmla="*/ 36 w 144"/>
                <a:gd name="T21" fmla="*/ 92 h 120"/>
                <a:gd name="T22" fmla="*/ 28 w 144"/>
                <a:gd name="T23" fmla="*/ 84 h 120"/>
                <a:gd name="T24" fmla="*/ 28 w 144"/>
                <a:gd name="T25" fmla="*/ 36 h 120"/>
                <a:gd name="T26" fmla="*/ 36 w 144"/>
                <a:gd name="T27" fmla="*/ 28 h 120"/>
                <a:gd name="T28" fmla="*/ 108 w 144"/>
                <a:gd name="T29" fmla="*/ 28 h 120"/>
                <a:gd name="T30" fmla="*/ 116 w 144"/>
                <a:gd name="T31" fmla="*/ 36 h 120"/>
                <a:gd name="T32" fmla="*/ 116 w 144"/>
                <a:gd name="T33" fmla="*/ 84 h 120"/>
                <a:gd name="T34" fmla="*/ 108 w 144"/>
                <a:gd name="T35" fmla="*/ 9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4" h="120">
                  <a:moveTo>
                    <a:pt x="112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106"/>
                    <a:pt x="14" y="120"/>
                    <a:pt x="32" y="120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30" y="120"/>
                    <a:pt x="144" y="106"/>
                    <a:pt x="144" y="88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44" y="14"/>
                    <a:pt x="130" y="0"/>
                    <a:pt x="112" y="0"/>
                  </a:cubicBezTo>
                  <a:close/>
                  <a:moveTo>
                    <a:pt x="108" y="92"/>
                  </a:moveTo>
                  <a:cubicBezTo>
                    <a:pt x="36" y="92"/>
                    <a:pt x="36" y="92"/>
                    <a:pt x="36" y="92"/>
                  </a:cubicBezTo>
                  <a:cubicBezTo>
                    <a:pt x="32" y="92"/>
                    <a:pt x="28" y="88"/>
                    <a:pt x="28" y="84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2"/>
                    <a:pt x="32" y="28"/>
                    <a:pt x="36" y="28"/>
                  </a:cubicBezTo>
                  <a:cubicBezTo>
                    <a:pt x="108" y="28"/>
                    <a:pt x="108" y="28"/>
                    <a:pt x="108" y="28"/>
                  </a:cubicBezTo>
                  <a:cubicBezTo>
                    <a:pt x="112" y="28"/>
                    <a:pt x="116" y="32"/>
                    <a:pt x="116" y="36"/>
                  </a:cubicBezTo>
                  <a:cubicBezTo>
                    <a:pt x="116" y="84"/>
                    <a:pt x="116" y="84"/>
                    <a:pt x="116" y="84"/>
                  </a:cubicBezTo>
                  <a:cubicBezTo>
                    <a:pt x="116" y="88"/>
                    <a:pt x="112" y="92"/>
                    <a:pt x="10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Freeform 380"/>
            <p:cNvSpPr>
              <a:spLocks noEditPoints="1"/>
            </p:cNvSpPr>
            <p:nvPr/>
          </p:nvSpPr>
          <p:spPr bwMode="auto">
            <a:xfrm>
              <a:off x="3587750" y="1622426"/>
              <a:ext cx="138113" cy="115888"/>
            </a:xfrm>
            <a:custGeom>
              <a:avLst/>
              <a:gdLst>
                <a:gd name="T0" fmla="*/ 112 w 144"/>
                <a:gd name="T1" fmla="*/ 120 h 120"/>
                <a:gd name="T2" fmla="*/ 144 w 144"/>
                <a:gd name="T3" fmla="*/ 88 h 120"/>
                <a:gd name="T4" fmla="*/ 144 w 144"/>
                <a:gd name="T5" fmla="*/ 32 h 120"/>
                <a:gd name="T6" fmla="*/ 112 w 144"/>
                <a:gd name="T7" fmla="*/ 0 h 120"/>
                <a:gd name="T8" fmla="*/ 32 w 144"/>
                <a:gd name="T9" fmla="*/ 0 h 120"/>
                <a:gd name="T10" fmla="*/ 0 w 144"/>
                <a:gd name="T11" fmla="*/ 32 h 120"/>
                <a:gd name="T12" fmla="*/ 0 w 144"/>
                <a:gd name="T13" fmla="*/ 88 h 120"/>
                <a:gd name="T14" fmla="*/ 32 w 144"/>
                <a:gd name="T15" fmla="*/ 120 h 120"/>
                <a:gd name="T16" fmla="*/ 112 w 144"/>
                <a:gd name="T17" fmla="*/ 120 h 120"/>
                <a:gd name="T18" fmla="*/ 28 w 144"/>
                <a:gd name="T19" fmla="*/ 84 h 120"/>
                <a:gd name="T20" fmla="*/ 28 w 144"/>
                <a:gd name="T21" fmla="*/ 36 h 120"/>
                <a:gd name="T22" fmla="*/ 36 w 144"/>
                <a:gd name="T23" fmla="*/ 28 h 120"/>
                <a:gd name="T24" fmla="*/ 108 w 144"/>
                <a:gd name="T25" fmla="*/ 28 h 120"/>
                <a:gd name="T26" fmla="*/ 116 w 144"/>
                <a:gd name="T27" fmla="*/ 36 h 120"/>
                <a:gd name="T28" fmla="*/ 116 w 144"/>
                <a:gd name="T29" fmla="*/ 84 h 120"/>
                <a:gd name="T30" fmla="*/ 108 w 144"/>
                <a:gd name="T31" fmla="*/ 92 h 120"/>
                <a:gd name="T32" fmla="*/ 36 w 144"/>
                <a:gd name="T33" fmla="*/ 92 h 120"/>
                <a:gd name="T34" fmla="*/ 28 w 144"/>
                <a:gd name="T35" fmla="*/ 8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4" h="120">
                  <a:moveTo>
                    <a:pt x="112" y="120"/>
                  </a:moveTo>
                  <a:cubicBezTo>
                    <a:pt x="130" y="120"/>
                    <a:pt x="144" y="106"/>
                    <a:pt x="144" y="88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44" y="14"/>
                    <a:pt x="130" y="0"/>
                    <a:pt x="11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106"/>
                    <a:pt x="14" y="120"/>
                    <a:pt x="32" y="120"/>
                  </a:cubicBezTo>
                  <a:lnTo>
                    <a:pt x="112" y="120"/>
                  </a:lnTo>
                  <a:close/>
                  <a:moveTo>
                    <a:pt x="28" y="84"/>
                  </a:moveTo>
                  <a:cubicBezTo>
                    <a:pt x="28" y="36"/>
                    <a:pt x="28" y="36"/>
                    <a:pt x="28" y="36"/>
                  </a:cubicBezTo>
                  <a:cubicBezTo>
                    <a:pt x="28" y="31"/>
                    <a:pt x="31" y="28"/>
                    <a:pt x="36" y="28"/>
                  </a:cubicBezTo>
                  <a:cubicBezTo>
                    <a:pt x="108" y="28"/>
                    <a:pt x="108" y="28"/>
                    <a:pt x="108" y="28"/>
                  </a:cubicBezTo>
                  <a:cubicBezTo>
                    <a:pt x="112" y="28"/>
                    <a:pt x="116" y="31"/>
                    <a:pt x="116" y="36"/>
                  </a:cubicBezTo>
                  <a:cubicBezTo>
                    <a:pt x="116" y="84"/>
                    <a:pt x="116" y="84"/>
                    <a:pt x="116" y="84"/>
                  </a:cubicBezTo>
                  <a:cubicBezTo>
                    <a:pt x="116" y="88"/>
                    <a:pt x="112" y="92"/>
                    <a:pt x="108" y="92"/>
                  </a:cubicBezTo>
                  <a:cubicBezTo>
                    <a:pt x="36" y="92"/>
                    <a:pt x="36" y="92"/>
                    <a:pt x="36" y="92"/>
                  </a:cubicBezTo>
                  <a:cubicBezTo>
                    <a:pt x="31" y="92"/>
                    <a:pt x="28" y="88"/>
                    <a:pt x="2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Freeform 381"/>
            <p:cNvSpPr>
              <a:spLocks/>
            </p:cNvSpPr>
            <p:nvPr/>
          </p:nvSpPr>
          <p:spPr bwMode="auto">
            <a:xfrm>
              <a:off x="3614738" y="1762126"/>
              <a:ext cx="112713" cy="127000"/>
            </a:xfrm>
            <a:custGeom>
              <a:avLst/>
              <a:gdLst>
                <a:gd name="T0" fmla="*/ 117 w 117"/>
                <a:gd name="T1" fmla="*/ 41 h 130"/>
                <a:gd name="T2" fmla="*/ 75 w 117"/>
                <a:gd name="T3" fmla="*/ 0 h 130"/>
                <a:gd name="T4" fmla="*/ 34 w 117"/>
                <a:gd name="T5" fmla="*/ 41 h 130"/>
                <a:gd name="T6" fmla="*/ 35 w 117"/>
                <a:gd name="T7" fmla="*/ 41 h 130"/>
                <a:gd name="T8" fmla="*/ 64 w 117"/>
                <a:gd name="T9" fmla="*/ 41 h 130"/>
                <a:gd name="T10" fmla="*/ 64 w 117"/>
                <a:gd name="T11" fmla="*/ 42 h 130"/>
                <a:gd name="T12" fmla="*/ 0 w 117"/>
                <a:gd name="T13" fmla="*/ 106 h 130"/>
                <a:gd name="T14" fmla="*/ 0 w 117"/>
                <a:gd name="T15" fmla="*/ 106 h 130"/>
                <a:gd name="T16" fmla="*/ 0 w 117"/>
                <a:gd name="T17" fmla="*/ 130 h 130"/>
                <a:gd name="T18" fmla="*/ 0 w 117"/>
                <a:gd name="T19" fmla="*/ 130 h 130"/>
                <a:gd name="T20" fmla="*/ 89 w 117"/>
                <a:gd name="T21" fmla="*/ 42 h 130"/>
                <a:gd name="T22" fmla="*/ 89 w 117"/>
                <a:gd name="T23" fmla="*/ 41 h 130"/>
                <a:gd name="T24" fmla="*/ 117 w 117"/>
                <a:gd name="T25" fmla="*/ 41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30">
                  <a:moveTo>
                    <a:pt x="117" y="41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41"/>
                    <a:pt x="64" y="42"/>
                    <a:pt x="64" y="42"/>
                  </a:cubicBezTo>
                  <a:cubicBezTo>
                    <a:pt x="64" y="77"/>
                    <a:pt x="35" y="106"/>
                    <a:pt x="0" y="10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49" y="130"/>
                    <a:pt x="89" y="91"/>
                    <a:pt x="89" y="42"/>
                  </a:cubicBezTo>
                  <a:cubicBezTo>
                    <a:pt x="89" y="42"/>
                    <a:pt x="89" y="41"/>
                    <a:pt x="89" y="41"/>
                  </a:cubicBezTo>
                  <a:lnTo>
                    <a:pt x="117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Freeform 382"/>
            <p:cNvSpPr>
              <a:spLocks/>
            </p:cNvSpPr>
            <p:nvPr/>
          </p:nvSpPr>
          <p:spPr bwMode="auto">
            <a:xfrm>
              <a:off x="3448050" y="1622426"/>
              <a:ext cx="114300" cy="125413"/>
            </a:xfrm>
            <a:custGeom>
              <a:avLst/>
              <a:gdLst>
                <a:gd name="T0" fmla="*/ 41 w 117"/>
                <a:gd name="T1" fmla="*/ 130 h 130"/>
                <a:gd name="T2" fmla="*/ 83 w 117"/>
                <a:gd name="T3" fmla="*/ 89 h 130"/>
                <a:gd name="T4" fmla="*/ 82 w 117"/>
                <a:gd name="T5" fmla="*/ 89 h 130"/>
                <a:gd name="T6" fmla="*/ 53 w 117"/>
                <a:gd name="T7" fmla="*/ 89 h 130"/>
                <a:gd name="T8" fmla="*/ 53 w 117"/>
                <a:gd name="T9" fmla="*/ 88 h 130"/>
                <a:gd name="T10" fmla="*/ 117 w 117"/>
                <a:gd name="T11" fmla="*/ 24 h 130"/>
                <a:gd name="T12" fmla="*/ 117 w 117"/>
                <a:gd name="T13" fmla="*/ 24 h 130"/>
                <a:gd name="T14" fmla="*/ 117 w 117"/>
                <a:gd name="T15" fmla="*/ 0 h 130"/>
                <a:gd name="T16" fmla="*/ 117 w 117"/>
                <a:gd name="T17" fmla="*/ 0 h 130"/>
                <a:gd name="T18" fmla="*/ 28 w 117"/>
                <a:gd name="T19" fmla="*/ 88 h 130"/>
                <a:gd name="T20" fmla="*/ 28 w 117"/>
                <a:gd name="T21" fmla="*/ 89 h 130"/>
                <a:gd name="T22" fmla="*/ 0 w 117"/>
                <a:gd name="T23" fmla="*/ 89 h 130"/>
                <a:gd name="T24" fmla="*/ 41 w 117"/>
                <a:gd name="T25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30">
                  <a:moveTo>
                    <a:pt x="41" y="130"/>
                  </a:moveTo>
                  <a:cubicBezTo>
                    <a:pt x="83" y="89"/>
                    <a:pt x="83" y="89"/>
                    <a:pt x="83" y="89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8"/>
                  </a:cubicBezTo>
                  <a:cubicBezTo>
                    <a:pt x="53" y="53"/>
                    <a:pt x="81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68" y="0"/>
                    <a:pt x="28" y="39"/>
                    <a:pt x="28" y="88"/>
                  </a:cubicBezTo>
                  <a:cubicBezTo>
                    <a:pt x="28" y="88"/>
                    <a:pt x="28" y="89"/>
                    <a:pt x="28" y="89"/>
                  </a:cubicBezTo>
                  <a:cubicBezTo>
                    <a:pt x="0" y="89"/>
                    <a:pt x="0" y="89"/>
                    <a:pt x="0" y="89"/>
                  </a:cubicBezTo>
                  <a:lnTo>
                    <a:pt x="41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549701" y="4542510"/>
            <a:ext cx="1710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MyriadSetPro-Semibold" panose="02000400000000000000" pitchFamily="2" charset="0"/>
              </a:rPr>
              <a:t>PAN-TRANSACTION</a:t>
            </a:r>
            <a:endParaRPr lang="zh-CN" altLang="en-US" sz="1200" dirty="0">
              <a:latin typeface="MyriadSetPro-Semibold" panose="020004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99984" y="3698462"/>
            <a:ext cx="126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类金融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4590354" y="3194450"/>
            <a:ext cx="279400" cy="279400"/>
            <a:chOff x="1219200" y="2732088"/>
            <a:chExt cx="279400" cy="279400"/>
          </a:xfrm>
          <a:solidFill>
            <a:schemeClr val="tx1"/>
          </a:solidFill>
        </p:grpSpPr>
        <p:sp>
          <p:nvSpPr>
            <p:cNvPr id="15" name="Freeform 375"/>
            <p:cNvSpPr>
              <a:spLocks noEditPoints="1"/>
            </p:cNvSpPr>
            <p:nvPr/>
          </p:nvSpPr>
          <p:spPr bwMode="auto">
            <a:xfrm>
              <a:off x="1219200" y="2732088"/>
              <a:ext cx="279400" cy="279400"/>
            </a:xfrm>
            <a:custGeom>
              <a:avLst/>
              <a:gdLst>
                <a:gd name="T0" fmla="*/ 144 w 289"/>
                <a:gd name="T1" fmla="*/ 0 h 288"/>
                <a:gd name="T2" fmla="*/ 0 w 289"/>
                <a:gd name="T3" fmla="*/ 144 h 288"/>
                <a:gd name="T4" fmla="*/ 144 w 289"/>
                <a:gd name="T5" fmla="*/ 288 h 288"/>
                <a:gd name="T6" fmla="*/ 289 w 289"/>
                <a:gd name="T7" fmla="*/ 144 h 288"/>
                <a:gd name="T8" fmla="*/ 144 w 289"/>
                <a:gd name="T9" fmla="*/ 0 h 288"/>
                <a:gd name="T10" fmla="*/ 144 w 289"/>
                <a:gd name="T11" fmla="*/ 267 h 288"/>
                <a:gd name="T12" fmla="*/ 21 w 289"/>
                <a:gd name="T13" fmla="*/ 144 h 288"/>
                <a:gd name="T14" fmla="*/ 144 w 289"/>
                <a:gd name="T15" fmla="*/ 20 h 288"/>
                <a:gd name="T16" fmla="*/ 268 w 289"/>
                <a:gd name="T17" fmla="*/ 144 h 288"/>
                <a:gd name="T18" fmla="*/ 144 w 289"/>
                <a:gd name="T19" fmla="*/ 267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9" h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224"/>
                    <a:pt x="65" y="288"/>
                    <a:pt x="144" y="288"/>
                  </a:cubicBezTo>
                  <a:cubicBezTo>
                    <a:pt x="224" y="288"/>
                    <a:pt x="289" y="224"/>
                    <a:pt x="289" y="144"/>
                  </a:cubicBezTo>
                  <a:cubicBezTo>
                    <a:pt x="289" y="64"/>
                    <a:pt x="224" y="0"/>
                    <a:pt x="144" y="0"/>
                  </a:cubicBezTo>
                  <a:close/>
                  <a:moveTo>
                    <a:pt x="144" y="267"/>
                  </a:moveTo>
                  <a:cubicBezTo>
                    <a:pt x="76" y="267"/>
                    <a:pt x="21" y="212"/>
                    <a:pt x="21" y="144"/>
                  </a:cubicBezTo>
                  <a:cubicBezTo>
                    <a:pt x="21" y="76"/>
                    <a:pt x="76" y="20"/>
                    <a:pt x="144" y="20"/>
                  </a:cubicBezTo>
                  <a:cubicBezTo>
                    <a:pt x="213" y="20"/>
                    <a:pt x="268" y="76"/>
                    <a:pt x="268" y="144"/>
                  </a:cubicBezTo>
                  <a:cubicBezTo>
                    <a:pt x="268" y="212"/>
                    <a:pt x="213" y="267"/>
                    <a:pt x="144" y="2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76"/>
            <p:cNvSpPr>
              <a:spLocks/>
            </p:cNvSpPr>
            <p:nvPr/>
          </p:nvSpPr>
          <p:spPr bwMode="auto">
            <a:xfrm>
              <a:off x="1365250" y="2884488"/>
              <a:ext cx="14288" cy="36513"/>
            </a:xfrm>
            <a:custGeom>
              <a:avLst/>
              <a:gdLst>
                <a:gd name="T0" fmla="*/ 0 w 15"/>
                <a:gd name="T1" fmla="*/ 0 h 38"/>
                <a:gd name="T2" fmla="*/ 0 w 15"/>
                <a:gd name="T3" fmla="*/ 38 h 38"/>
                <a:gd name="T4" fmla="*/ 15 w 15"/>
                <a:gd name="T5" fmla="*/ 20 h 38"/>
                <a:gd name="T6" fmla="*/ 0 w 15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38">
                  <a:moveTo>
                    <a:pt x="0" y="0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6" y="37"/>
                    <a:pt x="15" y="33"/>
                    <a:pt x="15" y="20"/>
                  </a:cubicBezTo>
                  <a:cubicBezTo>
                    <a:pt x="15" y="7"/>
                    <a:pt x="5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377"/>
            <p:cNvSpPr>
              <a:spLocks/>
            </p:cNvSpPr>
            <p:nvPr/>
          </p:nvSpPr>
          <p:spPr bwMode="auto">
            <a:xfrm>
              <a:off x="1339850" y="2819401"/>
              <a:ext cx="14288" cy="34925"/>
            </a:xfrm>
            <a:custGeom>
              <a:avLst/>
              <a:gdLst>
                <a:gd name="T0" fmla="*/ 0 w 15"/>
                <a:gd name="T1" fmla="*/ 17 h 36"/>
                <a:gd name="T2" fmla="*/ 15 w 15"/>
                <a:gd name="T3" fmla="*/ 36 h 36"/>
                <a:gd name="T4" fmla="*/ 15 w 15"/>
                <a:gd name="T5" fmla="*/ 0 h 36"/>
                <a:gd name="T6" fmla="*/ 0 w 15"/>
                <a:gd name="T7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36">
                  <a:moveTo>
                    <a:pt x="0" y="17"/>
                  </a:moveTo>
                  <a:cubicBezTo>
                    <a:pt x="0" y="29"/>
                    <a:pt x="10" y="34"/>
                    <a:pt x="15" y="3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1"/>
                    <a:pt x="0" y="4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378"/>
            <p:cNvSpPr>
              <a:spLocks noEditPoints="1"/>
            </p:cNvSpPr>
            <p:nvPr/>
          </p:nvSpPr>
          <p:spPr bwMode="auto">
            <a:xfrm>
              <a:off x="1247775" y="2759076"/>
              <a:ext cx="222250" cy="223838"/>
            </a:xfrm>
            <a:custGeom>
              <a:avLst/>
              <a:gdLst>
                <a:gd name="T0" fmla="*/ 115 w 231"/>
                <a:gd name="T1" fmla="*/ 0 h 231"/>
                <a:gd name="T2" fmla="*/ 0 w 231"/>
                <a:gd name="T3" fmla="*/ 116 h 231"/>
                <a:gd name="T4" fmla="*/ 115 w 231"/>
                <a:gd name="T5" fmla="*/ 231 h 231"/>
                <a:gd name="T6" fmla="*/ 231 w 231"/>
                <a:gd name="T7" fmla="*/ 116 h 231"/>
                <a:gd name="T8" fmla="*/ 115 w 231"/>
                <a:gd name="T9" fmla="*/ 0 h 231"/>
                <a:gd name="T10" fmla="*/ 123 w 231"/>
                <a:gd name="T11" fmla="*/ 192 h 231"/>
                <a:gd name="T12" fmla="*/ 123 w 231"/>
                <a:gd name="T13" fmla="*/ 202 h 231"/>
                <a:gd name="T14" fmla="*/ 119 w 231"/>
                <a:gd name="T15" fmla="*/ 207 h 231"/>
                <a:gd name="T16" fmla="*/ 114 w 231"/>
                <a:gd name="T17" fmla="*/ 207 h 231"/>
                <a:gd name="T18" fmla="*/ 110 w 231"/>
                <a:gd name="T19" fmla="*/ 202 h 231"/>
                <a:gd name="T20" fmla="*/ 110 w 231"/>
                <a:gd name="T21" fmla="*/ 192 h 231"/>
                <a:gd name="T22" fmla="*/ 71 w 231"/>
                <a:gd name="T23" fmla="*/ 181 h 231"/>
                <a:gd name="T24" fmla="*/ 72 w 231"/>
                <a:gd name="T25" fmla="*/ 179 h 231"/>
                <a:gd name="T26" fmla="*/ 78 w 231"/>
                <a:gd name="T27" fmla="*/ 160 h 231"/>
                <a:gd name="T28" fmla="*/ 80 w 231"/>
                <a:gd name="T29" fmla="*/ 158 h 231"/>
                <a:gd name="T30" fmla="*/ 110 w 231"/>
                <a:gd name="T31" fmla="*/ 168 h 231"/>
                <a:gd name="T32" fmla="*/ 110 w 231"/>
                <a:gd name="T33" fmla="*/ 125 h 231"/>
                <a:gd name="T34" fmla="*/ 71 w 231"/>
                <a:gd name="T35" fmla="*/ 82 h 231"/>
                <a:gd name="T36" fmla="*/ 110 w 231"/>
                <a:gd name="T37" fmla="*/ 40 h 231"/>
                <a:gd name="T38" fmla="*/ 110 w 231"/>
                <a:gd name="T39" fmla="*/ 29 h 231"/>
                <a:gd name="T40" fmla="*/ 114 w 231"/>
                <a:gd name="T41" fmla="*/ 25 h 231"/>
                <a:gd name="T42" fmla="*/ 119 w 231"/>
                <a:gd name="T43" fmla="*/ 25 h 231"/>
                <a:gd name="T44" fmla="*/ 123 w 231"/>
                <a:gd name="T45" fmla="*/ 29 h 231"/>
                <a:gd name="T46" fmla="*/ 123 w 231"/>
                <a:gd name="T47" fmla="*/ 40 h 231"/>
                <a:gd name="T48" fmla="*/ 158 w 231"/>
                <a:gd name="T49" fmla="*/ 53 h 231"/>
                <a:gd name="T50" fmla="*/ 157 w 231"/>
                <a:gd name="T51" fmla="*/ 55 h 231"/>
                <a:gd name="T52" fmla="*/ 151 w 231"/>
                <a:gd name="T53" fmla="*/ 70 h 231"/>
                <a:gd name="T54" fmla="*/ 149 w 231"/>
                <a:gd name="T55" fmla="*/ 72 h 231"/>
                <a:gd name="T56" fmla="*/ 123 w 231"/>
                <a:gd name="T57" fmla="*/ 63 h 231"/>
                <a:gd name="T58" fmla="*/ 123 w 231"/>
                <a:gd name="T59" fmla="*/ 104 h 231"/>
                <a:gd name="T60" fmla="*/ 162 w 231"/>
                <a:gd name="T61" fmla="*/ 149 h 231"/>
                <a:gd name="T62" fmla="*/ 123 w 231"/>
                <a:gd name="T63" fmla="*/ 19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1" h="231">
                  <a:moveTo>
                    <a:pt x="115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1"/>
                    <a:pt x="115" y="231"/>
                  </a:cubicBezTo>
                  <a:cubicBezTo>
                    <a:pt x="179" y="231"/>
                    <a:pt x="231" y="180"/>
                    <a:pt x="231" y="116"/>
                  </a:cubicBezTo>
                  <a:cubicBezTo>
                    <a:pt x="231" y="52"/>
                    <a:pt x="179" y="0"/>
                    <a:pt x="115" y="0"/>
                  </a:cubicBezTo>
                  <a:close/>
                  <a:moveTo>
                    <a:pt x="123" y="192"/>
                  </a:moveTo>
                  <a:cubicBezTo>
                    <a:pt x="123" y="202"/>
                    <a:pt x="123" y="202"/>
                    <a:pt x="123" y="202"/>
                  </a:cubicBezTo>
                  <a:cubicBezTo>
                    <a:pt x="123" y="206"/>
                    <a:pt x="123" y="207"/>
                    <a:pt x="119" y="207"/>
                  </a:cubicBezTo>
                  <a:cubicBezTo>
                    <a:pt x="114" y="207"/>
                    <a:pt x="114" y="207"/>
                    <a:pt x="114" y="207"/>
                  </a:cubicBezTo>
                  <a:cubicBezTo>
                    <a:pt x="110" y="207"/>
                    <a:pt x="110" y="206"/>
                    <a:pt x="110" y="202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02" y="192"/>
                    <a:pt x="71" y="187"/>
                    <a:pt x="71" y="181"/>
                  </a:cubicBezTo>
                  <a:cubicBezTo>
                    <a:pt x="71" y="180"/>
                    <a:pt x="71" y="180"/>
                    <a:pt x="72" y="17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8" y="160"/>
                    <a:pt x="79" y="158"/>
                    <a:pt x="80" y="158"/>
                  </a:cubicBezTo>
                  <a:cubicBezTo>
                    <a:pt x="81" y="158"/>
                    <a:pt x="96" y="167"/>
                    <a:pt x="110" y="168"/>
                  </a:cubicBezTo>
                  <a:cubicBezTo>
                    <a:pt x="110" y="125"/>
                    <a:pt x="110" y="125"/>
                    <a:pt x="110" y="125"/>
                  </a:cubicBezTo>
                  <a:cubicBezTo>
                    <a:pt x="96" y="119"/>
                    <a:pt x="71" y="111"/>
                    <a:pt x="71" y="82"/>
                  </a:cubicBezTo>
                  <a:cubicBezTo>
                    <a:pt x="71" y="50"/>
                    <a:pt x="99" y="40"/>
                    <a:pt x="110" y="40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110" y="25"/>
                    <a:pt x="110" y="25"/>
                    <a:pt x="114" y="25"/>
                  </a:cubicBezTo>
                  <a:cubicBezTo>
                    <a:pt x="119" y="25"/>
                    <a:pt x="119" y="25"/>
                    <a:pt x="119" y="25"/>
                  </a:cubicBezTo>
                  <a:cubicBezTo>
                    <a:pt x="123" y="25"/>
                    <a:pt x="123" y="25"/>
                    <a:pt x="123" y="29"/>
                  </a:cubicBezTo>
                  <a:cubicBezTo>
                    <a:pt x="123" y="40"/>
                    <a:pt x="123" y="40"/>
                    <a:pt x="123" y="40"/>
                  </a:cubicBezTo>
                  <a:cubicBezTo>
                    <a:pt x="130" y="40"/>
                    <a:pt x="158" y="45"/>
                    <a:pt x="158" y="53"/>
                  </a:cubicBezTo>
                  <a:cubicBezTo>
                    <a:pt x="158" y="54"/>
                    <a:pt x="158" y="54"/>
                    <a:pt x="157" y="55"/>
                  </a:cubicBezTo>
                  <a:cubicBezTo>
                    <a:pt x="151" y="70"/>
                    <a:pt x="151" y="70"/>
                    <a:pt x="151" y="70"/>
                  </a:cubicBezTo>
                  <a:cubicBezTo>
                    <a:pt x="150" y="71"/>
                    <a:pt x="150" y="72"/>
                    <a:pt x="149" y="72"/>
                  </a:cubicBezTo>
                  <a:cubicBezTo>
                    <a:pt x="147" y="72"/>
                    <a:pt x="133" y="63"/>
                    <a:pt x="123" y="63"/>
                  </a:cubicBezTo>
                  <a:cubicBezTo>
                    <a:pt x="123" y="104"/>
                    <a:pt x="123" y="104"/>
                    <a:pt x="123" y="104"/>
                  </a:cubicBezTo>
                  <a:cubicBezTo>
                    <a:pt x="138" y="111"/>
                    <a:pt x="162" y="121"/>
                    <a:pt x="162" y="149"/>
                  </a:cubicBezTo>
                  <a:cubicBezTo>
                    <a:pt x="162" y="180"/>
                    <a:pt x="138" y="190"/>
                    <a:pt x="123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874959" y="4542510"/>
            <a:ext cx="1710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MyriadSetPro-Semibold" panose="02000400000000000000" pitchFamily="2" charset="0"/>
              </a:rPr>
              <a:t>FINANCING</a:t>
            </a:r>
            <a:endParaRPr lang="zh-CN" altLang="en-US" sz="1200" dirty="0">
              <a:latin typeface="MyriadSetPro-Semibold" panose="020004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25242" y="3699030"/>
            <a:ext cx="126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大资管</a:t>
            </a:r>
          </a:p>
        </p:txBody>
      </p:sp>
      <p:sp>
        <p:nvSpPr>
          <p:cNvPr id="21" name="Freeform 804"/>
          <p:cNvSpPr>
            <a:spLocks/>
          </p:cNvSpPr>
          <p:nvPr/>
        </p:nvSpPr>
        <p:spPr bwMode="auto">
          <a:xfrm>
            <a:off x="6891869" y="3179924"/>
            <a:ext cx="326886" cy="308452"/>
          </a:xfrm>
          <a:custGeom>
            <a:avLst/>
            <a:gdLst>
              <a:gd name="T0" fmla="*/ 164 w 165"/>
              <a:gd name="T1" fmla="*/ 131 h 156"/>
              <a:gd name="T2" fmla="*/ 145 w 165"/>
              <a:gd name="T3" fmla="*/ 119 h 156"/>
              <a:gd name="T4" fmla="*/ 119 w 165"/>
              <a:gd name="T5" fmla="*/ 108 h 156"/>
              <a:gd name="T6" fmla="*/ 112 w 165"/>
              <a:gd name="T7" fmla="*/ 106 h 156"/>
              <a:gd name="T8" fmla="*/ 105 w 165"/>
              <a:gd name="T9" fmla="*/ 94 h 156"/>
              <a:gd name="T10" fmla="*/ 101 w 165"/>
              <a:gd name="T11" fmla="*/ 94 h 156"/>
              <a:gd name="T12" fmla="*/ 105 w 165"/>
              <a:gd name="T13" fmla="*/ 85 h 156"/>
              <a:gd name="T14" fmla="*/ 107 w 165"/>
              <a:gd name="T15" fmla="*/ 74 h 156"/>
              <a:gd name="T16" fmla="*/ 112 w 165"/>
              <a:gd name="T17" fmla="*/ 70 h 156"/>
              <a:gd name="T18" fmla="*/ 114 w 165"/>
              <a:gd name="T19" fmla="*/ 63 h 156"/>
              <a:gd name="T20" fmla="*/ 114 w 165"/>
              <a:gd name="T21" fmla="*/ 51 h 156"/>
              <a:gd name="T22" fmla="*/ 112 w 165"/>
              <a:gd name="T23" fmla="*/ 46 h 156"/>
              <a:gd name="T24" fmla="*/ 113 w 165"/>
              <a:gd name="T25" fmla="*/ 30 h 156"/>
              <a:gd name="T26" fmla="*/ 111 w 165"/>
              <a:gd name="T27" fmla="*/ 19 h 156"/>
              <a:gd name="T28" fmla="*/ 107 w 165"/>
              <a:gd name="T29" fmla="*/ 12 h 156"/>
              <a:gd name="T30" fmla="*/ 102 w 165"/>
              <a:gd name="T31" fmla="*/ 11 h 156"/>
              <a:gd name="T32" fmla="*/ 99 w 165"/>
              <a:gd name="T33" fmla="*/ 8 h 156"/>
              <a:gd name="T34" fmla="*/ 64 w 165"/>
              <a:gd name="T35" fmla="*/ 9 h 156"/>
              <a:gd name="T36" fmla="*/ 51 w 165"/>
              <a:gd name="T37" fmla="*/ 46 h 156"/>
              <a:gd name="T38" fmla="*/ 49 w 165"/>
              <a:gd name="T39" fmla="*/ 53 h 156"/>
              <a:gd name="T40" fmla="*/ 54 w 165"/>
              <a:gd name="T41" fmla="*/ 72 h 156"/>
              <a:gd name="T42" fmla="*/ 58 w 165"/>
              <a:gd name="T43" fmla="*/ 73 h 156"/>
              <a:gd name="T44" fmla="*/ 59 w 165"/>
              <a:gd name="T45" fmla="*/ 86 h 156"/>
              <a:gd name="T46" fmla="*/ 63 w 165"/>
              <a:gd name="T47" fmla="*/ 94 h 156"/>
              <a:gd name="T48" fmla="*/ 60 w 165"/>
              <a:gd name="T49" fmla="*/ 94 h 156"/>
              <a:gd name="T50" fmla="*/ 53 w 165"/>
              <a:gd name="T51" fmla="*/ 106 h 156"/>
              <a:gd name="T52" fmla="*/ 46 w 165"/>
              <a:gd name="T53" fmla="*/ 108 h 156"/>
              <a:gd name="T54" fmla="*/ 20 w 165"/>
              <a:gd name="T55" fmla="*/ 119 h 156"/>
              <a:gd name="T56" fmla="*/ 1 w 165"/>
              <a:gd name="T57" fmla="*/ 131 h 156"/>
              <a:gd name="T58" fmla="*/ 0 w 165"/>
              <a:gd name="T59" fmla="*/ 156 h 156"/>
              <a:gd name="T60" fmla="*/ 72 w 165"/>
              <a:gd name="T61" fmla="*/ 156 h 156"/>
              <a:gd name="T62" fmla="*/ 78 w 165"/>
              <a:gd name="T63" fmla="*/ 120 h 156"/>
              <a:gd name="T64" fmla="*/ 73 w 165"/>
              <a:gd name="T65" fmla="*/ 111 h 156"/>
              <a:gd name="T66" fmla="*/ 83 w 165"/>
              <a:gd name="T67" fmla="*/ 106 h 156"/>
              <a:gd name="T68" fmla="*/ 92 w 165"/>
              <a:gd name="T69" fmla="*/ 111 h 156"/>
              <a:gd name="T70" fmla="*/ 87 w 165"/>
              <a:gd name="T71" fmla="*/ 120 h 156"/>
              <a:gd name="T72" fmla="*/ 96 w 165"/>
              <a:gd name="T73" fmla="*/ 156 h 156"/>
              <a:gd name="T74" fmla="*/ 164 w 165"/>
              <a:gd name="T75" fmla="*/ 156 h 156"/>
              <a:gd name="T76" fmla="*/ 164 w 165"/>
              <a:gd name="T77" fmla="*/ 131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5" h="156">
                <a:moveTo>
                  <a:pt x="164" y="131"/>
                </a:moveTo>
                <a:cubicBezTo>
                  <a:pt x="161" y="123"/>
                  <a:pt x="152" y="122"/>
                  <a:pt x="145" y="119"/>
                </a:cubicBezTo>
                <a:cubicBezTo>
                  <a:pt x="137" y="115"/>
                  <a:pt x="127" y="111"/>
                  <a:pt x="119" y="108"/>
                </a:cubicBezTo>
                <a:cubicBezTo>
                  <a:pt x="117" y="107"/>
                  <a:pt x="114" y="107"/>
                  <a:pt x="112" y="106"/>
                </a:cubicBezTo>
                <a:cubicBezTo>
                  <a:pt x="109" y="104"/>
                  <a:pt x="107" y="98"/>
                  <a:pt x="105" y="94"/>
                </a:cubicBezTo>
                <a:cubicBezTo>
                  <a:pt x="104" y="94"/>
                  <a:pt x="102" y="94"/>
                  <a:pt x="101" y="94"/>
                </a:cubicBezTo>
                <a:cubicBezTo>
                  <a:pt x="101" y="89"/>
                  <a:pt x="104" y="89"/>
                  <a:pt x="105" y="85"/>
                </a:cubicBezTo>
                <a:cubicBezTo>
                  <a:pt x="106" y="81"/>
                  <a:pt x="105" y="77"/>
                  <a:pt x="107" y="74"/>
                </a:cubicBezTo>
                <a:cubicBezTo>
                  <a:pt x="108" y="72"/>
                  <a:pt x="111" y="72"/>
                  <a:pt x="112" y="70"/>
                </a:cubicBezTo>
                <a:cubicBezTo>
                  <a:pt x="113" y="68"/>
                  <a:pt x="114" y="65"/>
                  <a:pt x="114" y="63"/>
                </a:cubicBezTo>
                <a:cubicBezTo>
                  <a:pt x="115" y="60"/>
                  <a:pt x="116" y="55"/>
                  <a:pt x="114" y="51"/>
                </a:cubicBezTo>
                <a:cubicBezTo>
                  <a:pt x="113" y="49"/>
                  <a:pt x="112" y="49"/>
                  <a:pt x="112" y="46"/>
                </a:cubicBezTo>
                <a:cubicBezTo>
                  <a:pt x="111" y="43"/>
                  <a:pt x="113" y="33"/>
                  <a:pt x="113" y="30"/>
                </a:cubicBezTo>
                <a:cubicBezTo>
                  <a:pt x="113" y="25"/>
                  <a:pt x="113" y="24"/>
                  <a:pt x="111" y="19"/>
                </a:cubicBezTo>
                <a:cubicBezTo>
                  <a:pt x="111" y="19"/>
                  <a:pt x="110" y="14"/>
                  <a:pt x="107" y="12"/>
                </a:cubicBezTo>
                <a:cubicBezTo>
                  <a:pt x="102" y="11"/>
                  <a:pt x="102" y="11"/>
                  <a:pt x="102" y="11"/>
                </a:cubicBezTo>
                <a:cubicBezTo>
                  <a:pt x="99" y="8"/>
                  <a:pt x="99" y="8"/>
                  <a:pt x="99" y="8"/>
                </a:cubicBezTo>
                <a:cubicBezTo>
                  <a:pt x="86" y="0"/>
                  <a:pt x="71" y="6"/>
                  <a:pt x="64" y="9"/>
                </a:cubicBezTo>
                <a:cubicBezTo>
                  <a:pt x="53" y="12"/>
                  <a:pt x="46" y="23"/>
                  <a:pt x="51" y="46"/>
                </a:cubicBezTo>
                <a:cubicBezTo>
                  <a:pt x="52" y="49"/>
                  <a:pt x="49" y="51"/>
                  <a:pt x="49" y="53"/>
                </a:cubicBezTo>
                <a:cubicBezTo>
                  <a:pt x="50" y="58"/>
                  <a:pt x="50" y="69"/>
                  <a:pt x="54" y="72"/>
                </a:cubicBezTo>
                <a:cubicBezTo>
                  <a:pt x="54" y="72"/>
                  <a:pt x="58" y="73"/>
                  <a:pt x="58" y="73"/>
                </a:cubicBezTo>
                <a:cubicBezTo>
                  <a:pt x="58" y="77"/>
                  <a:pt x="58" y="82"/>
                  <a:pt x="59" y="86"/>
                </a:cubicBezTo>
                <a:cubicBezTo>
                  <a:pt x="60" y="89"/>
                  <a:pt x="63" y="89"/>
                  <a:pt x="63" y="94"/>
                </a:cubicBezTo>
                <a:cubicBezTo>
                  <a:pt x="60" y="94"/>
                  <a:pt x="60" y="94"/>
                  <a:pt x="60" y="94"/>
                </a:cubicBezTo>
                <a:cubicBezTo>
                  <a:pt x="58" y="98"/>
                  <a:pt x="56" y="104"/>
                  <a:pt x="53" y="106"/>
                </a:cubicBezTo>
                <a:cubicBezTo>
                  <a:pt x="51" y="107"/>
                  <a:pt x="48" y="107"/>
                  <a:pt x="46" y="108"/>
                </a:cubicBezTo>
                <a:cubicBezTo>
                  <a:pt x="38" y="111"/>
                  <a:pt x="28" y="115"/>
                  <a:pt x="20" y="119"/>
                </a:cubicBezTo>
                <a:cubicBezTo>
                  <a:pt x="13" y="122"/>
                  <a:pt x="4" y="123"/>
                  <a:pt x="1" y="131"/>
                </a:cubicBezTo>
                <a:cubicBezTo>
                  <a:pt x="1" y="136"/>
                  <a:pt x="0" y="149"/>
                  <a:pt x="0" y="156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73" y="111"/>
                  <a:pt x="73" y="111"/>
                  <a:pt x="73" y="111"/>
                </a:cubicBezTo>
                <a:cubicBezTo>
                  <a:pt x="83" y="106"/>
                  <a:pt x="83" y="106"/>
                  <a:pt x="83" y="106"/>
                </a:cubicBezTo>
                <a:cubicBezTo>
                  <a:pt x="92" y="111"/>
                  <a:pt x="92" y="111"/>
                  <a:pt x="92" y="111"/>
                </a:cubicBezTo>
                <a:cubicBezTo>
                  <a:pt x="87" y="120"/>
                  <a:pt x="87" y="120"/>
                  <a:pt x="87" y="120"/>
                </a:cubicBezTo>
                <a:cubicBezTo>
                  <a:pt x="96" y="156"/>
                  <a:pt x="96" y="156"/>
                  <a:pt x="96" y="156"/>
                </a:cubicBezTo>
                <a:cubicBezTo>
                  <a:pt x="164" y="156"/>
                  <a:pt x="164" y="156"/>
                  <a:pt x="164" y="156"/>
                </a:cubicBezTo>
                <a:cubicBezTo>
                  <a:pt x="165" y="149"/>
                  <a:pt x="164" y="136"/>
                  <a:pt x="164" y="1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200217" y="4542510"/>
            <a:ext cx="1710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MyriadSetPro-Semibold" panose="02000400000000000000" pitchFamily="2" charset="0"/>
              </a:rPr>
              <a:t>PROPERTY &amp; ASSET MANAGEMENT</a:t>
            </a:r>
            <a:endParaRPr lang="zh-CN" altLang="en-US" sz="1200" dirty="0">
              <a:latin typeface="MyriadSetPro-Semibold" panose="020004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50501" y="3699030"/>
            <a:ext cx="126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互联网与数据服务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9208844" y="3149858"/>
            <a:ext cx="343454" cy="368584"/>
            <a:chOff x="8474075" y="3846513"/>
            <a:chExt cx="260350" cy="279400"/>
          </a:xfrm>
          <a:solidFill>
            <a:schemeClr val="tx1"/>
          </a:solidFill>
        </p:grpSpPr>
        <p:sp>
          <p:nvSpPr>
            <p:cNvPr id="25" name="Freeform 98"/>
            <p:cNvSpPr>
              <a:spLocks noEditPoints="1"/>
            </p:cNvSpPr>
            <p:nvPr/>
          </p:nvSpPr>
          <p:spPr bwMode="auto">
            <a:xfrm>
              <a:off x="8474075" y="3846513"/>
              <a:ext cx="260350" cy="279400"/>
            </a:xfrm>
            <a:custGeom>
              <a:avLst/>
              <a:gdLst>
                <a:gd name="T0" fmla="*/ 217 w 270"/>
                <a:gd name="T1" fmla="*/ 54 h 288"/>
                <a:gd name="T2" fmla="*/ 135 w 270"/>
                <a:gd name="T3" fmla="*/ 0 h 288"/>
                <a:gd name="T4" fmla="*/ 53 w 270"/>
                <a:gd name="T5" fmla="*/ 54 h 288"/>
                <a:gd name="T6" fmla="*/ 10 w 270"/>
                <a:gd name="T7" fmla="*/ 72 h 288"/>
                <a:gd name="T8" fmla="*/ 10 w 270"/>
                <a:gd name="T9" fmla="*/ 216 h 288"/>
                <a:gd name="T10" fmla="*/ 85 w 270"/>
                <a:gd name="T11" fmla="*/ 230 h 288"/>
                <a:gd name="T12" fmla="*/ 185 w 270"/>
                <a:gd name="T13" fmla="*/ 230 h 288"/>
                <a:gd name="T14" fmla="*/ 260 w 270"/>
                <a:gd name="T15" fmla="*/ 216 h 288"/>
                <a:gd name="T16" fmla="*/ 260 w 270"/>
                <a:gd name="T17" fmla="*/ 72 h 288"/>
                <a:gd name="T18" fmla="*/ 24 w 270"/>
                <a:gd name="T19" fmla="*/ 208 h 288"/>
                <a:gd name="T20" fmla="*/ 47 w 270"/>
                <a:gd name="T21" fmla="*/ 155 h 288"/>
                <a:gd name="T22" fmla="*/ 81 w 270"/>
                <a:gd name="T23" fmla="*/ 215 h 288"/>
                <a:gd name="T24" fmla="*/ 73 w 270"/>
                <a:gd name="T25" fmla="*/ 157 h 288"/>
                <a:gd name="T26" fmla="*/ 73 w 270"/>
                <a:gd name="T27" fmla="*/ 131 h 288"/>
                <a:gd name="T28" fmla="*/ 73 w 270"/>
                <a:gd name="T29" fmla="*/ 157 h 288"/>
                <a:gd name="T30" fmla="*/ 47 w 270"/>
                <a:gd name="T31" fmla="*/ 133 h 288"/>
                <a:gd name="T32" fmla="*/ 24 w 270"/>
                <a:gd name="T33" fmla="*/ 80 h 288"/>
                <a:gd name="T34" fmla="*/ 81 w 270"/>
                <a:gd name="T35" fmla="*/ 74 h 288"/>
                <a:gd name="T36" fmla="*/ 177 w 270"/>
                <a:gd name="T37" fmla="*/ 97 h 288"/>
                <a:gd name="T38" fmla="*/ 154 w 270"/>
                <a:gd name="T39" fmla="*/ 84 h 288"/>
                <a:gd name="T40" fmla="*/ 177 w 270"/>
                <a:gd name="T41" fmla="*/ 97 h 288"/>
                <a:gd name="T42" fmla="*/ 169 w 270"/>
                <a:gd name="T43" fmla="*/ 62 h 288"/>
                <a:gd name="T44" fmla="*/ 101 w 270"/>
                <a:gd name="T45" fmla="*/ 62 h 288"/>
                <a:gd name="T46" fmla="*/ 97 w 270"/>
                <a:gd name="T47" fmla="*/ 77 h 288"/>
                <a:gd name="T48" fmla="*/ 104 w 270"/>
                <a:gd name="T49" fmla="*/ 90 h 288"/>
                <a:gd name="T50" fmla="*/ 97 w 270"/>
                <a:gd name="T51" fmla="*/ 77 h 288"/>
                <a:gd name="T52" fmla="*/ 104 w 270"/>
                <a:gd name="T53" fmla="*/ 198 h 288"/>
                <a:gd name="T54" fmla="*/ 97 w 270"/>
                <a:gd name="T55" fmla="*/ 211 h 288"/>
                <a:gd name="T56" fmla="*/ 135 w 270"/>
                <a:gd name="T57" fmla="*/ 272 h 288"/>
                <a:gd name="T58" fmla="*/ 135 w 270"/>
                <a:gd name="T59" fmla="*/ 213 h 288"/>
                <a:gd name="T60" fmla="*/ 135 w 270"/>
                <a:gd name="T61" fmla="*/ 272 h 288"/>
                <a:gd name="T62" fmla="*/ 154 w 270"/>
                <a:gd name="T63" fmla="*/ 204 h 288"/>
                <a:gd name="T64" fmla="*/ 177 w 270"/>
                <a:gd name="T65" fmla="*/ 191 h 288"/>
                <a:gd name="T66" fmla="*/ 180 w 270"/>
                <a:gd name="T67" fmla="*/ 170 h 288"/>
                <a:gd name="T68" fmla="*/ 135 w 270"/>
                <a:gd name="T69" fmla="*/ 196 h 288"/>
                <a:gd name="T70" fmla="*/ 90 w 270"/>
                <a:gd name="T71" fmla="*/ 170 h 288"/>
                <a:gd name="T72" fmla="*/ 90 w 270"/>
                <a:gd name="T73" fmla="*/ 118 h 288"/>
                <a:gd name="T74" fmla="*/ 135 w 270"/>
                <a:gd name="T75" fmla="*/ 92 h 288"/>
                <a:gd name="T76" fmla="*/ 180 w 270"/>
                <a:gd name="T77" fmla="*/ 118 h 288"/>
                <a:gd name="T78" fmla="*/ 180 w 270"/>
                <a:gd name="T79" fmla="*/ 170 h 288"/>
                <a:gd name="T80" fmla="*/ 246 w 270"/>
                <a:gd name="T81" fmla="*/ 80 h 288"/>
                <a:gd name="T82" fmla="*/ 223 w 270"/>
                <a:gd name="T83" fmla="*/ 133 h 288"/>
                <a:gd name="T84" fmla="*/ 189 w 270"/>
                <a:gd name="T85" fmla="*/ 74 h 288"/>
                <a:gd name="T86" fmla="*/ 197 w 270"/>
                <a:gd name="T87" fmla="*/ 131 h 288"/>
                <a:gd name="T88" fmla="*/ 197 w 270"/>
                <a:gd name="T89" fmla="*/ 157 h 288"/>
                <a:gd name="T90" fmla="*/ 197 w 270"/>
                <a:gd name="T91" fmla="*/ 131 h 288"/>
                <a:gd name="T92" fmla="*/ 217 w 270"/>
                <a:gd name="T93" fmla="*/ 218 h 288"/>
                <a:gd name="T94" fmla="*/ 195 w 270"/>
                <a:gd name="T95" fmla="*/ 179 h 288"/>
                <a:gd name="T96" fmla="*/ 232 w 270"/>
                <a:gd name="T97" fmla="*/ 167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0" h="288">
                  <a:moveTo>
                    <a:pt x="260" y="72"/>
                  </a:moveTo>
                  <a:cubicBezTo>
                    <a:pt x="253" y="60"/>
                    <a:pt x="237" y="54"/>
                    <a:pt x="217" y="54"/>
                  </a:cubicBezTo>
                  <a:cubicBezTo>
                    <a:pt x="207" y="54"/>
                    <a:pt x="196" y="56"/>
                    <a:pt x="185" y="58"/>
                  </a:cubicBezTo>
                  <a:cubicBezTo>
                    <a:pt x="173" y="23"/>
                    <a:pt x="155" y="0"/>
                    <a:pt x="135" y="0"/>
                  </a:cubicBezTo>
                  <a:cubicBezTo>
                    <a:pt x="115" y="0"/>
                    <a:pt x="97" y="23"/>
                    <a:pt x="85" y="58"/>
                  </a:cubicBezTo>
                  <a:cubicBezTo>
                    <a:pt x="74" y="56"/>
                    <a:pt x="63" y="54"/>
                    <a:pt x="53" y="54"/>
                  </a:cubicBezTo>
                  <a:cubicBezTo>
                    <a:pt x="43" y="54"/>
                    <a:pt x="34" y="56"/>
                    <a:pt x="27" y="59"/>
                  </a:cubicBezTo>
                  <a:cubicBezTo>
                    <a:pt x="19" y="62"/>
                    <a:pt x="14" y="66"/>
                    <a:pt x="10" y="72"/>
                  </a:cubicBezTo>
                  <a:cubicBezTo>
                    <a:pt x="0" y="90"/>
                    <a:pt x="11" y="117"/>
                    <a:pt x="36" y="144"/>
                  </a:cubicBezTo>
                  <a:cubicBezTo>
                    <a:pt x="11" y="171"/>
                    <a:pt x="0" y="198"/>
                    <a:pt x="10" y="216"/>
                  </a:cubicBezTo>
                  <a:cubicBezTo>
                    <a:pt x="17" y="228"/>
                    <a:pt x="33" y="234"/>
                    <a:pt x="53" y="234"/>
                  </a:cubicBezTo>
                  <a:cubicBezTo>
                    <a:pt x="63" y="234"/>
                    <a:pt x="74" y="233"/>
                    <a:pt x="85" y="230"/>
                  </a:cubicBezTo>
                  <a:cubicBezTo>
                    <a:pt x="97" y="265"/>
                    <a:pt x="115" y="288"/>
                    <a:pt x="135" y="288"/>
                  </a:cubicBezTo>
                  <a:cubicBezTo>
                    <a:pt x="155" y="288"/>
                    <a:pt x="173" y="265"/>
                    <a:pt x="185" y="230"/>
                  </a:cubicBezTo>
                  <a:cubicBezTo>
                    <a:pt x="196" y="233"/>
                    <a:pt x="207" y="234"/>
                    <a:pt x="217" y="234"/>
                  </a:cubicBezTo>
                  <a:cubicBezTo>
                    <a:pt x="237" y="234"/>
                    <a:pt x="253" y="228"/>
                    <a:pt x="260" y="216"/>
                  </a:cubicBezTo>
                  <a:cubicBezTo>
                    <a:pt x="270" y="198"/>
                    <a:pt x="259" y="171"/>
                    <a:pt x="234" y="144"/>
                  </a:cubicBezTo>
                  <a:cubicBezTo>
                    <a:pt x="259" y="117"/>
                    <a:pt x="270" y="90"/>
                    <a:pt x="260" y="72"/>
                  </a:cubicBezTo>
                  <a:close/>
                  <a:moveTo>
                    <a:pt x="53" y="218"/>
                  </a:moveTo>
                  <a:cubicBezTo>
                    <a:pt x="38" y="218"/>
                    <a:pt x="28" y="214"/>
                    <a:pt x="24" y="208"/>
                  </a:cubicBezTo>
                  <a:cubicBezTo>
                    <a:pt x="20" y="200"/>
                    <a:pt x="25" y="184"/>
                    <a:pt x="38" y="167"/>
                  </a:cubicBezTo>
                  <a:cubicBezTo>
                    <a:pt x="41" y="163"/>
                    <a:pt x="44" y="159"/>
                    <a:pt x="47" y="155"/>
                  </a:cubicBezTo>
                  <a:cubicBezTo>
                    <a:pt x="55" y="163"/>
                    <a:pt x="65" y="171"/>
                    <a:pt x="75" y="179"/>
                  </a:cubicBezTo>
                  <a:cubicBezTo>
                    <a:pt x="76" y="191"/>
                    <a:pt x="78" y="203"/>
                    <a:pt x="81" y="215"/>
                  </a:cubicBezTo>
                  <a:cubicBezTo>
                    <a:pt x="71" y="217"/>
                    <a:pt x="62" y="218"/>
                    <a:pt x="53" y="218"/>
                  </a:cubicBezTo>
                  <a:close/>
                  <a:moveTo>
                    <a:pt x="73" y="157"/>
                  </a:moveTo>
                  <a:cubicBezTo>
                    <a:pt x="68" y="153"/>
                    <a:pt x="63" y="149"/>
                    <a:pt x="58" y="144"/>
                  </a:cubicBezTo>
                  <a:cubicBezTo>
                    <a:pt x="63" y="140"/>
                    <a:pt x="68" y="135"/>
                    <a:pt x="73" y="131"/>
                  </a:cubicBezTo>
                  <a:cubicBezTo>
                    <a:pt x="73" y="135"/>
                    <a:pt x="73" y="140"/>
                    <a:pt x="73" y="144"/>
                  </a:cubicBezTo>
                  <a:cubicBezTo>
                    <a:pt x="73" y="149"/>
                    <a:pt x="73" y="153"/>
                    <a:pt x="73" y="157"/>
                  </a:cubicBezTo>
                  <a:close/>
                  <a:moveTo>
                    <a:pt x="75" y="109"/>
                  </a:moveTo>
                  <a:cubicBezTo>
                    <a:pt x="65" y="117"/>
                    <a:pt x="55" y="125"/>
                    <a:pt x="47" y="133"/>
                  </a:cubicBezTo>
                  <a:cubicBezTo>
                    <a:pt x="44" y="129"/>
                    <a:pt x="41" y="125"/>
                    <a:pt x="38" y="121"/>
                  </a:cubicBezTo>
                  <a:cubicBezTo>
                    <a:pt x="25" y="104"/>
                    <a:pt x="20" y="88"/>
                    <a:pt x="24" y="80"/>
                  </a:cubicBezTo>
                  <a:cubicBezTo>
                    <a:pt x="28" y="74"/>
                    <a:pt x="38" y="70"/>
                    <a:pt x="53" y="70"/>
                  </a:cubicBezTo>
                  <a:cubicBezTo>
                    <a:pt x="62" y="70"/>
                    <a:pt x="71" y="71"/>
                    <a:pt x="81" y="74"/>
                  </a:cubicBezTo>
                  <a:cubicBezTo>
                    <a:pt x="78" y="85"/>
                    <a:pt x="76" y="97"/>
                    <a:pt x="75" y="109"/>
                  </a:cubicBezTo>
                  <a:close/>
                  <a:moveTo>
                    <a:pt x="177" y="97"/>
                  </a:moveTo>
                  <a:cubicBezTo>
                    <a:pt x="174" y="95"/>
                    <a:pt x="170" y="93"/>
                    <a:pt x="166" y="90"/>
                  </a:cubicBezTo>
                  <a:cubicBezTo>
                    <a:pt x="162" y="88"/>
                    <a:pt x="158" y="86"/>
                    <a:pt x="154" y="84"/>
                  </a:cubicBezTo>
                  <a:cubicBezTo>
                    <a:pt x="161" y="82"/>
                    <a:pt x="167" y="79"/>
                    <a:pt x="174" y="77"/>
                  </a:cubicBezTo>
                  <a:cubicBezTo>
                    <a:pt x="175" y="84"/>
                    <a:pt x="176" y="90"/>
                    <a:pt x="177" y="97"/>
                  </a:cubicBezTo>
                  <a:close/>
                  <a:moveTo>
                    <a:pt x="135" y="16"/>
                  </a:moveTo>
                  <a:cubicBezTo>
                    <a:pt x="146" y="16"/>
                    <a:pt x="160" y="33"/>
                    <a:pt x="169" y="62"/>
                  </a:cubicBezTo>
                  <a:cubicBezTo>
                    <a:pt x="158" y="65"/>
                    <a:pt x="147" y="70"/>
                    <a:pt x="135" y="75"/>
                  </a:cubicBezTo>
                  <a:cubicBezTo>
                    <a:pt x="123" y="69"/>
                    <a:pt x="112" y="65"/>
                    <a:pt x="101" y="62"/>
                  </a:cubicBezTo>
                  <a:cubicBezTo>
                    <a:pt x="111" y="33"/>
                    <a:pt x="124" y="16"/>
                    <a:pt x="135" y="16"/>
                  </a:cubicBezTo>
                  <a:close/>
                  <a:moveTo>
                    <a:pt x="97" y="77"/>
                  </a:moveTo>
                  <a:cubicBezTo>
                    <a:pt x="103" y="79"/>
                    <a:pt x="109" y="82"/>
                    <a:pt x="116" y="84"/>
                  </a:cubicBezTo>
                  <a:cubicBezTo>
                    <a:pt x="112" y="86"/>
                    <a:pt x="108" y="88"/>
                    <a:pt x="104" y="90"/>
                  </a:cubicBezTo>
                  <a:cubicBezTo>
                    <a:pt x="100" y="93"/>
                    <a:pt x="96" y="95"/>
                    <a:pt x="93" y="97"/>
                  </a:cubicBezTo>
                  <a:cubicBezTo>
                    <a:pt x="94" y="90"/>
                    <a:pt x="95" y="84"/>
                    <a:pt x="97" y="77"/>
                  </a:cubicBezTo>
                  <a:close/>
                  <a:moveTo>
                    <a:pt x="93" y="191"/>
                  </a:moveTo>
                  <a:cubicBezTo>
                    <a:pt x="96" y="193"/>
                    <a:pt x="100" y="195"/>
                    <a:pt x="104" y="198"/>
                  </a:cubicBezTo>
                  <a:cubicBezTo>
                    <a:pt x="108" y="200"/>
                    <a:pt x="112" y="202"/>
                    <a:pt x="116" y="204"/>
                  </a:cubicBezTo>
                  <a:cubicBezTo>
                    <a:pt x="109" y="207"/>
                    <a:pt x="103" y="209"/>
                    <a:pt x="97" y="211"/>
                  </a:cubicBezTo>
                  <a:cubicBezTo>
                    <a:pt x="95" y="204"/>
                    <a:pt x="94" y="198"/>
                    <a:pt x="93" y="191"/>
                  </a:cubicBezTo>
                  <a:close/>
                  <a:moveTo>
                    <a:pt x="135" y="272"/>
                  </a:moveTo>
                  <a:cubicBezTo>
                    <a:pt x="124" y="272"/>
                    <a:pt x="111" y="255"/>
                    <a:pt x="101" y="226"/>
                  </a:cubicBezTo>
                  <a:cubicBezTo>
                    <a:pt x="112" y="223"/>
                    <a:pt x="123" y="219"/>
                    <a:pt x="135" y="213"/>
                  </a:cubicBezTo>
                  <a:cubicBezTo>
                    <a:pt x="147" y="219"/>
                    <a:pt x="158" y="223"/>
                    <a:pt x="169" y="226"/>
                  </a:cubicBezTo>
                  <a:cubicBezTo>
                    <a:pt x="160" y="255"/>
                    <a:pt x="146" y="272"/>
                    <a:pt x="135" y="272"/>
                  </a:cubicBezTo>
                  <a:close/>
                  <a:moveTo>
                    <a:pt x="174" y="211"/>
                  </a:moveTo>
                  <a:cubicBezTo>
                    <a:pt x="167" y="209"/>
                    <a:pt x="161" y="207"/>
                    <a:pt x="154" y="204"/>
                  </a:cubicBezTo>
                  <a:cubicBezTo>
                    <a:pt x="158" y="202"/>
                    <a:pt x="162" y="200"/>
                    <a:pt x="166" y="198"/>
                  </a:cubicBezTo>
                  <a:cubicBezTo>
                    <a:pt x="170" y="195"/>
                    <a:pt x="174" y="193"/>
                    <a:pt x="177" y="191"/>
                  </a:cubicBezTo>
                  <a:cubicBezTo>
                    <a:pt x="176" y="198"/>
                    <a:pt x="175" y="204"/>
                    <a:pt x="174" y="211"/>
                  </a:cubicBezTo>
                  <a:close/>
                  <a:moveTo>
                    <a:pt x="180" y="170"/>
                  </a:moveTo>
                  <a:cubicBezTo>
                    <a:pt x="173" y="175"/>
                    <a:pt x="166" y="179"/>
                    <a:pt x="158" y="184"/>
                  </a:cubicBezTo>
                  <a:cubicBezTo>
                    <a:pt x="150" y="188"/>
                    <a:pt x="143" y="192"/>
                    <a:pt x="135" y="196"/>
                  </a:cubicBezTo>
                  <a:cubicBezTo>
                    <a:pt x="127" y="192"/>
                    <a:pt x="120" y="188"/>
                    <a:pt x="112" y="184"/>
                  </a:cubicBezTo>
                  <a:cubicBezTo>
                    <a:pt x="105" y="179"/>
                    <a:pt x="97" y="175"/>
                    <a:pt x="90" y="170"/>
                  </a:cubicBezTo>
                  <a:cubicBezTo>
                    <a:pt x="90" y="162"/>
                    <a:pt x="89" y="153"/>
                    <a:pt x="89" y="144"/>
                  </a:cubicBezTo>
                  <a:cubicBezTo>
                    <a:pt x="89" y="135"/>
                    <a:pt x="90" y="126"/>
                    <a:pt x="90" y="118"/>
                  </a:cubicBezTo>
                  <a:cubicBezTo>
                    <a:pt x="97" y="113"/>
                    <a:pt x="105" y="109"/>
                    <a:pt x="112" y="104"/>
                  </a:cubicBezTo>
                  <a:cubicBezTo>
                    <a:pt x="120" y="100"/>
                    <a:pt x="127" y="96"/>
                    <a:pt x="135" y="92"/>
                  </a:cubicBezTo>
                  <a:cubicBezTo>
                    <a:pt x="143" y="96"/>
                    <a:pt x="150" y="100"/>
                    <a:pt x="158" y="104"/>
                  </a:cubicBezTo>
                  <a:cubicBezTo>
                    <a:pt x="166" y="109"/>
                    <a:pt x="173" y="113"/>
                    <a:pt x="180" y="118"/>
                  </a:cubicBezTo>
                  <a:cubicBezTo>
                    <a:pt x="181" y="126"/>
                    <a:pt x="181" y="135"/>
                    <a:pt x="181" y="144"/>
                  </a:cubicBezTo>
                  <a:cubicBezTo>
                    <a:pt x="181" y="153"/>
                    <a:pt x="181" y="162"/>
                    <a:pt x="180" y="170"/>
                  </a:cubicBezTo>
                  <a:close/>
                  <a:moveTo>
                    <a:pt x="217" y="70"/>
                  </a:moveTo>
                  <a:cubicBezTo>
                    <a:pt x="232" y="70"/>
                    <a:pt x="242" y="74"/>
                    <a:pt x="246" y="80"/>
                  </a:cubicBezTo>
                  <a:cubicBezTo>
                    <a:pt x="251" y="88"/>
                    <a:pt x="245" y="104"/>
                    <a:pt x="232" y="121"/>
                  </a:cubicBezTo>
                  <a:cubicBezTo>
                    <a:pt x="230" y="125"/>
                    <a:pt x="226" y="129"/>
                    <a:pt x="223" y="133"/>
                  </a:cubicBezTo>
                  <a:cubicBezTo>
                    <a:pt x="215" y="125"/>
                    <a:pt x="205" y="117"/>
                    <a:pt x="195" y="109"/>
                  </a:cubicBezTo>
                  <a:cubicBezTo>
                    <a:pt x="194" y="97"/>
                    <a:pt x="192" y="85"/>
                    <a:pt x="189" y="74"/>
                  </a:cubicBezTo>
                  <a:cubicBezTo>
                    <a:pt x="199" y="71"/>
                    <a:pt x="208" y="70"/>
                    <a:pt x="217" y="70"/>
                  </a:cubicBezTo>
                  <a:close/>
                  <a:moveTo>
                    <a:pt x="197" y="131"/>
                  </a:moveTo>
                  <a:cubicBezTo>
                    <a:pt x="202" y="135"/>
                    <a:pt x="207" y="140"/>
                    <a:pt x="212" y="144"/>
                  </a:cubicBezTo>
                  <a:cubicBezTo>
                    <a:pt x="207" y="149"/>
                    <a:pt x="202" y="153"/>
                    <a:pt x="197" y="157"/>
                  </a:cubicBezTo>
                  <a:cubicBezTo>
                    <a:pt x="197" y="153"/>
                    <a:pt x="197" y="149"/>
                    <a:pt x="197" y="144"/>
                  </a:cubicBezTo>
                  <a:cubicBezTo>
                    <a:pt x="197" y="140"/>
                    <a:pt x="197" y="135"/>
                    <a:pt x="197" y="131"/>
                  </a:cubicBezTo>
                  <a:close/>
                  <a:moveTo>
                    <a:pt x="246" y="208"/>
                  </a:moveTo>
                  <a:cubicBezTo>
                    <a:pt x="242" y="214"/>
                    <a:pt x="232" y="218"/>
                    <a:pt x="217" y="218"/>
                  </a:cubicBezTo>
                  <a:cubicBezTo>
                    <a:pt x="208" y="218"/>
                    <a:pt x="199" y="217"/>
                    <a:pt x="189" y="215"/>
                  </a:cubicBezTo>
                  <a:cubicBezTo>
                    <a:pt x="192" y="203"/>
                    <a:pt x="194" y="191"/>
                    <a:pt x="195" y="179"/>
                  </a:cubicBezTo>
                  <a:cubicBezTo>
                    <a:pt x="205" y="171"/>
                    <a:pt x="215" y="163"/>
                    <a:pt x="223" y="155"/>
                  </a:cubicBezTo>
                  <a:cubicBezTo>
                    <a:pt x="226" y="159"/>
                    <a:pt x="230" y="163"/>
                    <a:pt x="232" y="167"/>
                  </a:cubicBezTo>
                  <a:cubicBezTo>
                    <a:pt x="245" y="184"/>
                    <a:pt x="251" y="200"/>
                    <a:pt x="24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99"/>
            <p:cNvSpPr>
              <a:spLocks noChangeArrowheads="1"/>
            </p:cNvSpPr>
            <p:nvPr/>
          </p:nvSpPr>
          <p:spPr bwMode="auto">
            <a:xfrm>
              <a:off x="8524875" y="3898901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100"/>
            <p:cNvSpPr>
              <a:spLocks noChangeArrowheads="1"/>
            </p:cNvSpPr>
            <p:nvPr/>
          </p:nvSpPr>
          <p:spPr bwMode="auto">
            <a:xfrm>
              <a:off x="8683625" y="3898901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101"/>
            <p:cNvSpPr>
              <a:spLocks noChangeArrowheads="1"/>
            </p:cNvSpPr>
            <p:nvPr/>
          </p:nvSpPr>
          <p:spPr bwMode="auto">
            <a:xfrm>
              <a:off x="8583613" y="3967163"/>
              <a:ext cx="41275" cy="396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525476" y="4542510"/>
            <a:ext cx="1710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MyriadSetPro-Semibold" panose="02000400000000000000" pitchFamily="2" charset="0"/>
              </a:rPr>
              <a:t>INTERNET &amp; DATE SERVICE</a:t>
            </a:r>
            <a:endParaRPr lang="zh-CN" altLang="en-US" sz="1200" dirty="0">
              <a:latin typeface="MyriadSetPro-Semibold" panose="02000400000000000000" pitchFamily="2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054979" y="2753925"/>
            <a:ext cx="1350150" cy="1711325"/>
          </a:xfrm>
          <a:prstGeom prst="roundRect">
            <a:avLst>
              <a:gd name="adj" fmla="val 4087"/>
            </a:avLst>
          </a:prstGeom>
          <a:noFill/>
          <a:ln w="190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380237" y="2753925"/>
            <a:ext cx="1350150" cy="1711325"/>
          </a:xfrm>
          <a:prstGeom prst="roundRect">
            <a:avLst>
              <a:gd name="adj" fmla="val 4087"/>
            </a:avLst>
          </a:prstGeom>
          <a:noFill/>
          <a:ln w="190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8705496" y="2753925"/>
            <a:ext cx="1350150" cy="1711325"/>
          </a:xfrm>
          <a:prstGeom prst="roundRect">
            <a:avLst>
              <a:gd name="adj" fmla="val 4087"/>
            </a:avLst>
          </a:prstGeom>
          <a:noFill/>
          <a:ln w="190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Rectangle 66"/>
          <p:cNvSpPr>
            <a:spLocks/>
          </p:cNvSpPr>
          <p:nvPr/>
        </p:nvSpPr>
        <p:spPr bwMode="auto">
          <a:xfrm>
            <a:off x="10537825" y="6346825"/>
            <a:ext cx="1016000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 anchor="ctr"/>
          <a:lstStyle/>
          <a:p>
            <a:pPr algn="ctr" eaLnBrk="1"/>
            <a:r>
              <a:rPr lang="zh-CN" altLang="en-US" sz="1000" dirty="0">
                <a:latin typeface="微软雅黑" pitchFamily="34" charset="-122"/>
                <a:ea typeface="微软雅黑" pitchFamily="34" charset="-122"/>
                <a:sym typeface="FZLanTingHeiS-DB1-GBK" charset="0"/>
              </a:rPr>
              <a:t>主营业务</a:t>
            </a:r>
            <a:endParaRPr lang="zh-CN" altLang="zh-CN" sz="1000" dirty="0">
              <a:latin typeface="微软雅黑" pitchFamily="34" charset="-122"/>
              <a:ea typeface="微软雅黑" pitchFamily="34" charset="-122"/>
              <a:sym typeface="FZLanTingHeiS-DB1-GB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77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3000">
        <p14:pan dir="u"/>
      </p:transition>
    </mc:Choice>
    <mc:Fallback xmlns="">
      <p:transition spd="slow" advTm="3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0" y="6297613"/>
            <a:ext cx="360363" cy="365125"/>
          </a:xfrm>
          <a:prstGeom prst="rect">
            <a:avLst/>
          </a:prstGeom>
        </p:spPr>
        <p:txBody>
          <a:bodyPr/>
          <a:lstStyle/>
          <a:p>
            <a:fld id="{70F89A6E-6157-44CB-BFDA-F65D0184ED3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93714" y="2273676"/>
            <a:ext cx="3060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泛交易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6093832" y="2695273"/>
            <a:ext cx="540060" cy="540060"/>
            <a:chOff x="6096660" y="2695273"/>
            <a:chExt cx="540060" cy="540060"/>
          </a:xfrm>
        </p:grpSpPr>
        <p:sp>
          <p:nvSpPr>
            <p:cNvPr id="40" name="圆角矩形 39"/>
            <p:cNvSpPr/>
            <p:nvPr/>
          </p:nvSpPr>
          <p:spPr>
            <a:xfrm>
              <a:off x="6096660" y="2695273"/>
              <a:ext cx="540060" cy="540060"/>
            </a:xfrm>
            <a:prstGeom prst="roundRect">
              <a:avLst>
                <a:gd name="adj" fmla="val 255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389"/>
            <p:cNvSpPr>
              <a:spLocks/>
            </p:cNvSpPr>
            <p:nvPr/>
          </p:nvSpPr>
          <p:spPr bwMode="auto">
            <a:xfrm>
              <a:off x="6151455" y="2777216"/>
              <a:ext cx="430470" cy="376174"/>
            </a:xfrm>
            <a:custGeom>
              <a:avLst/>
              <a:gdLst>
                <a:gd name="T0" fmla="*/ 90 w 111"/>
                <a:gd name="T1" fmla="*/ 52 h 97"/>
                <a:gd name="T2" fmla="*/ 111 w 111"/>
                <a:gd name="T3" fmla="*/ 52 h 97"/>
                <a:gd name="T4" fmla="*/ 90 w 111"/>
                <a:gd name="T5" fmla="*/ 32 h 97"/>
                <a:gd name="T6" fmla="*/ 90 w 111"/>
                <a:gd name="T7" fmla="*/ 0 h 97"/>
                <a:gd name="T8" fmla="*/ 73 w 111"/>
                <a:gd name="T9" fmla="*/ 0 h 97"/>
                <a:gd name="T10" fmla="*/ 73 w 111"/>
                <a:gd name="T11" fmla="*/ 16 h 97"/>
                <a:gd name="T12" fmla="*/ 56 w 111"/>
                <a:gd name="T13" fmla="*/ 0 h 97"/>
                <a:gd name="T14" fmla="*/ 0 w 111"/>
                <a:gd name="T15" fmla="*/ 52 h 97"/>
                <a:gd name="T16" fmla="*/ 21 w 111"/>
                <a:gd name="T17" fmla="*/ 52 h 97"/>
                <a:gd name="T18" fmla="*/ 21 w 111"/>
                <a:gd name="T19" fmla="*/ 97 h 97"/>
                <a:gd name="T20" fmla="*/ 45 w 111"/>
                <a:gd name="T21" fmla="*/ 97 h 97"/>
                <a:gd name="T22" fmla="*/ 45 w 111"/>
                <a:gd name="T23" fmla="*/ 66 h 97"/>
                <a:gd name="T24" fmla="*/ 66 w 111"/>
                <a:gd name="T25" fmla="*/ 66 h 97"/>
                <a:gd name="T26" fmla="*/ 66 w 111"/>
                <a:gd name="T27" fmla="*/ 97 h 97"/>
                <a:gd name="T28" fmla="*/ 90 w 111"/>
                <a:gd name="T29" fmla="*/ 97 h 97"/>
                <a:gd name="T30" fmla="*/ 90 w 111"/>
                <a:gd name="T31" fmla="*/ 5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1" h="97">
                  <a:moveTo>
                    <a:pt x="90" y="52"/>
                  </a:moveTo>
                  <a:lnTo>
                    <a:pt x="111" y="52"/>
                  </a:lnTo>
                  <a:lnTo>
                    <a:pt x="90" y="32"/>
                  </a:lnTo>
                  <a:lnTo>
                    <a:pt x="90" y="0"/>
                  </a:lnTo>
                  <a:lnTo>
                    <a:pt x="73" y="0"/>
                  </a:lnTo>
                  <a:lnTo>
                    <a:pt x="73" y="16"/>
                  </a:lnTo>
                  <a:lnTo>
                    <a:pt x="56" y="0"/>
                  </a:lnTo>
                  <a:lnTo>
                    <a:pt x="0" y="52"/>
                  </a:lnTo>
                  <a:lnTo>
                    <a:pt x="21" y="52"/>
                  </a:lnTo>
                  <a:lnTo>
                    <a:pt x="21" y="97"/>
                  </a:lnTo>
                  <a:lnTo>
                    <a:pt x="45" y="97"/>
                  </a:lnTo>
                  <a:lnTo>
                    <a:pt x="45" y="66"/>
                  </a:lnTo>
                  <a:lnTo>
                    <a:pt x="66" y="66"/>
                  </a:lnTo>
                  <a:lnTo>
                    <a:pt x="66" y="97"/>
                  </a:lnTo>
                  <a:lnTo>
                    <a:pt x="90" y="97"/>
                  </a:lnTo>
                  <a:lnTo>
                    <a:pt x="90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093832" y="3843323"/>
            <a:ext cx="540060" cy="540060"/>
            <a:chOff x="6093832" y="3843323"/>
            <a:chExt cx="540060" cy="540060"/>
          </a:xfrm>
        </p:grpSpPr>
        <p:sp>
          <p:nvSpPr>
            <p:cNvPr id="42" name="圆角矩形 41"/>
            <p:cNvSpPr/>
            <p:nvPr/>
          </p:nvSpPr>
          <p:spPr>
            <a:xfrm>
              <a:off x="6093832" y="3843323"/>
              <a:ext cx="540060" cy="540060"/>
            </a:xfrm>
            <a:prstGeom prst="roundRect">
              <a:avLst>
                <a:gd name="adj" fmla="val 255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Freeform 804"/>
            <p:cNvSpPr>
              <a:spLocks/>
            </p:cNvSpPr>
            <p:nvPr/>
          </p:nvSpPr>
          <p:spPr bwMode="auto">
            <a:xfrm flipH="1">
              <a:off x="6132434" y="3894975"/>
              <a:ext cx="462856" cy="436756"/>
            </a:xfrm>
            <a:custGeom>
              <a:avLst/>
              <a:gdLst>
                <a:gd name="T0" fmla="*/ 164 w 165"/>
                <a:gd name="T1" fmla="*/ 131 h 156"/>
                <a:gd name="T2" fmla="*/ 145 w 165"/>
                <a:gd name="T3" fmla="*/ 119 h 156"/>
                <a:gd name="T4" fmla="*/ 119 w 165"/>
                <a:gd name="T5" fmla="*/ 108 h 156"/>
                <a:gd name="T6" fmla="*/ 112 w 165"/>
                <a:gd name="T7" fmla="*/ 106 h 156"/>
                <a:gd name="T8" fmla="*/ 105 w 165"/>
                <a:gd name="T9" fmla="*/ 94 h 156"/>
                <a:gd name="T10" fmla="*/ 101 w 165"/>
                <a:gd name="T11" fmla="*/ 94 h 156"/>
                <a:gd name="T12" fmla="*/ 105 w 165"/>
                <a:gd name="T13" fmla="*/ 85 h 156"/>
                <a:gd name="T14" fmla="*/ 107 w 165"/>
                <a:gd name="T15" fmla="*/ 74 h 156"/>
                <a:gd name="T16" fmla="*/ 112 w 165"/>
                <a:gd name="T17" fmla="*/ 70 h 156"/>
                <a:gd name="T18" fmla="*/ 114 w 165"/>
                <a:gd name="T19" fmla="*/ 63 h 156"/>
                <a:gd name="T20" fmla="*/ 114 w 165"/>
                <a:gd name="T21" fmla="*/ 51 h 156"/>
                <a:gd name="T22" fmla="*/ 112 w 165"/>
                <a:gd name="T23" fmla="*/ 46 h 156"/>
                <a:gd name="T24" fmla="*/ 113 w 165"/>
                <a:gd name="T25" fmla="*/ 30 h 156"/>
                <a:gd name="T26" fmla="*/ 111 w 165"/>
                <a:gd name="T27" fmla="*/ 19 h 156"/>
                <a:gd name="T28" fmla="*/ 107 w 165"/>
                <a:gd name="T29" fmla="*/ 12 h 156"/>
                <a:gd name="T30" fmla="*/ 102 w 165"/>
                <a:gd name="T31" fmla="*/ 11 h 156"/>
                <a:gd name="T32" fmla="*/ 99 w 165"/>
                <a:gd name="T33" fmla="*/ 8 h 156"/>
                <a:gd name="T34" fmla="*/ 64 w 165"/>
                <a:gd name="T35" fmla="*/ 9 h 156"/>
                <a:gd name="T36" fmla="*/ 51 w 165"/>
                <a:gd name="T37" fmla="*/ 46 h 156"/>
                <a:gd name="T38" fmla="*/ 49 w 165"/>
                <a:gd name="T39" fmla="*/ 53 h 156"/>
                <a:gd name="T40" fmla="*/ 54 w 165"/>
                <a:gd name="T41" fmla="*/ 72 h 156"/>
                <a:gd name="T42" fmla="*/ 58 w 165"/>
                <a:gd name="T43" fmla="*/ 73 h 156"/>
                <a:gd name="T44" fmla="*/ 59 w 165"/>
                <a:gd name="T45" fmla="*/ 86 h 156"/>
                <a:gd name="T46" fmla="*/ 63 w 165"/>
                <a:gd name="T47" fmla="*/ 94 h 156"/>
                <a:gd name="T48" fmla="*/ 60 w 165"/>
                <a:gd name="T49" fmla="*/ 94 h 156"/>
                <a:gd name="T50" fmla="*/ 53 w 165"/>
                <a:gd name="T51" fmla="*/ 106 h 156"/>
                <a:gd name="T52" fmla="*/ 46 w 165"/>
                <a:gd name="T53" fmla="*/ 108 h 156"/>
                <a:gd name="T54" fmla="*/ 20 w 165"/>
                <a:gd name="T55" fmla="*/ 119 h 156"/>
                <a:gd name="T56" fmla="*/ 1 w 165"/>
                <a:gd name="T57" fmla="*/ 131 h 156"/>
                <a:gd name="T58" fmla="*/ 0 w 165"/>
                <a:gd name="T59" fmla="*/ 156 h 156"/>
                <a:gd name="T60" fmla="*/ 72 w 165"/>
                <a:gd name="T61" fmla="*/ 156 h 156"/>
                <a:gd name="T62" fmla="*/ 78 w 165"/>
                <a:gd name="T63" fmla="*/ 120 h 156"/>
                <a:gd name="T64" fmla="*/ 73 w 165"/>
                <a:gd name="T65" fmla="*/ 111 h 156"/>
                <a:gd name="T66" fmla="*/ 83 w 165"/>
                <a:gd name="T67" fmla="*/ 106 h 156"/>
                <a:gd name="T68" fmla="*/ 92 w 165"/>
                <a:gd name="T69" fmla="*/ 111 h 156"/>
                <a:gd name="T70" fmla="*/ 87 w 165"/>
                <a:gd name="T71" fmla="*/ 120 h 156"/>
                <a:gd name="T72" fmla="*/ 96 w 165"/>
                <a:gd name="T73" fmla="*/ 156 h 156"/>
                <a:gd name="T74" fmla="*/ 164 w 165"/>
                <a:gd name="T75" fmla="*/ 156 h 156"/>
                <a:gd name="T76" fmla="*/ 164 w 165"/>
                <a:gd name="T77" fmla="*/ 13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" h="156">
                  <a:moveTo>
                    <a:pt x="164" y="131"/>
                  </a:moveTo>
                  <a:cubicBezTo>
                    <a:pt x="161" y="123"/>
                    <a:pt x="152" y="122"/>
                    <a:pt x="145" y="119"/>
                  </a:cubicBezTo>
                  <a:cubicBezTo>
                    <a:pt x="137" y="115"/>
                    <a:pt x="127" y="111"/>
                    <a:pt x="119" y="108"/>
                  </a:cubicBezTo>
                  <a:cubicBezTo>
                    <a:pt x="117" y="107"/>
                    <a:pt x="114" y="107"/>
                    <a:pt x="112" y="106"/>
                  </a:cubicBezTo>
                  <a:cubicBezTo>
                    <a:pt x="109" y="104"/>
                    <a:pt x="107" y="98"/>
                    <a:pt x="105" y="94"/>
                  </a:cubicBezTo>
                  <a:cubicBezTo>
                    <a:pt x="104" y="94"/>
                    <a:pt x="102" y="94"/>
                    <a:pt x="101" y="94"/>
                  </a:cubicBezTo>
                  <a:cubicBezTo>
                    <a:pt x="101" y="89"/>
                    <a:pt x="104" y="89"/>
                    <a:pt x="105" y="85"/>
                  </a:cubicBezTo>
                  <a:cubicBezTo>
                    <a:pt x="106" y="81"/>
                    <a:pt x="105" y="77"/>
                    <a:pt x="107" y="74"/>
                  </a:cubicBezTo>
                  <a:cubicBezTo>
                    <a:pt x="108" y="72"/>
                    <a:pt x="111" y="72"/>
                    <a:pt x="112" y="70"/>
                  </a:cubicBezTo>
                  <a:cubicBezTo>
                    <a:pt x="113" y="68"/>
                    <a:pt x="114" y="65"/>
                    <a:pt x="114" y="63"/>
                  </a:cubicBezTo>
                  <a:cubicBezTo>
                    <a:pt x="115" y="60"/>
                    <a:pt x="116" y="55"/>
                    <a:pt x="114" y="51"/>
                  </a:cubicBezTo>
                  <a:cubicBezTo>
                    <a:pt x="113" y="49"/>
                    <a:pt x="112" y="49"/>
                    <a:pt x="112" y="46"/>
                  </a:cubicBezTo>
                  <a:cubicBezTo>
                    <a:pt x="111" y="43"/>
                    <a:pt x="113" y="33"/>
                    <a:pt x="113" y="30"/>
                  </a:cubicBezTo>
                  <a:cubicBezTo>
                    <a:pt x="113" y="25"/>
                    <a:pt x="113" y="24"/>
                    <a:pt x="111" y="19"/>
                  </a:cubicBezTo>
                  <a:cubicBezTo>
                    <a:pt x="111" y="19"/>
                    <a:pt x="110" y="14"/>
                    <a:pt x="107" y="12"/>
                  </a:cubicBezTo>
                  <a:cubicBezTo>
                    <a:pt x="102" y="11"/>
                    <a:pt x="102" y="11"/>
                    <a:pt x="102" y="11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86" y="0"/>
                    <a:pt x="71" y="6"/>
                    <a:pt x="64" y="9"/>
                  </a:cubicBezTo>
                  <a:cubicBezTo>
                    <a:pt x="53" y="12"/>
                    <a:pt x="46" y="23"/>
                    <a:pt x="51" y="46"/>
                  </a:cubicBezTo>
                  <a:cubicBezTo>
                    <a:pt x="52" y="49"/>
                    <a:pt x="49" y="51"/>
                    <a:pt x="49" y="53"/>
                  </a:cubicBezTo>
                  <a:cubicBezTo>
                    <a:pt x="50" y="58"/>
                    <a:pt x="50" y="69"/>
                    <a:pt x="54" y="72"/>
                  </a:cubicBezTo>
                  <a:cubicBezTo>
                    <a:pt x="54" y="72"/>
                    <a:pt x="58" y="73"/>
                    <a:pt x="58" y="73"/>
                  </a:cubicBezTo>
                  <a:cubicBezTo>
                    <a:pt x="58" y="77"/>
                    <a:pt x="58" y="82"/>
                    <a:pt x="59" y="86"/>
                  </a:cubicBezTo>
                  <a:cubicBezTo>
                    <a:pt x="60" y="89"/>
                    <a:pt x="63" y="89"/>
                    <a:pt x="63" y="94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58" y="98"/>
                    <a:pt x="56" y="104"/>
                    <a:pt x="53" y="106"/>
                  </a:cubicBezTo>
                  <a:cubicBezTo>
                    <a:pt x="51" y="107"/>
                    <a:pt x="48" y="107"/>
                    <a:pt x="46" y="108"/>
                  </a:cubicBezTo>
                  <a:cubicBezTo>
                    <a:pt x="38" y="111"/>
                    <a:pt x="28" y="115"/>
                    <a:pt x="20" y="119"/>
                  </a:cubicBezTo>
                  <a:cubicBezTo>
                    <a:pt x="13" y="122"/>
                    <a:pt x="4" y="123"/>
                    <a:pt x="1" y="131"/>
                  </a:cubicBezTo>
                  <a:cubicBezTo>
                    <a:pt x="1" y="136"/>
                    <a:pt x="0" y="149"/>
                    <a:pt x="0" y="156"/>
                  </a:cubicBezTo>
                  <a:cubicBezTo>
                    <a:pt x="72" y="156"/>
                    <a:pt x="72" y="156"/>
                    <a:pt x="72" y="156"/>
                  </a:cubicBezTo>
                  <a:cubicBezTo>
                    <a:pt x="78" y="120"/>
                    <a:pt x="78" y="120"/>
                    <a:pt x="78" y="120"/>
                  </a:cubicBezTo>
                  <a:cubicBezTo>
                    <a:pt x="73" y="111"/>
                    <a:pt x="73" y="111"/>
                    <a:pt x="73" y="111"/>
                  </a:cubicBezTo>
                  <a:cubicBezTo>
                    <a:pt x="83" y="106"/>
                    <a:pt x="83" y="106"/>
                    <a:pt x="83" y="106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87" y="120"/>
                    <a:pt x="87" y="120"/>
                    <a:pt x="87" y="120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164" y="156"/>
                    <a:pt x="164" y="156"/>
                    <a:pt x="164" y="156"/>
                  </a:cubicBezTo>
                  <a:cubicBezTo>
                    <a:pt x="165" y="149"/>
                    <a:pt x="164" y="136"/>
                    <a:pt x="164" y="13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093832" y="4991373"/>
            <a:ext cx="540060" cy="540060"/>
            <a:chOff x="6096660" y="4993811"/>
            <a:chExt cx="540060" cy="540060"/>
          </a:xfrm>
        </p:grpSpPr>
        <p:sp>
          <p:nvSpPr>
            <p:cNvPr id="43" name="圆角矩形 42"/>
            <p:cNvSpPr/>
            <p:nvPr/>
          </p:nvSpPr>
          <p:spPr>
            <a:xfrm>
              <a:off x="6096660" y="4993811"/>
              <a:ext cx="540060" cy="540060"/>
            </a:xfrm>
            <a:prstGeom prst="roundRect">
              <a:avLst>
                <a:gd name="adj" fmla="val 255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6150690" y="5047841"/>
              <a:ext cx="432000" cy="432000"/>
              <a:chOff x="5830889" y="3163888"/>
              <a:chExt cx="176213" cy="176213"/>
            </a:xfrm>
            <a:solidFill>
              <a:schemeClr val="bg1"/>
            </a:solidFill>
          </p:grpSpPr>
          <p:sp>
            <p:nvSpPr>
              <p:cNvPr id="16" name="Freeform 94"/>
              <p:cNvSpPr>
                <a:spLocks/>
              </p:cNvSpPr>
              <p:nvPr/>
            </p:nvSpPr>
            <p:spPr bwMode="auto">
              <a:xfrm>
                <a:off x="5976939" y="3224213"/>
                <a:ext cx="6350" cy="11113"/>
              </a:xfrm>
              <a:custGeom>
                <a:avLst/>
                <a:gdLst>
                  <a:gd name="T0" fmla="*/ 1 w 10"/>
                  <a:gd name="T1" fmla="*/ 6 h 18"/>
                  <a:gd name="T2" fmla="*/ 4 w 10"/>
                  <a:gd name="T3" fmla="*/ 11 h 18"/>
                  <a:gd name="T4" fmla="*/ 5 w 10"/>
                  <a:gd name="T5" fmla="*/ 16 h 18"/>
                  <a:gd name="T6" fmla="*/ 9 w 10"/>
                  <a:gd name="T7" fmla="*/ 16 h 18"/>
                  <a:gd name="T8" fmla="*/ 8 w 10"/>
                  <a:gd name="T9" fmla="*/ 13 h 18"/>
                  <a:gd name="T10" fmla="*/ 8 w 10"/>
                  <a:gd name="T11" fmla="*/ 11 h 18"/>
                  <a:gd name="T12" fmla="*/ 10 w 10"/>
                  <a:gd name="T13" fmla="*/ 11 h 18"/>
                  <a:gd name="T14" fmla="*/ 8 w 10"/>
                  <a:gd name="T15" fmla="*/ 9 h 18"/>
                  <a:gd name="T16" fmla="*/ 7 w 10"/>
                  <a:gd name="T17" fmla="*/ 8 h 18"/>
                  <a:gd name="T18" fmla="*/ 5 w 10"/>
                  <a:gd name="T19" fmla="*/ 6 h 18"/>
                  <a:gd name="T20" fmla="*/ 5 w 10"/>
                  <a:gd name="T21" fmla="*/ 4 h 18"/>
                  <a:gd name="T22" fmla="*/ 7 w 10"/>
                  <a:gd name="T23" fmla="*/ 4 h 18"/>
                  <a:gd name="T24" fmla="*/ 8 w 10"/>
                  <a:gd name="T25" fmla="*/ 3 h 18"/>
                  <a:gd name="T26" fmla="*/ 5 w 10"/>
                  <a:gd name="T27" fmla="*/ 1 h 18"/>
                  <a:gd name="T28" fmla="*/ 1 w 10"/>
                  <a:gd name="T29" fmla="*/ 3 h 18"/>
                  <a:gd name="T30" fmla="*/ 1 w 10"/>
                  <a:gd name="T31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" h="18">
                    <a:moveTo>
                      <a:pt x="1" y="6"/>
                    </a:moveTo>
                    <a:cubicBezTo>
                      <a:pt x="1" y="8"/>
                      <a:pt x="3" y="9"/>
                      <a:pt x="4" y="11"/>
                    </a:cubicBezTo>
                    <a:cubicBezTo>
                      <a:pt x="4" y="13"/>
                      <a:pt x="2" y="15"/>
                      <a:pt x="5" y="16"/>
                    </a:cubicBezTo>
                    <a:cubicBezTo>
                      <a:pt x="6" y="18"/>
                      <a:pt x="9" y="18"/>
                      <a:pt x="9" y="16"/>
                    </a:cubicBezTo>
                    <a:cubicBezTo>
                      <a:pt x="7" y="16"/>
                      <a:pt x="9" y="13"/>
                      <a:pt x="8" y="13"/>
                    </a:cubicBezTo>
                    <a:cubicBezTo>
                      <a:pt x="8" y="12"/>
                      <a:pt x="8" y="12"/>
                      <a:pt x="8" y="11"/>
                    </a:cubicBezTo>
                    <a:cubicBezTo>
                      <a:pt x="8" y="11"/>
                      <a:pt x="9" y="11"/>
                      <a:pt x="10" y="11"/>
                    </a:cubicBezTo>
                    <a:cubicBezTo>
                      <a:pt x="10" y="10"/>
                      <a:pt x="8" y="10"/>
                      <a:pt x="8" y="9"/>
                    </a:cubicBezTo>
                    <a:cubicBezTo>
                      <a:pt x="8" y="9"/>
                      <a:pt x="6" y="10"/>
                      <a:pt x="7" y="8"/>
                    </a:cubicBezTo>
                    <a:cubicBezTo>
                      <a:pt x="7" y="7"/>
                      <a:pt x="6" y="7"/>
                      <a:pt x="5" y="6"/>
                    </a:cubicBezTo>
                    <a:cubicBezTo>
                      <a:pt x="5" y="6"/>
                      <a:pt x="4" y="4"/>
                      <a:pt x="5" y="4"/>
                    </a:cubicBezTo>
                    <a:cubicBezTo>
                      <a:pt x="6" y="4"/>
                      <a:pt x="5" y="4"/>
                      <a:pt x="7" y="4"/>
                    </a:cubicBezTo>
                    <a:cubicBezTo>
                      <a:pt x="7" y="4"/>
                      <a:pt x="9" y="3"/>
                      <a:pt x="8" y="3"/>
                    </a:cubicBezTo>
                    <a:cubicBezTo>
                      <a:pt x="7" y="2"/>
                      <a:pt x="8" y="0"/>
                      <a:pt x="5" y="1"/>
                    </a:cubicBezTo>
                    <a:cubicBezTo>
                      <a:pt x="4" y="1"/>
                      <a:pt x="3" y="3"/>
                      <a:pt x="1" y="3"/>
                    </a:cubicBezTo>
                    <a:cubicBezTo>
                      <a:pt x="1" y="3"/>
                      <a:pt x="0" y="6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95"/>
              <p:cNvSpPr>
                <a:spLocks/>
              </p:cNvSpPr>
              <p:nvPr/>
            </p:nvSpPr>
            <p:spPr bwMode="auto">
              <a:xfrm>
                <a:off x="5962651" y="3225801"/>
                <a:ext cx="11113" cy="6350"/>
              </a:xfrm>
              <a:custGeom>
                <a:avLst/>
                <a:gdLst>
                  <a:gd name="T0" fmla="*/ 16 w 18"/>
                  <a:gd name="T1" fmla="*/ 8 h 11"/>
                  <a:gd name="T2" fmla="*/ 13 w 18"/>
                  <a:gd name="T3" fmla="*/ 4 h 11"/>
                  <a:gd name="T4" fmla="*/ 10 w 18"/>
                  <a:gd name="T5" fmla="*/ 3 h 11"/>
                  <a:gd name="T6" fmla="*/ 8 w 18"/>
                  <a:gd name="T7" fmla="*/ 3 h 11"/>
                  <a:gd name="T8" fmla="*/ 6 w 18"/>
                  <a:gd name="T9" fmla="*/ 2 h 11"/>
                  <a:gd name="T10" fmla="*/ 3 w 18"/>
                  <a:gd name="T11" fmla="*/ 0 h 11"/>
                  <a:gd name="T12" fmla="*/ 0 w 18"/>
                  <a:gd name="T13" fmla="*/ 8 h 11"/>
                  <a:gd name="T14" fmla="*/ 0 w 18"/>
                  <a:gd name="T15" fmla="*/ 9 h 11"/>
                  <a:gd name="T16" fmla="*/ 9 w 18"/>
                  <a:gd name="T17" fmla="*/ 8 h 11"/>
                  <a:gd name="T18" fmla="*/ 10 w 18"/>
                  <a:gd name="T19" fmla="*/ 8 h 11"/>
                  <a:gd name="T20" fmla="*/ 14 w 18"/>
                  <a:gd name="T21" fmla="*/ 10 h 11"/>
                  <a:gd name="T22" fmla="*/ 16 w 18"/>
                  <a:gd name="T23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" h="11">
                    <a:moveTo>
                      <a:pt x="16" y="8"/>
                    </a:moveTo>
                    <a:cubicBezTo>
                      <a:pt x="16" y="5"/>
                      <a:pt x="13" y="5"/>
                      <a:pt x="13" y="4"/>
                    </a:cubicBezTo>
                    <a:cubicBezTo>
                      <a:pt x="12" y="4"/>
                      <a:pt x="11" y="3"/>
                      <a:pt x="10" y="3"/>
                    </a:cubicBezTo>
                    <a:cubicBezTo>
                      <a:pt x="9" y="3"/>
                      <a:pt x="8" y="3"/>
                      <a:pt x="8" y="3"/>
                    </a:cubicBezTo>
                    <a:cubicBezTo>
                      <a:pt x="6" y="4"/>
                      <a:pt x="7" y="2"/>
                      <a:pt x="6" y="2"/>
                    </a:cubicBezTo>
                    <a:cubicBezTo>
                      <a:pt x="6" y="1"/>
                      <a:pt x="5" y="0"/>
                      <a:pt x="3" y="0"/>
                    </a:cubicBezTo>
                    <a:cubicBezTo>
                      <a:pt x="1" y="3"/>
                      <a:pt x="0" y="5"/>
                      <a:pt x="0" y="8"/>
                    </a:cubicBezTo>
                    <a:cubicBezTo>
                      <a:pt x="1" y="8"/>
                      <a:pt x="1" y="8"/>
                      <a:pt x="0" y="9"/>
                    </a:cubicBezTo>
                    <a:cubicBezTo>
                      <a:pt x="2" y="9"/>
                      <a:pt x="9" y="9"/>
                      <a:pt x="9" y="8"/>
                    </a:cubicBezTo>
                    <a:cubicBezTo>
                      <a:pt x="9" y="8"/>
                      <a:pt x="10" y="11"/>
                      <a:pt x="10" y="8"/>
                    </a:cubicBezTo>
                    <a:cubicBezTo>
                      <a:pt x="11" y="8"/>
                      <a:pt x="12" y="11"/>
                      <a:pt x="14" y="10"/>
                    </a:cubicBezTo>
                    <a:cubicBezTo>
                      <a:pt x="14" y="11"/>
                      <a:pt x="18" y="8"/>
                      <a:pt x="1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96"/>
              <p:cNvSpPr>
                <a:spLocks/>
              </p:cNvSpPr>
              <p:nvPr/>
            </p:nvSpPr>
            <p:spPr bwMode="auto">
              <a:xfrm>
                <a:off x="5900739" y="3252788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97"/>
              <p:cNvSpPr>
                <a:spLocks noEditPoints="1"/>
              </p:cNvSpPr>
              <p:nvPr/>
            </p:nvSpPr>
            <p:spPr bwMode="auto">
              <a:xfrm>
                <a:off x="5830889" y="3163888"/>
                <a:ext cx="176213" cy="176213"/>
              </a:xfrm>
              <a:custGeom>
                <a:avLst/>
                <a:gdLst>
                  <a:gd name="T0" fmla="*/ 178 w 288"/>
                  <a:gd name="T1" fmla="*/ 90 h 288"/>
                  <a:gd name="T2" fmla="*/ 180 w 288"/>
                  <a:gd name="T3" fmla="*/ 88 h 288"/>
                  <a:gd name="T4" fmla="*/ 176 w 288"/>
                  <a:gd name="T5" fmla="*/ 94 h 288"/>
                  <a:gd name="T6" fmla="*/ 191 w 288"/>
                  <a:gd name="T7" fmla="*/ 108 h 288"/>
                  <a:gd name="T8" fmla="*/ 210 w 288"/>
                  <a:gd name="T9" fmla="*/ 124 h 288"/>
                  <a:gd name="T10" fmla="*/ 236 w 288"/>
                  <a:gd name="T11" fmla="*/ 156 h 288"/>
                  <a:gd name="T12" fmla="*/ 232 w 288"/>
                  <a:gd name="T13" fmla="*/ 174 h 288"/>
                  <a:gd name="T14" fmla="*/ 222 w 288"/>
                  <a:gd name="T15" fmla="*/ 215 h 288"/>
                  <a:gd name="T16" fmla="*/ 197 w 288"/>
                  <a:gd name="T17" fmla="*/ 208 h 288"/>
                  <a:gd name="T18" fmla="*/ 187 w 288"/>
                  <a:gd name="T19" fmla="*/ 166 h 288"/>
                  <a:gd name="T20" fmla="*/ 163 w 288"/>
                  <a:gd name="T21" fmla="*/ 135 h 288"/>
                  <a:gd name="T22" fmla="*/ 177 w 288"/>
                  <a:gd name="T23" fmla="*/ 118 h 288"/>
                  <a:gd name="T24" fmla="*/ 240 w 288"/>
                  <a:gd name="T25" fmla="*/ 193 h 288"/>
                  <a:gd name="T26" fmla="*/ 174 w 288"/>
                  <a:gd name="T27" fmla="*/ 88 h 288"/>
                  <a:gd name="T28" fmla="*/ 164 w 288"/>
                  <a:gd name="T29" fmla="*/ 71 h 288"/>
                  <a:gd name="T30" fmla="*/ 236 w 288"/>
                  <a:gd name="T31" fmla="*/ 197 h 288"/>
                  <a:gd name="T32" fmla="*/ 239 w 288"/>
                  <a:gd name="T33" fmla="*/ 206 h 288"/>
                  <a:gd name="T34" fmla="*/ 240 w 288"/>
                  <a:gd name="T35" fmla="*/ 127 h 288"/>
                  <a:gd name="T36" fmla="*/ 250 w 288"/>
                  <a:gd name="T37" fmla="*/ 133 h 288"/>
                  <a:gd name="T38" fmla="*/ 240 w 288"/>
                  <a:gd name="T39" fmla="*/ 151 h 288"/>
                  <a:gd name="T40" fmla="*/ 223 w 288"/>
                  <a:gd name="T41" fmla="*/ 124 h 288"/>
                  <a:gd name="T42" fmla="*/ 210 w 288"/>
                  <a:gd name="T43" fmla="*/ 109 h 288"/>
                  <a:gd name="T44" fmla="*/ 196 w 288"/>
                  <a:gd name="T45" fmla="*/ 105 h 288"/>
                  <a:gd name="T46" fmla="*/ 191 w 288"/>
                  <a:gd name="T47" fmla="*/ 104 h 288"/>
                  <a:gd name="T48" fmla="*/ 172 w 288"/>
                  <a:gd name="T49" fmla="*/ 106 h 288"/>
                  <a:gd name="T50" fmla="*/ 180 w 288"/>
                  <a:gd name="T51" fmla="*/ 96 h 288"/>
                  <a:gd name="T52" fmla="*/ 193 w 288"/>
                  <a:gd name="T53" fmla="*/ 84 h 288"/>
                  <a:gd name="T54" fmla="*/ 195 w 288"/>
                  <a:gd name="T55" fmla="*/ 73 h 288"/>
                  <a:gd name="T56" fmla="*/ 222 w 288"/>
                  <a:gd name="T57" fmla="*/ 70 h 288"/>
                  <a:gd name="T58" fmla="*/ 67 w 288"/>
                  <a:gd name="T59" fmla="*/ 58 h 288"/>
                  <a:gd name="T60" fmla="*/ 71 w 288"/>
                  <a:gd name="T61" fmla="*/ 68 h 288"/>
                  <a:gd name="T62" fmla="*/ 87 w 288"/>
                  <a:gd name="T63" fmla="*/ 64 h 288"/>
                  <a:gd name="T64" fmla="*/ 93 w 288"/>
                  <a:gd name="T65" fmla="*/ 69 h 288"/>
                  <a:gd name="T66" fmla="*/ 80 w 288"/>
                  <a:gd name="T67" fmla="*/ 80 h 288"/>
                  <a:gd name="T68" fmla="*/ 100 w 288"/>
                  <a:gd name="T69" fmla="*/ 92 h 288"/>
                  <a:gd name="T70" fmla="*/ 107 w 288"/>
                  <a:gd name="T71" fmla="*/ 76 h 288"/>
                  <a:gd name="T72" fmla="*/ 124 w 288"/>
                  <a:gd name="T73" fmla="*/ 87 h 288"/>
                  <a:gd name="T74" fmla="*/ 114 w 288"/>
                  <a:gd name="T75" fmla="*/ 98 h 288"/>
                  <a:gd name="T76" fmla="*/ 117 w 288"/>
                  <a:gd name="T77" fmla="*/ 103 h 288"/>
                  <a:gd name="T78" fmla="*/ 100 w 288"/>
                  <a:gd name="T79" fmla="*/ 119 h 288"/>
                  <a:gd name="T80" fmla="*/ 87 w 288"/>
                  <a:gd name="T81" fmla="*/ 127 h 288"/>
                  <a:gd name="T82" fmla="*/ 84 w 288"/>
                  <a:gd name="T83" fmla="*/ 144 h 288"/>
                  <a:gd name="T84" fmla="*/ 92 w 288"/>
                  <a:gd name="T85" fmla="*/ 149 h 288"/>
                  <a:gd name="T86" fmla="*/ 105 w 288"/>
                  <a:gd name="T87" fmla="*/ 156 h 288"/>
                  <a:gd name="T88" fmla="*/ 122 w 288"/>
                  <a:gd name="T89" fmla="*/ 158 h 288"/>
                  <a:gd name="T90" fmla="*/ 134 w 288"/>
                  <a:gd name="T91" fmla="*/ 167 h 288"/>
                  <a:gd name="T92" fmla="*/ 148 w 288"/>
                  <a:gd name="T93" fmla="*/ 177 h 288"/>
                  <a:gd name="T94" fmla="*/ 139 w 288"/>
                  <a:gd name="T95" fmla="*/ 211 h 288"/>
                  <a:gd name="T96" fmla="*/ 127 w 288"/>
                  <a:gd name="T97" fmla="*/ 232 h 288"/>
                  <a:gd name="T98" fmla="*/ 114 w 288"/>
                  <a:gd name="T99" fmla="*/ 247 h 288"/>
                  <a:gd name="T100" fmla="*/ 105 w 288"/>
                  <a:gd name="T101" fmla="*/ 240 h 288"/>
                  <a:gd name="T102" fmla="*/ 102 w 288"/>
                  <a:gd name="T103" fmla="*/ 189 h 288"/>
                  <a:gd name="T104" fmla="*/ 93 w 288"/>
                  <a:gd name="T105" fmla="*/ 159 h 288"/>
                  <a:gd name="T106" fmla="*/ 63 w 288"/>
                  <a:gd name="T107" fmla="*/ 133 h 288"/>
                  <a:gd name="T108" fmla="*/ 52 w 288"/>
                  <a:gd name="T109" fmla="*/ 122 h 288"/>
                  <a:gd name="T110" fmla="*/ 121 w 288"/>
                  <a:gd name="T111" fmla="*/ 102 h 288"/>
                  <a:gd name="T112" fmla="*/ 107 w 288"/>
                  <a:gd name="T113" fmla="*/ 142 h 288"/>
                  <a:gd name="T114" fmla="*/ 110 w 288"/>
                  <a:gd name="T115" fmla="*/ 153 h 288"/>
                  <a:gd name="T116" fmla="*/ 102 w 288"/>
                  <a:gd name="T117" fmla="*/ 145 h 288"/>
                  <a:gd name="T118" fmla="*/ 95 w 288"/>
                  <a:gd name="T119" fmla="*/ 13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88" h="288">
                    <a:moveTo>
                      <a:pt x="144" y="0"/>
                    </a:moveTo>
                    <a:cubicBezTo>
                      <a:pt x="65" y="0"/>
                      <a:pt x="0" y="64"/>
                      <a:pt x="0" y="144"/>
                    </a:cubicBezTo>
                    <a:cubicBezTo>
                      <a:pt x="0" y="223"/>
                      <a:pt x="65" y="288"/>
                      <a:pt x="144" y="288"/>
                    </a:cubicBezTo>
                    <a:cubicBezTo>
                      <a:pt x="224" y="288"/>
                      <a:pt x="288" y="223"/>
                      <a:pt x="288" y="144"/>
                    </a:cubicBezTo>
                    <a:cubicBezTo>
                      <a:pt x="288" y="64"/>
                      <a:pt x="224" y="0"/>
                      <a:pt x="144" y="0"/>
                    </a:cubicBezTo>
                    <a:close/>
                    <a:moveTo>
                      <a:pt x="177" y="93"/>
                    </a:moveTo>
                    <a:cubicBezTo>
                      <a:pt x="175" y="93"/>
                      <a:pt x="176" y="91"/>
                      <a:pt x="176" y="90"/>
                    </a:cubicBezTo>
                    <a:cubicBezTo>
                      <a:pt x="177" y="90"/>
                      <a:pt x="180" y="90"/>
                      <a:pt x="178" y="90"/>
                    </a:cubicBezTo>
                    <a:cubicBezTo>
                      <a:pt x="178" y="88"/>
                      <a:pt x="177" y="87"/>
                      <a:pt x="176" y="87"/>
                    </a:cubicBezTo>
                    <a:cubicBezTo>
                      <a:pt x="176" y="86"/>
                      <a:pt x="175" y="86"/>
                      <a:pt x="175" y="84"/>
                    </a:cubicBezTo>
                    <a:cubicBezTo>
                      <a:pt x="175" y="82"/>
                      <a:pt x="177" y="84"/>
                      <a:pt x="177" y="82"/>
                    </a:cubicBezTo>
                    <a:cubicBezTo>
                      <a:pt x="179" y="82"/>
                      <a:pt x="177" y="83"/>
                      <a:pt x="177" y="83"/>
                    </a:cubicBezTo>
                    <a:cubicBezTo>
                      <a:pt x="177" y="83"/>
                      <a:pt x="177" y="84"/>
                      <a:pt x="177" y="84"/>
                    </a:cubicBezTo>
                    <a:cubicBezTo>
                      <a:pt x="179" y="84"/>
                      <a:pt x="179" y="83"/>
                      <a:pt x="180" y="83"/>
                    </a:cubicBezTo>
                    <a:cubicBezTo>
                      <a:pt x="179" y="84"/>
                      <a:pt x="178" y="85"/>
                      <a:pt x="179" y="86"/>
                    </a:cubicBezTo>
                    <a:cubicBezTo>
                      <a:pt x="180" y="86"/>
                      <a:pt x="181" y="87"/>
                      <a:pt x="180" y="88"/>
                    </a:cubicBezTo>
                    <a:cubicBezTo>
                      <a:pt x="182" y="88"/>
                      <a:pt x="183" y="90"/>
                      <a:pt x="182" y="92"/>
                    </a:cubicBezTo>
                    <a:cubicBezTo>
                      <a:pt x="183" y="92"/>
                      <a:pt x="183" y="92"/>
                      <a:pt x="183" y="91"/>
                    </a:cubicBezTo>
                    <a:cubicBezTo>
                      <a:pt x="184" y="91"/>
                      <a:pt x="184" y="92"/>
                      <a:pt x="183" y="92"/>
                    </a:cubicBezTo>
                    <a:cubicBezTo>
                      <a:pt x="182" y="94"/>
                      <a:pt x="180" y="94"/>
                      <a:pt x="178" y="94"/>
                    </a:cubicBezTo>
                    <a:cubicBezTo>
                      <a:pt x="178" y="92"/>
                      <a:pt x="178" y="92"/>
                      <a:pt x="177" y="93"/>
                    </a:cubicBezTo>
                    <a:close/>
                    <a:moveTo>
                      <a:pt x="177" y="94"/>
                    </a:moveTo>
                    <a:cubicBezTo>
                      <a:pt x="177" y="95"/>
                      <a:pt x="176" y="95"/>
                      <a:pt x="176" y="94"/>
                    </a:cubicBezTo>
                    <a:cubicBezTo>
                      <a:pt x="176" y="94"/>
                      <a:pt x="176" y="94"/>
                      <a:pt x="176" y="94"/>
                    </a:cubicBezTo>
                    <a:cubicBezTo>
                      <a:pt x="176" y="94"/>
                      <a:pt x="176" y="94"/>
                      <a:pt x="177" y="94"/>
                    </a:cubicBezTo>
                    <a:close/>
                    <a:moveTo>
                      <a:pt x="191" y="109"/>
                    </a:moveTo>
                    <a:cubicBezTo>
                      <a:pt x="191" y="110"/>
                      <a:pt x="191" y="110"/>
                      <a:pt x="191" y="109"/>
                    </a:cubicBezTo>
                    <a:cubicBezTo>
                      <a:pt x="192" y="109"/>
                      <a:pt x="192" y="112"/>
                      <a:pt x="190" y="112"/>
                    </a:cubicBezTo>
                    <a:cubicBezTo>
                      <a:pt x="190" y="111"/>
                      <a:pt x="190" y="109"/>
                      <a:pt x="191" y="109"/>
                    </a:cubicBezTo>
                    <a:close/>
                    <a:moveTo>
                      <a:pt x="191" y="106"/>
                    </a:moveTo>
                    <a:cubicBezTo>
                      <a:pt x="191" y="107"/>
                      <a:pt x="192" y="107"/>
                      <a:pt x="192" y="106"/>
                    </a:cubicBezTo>
                    <a:cubicBezTo>
                      <a:pt x="193" y="106"/>
                      <a:pt x="191" y="107"/>
                      <a:pt x="191" y="108"/>
                    </a:cubicBezTo>
                    <a:cubicBezTo>
                      <a:pt x="191" y="108"/>
                      <a:pt x="191" y="107"/>
                      <a:pt x="191" y="106"/>
                    </a:cubicBezTo>
                    <a:close/>
                    <a:moveTo>
                      <a:pt x="192" y="116"/>
                    </a:moveTo>
                    <a:cubicBezTo>
                      <a:pt x="192" y="116"/>
                      <a:pt x="192" y="115"/>
                      <a:pt x="192" y="115"/>
                    </a:cubicBezTo>
                    <a:cubicBezTo>
                      <a:pt x="194" y="116"/>
                      <a:pt x="196" y="121"/>
                      <a:pt x="196" y="123"/>
                    </a:cubicBezTo>
                    <a:cubicBezTo>
                      <a:pt x="197" y="123"/>
                      <a:pt x="198" y="123"/>
                      <a:pt x="199" y="123"/>
                    </a:cubicBezTo>
                    <a:cubicBezTo>
                      <a:pt x="199" y="124"/>
                      <a:pt x="201" y="124"/>
                      <a:pt x="202" y="124"/>
                    </a:cubicBezTo>
                    <a:cubicBezTo>
                      <a:pt x="204" y="124"/>
                      <a:pt x="208" y="124"/>
                      <a:pt x="208" y="122"/>
                    </a:cubicBezTo>
                    <a:cubicBezTo>
                      <a:pt x="209" y="122"/>
                      <a:pt x="210" y="123"/>
                      <a:pt x="210" y="124"/>
                    </a:cubicBezTo>
                    <a:cubicBezTo>
                      <a:pt x="211" y="124"/>
                      <a:pt x="219" y="124"/>
                      <a:pt x="218" y="126"/>
                    </a:cubicBezTo>
                    <a:cubicBezTo>
                      <a:pt x="219" y="126"/>
                      <a:pt x="220" y="128"/>
                      <a:pt x="221" y="128"/>
                    </a:cubicBezTo>
                    <a:cubicBezTo>
                      <a:pt x="221" y="129"/>
                      <a:pt x="222" y="133"/>
                      <a:pt x="223" y="133"/>
                    </a:cubicBezTo>
                    <a:cubicBezTo>
                      <a:pt x="223" y="134"/>
                      <a:pt x="224" y="136"/>
                      <a:pt x="225" y="137"/>
                    </a:cubicBezTo>
                    <a:cubicBezTo>
                      <a:pt x="225" y="138"/>
                      <a:pt x="227" y="142"/>
                      <a:pt x="229" y="143"/>
                    </a:cubicBezTo>
                    <a:cubicBezTo>
                      <a:pt x="228" y="144"/>
                      <a:pt x="230" y="145"/>
                      <a:pt x="230" y="146"/>
                    </a:cubicBezTo>
                    <a:cubicBezTo>
                      <a:pt x="230" y="146"/>
                      <a:pt x="231" y="148"/>
                      <a:pt x="231" y="149"/>
                    </a:cubicBezTo>
                    <a:cubicBezTo>
                      <a:pt x="231" y="150"/>
                      <a:pt x="234" y="156"/>
                      <a:pt x="236" y="156"/>
                    </a:cubicBezTo>
                    <a:cubicBezTo>
                      <a:pt x="236" y="156"/>
                      <a:pt x="234" y="157"/>
                      <a:pt x="236" y="157"/>
                    </a:cubicBezTo>
                    <a:cubicBezTo>
                      <a:pt x="237" y="157"/>
                      <a:pt x="238" y="157"/>
                      <a:pt x="238" y="156"/>
                    </a:cubicBezTo>
                    <a:cubicBezTo>
                      <a:pt x="240" y="156"/>
                      <a:pt x="242" y="156"/>
                      <a:pt x="244" y="156"/>
                    </a:cubicBezTo>
                    <a:cubicBezTo>
                      <a:pt x="244" y="158"/>
                      <a:pt x="242" y="159"/>
                      <a:pt x="242" y="162"/>
                    </a:cubicBezTo>
                    <a:cubicBezTo>
                      <a:pt x="241" y="162"/>
                      <a:pt x="241" y="163"/>
                      <a:pt x="241" y="164"/>
                    </a:cubicBezTo>
                    <a:cubicBezTo>
                      <a:pt x="240" y="164"/>
                      <a:pt x="240" y="165"/>
                      <a:pt x="239" y="166"/>
                    </a:cubicBezTo>
                    <a:cubicBezTo>
                      <a:pt x="239" y="167"/>
                      <a:pt x="237" y="169"/>
                      <a:pt x="236" y="170"/>
                    </a:cubicBezTo>
                    <a:cubicBezTo>
                      <a:pt x="235" y="171"/>
                      <a:pt x="233" y="172"/>
                      <a:pt x="232" y="174"/>
                    </a:cubicBezTo>
                    <a:cubicBezTo>
                      <a:pt x="233" y="174"/>
                      <a:pt x="228" y="179"/>
                      <a:pt x="229" y="179"/>
                    </a:cubicBezTo>
                    <a:cubicBezTo>
                      <a:pt x="229" y="180"/>
                      <a:pt x="228" y="187"/>
                      <a:pt x="229" y="187"/>
                    </a:cubicBezTo>
                    <a:cubicBezTo>
                      <a:pt x="229" y="188"/>
                      <a:pt x="231" y="194"/>
                      <a:pt x="230" y="194"/>
                    </a:cubicBezTo>
                    <a:cubicBezTo>
                      <a:pt x="230" y="196"/>
                      <a:pt x="229" y="197"/>
                      <a:pt x="229" y="199"/>
                    </a:cubicBezTo>
                    <a:cubicBezTo>
                      <a:pt x="228" y="199"/>
                      <a:pt x="227" y="200"/>
                      <a:pt x="227" y="200"/>
                    </a:cubicBezTo>
                    <a:cubicBezTo>
                      <a:pt x="226" y="200"/>
                      <a:pt x="225" y="203"/>
                      <a:pt x="225" y="203"/>
                    </a:cubicBezTo>
                    <a:cubicBezTo>
                      <a:pt x="225" y="205"/>
                      <a:pt x="224" y="207"/>
                      <a:pt x="224" y="210"/>
                    </a:cubicBezTo>
                    <a:cubicBezTo>
                      <a:pt x="224" y="210"/>
                      <a:pt x="222" y="215"/>
                      <a:pt x="222" y="215"/>
                    </a:cubicBezTo>
                    <a:cubicBezTo>
                      <a:pt x="221" y="216"/>
                      <a:pt x="217" y="219"/>
                      <a:pt x="217" y="221"/>
                    </a:cubicBezTo>
                    <a:cubicBezTo>
                      <a:pt x="217" y="221"/>
                      <a:pt x="215" y="224"/>
                      <a:pt x="215" y="225"/>
                    </a:cubicBezTo>
                    <a:cubicBezTo>
                      <a:pt x="214" y="225"/>
                      <a:pt x="208" y="226"/>
                      <a:pt x="208" y="226"/>
                    </a:cubicBezTo>
                    <a:cubicBezTo>
                      <a:pt x="207" y="226"/>
                      <a:pt x="204" y="227"/>
                      <a:pt x="203" y="226"/>
                    </a:cubicBezTo>
                    <a:cubicBezTo>
                      <a:pt x="203" y="225"/>
                      <a:pt x="202" y="224"/>
                      <a:pt x="202" y="222"/>
                    </a:cubicBezTo>
                    <a:cubicBezTo>
                      <a:pt x="202" y="222"/>
                      <a:pt x="202" y="219"/>
                      <a:pt x="201" y="219"/>
                    </a:cubicBezTo>
                    <a:cubicBezTo>
                      <a:pt x="201" y="219"/>
                      <a:pt x="197" y="212"/>
                      <a:pt x="198" y="212"/>
                    </a:cubicBezTo>
                    <a:cubicBezTo>
                      <a:pt x="198" y="211"/>
                      <a:pt x="197" y="208"/>
                      <a:pt x="197" y="208"/>
                    </a:cubicBezTo>
                    <a:cubicBezTo>
                      <a:pt x="197" y="206"/>
                      <a:pt x="195" y="204"/>
                      <a:pt x="195" y="201"/>
                    </a:cubicBezTo>
                    <a:cubicBezTo>
                      <a:pt x="195" y="201"/>
                      <a:pt x="194" y="196"/>
                      <a:pt x="194" y="196"/>
                    </a:cubicBezTo>
                    <a:cubicBezTo>
                      <a:pt x="194" y="193"/>
                      <a:pt x="195" y="191"/>
                      <a:pt x="195" y="188"/>
                    </a:cubicBezTo>
                    <a:cubicBezTo>
                      <a:pt x="196" y="185"/>
                      <a:pt x="195" y="183"/>
                      <a:pt x="195" y="181"/>
                    </a:cubicBezTo>
                    <a:cubicBezTo>
                      <a:pt x="194" y="181"/>
                      <a:pt x="193" y="179"/>
                      <a:pt x="193" y="178"/>
                    </a:cubicBezTo>
                    <a:cubicBezTo>
                      <a:pt x="192" y="177"/>
                      <a:pt x="191" y="175"/>
                      <a:pt x="191" y="173"/>
                    </a:cubicBezTo>
                    <a:cubicBezTo>
                      <a:pt x="192" y="172"/>
                      <a:pt x="192" y="168"/>
                      <a:pt x="192" y="167"/>
                    </a:cubicBezTo>
                    <a:cubicBezTo>
                      <a:pt x="190" y="166"/>
                      <a:pt x="190" y="166"/>
                      <a:pt x="187" y="166"/>
                    </a:cubicBezTo>
                    <a:cubicBezTo>
                      <a:pt x="186" y="164"/>
                      <a:pt x="178" y="165"/>
                      <a:pt x="176" y="165"/>
                    </a:cubicBezTo>
                    <a:cubicBezTo>
                      <a:pt x="176" y="166"/>
                      <a:pt x="170" y="165"/>
                      <a:pt x="170" y="164"/>
                    </a:cubicBezTo>
                    <a:cubicBezTo>
                      <a:pt x="168" y="164"/>
                      <a:pt x="165" y="161"/>
                      <a:pt x="165" y="159"/>
                    </a:cubicBezTo>
                    <a:cubicBezTo>
                      <a:pt x="164" y="158"/>
                      <a:pt x="161" y="153"/>
                      <a:pt x="161" y="152"/>
                    </a:cubicBezTo>
                    <a:cubicBezTo>
                      <a:pt x="160" y="151"/>
                      <a:pt x="160" y="148"/>
                      <a:pt x="161" y="148"/>
                    </a:cubicBezTo>
                    <a:cubicBezTo>
                      <a:pt x="161" y="148"/>
                      <a:pt x="161" y="145"/>
                      <a:pt x="160" y="144"/>
                    </a:cubicBezTo>
                    <a:cubicBezTo>
                      <a:pt x="160" y="144"/>
                      <a:pt x="161" y="143"/>
                      <a:pt x="161" y="142"/>
                    </a:cubicBezTo>
                    <a:cubicBezTo>
                      <a:pt x="161" y="139"/>
                      <a:pt x="161" y="138"/>
                      <a:pt x="163" y="135"/>
                    </a:cubicBezTo>
                    <a:cubicBezTo>
                      <a:pt x="163" y="134"/>
                      <a:pt x="164" y="133"/>
                      <a:pt x="164" y="132"/>
                    </a:cubicBezTo>
                    <a:cubicBezTo>
                      <a:pt x="165" y="130"/>
                      <a:pt x="165" y="132"/>
                      <a:pt x="166" y="130"/>
                    </a:cubicBezTo>
                    <a:cubicBezTo>
                      <a:pt x="167" y="130"/>
                      <a:pt x="168" y="128"/>
                      <a:pt x="169" y="127"/>
                    </a:cubicBezTo>
                    <a:cubicBezTo>
                      <a:pt x="169" y="127"/>
                      <a:pt x="169" y="127"/>
                      <a:pt x="169" y="126"/>
                    </a:cubicBezTo>
                    <a:cubicBezTo>
                      <a:pt x="169" y="126"/>
                      <a:pt x="170" y="123"/>
                      <a:pt x="170" y="122"/>
                    </a:cubicBezTo>
                    <a:cubicBezTo>
                      <a:pt x="172" y="120"/>
                      <a:pt x="171" y="121"/>
                      <a:pt x="172" y="122"/>
                    </a:cubicBezTo>
                    <a:cubicBezTo>
                      <a:pt x="173" y="121"/>
                      <a:pt x="174" y="119"/>
                      <a:pt x="174" y="119"/>
                    </a:cubicBezTo>
                    <a:cubicBezTo>
                      <a:pt x="175" y="119"/>
                      <a:pt x="176" y="118"/>
                      <a:pt x="177" y="118"/>
                    </a:cubicBezTo>
                    <a:cubicBezTo>
                      <a:pt x="177" y="119"/>
                      <a:pt x="180" y="118"/>
                      <a:pt x="180" y="118"/>
                    </a:cubicBezTo>
                    <a:cubicBezTo>
                      <a:pt x="180" y="117"/>
                      <a:pt x="184" y="116"/>
                      <a:pt x="185" y="116"/>
                    </a:cubicBezTo>
                    <a:cubicBezTo>
                      <a:pt x="185" y="114"/>
                      <a:pt x="191" y="116"/>
                      <a:pt x="192" y="116"/>
                    </a:cubicBezTo>
                    <a:close/>
                    <a:moveTo>
                      <a:pt x="195" y="114"/>
                    </a:moveTo>
                    <a:cubicBezTo>
                      <a:pt x="196" y="113"/>
                      <a:pt x="196" y="114"/>
                      <a:pt x="197" y="114"/>
                    </a:cubicBezTo>
                    <a:cubicBezTo>
                      <a:pt x="198" y="115"/>
                      <a:pt x="198" y="114"/>
                      <a:pt x="199" y="114"/>
                    </a:cubicBezTo>
                    <a:cubicBezTo>
                      <a:pt x="199" y="117"/>
                      <a:pt x="197" y="115"/>
                      <a:pt x="195" y="114"/>
                    </a:cubicBezTo>
                    <a:close/>
                    <a:moveTo>
                      <a:pt x="240" y="193"/>
                    </a:moveTo>
                    <a:cubicBezTo>
                      <a:pt x="240" y="192"/>
                      <a:pt x="240" y="193"/>
                      <a:pt x="241" y="192"/>
                    </a:cubicBezTo>
                    <a:cubicBezTo>
                      <a:pt x="241" y="193"/>
                      <a:pt x="241" y="193"/>
                      <a:pt x="240" y="193"/>
                    </a:cubicBezTo>
                    <a:close/>
                    <a:moveTo>
                      <a:pt x="170" y="92"/>
                    </a:moveTo>
                    <a:cubicBezTo>
                      <a:pt x="169" y="91"/>
                      <a:pt x="170" y="91"/>
                      <a:pt x="170" y="90"/>
                    </a:cubicBezTo>
                    <a:cubicBezTo>
                      <a:pt x="168" y="89"/>
                      <a:pt x="172" y="89"/>
                      <a:pt x="172" y="88"/>
                    </a:cubicBezTo>
                    <a:cubicBezTo>
                      <a:pt x="172" y="88"/>
                      <a:pt x="171" y="87"/>
                      <a:pt x="172" y="87"/>
                    </a:cubicBezTo>
                    <a:cubicBezTo>
                      <a:pt x="172" y="86"/>
                      <a:pt x="172" y="88"/>
                      <a:pt x="173" y="87"/>
                    </a:cubicBezTo>
                    <a:cubicBezTo>
                      <a:pt x="174" y="87"/>
                      <a:pt x="175" y="86"/>
                      <a:pt x="174" y="88"/>
                    </a:cubicBezTo>
                    <a:cubicBezTo>
                      <a:pt x="174" y="91"/>
                      <a:pt x="173" y="92"/>
                      <a:pt x="170" y="92"/>
                    </a:cubicBezTo>
                    <a:close/>
                    <a:moveTo>
                      <a:pt x="153" y="71"/>
                    </a:moveTo>
                    <a:cubicBezTo>
                      <a:pt x="153" y="71"/>
                      <a:pt x="155" y="70"/>
                      <a:pt x="156" y="70"/>
                    </a:cubicBezTo>
                    <a:cubicBezTo>
                      <a:pt x="156" y="70"/>
                      <a:pt x="155" y="70"/>
                      <a:pt x="156" y="70"/>
                    </a:cubicBezTo>
                    <a:cubicBezTo>
                      <a:pt x="156" y="70"/>
                      <a:pt x="156" y="71"/>
                      <a:pt x="156" y="71"/>
                    </a:cubicBezTo>
                    <a:cubicBezTo>
                      <a:pt x="156" y="72"/>
                      <a:pt x="159" y="71"/>
                      <a:pt x="159" y="71"/>
                    </a:cubicBezTo>
                    <a:cubicBezTo>
                      <a:pt x="162" y="71"/>
                      <a:pt x="162" y="69"/>
                      <a:pt x="162" y="71"/>
                    </a:cubicBezTo>
                    <a:cubicBezTo>
                      <a:pt x="163" y="72"/>
                      <a:pt x="163" y="71"/>
                      <a:pt x="164" y="71"/>
                    </a:cubicBezTo>
                    <a:cubicBezTo>
                      <a:pt x="164" y="72"/>
                      <a:pt x="165" y="72"/>
                      <a:pt x="164" y="72"/>
                    </a:cubicBezTo>
                    <a:cubicBezTo>
                      <a:pt x="163" y="73"/>
                      <a:pt x="162" y="73"/>
                      <a:pt x="160" y="73"/>
                    </a:cubicBezTo>
                    <a:cubicBezTo>
                      <a:pt x="160" y="73"/>
                      <a:pt x="157" y="74"/>
                      <a:pt x="157" y="74"/>
                    </a:cubicBezTo>
                    <a:cubicBezTo>
                      <a:pt x="155" y="74"/>
                      <a:pt x="155" y="73"/>
                      <a:pt x="153" y="73"/>
                    </a:cubicBezTo>
                    <a:cubicBezTo>
                      <a:pt x="153" y="72"/>
                      <a:pt x="155" y="71"/>
                      <a:pt x="153" y="71"/>
                    </a:cubicBezTo>
                    <a:close/>
                    <a:moveTo>
                      <a:pt x="235" y="198"/>
                    </a:moveTo>
                    <a:cubicBezTo>
                      <a:pt x="236" y="199"/>
                      <a:pt x="236" y="200"/>
                      <a:pt x="237" y="198"/>
                    </a:cubicBezTo>
                    <a:cubicBezTo>
                      <a:pt x="235" y="198"/>
                      <a:pt x="236" y="198"/>
                      <a:pt x="236" y="197"/>
                    </a:cubicBezTo>
                    <a:cubicBezTo>
                      <a:pt x="237" y="197"/>
                      <a:pt x="240" y="198"/>
                      <a:pt x="240" y="196"/>
                    </a:cubicBezTo>
                    <a:cubicBezTo>
                      <a:pt x="237" y="196"/>
                      <a:pt x="240" y="192"/>
                      <a:pt x="240" y="195"/>
                    </a:cubicBezTo>
                    <a:cubicBezTo>
                      <a:pt x="242" y="195"/>
                      <a:pt x="241" y="192"/>
                      <a:pt x="242" y="191"/>
                    </a:cubicBezTo>
                    <a:cubicBezTo>
                      <a:pt x="242" y="192"/>
                      <a:pt x="242" y="195"/>
                      <a:pt x="243" y="195"/>
                    </a:cubicBezTo>
                    <a:cubicBezTo>
                      <a:pt x="244" y="197"/>
                      <a:pt x="242" y="197"/>
                      <a:pt x="242" y="198"/>
                    </a:cubicBezTo>
                    <a:cubicBezTo>
                      <a:pt x="241" y="199"/>
                      <a:pt x="241" y="200"/>
                      <a:pt x="241" y="200"/>
                    </a:cubicBezTo>
                    <a:cubicBezTo>
                      <a:pt x="241" y="200"/>
                      <a:pt x="240" y="200"/>
                      <a:pt x="240" y="200"/>
                    </a:cubicBezTo>
                    <a:cubicBezTo>
                      <a:pt x="240" y="202"/>
                      <a:pt x="239" y="204"/>
                      <a:pt x="239" y="206"/>
                    </a:cubicBezTo>
                    <a:cubicBezTo>
                      <a:pt x="238" y="206"/>
                      <a:pt x="238" y="209"/>
                      <a:pt x="238" y="211"/>
                    </a:cubicBezTo>
                    <a:cubicBezTo>
                      <a:pt x="238" y="212"/>
                      <a:pt x="237" y="212"/>
                      <a:pt x="237" y="213"/>
                    </a:cubicBezTo>
                    <a:cubicBezTo>
                      <a:pt x="232" y="213"/>
                      <a:pt x="234" y="201"/>
                      <a:pt x="235" y="198"/>
                    </a:cubicBezTo>
                    <a:close/>
                    <a:moveTo>
                      <a:pt x="259" y="134"/>
                    </a:moveTo>
                    <a:cubicBezTo>
                      <a:pt x="258" y="134"/>
                      <a:pt x="256" y="134"/>
                      <a:pt x="255" y="133"/>
                    </a:cubicBezTo>
                    <a:cubicBezTo>
                      <a:pt x="252" y="133"/>
                      <a:pt x="248" y="130"/>
                      <a:pt x="245" y="131"/>
                    </a:cubicBezTo>
                    <a:cubicBezTo>
                      <a:pt x="245" y="131"/>
                      <a:pt x="245" y="131"/>
                      <a:pt x="244" y="131"/>
                    </a:cubicBezTo>
                    <a:cubicBezTo>
                      <a:pt x="245" y="130"/>
                      <a:pt x="242" y="124"/>
                      <a:pt x="240" y="127"/>
                    </a:cubicBezTo>
                    <a:cubicBezTo>
                      <a:pt x="240" y="127"/>
                      <a:pt x="241" y="130"/>
                      <a:pt x="242" y="130"/>
                    </a:cubicBezTo>
                    <a:cubicBezTo>
                      <a:pt x="242" y="131"/>
                      <a:pt x="242" y="132"/>
                      <a:pt x="243" y="132"/>
                    </a:cubicBezTo>
                    <a:cubicBezTo>
                      <a:pt x="244" y="133"/>
                      <a:pt x="242" y="134"/>
                      <a:pt x="243" y="134"/>
                    </a:cubicBezTo>
                    <a:cubicBezTo>
                      <a:pt x="244" y="134"/>
                      <a:pt x="244" y="134"/>
                      <a:pt x="244" y="132"/>
                    </a:cubicBezTo>
                    <a:cubicBezTo>
                      <a:pt x="244" y="132"/>
                      <a:pt x="244" y="132"/>
                      <a:pt x="245" y="132"/>
                    </a:cubicBezTo>
                    <a:cubicBezTo>
                      <a:pt x="244" y="133"/>
                      <a:pt x="244" y="134"/>
                      <a:pt x="245" y="134"/>
                    </a:cubicBezTo>
                    <a:cubicBezTo>
                      <a:pt x="246" y="137"/>
                      <a:pt x="245" y="135"/>
                      <a:pt x="245" y="136"/>
                    </a:cubicBezTo>
                    <a:cubicBezTo>
                      <a:pt x="247" y="136"/>
                      <a:pt x="249" y="135"/>
                      <a:pt x="250" y="133"/>
                    </a:cubicBezTo>
                    <a:cubicBezTo>
                      <a:pt x="251" y="133"/>
                      <a:pt x="250" y="134"/>
                      <a:pt x="250" y="134"/>
                    </a:cubicBezTo>
                    <a:cubicBezTo>
                      <a:pt x="251" y="135"/>
                      <a:pt x="252" y="135"/>
                      <a:pt x="251" y="136"/>
                    </a:cubicBezTo>
                    <a:cubicBezTo>
                      <a:pt x="251" y="137"/>
                      <a:pt x="253" y="138"/>
                      <a:pt x="252" y="136"/>
                    </a:cubicBezTo>
                    <a:cubicBezTo>
                      <a:pt x="255" y="136"/>
                      <a:pt x="254" y="139"/>
                      <a:pt x="253" y="140"/>
                    </a:cubicBezTo>
                    <a:cubicBezTo>
                      <a:pt x="253" y="141"/>
                      <a:pt x="252" y="141"/>
                      <a:pt x="252" y="142"/>
                    </a:cubicBezTo>
                    <a:cubicBezTo>
                      <a:pt x="252" y="143"/>
                      <a:pt x="251" y="145"/>
                      <a:pt x="250" y="145"/>
                    </a:cubicBezTo>
                    <a:cubicBezTo>
                      <a:pt x="250" y="145"/>
                      <a:pt x="245" y="148"/>
                      <a:pt x="245" y="149"/>
                    </a:cubicBezTo>
                    <a:cubicBezTo>
                      <a:pt x="244" y="149"/>
                      <a:pt x="241" y="150"/>
                      <a:pt x="240" y="151"/>
                    </a:cubicBezTo>
                    <a:cubicBezTo>
                      <a:pt x="239" y="151"/>
                      <a:pt x="236" y="152"/>
                      <a:pt x="236" y="153"/>
                    </a:cubicBezTo>
                    <a:cubicBezTo>
                      <a:pt x="233" y="153"/>
                      <a:pt x="233" y="149"/>
                      <a:pt x="232" y="149"/>
                    </a:cubicBezTo>
                    <a:cubicBezTo>
                      <a:pt x="232" y="148"/>
                      <a:pt x="231" y="148"/>
                      <a:pt x="231" y="147"/>
                    </a:cubicBezTo>
                    <a:cubicBezTo>
                      <a:pt x="232" y="147"/>
                      <a:pt x="228" y="139"/>
                      <a:pt x="228" y="137"/>
                    </a:cubicBezTo>
                    <a:cubicBezTo>
                      <a:pt x="227" y="137"/>
                      <a:pt x="226" y="135"/>
                      <a:pt x="226" y="134"/>
                    </a:cubicBezTo>
                    <a:cubicBezTo>
                      <a:pt x="225" y="133"/>
                      <a:pt x="224" y="131"/>
                      <a:pt x="224" y="130"/>
                    </a:cubicBezTo>
                    <a:cubicBezTo>
                      <a:pt x="223" y="129"/>
                      <a:pt x="220" y="126"/>
                      <a:pt x="220" y="125"/>
                    </a:cubicBezTo>
                    <a:cubicBezTo>
                      <a:pt x="221" y="125"/>
                      <a:pt x="223" y="126"/>
                      <a:pt x="223" y="124"/>
                    </a:cubicBezTo>
                    <a:cubicBezTo>
                      <a:pt x="222" y="124"/>
                      <a:pt x="222" y="123"/>
                      <a:pt x="223" y="123"/>
                    </a:cubicBezTo>
                    <a:cubicBezTo>
                      <a:pt x="223" y="122"/>
                      <a:pt x="224" y="121"/>
                      <a:pt x="224" y="120"/>
                    </a:cubicBezTo>
                    <a:cubicBezTo>
                      <a:pt x="224" y="119"/>
                      <a:pt x="225" y="117"/>
                      <a:pt x="225" y="116"/>
                    </a:cubicBezTo>
                    <a:cubicBezTo>
                      <a:pt x="223" y="116"/>
                      <a:pt x="223" y="116"/>
                      <a:pt x="222" y="116"/>
                    </a:cubicBezTo>
                    <a:cubicBezTo>
                      <a:pt x="222" y="117"/>
                      <a:pt x="220" y="116"/>
                      <a:pt x="219" y="116"/>
                    </a:cubicBezTo>
                    <a:cubicBezTo>
                      <a:pt x="219" y="115"/>
                      <a:pt x="215" y="117"/>
                      <a:pt x="214" y="115"/>
                    </a:cubicBezTo>
                    <a:cubicBezTo>
                      <a:pt x="213" y="114"/>
                      <a:pt x="213" y="113"/>
                      <a:pt x="213" y="111"/>
                    </a:cubicBezTo>
                    <a:cubicBezTo>
                      <a:pt x="212" y="110"/>
                      <a:pt x="211" y="109"/>
                      <a:pt x="210" y="109"/>
                    </a:cubicBezTo>
                    <a:cubicBezTo>
                      <a:pt x="208" y="109"/>
                      <a:pt x="209" y="112"/>
                      <a:pt x="209" y="113"/>
                    </a:cubicBezTo>
                    <a:cubicBezTo>
                      <a:pt x="211" y="113"/>
                      <a:pt x="208" y="115"/>
                      <a:pt x="208" y="116"/>
                    </a:cubicBezTo>
                    <a:cubicBezTo>
                      <a:pt x="206" y="115"/>
                      <a:pt x="207" y="112"/>
                      <a:pt x="205" y="112"/>
                    </a:cubicBezTo>
                    <a:cubicBezTo>
                      <a:pt x="205" y="111"/>
                      <a:pt x="205" y="110"/>
                      <a:pt x="204" y="110"/>
                    </a:cubicBezTo>
                    <a:cubicBezTo>
                      <a:pt x="204" y="109"/>
                      <a:pt x="204" y="108"/>
                      <a:pt x="203" y="107"/>
                    </a:cubicBezTo>
                    <a:cubicBezTo>
                      <a:pt x="203" y="107"/>
                      <a:pt x="201" y="106"/>
                      <a:pt x="201" y="106"/>
                    </a:cubicBezTo>
                    <a:cubicBezTo>
                      <a:pt x="200" y="106"/>
                      <a:pt x="196" y="101"/>
                      <a:pt x="195" y="102"/>
                    </a:cubicBezTo>
                    <a:cubicBezTo>
                      <a:pt x="195" y="104"/>
                      <a:pt x="196" y="104"/>
                      <a:pt x="196" y="105"/>
                    </a:cubicBezTo>
                    <a:cubicBezTo>
                      <a:pt x="198" y="104"/>
                      <a:pt x="198" y="108"/>
                      <a:pt x="200" y="108"/>
                    </a:cubicBezTo>
                    <a:cubicBezTo>
                      <a:pt x="200" y="108"/>
                      <a:pt x="200" y="109"/>
                      <a:pt x="201" y="109"/>
                    </a:cubicBezTo>
                    <a:cubicBezTo>
                      <a:pt x="202" y="109"/>
                      <a:pt x="202" y="110"/>
                      <a:pt x="203" y="110"/>
                    </a:cubicBezTo>
                    <a:cubicBezTo>
                      <a:pt x="202" y="111"/>
                      <a:pt x="200" y="109"/>
                      <a:pt x="201" y="111"/>
                    </a:cubicBezTo>
                    <a:cubicBezTo>
                      <a:pt x="201" y="112"/>
                      <a:pt x="201" y="113"/>
                      <a:pt x="200" y="114"/>
                    </a:cubicBezTo>
                    <a:cubicBezTo>
                      <a:pt x="200" y="113"/>
                      <a:pt x="199" y="110"/>
                      <a:pt x="198" y="110"/>
                    </a:cubicBezTo>
                    <a:cubicBezTo>
                      <a:pt x="197" y="108"/>
                      <a:pt x="195" y="108"/>
                      <a:pt x="194" y="107"/>
                    </a:cubicBezTo>
                    <a:cubicBezTo>
                      <a:pt x="193" y="107"/>
                      <a:pt x="193" y="104"/>
                      <a:pt x="191" y="104"/>
                    </a:cubicBezTo>
                    <a:cubicBezTo>
                      <a:pt x="191" y="104"/>
                      <a:pt x="190" y="105"/>
                      <a:pt x="190" y="105"/>
                    </a:cubicBezTo>
                    <a:cubicBezTo>
                      <a:pt x="189" y="106"/>
                      <a:pt x="184" y="105"/>
                      <a:pt x="184" y="105"/>
                    </a:cubicBezTo>
                    <a:cubicBezTo>
                      <a:pt x="184" y="105"/>
                      <a:pt x="182" y="111"/>
                      <a:pt x="182" y="112"/>
                    </a:cubicBezTo>
                    <a:cubicBezTo>
                      <a:pt x="181" y="114"/>
                      <a:pt x="180" y="114"/>
                      <a:pt x="180" y="115"/>
                    </a:cubicBezTo>
                    <a:cubicBezTo>
                      <a:pt x="179" y="116"/>
                      <a:pt x="174" y="116"/>
                      <a:pt x="174" y="116"/>
                    </a:cubicBezTo>
                    <a:cubicBezTo>
                      <a:pt x="172" y="116"/>
                      <a:pt x="170" y="114"/>
                      <a:pt x="170" y="112"/>
                    </a:cubicBezTo>
                    <a:cubicBezTo>
                      <a:pt x="170" y="112"/>
                      <a:pt x="171" y="106"/>
                      <a:pt x="171" y="105"/>
                    </a:cubicBezTo>
                    <a:cubicBezTo>
                      <a:pt x="172" y="105"/>
                      <a:pt x="172" y="105"/>
                      <a:pt x="172" y="106"/>
                    </a:cubicBezTo>
                    <a:cubicBezTo>
                      <a:pt x="173" y="105"/>
                      <a:pt x="176" y="106"/>
                      <a:pt x="176" y="105"/>
                    </a:cubicBezTo>
                    <a:cubicBezTo>
                      <a:pt x="178" y="105"/>
                      <a:pt x="178" y="105"/>
                      <a:pt x="177" y="106"/>
                    </a:cubicBezTo>
                    <a:cubicBezTo>
                      <a:pt x="179" y="106"/>
                      <a:pt x="181" y="107"/>
                      <a:pt x="181" y="105"/>
                    </a:cubicBezTo>
                    <a:cubicBezTo>
                      <a:pt x="180" y="105"/>
                      <a:pt x="180" y="105"/>
                      <a:pt x="180" y="104"/>
                    </a:cubicBezTo>
                    <a:cubicBezTo>
                      <a:pt x="182" y="102"/>
                      <a:pt x="178" y="100"/>
                      <a:pt x="178" y="98"/>
                    </a:cubicBezTo>
                    <a:cubicBezTo>
                      <a:pt x="177" y="98"/>
                      <a:pt x="176" y="96"/>
                      <a:pt x="177" y="97"/>
                    </a:cubicBezTo>
                    <a:cubicBezTo>
                      <a:pt x="178" y="98"/>
                      <a:pt x="182" y="99"/>
                      <a:pt x="180" y="96"/>
                    </a:cubicBezTo>
                    <a:cubicBezTo>
                      <a:pt x="180" y="96"/>
                      <a:pt x="180" y="96"/>
                      <a:pt x="180" y="96"/>
                    </a:cubicBezTo>
                    <a:cubicBezTo>
                      <a:pt x="181" y="97"/>
                      <a:pt x="182" y="98"/>
                      <a:pt x="182" y="97"/>
                    </a:cubicBezTo>
                    <a:cubicBezTo>
                      <a:pt x="183" y="97"/>
                      <a:pt x="185" y="95"/>
                      <a:pt x="183" y="95"/>
                    </a:cubicBezTo>
                    <a:cubicBezTo>
                      <a:pt x="183" y="95"/>
                      <a:pt x="183" y="94"/>
                      <a:pt x="183" y="93"/>
                    </a:cubicBezTo>
                    <a:cubicBezTo>
                      <a:pt x="186" y="95"/>
                      <a:pt x="184" y="93"/>
                      <a:pt x="186" y="92"/>
                    </a:cubicBezTo>
                    <a:cubicBezTo>
                      <a:pt x="186" y="93"/>
                      <a:pt x="187" y="91"/>
                      <a:pt x="188" y="91"/>
                    </a:cubicBezTo>
                    <a:cubicBezTo>
                      <a:pt x="189" y="90"/>
                      <a:pt x="191" y="91"/>
                      <a:pt x="191" y="89"/>
                    </a:cubicBezTo>
                    <a:cubicBezTo>
                      <a:pt x="190" y="89"/>
                      <a:pt x="190" y="86"/>
                      <a:pt x="190" y="85"/>
                    </a:cubicBezTo>
                    <a:cubicBezTo>
                      <a:pt x="192" y="85"/>
                      <a:pt x="193" y="83"/>
                      <a:pt x="193" y="84"/>
                    </a:cubicBezTo>
                    <a:cubicBezTo>
                      <a:pt x="194" y="85"/>
                      <a:pt x="194" y="86"/>
                      <a:pt x="194" y="87"/>
                    </a:cubicBezTo>
                    <a:cubicBezTo>
                      <a:pt x="196" y="88"/>
                      <a:pt x="195" y="86"/>
                      <a:pt x="195" y="85"/>
                    </a:cubicBezTo>
                    <a:cubicBezTo>
                      <a:pt x="195" y="85"/>
                      <a:pt x="194" y="82"/>
                      <a:pt x="194" y="81"/>
                    </a:cubicBezTo>
                    <a:cubicBezTo>
                      <a:pt x="193" y="81"/>
                      <a:pt x="192" y="82"/>
                      <a:pt x="192" y="82"/>
                    </a:cubicBezTo>
                    <a:cubicBezTo>
                      <a:pt x="190" y="82"/>
                      <a:pt x="189" y="81"/>
                      <a:pt x="187" y="81"/>
                    </a:cubicBezTo>
                    <a:cubicBezTo>
                      <a:pt x="187" y="81"/>
                      <a:pt x="185" y="79"/>
                      <a:pt x="185" y="79"/>
                    </a:cubicBezTo>
                    <a:cubicBezTo>
                      <a:pt x="184" y="77"/>
                      <a:pt x="186" y="77"/>
                      <a:pt x="187" y="77"/>
                    </a:cubicBezTo>
                    <a:cubicBezTo>
                      <a:pt x="187" y="75"/>
                      <a:pt x="194" y="76"/>
                      <a:pt x="195" y="73"/>
                    </a:cubicBezTo>
                    <a:cubicBezTo>
                      <a:pt x="192" y="73"/>
                      <a:pt x="197" y="68"/>
                      <a:pt x="197" y="68"/>
                    </a:cubicBezTo>
                    <a:cubicBezTo>
                      <a:pt x="199" y="67"/>
                      <a:pt x="200" y="66"/>
                      <a:pt x="202" y="66"/>
                    </a:cubicBezTo>
                    <a:cubicBezTo>
                      <a:pt x="203" y="65"/>
                      <a:pt x="213" y="63"/>
                      <a:pt x="213" y="64"/>
                    </a:cubicBezTo>
                    <a:cubicBezTo>
                      <a:pt x="214" y="64"/>
                      <a:pt x="221" y="64"/>
                      <a:pt x="221" y="65"/>
                    </a:cubicBezTo>
                    <a:cubicBezTo>
                      <a:pt x="222" y="65"/>
                      <a:pt x="224" y="66"/>
                      <a:pt x="225" y="65"/>
                    </a:cubicBezTo>
                    <a:cubicBezTo>
                      <a:pt x="226" y="65"/>
                      <a:pt x="231" y="67"/>
                      <a:pt x="231" y="69"/>
                    </a:cubicBezTo>
                    <a:cubicBezTo>
                      <a:pt x="229" y="69"/>
                      <a:pt x="225" y="69"/>
                      <a:pt x="222" y="69"/>
                    </a:cubicBezTo>
                    <a:cubicBezTo>
                      <a:pt x="222" y="70"/>
                      <a:pt x="222" y="69"/>
                      <a:pt x="222" y="70"/>
                    </a:cubicBezTo>
                    <a:cubicBezTo>
                      <a:pt x="223" y="70"/>
                      <a:pt x="225" y="73"/>
                      <a:pt x="225" y="74"/>
                    </a:cubicBezTo>
                    <a:cubicBezTo>
                      <a:pt x="226" y="74"/>
                      <a:pt x="227" y="73"/>
                      <a:pt x="228" y="73"/>
                    </a:cubicBezTo>
                    <a:cubicBezTo>
                      <a:pt x="228" y="74"/>
                      <a:pt x="230" y="74"/>
                      <a:pt x="230" y="73"/>
                    </a:cubicBezTo>
                    <a:cubicBezTo>
                      <a:pt x="229" y="73"/>
                      <a:pt x="229" y="71"/>
                      <a:pt x="230" y="71"/>
                    </a:cubicBezTo>
                    <a:cubicBezTo>
                      <a:pt x="230" y="70"/>
                      <a:pt x="232" y="71"/>
                      <a:pt x="233" y="69"/>
                    </a:cubicBezTo>
                    <a:cubicBezTo>
                      <a:pt x="248" y="87"/>
                      <a:pt x="257" y="110"/>
                      <a:pt x="259" y="134"/>
                    </a:cubicBezTo>
                    <a:close/>
                    <a:moveTo>
                      <a:pt x="65" y="59"/>
                    </a:moveTo>
                    <a:cubicBezTo>
                      <a:pt x="66" y="59"/>
                      <a:pt x="67" y="58"/>
                      <a:pt x="67" y="58"/>
                    </a:cubicBezTo>
                    <a:cubicBezTo>
                      <a:pt x="67" y="59"/>
                      <a:pt x="67" y="59"/>
                      <a:pt x="68" y="61"/>
                    </a:cubicBezTo>
                    <a:cubicBezTo>
                      <a:pt x="68" y="61"/>
                      <a:pt x="69" y="63"/>
                      <a:pt x="69" y="63"/>
                    </a:cubicBezTo>
                    <a:cubicBezTo>
                      <a:pt x="70" y="63"/>
                      <a:pt x="71" y="63"/>
                      <a:pt x="72" y="64"/>
                    </a:cubicBezTo>
                    <a:cubicBezTo>
                      <a:pt x="71" y="64"/>
                      <a:pt x="71" y="64"/>
                      <a:pt x="70" y="64"/>
                    </a:cubicBezTo>
                    <a:cubicBezTo>
                      <a:pt x="71" y="67"/>
                      <a:pt x="69" y="65"/>
                      <a:pt x="68" y="65"/>
                    </a:cubicBezTo>
                    <a:cubicBezTo>
                      <a:pt x="68" y="65"/>
                      <a:pt x="63" y="63"/>
                      <a:pt x="65" y="66"/>
                    </a:cubicBezTo>
                    <a:cubicBezTo>
                      <a:pt x="66" y="66"/>
                      <a:pt x="65" y="66"/>
                      <a:pt x="67" y="67"/>
                    </a:cubicBezTo>
                    <a:cubicBezTo>
                      <a:pt x="68" y="67"/>
                      <a:pt x="70" y="68"/>
                      <a:pt x="71" y="68"/>
                    </a:cubicBezTo>
                    <a:cubicBezTo>
                      <a:pt x="72" y="68"/>
                      <a:pt x="73" y="68"/>
                      <a:pt x="74" y="68"/>
                    </a:cubicBezTo>
                    <a:cubicBezTo>
                      <a:pt x="74" y="68"/>
                      <a:pt x="77" y="66"/>
                      <a:pt x="75" y="66"/>
                    </a:cubicBezTo>
                    <a:cubicBezTo>
                      <a:pt x="75" y="65"/>
                      <a:pt x="75" y="65"/>
                      <a:pt x="74" y="65"/>
                    </a:cubicBezTo>
                    <a:cubicBezTo>
                      <a:pt x="74" y="64"/>
                      <a:pt x="76" y="65"/>
                      <a:pt x="77" y="65"/>
                    </a:cubicBezTo>
                    <a:cubicBezTo>
                      <a:pt x="78" y="63"/>
                      <a:pt x="77" y="63"/>
                      <a:pt x="78" y="62"/>
                    </a:cubicBezTo>
                    <a:cubicBezTo>
                      <a:pt x="79" y="61"/>
                      <a:pt x="80" y="62"/>
                      <a:pt x="81" y="61"/>
                    </a:cubicBezTo>
                    <a:cubicBezTo>
                      <a:pt x="82" y="61"/>
                      <a:pt x="82" y="61"/>
                      <a:pt x="83" y="62"/>
                    </a:cubicBezTo>
                    <a:cubicBezTo>
                      <a:pt x="83" y="63"/>
                      <a:pt x="87" y="68"/>
                      <a:pt x="87" y="64"/>
                    </a:cubicBezTo>
                    <a:cubicBezTo>
                      <a:pt x="88" y="65"/>
                      <a:pt x="89" y="67"/>
                      <a:pt x="89" y="68"/>
                    </a:cubicBezTo>
                    <a:cubicBezTo>
                      <a:pt x="91" y="68"/>
                      <a:pt x="91" y="66"/>
                      <a:pt x="91" y="65"/>
                    </a:cubicBezTo>
                    <a:cubicBezTo>
                      <a:pt x="92" y="65"/>
                      <a:pt x="91" y="64"/>
                      <a:pt x="91" y="64"/>
                    </a:cubicBezTo>
                    <a:cubicBezTo>
                      <a:pt x="92" y="63"/>
                      <a:pt x="93" y="64"/>
                      <a:pt x="93" y="63"/>
                    </a:cubicBezTo>
                    <a:cubicBezTo>
                      <a:pt x="93" y="63"/>
                      <a:pt x="93" y="64"/>
                      <a:pt x="93" y="64"/>
                    </a:cubicBezTo>
                    <a:cubicBezTo>
                      <a:pt x="94" y="64"/>
                      <a:pt x="95" y="64"/>
                      <a:pt x="96" y="64"/>
                    </a:cubicBezTo>
                    <a:cubicBezTo>
                      <a:pt x="96" y="64"/>
                      <a:pt x="96" y="67"/>
                      <a:pt x="96" y="68"/>
                    </a:cubicBezTo>
                    <a:cubicBezTo>
                      <a:pt x="95" y="69"/>
                      <a:pt x="93" y="69"/>
                      <a:pt x="93" y="69"/>
                    </a:cubicBezTo>
                    <a:cubicBezTo>
                      <a:pt x="91" y="71"/>
                      <a:pt x="96" y="72"/>
                      <a:pt x="97" y="73"/>
                    </a:cubicBezTo>
                    <a:cubicBezTo>
                      <a:pt x="97" y="73"/>
                      <a:pt x="95" y="73"/>
                      <a:pt x="95" y="73"/>
                    </a:cubicBezTo>
                    <a:cubicBezTo>
                      <a:pt x="93" y="73"/>
                      <a:pt x="90" y="74"/>
                      <a:pt x="89" y="73"/>
                    </a:cubicBezTo>
                    <a:cubicBezTo>
                      <a:pt x="91" y="73"/>
                      <a:pt x="91" y="72"/>
                      <a:pt x="92" y="70"/>
                    </a:cubicBezTo>
                    <a:cubicBezTo>
                      <a:pt x="90" y="69"/>
                      <a:pt x="89" y="70"/>
                      <a:pt x="88" y="72"/>
                    </a:cubicBezTo>
                    <a:cubicBezTo>
                      <a:pt x="87" y="74"/>
                      <a:pt x="86" y="71"/>
                      <a:pt x="85" y="73"/>
                    </a:cubicBezTo>
                    <a:cubicBezTo>
                      <a:pt x="85" y="73"/>
                      <a:pt x="82" y="74"/>
                      <a:pt x="82" y="74"/>
                    </a:cubicBezTo>
                    <a:cubicBezTo>
                      <a:pt x="79" y="74"/>
                      <a:pt x="80" y="77"/>
                      <a:pt x="80" y="80"/>
                    </a:cubicBezTo>
                    <a:cubicBezTo>
                      <a:pt x="81" y="81"/>
                      <a:pt x="84" y="83"/>
                      <a:pt x="83" y="84"/>
                    </a:cubicBezTo>
                    <a:cubicBezTo>
                      <a:pt x="86" y="84"/>
                      <a:pt x="87" y="85"/>
                      <a:pt x="90" y="85"/>
                    </a:cubicBezTo>
                    <a:cubicBezTo>
                      <a:pt x="90" y="85"/>
                      <a:pt x="91" y="86"/>
                      <a:pt x="91" y="86"/>
                    </a:cubicBezTo>
                    <a:cubicBezTo>
                      <a:pt x="91" y="87"/>
                      <a:pt x="93" y="87"/>
                      <a:pt x="94" y="87"/>
                    </a:cubicBezTo>
                    <a:cubicBezTo>
                      <a:pt x="94" y="85"/>
                      <a:pt x="96" y="89"/>
                      <a:pt x="97" y="90"/>
                    </a:cubicBezTo>
                    <a:cubicBezTo>
                      <a:pt x="96" y="90"/>
                      <a:pt x="97" y="92"/>
                      <a:pt x="97" y="92"/>
                    </a:cubicBezTo>
                    <a:cubicBezTo>
                      <a:pt x="97" y="92"/>
                      <a:pt x="97" y="92"/>
                      <a:pt x="97" y="93"/>
                    </a:cubicBezTo>
                    <a:cubicBezTo>
                      <a:pt x="98" y="93"/>
                      <a:pt x="100" y="93"/>
                      <a:pt x="100" y="92"/>
                    </a:cubicBezTo>
                    <a:cubicBezTo>
                      <a:pt x="99" y="92"/>
                      <a:pt x="100" y="91"/>
                      <a:pt x="100" y="90"/>
                    </a:cubicBezTo>
                    <a:cubicBezTo>
                      <a:pt x="99" y="89"/>
                      <a:pt x="99" y="87"/>
                      <a:pt x="100" y="87"/>
                    </a:cubicBezTo>
                    <a:cubicBezTo>
                      <a:pt x="100" y="88"/>
                      <a:pt x="104" y="86"/>
                      <a:pt x="102" y="86"/>
                    </a:cubicBezTo>
                    <a:cubicBezTo>
                      <a:pt x="102" y="84"/>
                      <a:pt x="103" y="83"/>
                      <a:pt x="102" y="82"/>
                    </a:cubicBezTo>
                    <a:cubicBezTo>
                      <a:pt x="101" y="81"/>
                      <a:pt x="100" y="82"/>
                      <a:pt x="100" y="81"/>
                    </a:cubicBezTo>
                    <a:cubicBezTo>
                      <a:pt x="102" y="80"/>
                      <a:pt x="101" y="77"/>
                      <a:pt x="100" y="76"/>
                    </a:cubicBezTo>
                    <a:cubicBezTo>
                      <a:pt x="101" y="76"/>
                      <a:pt x="102" y="76"/>
                      <a:pt x="102" y="76"/>
                    </a:cubicBezTo>
                    <a:cubicBezTo>
                      <a:pt x="104" y="76"/>
                      <a:pt x="106" y="78"/>
                      <a:pt x="107" y="76"/>
                    </a:cubicBezTo>
                    <a:cubicBezTo>
                      <a:pt x="109" y="77"/>
                      <a:pt x="107" y="78"/>
                      <a:pt x="110" y="77"/>
                    </a:cubicBezTo>
                    <a:cubicBezTo>
                      <a:pt x="110" y="78"/>
                      <a:pt x="113" y="80"/>
                      <a:pt x="113" y="80"/>
                    </a:cubicBezTo>
                    <a:cubicBezTo>
                      <a:pt x="113" y="80"/>
                      <a:pt x="113" y="81"/>
                      <a:pt x="114" y="81"/>
                    </a:cubicBezTo>
                    <a:cubicBezTo>
                      <a:pt x="114" y="82"/>
                      <a:pt x="113" y="81"/>
                      <a:pt x="113" y="82"/>
                    </a:cubicBezTo>
                    <a:cubicBezTo>
                      <a:pt x="114" y="82"/>
                      <a:pt x="116" y="82"/>
                      <a:pt x="116" y="82"/>
                    </a:cubicBezTo>
                    <a:cubicBezTo>
                      <a:pt x="117" y="82"/>
                      <a:pt x="118" y="80"/>
                      <a:pt x="118" y="79"/>
                    </a:cubicBezTo>
                    <a:cubicBezTo>
                      <a:pt x="118" y="79"/>
                      <a:pt x="120" y="83"/>
                      <a:pt x="121" y="83"/>
                    </a:cubicBezTo>
                    <a:cubicBezTo>
                      <a:pt x="121" y="84"/>
                      <a:pt x="124" y="86"/>
                      <a:pt x="124" y="87"/>
                    </a:cubicBezTo>
                    <a:cubicBezTo>
                      <a:pt x="124" y="87"/>
                      <a:pt x="124" y="87"/>
                      <a:pt x="124" y="88"/>
                    </a:cubicBezTo>
                    <a:cubicBezTo>
                      <a:pt x="125" y="88"/>
                      <a:pt x="126" y="86"/>
                      <a:pt x="126" y="88"/>
                    </a:cubicBezTo>
                    <a:cubicBezTo>
                      <a:pt x="127" y="88"/>
                      <a:pt x="128" y="89"/>
                      <a:pt x="128" y="90"/>
                    </a:cubicBezTo>
                    <a:cubicBezTo>
                      <a:pt x="127" y="90"/>
                      <a:pt x="128" y="92"/>
                      <a:pt x="128" y="92"/>
                    </a:cubicBezTo>
                    <a:cubicBezTo>
                      <a:pt x="128" y="93"/>
                      <a:pt x="125" y="92"/>
                      <a:pt x="124" y="92"/>
                    </a:cubicBezTo>
                    <a:cubicBezTo>
                      <a:pt x="123" y="96"/>
                      <a:pt x="118" y="93"/>
                      <a:pt x="114" y="94"/>
                    </a:cubicBezTo>
                    <a:cubicBezTo>
                      <a:pt x="113" y="95"/>
                      <a:pt x="109" y="98"/>
                      <a:pt x="109" y="100"/>
                    </a:cubicBezTo>
                    <a:cubicBezTo>
                      <a:pt x="111" y="100"/>
                      <a:pt x="112" y="99"/>
                      <a:pt x="114" y="98"/>
                    </a:cubicBezTo>
                    <a:cubicBezTo>
                      <a:pt x="116" y="98"/>
                      <a:pt x="116" y="97"/>
                      <a:pt x="117" y="97"/>
                    </a:cubicBezTo>
                    <a:cubicBezTo>
                      <a:pt x="117" y="97"/>
                      <a:pt x="118" y="97"/>
                      <a:pt x="118" y="97"/>
                    </a:cubicBezTo>
                    <a:cubicBezTo>
                      <a:pt x="115" y="97"/>
                      <a:pt x="117" y="99"/>
                      <a:pt x="117" y="100"/>
                    </a:cubicBezTo>
                    <a:cubicBezTo>
                      <a:pt x="118" y="101"/>
                      <a:pt x="119" y="102"/>
                      <a:pt x="120" y="102"/>
                    </a:cubicBezTo>
                    <a:cubicBezTo>
                      <a:pt x="120" y="103"/>
                      <a:pt x="118" y="102"/>
                      <a:pt x="118" y="103"/>
                    </a:cubicBezTo>
                    <a:cubicBezTo>
                      <a:pt x="118" y="103"/>
                      <a:pt x="117" y="104"/>
                      <a:pt x="117" y="104"/>
                    </a:cubicBezTo>
                    <a:cubicBezTo>
                      <a:pt x="114" y="104"/>
                      <a:pt x="115" y="104"/>
                      <a:pt x="115" y="103"/>
                    </a:cubicBezTo>
                    <a:cubicBezTo>
                      <a:pt x="116" y="104"/>
                      <a:pt x="117" y="103"/>
                      <a:pt x="117" y="103"/>
                    </a:cubicBezTo>
                    <a:cubicBezTo>
                      <a:pt x="116" y="102"/>
                      <a:pt x="116" y="103"/>
                      <a:pt x="116" y="102"/>
                    </a:cubicBezTo>
                    <a:cubicBezTo>
                      <a:pt x="115" y="102"/>
                      <a:pt x="114" y="103"/>
                      <a:pt x="113" y="103"/>
                    </a:cubicBezTo>
                    <a:cubicBezTo>
                      <a:pt x="112" y="103"/>
                      <a:pt x="111" y="104"/>
                      <a:pt x="111" y="104"/>
                    </a:cubicBezTo>
                    <a:cubicBezTo>
                      <a:pt x="110" y="106"/>
                      <a:pt x="109" y="108"/>
                      <a:pt x="108" y="108"/>
                    </a:cubicBezTo>
                    <a:cubicBezTo>
                      <a:pt x="108" y="108"/>
                      <a:pt x="106" y="110"/>
                      <a:pt x="106" y="110"/>
                    </a:cubicBezTo>
                    <a:cubicBezTo>
                      <a:pt x="105" y="111"/>
                      <a:pt x="105" y="111"/>
                      <a:pt x="104" y="112"/>
                    </a:cubicBezTo>
                    <a:cubicBezTo>
                      <a:pt x="104" y="113"/>
                      <a:pt x="104" y="115"/>
                      <a:pt x="104" y="115"/>
                    </a:cubicBezTo>
                    <a:cubicBezTo>
                      <a:pt x="102" y="116"/>
                      <a:pt x="102" y="119"/>
                      <a:pt x="100" y="119"/>
                    </a:cubicBezTo>
                    <a:cubicBezTo>
                      <a:pt x="99" y="122"/>
                      <a:pt x="97" y="122"/>
                      <a:pt x="97" y="125"/>
                    </a:cubicBezTo>
                    <a:cubicBezTo>
                      <a:pt x="97" y="126"/>
                      <a:pt x="98" y="129"/>
                      <a:pt x="98" y="130"/>
                    </a:cubicBezTo>
                    <a:cubicBezTo>
                      <a:pt x="98" y="131"/>
                      <a:pt x="98" y="133"/>
                      <a:pt x="97" y="133"/>
                    </a:cubicBezTo>
                    <a:cubicBezTo>
                      <a:pt x="97" y="133"/>
                      <a:pt x="95" y="131"/>
                      <a:pt x="96" y="131"/>
                    </a:cubicBezTo>
                    <a:cubicBezTo>
                      <a:pt x="96" y="130"/>
                      <a:pt x="95" y="127"/>
                      <a:pt x="94" y="127"/>
                    </a:cubicBezTo>
                    <a:cubicBezTo>
                      <a:pt x="93" y="126"/>
                      <a:pt x="92" y="127"/>
                      <a:pt x="91" y="126"/>
                    </a:cubicBezTo>
                    <a:cubicBezTo>
                      <a:pt x="90" y="125"/>
                      <a:pt x="87" y="125"/>
                      <a:pt x="86" y="125"/>
                    </a:cubicBezTo>
                    <a:cubicBezTo>
                      <a:pt x="86" y="126"/>
                      <a:pt x="87" y="126"/>
                      <a:pt x="87" y="127"/>
                    </a:cubicBezTo>
                    <a:cubicBezTo>
                      <a:pt x="86" y="127"/>
                      <a:pt x="85" y="128"/>
                      <a:pt x="84" y="128"/>
                    </a:cubicBezTo>
                    <a:cubicBezTo>
                      <a:pt x="83" y="127"/>
                      <a:pt x="83" y="126"/>
                      <a:pt x="81" y="126"/>
                    </a:cubicBezTo>
                    <a:cubicBezTo>
                      <a:pt x="78" y="126"/>
                      <a:pt x="76" y="129"/>
                      <a:pt x="76" y="132"/>
                    </a:cubicBezTo>
                    <a:cubicBezTo>
                      <a:pt x="76" y="132"/>
                      <a:pt x="76" y="137"/>
                      <a:pt x="76" y="137"/>
                    </a:cubicBezTo>
                    <a:cubicBezTo>
                      <a:pt x="76" y="139"/>
                      <a:pt x="78" y="140"/>
                      <a:pt x="78" y="141"/>
                    </a:cubicBezTo>
                    <a:cubicBezTo>
                      <a:pt x="79" y="141"/>
                      <a:pt x="80" y="144"/>
                      <a:pt x="82" y="144"/>
                    </a:cubicBezTo>
                    <a:cubicBezTo>
                      <a:pt x="82" y="145"/>
                      <a:pt x="81" y="145"/>
                      <a:pt x="83" y="145"/>
                    </a:cubicBezTo>
                    <a:cubicBezTo>
                      <a:pt x="83" y="145"/>
                      <a:pt x="84" y="145"/>
                      <a:pt x="84" y="144"/>
                    </a:cubicBezTo>
                    <a:cubicBezTo>
                      <a:pt x="83" y="143"/>
                      <a:pt x="84" y="142"/>
                      <a:pt x="85" y="141"/>
                    </a:cubicBezTo>
                    <a:cubicBezTo>
                      <a:pt x="85" y="143"/>
                      <a:pt x="87" y="141"/>
                      <a:pt x="87" y="141"/>
                    </a:cubicBezTo>
                    <a:cubicBezTo>
                      <a:pt x="87" y="141"/>
                      <a:pt x="89" y="140"/>
                      <a:pt x="89" y="140"/>
                    </a:cubicBezTo>
                    <a:cubicBezTo>
                      <a:pt x="89" y="138"/>
                      <a:pt x="91" y="140"/>
                      <a:pt x="90" y="141"/>
                    </a:cubicBezTo>
                    <a:cubicBezTo>
                      <a:pt x="89" y="141"/>
                      <a:pt x="89" y="142"/>
                      <a:pt x="88" y="142"/>
                    </a:cubicBezTo>
                    <a:cubicBezTo>
                      <a:pt x="88" y="144"/>
                      <a:pt x="87" y="145"/>
                      <a:pt x="87" y="146"/>
                    </a:cubicBezTo>
                    <a:cubicBezTo>
                      <a:pt x="87" y="147"/>
                      <a:pt x="88" y="147"/>
                      <a:pt x="88" y="149"/>
                    </a:cubicBezTo>
                    <a:cubicBezTo>
                      <a:pt x="89" y="149"/>
                      <a:pt x="91" y="149"/>
                      <a:pt x="92" y="149"/>
                    </a:cubicBezTo>
                    <a:cubicBezTo>
                      <a:pt x="92" y="148"/>
                      <a:pt x="92" y="148"/>
                      <a:pt x="92" y="148"/>
                    </a:cubicBezTo>
                    <a:cubicBezTo>
                      <a:pt x="94" y="148"/>
                      <a:pt x="92" y="152"/>
                      <a:pt x="94" y="152"/>
                    </a:cubicBezTo>
                    <a:cubicBezTo>
                      <a:pt x="94" y="154"/>
                      <a:pt x="94" y="155"/>
                      <a:pt x="94" y="156"/>
                    </a:cubicBezTo>
                    <a:cubicBezTo>
                      <a:pt x="95" y="157"/>
                      <a:pt x="96" y="158"/>
                      <a:pt x="96" y="159"/>
                    </a:cubicBezTo>
                    <a:cubicBezTo>
                      <a:pt x="97" y="159"/>
                      <a:pt x="100" y="159"/>
                      <a:pt x="100" y="158"/>
                    </a:cubicBezTo>
                    <a:cubicBezTo>
                      <a:pt x="101" y="158"/>
                      <a:pt x="102" y="159"/>
                      <a:pt x="101" y="160"/>
                    </a:cubicBezTo>
                    <a:cubicBezTo>
                      <a:pt x="105" y="160"/>
                      <a:pt x="103" y="157"/>
                      <a:pt x="104" y="157"/>
                    </a:cubicBezTo>
                    <a:cubicBezTo>
                      <a:pt x="105" y="156"/>
                      <a:pt x="105" y="156"/>
                      <a:pt x="105" y="156"/>
                    </a:cubicBezTo>
                    <a:cubicBezTo>
                      <a:pt x="106" y="157"/>
                      <a:pt x="107" y="155"/>
                      <a:pt x="107" y="155"/>
                    </a:cubicBezTo>
                    <a:cubicBezTo>
                      <a:pt x="107" y="155"/>
                      <a:pt x="108" y="154"/>
                      <a:pt x="108" y="154"/>
                    </a:cubicBezTo>
                    <a:cubicBezTo>
                      <a:pt x="109" y="155"/>
                      <a:pt x="109" y="155"/>
                      <a:pt x="109" y="155"/>
                    </a:cubicBezTo>
                    <a:cubicBezTo>
                      <a:pt x="110" y="155"/>
                      <a:pt x="111" y="154"/>
                      <a:pt x="112" y="154"/>
                    </a:cubicBezTo>
                    <a:cubicBezTo>
                      <a:pt x="113" y="154"/>
                      <a:pt x="113" y="157"/>
                      <a:pt x="115" y="157"/>
                    </a:cubicBezTo>
                    <a:cubicBezTo>
                      <a:pt x="117" y="157"/>
                      <a:pt x="119" y="158"/>
                      <a:pt x="120" y="157"/>
                    </a:cubicBezTo>
                    <a:cubicBezTo>
                      <a:pt x="120" y="157"/>
                      <a:pt x="121" y="157"/>
                      <a:pt x="121" y="158"/>
                    </a:cubicBezTo>
                    <a:cubicBezTo>
                      <a:pt x="122" y="158"/>
                      <a:pt x="122" y="158"/>
                      <a:pt x="122" y="158"/>
                    </a:cubicBezTo>
                    <a:cubicBezTo>
                      <a:pt x="122" y="159"/>
                      <a:pt x="122" y="159"/>
                      <a:pt x="122" y="159"/>
                    </a:cubicBezTo>
                    <a:cubicBezTo>
                      <a:pt x="123" y="159"/>
                      <a:pt x="123" y="159"/>
                      <a:pt x="124" y="160"/>
                    </a:cubicBezTo>
                    <a:cubicBezTo>
                      <a:pt x="124" y="161"/>
                      <a:pt x="125" y="161"/>
                      <a:pt x="125" y="161"/>
                    </a:cubicBezTo>
                    <a:cubicBezTo>
                      <a:pt x="126" y="162"/>
                      <a:pt x="125" y="162"/>
                      <a:pt x="127" y="163"/>
                    </a:cubicBezTo>
                    <a:cubicBezTo>
                      <a:pt x="128" y="163"/>
                      <a:pt x="129" y="164"/>
                      <a:pt x="130" y="164"/>
                    </a:cubicBezTo>
                    <a:cubicBezTo>
                      <a:pt x="130" y="162"/>
                      <a:pt x="131" y="164"/>
                      <a:pt x="132" y="164"/>
                    </a:cubicBezTo>
                    <a:cubicBezTo>
                      <a:pt x="132" y="164"/>
                      <a:pt x="132" y="164"/>
                      <a:pt x="133" y="165"/>
                    </a:cubicBezTo>
                    <a:cubicBezTo>
                      <a:pt x="134" y="166"/>
                      <a:pt x="133" y="166"/>
                      <a:pt x="134" y="167"/>
                    </a:cubicBezTo>
                    <a:cubicBezTo>
                      <a:pt x="135" y="168"/>
                      <a:pt x="135" y="170"/>
                      <a:pt x="135" y="171"/>
                    </a:cubicBezTo>
                    <a:cubicBezTo>
                      <a:pt x="135" y="171"/>
                      <a:pt x="135" y="173"/>
                      <a:pt x="135" y="174"/>
                    </a:cubicBezTo>
                    <a:cubicBezTo>
                      <a:pt x="134" y="174"/>
                      <a:pt x="137" y="175"/>
                      <a:pt x="137" y="173"/>
                    </a:cubicBezTo>
                    <a:cubicBezTo>
                      <a:pt x="138" y="173"/>
                      <a:pt x="139" y="175"/>
                      <a:pt x="140" y="175"/>
                    </a:cubicBezTo>
                    <a:cubicBezTo>
                      <a:pt x="139" y="176"/>
                      <a:pt x="141" y="177"/>
                      <a:pt x="141" y="175"/>
                    </a:cubicBezTo>
                    <a:cubicBezTo>
                      <a:pt x="143" y="175"/>
                      <a:pt x="143" y="178"/>
                      <a:pt x="142" y="179"/>
                    </a:cubicBezTo>
                    <a:cubicBezTo>
                      <a:pt x="144" y="179"/>
                      <a:pt x="144" y="178"/>
                      <a:pt x="146" y="178"/>
                    </a:cubicBezTo>
                    <a:cubicBezTo>
                      <a:pt x="147" y="178"/>
                      <a:pt x="147" y="178"/>
                      <a:pt x="148" y="177"/>
                    </a:cubicBezTo>
                    <a:cubicBezTo>
                      <a:pt x="150" y="178"/>
                      <a:pt x="151" y="179"/>
                      <a:pt x="152" y="180"/>
                    </a:cubicBezTo>
                    <a:cubicBezTo>
                      <a:pt x="155" y="182"/>
                      <a:pt x="155" y="188"/>
                      <a:pt x="152" y="190"/>
                    </a:cubicBezTo>
                    <a:cubicBezTo>
                      <a:pt x="152" y="190"/>
                      <a:pt x="150" y="193"/>
                      <a:pt x="150" y="193"/>
                    </a:cubicBezTo>
                    <a:cubicBezTo>
                      <a:pt x="150" y="193"/>
                      <a:pt x="150" y="197"/>
                      <a:pt x="149" y="197"/>
                    </a:cubicBezTo>
                    <a:cubicBezTo>
                      <a:pt x="149" y="198"/>
                      <a:pt x="149" y="202"/>
                      <a:pt x="148" y="202"/>
                    </a:cubicBezTo>
                    <a:cubicBezTo>
                      <a:pt x="148" y="204"/>
                      <a:pt x="147" y="205"/>
                      <a:pt x="146" y="207"/>
                    </a:cubicBezTo>
                    <a:cubicBezTo>
                      <a:pt x="145" y="207"/>
                      <a:pt x="142" y="209"/>
                      <a:pt x="142" y="210"/>
                    </a:cubicBezTo>
                    <a:cubicBezTo>
                      <a:pt x="141" y="210"/>
                      <a:pt x="140" y="211"/>
                      <a:pt x="139" y="211"/>
                    </a:cubicBezTo>
                    <a:cubicBezTo>
                      <a:pt x="139" y="211"/>
                      <a:pt x="137" y="213"/>
                      <a:pt x="138" y="213"/>
                    </a:cubicBezTo>
                    <a:cubicBezTo>
                      <a:pt x="137" y="214"/>
                      <a:pt x="138" y="217"/>
                      <a:pt x="137" y="218"/>
                    </a:cubicBezTo>
                    <a:cubicBezTo>
                      <a:pt x="136" y="219"/>
                      <a:pt x="136" y="219"/>
                      <a:pt x="136" y="219"/>
                    </a:cubicBezTo>
                    <a:cubicBezTo>
                      <a:pt x="135" y="219"/>
                      <a:pt x="136" y="220"/>
                      <a:pt x="134" y="220"/>
                    </a:cubicBezTo>
                    <a:cubicBezTo>
                      <a:pt x="133" y="220"/>
                      <a:pt x="131" y="222"/>
                      <a:pt x="131" y="223"/>
                    </a:cubicBezTo>
                    <a:cubicBezTo>
                      <a:pt x="131" y="225"/>
                      <a:pt x="131" y="226"/>
                      <a:pt x="130" y="227"/>
                    </a:cubicBezTo>
                    <a:cubicBezTo>
                      <a:pt x="130" y="227"/>
                      <a:pt x="127" y="227"/>
                      <a:pt x="127" y="229"/>
                    </a:cubicBezTo>
                    <a:cubicBezTo>
                      <a:pt x="127" y="229"/>
                      <a:pt x="127" y="231"/>
                      <a:pt x="127" y="232"/>
                    </a:cubicBezTo>
                    <a:cubicBezTo>
                      <a:pt x="126" y="232"/>
                      <a:pt x="125" y="232"/>
                      <a:pt x="124" y="233"/>
                    </a:cubicBezTo>
                    <a:cubicBezTo>
                      <a:pt x="122" y="233"/>
                      <a:pt x="122" y="233"/>
                      <a:pt x="121" y="234"/>
                    </a:cubicBezTo>
                    <a:cubicBezTo>
                      <a:pt x="121" y="235"/>
                      <a:pt x="120" y="236"/>
                      <a:pt x="120" y="236"/>
                    </a:cubicBezTo>
                    <a:cubicBezTo>
                      <a:pt x="120" y="238"/>
                      <a:pt x="119" y="236"/>
                      <a:pt x="117" y="237"/>
                    </a:cubicBezTo>
                    <a:cubicBezTo>
                      <a:pt x="118" y="237"/>
                      <a:pt x="118" y="239"/>
                      <a:pt x="118" y="239"/>
                    </a:cubicBezTo>
                    <a:cubicBezTo>
                      <a:pt x="118" y="240"/>
                      <a:pt x="117" y="241"/>
                      <a:pt x="116" y="242"/>
                    </a:cubicBezTo>
                    <a:cubicBezTo>
                      <a:pt x="116" y="242"/>
                      <a:pt x="115" y="243"/>
                      <a:pt x="115" y="243"/>
                    </a:cubicBezTo>
                    <a:cubicBezTo>
                      <a:pt x="115" y="245"/>
                      <a:pt x="114" y="246"/>
                      <a:pt x="114" y="247"/>
                    </a:cubicBezTo>
                    <a:cubicBezTo>
                      <a:pt x="115" y="247"/>
                      <a:pt x="114" y="247"/>
                      <a:pt x="114" y="248"/>
                    </a:cubicBezTo>
                    <a:cubicBezTo>
                      <a:pt x="115" y="247"/>
                      <a:pt x="115" y="247"/>
                      <a:pt x="115" y="247"/>
                    </a:cubicBezTo>
                    <a:cubicBezTo>
                      <a:pt x="115" y="246"/>
                      <a:pt x="117" y="247"/>
                      <a:pt x="116" y="247"/>
                    </a:cubicBezTo>
                    <a:cubicBezTo>
                      <a:pt x="115" y="249"/>
                      <a:pt x="114" y="249"/>
                      <a:pt x="114" y="250"/>
                    </a:cubicBezTo>
                    <a:cubicBezTo>
                      <a:pt x="112" y="250"/>
                      <a:pt x="111" y="254"/>
                      <a:pt x="112" y="254"/>
                    </a:cubicBezTo>
                    <a:cubicBezTo>
                      <a:pt x="112" y="254"/>
                      <a:pt x="113" y="255"/>
                      <a:pt x="113" y="255"/>
                    </a:cubicBezTo>
                    <a:cubicBezTo>
                      <a:pt x="110" y="254"/>
                      <a:pt x="107" y="253"/>
                      <a:pt x="104" y="252"/>
                    </a:cubicBezTo>
                    <a:cubicBezTo>
                      <a:pt x="104" y="249"/>
                      <a:pt x="104" y="240"/>
                      <a:pt x="105" y="240"/>
                    </a:cubicBezTo>
                    <a:cubicBezTo>
                      <a:pt x="105" y="239"/>
                      <a:pt x="106" y="237"/>
                      <a:pt x="106" y="237"/>
                    </a:cubicBezTo>
                    <a:cubicBezTo>
                      <a:pt x="106" y="235"/>
                      <a:pt x="106" y="234"/>
                      <a:pt x="106" y="232"/>
                    </a:cubicBezTo>
                    <a:cubicBezTo>
                      <a:pt x="105" y="231"/>
                      <a:pt x="107" y="229"/>
                      <a:pt x="107" y="227"/>
                    </a:cubicBezTo>
                    <a:cubicBezTo>
                      <a:pt x="109" y="226"/>
                      <a:pt x="108" y="215"/>
                      <a:pt x="109" y="215"/>
                    </a:cubicBezTo>
                    <a:cubicBezTo>
                      <a:pt x="109" y="210"/>
                      <a:pt x="111" y="207"/>
                      <a:pt x="110" y="201"/>
                    </a:cubicBezTo>
                    <a:cubicBezTo>
                      <a:pt x="110" y="201"/>
                      <a:pt x="107" y="198"/>
                      <a:pt x="107" y="198"/>
                    </a:cubicBezTo>
                    <a:cubicBezTo>
                      <a:pt x="105" y="198"/>
                      <a:pt x="103" y="194"/>
                      <a:pt x="103" y="192"/>
                    </a:cubicBezTo>
                    <a:cubicBezTo>
                      <a:pt x="102" y="191"/>
                      <a:pt x="102" y="190"/>
                      <a:pt x="102" y="189"/>
                    </a:cubicBezTo>
                    <a:cubicBezTo>
                      <a:pt x="102" y="189"/>
                      <a:pt x="98" y="182"/>
                      <a:pt x="98" y="182"/>
                    </a:cubicBezTo>
                    <a:cubicBezTo>
                      <a:pt x="95" y="181"/>
                      <a:pt x="98" y="179"/>
                      <a:pt x="98" y="177"/>
                    </a:cubicBezTo>
                    <a:cubicBezTo>
                      <a:pt x="96" y="176"/>
                      <a:pt x="98" y="170"/>
                      <a:pt x="99" y="170"/>
                    </a:cubicBezTo>
                    <a:cubicBezTo>
                      <a:pt x="99" y="170"/>
                      <a:pt x="99" y="169"/>
                      <a:pt x="100" y="169"/>
                    </a:cubicBezTo>
                    <a:cubicBezTo>
                      <a:pt x="101" y="171"/>
                      <a:pt x="103" y="168"/>
                      <a:pt x="101" y="168"/>
                    </a:cubicBezTo>
                    <a:cubicBezTo>
                      <a:pt x="101" y="167"/>
                      <a:pt x="101" y="164"/>
                      <a:pt x="101" y="163"/>
                    </a:cubicBezTo>
                    <a:cubicBezTo>
                      <a:pt x="101" y="161"/>
                      <a:pt x="99" y="158"/>
                      <a:pt x="98" y="162"/>
                    </a:cubicBezTo>
                    <a:cubicBezTo>
                      <a:pt x="97" y="161"/>
                      <a:pt x="93" y="161"/>
                      <a:pt x="93" y="159"/>
                    </a:cubicBezTo>
                    <a:cubicBezTo>
                      <a:pt x="93" y="158"/>
                      <a:pt x="91" y="155"/>
                      <a:pt x="90" y="155"/>
                    </a:cubicBezTo>
                    <a:cubicBezTo>
                      <a:pt x="91" y="153"/>
                      <a:pt x="86" y="150"/>
                      <a:pt x="84" y="150"/>
                    </a:cubicBezTo>
                    <a:cubicBezTo>
                      <a:pt x="84" y="150"/>
                      <a:pt x="84" y="150"/>
                      <a:pt x="83" y="150"/>
                    </a:cubicBezTo>
                    <a:cubicBezTo>
                      <a:pt x="82" y="150"/>
                      <a:pt x="81" y="147"/>
                      <a:pt x="79" y="147"/>
                    </a:cubicBezTo>
                    <a:cubicBezTo>
                      <a:pt x="77" y="147"/>
                      <a:pt x="75" y="146"/>
                      <a:pt x="73" y="146"/>
                    </a:cubicBezTo>
                    <a:cubicBezTo>
                      <a:pt x="72" y="145"/>
                      <a:pt x="69" y="145"/>
                      <a:pt x="68" y="144"/>
                    </a:cubicBezTo>
                    <a:cubicBezTo>
                      <a:pt x="67" y="144"/>
                      <a:pt x="66" y="141"/>
                      <a:pt x="66" y="139"/>
                    </a:cubicBezTo>
                    <a:cubicBezTo>
                      <a:pt x="66" y="138"/>
                      <a:pt x="65" y="133"/>
                      <a:pt x="63" y="133"/>
                    </a:cubicBezTo>
                    <a:cubicBezTo>
                      <a:pt x="63" y="132"/>
                      <a:pt x="60" y="130"/>
                      <a:pt x="59" y="130"/>
                    </a:cubicBezTo>
                    <a:cubicBezTo>
                      <a:pt x="59" y="130"/>
                      <a:pt x="58" y="127"/>
                      <a:pt x="58" y="127"/>
                    </a:cubicBezTo>
                    <a:cubicBezTo>
                      <a:pt x="58" y="126"/>
                      <a:pt x="55" y="123"/>
                      <a:pt x="55" y="124"/>
                    </a:cubicBezTo>
                    <a:cubicBezTo>
                      <a:pt x="54" y="125"/>
                      <a:pt x="57" y="127"/>
                      <a:pt x="57" y="128"/>
                    </a:cubicBezTo>
                    <a:cubicBezTo>
                      <a:pt x="57" y="128"/>
                      <a:pt x="59" y="132"/>
                      <a:pt x="60" y="132"/>
                    </a:cubicBezTo>
                    <a:cubicBezTo>
                      <a:pt x="64" y="140"/>
                      <a:pt x="56" y="135"/>
                      <a:pt x="56" y="132"/>
                    </a:cubicBezTo>
                    <a:cubicBezTo>
                      <a:pt x="56" y="131"/>
                      <a:pt x="54" y="127"/>
                      <a:pt x="54" y="126"/>
                    </a:cubicBezTo>
                    <a:cubicBezTo>
                      <a:pt x="53" y="126"/>
                      <a:pt x="52" y="122"/>
                      <a:pt x="52" y="122"/>
                    </a:cubicBezTo>
                    <a:cubicBezTo>
                      <a:pt x="52" y="120"/>
                      <a:pt x="51" y="119"/>
                      <a:pt x="48" y="119"/>
                    </a:cubicBezTo>
                    <a:cubicBezTo>
                      <a:pt x="48" y="119"/>
                      <a:pt x="46" y="116"/>
                      <a:pt x="46" y="116"/>
                    </a:cubicBezTo>
                    <a:cubicBezTo>
                      <a:pt x="46" y="115"/>
                      <a:pt x="44" y="112"/>
                      <a:pt x="43" y="112"/>
                    </a:cubicBezTo>
                    <a:cubicBezTo>
                      <a:pt x="43" y="110"/>
                      <a:pt x="42" y="107"/>
                      <a:pt x="43" y="105"/>
                    </a:cubicBezTo>
                    <a:cubicBezTo>
                      <a:pt x="43" y="102"/>
                      <a:pt x="43" y="97"/>
                      <a:pt x="39" y="94"/>
                    </a:cubicBezTo>
                    <a:cubicBezTo>
                      <a:pt x="46" y="81"/>
                      <a:pt x="55" y="69"/>
                      <a:pt x="65" y="59"/>
                    </a:cubicBezTo>
                    <a:close/>
                    <a:moveTo>
                      <a:pt x="122" y="100"/>
                    </a:moveTo>
                    <a:cubicBezTo>
                      <a:pt x="122" y="101"/>
                      <a:pt x="122" y="102"/>
                      <a:pt x="121" y="102"/>
                    </a:cubicBezTo>
                    <a:cubicBezTo>
                      <a:pt x="121" y="101"/>
                      <a:pt x="121" y="101"/>
                      <a:pt x="122" y="100"/>
                    </a:cubicBezTo>
                    <a:close/>
                    <a:moveTo>
                      <a:pt x="116" y="144"/>
                    </a:moveTo>
                    <a:cubicBezTo>
                      <a:pt x="116" y="144"/>
                      <a:pt x="115" y="145"/>
                      <a:pt x="115" y="144"/>
                    </a:cubicBezTo>
                    <a:cubicBezTo>
                      <a:pt x="116" y="144"/>
                      <a:pt x="116" y="144"/>
                      <a:pt x="116" y="144"/>
                    </a:cubicBezTo>
                    <a:close/>
                    <a:moveTo>
                      <a:pt x="108" y="144"/>
                    </a:moveTo>
                    <a:cubicBezTo>
                      <a:pt x="108" y="145"/>
                      <a:pt x="105" y="145"/>
                      <a:pt x="105" y="144"/>
                    </a:cubicBezTo>
                    <a:cubicBezTo>
                      <a:pt x="106" y="144"/>
                      <a:pt x="107" y="144"/>
                      <a:pt x="108" y="144"/>
                    </a:cubicBezTo>
                    <a:cubicBezTo>
                      <a:pt x="108" y="143"/>
                      <a:pt x="107" y="143"/>
                      <a:pt x="107" y="142"/>
                    </a:cubicBezTo>
                    <a:cubicBezTo>
                      <a:pt x="108" y="142"/>
                      <a:pt x="109" y="143"/>
                      <a:pt x="111" y="143"/>
                    </a:cubicBezTo>
                    <a:cubicBezTo>
                      <a:pt x="111" y="142"/>
                      <a:pt x="110" y="143"/>
                      <a:pt x="111" y="142"/>
                    </a:cubicBezTo>
                    <a:cubicBezTo>
                      <a:pt x="111" y="142"/>
                      <a:pt x="113" y="144"/>
                      <a:pt x="113" y="144"/>
                    </a:cubicBezTo>
                    <a:cubicBezTo>
                      <a:pt x="111" y="144"/>
                      <a:pt x="110" y="144"/>
                      <a:pt x="108" y="144"/>
                    </a:cubicBezTo>
                    <a:close/>
                    <a:moveTo>
                      <a:pt x="110" y="153"/>
                    </a:moveTo>
                    <a:cubicBezTo>
                      <a:pt x="110" y="153"/>
                      <a:pt x="110" y="153"/>
                      <a:pt x="109" y="153"/>
                    </a:cubicBezTo>
                    <a:cubicBezTo>
                      <a:pt x="109" y="153"/>
                      <a:pt x="109" y="153"/>
                      <a:pt x="109" y="153"/>
                    </a:cubicBezTo>
                    <a:cubicBezTo>
                      <a:pt x="109" y="153"/>
                      <a:pt x="110" y="153"/>
                      <a:pt x="110" y="153"/>
                    </a:cubicBezTo>
                    <a:close/>
                    <a:moveTo>
                      <a:pt x="100" y="140"/>
                    </a:moveTo>
                    <a:cubicBezTo>
                      <a:pt x="99" y="140"/>
                      <a:pt x="97" y="139"/>
                      <a:pt x="97" y="138"/>
                    </a:cubicBezTo>
                    <a:cubicBezTo>
                      <a:pt x="97" y="138"/>
                      <a:pt x="98" y="138"/>
                      <a:pt x="99" y="137"/>
                    </a:cubicBezTo>
                    <a:cubicBezTo>
                      <a:pt x="101" y="137"/>
                      <a:pt x="102" y="139"/>
                      <a:pt x="104" y="139"/>
                    </a:cubicBezTo>
                    <a:cubicBezTo>
                      <a:pt x="104" y="140"/>
                      <a:pt x="106" y="141"/>
                      <a:pt x="104" y="141"/>
                    </a:cubicBezTo>
                    <a:cubicBezTo>
                      <a:pt x="102" y="142"/>
                      <a:pt x="101" y="141"/>
                      <a:pt x="100" y="140"/>
                    </a:cubicBezTo>
                    <a:close/>
                    <a:moveTo>
                      <a:pt x="103" y="145"/>
                    </a:moveTo>
                    <a:cubicBezTo>
                      <a:pt x="102" y="145"/>
                      <a:pt x="102" y="145"/>
                      <a:pt x="102" y="145"/>
                    </a:cubicBezTo>
                    <a:cubicBezTo>
                      <a:pt x="102" y="144"/>
                      <a:pt x="103" y="143"/>
                      <a:pt x="103" y="145"/>
                    </a:cubicBezTo>
                    <a:close/>
                    <a:moveTo>
                      <a:pt x="101" y="145"/>
                    </a:moveTo>
                    <a:cubicBezTo>
                      <a:pt x="101" y="145"/>
                      <a:pt x="100" y="145"/>
                      <a:pt x="100" y="144"/>
                    </a:cubicBezTo>
                    <a:cubicBezTo>
                      <a:pt x="101" y="144"/>
                      <a:pt x="101" y="144"/>
                      <a:pt x="101" y="145"/>
                    </a:cubicBezTo>
                    <a:close/>
                    <a:moveTo>
                      <a:pt x="95" y="138"/>
                    </a:moveTo>
                    <a:cubicBezTo>
                      <a:pt x="95" y="139"/>
                      <a:pt x="92" y="139"/>
                      <a:pt x="93" y="137"/>
                    </a:cubicBezTo>
                    <a:cubicBezTo>
                      <a:pt x="93" y="137"/>
                      <a:pt x="93" y="137"/>
                      <a:pt x="93" y="137"/>
                    </a:cubicBezTo>
                    <a:cubicBezTo>
                      <a:pt x="94" y="138"/>
                      <a:pt x="94" y="138"/>
                      <a:pt x="95" y="1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0" name="Rectangle 66"/>
          <p:cNvSpPr>
            <a:spLocks/>
          </p:cNvSpPr>
          <p:nvPr/>
        </p:nvSpPr>
        <p:spPr bwMode="auto">
          <a:xfrm>
            <a:off x="10537825" y="6346825"/>
            <a:ext cx="1016000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 anchor="ctr"/>
          <a:lstStyle/>
          <a:p>
            <a:pPr algn="ctr" eaLnBrk="1"/>
            <a:r>
              <a:rPr lang="zh-CN" altLang="en-US" sz="1000" dirty="0">
                <a:solidFill>
                  <a:srgbClr val="E1E1E1"/>
                </a:solidFill>
                <a:latin typeface="微软雅黑" pitchFamily="34" charset="-122"/>
                <a:ea typeface="微软雅黑" pitchFamily="34" charset="-122"/>
                <a:sym typeface="FZLanTingHeiS-DB1-GBK" charset="0"/>
              </a:rPr>
              <a:t>主营业务</a:t>
            </a:r>
            <a:endParaRPr lang="zh-CN" altLang="zh-CN" sz="1000" dirty="0">
              <a:solidFill>
                <a:srgbClr val="E1E1E1"/>
              </a:solidFill>
              <a:latin typeface="微软雅黑" pitchFamily="34" charset="-122"/>
              <a:ea typeface="微软雅黑" pitchFamily="34" charset="-122"/>
              <a:sym typeface="FZLanTingHeiS-DB1-GBK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64139" y="1313765"/>
            <a:ext cx="36904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MyriadSetPro-Semibold" panose="02000400000000000000" pitchFamily="2" charset="0"/>
              </a:rPr>
              <a:t>PAN-</a:t>
            </a:r>
          </a:p>
          <a:p>
            <a:pPr algn="r"/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MyriadSetPro-Semibold" panose="02000400000000000000" pitchFamily="2" charset="0"/>
              </a:rPr>
              <a:t>TRANSACTION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MyriadSetPro-Semibold" panose="020004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07274" y="2672916"/>
            <a:ext cx="2656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新房代理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7274" y="3820966"/>
            <a:ext cx="2656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社区管家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07274" y="4969016"/>
            <a:ext cx="2656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海外交易</a:t>
            </a:r>
          </a:p>
        </p:txBody>
      </p:sp>
      <p:sp>
        <p:nvSpPr>
          <p:cNvPr id="22" name="矩形 21"/>
          <p:cNvSpPr/>
          <p:nvPr/>
        </p:nvSpPr>
        <p:spPr>
          <a:xfrm>
            <a:off x="576571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</a:rPr>
              <a:t>www.1ppt.com/jiaoan/        </a:t>
            </a:r>
          </a:p>
          <a:p>
            <a:pPr lvl="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</a:rPr>
              <a:t>字体下载：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</a:rPr>
              <a:t>www.1ppt.com/ziti/</a:t>
            </a:r>
          </a:p>
          <a:p>
            <a:pPr lvl="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54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prism isContent="1" isInverted="1"/>
      </p:transition>
    </mc:Choice>
    <mc:Fallback xmlns="">
      <p:transition spd="slow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97019" y="1933434"/>
            <a:ext cx="2628293" cy="757478"/>
          </a:xfrm>
          <a:prstGeom prst="roundRect">
            <a:avLst>
              <a:gd name="adj" fmla="val 2213"/>
            </a:avLst>
          </a:prstGeom>
          <a:gradFill flip="none" rotWithShape="1">
            <a:gsLst>
              <a:gs pos="48000">
                <a:srgbClr val="FF0000"/>
              </a:gs>
              <a:gs pos="0">
                <a:srgbClr val="FF0000"/>
              </a:gs>
              <a:gs pos="100000">
                <a:srgbClr val="C00000"/>
              </a:gs>
            </a:gsLst>
            <a:lin ang="2700000" scaled="1"/>
            <a:tileRect/>
          </a:gradFill>
          <a:ln>
            <a:noFill/>
          </a:ln>
          <a:effectLst>
            <a:outerShdw blurRad="76200" dist="25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spc="300" dirty="0">
                <a:latin typeface="方正兰亭细黑_GBK" panose="02010600030101010101" charset="-122"/>
                <a:ea typeface="方正兰亭细黑_GBK" panose="02010600030101010101" charset="-122"/>
              </a:rPr>
              <a:t>刘科宏</a:t>
            </a:r>
          </a:p>
        </p:txBody>
      </p:sp>
      <p:grpSp>
        <p:nvGrpSpPr>
          <p:cNvPr id="5" name="Shape 2998">
            <a:extLst>
              <a:ext uri="{FF2B5EF4-FFF2-40B4-BE49-F238E27FC236}">
                <a16:creationId xmlns:a16="http://schemas.microsoft.com/office/drawing/2014/main" id="{83573C48-C934-4029-9494-EDEB314F39EF}"/>
              </a:ext>
            </a:extLst>
          </p:cNvPr>
          <p:cNvGrpSpPr/>
          <p:nvPr/>
        </p:nvGrpSpPr>
        <p:grpSpPr>
          <a:xfrm>
            <a:off x="5339122" y="900305"/>
            <a:ext cx="6408712" cy="5057389"/>
            <a:chOff x="-9" y="5"/>
            <a:chExt cx="5768" cy="4312"/>
          </a:xfrm>
        </p:grpSpPr>
        <p:sp>
          <p:nvSpPr>
            <p:cNvPr id="6" name="Shape 2999">
              <a:extLst>
                <a:ext uri="{FF2B5EF4-FFF2-40B4-BE49-F238E27FC236}">
                  <a16:creationId xmlns:a16="http://schemas.microsoft.com/office/drawing/2014/main" id="{7796EC2A-5468-46C8-8D95-004B3FB702F7}"/>
                </a:ext>
              </a:extLst>
            </p:cNvPr>
            <p:cNvSpPr/>
            <p:nvPr/>
          </p:nvSpPr>
          <p:spPr>
            <a:xfrm>
              <a:off x="3679" y="4063"/>
              <a:ext cx="311" cy="2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603" y="2836"/>
                  </a:moveTo>
                  <a:cubicBezTo>
                    <a:pt x="98603" y="2836"/>
                    <a:pt x="96285" y="12872"/>
                    <a:pt x="92719" y="11345"/>
                  </a:cubicBezTo>
                  <a:cubicBezTo>
                    <a:pt x="89153" y="9600"/>
                    <a:pt x="84873" y="7200"/>
                    <a:pt x="80950" y="7636"/>
                  </a:cubicBezTo>
                  <a:cubicBezTo>
                    <a:pt x="77206" y="8072"/>
                    <a:pt x="75958" y="10036"/>
                    <a:pt x="73283" y="13309"/>
                  </a:cubicBezTo>
                  <a:cubicBezTo>
                    <a:pt x="70430" y="16581"/>
                    <a:pt x="67399" y="18545"/>
                    <a:pt x="63833" y="17018"/>
                  </a:cubicBezTo>
                  <a:cubicBezTo>
                    <a:pt x="60445" y="15272"/>
                    <a:pt x="58841" y="18545"/>
                    <a:pt x="56879" y="15272"/>
                  </a:cubicBezTo>
                  <a:cubicBezTo>
                    <a:pt x="54918" y="12000"/>
                    <a:pt x="52956" y="7636"/>
                    <a:pt x="50638" y="10472"/>
                  </a:cubicBezTo>
                  <a:cubicBezTo>
                    <a:pt x="48320" y="13309"/>
                    <a:pt x="46002" y="14836"/>
                    <a:pt x="46359" y="19418"/>
                  </a:cubicBezTo>
                  <a:cubicBezTo>
                    <a:pt x="46716" y="23781"/>
                    <a:pt x="43684" y="25963"/>
                    <a:pt x="41367" y="24218"/>
                  </a:cubicBezTo>
                  <a:cubicBezTo>
                    <a:pt x="39049" y="22690"/>
                    <a:pt x="28885" y="18109"/>
                    <a:pt x="28528" y="22254"/>
                  </a:cubicBezTo>
                  <a:cubicBezTo>
                    <a:pt x="27994" y="26181"/>
                    <a:pt x="34591" y="29454"/>
                    <a:pt x="31203" y="32290"/>
                  </a:cubicBezTo>
                  <a:cubicBezTo>
                    <a:pt x="27637" y="35127"/>
                    <a:pt x="24962" y="38836"/>
                    <a:pt x="21396" y="40363"/>
                  </a:cubicBezTo>
                  <a:cubicBezTo>
                    <a:pt x="18008" y="42109"/>
                    <a:pt x="12838" y="50181"/>
                    <a:pt x="9450" y="53672"/>
                  </a:cubicBezTo>
                  <a:cubicBezTo>
                    <a:pt x="5884" y="57381"/>
                    <a:pt x="0" y="56945"/>
                    <a:pt x="3566" y="61090"/>
                  </a:cubicBezTo>
                  <a:cubicBezTo>
                    <a:pt x="6953" y="65018"/>
                    <a:pt x="7845" y="64581"/>
                    <a:pt x="5884" y="69163"/>
                  </a:cubicBezTo>
                  <a:cubicBezTo>
                    <a:pt x="3922" y="73527"/>
                    <a:pt x="6240" y="80945"/>
                    <a:pt x="5884" y="84436"/>
                  </a:cubicBezTo>
                  <a:cubicBezTo>
                    <a:pt x="5527" y="88145"/>
                    <a:pt x="8558" y="90109"/>
                    <a:pt x="9806" y="95345"/>
                  </a:cubicBezTo>
                  <a:cubicBezTo>
                    <a:pt x="10876" y="100581"/>
                    <a:pt x="8915" y="100145"/>
                    <a:pt x="14442" y="103854"/>
                  </a:cubicBezTo>
                  <a:cubicBezTo>
                    <a:pt x="19970" y="107563"/>
                    <a:pt x="18365" y="105600"/>
                    <a:pt x="24606" y="108654"/>
                  </a:cubicBezTo>
                  <a:cubicBezTo>
                    <a:pt x="30846" y="111927"/>
                    <a:pt x="35126" y="106254"/>
                    <a:pt x="39049" y="109090"/>
                  </a:cubicBezTo>
                  <a:cubicBezTo>
                    <a:pt x="42793" y="111927"/>
                    <a:pt x="59197" y="120000"/>
                    <a:pt x="60802" y="116509"/>
                  </a:cubicBezTo>
                  <a:cubicBezTo>
                    <a:pt x="62407" y="112800"/>
                    <a:pt x="60802" y="103854"/>
                    <a:pt x="66686" y="103854"/>
                  </a:cubicBezTo>
                  <a:cubicBezTo>
                    <a:pt x="72392" y="103854"/>
                    <a:pt x="80594" y="96218"/>
                    <a:pt x="81842" y="92945"/>
                  </a:cubicBezTo>
                  <a:cubicBezTo>
                    <a:pt x="82912" y="89672"/>
                    <a:pt x="87191" y="86181"/>
                    <a:pt x="90401" y="86181"/>
                  </a:cubicBezTo>
                  <a:cubicBezTo>
                    <a:pt x="93432" y="86181"/>
                    <a:pt x="104843" y="80945"/>
                    <a:pt x="101277" y="77672"/>
                  </a:cubicBezTo>
                  <a:cubicBezTo>
                    <a:pt x="97711" y="74400"/>
                    <a:pt x="94680" y="67418"/>
                    <a:pt x="98246" y="66763"/>
                  </a:cubicBezTo>
                  <a:cubicBezTo>
                    <a:pt x="101634" y="65890"/>
                    <a:pt x="108588" y="61745"/>
                    <a:pt x="105557" y="59345"/>
                  </a:cubicBezTo>
                  <a:cubicBezTo>
                    <a:pt x="102526" y="56945"/>
                    <a:pt x="94680" y="58254"/>
                    <a:pt x="101991" y="49745"/>
                  </a:cubicBezTo>
                  <a:cubicBezTo>
                    <a:pt x="109479" y="41236"/>
                    <a:pt x="108588" y="34690"/>
                    <a:pt x="112867" y="34036"/>
                  </a:cubicBezTo>
                  <a:cubicBezTo>
                    <a:pt x="117325" y="33163"/>
                    <a:pt x="120000" y="34036"/>
                    <a:pt x="119643" y="27054"/>
                  </a:cubicBezTo>
                  <a:cubicBezTo>
                    <a:pt x="119108" y="20290"/>
                    <a:pt x="119108" y="11345"/>
                    <a:pt x="115720" y="9381"/>
                  </a:cubicBezTo>
                  <a:cubicBezTo>
                    <a:pt x="112154" y="7200"/>
                    <a:pt x="106805" y="8945"/>
                    <a:pt x="105200" y="6763"/>
                  </a:cubicBezTo>
                  <a:cubicBezTo>
                    <a:pt x="103595" y="4800"/>
                    <a:pt x="98959" y="0"/>
                    <a:pt x="98603" y="2836"/>
                  </a:cubicBezTo>
                  <a:close/>
                </a:path>
              </a:pathLst>
            </a:custGeom>
            <a:solidFill>
              <a:srgbClr val="D8D8D8"/>
            </a:solidFill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7" name="Shape 3000">
              <a:extLst>
                <a:ext uri="{FF2B5EF4-FFF2-40B4-BE49-F238E27FC236}">
                  <a16:creationId xmlns:a16="http://schemas.microsoft.com/office/drawing/2014/main" id="{41445FD3-2931-45AF-B5CC-F1726A218E38}"/>
                </a:ext>
              </a:extLst>
            </p:cNvPr>
            <p:cNvSpPr/>
            <p:nvPr/>
          </p:nvSpPr>
          <p:spPr>
            <a:xfrm>
              <a:off x="-9" y="632"/>
              <a:ext cx="2306" cy="159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629" y="89476"/>
                  </a:moveTo>
                  <a:cubicBezTo>
                    <a:pt x="105159" y="88465"/>
                    <a:pt x="104725" y="86895"/>
                    <a:pt x="104629" y="85604"/>
                  </a:cubicBezTo>
                  <a:cubicBezTo>
                    <a:pt x="104533" y="84313"/>
                    <a:pt x="104003" y="81976"/>
                    <a:pt x="104003" y="79674"/>
                  </a:cubicBezTo>
                  <a:cubicBezTo>
                    <a:pt x="104003" y="77337"/>
                    <a:pt x="105785" y="76569"/>
                    <a:pt x="106725" y="76430"/>
                  </a:cubicBezTo>
                  <a:cubicBezTo>
                    <a:pt x="107689" y="76290"/>
                    <a:pt x="108411" y="76046"/>
                    <a:pt x="108725" y="74755"/>
                  </a:cubicBezTo>
                  <a:cubicBezTo>
                    <a:pt x="109038" y="73465"/>
                    <a:pt x="110628" y="73081"/>
                    <a:pt x="111351" y="71895"/>
                  </a:cubicBezTo>
                  <a:cubicBezTo>
                    <a:pt x="112097" y="70744"/>
                    <a:pt x="113254" y="70988"/>
                    <a:pt x="114314" y="69976"/>
                  </a:cubicBezTo>
                  <a:cubicBezTo>
                    <a:pt x="115350" y="68930"/>
                    <a:pt x="116627" y="69313"/>
                    <a:pt x="118313" y="68546"/>
                  </a:cubicBezTo>
                  <a:cubicBezTo>
                    <a:pt x="120000" y="67779"/>
                    <a:pt x="118843" y="66104"/>
                    <a:pt x="119156" y="64534"/>
                  </a:cubicBezTo>
                  <a:cubicBezTo>
                    <a:pt x="119277" y="63872"/>
                    <a:pt x="119614" y="63209"/>
                    <a:pt x="119927" y="62686"/>
                  </a:cubicBezTo>
                  <a:cubicBezTo>
                    <a:pt x="119783" y="62511"/>
                    <a:pt x="119975" y="62232"/>
                    <a:pt x="119879" y="61569"/>
                  </a:cubicBezTo>
                  <a:cubicBezTo>
                    <a:pt x="119734" y="60488"/>
                    <a:pt x="119180" y="59930"/>
                    <a:pt x="118771" y="59058"/>
                  </a:cubicBezTo>
                  <a:cubicBezTo>
                    <a:pt x="118385" y="58186"/>
                    <a:pt x="117831" y="58639"/>
                    <a:pt x="117687" y="56895"/>
                  </a:cubicBezTo>
                  <a:cubicBezTo>
                    <a:pt x="117518" y="55151"/>
                    <a:pt x="116892" y="54104"/>
                    <a:pt x="116723" y="53127"/>
                  </a:cubicBezTo>
                  <a:cubicBezTo>
                    <a:pt x="116579" y="52151"/>
                    <a:pt x="116892" y="52151"/>
                    <a:pt x="115928" y="51279"/>
                  </a:cubicBezTo>
                  <a:cubicBezTo>
                    <a:pt x="114988" y="50406"/>
                    <a:pt x="115711" y="50302"/>
                    <a:pt x="115543" y="49151"/>
                  </a:cubicBezTo>
                  <a:cubicBezTo>
                    <a:pt x="115398" y="48000"/>
                    <a:pt x="114603" y="48383"/>
                    <a:pt x="113736" y="48279"/>
                  </a:cubicBezTo>
                  <a:cubicBezTo>
                    <a:pt x="112868" y="48174"/>
                    <a:pt x="112627" y="47511"/>
                    <a:pt x="111688" y="46813"/>
                  </a:cubicBezTo>
                  <a:cubicBezTo>
                    <a:pt x="110724" y="46151"/>
                    <a:pt x="111519" y="46325"/>
                    <a:pt x="110724" y="45383"/>
                  </a:cubicBezTo>
                  <a:cubicBezTo>
                    <a:pt x="109929" y="44406"/>
                    <a:pt x="109857" y="44581"/>
                    <a:pt x="108990" y="44511"/>
                  </a:cubicBezTo>
                  <a:cubicBezTo>
                    <a:pt x="108122" y="44406"/>
                    <a:pt x="108291" y="43639"/>
                    <a:pt x="108122" y="42837"/>
                  </a:cubicBezTo>
                  <a:cubicBezTo>
                    <a:pt x="107978" y="42069"/>
                    <a:pt x="107255" y="42069"/>
                    <a:pt x="106388" y="41302"/>
                  </a:cubicBezTo>
                  <a:cubicBezTo>
                    <a:pt x="105520" y="40534"/>
                    <a:pt x="102437" y="40709"/>
                    <a:pt x="101425" y="40604"/>
                  </a:cubicBezTo>
                  <a:cubicBezTo>
                    <a:pt x="100389" y="40534"/>
                    <a:pt x="99907" y="39941"/>
                    <a:pt x="98341" y="39662"/>
                  </a:cubicBezTo>
                  <a:cubicBezTo>
                    <a:pt x="96751" y="39348"/>
                    <a:pt x="97715" y="39069"/>
                    <a:pt x="95330" y="38197"/>
                  </a:cubicBezTo>
                  <a:cubicBezTo>
                    <a:pt x="92969" y="37325"/>
                    <a:pt x="93595" y="35965"/>
                    <a:pt x="93451" y="34988"/>
                  </a:cubicBezTo>
                  <a:cubicBezTo>
                    <a:pt x="93282" y="34011"/>
                    <a:pt x="93692" y="32651"/>
                    <a:pt x="94703" y="31604"/>
                  </a:cubicBezTo>
                  <a:cubicBezTo>
                    <a:pt x="95739" y="30523"/>
                    <a:pt x="95739" y="29651"/>
                    <a:pt x="95113" y="28395"/>
                  </a:cubicBezTo>
                  <a:cubicBezTo>
                    <a:pt x="94462" y="27139"/>
                    <a:pt x="95113" y="27244"/>
                    <a:pt x="95812" y="26267"/>
                  </a:cubicBezTo>
                  <a:cubicBezTo>
                    <a:pt x="96534" y="25290"/>
                    <a:pt x="96125" y="24906"/>
                    <a:pt x="95980" y="23860"/>
                  </a:cubicBezTo>
                  <a:cubicBezTo>
                    <a:pt x="95812" y="22779"/>
                    <a:pt x="95498" y="21802"/>
                    <a:pt x="94631" y="20755"/>
                  </a:cubicBezTo>
                  <a:cubicBezTo>
                    <a:pt x="93764" y="19674"/>
                    <a:pt x="93595" y="16779"/>
                    <a:pt x="93354" y="15488"/>
                  </a:cubicBezTo>
                  <a:cubicBezTo>
                    <a:pt x="93137" y="14232"/>
                    <a:pt x="92270" y="14232"/>
                    <a:pt x="91234" y="14232"/>
                  </a:cubicBezTo>
                  <a:cubicBezTo>
                    <a:pt x="90198" y="14232"/>
                    <a:pt x="90367" y="12872"/>
                    <a:pt x="89885" y="12104"/>
                  </a:cubicBezTo>
                  <a:cubicBezTo>
                    <a:pt x="89427" y="11337"/>
                    <a:pt x="88873" y="12000"/>
                    <a:pt x="88006" y="12697"/>
                  </a:cubicBezTo>
                  <a:cubicBezTo>
                    <a:pt x="87139" y="13360"/>
                    <a:pt x="87355" y="12488"/>
                    <a:pt x="86898" y="10953"/>
                  </a:cubicBezTo>
                  <a:cubicBezTo>
                    <a:pt x="86416" y="9383"/>
                    <a:pt x="86175" y="9872"/>
                    <a:pt x="85862" y="8337"/>
                  </a:cubicBezTo>
                  <a:cubicBezTo>
                    <a:pt x="85549" y="6767"/>
                    <a:pt x="84296" y="7081"/>
                    <a:pt x="83573" y="6593"/>
                  </a:cubicBezTo>
                  <a:cubicBezTo>
                    <a:pt x="82874" y="6104"/>
                    <a:pt x="83115" y="6104"/>
                    <a:pt x="83742" y="4918"/>
                  </a:cubicBezTo>
                  <a:cubicBezTo>
                    <a:pt x="84368" y="3767"/>
                    <a:pt x="83115" y="3767"/>
                    <a:pt x="82634" y="3174"/>
                  </a:cubicBezTo>
                  <a:cubicBezTo>
                    <a:pt x="82152" y="2616"/>
                    <a:pt x="82320" y="2511"/>
                    <a:pt x="83188" y="1744"/>
                  </a:cubicBezTo>
                  <a:cubicBezTo>
                    <a:pt x="83525" y="1430"/>
                    <a:pt x="83621" y="837"/>
                    <a:pt x="83645" y="244"/>
                  </a:cubicBezTo>
                  <a:cubicBezTo>
                    <a:pt x="83525" y="313"/>
                    <a:pt x="83404" y="313"/>
                    <a:pt x="82778" y="383"/>
                  </a:cubicBezTo>
                  <a:cubicBezTo>
                    <a:pt x="81694" y="488"/>
                    <a:pt x="80730" y="872"/>
                    <a:pt x="80489" y="488"/>
                  </a:cubicBezTo>
                  <a:cubicBezTo>
                    <a:pt x="80273" y="69"/>
                    <a:pt x="77887" y="0"/>
                    <a:pt x="77887" y="941"/>
                  </a:cubicBezTo>
                  <a:cubicBezTo>
                    <a:pt x="77887" y="1918"/>
                    <a:pt x="78442" y="2023"/>
                    <a:pt x="77743" y="3174"/>
                  </a:cubicBezTo>
                  <a:cubicBezTo>
                    <a:pt x="77020" y="4360"/>
                    <a:pt x="77117" y="4465"/>
                    <a:pt x="76394" y="4848"/>
                  </a:cubicBezTo>
                  <a:cubicBezTo>
                    <a:pt x="75695" y="5232"/>
                    <a:pt x="75286" y="5511"/>
                    <a:pt x="74587" y="5406"/>
                  </a:cubicBezTo>
                  <a:cubicBezTo>
                    <a:pt x="73864" y="5337"/>
                    <a:pt x="73551" y="4465"/>
                    <a:pt x="72925" y="5511"/>
                  </a:cubicBezTo>
                  <a:cubicBezTo>
                    <a:pt x="72298" y="6593"/>
                    <a:pt x="71431" y="8232"/>
                    <a:pt x="71431" y="9209"/>
                  </a:cubicBezTo>
                  <a:cubicBezTo>
                    <a:pt x="71431" y="10186"/>
                    <a:pt x="71431" y="10639"/>
                    <a:pt x="71431" y="11616"/>
                  </a:cubicBezTo>
                  <a:cubicBezTo>
                    <a:pt x="71431" y="12593"/>
                    <a:pt x="71190" y="12802"/>
                    <a:pt x="71503" y="13674"/>
                  </a:cubicBezTo>
                  <a:cubicBezTo>
                    <a:pt x="71816" y="14546"/>
                    <a:pt x="71816" y="14616"/>
                    <a:pt x="71431" y="15418"/>
                  </a:cubicBezTo>
                  <a:cubicBezTo>
                    <a:pt x="71021" y="16186"/>
                    <a:pt x="69696" y="17232"/>
                    <a:pt x="69287" y="17337"/>
                  </a:cubicBezTo>
                  <a:cubicBezTo>
                    <a:pt x="68901" y="17441"/>
                    <a:pt x="68034" y="17232"/>
                    <a:pt x="67793" y="17825"/>
                  </a:cubicBezTo>
                  <a:cubicBezTo>
                    <a:pt x="67552" y="18418"/>
                    <a:pt x="66926" y="18034"/>
                    <a:pt x="66685" y="17720"/>
                  </a:cubicBezTo>
                  <a:cubicBezTo>
                    <a:pt x="66444" y="17441"/>
                    <a:pt x="66540" y="16674"/>
                    <a:pt x="65673" y="16674"/>
                  </a:cubicBezTo>
                  <a:cubicBezTo>
                    <a:pt x="64806" y="16674"/>
                    <a:pt x="63143" y="17058"/>
                    <a:pt x="62348" y="15906"/>
                  </a:cubicBezTo>
                  <a:cubicBezTo>
                    <a:pt x="61553" y="14720"/>
                    <a:pt x="59265" y="11511"/>
                    <a:pt x="58879" y="13953"/>
                  </a:cubicBezTo>
                  <a:cubicBezTo>
                    <a:pt x="58470" y="16360"/>
                    <a:pt x="57386" y="17546"/>
                    <a:pt x="56831" y="18697"/>
                  </a:cubicBezTo>
                  <a:cubicBezTo>
                    <a:pt x="56277" y="19883"/>
                    <a:pt x="55868" y="20546"/>
                    <a:pt x="55241" y="22011"/>
                  </a:cubicBezTo>
                  <a:cubicBezTo>
                    <a:pt x="54615" y="23441"/>
                    <a:pt x="55169" y="24034"/>
                    <a:pt x="54446" y="24802"/>
                  </a:cubicBezTo>
                  <a:cubicBezTo>
                    <a:pt x="53748" y="25604"/>
                    <a:pt x="52471" y="26476"/>
                    <a:pt x="53579" y="27244"/>
                  </a:cubicBezTo>
                  <a:cubicBezTo>
                    <a:pt x="54687" y="28011"/>
                    <a:pt x="55241" y="28709"/>
                    <a:pt x="54760" y="29476"/>
                  </a:cubicBezTo>
                  <a:cubicBezTo>
                    <a:pt x="54302" y="30244"/>
                    <a:pt x="54133" y="31988"/>
                    <a:pt x="53579" y="30837"/>
                  </a:cubicBezTo>
                  <a:cubicBezTo>
                    <a:pt x="53025" y="29651"/>
                    <a:pt x="53121" y="29372"/>
                    <a:pt x="52399" y="29651"/>
                  </a:cubicBezTo>
                  <a:cubicBezTo>
                    <a:pt x="51700" y="29965"/>
                    <a:pt x="50905" y="29965"/>
                    <a:pt x="50736" y="29162"/>
                  </a:cubicBezTo>
                  <a:cubicBezTo>
                    <a:pt x="50592" y="28395"/>
                    <a:pt x="50905" y="27348"/>
                    <a:pt x="50038" y="27802"/>
                  </a:cubicBezTo>
                  <a:cubicBezTo>
                    <a:pt x="49170" y="28290"/>
                    <a:pt x="49098" y="28220"/>
                    <a:pt x="48375" y="28220"/>
                  </a:cubicBezTo>
                  <a:cubicBezTo>
                    <a:pt x="47677" y="28220"/>
                    <a:pt x="46954" y="29162"/>
                    <a:pt x="46087" y="28500"/>
                  </a:cubicBezTo>
                  <a:cubicBezTo>
                    <a:pt x="45219" y="27802"/>
                    <a:pt x="44665" y="28883"/>
                    <a:pt x="43967" y="28883"/>
                  </a:cubicBezTo>
                  <a:cubicBezTo>
                    <a:pt x="43244" y="28883"/>
                    <a:pt x="41268" y="28395"/>
                    <a:pt x="41196" y="29162"/>
                  </a:cubicBezTo>
                  <a:cubicBezTo>
                    <a:pt x="41124" y="29965"/>
                    <a:pt x="40811" y="30732"/>
                    <a:pt x="41750" y="30906"/>
                  </a:cubicBezTo>
                  <a:cubicBezTo>
                    <a:pt x="42690" y="31116"/>
                    <a:pt x="43870" y="31220"/>
                    <a:pt x="43316" y="32267"/>
                  </a:cubicBezTo>
                  <a:cubicBezTo>
                    <a:pt x="42762" y="33348"/>
                    <a:pt x="42304" y="33941"/>
                    <a:pt x="42377" y="35476"/>
                  </a:cubicBezTo>
                  <a:cubicBezTo>
                    <a:pt x="42449" y="37046"/>
                    <a:pt x="42063" y="37988"/>
                    <a:pt x="42545" y="39941"/>
                  </a:cubicBezTo>
                  <a:cubicBezTo>
                    <a:pt x="43003" y="41895"/>
                    <a:pt x="42931" y="42174"/>
                    <a:pt x="42931" y="43151"/>
                  </a:cubicBezTo>
                  <a:cubicBezTo>
                    <a:pt x="42931" y="44127"/>
                    <a:pt x="42377" y="43813"/>
                    <a:pt x="42762" y="45000"/>
                  </a:cubicBezTo>
                  <a:cubicBezTo>
                    <a:pt x="43172" y="46151"/>
                    <a:pt x="42858" y="46639"/>
                    <a:pt x="42377" y="46151"/>
                  </a:cubicBezTo>
                  <a:cubicBezTo>
                    <a:pt x="41895" y="45662"/>
                    <a:pt x="41341" y="45558"/>
                    <a:pt x="41124" y="46325"/>
                  </a:cubicBezTo>
                  <a:cubicBezTo>
                    <a:pt x="40883" y="47127"/>
                    <a:pt x="41124" y="48000"/>
                    <a:pt x="40329" y="48069"/>
                  </a:cubicBezTo>
                  <a:cubicBezTo>
                    <a:pt x="39534" y="48174"/>
                    <a:pt x="39052" y="48488"/>
                    <a:pt x="39148" y="49848"/>
                  </a:cubicBezTo>
                  <a:cubicBezTo>
                    <a:pt x="39221" y="51174"/>
                    <a:pt x="39702" y="52046"/>
                    <a:pt x="39148" y="53127"/>
                  </a:cubicBezTo>
                  <a:cubicBezTo>
                    <a:pt x="38594" y="54209"/>
                    <a:pt x="38594" y="54593"/>
                    <a:pt x="37558" y="54488"/>
                  </a:cubicBezTo>
                  <a:cubicBezTo>
                    <a:pt x="36546" y="54383"/>
                    <a:pt x="36450" y="55465"/>
                    <a:pt x="35679" y="55569"/>
                  </a:cubicBezTo>
                  <a:cubicBezTo>
                    <a:pt x="34884" y="55639"/>
                    <a:pt x="33607" y="55151"/>
                    <a:pt x="32981" y="55639"/>
                  </a:cubicBezTo>
                  <a:cubicBezTo>
                    <a:pt x="32354" y="56127"/>
                    <a:pt x="31873" y="56616"/>
                    <a:pt x="31005" y="56616"/>
                  </a:cubicBezTo>
                  <a:cubicBezTo>
                    <a:pt x="30138" y="56616"/>
                    <a:pt x="29897" y="56720"/>
                    <a:pt x="29126" y="57313"/>
                  </a:cubicBezTo>
                  <a:cubicBezTo>
                    <a:pt x="28331" y="57872"/>
                    <a:pt x="27705" y="58465"/>
                    <a:pt x="27078" y="59337"/>
                  </a:cubicBezTo>
                  <a:cubicBezTo>
                    <a:pt x="26428" y="60209"/>
                    <a:pt x="25874" y="60488"/>
                    <a:pt x="25320" y="59825"/>
                  </a:cubicBezTo>
                  <a:cubicBezTo>
                    <a:pt x="24766" y="59127"/>
                    <a:pt x="22477" y="60418"/>
                    <a:pt x="22164" y="59441"/>
                  </a:cubicBezTo>
                  <a:cubicBezTo>
                    <a:pt x="21851" y="58465"/>
                    <a:pt x="20911" y="57209"/>
                    <a:pt x="20116" y="58465"/>
                  </a:cubicBezTo>
                  <a:cubicBezTo>
                    <a:pt x="19321" y="59720"/>
                    <a:pt x="18695" y="60593"/>
                    <a:pt x="18309" y="61674"/>
                  </a:cubicBezTo>
                  <a:cubicBezTo>
                    <a:pt x="17900" y="62720"/>
                    <a:pt x="16647" y="64186"/>
                    <a:pt x="16165" y="63209"/>
                  </a:cubicBezTo>
                  <a:cubicBezTo>
                    <a:pt x="15707" y="62232"/>
                    <a:pt x="15852" y="62162"/>
                    <a:pt x="15225" y="62337"/>
                  </a:cubicBezTo>
                  <a:cubicBezTo>
                    <a:pt x="14599" y="62546"/>
                    <a:pt x="13804" y="63697"/>
                    <a:pt x="13563" y="62337"/>
                  </a:cubicBezTo>
                  <a:cubicBezTo>
                    <a:pt x="13322" y="60976"/>
                    <a:pt x="13563" y="59616"/>
                    <a:pt x="12937" y="59511"/>
                  </a:cubicBezTo>
                  <a:cubicBezTo>
                    <a:pt x="12310" y="59441"/>
                    <a:pt x="11443" y="61290"/>
                    <a:pt x="10961" y="60488"/>
                  </a:cubicBezTo>
                  <a:cubicBezTo>
                    <a:pt x="10503" y="59720"/>
                    <a:pt x="9154" y="59232"/>
                    <a:pt x="8913" y="60104"/>
                  </a:cubicBezTo>
                  <a:cubicBezTo>
                    <a:pt x="8672" y="60976"/>
                    <a:pt x="8287" y="61186"/>
                    <a:pt x="7733" y="61186"/>
                  </a:cubicBezTo>
                  <a:cubicBezTo>
                    <a:pt x="7179" y="61186"/>
                    <a:pt x="7251" y="62232"/>
                    <a:pt x="6456" y="62162"/>
                  </a:cubicBezTo>
                  <a:cubicBezTo>
                    <a:pt x="5685" y="62058"/>
                    <a:pt x="5131" y="60802"/>
                    <a:pt x="4336" y="61674"/>
                  </a:cubicBezTo>
                  <a:cubicBezTo>
                    <a:pt x="3541" y="62546"/>
                    <a:pt x="3083" y="62546"/>
                    <a:pt x="3083" y="64081"/>
                  </a:cubicBezTo>
                  <a:cubicBezTo>
                    <a:pt x="3083" y="65651"/>
                    <a:pt x="3541" y="65930"/>
                    <a:pt x="2433" y="66139"/>
                  </a:cubicBezTo>
                  <a:cubicBezTo>
                    <a:pt x="1325" y="66313"/>
                    <a:pt x="939" y="66418"/>
                    <a:pt x="1011" y="67465"/>
                  </a:cubicBezTo>
                  <a:cubicBezTo>
                    <a:pt x="1108" y="68546"/>
                    <a:pt x="0" y="68546"/>
                    <a:pt x="795" y="69313"/>
                  </a:cubicBezTo>
                  <a:cubicBezTo>
                    <a:pt x="1565" y="70081"/>
                    <a:pt x="1806" y="70290"/>
                    <a:pt x="1180" y="71058"/>
                  </a:cubicBezTo>
                  <a:cubicBezTo>
                    <a:pt x="554" y="71860"/>
                    <a:pt x="457" y="72139"/>
                    <a:pt x="554" y="73011"/>
                  </a:cubicBezTo>
                  <a:cubicBezTo>
                    <a:pt x="626" y="73883"/>
                    <a:pt x="1180" y="75523"/>
                    <a:pt x="1734" y="74860"/>
                  </a:cubicBezTo>
                  <a:cubicBezTo>
                    <a:pt x="2288" y="74162"/>
                    <a:pt x="2120" y="73779"/>
                    <a:pt x="3396" y="74372"/>
                  </a:cubicBezTo>
                  <a:cubicBezTo>
                    <a:pt x="4649" y="74930"/>
                    <a:pt x="5276" y="75627"/>
                    <a:pt x="5589" y="76709"/>
                  </a:cubicBezTo>
                  <a:cubicBezTo>
                    <a:pt x="5902" y="77755"/>
                    <a:pt x="4890" y="77651"/>
                    <a:pt x="4962" y="79011"/>
                  </a:cubicBezTo>
                  <a:cubicBezTo>
                    <a:pt x="5035" y="80372"/>
                    <a:pt x="5830" y="81453"/>
                    <a:pt x="5203" y="82220"/>
                  </a:cubicBezTo>
                  <a:cubicBezTo>
                    <a:pt x="4577" y="82988"/>
                    <a:pt x="4336" y="82988"/>
                    <a:pt x="4577" y="84244"/>
                  </a:cubicBezTo>
                  <a:cubicBezTo>
                    <a:pt x="4818" y="85500"/>
                    <a:pt x="5516" y="86476"/>
                    <a:pt x="4721" y="87069"/>
                  </a:cubicBezTo>
                  <a:cubicBezTo>
                    <a:pt x="3951" y="87662"/>
                    <a:pt x="3613" y="88151"/>
                    <a:pt x="3083" y="87174"/>
                  </a:cubicBezTo>
                  <a:cubicBezTo>
                    <a:pt x="2746" y="86581"/>
                    <a:pt x="2722" y="86023"/>
                    <a:pt x="2529" y="85604"/>
                  </a:cubicBezTo>
                  <a:cubicBezTo>
                    <a:pt x="2216" y="85674"/>
                    <a:pt x="1927" y="85674"/>
                    <a:pt x="1758" y="85674"/>
                  </a:cubicBezTo>
                  <a:cubicBezTo>
                    <a:pt x="1325" y="85674"/>
                    <a:pt x="1517" y="86476"/>
                    <a:pt x="1252" y="87139"/>
                  </a:cubicBezTo>
                  <a:cubicBezTo>
                    <a:pt x="1132" y="87418"/>
                    <a:pt x="1180" y="87976"/>
                    <a:pt x="1276" y="88430"/>
                  </a:cubicBezTo>
                  <a:cubicBezTo>
                    <a:pt x="1349" y="88465"/>
                    <a:pt x="1421" y="88465"/>
                    <a:pt x="1493" y="88465"/>
                  </a:cubicBezTo>
                  <a:cubicBezTo>
                    <a:pt x="2240" y="88465"/>
                    <a:pt x="2553" y="88848"/>
                    <a:pt x="3396" y="89476"/>
                  </a:cubicBezTo>
                  <a:cubicBezTo>
                    <a:pt x="4240" y="90139"/>
                    <a:pt x="4240" y="90000"/>
                    <a:pt x="5276" y="90523"/>
                  </a:cubicBezTo>
                  <a:cubicBezTo>
                    <a:pt x="6336" y="91046"/>
                    <a:pt x="5902" y="92581"/>
                    <a:pt x="6552" y="92720"/>
                  </a:cubicBezTo>
                  <a:cubicBezTo>
                    <a:pt x="7179" y="92860"/>
                    <a:pt x="7396" y="93383"/>
                    <a:pt x="8022" y="94918"/>
                  </a:cubicBezTo>
                  <a:cubicBezTo>
                    <a:pt x="8648" y="96488"/>
                    <a:pt x="7902" y="97116"/>
                    <a:pt x="7396" y="97883"/>
                  </a:cubicBezTo>
                  <a:cubicBezTo>
                    <a:pt x="6866" y="98686"/>
                    <a:pt x="7275" y="98930"/>
                    <a:pt x="7709" y="99837"/>
                  </a:cubicBezTo>
                  <a:cubicBezTo>
                    <a:pt x="8118" y="100744"/>
                    <a:pt x="8118" y="101651"/>
                    <a:pt x="9082" y="101651"/>
                  </a:cubicBezTo>
                  <a:cubicBezTo>
                    <a:pt x="10022" y="101651"/>
                    <a:pt x="9805" y="101790"/>
                    <a:pt x="10648" y="103325"/>
                  </a:cubicBezTo>
                  <a:cubicBezTo>
                    <a:pt x="11491" y="104895"/>
                    <a:pt x="12961" y="105523"/>
                    <a:pt x="14021" y="106569"/>
                  </a:cubicBezTo>
                  <a:cubicBezTo>
                    <a:pt x="15081" y="107581"/>
                    <a:pt x="16117" y="107197"/>
                    <a:pt x="17394" y="107197"/>
                  </a:cubicBezTo>
                  <a:cubicBezTo>
                    <a:pt x="18646" y="107197"/>
                    <a:pt x="17177" y="109151"/>
                    <a:pt x="17273" y="109674"/>
                  </a:cubicBezTo>
                  <a:cubicBezTo>
                    <a:pt x="17394" y="110162"/>
                    <a:pt x="17586" y="112116"/>
                    <a:pt x="17490" y="113546"/>
                  </a:cubicBezTo>
                  <a:cubicBezTo>
                    <a:pt x="17394" y="114976"/>
                    <a:pt x="18116" y="115465"/>
                    <a:pt x="18646" y="116267"/>
                  </a:cubicBezTo>
                  <a:cubicBezTo>
                    <a:pt x="19176" y="117034"/>
                    <a:pt x="19803" y="117279"/>
                    <a:pt x="20742" y="118081"/>
                  </a:cubicBezTo>
                  <a:cubicBezTo>
                    <a:pt x="20959" y="118220"/>
                    <a:pt x="21056" y="118395"/>
                    <a:pt x="21080" y="118569"/>
                  </a:cubicBezTo>
                  <a:cubicBezTo>
                    <a:pt x="21706" y="118744"/>
                    <a:pt x="22381" y="118953"/>
                    <a:pt x="22862" y="119232"/>
                  </a:cubicBezTo>
                  <a:cubicBezTo>
                    <a:pt x="23898" y="119860"/>
                    <a:pt x="24742" y="120000"/>
                    <a:pt x="25392" y="119372"/>
                  </a:cubicBezTo>
                  <a:cubicBezTo>
                    <a:pt x="26018" y="118709"/>
                    <a:pt x="25898" y="118465"/>
                    <a:pt x="26115" y="117418"/>
                  </a:cubicBezTo>
                  <a:cubicBezTo>
                    <a:pt x="26332" y="116372"/>
                    <a:pt x="27584" y="115220"/>
                    <a:pt x="28428" y="114069"/>
                  </a:cubicBezTo>
                  <a:cubicBezTo>
                    <a:pt x="29271" y="112883"/>
                    <a:pt x="28861" y="110058"/>
                    <a:pt x="29897" y="111488"/>
                  </a:cubicBezTo>
                  <a:cubicBezTo>
                    <a:pt x="30957" y="112883"/>
                    <a:pt x="31078" y="113406"/>
                    <a:pt x="31897" y="113546"/>
                  </a:cubicBezTo>
                  <a:cubicBezTo>
                    <a:pt x="32740" y="113686"/>
                    <a:pt x="34643" y="113267"/>
                    <a:pt x="35173" y="114453"/>
                  </a:cubicBezTo>
                  <a:cubicBezTo>
                    <a:pt x="35703" y="115604"/>
                    <a:pt x="36233" y="116895"/>
                    <a:pt x="37269" y="115988"/>
                  </a:cubicBezTo>
                  <a:cubicBezTo>
                    <a:pt x="38329" y="115081"/>
                    <a:pt x="38642" y="113267"/>
                    <a:pt x="39702" y="113162"/>
                  </a:cubicBezTo>
                  <a:cubicBezTo>
                    <a:pt x="40738" y="113023"/>
                    <a:pt x="40738" y="111976"/>
                    <a:pt x="41268" y="112883"/>
                  </a:cubicBezTo>
                  <a:cubicBezTo>
                    <a:pt x="41798" y="113790"/>
                    <a:pt x="41389" y="113023"/>
                    <a:pt x="42858" y="113267"/>
                  </a:cubicBezTo>
                  <a:cubicBezTo>
                    <a:pt x="44328" y="113546"/>
                    <a:pt x="45171" y="113546"/>
                    <a:pt x="45798" y="114174"/>
                  </a:cubicBezTo>
                  <a:cubicBezTo>
                    <a:pt x="46424" y="114837"/>
                    <a:pt x="46328" y="115988"/>
                    <a:pt x="47580" y="116267"/>
                  </a:cubicBezTo>
                  <a:cubicBezTo>
                    <a:pt x="48857" y="116511"/>
                    <a:pt x="49170" y="115988"/>
                    <a:pt x="49700" y="116790"/>
                  </a:cubicBezTo>
                  <a:cubicBezTo>
                    <a:pt x="50230" y="117558"/>
                    <a:pt x="50857" y="117941"/>
                    <a:pt x="51796" y="116895"/>
                  </a:cubicBezTo>
                  <a:cubicBezTo>
                    <a:pt x="52736" y="115883"/>
                    <a:pt x="53049" y="115883"/>
                    <a:pt x="54326" y="115883"/>
                  </a:cubicBezTo>
                  <a:cubicBezTo>
                    <a:pt x="55579" y="115883"/>
                    <a:pt x="55796" y="115744"/>
                    <a:pt x="56735" y="115988"/>
                  </a:cubicBezTo>
                  <a:cubicBezTo>
                    <a:pt x="57699" y="116267"/>
                    <a:pt x="58108" y="116372"/>
                    <a:pt x="59265" y="115360"/>
                  </a:cubicBezTo>
                  <a:cubicBezTo>
                    <a:pt x="60421" y="114313"/>
                    <a:pt x="61264" y="112779"/>
                    <a:pt x="62734" y="112883"/>
                  </a:cubicBezTo>
                  <a:cubicBezTo>
                    <a:pt x="64203" y="113023"/>
                    <a:pt x="67046" y="113267"/>
                    <a:pt x="68010" y="112360"/>
                  </a:cubicBezTo>
                  <a:cubicBezTo>
                    <a:pt x="68950" y="111488"/>
                    <a:pt x="68950" y="110965"/>
                    <a:pt x="70636" y="111348"/>
                  </a:cubicBezTo>
                  <a:cubicBezTo>
                    <a:pt x="72322" y="111732"/>
                    <a:pt x="75792" y="113267"/>
                    <a:pt x="76948" y="114174"/>
                  </a:cubicBezTo>
                  <a:cubicBezTo>
                    <a:pt x="78104" y="115081"/>
                    <a:pt x="78417" y="115883"/>
                    <a:pt x="79574" y="115604"/>
                  </a:cubicBezTo>
                  <a:cubicBezTo>
                    <a:pt x="80730" y="115360"/>
                    <a:pt x="81357" y="114837"/>
                    <a:pt x="82634" y="115604"/>
                  </a:cubicBezTo>
                  <a:cubicBezTo>
                    <a:pt x="83886" y="116372"/>
                    <a:pt x="84103" y="117279"/>
                    <a:pt x="86320" y="116511"/>
                  </a:cubicBezTo>
                  <a:cubicBezTo>
                    <a:pt x="88536" y="115744"/>
                    <a:pt x="87163" y="115465"/>
                    <a:pt x="88102" y="115465"/>
                  </a:cubicBezTo>
                  <a:cubicBezTo>
                    <a:pt x="89042" y="115465"/>
                    <a:pt x="89692" y="114837"/>
                    <a:pt x="88199" y="114313"/>
                  </a:cubicBezTo>
                  <a:cubicBezTo>
                    <a:pt x="86729" y="113790"/>
                    <a:pt x="86103" y="113162"/>
                    <a:pt x="86946" y="111872"/>
                  </a:cubicBezTo>
                  <a:cubicBezTo>
                    <a:pt x="87789" y="110581"/>
                    <a:pt x="87693" y="110965"/>
                    <a:pt x="88729" y="110302"/>
                  </a:cubicBezTo>
                  <a:cubicBezTo>
                    <a:pt x="89789" y="109674"/>
                    <a:pt x="89259" y="109151"/>
                    <a:pt x="89572" y="108488"/>
                  </a:cubicBezTo>
                  <a:cubicBezTo>
                    <a:pt x="89885" y="107860"/>
                    <a:pt x="90728" y="107581"/>
                    <a:pt x="90102" y="106430"/>
                  </a:cubicBezTo>
                  <a:cubicBezTo>
                    <a:pt x="89476" y="105279"/>
                    <a:pt x="87885" y="105279"/>
                    <a:pt x="87693" y="104232"/>
                  </a:cubicBezTo>
                  <a:cubicBezTo>
                    <a:pt x="87476" y="103186"/>
                    <a:pt x="85476" y="103569"/>
                    <a:pt x="85476" y="101895"/>
                  </a:cubicBezTo>
                  <a:cubicBezTo>
                    <a:pt x="85476" y="100220"/>
                    <a:pt x="84850" y="98162"/>
                    <a:pt x="86006" y="97116"/>
                  </a:cubicBezTo>
                  <a:cubicBezTo>
                    <a:pt x="87163" y="96069"/>
                    <a:pt x="87476" y="94674"/>
                    <a:pt x="89162" y="94918"/>
                  </a:cubicBezTo>
                  <a:cubicBezTo>
                    <a:pt x="90849" y="95197"/>
                    <a:pt x="91162" y="94779"/>
                    <a:pt x="93162" y="94674"/>
                  </a:cubicBezTo>
                  <a:cubicBezTo>
                    <a:pt x="95161" y="94534"/>
                    <a:pt x="95161" y="93383"/>
                    <a:pt x="96631" y="93244"/>
                  </a:cubicBezTo>
                  <a:cubicBezTo>
                    <a:pt x="98100" y="93104"/>
                    <a:pt x="98317" y="92337"/>
                    <a:pt x="99474" y="92476"/>
                  </a:cubicBezTo>
                  <a:cubicBezTo>
                    <a:pt x="100630" y="92581"/>
                    <a:pt x="101569" y="93383"/>
                    <a:pt x="102099" y="92337"/>
                  </a:cubicBezTo>
                  <a:cubicBezTo>
                    <a:pt x="102629" y="91290"/>
                    <a:pt x="102629" y="90279"/>
                    <a:pt x="103473" y="91290"/>
                  </a:cubicBezTo>
                  <a:cubicBezTo>
                    <a:pt x="103955" y="91883"/>
                    <a:pt x="104701" y="91848"/>
                    <a:pt x="105520" y="91744"/>
                  </a:cubicBezTo>
                  <a:cubicBezTo>
                    <a:pt x="104822" y="89546"/>
                    <a:pt x="104195" y="90348"/>
                    <a:pt x="104629" y="89476"/>
                  </a:cubicBezTo>
                  <a:close/>
                </a:path>
              </a:pathLst>
            </a:custGeom>
            <a:solidFill>
              <a:srgbClr val="D8D8D8"/>
            </a:solidFill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8" name="Shape 3001">
              <a:extLst>
                <a:ext uri="{FF2B5EF4-FFF2-40B4-BE49-F238E27FC236}">
                  <a16:creationId xmlns:a16="http://schemas.microsoft.com/office/drawing/2014/main" id="{DB08769B-C334-46F7-9FD6-E3C7D7230CBA}"/>
                </a:ext>
              </a:extLst>
            </p:cNvPr>
            <p:cNvSpPr/>
            <p:nvPr/>
          </p:nvSpPr>
          <p:spPr>
            <a:xfrm>
              <a:off x="271" y="2094"/>
              <a:ext cx="2248" cy="109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153" y="58175"/>
                  </a:moveTo>
                  <a:cubicBezTo>
                    <a:pt x="108338" y="58429"/>
                    <a:pt x="108758" y="60152"/>
                    <a:pt x="109079" y="60709"/>
                  </a:cubicBezTo>
                  <a:cubicBezTo>
                    <a:pt x="109400" y="61266"/>
                    <a:pt x="109153" y="62128"/>
                    <a:pt x="108832" y="63648"/>
                  </a:cubicBezTo>
                  <a:cubicBezTo>
                    <a:pt x="108511" y="65219"/>
                    <a:pt x="108511" y="66182"/>
                    <a:pt x="107869" y="67043"/>
                  </a:cubicBezTo>
                  <a:cubicBezTo>
                    <a:pt x="107201" y="67905"/>
                    <a:pt x="107300" y="67905"/>
                    <a:pt x="106312" y="70692"/>
                  </a:cubicBezTo>
                  <a:cubicBezTo>
                    <a:pt x="105348" y="73530"/>
                    <a:pt x="104854" y="71807"/>
                    <a:pt x="104311" y="71148"/>
                  </a:cubicBezTo>
                  <a:cubicBezTo>
                    <a:pt x="103743" y="70439"/>
                    <a:pt x="103743" y="70287"/>
                    <a:pt x="102927" y="71402"/>
                  </a:cubicBezTo>
                  <a:cubicBezTo>
                    <a:pt x="102112" y="72516"/>
                    <a:pt x="101964" y="71959"/>
                    <a:pt x="101395" y="71148"/>
                  </a:cubicBezTo>
                  <a:cubicBezTo>
                    <a:pt x="100827" y="70287"/>
                    <a:pt x="100506" y="70135"/>
                    <a:pt x="99617" y="69983"/>
                  </a:cubicBezTo>
                  <a:cubicBezTo>
                    <a:pt x="98702" y="69881"/>
                    <a:pt x="99122" y="68868"/>
                    <a:pt x="98875" y="66638"/>
                  </a:cubicBezTo>
                  <a:cubicBezTo>
                    <a:pt x="98628" y="64358"/>
                    <a:pt x="97418" y="64662"/>
                    <a:pt x="96849" y="63952"/>
                  </a:cubicBezTo>
                  <a:cubicBezTo>
                    <a:pt x="96281" y="63243"/>
                    <a:pt x="95886" y="62128"/>
                    <a:pt x="94823" y="60304"/>
                  </a:cubicBezTo>
                  <a:cubicBezTo>
                    <a:pt x="93786" y="58429"/>
                    <a:pt x="92402" y="59442"/>
                    <a:pt x="91439" y="59037"/>
                  </a:cubicBezTo>
                  <a:cubicBezTo>
                    <a:pt x="90450" y="58581"/>
                    <a:pt x="90129" y="58429"/>
                    <a:pt x="89166" y="58581"/>
                  </a:cubicBezTo>
                  <a:cubicBezTo>
                    <a:pt x="88202" y="58733"/>
                    <a:pt x="87387" y="58327"/>
                    <a:pt x="86077" y="57871"/>
                  </a:cubicBezTo>
                  <a:cubicBezTo>
                    <a:pt x="84793" y="57466"/>
                    <a:pt x="84867" y="57719"/>
                    <a:pt x="83829" y="56047"/>
                  </a:cubicBezTo>
                  <a:cubicBezTo>
                    <a:pt x="82767" y="54375"/>
                    <a:pt x="82618" y="56199"/>
                    <a:pt x="81556" y="56756"/>
                  </a:cubicBezTo>
                  <a:cubicBezTo>
                    <a:pt x="80494" y="57314"/>
                    <a:pt x="80494" y="56047"/>
                    <a:pt x="80024" y="54932"/>
                  </a:cubicBezTo>
                  <a:cubicBezTo>
                    <a:pt x="79530" y="53817"/>
                    <a:pt x="78888" y="53361"/>
                    <a:pt x="78394" y="52246"/>
                  </a:cubicBezTo>
                  <a:cubicBezTo>
                    <a:pt x="77924" y="51131"/>
                    <a:pt x="76862" y="51689"/>
                    <a:pt x="76046" y="51283"/>
                  </a:cubicBezTo>
                  <a:cubicBezTo>
                    <a:pt x="75231" y="50827"/>
                    <a:pt x="74515" y="50827"/>
                    <a:pt x="74021" y="49864"/>
                  </a:cubicBezTo>
                  <a:cubicBezTo>
                    <a:pt x="73551" y="48851"/>
                    <a:pt x="71995" y="49408"/>
                    <a:pt x="70710" y="49003"/>
                  </a:cubicBezTo>
                  <a:cubicBezTo>
                    <a:pt x="69425" y="48597"/>
                    <a:pt x="69647" y="47331"/>
                    <a:pt x="69573" y="45912"/>
                  </a:cubicBezTo>
                  <a:cubicBezTo>
                    <a:pt x="69499" y="44493"/>
                    <a:pt x="69326" y="44341"/>
                    <a:pt x="68857" y="43378"/>
                  </a:cubicBezTo>
                  <a:cubicBezTo>
                    <a:pt x="68363" y="42364"/>
                    <a:pt x="68042" y="40540"/>
                    <a:pt x="67869" y="39172"/>
                  </a:cubicBezTo>
                  <a:cubicBezTo>
                    <a:pt x="67720" y="37753"/>
                    <a:pt x="66979" y="35929"/>
                    <a:pt x="66164" y="34662"/>
                  </a:cubicBezTo>
                  <a:cubicBezTo>
                    <a:pt x="65373" y="33395"/>
                    <a:pt x="65768" y="32685"/>
                    <a:pt x="65843" y="31418"/>
                  </a:cubicBezTo>
                  <a:cubicBezTo>
                    <a:pt x="65941" y="30152"/>
                    <a:pt x="65620" y="28581"/>
                    <a:pt x="65620" y="27466"/>
                  </a:cubicBezTo>
                  <a:cubicBezTo>
                    <a:pt x="65620" y="26351"/>
                    <a:pt x="66337" y="26604"/>
                    <a:pt x="66905" y="27010"/>
                  </a:cubicBezTo>
                  <a:cubicBezTo>
                    <a:pt x="67473" y="27466"/>
                    <a:pt x="67621" y="26908"/>
                    <a:pt x="67621" y="26047"/>
                  </a:cubicBezTo>
                  <a:cubicBezTo>
                    <a:pt x="67621" y="25185"/>
                    <a:pt x="67547" y="24375"/>
                    <a:pt x="67226" y="23108"/>
                  </a:cubicBezTo>
                  <a:cubicBezTo>
                    <a:pt x="66905" y="21841"/>
                    <a:pt x="67547" y="21283"/>
                    <a:pt x="67967" y="19712"/>
                  </a:cubicBezTo>
                  <a:cubicBezTo>
                    <a:pt x="68363" y="18141"/>
                    <a:pt x="67720" y="18141"/>
                    <a:pt x="68289" y="17179"/>
                  </a:cubicBezTo>
                  <a:cubicBezTo>
                    <a:pt x="68857" y="16165"/>
                    <a:pt x="69005" y="15354"/>
                    <a:pt x="69005" y="14341"/>
                  </a:cubicBezTo>
                  <a:cubicBezTo>
                    <a:pt x="69005" y="13378"/>
                    <a:pt x="68758" y="12972"/>
                    <a:pt x="68190" y="12516"/>
                  </a:cubicBezTo>
                  <a:cubicBezTo>
                    <a:pt x="67621" y="12111"/>
                    <a:pt x="67399" y="12516"/>
                    <a:pt x="67152" y="11402"/>
                  </a:cubicBezTo>
                  <a:cubicBezTo>
                    <a:pt x="66905" y="10287"/>
                    <a:pt x="68363" y="10844"/>
                    <a:pt x="68857" y="9425"/>
                  </a:cubicBezTo>
                  <a:cubicBezTo>
                    <a:pt x="69030" y="8918"/>
                    <a:pt x="69030" y="8209"/>
                    <a:pt x="68980" y="7550"/>
                  </a:cubicBezTo>
                  <a:cubicBezTo>
                    <a:pt x="68190" y="7297"/>
                    <a:pt x="67597" y="7804"/>
                    <a:pt x="66683" y="8057"/>
                  </a:cubicBezTo>
                  <a:cubicBezTo>
                    <a:pt x="65497" y="8462"/>
                    <a:pt x="65176" y="7297"/>
                    <a:pt x="63990" y="5979"/>
                  </a:cubicBezTo>
                  <a:cubicBezTo>
                    <a:pt x="62804" y="4662"/>
                    <a:pt x="59246" y="2432"/>
                    <a:pt x="57516" y="1875"/>
                  </a:cubicBezTo>
                  <a:cubicBezTo>
                    <a:pt x="55787" y="1317"/>
                    <a:pt x="55787" y="2077"/>
                    <a:pt x="54823" y="3344"/>
                  </a:cubicBezTo>
                  <a:cubicBezTo>
                    <a:pt x="53835" y="4662"/>
                    <a:pt x="50920" y="4307"/>
                    <a:pt x="49413" y="4104"/>
                  </a:cubicBezTo>
                  <a:cubicBezTo>
                    <a:pt x="47906" y="3952"/>
                    <a:pt x="47041" y="6182"/>
                    <a:pt x="45855" y="7702"/>
                  </a:cubicBezTo>
                  <a:cubicBezTo>
                    <a:pt x="44669" y="9172"/>
                    <a:pt x="44249" y="9020"/>
                    <a:pt x="43261" y="8614"/>
                  </a:cubicBezTo>
                  <a:cubicBezTo>
                    <a:pt x="42297" y="8260"/>
                    <a:pt x="42075" y="8462"/>
                    <a:pt x="40790" y="8462"/>
                  </a:cubicBezTo>
                  <a:cubicBezTo>
                    <a:pt x="39481" y="8462"/>
                    <a:pt x="39159" y="8462"/>
                    <a:pt x="38196" y="9932"/>
                  </a:cubicBezTo>
                  <a:cubicBezTo>
                    <a:pt x="37232" y="11452"/>
                    <a:pt x="36590" y="10895"/>
                    <a:pt x="36046" y="9780"/>
                  </a:cubicBezTo>
                  <a:cubicBezTo>
                    <a:pt x="35503" y="8614"/>
                    <a:pt x="35182" y="9375"/>
                    <a:pt x="33872" y="9020"/>
                  </a:cubicBezTo>
                  <a:cubicBezTo>
                    <a:pt x="32588" y="8614"/>
                    <a:pt x="32686" y="6942"/>
                    <a:pt x="32044" y="5979"/>
                  </a:cubicBezTo>
                  <a:cubicBezTo>
                    <a:pt x="31402" y="5067"/>
                    <a:pt x="30537" y="5067"/>
                    <a:pt x="29030" y="4662"/>
                  </a:cubicBezTo>
                  <a:cubicBezTo>
                    <a:pt x="27523" y="4307"/>
                    <a:pt x="27943" y="5422"/>
                    <a:pt x="27399" y="4104"/>
                  </a:cubicBezTo>
                  <a:cubicBezTo>
                    <a:pt x="26856" y="2787"/>
                    <a:pt x="26856" y="4307"/>
                    <a:pt x="25793" y="4510"/>
                  </a:cubicBezTo>
                  <a:cubicBezTo>
                    <a:pt x="24706" y="4662"/>
                    <a:pt x="24385" y="7297"/>
                    <a:pt x="23298" y="8614"/>
                  </a:cubicBezTo>
                  <a:cubicBezTo>
                    <a:pt x="22235" y="9932"/>
                    <a:pt x="21692" y="8057"/>
                    <a:pt x="21148" y="6385"/>
                  </a:cubicBezTo>
                  <a:cubicBezTo>
                    <a:pt x="20605" y="4662"/>
                    <a:pt x="18653" y="5270"/>
                    <a:pt x="17788" y="5067"/>
                  </a:cubicBezTo>
                  <a:cubicBezTo>
                    <a:pt x="16948" y="4864"/>
                    <a:pt x="16825" y="4104"/>
                    <a:pt x="15738" y="2077"/>
                  </a:cubicBezTo>
                  <a:cubicBezTo>
                    <a:pt x="14675" y="0"/>
                    <a:pt x="15095" y="4104"/>
                    <a:pt x="14231" y="5827"/>
                  </a:cubicBezTo>
                  <a:cubicBezTo>
                    <a:pt x="13366" y="7500"/>
                    <a:pt x="12081" y="9172"/>
                    <a:pt x="11859" y="10692"/>
                  </a:cubicBezTo>
                  <a:cubicBezTo>
                    <a:pt x="11636" y="12212"/>
                    <a:pt x="11760" y="12567"/>
                    <a:pt x="11117" y="13530"/>
                  </a:cubicBezTo>
                  <a:cubicBezTo>
                    <a:pt x="10450" y="14442"/>
                    <a:pt x="9586" y="14239"/>
                    <a:pt x="8523" y="13327"/>
                  </a:cubicBezTo>
                  <a:cubicBezTo>
                    <a:pt x="8029" y="12922"/>
                    <a:pt x="7337" y="12618"/>
                    <a:pt x="6695" y="12364"/>
                  </a:cubicBezTo>
                  <a:cubicBezTo>
                    <a:pt x="6819" y="13327"/>
                    <a:pt x="5880" y="14341"/>
                    <a:pt x="4966" y="15405"/>
                  </a:cubicBezTo>
                  <a:cubicBezTo>
                    <a:pt x="3780" y="16722"/>
                    <a:pt x="5287" y="17837"/>
                    <a:pt x="5830" y="18952"/>
                  </a:cubicBezTo>
                  <a:cubicBezTo>
                    <a:pt x="6349" y="20067"/>
                    <a:pt x="5830" y="20827"/>
                    <a:pt x="4966" y="21385"/>
                  </a:cubicBezTo>
                  <a:cubicBezTo>
                    <a:pt x="4101" y="21942"/>
                    <a:pt x="4200" y="23665"/>
                    <a:pt x="5064" y="24983"/>
                  </a:cubicBezTo>
                  <a:cubicBezTo>
                    <a:pt x="5929" y="26300"/>
                    <a:pt x="5707" y="26858"/>
                    <a:pt x="6473" y="27618"/>
                  </a:cubicBezTo>
                  <a:cubicBezTo>
                    <a:pt x="7214" y="28327"/>
                    <a:pt x="7016" y="29290"/>
                    <a:pt x="6473" y="30253"/>
                  </a:cubicBezTo>
                  <a:cubicBezTo>
                    <a:pt x="5929" y="31165"/>
                    <a:pt x="6794" y="32483"/>
                    <a:pt x="6794" y="34915"/>
                  </a:cubicBezTo>
                  <a:cubicBezTo>
                    <a:pt x="6794" y="37347"/>
                    <a:pt x="5608" y="36233"/>
                    <a:pt x="5064" y="35878"/>
                  </a:cubicBezTo>
                  <a:cubicBezTo>
                    <a:pt x="4521" y="35472"/>
                    <a:pt x="4298" y="36638"/>
                    <a:pt x="3557" y="36993"/>
                  </a:cubicBezTo>
                  <a:cubicBezTo>
                    <a:pt x="2791" y="37347"/>
                    <a:pt x="2594" y="35878"/>
                    <a:pt x="2371" y="34358"/>
                  </a:cubicBezTo>
                  <a:cubicBezTo>
                    <a:pt x="2149" y="32837"/>
                    <a:pt x="1062" y="33040"/>
                    <a:pt x="543" y="34003"/>
                  </a:cubicBezTo>
                  <a:cubicBezTo>
                    <a:pt x="0" y="34915"/>
                    <a:pt x="321" y="36993"/>
                    <a:pt x="642" y="38310"/>
                  </a:cubicBezTo>
                  <a:cubicBezTo>
                    <a:pt x="963" y="39628"/>
                    <a:pt x="1605" y="41097"/>
                    <a:pt x="1284" y="42415"/>
                  </a:cubicBezTo>
                  <a:cubicBezTo>
                    <a:pt x="963" y="43733"/>
                    <a:pt x="741" y="43935"/>
                    <a:pt x="1284" y="45608"/>
                  </a:cubicBezTo>
                  <a:cubicBezTo>
                    <a:pt x="1828" y="47331"/>
                    <a:pt x="864" y="47533"/>
                    <a:pt x="963" y="48648"/>
                  </a:cubicBezTo>
                  <a:cubicBezTo>
                    <a:pt x="1062" y="49763"/>
                    <a:pt x="1729" y="50118"/>
                    <a:pt x="1927" y="49408"/>
                  </a:cubicBezTo>
                  <a:cubicBezTo>
                    <a:pt x="2149" y="48648"/>
                    <a:pt x="2693" y="49003"/>
                    <a:pt x="3014" y="49560"/>
                  </a:cubicBezTo>
                  <a:cubicBezTo>
                    <a:pt x="3335" y="50118"/>
                    <a:pt x="3656" y="53158"/>
                    <a:pt x="3780" y="54273"/>
                  </a:cubicBezTo>
                  <a:cubicBezTo>
                    <a:pt x="3878" y="55388"/>
                    <a:pt x="4644" y="56351"/>
                    <a:pt x="5064" y="55591"/>
                  </a:cubicBezTo>
                  <a:cubicBezTo>
                    <a:pt x="5484" y="54831"/>
                    <a:pt x="6028" y="56351"/>
                    <a:pt x="6571" y="57668"/>
                  </a:cubicBezTo>
                  <a:cubicBezTo>
                    <a:pt x="7115" y="58986"/>
                    <a:pt x="8079" y="60861"/>
                    <a:pt x="8400" y="62331"/>
                  </a:cubicBezTo>
                  <a:cubicBezTo>
                    <a:pt x="8746" y="63851"/>
                    <a:pt x="10030" y="64054"/>
                    <a:pt x="10030" y="64611"/>
                  </a:cubicBezTo>
                  <a:cubicBezTo>
                    <a:pt x="10030" y="65168"/>
                    <a:pt x="10994" y="66081"/>
                    <a:pt x="11537" y="67246"/>
                  </a:cubicBezTo>
                  <a:cubicBezTo>
                    <a:pt x="12081" y="68361"/>
                    <a:pt x="12180" y="68006"/>
                    <a:pt x="12180" y="70439"/>
                  </a:cubicBezTo>
                  <a:cubicBezTo>
                    <a:pt x="12180" y="72871"/>
                    <a:pt x="13366" y="70793"/>
                    <a:pt x="13588" y="69881"/>
                  </a:cubicBezTo>
                  <a:cubicBezTo>
                    <a:pt x="13810" y="68918"/>
                    <a:pt x="15095" y="68158"/>
                    <a:pt x="15738" y="66841"/>
                  </a:cubicBezTo>
                  <a:cubicBezTo>
                    <a:pt x="16405" y="65523"/>
                    <a:pt x="16602" y="68716"/>
                    <a:pt x="17146" y="70439"/>
                  </a:cubicBezTo>
                  <a:cubicBezTo>
                    <a:pt x="17689" y="72111"/>
                    <a:pt x="18011" y="70793"/>
                    <a:pt x="18974" y="73226"/>
                  </a:cubicBezTo>
                  <a:cubicBezTo>
                    <a:pt x="19962" y="75658"/>
                    <a:pt x="20061" y="74189"/>
                    <a:pt x="21148" y="76266"/>
                  </a:cubicBezTo>
                  <a:cubicBezTo>
                    <a:pt x="22235" y="78293"/>
                    <a:pt x="23199" y="79256"/>
                    <a:pt x="24064" y="80168"/>
                  </a:cubicBezTo>
                  <a:cubicBezTo>
                    <a:pt x="24928" y="81131"/>
                    <a:pt x="25126" y="85844"/>
                    <a:pt x="25670" y="87719"/>
                  </a:cubicBezTo>
                  <a:cubicBezTo>
                    <a:pt x="26213" y="89594"/>
                    <a:pt x="27399" y="87314"/>
                    <a:pt x="28042" y="85641"/>
                  </a:cubicBezTo>
                  <a:cubicBezTo>
                    <a:pt x="28709" y="83969"/>
                    <a:pt x="28906" y="86756"/>
                    <a:pt x="28906" y="87314"/>
                  </a:cubicBezTo>
                  <a:cubicBezTo>
                    <a:pt x="28906" y="87871"/>
                    <a:pt x="29030" y="90354"/>
                    <a:pt x="29030" y="91672"/>
                  </a:cubicBezTo>
                  <a:cubicBezTo>
                    <a:pt x="29030" y="92939"/>
                    <a:pt x="30537" y="93699"/>
                    <a:pt x="31402" y="94256"/>
                  </a:cubicBezTo>
                  <a:cubicBezTo>
                    <a:pt x="32266" y="94864"/>
                    <a:pt x="32365" y="96537"/>
                    <a:pt x="33551" y="96334"/>
                  </a:cubicBezTo>
                  <a:cubicBezTo>
                    <a:pt x="34737" y="96131"/>
                    <a:pt x="34317" y="96891"/>
                    <a:pt x="34095" y="97449"/>
                  </a:cubicBezTo>
                  <a:cubicBezTo>
                    <a:pt x="33872" y="98057"/>
                    <a:pt x="34539" y="99172"/>
                    <a:pt x="34539" y="99932"/>
                  </a:cubicBezTo>
                  <a:cubicBezTo>
                    <a:pt x="34539" y="100641"/>
                    <a:pt x="35602" y="101402"/>
                    <a:pt x="36046" y="100844"/>
                  </a:cubicBezTo>
                  <a:cubicBezTo>
                    <a:pt x="36466" y="100287"/>
                    <a:pt x="36911" y="101250"/>
                    <a:pt x="37331" y="101959"/>
                  </a:cubicBezTo>
                  <a:cubicBezTo>
                    <a:pt x="37776" y="102719"/>
                    <a:pt x="38517" y="102516"/>
                    <a:pt x="38418" y="104442"/>
                  </a:cubicBezTo>
                  <a:cubicBezTo>
                    <a:pt x="39382" y="108547"/>
                    <a:pt x="39481" y="106114"/>
                    <a:pt x="39827" y="105000"/>
                  </a:cubicBezTo>
                  <a:cubicBezTo>
                    <a:pt x="40148" y="103834"/>
                    <a:pt x="40345" y="105152"/>
                    <a:pt x="40790" y="106672"/>
                  </a:cubicBezTo>
                  <a:cubicBezTo>
                    <a:pt x="41210" y="108192"/>
                    <a:pt x="42618" y="106114"/>
                    <a:pt x="43162" y="105354"/>
                  </a:cubicBezTo>
                  <a:cubicBezTo>
                    <a:pt x="43705" y="104594"/>
                    <a:pt x="44027" y="106469"/>
                    <a:pt x="44126" y="107229"/>
                  </a:cubicBezTo>
                  <a:cubicBezTo>
                    <a:pt x="44249" y="107989"/>
                    <a:pt x="45534" y="108547"/>
                    <a:pt x="45855" y="109662"/>
                  </a:cubicBezTo>
                  <a:cubicBezTo>
                    <a:pt x="46176" y="110827"/>
                    <a:pt x="46819" y="110827"/>
                    <a:pt x="48128" y="110067"/>
                  </a:cubicBezTo>
                  <a:cubicBezTo>
                    <a:pt x="49413" y="109307"/>
                    <a:pt x="49215" y="110979"/>
                    <a:pt x="50401" y="111182"/>
                  </a:cubicBezTo>
                  <a:cubicBezTo>
                    <a:pt x="51587" y="111385"/>
                    <a:pt x="51365" y="110067"/>
                    <a:pt x="52649" y="110067"/>
                  </a:cubicBezTo>
                  <a:cubicBezTo>
                    <a:pt x="53959" y="110067"/>
                    <a:pt x="53835" y="110067"/>
                    <a:pt x="54700" y="108750"/>
                  </a:cubicBezTo>
                  <a:cubicBezTo>
                    <a:pt x="55565" y="107432"/>
                    <a:pt x="56009" y="109864"/>
                    <a:pt x="56429" y="111739"/>
                  </a:cubicBezTo>
                  <a:cubicBezTo>
                    <a:pt x="56874" y="113614"/>
                    <a:pt x="55367" y="114729"/>
                    <a:pt x="55466" y="117364"/>
                  </a:cubicBezTo>
                  <a:cubicBezTo>
                    <a:pt x="55565" y="120000"/>
                    <a:pt x="57739" y="115692"/>
                    <a:pt x="58060" y="114729"/>
                  </a:cubicBezTo>
                  <a:cubicBezTo>
                    <a:pt x="58381" y="113817"/>
                    <a:pt x="59789" y="111182"/>
                    <a:pt x="60432" y="109662"/>
                  </a:cubicBezTo>
                  <a:cubicBezTo>
                    <a:pt x="61074" y="108192"/>
                    <a:pt x="62804" y="108547"/>
                    <a:pt x="63891" y="107787"/>
                  </a:cubicBezTo>
                  <a:cubicBezTo>
                    <a:pt x="64953" y="107027"/>
                    <a:pt x="65398" y="109104"/>
                    <a:pt x="65719" y="110219"/>
                  </a:cubicBezTo>
                  <a:cubicBezTo>
                    <a:pt x="66040" y="111385"/>
                    <a:pt x="65818" y="111385"/>
                    <a:pt x="66806" y="111385"/>
                  </a:cubicBezTo>
                  <a:cubicBezTo>
                    <a:pt x="67770" y="111385"/>
                    <a:pt x="68511" y="111739"/>
                    <a:pt x="69054" y="112854"/>
                  </a:cubicBezTo>
                  <a:cubicBezTo>
                    <a:pt x="69598" y="114020"/>
                    <a:pt x="70685" y="113817"/>
                    <a:pt x="71006" y="112702"/>
                  </a:cubicBezTo>
                  <a:cubicBezTo>
                    <a:pt x="71327" y="111537"/>
                    <a:pt x="72192" y="112854"/>
                    <a:pt x="73279" y="114172"/>
                  </a:cubicBezTo>
                  <a:cubicBezTo>
                    <a:pt x="74342" y="115489"/>
                    <a:pt x="73477" y="115895"/>
                    <a:pt x="73699" y="117010"/>
                  </a:cubicBezTo>
                  <a:cubicBezTo>
                    <a:pt x="73922" y="118125"/>
                    <a:pt x="75528" y="118530"/>
                    <a:pt x="75873" y="117364"/>
                  </a:cubicBezTo>
                  <a:cubicBezTo>
                    <a:pt x="76195" y="116250"/>
                    <a:pt x="76936" y="116807"/>
                    <a:pt x="77578" y="117567"/>
                  </a:cubicBezTo>
                  <a:cubicBezTo>
                    <a:pt x="78245" y="118327"/>
                    <a:pt x="79629" y="116807"/>
                    <a:pt x="80074" y="114932"/>
                  </a:cubicBezTo>
                  <a:cubicBezTo>
                    <a:pt x="80494" y="113057"/>
                    <a:pt x="79975" y="112854"/>
                    <a:pt x="81161" y="112500"/>
                  </a:cubicBezTo>
                  <a:cubicBezTo>
                    <a:pt x="82347" y="112145"/>
                    <a:pt x="82544" y="110422"/>
                    <a:pt x="83409" y="108344"/>
                  </a:cubicBezTo>
                  <a:cubicBezTo>
                    <a:pt x="84274" y="106317"/>
                    <a:pt x="86003" y="107027"/>
                    <a:pt x="87411" y="106469"/>
                  </a:cubicBezTo>
                  <a:cubicBezTo>
                    <a:pt x="88820" y="105912"/>
                    <a:pt x="89684" y="103277"/>
                    <a:pt x="91414" y="100844"/>
                  </a:cubicBezTo>
                  <a:cubicBezTo>
                    <a:pt x="93119" y="98412"/>
                    <a:pt x="93786" y="101604"/>
                    <a:pt x="94206" y="102162"/>
                  </a:cubicBezTo>
                  <a:cubicBezTo>
                    <a:pt x="94651" y="102719"/>
                    <a:pt x="96034" y="102922"/>
                    <a:pt x="96701" y="104239"/>
                  </a:cubicBezTo>
                  <a:cubicBezTo>
                    <a:pt x="97344" y="105557"/>
                    <a:pt x="97566" y="103125"/>
                    <a:pt x="98208" y="101807"/>
                  </a:cubicBezTo>
                  <a:cubicBezTo>
                    <a:pt x="98851" y="100489"/>
                    <a:pt x="99394" y="100084"/>
                    <a:pt x="100259" y="99324"/>
                  </a:cubicBezTo>
                  <a:cubicBezTo>
                    <a:pt x="101124" y="98614"/>
                    <a:pt x="102087" y="100084"/>
                    <a:pt x="102631" y="101402"/>
                  </a:cubicBezTo>
                  <a:cubicBezTo>
                    <a:pt x="103174" y="102719"/>
                    <a:pt x="102087" y="102719"/>
                    <a:pt x="101766" y="104442"/>
                  </a:cubicBezTo>
                  <a:cubicBezTo>
                    <a:pt x="101445" y="106114"/>
                    <a:pt x="102631" y="105709"/>
                    <a:pt x="102952" y="104594"/>
                  </a:cubicBezTo>
                  <a:cubicBezTo>
                    <a:pt x="103273" y="103479"/>
                    <a:pt x="103817" y="104594"/>
                    <a:pt x="104039" y="106114"/>
                  </a:cubicBezTo>
                  <a:cubicBezTo>
                    <a:pt x="104237" y="107635"/>
                    <a:pt x="104459" y="107787"/>
                    <a:pt x="103915" y="108952"/>
                  </a:cubicBezTo>
                  <a:cubicBezTo>
                    <a:pt x="103372" y="110067"/>
                    <a:pt x="102952" y="109864"/>
                    <a:pt x="102730" y="111739"/>
                  </a:cubicBezTo>
                  <a:cubicBezTo>
                    <a:pt x="102507" y="113614"/>
                    <a:pt x="104459" y="111739"/>
                    <a:pt x="104904" y="112500"/>
                  </a:cubicBezTo>
                  <a:cubicBezTo>
                    <a:pt x="105324" y="113260"/>
                    <a:pt x="105867" y="114172"/>
                    <a:pt x="106732" y="114020"/>
                  </a:cubicBezTo>
                  <a:cubicBezTo>
                    <a:pt x="107597" y="113817"/>
                    <a:pt x="107374" y="113614"/>
                    <a:pt x="108338" y="114932"/>
                  </a:cubicBezTo>
                  <a:cubicBezTo>
                    <a:pt x="109326" y="116250"/>
                    <a:pt x="109326" y="113817"/>
                    <a:pt x="109870" y="112500"/>
                  </a:cubicBezTo>
                  <a:cubicBezTo>
                    <a:pt x="110389" y="111182"/>
                    <a:pt x="111056" y="111942"/>
                    <a:pt x="111377" y="113260"/>
                  </a:cubicBezTo>
                  <a:cubicBezTo>
                    <a:pt x="111698" y="114577"/>
                    <a:pt x="111920" y="114020"/>
                    <a:pt x="112760" y="115135"/>
                  </a:cubicBezTo>
                  <a:cubicBezTo>
                    <a:pt x="113279" y="115793"/>
                    <a:pt x="113403" y="116351"/>
                    <a:pt x="113502" y="117314"/>
                  </a:cubicBezTo>
                  <a:cubicBezTo>
                    <a:pt x="113625" y="117010"/>
                    <a:pt x="113773" y="116655"/>
                    <a:pt x="113971" y="116250"/>
                  </a:cubicBezTo>
                  <a:cubicBezTo>
                    <a:pt x="115033" y="113817"/>
                    <a:pt x="114613" y="116047"/>
                    <a:pt x="115478" y="116807"/>
                  </a:cubicBezTo>
                  <a:cubicBezTo>
                    <a:pt x="116343" y="117567"/>
                    <a:pt x="116541" y="116604"/>
                    <a:pt x="116664" y="114932"/>
                  </a:cubicBezTo>
                  <a:cubicBezTo>
                    <a:pt x="116763" y="113260"/>
                    <a:pt x="116442" y="110625"/>
                    <a:pt x="116442" y="108547"/>
                  </a:cubicBezTo>
                  <a:cubicBezTo>
                    <a:pt x="116442" y="106469"/>
                    <a:pt x="116763" y="107635"/>
                    <a:pt x="117850" y="107027"/>
                  </a:cubicBezTo>
                  <a:cubicBezTo>
                    <a:pt x="118912" y="106469"/>
                    <a:pt x="117850" y="107027"/>
                    <a:pt x="117850" y="105000"/>
                  </a:cubicBezTo>
                  <a:cubicBezTo>
                    <a:pt x="117850" y="102922"/>
                    <a:pt x="118492" y="104037"/>
                    <a:pt x="119258" y="103125"/>
                  </a:cubicBezTo>
                  <a:cubicBezTo>
                    <a:pt x="120000" y="102162"/>
                    <a:pt x="119258" y="101402"/>
                    <a:pt x="119036" y="99729"/>
                  </a:cubicBezTo>
                  <a:cubicBezTo>
                    <a:pt x="118814" y="98057"/>
                    <a:pt x="119258" y="94104"/>
                    <a:pt x="119135" y="92229"/>
                  </a:cubicBezTo>
                  <a:cubicBezTo>
                    <a:pt x="119036" y="90354"/>
                    <a:pt x="119135" y="89746"/>
                    <a:pt x="119036" y="87719"/>
                  </a:cubicBezTo>
                  <a:cubicBezTo>
                    <a:pt x="118912" y="85641"/>
                    <a:pt x="118492" y="84121"/>
                    <a:pt x="118394" y="82652"/>
                  </a:cubicBezTo>
                  <a:cubicBezTo>
                    <a:pt x="118270" y="81131"/>
                    <a:pt x="117405" y="80777"/>
                    <a:pt x="116862" y="79256"/>
                  </a:cubicBezTo>
                  <a:cubicBezTo>
                    <a:pt x="116343" y="77736"/>
                    <a:pt x="117208" y="78141"/>
                    <a:pt x="118394" y="77584"/>
                  </a:cubicBezTo>
                  <a:cubicBezTo>
                    <a:pt x="119579" y="76976"/>
                    <a:pt x="117949" y="74746"/>
                    <a:pt x="117208" y="73429"/>
                  </a:cubicBezTo>
                  <a:cubicBezTo>
                    <a:pt x="116442" y="72111"/>
                    <a:pt x="116343" y="71351"/>
                    <a:pt x="116219" y="69273"/>
                  </a:cubicBezTo>
                  <a:cubicBezTo>
                    <a:pt x="116121" y="67246"/>
                    <a:pt x="115033" y="66486"/>
                    <a:pt x="114811" y="64054"/>
                  </a:cubicBezTo>
                  <a:cubicBezTo>
                    <a:pt x="114613" y="61570"/>
                    <a:pt x="113848" y="62331"/>
                    <a:pt x="113205" y="62179"/>
                  </a:cubicBezTo>
                  <a:cubicBezTo>
                    <a:pt x="112563" y="61976"/>
                    <a:pt x="111575" y="60456"/>
                    <a:pt x="110710" y="60101"/>
                  </a:cubicBezTo>
                  <a:cubicBezTo>
                    <a:pt x="110043" y="59797"/>
                    <a:pt x="110240" y="59189"/>
                    <a:pt x="110636" y="58631"/>
                  </a:cubicBezTo>
                  <a:cubicBezTo>
                    <a:pt x="110191" y="58277"/>
                    <a:pt x="109697" y="57972"/>
                    <a:pt x="109153" y="58175"/>
                  </a:cubicBezTo>
                  <a:close/>
                </a:path>
              </a:pathLst>
            </a:custGeom>
            <a:solidFill>
              <a:srgbClr val="D8D8D8"/>
            </a:solidFill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9" name="Shape 3002">
              <a:extLst>
                <a:ext uri="{FF2B5EF4-FFF2-40B4-BE49-F238E27FC236}">
                  <a16:creationId xmlns:a16="http://schemas.microsoft.com/office/drawing/2014/main" id="{998BED09-3B5E-48E6-ACB4-445CF9FEA8E0}"/>
                </a:ext>
              </a:extLst>
            </p:cNvPr>
            <p:cNvSpPr/>
            <p:nvPr/>
          </p:nvSpPr>
          <p:spPr>
            <a:xfrm>
              <a:off x="1504" y="1811"/>
              <a:ext cx="1454" cy="93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823" y="48939"/>
                  </a:moveTo>
                  <a:cubicBezTo>
                    <a:pt x="116639" y="47393"/>
                    <a:pt x="116639" y="46917"/>
                    <a:pt x="116639" y="45847"/>
                  </a:cubicBezTo>
                  <a:cubicBezTo>
                    <a:pt x="116639" y="44717"/>
                    <a:pt x="116982" y="43171"/>
                    <a:pt x="115798" y="42101"/>
                  </a:cubicBezTo>
                  <a:cubicBezTo>
                    <a:pt x="113125" y="40555"/>
                    <a:pt x="113660" y="40317"/>
                    <a:pt x="114309" y="39008"/>
                  </a:cubicBezTo>
                  <a:cubicBezTo>
                    <a:pt x="114996" y="37641"/>
                    <a:pt x="113812" y="35916"/>
                    <a:pt x="113469" y="34132"/>
                  </a:cubicBezTo>
                  <a:cubicBezTo>
                    <a:pt x="113125" y="32408"/>
                    <a:pt x="110795" y="31516"/>
                    <a:pt x="109802" y="28424"/>
                  </a:cubicBezTo>
                  <a:cubicBezTo>
                    <a:pt x="108809" y="25332"/>
                    <a:pt x="106785" y="29078"/>
                    <a:pt x="105486" y="29494"/>
                  </a:cubicBezTo>
                  <a:cubicBezTo>
                    <a:pt x="104150" y="29970"/>
                    <a:pt x="102316" y="25332"/>
                    <a:pt x="101285" y="23548"/>
                  </a:cubicBezTo>
                  <a:cubicBezTo>
                    <a:pt x="100292" y="21823"/>
                    <a:pt x="97275" y="20693"/>
                    <a:pt x="95442" y="19623"/>
                  </a:cubicBezTo>
                  <a:cubicBezTo>
                    <a:pt x="93609" y="18493"/>
                    <a:pt x="94105" y="14509"/>
                    <a:pt x="93952" y="12130"/>
                  </a:cubicBezTo>
                  <a:cubicBezTo>
                    <a:pt x="93800" y="9692"/>
                    <a:pt x="91775" y="12309"/>
                    <a:pt x="90133" y="13439"/>
                  </a:cubicBezTo>
                  <a:cubicBezTo>
                    <a:pt x="88453" y="14509"/>
                    <a:pt x="87956" y="13617"/>
                    <a:pt x="87765" y="11892"/>
                  </a:cubicBezTo>
                  <a:cubicBezTo>
                    <a:pt x="87612" y="10109"/>
                    <a:pt x="84939" y="10109"/>
                    <a:pt x="81769" y="7492"/>
                  </a:cubicBezTo>
                  <a:cubicBezTo>
                    <a:pt x="78599" y="4816"/>
                    <a:pt x="78294" y="7254"/>
                    <a:pt x="77262" y="9038"/>
                  </a:cubicBezTo>
                  <a:cubicBezTo>
                    <a:pt x="76269" y="10763"/>
                    <a:pt x="72947" y="8562"/>
                    <a:pt x="70426" y="7908"/>
                  </a:cubicBezTo>
                  <a:cubicBezTo>
                    <a:pt x="67943" y="7254"/>
                    <a:pt x="67600" y="9454"/>
                    <a:pt x="64926" y="11000"/>
                  </a:cubicBezTo>
                  <a:cubicBezTo>
                    <a:pt x="62253" y="12547"/>
                    <a:pt x="62597" y="12784"/>
                    <a:pt x="60916" y="12309"/>
                  </a:cubicBezTo>
                  <a:cubicBezTo>
                    <a:pt x="59274" y="11892"/>
                    <a:pt x="57937" y="9871"/>
                    <a:pt x="56600" y="7016"/>
                  </a:cubicBezTo>
                  <a:cubicBezTo>
                    <a:pt x="55264" y="4162"/>
                    <a:pt x="54232" y="5708"/>
                    <a:pt x="52246" y="5470"/>
                  </a:cubicBezTo>
                  <a:cubicBezTo>
                    <a:pt x="50260" y="5292"/>
                    <a:pt x="48236" y="2854"/>
                    <a:pt x="46059" y="2378"/>
                  </a:cubicBezTo>
                  <a:cubicBezTo>
                    <a:pt x="43921" y="1962"/>
                    <a:pt x="41247" y="3508"/>
                    <a:pt x="39910" y="1724"/>
                  </a:cubicBezTo>
                  <a:cubicBezTo>
                    <a:pt x="38574" y="0"/>
                    <a:pt x="38574" y="1724"/>
                    <a:pt x="37733" y="3508"/>
                  </a:cubicBezTo>
                  <a:cubicBezTo>
                    <a:pt x="36893" y="5292"/>
                    <a:pt x="35404" y="3924"/>
                    <a:pt x="33570" y="3746"/>
                  </a:cubicBezTo>
                  <a:cubicBezTo>
                    <a:pt x="31737" y="3508"/>
                    <a:pt x="31394" y="4816"/>
                    <a:pt x="29064" y="5054"/>
                  </a:cubicBezTo>
                  <a:cubicBezTo>
                    <a:pt x="26734" y="5292"/>
                    <a:pt x="26734" y="7254"/>
                    <a:pt x="23564" y="7492"/>
                  </a:cubicBezTo>
                  <a:cubicBezTo>
                    <a:pt x="20394" y="7670"/>
                    <a:pt x="19898" y="8384"/>
                    <a:pt x="17224" y="7908"/>
                  </a:cubicBezTo>
                  <a:cubicBezTo>
                    <a:pt x="14551" y="7492"/>
                    <a:pt x="14054" y="9871"/>
                    <a:pt x="12221" y="11655"/>
                  </a:cubicBezTo>
                  <a:cubicBezTo>
                    <a:pt x="10388" y="13439"/>
                    <a:pt x="11381" y="16947"/>
                    <a:pt x="11381" y="19801"/>
                  </a:cubicBezTo>
                  <a:cubicBezTo>
                    <a:pt x="11381" y="22656"/>
                    <a:pt x="14551" y="22001"/>
                    <a:pt x="14894" y="23785"/>
                  </a:cubicBezTo>
                  <a:cubicBezTo>
                    <a:pt x="15200" y="25569"/>
                    <a:pt x="17721" y="25569"/>
                    <a:pt x="18714" y="27532"/>
                  </a:cubicBezTo>
                  <a:cubicBezTo>
                    <a:pt x="19707" y="29494"/>
                    <a:pt x="18370" y="29970"/>
                    <a:pt x="17873" y="31040"/>
                  </a:cubicBezTo>
                  <a:cubicBezTo>
                    <a:pt x="17377" y="32170"/>
                    <a:pt x="18217" y="33062"/>
                    <a:pt x="16537" y="34132"/>
                  </a:cubicBezTo>
                  <a:cubicBezTo>
                    <a:pt x="14894" y="35262"/>
                    <a:pt x="15047" y="34608"/>
                    <a:pt x="13711" y="36808"/>
                  </a:cubicBezTo>
                  <a:cubicBezTo>
                    <a:pt x="12374" y="39008"/>
                    <a:pt x="13367" y="40079"/>
                    <a:pt x="15697" y="40971"/>
                  </a:cubicBezTo>
                  <a:cubicBezTo>
                    <a:pt x="18064" y="41863"/>
                    <a:pt x="17033" y="42933"/>
                    <a:pt x="15544" y="42933"/>
                  </a:cubicBezTo>
                  <a:cubicBezTo>
                    <a:pt x="14054" y="42933"/>
                    <a:pt x="16231" y="43409"/>
                    <a:pt x="12718" y="44717"/>
                  </a:cubicBezTo>
                  <a:cubicBezTo>
                    <a:pt x="9204" y="46025"/>
                    <a:pt x="8860" y="44479"/>
                    <a:pt x="6874" y="43171"/>
                  </a:cubicBezTo>
                  <a:cubicBezTo>
                    <a:pt x="6378" y="42874"/>
                    <a:pt x="5957" y="42695"/>
                    <a:pt x="5576" y="42576"/>
                  </a:cubicBezTo>
                  <a:cubicBezTo>
                    <a:pt x="5652" y="43349"/>
                    <a:pt x="5652" y="44182"/>
                    <a:pt x="5385" y="44777"/>
                  </a:cubicBezTo>
                  <a:cubicBezTo>
                    <a:pt x="4621" y="46442"/>
                    <a:pt x="2367" y="45787"/>
                    <a:pt x="2749" y="47096"/>
                  </a:cubicBezTo>
                  <a:cubicBezTo>
                    <a:pt x="3131" y="48404"/>
                    <a:pt x="3475" y="47928"/>
                    <a:pt x="4353" y="48404"/>
                  </a:cubicBezTo>
                  <a:cubicBezTo>
                    <a:pt x="5232" y="48939"/>
                    <a:pt x="5614" y="49415"/>
                    <a:pt x="5614" y="50545"/>
                  </a:cubicBezTo>
                  <a:cubicBezTo>
                    <a:pt x="5614" y="51734"/>
                    <a:pt x="5385" y="52685"/>
                    <a:pt x="4506" y="53875"/>
                  </a:cubicBezTo>
                  <a:cubicBezTo>
                    <a:pt x="3628" y="55004"/>
                    <a:pt x="4621" y="55004"/>
                    <a:pt x="4010" y="56848"/>
                  </a:cubicBezTo>
                  <a:cubicBezTo>
                    <a:pt x="3360" y="58691"/>
                    <a:pt x="2367" y="59345"/>
                    <a:pt x="2864" y="60832"/>
                  </a:cubicBezTo>
                  <a:cubicBezTo>
                    <a:pt x="3360" y="62319"/>
                    <a:pt x="3475" y="63270"/>
                    <a:pt x="3475" y="64281"/>
                  </a:cubicBezTo>
                  <a:cubicBezTo>
                    <a:pt x="3475" y="65292"/>
                    <a:pt x="3246" y="65946"/>
                    <a:pt x="2367" y="65411"/>
                  </a:cubicBezTo>
                  <a:cubicBezTo>
                    <a:pt x="1489" y="64935"/>
                    <a:pt x="381" y="64638"/>
                    <a:pt x="381" y="65946"/>
                  </a:cubicBezTo>
                  <a:cubicBezTo>
                    <a:pt x="381" y="67254"/>
                    <a:pt x="878" y="69098"/>
                    <a:pt x="725" y="70584"/>
                  </a:cubicBezTo>
                  <a:cubicBezTo>
                    <a:pt x="611" y="72071"/>
                    <a:pt x="0" y="72903"/>
                    <a:pt x="1222" y="74390"/>
                  </a:cubicBezTo>
                  <a:cubicBezTo>
                    <a:pt x="2482" y="75877"/>
                    <a:pt x="3628" y="78017"/>
                    <a:pt x="3857" y="79682"/>
                  </a:cubicBezTo>
                  <a:cubicBezTo>
                    <a:pt x="4124" y="81288"/>
                    <a:pt x="4621" y="83429"/>
                    <a:pt x="5385" y="84618"/>
                  </a:cubicBezTo>
                  <a:cubicBezTo>
                    <a:pt x="6110" y="85748"/>
                    <a:pt x="6378" y="85926"/>
                    <a:pt x="6492" y="87591"/>
                  </a:cubicBezTo>
                  <a:cubicBezTo>
                    <a:pt x="6607" y="89256"/>
                    <a:pt x="6263" y="90743"/>
                    <a:pt x="8249" y="91219"/>
                  </a:cubicBezTo>
                  <a:cubicBezTo>
                    <a:pt x="10235" y="91694"/>
                    <a:pt x="12641" y="91040"/>
                    <a:pt x="13367" y="92229"/>
                  </a:cubicBezTo>
                  <a:cubicBezTo>
                    <a:pt x="14131" y="93359"/>
                    <a:pt x="15238" y="93359"/>
                    <a:pt x="16499" y="93894"/>
                  </a:cubicBezTo>
                  <a:cubicBezTo>
                    <a:pt x="17759" y="94370"/>
                    <a:pt x="19401" y="93716"/>
                    <a:pt x="20127" y="95024"/>
                  </a:cubicBezTo>
                  <a:cubicBezTo>
                    <a:pt x="20891" y="96333"/>
                    <a:pt x="21884" y="96868"/>
                    <a:pt x="22647" y="98176"/>
                  </a:cubicBezTo>
                  <a:cubicBezTo>
                    <a:pt x="23373" y="99484"/>
                    <a:pt x="23373" y="100971"/>
                    <a:pt x="25015" y="100317"/>
                  </a:cubicBezTo>
                  <a:cubicBezTo>
                    <a:pt x="26658" y="99663"/>
                    <a:pt x="26887" y="97522"/>
                    <a:pt x="28529" y="99484"/>
                  </a:cubicBezTo>
                  <a:cubicBezTo>
                    <a:pt x="30133" y="101446"/>
                    <a:pt x="30019" y="101149"/>
                    <a:pt x="32005" y="101625"/>
                  </a:cubicBezTo>
                  <a:cubicBezTo>
                    <a:pt x="34029" y="102160"/>
                    <a:pt x="35289" y="102636"/>
                    <a:pt x="36779" y="102457"/>
                  </a:cubicBezTo>
                  <a:cubicBezTo>
                    <a:pt x="38268" y="102279"/>
                    <a:pt x="38765" y="102457"/>
                    <a:pt x="40292" y="102993"/>
                  </a:cubicBezTo>
                  <a:cubicBezTo>
                    <a:pt x="41782" y="103468"/>
                    <a:pt x="43921" y="102279"/>
                    <a:pt x="45525" y="104479"/>
                  </a:cubicBezTo>
                  <a:cubicBezTo>
                    <a:pt x="47167" y="106620"/>
                    <a:pt x="47778" y="107928"/>
                    <a:pt x="48656" y="108761"/>
                  </a:cubicBezTo>
                  <a:cubicBezTo>
                    <a:pt x="49535" y="109593"/>
                    <a:pt x="51406" y="109236"/>
                    <a:pt x="51788" y="111912"/>
                  </a:cubicBezTo>
                  <a:cubicBezTo>
                    <a:pt x="52170" y="114529"/>
                    <a:pt x="51521" y="115718"/>
                    <a:pt x="52934" y="115837"/>
                  </a:cubicBezTo>
                  <a:cubicBezTo>
                    <a:pt x="54309" y="116015"/>
                    <a:pt x="54805" y="116194"/>
                    <a:pt x="55684" y="117205"/>
                  </a:cubicBezTo>
                  <a:cubicBezTo>
                    <a:pt x="56562" y="118156"/>
                    <a:pt x="56791" y="118810"/>
                    <a:pt x="58052" y="117502"/>
                  </a:cubicBezTo>
                  <a:cubicBezTo>
                    <a:pt x="59312" y="116194"/>
                    <a:pt x="59312" y="116372"/>
                    <a:pt x="60190" y="117205"/>
                  </a:cubicBezTo>
                  <a:cubicBezTo>
                    <a:pt x="61031" y="117978"/>
                    <a:pt x="61795" y="120000"/>
                    <a:pt x="63284" y="116669"/>
                  </a:cubicBezTo>
                  <a:cubicBezTo>
                    <a:pt x="64812" y="113399"/>
                    <a:pt x="64659" y="113399"/>
                    <a:pt x="65690" y="112388"/>
                  </a:cubicBezTo>
                  <a:cubicBezTo>
                    <a:pt x="66683" y="111377"/>
                    <a:pt x="66683" y="110247"/>
                    <a:pt x="67180" y="108404"/>
                  </a:cubicBezTo>
                  <a:cubicBezTo>
                    <a:pt x="67676" y="106620"/>
                    <a:pt x="68058" y="105609"/>
                    <a:pt x="67562" y="104955"/>
                  </a:cubicBezTo>
                  <a:cubicBezTo>
                    <a:pt x="67065" y="104301"/>
                    <a:pt x="66416" y="102279"/>
                    <a:pt x="67676" y="101982"/>
                  </a:cubicBezTo>
                  <a:cubicBezTo>
                    <a:pt x="68516" y="101744"/>
                    <a:pt x="69280" y="102101"/>
                    <a:pt x="69968" y="102517"/>
                  </a:cubicBezTo>
                  <a:cubicBezTo>
                    <a:pt x="70159" y="102338"/>
                    <a:pt x="70388" y="102160"/>
                    <a:pt x="70617" y="102041"/>
                  </a:cubicBezTo>
                  <a:cubicBezTo>
                    <a:pt x="71610" y="101387"/>
                    <a:pt x="70273" y="97819"/>
                    <a:pt x="70770" y="96987"/>
                  </a:cubicBezTo>
                  <a:cubicBezTo>
                    <a:pt x="71266" y="96095"/>
                    <a:pt x="71763" y="95441"/>
                    <a:pt x="73252" y="94311"/>
                  </a:cubicBezTo>
                  <a:cubicBezTo>
                    <a:pt x="74780" y="93240"/>
                    <a:pt x="76957" y="94311"/>
                    <a:pt x="77759" y="94311"/>
                  </a:cubicBezTo>
                  <a:cubicBezTo>
                    <a:pt x="78599" y="94311"/>
                    <a:pt x="80280" y="94549"/>
                    <a:pt x="81120" y="93419"/>
                  </a:cubicBezTo>
                  <a:cubicBezTo>
                    <a:pt x="81960" y="92348"/>
                    <a:pt x="82609" y="93419"/>
                    <a:pt x="83602" y="94965"/>
                  </a:cubicBezTo>
                  <a:cubicBezTo>
                    <a:pt x="84595" y="96511"/>
                    <a:pt x="85283" y="95441"/>
                    <a:pt x="86467" y="96987"/>
                  </a:cubicBezTo>
                  <a:cubicBezTo>
                    <a:pt x="87612" y="98473"/>
                    <a:pt x="88453" y="96095"/>
                    <a:pt x="89637" y="94965"/>
                  </a:cubicBezTo>
                  <a:cubicBezTo>
                    <a:pt x="90782" y="93894"/>
                    <a:pt x="91623" y="95619"/>
                    <a:pt x="92119" y="97403"/>
                  </a:cubicBezTo>
                  <a:cubicBezTo>
                    <a:pt x="92616" y="99187"/>
                    <a:pt x="94296" y="101387"/>
                    <a:pt x="95442" y="103349"/>
                  </a:cubicBezTo>
                  <a:cubicBezTo>
                    <a:pt x="96626" y="105312"/>
                    <a:pt x="98306" y="105133"/>
                    <a:pt x="100292" y="105133"/>
                  </a:cubicBezTo>
                  <a:cubicBezTo>
                    <a:pt x="102316" y="105133"/>
                    <a:pt x="101629" y="102041"/>
                    <a:pt x="101629" y="100257"/>
                  </a:cubicBezTo>
                  <a:cubicBezTo>
                    <a:pt x="101629" y="98473"/>
                    <a:pt x="103309" y="96987"/>
                    <a:pt x="104455" y="95619"/>
                  </a:cubicBezTo>
                  <a:cubicBezTo>
                    <a:pt x="105639" y="94311"/>
                    <a:pt x="106136" y="96095"/>
                    <a:pt x="107129" y="98057"/>
                  </a:cubicBezTo>
                  <a:cubicBezTo>
                    <a:pt x="108122" y="100019"/>
                    <a:pt x="109306" y="98473"/>
                    <a:pt x="110299" y="96749"/>
                  </a:cubicBezTo>
                  <a:cubicBezTo>
                    <a:pt x="111292" y="94965"/>
                    <a:pt x="111979" y="96987"/>
                    <a:pt x="112628" y="98473"/>
                  </a:cubicBezTo>
                  <a:cubicBezTo>
                    <a:pt x="113316" y="100019"/>
                    <a:pt x="114462" y="98057"/>
                    <a:pt x="114462" y="96273"/>
                  </a:cubicBezTo>
                  <a:cubicBezTo>
                    <a:pt x="114462" y="94549"/>
                    <a:pt x="115149" y="93657"/>
                    <a:pt x="114996" y="90981"/>
                  </a:cubicBezTo>
                  <a:cubicBezTo>
                    <a:pt x="114805" y="88364"/>
                    <a:pt x="113469" y="89435"/>
                    <a:pt x="111826" y="89256"/>
                  </a:cubicBezTo>
                  <a:cubicBezTo>
                    <a:pt x="110146" y="89018"/>
                    <a:pt x="108962" y="87710"/>
                    <a:pt x="108122" y="85688"/>
                  </a:cubicBezTo>
                  <a:cubicBezTo>
                    <a:pt x="107320" y="83726"/>
                    <a:pt x="105143" y="84618"/>
                    <a:pt x="102966" y="84202"/>
                  </a:cubicBezTo>
                  <a:cubicBezTo>
                    <a:pt x="100789" y="83726"/>
                    <a:pt x="100980" y="81288"/>
                    <a:pt x="101629" y="78671"/>
                  </a:cubicBezTo>
                  <a:cubicBezTo>
                    <a:pt x="102316" y="75996"/>
                    <a:pt x="102813" y="78434"/>
                    <a:pt x="103959" y="80455"/>
                  </a:cubicBezTo>
                  <a:cubicBezTo>
                    <a:pt x="105143" y="82418"/>
                    <a:pt x="106136" y="81526"/>
                    <a:pt x="107625" y="82180"/>
                  </a:cubicBezTo>
                  <a:cubicBezTo>
                    <a:pt x="109153" y="82834"/>
                    <a:pt x="109458" y="81764"/>
                    <a:pt x="109802" y="79742"/>
                  </a:cubicBezTo>
                  <a:cubicBezTo>
                    <a:pt x="110146" y="77779"/>
                    <a:pt x="110299" y="76233"/>
                    <a:pt x="110146" y="73379"/>
                  </a:cubicBezTo>
                  <a:cubicBezTo>
                    <a:pt x="109955" y="70525"/>
                    <a:pt x="111979" y="71833"/>
                    <a:pt x="112972" y="70287"/>
                  </a:cubicBezTo>
                  <a:cubicBezTo>
                    <a:pt x="113965" y="68741"/>
                    <a:pt x="114462" y="67433"/>
                    <a:pt x="113660" y="66303"/>
                  </a:cubicBezTo>
                  <a:cubicBezTo>
                    <a:pt x="112819" y="65232"/>
                    <a:pt x="113660" y="63211"/>
                    <a:pt x="114309" y="63448"/>
                  </a:cubicBezTo>
                  <a:cubicBezTo>
                    <a:pt x="114996" y="63686"/>
                    <a:pt x="115493" y="63032"/>
                    <a:pt x="115798" y="61010"/>
                  </a:cubicBezTo>
                  <a:cubicBezTo>
                    <a:pt x="116142" y="59048"/>
                    <a:pt x="115798" y="61010"/>
                    <a:pt x="116830" y="62140"/>
                  </a:cubicBezTo>
                  <a:cubicBezTo>
                    <a:pt x="117823" y="63211"/>
                    <a:pt x="117975" y="60178"/>
                    <a:pt x="117975" y="59286"/>
                  </a:cubicBezTo>
                  <a:cubicBezTo>
                    <a:pt x="117975" y="58394"/>
                    <a:pt x="118663" y="57502"/>
                    <a:pt x="119312" y="55064"/>
                  </a:cubicBezTo>
                  <a:cubicBezTo>
                    <a:pt x="120000" y="52685"/>
                    <a:pt x="118968" y="50426"/>
                    <a:pt x="117823" y="489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10" name="Shape 3003">
              <a:extLst>
                <a:ext uri="{FF2B5EF4-FFF2-40B4-BE49-F238E27FC236}">
                  <a16:creationId xmlns:a16="http://schemas.microsoft.com/office/drawing/2014/main" id="{E8549F04-68C8-4AF4-A9F8-419720FC9BC0}"/>
                </a:ext>
              </a:extLst>
            </p:cNvPr>
            <p:cNvSpPr/>
            <p:nvPr/>
          </p:nvSpPr>
          <p:spPr>
            <a:xfrm>
              <a:off x="4416" y="5"/>
              <a:ext cx="1343" cy="106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593" y="50004"/>
                  </a:moveTo>
                  <a:cubicBezTo>
                    <a:pt x="117228" y="48960"/>
                    <a:pt x="116442" y="49117"/>
                    <a:pt x="116608" y="47237"/>
                  </a:cubicBezTo>
                  <a:cubicBezTo>
                    <a:pt x="116814" y="45358"/>
                    <a:pt x="117518" y="42957"/>
                    <a:pt x="116483" y="42957"/>
                  </a:cubicBezTo>
                  <a:cubicBezTo>
                    <a:pt x="115491" y="42957"/>
                    <a:pt x="113919" y="43845"/>
                    <a:pt x="112843" y="44836"/>
                  </a:cubicBezTo>
                  <a:cubicBezTo>
                    <a:pt x="111726" y="45880"/>
                    <a:pt x="110237" y="46715"/>
                    <a:pt x="109493" y="47968"/>
                  </a:cubicBezTo>
                  <a:cubicBezTo>
                    <a:pt x="108748" y="49169"/>
                    <a:pt x="108541" y="50421"/>
                    <a:pt x="107342" y="50421"/>
                  </a:cubicBezTo>
                  <a:cubicBezTo>
                    <a:pt x="106142" y="50421"/>
                    <a:pt x="104984" y="50943"/>
                    <a:pt x="104446" y="52092"/>
                  </a:cubicBezTo>
                  <a:cubicBezTo>
                    <a:pt x="103867" y="53240"/>
                    <a:pt x="102378" y="55119"/>
                    <a:pt x="102543" y="56215"/>
                  </a:cubicBezTo>
                  <a:cubicBezTo>
                    <a:pt x="102668" y="57311"/>
                    <a:pt x="102792" y="56946"/>
                    <a:pt x="101716" y="57468"/>
                  </a:cubicBezTo>
                  <a:cubicBezTo>
                    <a:pt x="100641" y="57990"/>
                    <a:pt x="98324" y="58825"/>
                    <a:pt x="97249" y="59504"/>
                  </a:cubicBezTo>
                  <a:cubicBezTo>
                    <a:pt x="96173" y="60130"/>
                    <a:pt x="93402" y="59399"/>
                    <a:pt x="92574" y="60704"/>
                  </a:cubicBezTo>
                  <a:cubicBezTo>
                    <a:pt x="91747" y="62061"/>
                    <a:pt x="90754" y="62635"/>
                    <a:pt x="89844" y="61331"/>
                  </a:cubicBezTo>
                  <a:cubicBezTo>
                    <a:pt x="88976" y="60026"/>
                    <a:pt x="88521" y="58564"/>
                    <a:pt x="87404" y="57886"/>
                  </a:cubicBezTo>
                  <a:cubicBezTo>
                    <a:pt x="86328" y="57259"/>
                    <a:pt x="85873" y="57311"/>
                    <a:pt x="86452" y="56372"/>
                  </a:cubicBezTo>
                  <a:cubicBezTo>
                    <a:pt x="87073" y="55432"/>
                    <a:pt x="87404" y="54649"/>
                    <a:pt x="86659" y="53762"/>
                  </a:cubicBezTo>
                  <a:cubicBezTo>
                    <a:pt x="85915" y="52875"/>
                    <a:pt x="84177" y="52301"/>
                    <a:pt x="84177" y="50996"/>
                  </a:cubicBezTo>
                  <a:cubicBezTo>
                    <a:pt x="84177" y="49691"/>
                    <a:pt x="84219" y="48334"/>
                    <a:pt x="83640" y="47812"/>
                  </a:cubicBezTo>
                  <a:cubicBezTo>
                    <a:pt x="83019" y="47290"/>
                    <a:pt x="81861" y="46715"/>
                    <a:pt x="81530" y="47759"/>
                  </a:cubicBezTo>
                  <a:cubicBezTo>
                    <a:pt x="81199" y="48751"/>
                    <a:pt x="81240" y="48751"/>
                    <a:pt x="79751" y="47968"/>
                  </a:cubicBezTo>
                  <a:cubicBezTo>
                    <a:pt x="78262" y="47185"/>
                    <a:pt x="77518" y="46872"/>
                    <a:pt x="77063" y="46350"/>
                  </a:cubicBezTo>
                  <a:cubicBezTo>
                    <a:pt x="76566" y="45880"/>
                    <a:pt x="75615" y="45150"/>
                    <a:pt x="75408" y="44628"/>
                  </a:cubicBezTo>
                  <a:cubicBezTo>
                    <a:pt x="75243" y="44106"/>
                    <a:pt x="73877" y="42383"/>
                    <a:pt x="72926" y="43270"/>
                  </a:cubicBezTo>
                  <a:cubicBezTo>
                    <a:pt x="71975" y="44106"/>
                    <a:pt x="70941" y="45045"/>
                    <a:pt x="69658" y="44419"/>
                  </a:cubicBezTo>
                  <a:cubicBezTo>
                    <a:pt x="68376" y="43740"/>
                    <a:pt x="66680" y="41861"/>
                    <a:pt x="65729" y="42644"/>
                  </a:cubicBezTo>
                  <a:cubicBezTo>
                    <a:pt x="64777" y="43479"/>
                    <a:pt x="61178" y="45567"/>
                    <a:pt x="60062" y="44471"/>
                  </a:cubicBezTo>
                  <a:cubicBezTo>
                    <a:pt x="58903" y="43375"/>
                    <a:pt x="56339" y="43479"/>
                    <a:pt x="56339" y="41339"/>
                  </a:cubicBezTo>
                  <a:cubicBezTo>
                    <a:pt x="56339" y="39251"/>
                    <a:pt x="57001" y="38260"/>
                    <a:pt x="55594" y="37216"/>
                  </a:cubicBezTo>
                  <a:cubicBezTo>
                    <a:pt x="54146" y="36224"/>
                    <a:pt x="53485" y="35337"/>
                    <a:pt x="53402" y="34188"/>
                  </a:cubicBezTo>
                  <a:cubicBezTo>
                    <a:pt x="53319" y="33040"/>
                    <a:pt x="52781" y="31109"/>
                    <a:pt x="52037" y="30482"/>
                  </a:cubicBezTo>
                  <a:cubicBezTo>
                    <a:pt x="51292" y="29804"/>
                    <a:pt x="47528" y="26463"/>
                    <a:pt x="47735" y="25628"/>
                  </a:cubicBezTo>
                  <a:cubicBezTo>
                    <a:pt x="47900" y="24741"/>
                    <a:pt x="48645" y="24114"/>
                    <a:pt x="47652" y="23175"/>
                  </a:cubicBezTo>
                  <a:cubicBezTo>
                    <a:pt x="46618" y="22183"/>
                    <a:pt x="45211" y="21765"/>
                    <a:pt x="45211" y="20826"/>
                  </a:cubicBezTo>
                  <a:cubicBezTo>
                    <a:pt x="45211" y="19886"/>
                    <a:pt x="45625" y="19103"/>
                    <a:pt x="44384" y="18373"/>
                  </a:cubicBezTo>
                  <a:cubicBezTo>
                    <a:pt x="43185" y="17642"/>
                    <a:pt x="42564" y="17120"/>
                    <a:pt x="42564" y="15554"/>
                  </a:cubicBezTo>
                  <a:cubicBezTo>
                    <a:pt x="42564" y="13936"/>
                    <a:pt x="41530" y="13362"/>
                    <a:pt x="40992" y="12788"/>
                  </a:cubicBezTo>
                  <a:cubicBezTo>
                    <a:pt x="40455" y="12214"/>
                    <a:pt x="40744" y="10648"/>
                    <a:pt x="39462" y="9812"/>
                  </a:cubicBezTo>
                  <a:cubicBezTo>
                    <a:pt x="38179" y="8925"/>
                    <a:pt x="37063" y="9447"/>
                    <a:pt x="37063" y="8299"/>
                  </a:cubicBezTo>
                  <a:cubicBezTo>
                    <a:pt x="37063" y="7098"/>
                    <a:pt x="37228" y="6315"/>
                    <a:pt x="35987" y="5793"/>
                  </a:cubicBezTo>
                  <a:cubicBezTo>
                    <a:pt x="34788" y="5324"/>
                    <a:pt x="34167" y="5063"/>
                    <a:pt x="33671" y="4280"/>
                  </a:cubicBezTo>
                  <a:cubicBezTo>
                    <a:pt x="33216" y="3497"/>
                    <a:pt x="31975" y="2923"/>
                    <a:pt x="31396" y="2557"/>
                  </a:cubicBezTo>
                  <a:cubicBezTo>
                    <a:pt x="30775" y="2192"/>
                    <a:pt x="29948" y="1670"/>
                    <a:pt x="29410" y="2035"/>
                  </a:cubicBezTo>
                  <a:cubicBezTo>
                    <a:pt x="28872" y="2401"/>
                    <a:pt x="27673" y="3758"/>
                    <a:pt x="26514" y="3914"/>
                  </a:cubicBezTo>
                  <a:cubicBezTo>
                    <a:pt x="25356" y="4071"/>
                    <a:pt x="23536" y="2923"/>
                    <a:pt x="22295" y="2192"/>
                  </a:cubicBezTo>
                  <a:cubicBezTo>
                    <a:pt x="21096" y="1461"/>
                    <a:pt x="18490" y="0"/>
                    <a:pt x="17621" y="313"/>
                  </a:cubicBezTo>
                  <a:cubicBezTo>
                    <a:pt x="16752" y="574"/>
                    <a:pt x="14229" y="887"/>
                    <a:pt x="13650" y="1670"/>
                  </a:cubicBezTo>
                  <a:cubicBezTo>
                    <a:pt x="13029" y="2453"/>
                    <a:pt x="11789" y="3497"/>
                    <a:pt x="10175" y="3549"/>
                  </a:cubicBezTo>
                  <a:cubicBezTo>
                    <a:pt x="8562" y="3653"/>
                    <a:pt x="6783" y="3549"/>
                    <a:pt x="5708" y="4593"/>
                  </a:cubicBezTo>
                  <a:cubicBezTo>
                    <a:pt x="4632" y="5585"/>
                    <a:pt x="4012" y="6263"/>
                    <a:pt x="2647" y="6837"/>
                  </a:cubicBezTo>
                  <a:cubicBezTo>
                    <a:pt x="2316" y="6994"/>
                    <a:pt x="1902" y="7098"/>
                    <a:pt x="1489" y="7150"/>
                  </a:cubicBezTo>
                  <a:cubicBezTo>
                    <a:pt x="1861" y="7829"/>
                    <a:pt x="2275" y="8455"/>
                    <a:pt x="2730" y="8873"/>
                  </a:cubicBezTo>
                  <a:cubicBezTo>
                    <a:pt x="4343" y="10334"/>
                    <a:pt x="5418" y="10909"/>
                    <a:pt x="4095" y="12944"/>
                  </a:cubicBezTo>
                  <a:cubicBezTo>
                    <a:pt x="2730" y="14928"/>
                    <a:pt x="0" y="17851"/>
                    <a:pt x="2730" y="18425"/>
                  </a:cubicBezTo>
                  <a:cubicBezTo>
                    <a:pt x="5418" y="18999"/>
                    <a:pt x="5708" y="18425"/>
                    <a:pt x="6783" y="20200"/>
                  </a:cubicBezTo>
                  <a:cubicBezTo>
                    <a:pt x="7859" y="21922"/>
                    <a:pt x="8686" y="21035"/>
                    <a:pt x="8686" y="19312"/>
                  </a:cubicBezTo>
                  <a:cubicBezTo>
                    <a:pt x="8686" y="17538"/>
                    <a:pt x="9762" y="16128"/>
                    <a:pt x="10589" y="17538"/>
                  </a:cubicBezTo>
                  <a:cubicBezTo>
                    <a:pt x="11375" y="18999"/>
                    <a:pt x="11664" y="19573"/>
                    <a:pt x="12740" y="19573"/>
                  </a:cubicBezTo>
                  <a:cubicBezTo>
                    <a:pt x="13815" y="19573"/>
                    <a:pt x="14395" y="18425"/>
                    <a:pt x="14395" y="21035"/>
                  </a:cubicBezTo>
                  <a:cubicBezTo>
                    <a:pt x="14395" y="23645"/>
                    <a:pt x="14932" y="25680"/>
                    <a:pt x="15180" y="27455"/>
                  </a:cubicBezTo>
                  <a:cubicBezTo>
                    <a:pt x="15470" y="29177"/>
                    <a:pt x="16546" y="31213"/>
                    <a:pt x="18697" y="31474"/>
                  </a:cubicBezTo>
                  <a:cubicBezTo>
                    <a:pt x="20889" y="31787"/>
                    <a:pt x="23578" y="30639"/>
                    <a:pt x="25770" y="30065"/>
                  </a:cubicBezTo>
                  <a:cubicBezTo>
                    <a:pt x="27921" y="29438"/>
                    <a:pt x="28996" y="30326"/>
                    <a:pt x="30651" y="28290"/>
                  </a:cubicBezTo>
                  <a:cubicBezTo>
                    <a:pt x="32264" y="26254"/>
                    <a:pt x="31975" y="23384"/>
                    <a:pt x="34705" y="23645"/>
                  </a:cubicBezTo>
                  <a:cubicBezTo>
                    <a:pt x="37435" y="23958"/>
                    <a:pt x="36318" y="24741"/>
                    <a:pt x="38055" y="26359"/>
                  </a:cubicBezTo>
                  <a:cubicBezTo>
                    <a:pt x="39751" y="28029"/>
                    <a:pt x="41654" y="28499"/>
                    <a:pt x="41737" y="29960"/>
                  </a:cubicBezTo>
                  <a:cubicBezTo>
                    <a:pt x="41861" y="31422"/>
                    <a:pt x="39834" y="32361"/>
                    <a:pt x="40579" y="33823"/>
                  </a:cubicBezTo>
                  <a:cubicBezTo>
                    <a:pt x="41282" y="35284"/>
                    <a:pt x="40661" y="36798"/>
                    <a:pt x="40124" y="37790"/>
                  </a:cubicBezTo>
                  <a:cubicBezTo>
                    <a:pt x="39586" y="38729"/>
                    <a:pt x="38593" y="41183"/>
                    <a:pt x="38759" y="43375"/>
                  </a:cubicBezTo>
                  <a:cubicBezTo>
                    <a:pt x="38965" y="45619"/>
                    <a:pt x="38510" y="48020"/>
                    <a:pt x="39503" y="49482"/>
                  </a:cubicBezTo>
                  <a:cubicBezTo>
                    <a:pt x="40496" y="50943"/>
                    <a:pt x="40951" y="54806"/>
                    <a:pt x="39751" y="55798"/>
                  </a:cubicBezTo>
                  <a:cubicBezTo>
                    <a:pt x="38593" y="56737"/>
                    <a:pt x="37683" y="57103"/>
                    <a:pt x="37683" y="58408"/>
                  </a:cubicBezTo>
                  <a:cubicBezTo>
                    <a:pt x="37683" y="59660"/>
                    <a:pt x="36856" y="61278"/>
                    <a:pt x="37063" y="62844"/>
                  </a:cubicBezTo>
                  <a:cubicBezTo>
                    <a:pt x="37228" y="64358"/>
                    <a:pt x="37063" y="66237"/>
                    <a:pt x="37683" y="67281"/>
                  </a:cubicBezTo>
                  <a:cubicBezTo>
                    <a:pt x="38304" y="68325"/>
                    <a:pt x="38593" y="71352"/>
                    <a:pt x="37683" y="70778"/>
                  </a:cubicBezTo>
                  <a:cubicBezTo>
                    <a:pt x="36773" y="70204"/>
                    <a:pt x="35863" y="69682"/>
                    <a:pt x="35615" y="68325"/>
                  </a:cubicBezTo>
                  <a:cubicBezTo>
                    <a:pt x="35325" y="66968"/>
                    <a:pt x="35615" y="64671"/>
                    <a:pt x="34539" y="66237"/>
                  </a:cubicBezTo>
                  <a:cubicBezTo>
                    <a:pt x="33422" y="67751"/>
                    <a:pt x="33340" y="69212"/>
                    <a:pt x="31892" y="71248"/>
                  </a:cubicBezTo>
                  <a:cubicBezTo>
                    <a:pt x="30444" y="73284"/>
                    <a:pt x="28376" y="75789"/>
                    <a:pt x="27549" y="77459"/>
                  </a:cubicBezTo>
                  <a:cubicBezTo>
                    <a:pt x="26763" y="79077"/>
                    <a:pt x="26018" y="80643"/>
                    <a:pt x="25025" y="81583"/>
                  </a:cubicBezTo>
                  <a:cubicBezTo>
                    <a:pt x="24033" y="82575"/>
                    <a:pt x="23247" y="84767"/>
                    <a:pt x="23950" y="85863"/>
                  </a:cubicBezTo>
                  <a:cubicBezTo>
                    <a:pt x="24694" y="86907"/>
                    <a:pt x="26473" y="87899"/>
                    <a:pt x="27218" y="88682"/>
                  </a:cubicBezTo>
                  <a:cubicBezTo>
                    <a:pt x="27921" y="89412"/>
                    <a:pt x="27838" y="89830"/>
                    <a:pt x="29824" y="90300"/>
                  </a:cubicBezTo>
                  <a:cubicBezTo>
                    <a:pt x="31809" y="90769"/>
                    <a:pt x="32099" y="91344"/>
                    <a:pt x="33340" y="90404"/>
                  </a:cubicBezTo>
                  <a:cubicBezTo>
                    <a:pt x="34622" y="89412"/>
                    <a:pt x="34870" y="89360"/>
                    <a:pt x="34870" y="90195"/>
                  </a:cubicBezTo>
                  <a:cubicBezTo>
                    <a:pt x="34870" y="91083"/>
                    <a:pt x="34539" y="92231"/>
                    <a:pt x="33629" y="92648"/>
                  </a:cubicBezTo>
                  <a:cubicBezTo>
                    <a:pt x="32719" y="93014"/>
                    <a:pt x="30444" y="92701"/>
                    <a:pt x="30196" y="93901"/>
                  </a:cubicBezTo>
                  <a:cubicBezTo>
                    <a:pt x="29906" y="95050"/>
                    <a:pt x="29451" y="96511"/>
                    <a:pt x="30113" y="97294"/>
                  </a:cubicBezTo>
                  <a:cubicBezTo>
                    <a:pt x="30568" y="97868"/>
                    <a:pt x="31561" y="98025"/>
                    <a:pt x="31685" y="98599"/>
                  </a:cubicBezTo>
                  <a:cubicBezTo>
                    <a:pt x="32099" y="98494"/>
                    <a:pt x="32637" y="98286"/>
                    <a:pt x="33340" y="98077"/>
                  </a:cubicBezTo>
                  <a:cubicBezTo>
                    <a:pt x="35243" y="97503"/>
                    <a:pt x="35118" y="96772"/>
                    <a:pt x="36318" y="96772"/>
                  </a:cubicBezTo>
                  <a:cubicBezTo>
                    <a:pt x="37559" y="96772"/>
                    <a:pt x="37973" y="95937"/>
                    <a:pt x="38634" y="97346"/>
                  </a:cubicBezTo>
                  <a:cubicBezTo>
                    <a:pt x="39296" y="98808"/>
                    <a:pt x="38759" y="100843"/>
                    <a:pt x="40124" y="101731"/>
                  </a:cubicBezTo>
                  <a:cubicBezTo>
                    <a:pt x="41489" y="102566"/>
                    <a:pt x="41365" y="103297"/>
                    <a:pt x="42978" y="104758"/>
                  </a:cubicBezTo>
                  <a:cubicBezTo>
                    <a:pt x="44591" y="106220"/>
                    <a:pt x="44881" y="106533"/>
                    <a:pt x="46080" y="105802"/>
                  </a:cubicBezTo>
                  <a:cubicBezTo>
                    <a:pt x="47321" y="105071"/>
                    <a:pt x="47321" y="103766"/>
                    <a:pt x="48645" y="104341"/>
                  </a:cubicBezTo>
                  <a:cubicBezTo>
                    <a:pt x="50010" y="104915"/>
                    <a:pt x="50134" y="105489"/>
                    <a:pt x="51375" y="104602"/>
                  </a:cubicBezTo>
                  <a:cubicBezTo>
                    <a:pt x="52574" y="103766"/>
                    <a:pt x="53940" y="101887"/>
                    <a:pt x="55015" y="103453"/>
                  </a:cubicBezTo>
                  <a:cubicBezTo>
                    <a:pt x="56132" y="105071"/>
                    <a:pt x="55180" y="105489"/>
                    <a:pt x="57207" y="105645"/>
                  </a:cubicBezTo>
                  <a:cubicBezTo>
                    <a:pt x="59234" y="105802"/>
                    <a:pt x="59358" y="106376"/>
                    <a:pt x="60186" y="105332"/>
                  </a:cubicBezTo>
                  <a:cubicBezTo>
                    <a:pt x="61013" y="104341"/>
                    <a:pt x="61013" y="103610"/>
                    <a:pt x="62874" y="103871"/>
                  </a:cubicBezTo>
                  <a:cubicBezTo>
                    <a:pt x="64777" y="104184"/>
                    <a:pt x="66556" y="105071"/>
                    <a:pt x="67218" y="105802"/>
                  </a:cubicBezTo>
                  <a:cubicBezTo>
                    <a:pt x="67921" y="106533"/>
                    <a:pt x="67507" y="107211"/>
                    <a:pt x="66970" y="108412"/>
                  </a:cubicBezTo>
                  <a:cubicBezTo>
                    <a:pt x="66432" y="109560"/>
                    <a:pt x="66970" y="110448"/>
                    <a:pt x="68293" y="110552"/>
                  </a:cubicBezTo>
                  <a:cubicBezTo>
                    <a:pt x="69658" y="110709"/>
                    <a:pt x="71851" y="108412"/>
                    <a:pt x="72223" y="109978"/>
                  </a:cubicBezTo>
                  <a:cubicBezTo>
                    <a:pt x="72637" y="111596"/>
                    <a:pt x="73050" y="113057"/>
                    <a:pt x="74291" y="114206"/>
                  </a:cubicBezTo>
                  <a:cubicBezTo>
                    <a:pt x="75491" y="115354"/>
                    <a:pt x="76566" y="115354"/>
                    <a:pt x="77269" y="115354"/>
                  </a:cubicBezTo>
                  <a:cubicBezTo>
                    <a:pt x="77931" y="115354"/>
                    <a:pt x="78883" y="114780"/>
                    <a:pt x="78221" y="113788"/>
                  </a:cubicBezTo>
                  <a:cubicBezTo>
                    <a:pt x="77518" y="112744"/>
                    <a:pt x="76566" y="112170"/>
                    <a:pt x="76732" y="110552"/>
                  </a:cubicBezTo>
                  <a:cubicBezTo>
                    <a:pt x="76856" y="108986"/>
                    <a:pt x="77518" y="107942"/>
                    <a:pt x="79172" y="108099"/>
                  </a:cubicBezTo>
                  <a:cubicBezTo>
                    <a:pt x="80785" y="108255"/>
                    <a:pt x="80372" y="108673"/>
                    <a:pt x="80372" y="109978"/>
                  </a:cubicBezTo>
                  <a:cubicBezTo>
                    <a:pt x="80372" y="111283"/>
                    <a:pt x="79544" y="112170"/>
                    <a:pt x="80496" y="113057"/>
                  </a:cubicBezTo>
                  <a:cubicBezTo>
                    <a:pt x="81447" y="113892"/>
                    <a:pt x="81737" y="114049"/>
                    <a:pt x="81737" y="115093"/>
                  </a:cubicBezTo>
                  <a:cubicBezTo>
                    <a:pt x="81737" y="116085"/>
                    <a:pt x="84426" y="115928"/>
                    <a:pt x="84963" y="117546"/>
                  </a:cubicBezTo>
                  <a:cubicBezTo>
                    <a:pt x="85542" y="119112"/>
                    <a:pt x="86080" y="120000"/>
                    <a:pt x="87280" y="119843"/>
                  </a:cubicBezTo>
                  <a:cubicBezTo>
                    <a:pt x="88521" y="119686"/>
                    <a:pt x="89307" y="119425"/>
                    <a:pt x="89183" y="117703"/>
                  </a:cubicBezTo>
                  <a:cubicBezTo>
                    <a:pt x="89058" y="115928"/>
                    <a:pt x="88355" y="115197"/>
                    <a:pt x="89720" y="114780"/>
                  </a:cubicBezTo>
                  <a:cubicBezTo>
                    <a:pt x="91085" y="114362"/>
                    <a:pt x="92161" y="114623"/>
                    <a:pt x="92699" y="113162"/>
                  </a:cubicBezTo>
                  <a:cubicBezTo>
                    <a:pt x="93236" y="111752"/>
                    <a:pt x="94064" y="110134"/>
                    <a:pt x="94477" y="111596"/>
                  </a:cubicBezTo>
                  <a:cubicBezTo>
                    <a:pt x="94891" y="113057"/>
                    <a:pt x="95015" y="113632"/>
                    <a:pt x="96380" y="112327"/>
                  </a:cubicBezTo>
                  <a:cubicBezTo>
                    <a:pt x="97704" y="111022"/>
                    <a:pt x="96628" y="109404"/>
                    <a:pt x="98283" y="112327"/>
                  </a:cubicBezTo>
                  <a:cubicBezTo>
                    <a:pt x="99896" y="115197"/>
                    <a:pt x="99069" y="114936"/>
                    <a:pt x="100558" y="115093"/>
                  </a:cubicBezTo>
                  <a:cubicBezTo>
                    <a:pt x="101758" y="115197"/>
                    <a:pt x="104115" y="115563"/>
                    <a:pt x="107011" y="115093"/>
                  </a:cubicBezTo>
                  <a:cubicBezTo>
                    <a:pt x="106597" y="113475"/>
                    <a:pt x="105563" y="112640"/>
                    <a:pt x="105563" y="111074"/>
                  </a:cubicBezTo>
                  <a:cubicBezTo>
                    <a:pt x="105563" y="109351"/>
                    <a:pt x="105025" y="105332"/>
                    <a:pt x="103702" y="103766"/>
                  </a:cubicBezTo>
                  <a:cubicBezTo>
                    <a:pt x="102337" y="102148"/>
                    <a:pt x="101633" y="100582"/>
                    <a:pt x="100847" y="99591"/>
                  </a:cubicBezTo>
                  <a:cubicBezTo>
                    <a:pt x="100020" y="98651"/>
                    <a:pt x="99482" y="97242"/>
                    <a:pt x="100765" y="96772"/>
                  </a:cubicBezTo>
                  <a:cubicBezTo>
                    <a:pt x="102047" y="96354"/>
                    <a:pt x="103826" y="95780"/>
                    <a:pt x="104033" y="94371"/>
                  </a:cubicBezTo>
                  <a:cubicBezTo>
                    <a:pt x="104239" y="93014"/>
                    <a:pt x="104777" y="89517"/>
                    <a:pt x="105853" y="89673"/>
                  </a:cubicBezTo>
                  <a:cubicBezTo>
                    <a:pt x="106928" y="89830"/>
                    <a:pt x="108417" y="90613"/>
                    <a:pt x="110072" y="90561"/>
                  </a:cubicBezTo>
                  <a:cubicBezTo>
                    <a:pt x="111685" y="90456"/>
                    <a:pt x="112430" y="90717"/>
                    <a:pt x="113050" y="90195"/>
                  </a:cubicBezTo>
                  <a:cubicBezTo>
                    <a:pt x="113629" y="89673"/>
                    <a:pt x="113795" y="89882"/>
                    <a:pt x="114167" y="90091"/>
                  </a:cubicBezTo>
                  <a:cubicBezTo>
                    <a:pt x="114581" y="90352"/>
                    <a:pt x="116070" y="90561"/>
                    <a:pt x="116235" y="89882"/>
                  </a:cubicBezTo>
                  <a:cubicBezTo>
                    <a:pt x="116359" y="89256"/>
                    <a:pt x="116277" y="87272"/>
                    <a:pt x="115822" y="86489"/>
                  </a:cubicBezTo>
                  <a:cubicBezTo>
                    <a:pt x="115325" y="85706"/>
                    <a:pt x="114788" y="84401"/>
                    <a:pt x="115615" y="83671"/>
                  </a:cubicBezTo>
                  <a:cubicBezTo>
                    <a:pt x="116442" y="82940"/>
                    <a:pt x="117766" y="81426"/>
                    <a:pt x="117104" y="80487"/>
                  </a:cubicBezTo>
                  <a:cubicBezTo>
                    <a:pt x="116442" y="79495"/>
                    <a:pt x="116028" y="78921"/>
                    <a:pt x="116814" y="78347"/>
                  </a:cubicBezTo>
                  <a:cubicBezTo>
                    <a:pt x="117642" y="77772"/>
                    <a:pt x="118179" y="77355"/>
                    <a:pt x="117931" y="76468"/>
                  </a:cubicBezTo>
                  <a:cubicBezTo>
                    <a:pt x="117642" y="75580"/>
                    <a:pt x="116359" y="74641"/>
                    <a:pt x="117435" y="73858"/>
                  </a:cubicBezTo>
                  <a:cubicBezTo>
                    <a:pt x="118510" y="73075"/>
                    <a:pt x="119007" y="72031"/>
                    <a:pt x="118179" y="70830"/>
                  </a:cubicBezTo>
                  <a:cubicBezTo>
                    <a:pt x="117352" y="69578"/>
                    <a:pt x="116277" y="69212"/>
                    <a:pt x="117311" y="68273"/>
                  </a:cubicBezTo>
                  <a:cubicBezTo>
                    <a:pt x="118304" y="67333"/>
                    <a:pt x="117931" y="66080"/>
                    <a:pt x="117311" y="65089"/>
                  </a:cubicBezTo>
                  <a:cubicBezTo>
                    <a:pt x="116690" y="64045"/>
                    <a:pt x="116897" y="63210"/>
                    <a:pt x="117228" y="62270"/>
                  </a:cubicBezTo>
                  <a:cubicBezTo>
                    <a:pt x="117559" y="61331"/>
                    <a:pt x="118262" y="60704"/>
                    <a:pt x="117518" y="59921"/>
                  </a:cubicBezTo>
                  <a:cubicBezTo>
                    <a:pt x="116773" y="59138"/>
                    <a:pt x="116235" y="57625"/>
                    <a:pt x="116980" y="56789"/>
                  </a:cubicBezTo>
                  <a:cubicBezTo>
                    <a:pt x="117724" y="56006"/>
                    <a:pt x="118055" y="55589"/>
                    <a:pt x="118717" y="55484"/>
                  </a:cubicBezTo>
                  <a:cubicBezTo>
                    <a:pt x="119420" y="55432"/>
                    <a:pt x="120000" y="54075"/>
                    <a:pt x="120000" y="52875"/>
                  </a:cubicBezTo>
                  <a:cubicBezTo>
                    <a:pt x="120000" y="51726"/>
                    <a:pt x="119958" y="50996"/>
                    <a:pt x="118593" y="50004"/>
                  </a:cubicBezTo>
                  <a:close/>
                </a:path>
              </a:pathLst>
            </a:custGeom>
            <a:solidFill>
              <a:srgbClr val="D8D8D8"/>
            </a:solidFill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11" name="Shape 3004">
              <a:extLst>
                <a:ext uri="{FF2B5EF4-FFF2-40B4-BE49-F238E27FC236}">
                  <a16:creationId xmlns:a16="http://schemas.microsoft.com/office/drawing/2014/main" id="{4CA7EA1B-D611-4C38-90FE-E709464169C3}"/>
                </a:ext>
              </a:extLst>
            </p:cNvPr>
            <p:cNvSpPr/>
            <p:nvPr/>
          </p:nvSpPr>
          <p:spPr>
            <a:xfrm>
              <a:off x="4490" y="1173"/>
              <a:ext cx="676" cy="60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731" y="41770"/>
                  </a:moveTo>
                  <a:cubicBezTo>
                    <a:pt x="112777" y="39206"/>
                    <a:pt x="108426" y="35175"/>
                    <a:pt x="108426" y="30045"/>
                  </a:cubicBezTo>
                  <a:cubicBezTo>
                    <a:pt x="108426" y="25007"/>
                    <a:pt x="108673" y="25190"/>
                    <a:pt x="105718" y="22167"/>
                  </a:cubicBezTo>
                  <a:cubicBezTo>
                    <a:pt x="102763" y="19145"/>
                    <a:pt x="99562" y="17862"/>
                    <a:pt x="97428" y="13557"/>
                  </a:cubicBezTo>
                  <a:cubicBezTo>
                    <a:pt x="95294" y="9160"/>
                    <a:pt x="93898" y="7145"/>
                    <a:pt x="92339" y="7145"/>
                  </a:cubicBezTo>
                  <a:cubicBezTo>
                    <a:pt x="90697" y="7145"/>
                    <a:pt x="90123" y="15847"/>
                    <a:pt x="86675" y="10717"/>
                  </a:cubicBezTo>
                  <a:cubicBezTo>
                    <a:pt x="83146" y="5587"/>
                    <a:pt x="86675" y="6137"/>
                    <a:pt x="83146" y="5587"/>
                  </a:cubicBezTo>
                  <a:cubicBezTo>
                    <a:pt x="79699" y="5129"/>
                    <a:pt x="78549" y="4305"/>
                    <a:pt x="76744" y="2839"/>
                  </a:cubicBezTo>
                  <a:cubicBezTo>
                    <a:pt x="74856" y="1282"/>
                    <a:pt x="74528" y="0"/>
                    <a:pt x="73461" y="2015"/>
                  </a:cubicBezTo>
                  <a:cubicBezTo>
                    <a:pt x="73050" y="2839"/>
                    <a:pt x="72886" y="3664"/>
                    <a:pt x="72722" y="4305"/>
                  </a:cubicBezTo>
                  <a:cubicBezTo>
                    <a:pt x="72886" y="4488"/>
                    <a:pt x="73050" y="4763"/>
                    <a:pt x="73132" y="5221"/>
                  </a:cubicBezTo>
                  <a:cubicBezTo>
                    <a:pt x="73461" y="7419"/>
                    <a:pt x="74528" y="9618"/>
                    <a:pt x="71655" y="11633"/>
                  </a:cubicBezTo>
                  <a:cubicBezTo>
                    <a:pt x="68782" y="13648"/>
                    <a:pt x="67058" y="12824"/>
                    <a:pt x="67058" y="15755"/>
                  </a:cubicBezTo>
                  <a:cubicBezTo>
                    <a:pt x="67058" y="18595"/>
                    <a:pt x="65417" y="20335"/>
                    <a:pt x="63611" y="20793"/>
                  </a:cubicBezTo>
                  <a:cubicBezTo>
                    <a:pt x="61805" y="21343"/>
                    <a:pt x="60246" y="22534"/>
                    <a:pt x="58932" y="21618"/>
                  </a:cubicBezTo>
                  <a:cubicBezTo>
                    <a:pt x="57701" y="20793"/>
                    <a:pt x="55403" y="19328"/>
                    <a:pt x="54829" y="20793"/>
                  </a:cubicBezTo>
                  <a:cubicBezTo>
                    <a:pt x="54336" y="22351"/>
                    <a:pt x="55896" y="30320"/>
                    <a:pt x="52530" y="29954"/>
                  </a:cubicBezTo>
                  <a:cubicBezTo>
                    <a:pt x="49083" y="29679"/>
                    <a:pt x="47277" y="26106"/>
                    <a:pt x="45718" y="28946"/>
                  </a:cubicBezTo>
                  <a:cubicBezTo>
                    <a:pt x="44076" y="31877"/>
                    <a:pt x="42106" y="30961"/>
                    <a:pt x="40465" y="30961"/>
                  </a:cubicBezTo>
                  <a:cubicBezTo>
                    <a:pt x="38905" y="30961"/>
                    <a:pt x="37592" y="30320"/>
                    <a:pt x="37264" y="32519"/>
                  </a:cubicBezTo>
                  <a:cubicBezTo>
                    <a:pt x="36935" y="34717"/>
                    <a:pt x="36196" y="36732"/>
                    <a:pt x="33898" y="37923"/>
                  </a:cubicBezTo>
                  <a:cubicBezTo>
                    <a:pt x="31518" y="39114"/>
                    <a:pt x="30615" y="38839"/>
                    <a:pt x="29220" y="40671"/>
                  </a:cubicBezTo>
                  <a:cubicBezTo>
                    <a:pt x="27742" y="42503"/>
                    <a:pt x="24377" y="45251"/>
                    <a:pt x="23803" y="47633"/>
                  </a:cubicBezTo>
                  <a:cubicBezTo>
                    <a:pt x="23310" y="50015"/>
                    <a:pt x="21340" y="56793"/>
                    <a:pt x="19124" y="53404"/>
                  </a:cubicBezTo>
                  <a:cubicBezTo>
                    <a:pt x="16990" y="50015"/>
                    <a:pt x="17154" y="49007"/>
                    <a:pt x="14692" y="46259"/>
                  </a:cubicBezTo>
                  <a:cubicBezTo>
                    <a:pt x="12147" y="43603"/>
                    <a:pt x="10177" y="44610"/>
                    <a:pt x="8782" y="42229"/>
                  </a:cubicBezTo>
                  <a:cubicBezTo>
                    <a:pt x="7305" y="39847"/>
                    <a:pt x="5909" y="41496"/>
                    <a:pt x="5335" y="42870"/>
                  </a:cubicBezTo>
                  <a:cubicBezTo>
                    <a:pt x="4842" y="44244"/>
                    <a:pt x="2872" y="46076"/>
                    <a:pt x="5006" y="47267"/>
                  </a:cubicBezTo>
                  <a:cubicBezTo>
                    <a:pt x="7140" y="48458"/>
                    <a:pt x="6402" y="49374"/>
                    <a:pt x="6402" y="50839"/>
                  </a:cubicBezTo>
                  <a:cubicBezTo>
                    <a:pt x="6402" y="52396"/>
                    <a:pt x="5745" y="54961"/>
                    <a:pt x="7715" y="57984"/>
                  </a:cubicBezTo>
                  <a:cubicBezTo>
                    <a:pt x="9685" y="61007"/>
                    <a:pt x="10588" y="62381"/>
                    <a:pt x="8782" y="64580"/>
                  </a:cubicBezTo>
                  <a:cubicBezTo>
                    <a:pt x="6976" y="66778"/>
                    <a:pt x="4842" y="69893"/>
                    <a:pt x="4432" y="72458"/>
                  </a:cubicBezTo>
                  <a:cubicBezTo>
                    <a:pt x="4103" y="74931"/>
                    <a:pt x="0" y="74931"/>
                    <a:pt x="1969" y="78229"/>
                  </a:cubicBezTo>
                  <a:cubicBezTo>
                    <a:pt x="3939" y="81435"/>
                    <a:pt x="5170" y="81618"/>
                    <a:pt x="7715" y="81893"/>
                  </a:cubicBezTo>
                  <a:cubicBezTo>
                    <a:pt x="10177" y="82259"/>
                    <a:pt x="15595" y="83083"/>
                    <a:pt x="16251" y="85190"/>
                  </a:cubicBezTo>
                  <a:cubicBezTo>
                    <a:pt x="16908" y="86931"/>
                    <a:pt x="21668" y="92427"/>
                    <a:pt x="24213" y="96366"/>
                  </a:cubicBezTo>
                  <a:cubicBezTo>
                    <a:pt x="27086" y="94076"/>
                    <a:pt x="30287" y="90778"/>
                    <a:pt x="34062" y="85007"/>
                  </a:cubicBezTo>
                  <a:cubicBezTo>
                    <a:pt x="39808" y="76122"/>
                    <a:pt x="36525" y="69068"/>
                    <a:pt x="45143" y="69343"/>
                  </a:cubicBezTo>
                  <a:cubicBezTo>
                    <a:pt x="53761" y="69709"/>
                    <a:pt x="56963" y="69709"/>
                    <a:pt x="58768" y="72458"/>
                  </a:cubicBezTo>
                  <a:cubicBezTo>
                    <a:pt x="60574" y="75114"/>
                    <a:pt x="66320" y="74839"/>
                    <a:pt x="62708" y="79877"/>
                  </a:cubicBezTo>
                  <a:cubicBezTo>
                    <a:pt x="59097" y="85007"/>
                    <a:pt x="56963" y="89038"/>
                    <a:pt x="55157" y="90778"/>
                  </a:cubicBezTo>
                  <a:cubicBezTo>
                    <a:pt x="53433" y="92427"/>
                    <a:pt x="48755" y="97557"/>
                    <a:pt x="51956" y="99938"/>
                  </a:cubicBezTo>
                  <a:cubicBezTo>
                    <a:pt x="55157" y="102320"/>
                    <a:pt x="53761" y="103969"/>
                    <a:pt x="57373" y="104335"/>
                  </a:cubicBezTo>
                  <a:cubicBezTo>
                    <a:pt x="60902" y="104702"/>
                    <a:pt x="60574" y="102320"/>
                    <a:pt x="59507" y="106351"/>
                  </a:cubicBezTo>
                  <a:cubicBezTo>
                    <a:pt x="58440" y="110473"/>
                    <a:pt x="59097" y="111114"/>
                    <a:pt x="54500" y="112488"/>
                  </a:cubicBezTo>
                  <a:cubicBezTo>
                    <a:pt x="49822" y="113862"/>
                    <a:pt x="50560" y="115236"/>
                    <a:pt x="50889" y="117618"/>
                  </a:cubicBezTo>
                  <a:cubicBezTo>
                    <a:pt x="51217" y="120000"/>
                    <a:pt x="54829" y="118625"/>
                    <a:pt x="58440" y="116244"/>
                  </a:cubicBezTo>
                  <a:cubicBezTo>
                    <a:pt x="61969" y="113862"/>
                    <a:pt x="65909" y="110473"/>
                    <a:pt x="68125" y="106351"/>
                  </a:cubicBezTo>
                  <a:cubicBezTo>
                    <a:pt x="70259" y="102320"/>
                    <a:pt x="73461" y="96824"/>
                    <a:pt x="78467" y="94167"/>
                  </a:cubicBezTo>
                  <a:cubicBezTo>
                    <a:pt x="83556" y="91419"/>
                    <a:pt x="82818" y="90412"/>
                    <a:pt x="87086" y="88396"/>
                  </a:cubicBezTo>
                  <a:cubicBezTo>
                    <a:pt x="91436" y="86381"/>
                    <a:pt x="92503" y="85648"/>
                    <a:pt x="96032" y="84274"/>
                  </a:cubicBezTo>
                  <a:cubicBezTo>
                    <a:pt x="98659" y="83267"/>
                    <a:pt x="99808" y="81068"/>
                    <a:pt x="101696" y="80977"/>
                  </a:cubicBezTo>
                  <a:cubicBezTo>
                    <a:pt x="101778" y="78045"/>
                    <a:pt x="102188" y="74381"/>
                    <a:pt x="103584" y="73465"/>
                  </a:cubicBezTo>
                  <a:cubicBezTo>
                    <a:pt x="106128" y="71725"/>
                    <a:pt x="111463" y="62564"/>
                    <a:pt x="115813" y="60183"/>
                  </a:cubicBezTo>
                  <a:cubicBezTo>
                    <a:pt x="116963" y="59541"/>
                    <a:pt x="118440" y="58625"/>
                    <a:pt x="119835" y="57709"/>
                  </a:cubicBezTo>
                  <a:cubicBezTo>
                    <a:pt x="119917" y="54229"/>
                    <a:pt x="120000" y="49740"/>
                    <a:pt x="120000" y="48366"/>
                  </a:cubicBezTo>
                  <a:cubicBezTo>
                    <a:pt x="120000" y="46076"/>
                    <a:pt x="118686" y="44335"/>
                    <a:pt x="115731" y="41770"/>
                  </a:cubicBezTo>
                  <a:close/>
                </a:path>
              </a:pathLst>
            </a:custGeom>
            <a:solidFill>
              <a:srgbClr val="D8D8D8"/>
            </a:solidFill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12" name="Shape 3005">
              <a:extLst>
                <a:ext uri="{FF2B5EF4-FFF2-40B4-BE49-F238E27FC236}">
                  <a16:creationId xmlns:a16="http://schemas.microsoft.com/office/drawing/2014/main" id="{34CEFB35-D5D8-4351-A1AB-B296A58858C6}"/>
                </a:ext>
              </a:extLst>
            </p:cNvPr>
            <p:cNvSpPr/>
            <p:nvPr/>
          </p:nvSpPr>
          <p:spPr>
            <a:xfrm>
              <a:off x="4636" y="856"/>
              <a:ext cx="984" cy="60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266" y="34285"/>
                  </a:moveTo>
                  <a:cubicBezTo>
                    <a:pt x="119210" y="34012"/>
                    <a:pt x="119153" y="33738"/>
                    <a:pt x="119097" y="33465"/>
                  </a:cubicBezTo>
                  <a:cubicBezTo>
                    <a:pt x="115148" y="34285"/>
                    <a:pt x="111932" y="33647"/>
                    <a:pt x="110296" y="33465"/>
                  </a:cubicBezTo>
                  <a:cubicBezTo>
                    <a:pt x="108265" y="33191"/>
                    <a:pt x="109393" y="33647"/>
                    <a:pt x="107193" y="28632"/>
                  </a:cubicBezTo>
                  <a:cubicBezTo>
                    <a:pt x="104936" y="23525"/>
                    <a:pt x="106403" y="26352"/>
                    <a:pt x="104598" y="28632"/>
                  </a:cubicBezTo>
                  <a:cubicBezTo>
                    <a:pt x="102736" y="30911"/>
                    <a:pt x="102566" y="29908"/>
                    <a:pt x="102002" y="27355"/>
                  </a:cubicBezTo>
                  <a:cubicBezTo>
                    <a:pt x="101438" y="24802"/>
                    <a:pt x="100310" y="27629"/>
                    <a:pt x="99576" y="30091"/>
                  </a:cubicBezTo>
                  <a:cubicBezTo>
                    <a:pt x="98843" y="32644"/>
                    <a:pt x="97376" y="32188"/>
                    <a:pt x="95514" y="32917"/>
                  </a:cubicBezTo>
                  <a:cubicBezTo>
                    <a:pt x="93653" y="33647"/>
                    <a:pt x="94612" y="34924"/>
                    <a:pt x="94781" y="38024"/>
                  </a:cubicBezTo>
                  <a:cubicBezTo>
                    <a:pt x="94950" y="41033"/>
                    <a:pt x="93878" y="41489"/>
                    <a:pt x="92186" y="41762"/>
                  </a:cubicBezTo>
                  <a:cubicBezTo>
                    <a:pt x="90550" y="42036"/>
                    <a:pt x="89816" y="40486"/>
                    <a:pt x="89026" y="37750"/>
                  </a:cubicBezTo>
                  <a:cubicBezTo>
                    <a:pt x="88293" y="34924"/>
                    <a:pt x="84626" y="35197"/>
                    <a:pt x="84626" y="33465"/>
                  </a:cubicBezTo>
                  <a:cubicBezTo>
                    <a:pt x="84626" y="31641"/>
                    <a:pt x="84231" y="31367"/>
                    <a:pt x="82933" y="29908"/>
                  </a:cubicBezTo>
                  <a:cubicBezTo>
                    <a:pt x="81636" y="28358"/>
                    <a:pt x="82764" y="26808"/>
                    <a:pt x="82764" y="24528"/>
                  </a:cubicBezTo>
                  <a:cubicBezTo>
                    <a:pt x="82764" y="22249"/>
                    <a:pt x="83328" y="21519"/>
                    <a:pt x="81128" y="21246"/>
                  </a:cubicBezTo>
                  <a:cubicBezTo>
                    <a:pt x="78871" y="20972"/>
                    <a:pt x="77968" y="22796"/>
                    <a:pt x="77799" y="25531"/>
                  </a:cubicBezTo>
                  <a:cubicBezTo>
                    <a:pt x="77574" y="28358"/>
                    <a:pt x="78871" y="29361"/>
                    <a:pt x="79830" y="31185"/>
                  </a:cubicBezTo>
                  <a:cubicBezTo>
                    <a:pt x="80733" y="32917"/>
                    <a:pt x="79435" y="33920"/>
                    <a:pt x="78533" y="33920"/>
                  </a:cubicBezTo>
                  <a:cubicBezTo>
                    <a:pt x="77574" y="33920"/>
                    <a:pt x="76107" y="33920"/>
                    <a:pt x="74471" y="31914"/>
                  </a:cubicBezTo>
                  <a:cubicBezTo>
                    <a:pt x="72778" y="29908"/>
                    <a:pt x="72214" y="27355"/>
                    <a:pt x="71650" y="24528"/>
                  </a:cubicBezTo>
                  <a:cubicBezTo>
                    <a:pt x="71142" y="21793"/>
                    <a:pt x="68152" y="25805"/>
                    <a:pt x="66290" y="25531"/>
                  </a:cubicBezTo>
                  <a:cubicBezTo>
                    <a:pt x="64485" y="25349"/>
                    <a:pt x="63751" y="23799"/>
                    <a:pt x="64485" y="21793"/>
                  </a:cubicBezTo>
                  <a:cubicBezTo>
                    <a:pt x="65218" y="19696"/>
                    <a:pt x="65782" y="18510"/>
                    <a:pt x="64823" y="17234"/>
                  </a:cubicBezTo>
                  <a:cubicBezTo>
                    <a:pt x="63921" y="15957"/>
                    <a:pt x="61495" y="14407"/>
                    <a:pt x="58899" y="13860"/>
                  </a:cubicBezTo>
                  <a:cubicBezTo>
                    <a:pt x="56361" y="13404"/>
                    <a:pt x="56361" y="14680"/>
                    <a:pt x="55232" y="16413"/>
                  </a:cubicBezTo>
                  <a:cubicBezTo>
                    <a:pt x="54104" y="18237"/>
                    <a:pt x="53935" y="17234"/>
                    <a:pt x="51170" y="16960"/>
                  </a:cubicBezTo>
                  <a:cubicBezTo>
                    <a:pt x="48406" y="16686"/>
                    <a:pt x="49703" y="15957"/>
                    <a:pt x="48180" y="13130"/>
                  </a:cubicBezTo>
                  <a:cubicBezTo>
                    <a:pt x="46713" y="10395"/>
                    <a:pt x="44851" y="13677"/>
                    <a:pt x="43215" y="15136"/>
                  </a:cubicBezTo>
                  <a:cubicBezTo>
                    <a:pt x="41523" y="16686"/>
                    <a:pt x="41354" y="15683"/>
                    <a:pt x="39492" y="14680"/>
                  </a:cubicBezTo>
                  <a:cubicBezTo>
                    <a:pt x="37686" y="13677"/>
                    <a:pt x="37686" y="15957"/>
                    <a:pt x="35994" y="17234"/>
                  </a:cubicBezTo>
                  <a:cubicBezTo>
                    <a:pt x="34358" y="18510"/>
                    <a:pt x="33963" y="17963"/>
                    <a:pt x="31763" y="15410"/>
                  </a:cubicBezTo>
                  <a:cubicBezTo>
                    <a:pt x="29562" y="12857"/>
                    <a:pt x="29732" y="11580"/>
                    <a:pt x="27870" y="10121"/>
                  </a:cubicBezTo>
                  <a:cubicBezTo>
                    <a:pt x="26008" y="8571"/>
                    <a:pt x="26741" y="5015"/>
                    <a:pt x="25839" y="2462"/>
                  </a:cubicBezTo>
                  <a:cubicBezTo>
                    <a:pt x="24936" y="0"/>
                    <a:pt x="24372" y="1458"/>
                    <a:pt x="22679" y="1458"/>
                  </a:cubicBezTo>
                  <a:cubicBezTo>
                    <a:pt x="21043" y="1458"/>
                    <a:pt x="21212" y="2735"/>
                    <a:pt x="18617" y="3738"/>
                  </a:cubicBezTo>
                  <a:cubicBezTo>
                    <a:pt x="17658" y="4103"/>
                    <a:pt x="16925" y="4468"/>
                    <a:pt x="16361" y="4650"/>
                  </a:cubicBezTo>
                  <a:cubicBezTo>
                    <a:pt x="16417" y="5015"/>
                    <a:pt x="16361" y="5379"/>
                    <a:pt x="16191" y="5835"/>
                  </a:cubicBezTo>
                  <a:cubicBezTo>
                    <a:pt x="15289" y="8115"/>
                    <a:pt x="13709" y="7386"/>
                    <a:pt x="13822" y="10395"/>
                  </a:cubicBezTo>
                  <a:cubicBezTo>
                    <a:pt x="13935" y="13495"/>
                    <a:pt x="14950" y="19422"/>
                    <a:pt x="12468" y="17234"/>
                  </a:cubicBezTo>
                  <a:cubicBezTo>
                    <a:pt x="9985" y="15045"/>
                    <a:pt x="10155" y="12674"/>
                    <a:pt x="9026" y="14316"/>
                  </a:cubicBezTo>
                  <a:cubicBezTo>
                    <a:pt x="7898" y="16048"/>
                    <a:pt x="8011" y="16686"/>
                    <a:pt x="6544" y="15501"/>
                  </a:cubicBezTo>
                  <a:cubicBezTo>
                    <a:pt x="5077" y="14316"/>
                    <a:pt x="4118" y="11945"/>
                    <a:pt x="3610" y="13313"/>
                  </a:cubicBezTo>
                  <a:cubicBezTo>
                    <a:pt x="3102" y="14680"/>
                    <a:pt x="0" y="19604"/>
                    <a:pt x="1974" y="20607"/>
                  </a:cubicBezTo>
                  <a:cubicBezTo>
                    <a:pt x="3949" y="21610"/>
                    <a:pt x="5585" y="19240"/>
                    <a:pt x="5811" y="21793"/>
                  </a:cubicBezTo>
                  <a:cubicBezTo>
                    <a:pt x="6036" y="24255"/>
                    <a:pt x="6205" y="24255"/>
                    <a:pt x="7559" y="25349"/>
                  </a:cubicBezTo>
                  <a:cubicBezTo>
                    <a:pt x="8913" y="26352"/>
                    <a:pt x="10155" y="26626"/>
                    <a:pt x="9985" y="28814"/>
                  </a:cubicBezTo>
                  <a:cubicBezTo>
                    <a:pt x="9873" y="31094"/>
                    <a:pt x="7672" y="35744"/>
                    <a:pt x="8293" y="38297"/>
                  </a:cubicBezTo>
                  <a:cubicBezTo>
                    <a:pt x="8913" y="40851"/>
                    <a:pt x="9534" y="41671"/>
                    <a:pt x="10155" y="43586"/>
                  </a:cubicBezTo>
                  <a:cubicBezTo>
                    <a:pt x="10719" y="45410"/>
                    <a:pt x="12355" y="45775"/>
                    <a:pt x="12693" y="48784"/>
                  </a:cubicBezTo>
                  <a:cubicBezTo>
                    <a:pt x="13088" y="51884"/>
                    <a:pt x="13314" y="54072"/>
                    <a:pt x="15289" y="51884"/>
                  </a:cubicBezTo>
                  <a:cubicBezTo>
                    <a:pt x="17263" y="49604"/>
                    <a:pt x="19238" y="48966"/>
                    <a:pt x="19858" y="46960"/>
                  </a:cubicBezTo>
                  <a:cubicBezTo>
                    <a:pt x="20479" y="44954"/>
                    <a:pt x="22454" y="42218"/>
                    <a:pt x="22792" y="44954"/>
                  </a:cubicBezTo>
                  <a:cubicBezTo>
                    <a:pt x="23187" y="47598"/>
                    <a:pt x="26121" y="48419"/>
                    <a:pt x="26403" y="51702"/>
                  </a:cubicBezTo>
                  <a:cubicBezTo>
                    <a:pt x="26629" y="54893"/>
                    <a:pt x="28095" y="55349"/>
                    <a:pt x="28885" y="58085"/>
                  </a:cubicBezTo>
                  <a:cubicBezTo>
                    <a:pt x="29619" y="60820"/>
                    <a:pt x="28377" y="65744"/>
                    <a:pt x="29449" y="66565"/>
                  </a:cubicBezTo>
                  <a:cubicBezTo>
                    <a:pt x="30352" y="67203"/>
                    <a:pt x="31593" y="66200"/>
                    <a:pt x="32157" y="66838"/>
                  </a:cubicBezTo>
                  <a:cubicBezTo>
                    <a:pt x="32270" y="66200"/>
                    <a:pt x="32383" y="65379"/>
                    <a:pt x="32665" y="64559"/>
                  </a:cubicBezTo>
                  <a:cubicBezTo>
                    <a:pt x="33399" y="62553"/>
                    <a:pt x="33624" y="63829"/>
                    <a:pt x="34922" y="65379"/>
                  </a:cubicBezTo>
                  <a:cubicBezTo>
                    <a:pt x="36163" y="66838"/>
                    <a:pt x="36953" y="67659"/>
                    <a:pt x="39322" y="68115"/>
                  </a:cubicBezTo>
                  <a:cubicBezTo>
                    <a:pt x="41748" y="68662"/>
                    <a:pt x="39322" y="68115"/>
                    <a:pt x="41748" y="73221"/>
                  </a:cubicBezTo>
                  <a:cubicBezTo>
                    <a:pt x="44118" y="78328"/>
                    <a:pt x="44513" y="69665"/>
                    <a:pt x="45641" y="69665"/>
                  </a:cubicBezTo>
                  <a:cubicBezTo>
                    <a:pt x="46713" y="69665"/>
                    <a:pt x="47672" y="71671"/>
                    <a:pt x="49139" y="76048"/>
                  </a:cubicBezTo>
                  <a:cubicBezTo>
                    <a:pt x="50606" y="80334"/>
                    <a:pt x="52806" y="81610"/>
                    <a:pt x="54837" y="84620"/>
                  </a:cubicBezTo>
                  <a:cubicBezTo>
                    <a:pt x="56868" y="87629"/>
                    <a:pt x="56699" y="87446"/>
                    <a:pt x="56699" y="92462"/>
                  </a:cubicBezTo>
                  <a:cubicBezTo>
                    <a:pt x="56699" y="97568"/>
                    <a:pt x="59689" y="101580"/>
                    <a:pt x="61720" y="104133"/>
                  </a:cubicBezTo>
                  <a:cubicBezTo>
                    <a:pt x="63751" y="106686"/>
                    <a:pt x="64654" y="108419"/>
                    <a:pt x="64654" y="110699"/>
                  </a:cubicBezTo>
                  <a:cubicBezTo>
                    <a:pt x="64654" y="112066"/>
                    <a:pt x="64598" y="116534"/>
                    <a:pt x="64541" y="120000"/>
                  </a:cubicBezTo>
                  <a:cubicBezTo>
                    <a:pt x="67023" y="117537"/>
                    <a:pt x="69619" y="114437"/>
                    <a:pt x="70126" y="111975"/>
                  </a:cubicBezTo>
                  <a:cubicBezTo>
                    <a:pt x="70860" y="108601"/>
                    <a:pt x="73117" y="103860"/>
                    <a:pt x="73342" y="100851"/>
                  </a:cubicBezTo>
                  <a:cubicBezTo>
                    <a:pt x="73568" y="97841"/>
                    <a:pt x="74076" y="90729"/>
                    <a:pt x="75543" y="90729"/>
                  </a:cubicBezTo>
                  <a:cubicBezTo>
                    <a:pt x="77009" y="90729"/>
                    <a:pt x="78533" y="91367"/>
                    <a:pt x="79492" y="93100"/>
                  </a:cubicBezTo>
                  <a:cubicBezTo>
                    <a:pt x="80507" y="94741"/>
                    <a:pt x="81241" y="95106"/>
                    <a:pt x="82933" y="94741"/>
                  </a:cubicBezTo>
                  <a:cubicBezTo>
                    <a:pt x="84682" y="94468"/>
                    <a:pt x="84174" y="93373"/>
                    <a:pt x="85472" y="94741"/>
                  </a:cubicBezTo>
                  <a:cubicBezTo>
                    <a:pt x="86713" y="96200"/>
                    <a:pt x="87108" y="95562"/>
                    <a:pt x="87559" y="94741"/>
                  </a:cubicBezTo>
                  <a:cubicBezTo>
                    <a:pt x="88011" y="94012"/>
                    <a:pt x="89139" y="92097"/>
                    <a:pt x="89985" y="93100"/>
                  </a:cubicBezTo>
                  <a:cubicBezTo>
                    <a:pt x="90832" y="94103"/>
                    <a:pt x="92468" y="95106"/>
                    <a:pt x="92919" y="92735"/>
                  </a:cubicBezTo>
                  <a:cubicBezTo>
                    <a:pt x="93370" y="90364"/>
                    <a:pt x="94330" y="88905"/>
                    <a:pt x="93032" y="87537"/>
                  </a:cubicBezTo>
                  <a:cubicBezTo>
                    <a:pt x="91734" y="86170"/>
                    <a:pt x="89534" y="85349"/>
                    <a:pt x="89534" y="83069"/>
                  </a:cubicBezTo>
                  <a:cubicBezTo>
                    <a:pt x="89534" y="80790"/>
                    <a:pt x="89421" y="77781"/>
                    <a:pt x="91001" y="77872"/>
                  </a:cubicBezTo>
                  <a:cubicBezTo>
                    <a:pt x="92581" y="78054"/>
                    <a:pt x="93483" y="78693"/>
                    <a:pt x="95514" y="77142"/>
                  </a:cubicBezTo>
                  <a:cubicBezTo>
                    <a:pt x="97545" y="75592"/>
                    <a:pt x="98843" y="76778"/>
                    <a:pt x="100028" y="73130"/>
                  </a:cubicBezTo>
                  <a:cubicBezTo>
                    <a:pt x="101269" y="69392"/>
                    <a:pt x="100253" y="65835"/>
                    <a:pt x="102172" y="65106"/>
                  </a:cubicBezTo>
                  <a:cubicBezTo>
                    <a:pt x="104090" y="64376"/>
                    <a:pt x="106629" y="63191"/>
                    <a:pt x="106121" y="60820"/>
                  </a:cubicBezTo>
                  <a:cubicBezTo>
                    <a:pt x="105669" y="58358"/>
                    <a:pt x="104880" y="55075"/>
                    <a:pt x="105049" y="53617"/>
                  </a:cubicBezTo>
                  <a:cubicBezTo>
                    <a:pt x="105218" y="52066"/>
                    <a:pt x="106234" y="47598"/>
                    <a:pt x="108434" y="49787"/>
                  </a:cubicBezTo>
                  <a:cubicBezTo>
                    <a:pt x="110691" y="51884"/>
                    <a:pt x="109280" y="53434"/>
                    <a:pt x="111593" y="54346"/>
                  </a:cubicBezTo>
                  <a:cubicBezTo>
                    <a:pt x="113906" y="55258"/>
                    <a:pt x="112722" y="52158"/>
                    <a:pt x="114753" y="50425"/>
                  </a:cubicBezTo>
                  <a:cubicBezTo>
                    <a:pt x="116784" y="48601"/>
                    <a:pt x="120000" y="47963"/>
                    <a:pt x="120000" y="44589"/>
                  </a:cubicBezTo>
                  <a:cubicBezTo>
                    <a:pt x="120000" y="41124"/>
                    <a:pt x="119717" y="37750"/>
                    <a:pt x="119266" y="34285"/>
                  </a:cubicBezTo>
                  <a:close/>
                </a:path>
              </a:pathLst>
            </a:custGeom>
            <a:solidFill>
              <a:srgbClr val="D8D8D8"/>
            </a:solidFill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13" name="Shape 3006">
              <a:extLst>
                <a:ext uri="{FF2B5EF4-FFF2-40B4-BE49-F238E27FC236}">
                  <a16:creationId xmlns:a16="http://schemas.microsoft.com/office/drawing/2014/main" id="{E2CA742F-9B74-492C-9CDE-4F98DCA97E93}"/>
                </a:ext>
              </a:extLst>
            </p:cNvPr>
            <p:cNvSpPr/>
            <p:nvPr/>
          </p:nvSpPr>
          <p:spPr>
            <a:xfrm>
              <a:off x="2375" y="68"/>
              <a:ext cx="2535" cy="20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69" y="89548"/>
                  </a:moveTo>
                  <a:cubicBezTo>
                    <a:pt x="0" y="90369"/>
                    <a:pt x="460" y="90972"/>
                    <a:pt x="460" y="91903"/>
                  </a:cubicBezTo>
                  <a:cubicBezTo>
                    <a:pt x="460" y="92806"/>
                    <a:pt x="1336" y="93710"/>
                    <a:pt x="1708" y="94723"/>
                  </a:cubicBezTo>
                  <a:cubicBezTo>
                    <a:pt x="2103" y="95737"/>
                    <a:pt x="2957" y="96366"/>
                    <a:pt x="4097" y="97763"/>
                  </a:cubicBezTo>
                  <a:cubicBezTo>
                    <a:pt x="5258" y="99187"/>
                    <a:pt x="6397" y="97873"/>
                    <a:pt x="6967" y="96969"/>
                  </a:cubicBezTo>
                  <a:cubicBezTo>
                    <a:pt x="7558" y="96038"/>
                    <a:pt x="7646" y="95846"/>
                    <a:pt x="8216" y="95654"/>
                  </a:cubicBezTo>
                  <a:cubicBezTo>
                    <a:pt x="8785" y="95435"/>
                    <a:pt x="11962" y="95435"/>
                    <a:pt x="13299" y="96038"/>
                  </a:cubicBezTo>
                  <a:cubicBezTo>
                    <a:pt x="14635" y="96668"/>
                    <a:pt x="14438" y="97681"/>
                    <a:pt x="14350" y="98804"/>
                  </a:cubicBezTo>
                  <a:cubicBezTo>
                    <a:pt x="14241" y="99899"/>
                    <a:pt x="13299" y="100118"/>
                    <a:pt x="12532" y="100419"/>
                  </a:cubicBezTo>
                  <a:cubicBezTo>
                    <a:pt x="11765" y="100721"/>
                    <a:pt x="10998" y="102446"/>
                    <a:pt x="10911" y="102966"/>
                  </a:cubicBezTo>
                  <a:cubicBezTo>
                    <a:pt x="10801" y="103459"/>
                    <a:pt x="12729" y="103760"/>
                    <a:pt x="13496" y="104774"/>
                  </a:cubicBezTo>
                  <a:cubicBezTo>
                    <a:pt x="14241" y="105787"/>
                    <a:pt x="14723" y="105376"/>
                    <a:pt x="15775" y="105376"/>
                  </a:cubicBezTo>
                  <a:cubicBezTo>
                    <a:pt x="16826" y="105376"/>
                    <a:pt x="16059" y="107512"/>
                    <a:pt x="16739" y="108525"/>
                  </a:cubicBezTo>
                  <a:cubicBezTo>
                    <a:pt x="17418" y="109539"/>
                    <a:pt x="18185" y="109046"/>
                    <a:pt x="19521" y="109867"/>
                  </a:cubicBezTo>
                  <a:cubicBezTo>
                    <a:pt x="20858" y="110661"/>
                    <a:pt x="22479" y="109949"/>
                    <a:pt x="24013" y="109539"/>
                  </a:cubicBezTo>
                  <a:cubicBezTo>
                    <a:pt x="25546" y="109155"/>
                    <a:pt x="26970" y="106910"/>
                    <a:pt x="27847" y="106006"/>
                  </a:cubicBezTo>
                  <a:cubicBezTo>
                    <a:pt x="28701" y="105075"/>
                    <a:pt x="30520" y="106088"/>
                    <a:pt x="31484" y="106910"/>
                  </a:cubicBezTo>
                  <a:cubicBezTo>
                    <a:pt x="32426" y="107731"/>
                    <a:pt x="32426" y="108827"/>
                    <a:pt x="32338" y="110470"/>
                  </a:cubicBezTo>
                  <a:cubicBezTo>
                    <a:pt x="32251" y="112085"/>
                    <a:pt x="31287" y="112797"/>
                    <a:pt x="30235" y="113208"/>
                  </a:cubicBezTo>
                  <a:cubicBezTo>
                    <a:pt x="29183" y="113619"/>
                    <a:pt x="29841" y="115043"/>
                    <a:pt x="29556" y="116248"/>
                  </a:cubicBezTo>
                  <a:cubicBezTo>
                    <a:pt x="29271" y="117480"/>
                    <a:pt x="30235" y="117562"/>
                    <a:pt x="31090" y="118384"/>
                  </a:cubicBezTo>
                  <a:cubicBezTo>
                    <a:pt x="31966" y="119205"/>
                    <a:pt x="31966" y="120000"/>
                    <a:pt x="32908" y="119808"/>
                  </a:cubicBezTo>
                  <a:cubicBezTo>
                    <a:pt x="33872" y="119589"/>
                    <a:pt x="33478" y="118575"/>
                    <a:pt x="34639" y="118986"/>
                  </a:cubicBezTo>
                  <a:cubicBezTo>
                    <a:pt x="35778" y="119397"/>
                    <a:pt x="37027" y="118165"/>
                    <a:pt x="37421" y="117261"/>
                  </a:cubicBezTo>
                  <a:cubicBezTo>
                    <a:pt x="37794" y="116357"/>
                    <a:pt x="38648" y="117261"/>
                    <a:pt x="39810" y="117151"/>
                  </a:cubicBezTo>
                  <a:cubicBezTo>
                    <a:pt x="40949" y="117069"/>
                    <a:pt x="40576" y="115235"/>
                    <a:pt x="40094" y="114933"/>
                  </a:cubicBezTo>
                  <a:cubicBezTo>
                    <a:pt x="39612" y="114632"/>
                    <a:pt x="40094" y="113318"/>
                    <a:pt x="40664" y="112606"/>
                  </a:cubicBezTo>
                  <a:cubicBezTo>
                    <a:pt x="41234" y="111894"/>
                    <a:pt x="40752" y="110552"/>
                    <a:pt x="40664" y="109648"/>
                  </a:cubicBezTo>
                  <a:cubicBezTo>
                    <a:pt x="40576" y="108744"/>
                    <a:pt x="41343" y="108443"/>
                    <a:pt x="41913" y="107430"/>
                  </a:cubicBezTo>
                  <a:cubicBezTo>
                    <a:pt x="42483" y="106417"/>
                    <a:pt x="43249" y="106499"/>
                    <a:pt x="43819" y="106006"/>
                  </a:cubicBezTo>
                  <a:cubicBezTo>
                    <a:pt x="44389" y="105486"/>
                    <a:pt x="44783" y="106499"/>
                    <a:pt x="45156" y="106910"/>
                  </a:cubicBezTo>
                  <a:cubicBezTo>
                    <a:pt x="45550" y="107320"/>
                    <a:pt x="46032" y="108142"/>
                    <a:pt x="45747" y="108936"/>
                  </a:cubicBezTo>
                  <a:cubicBezTo>
                    <a:pt x="45462" y="109758"/>
                    <a:pt x="44871" y="110168"/>
                    <a:pt x="44301" y="110880"/>
                  </a:cubicBezTo>
                  <a:cubicBezTo>
                    <a:pt x="43731" y="111592"/>
                    <a:pt x="43819" y="113208"/>
                    <a:pt x="44696" y="113920"/>
                  </a:cubicBezTo>
                  <a:cubicBezTo>
                    <a:pt x="45550" y="114632"/>
                    <a:pt x="45835" y="113920"/>
                    <a:pt x="47456" y="114523"/>
                  </a:cubicBezTo>
                  <a:cubicBezTo>
                    <a:pt x="49077" y="115125"/>
                    <a:pt x="48705" y="116439"/>
                    <a:pt x="49275" y="116439"/>
                  </a:cubicBezTo>
                  <a:cubicBezTo>
                    <a:pt x="49844" y="116439"/>
                    <a:pt x="50896" y="116768"/>
                    <a:pt x="51290" y="116138"/>
                  </a:cubicBezTo>
                  <a:cubicBezTo>
                    <a:pt x="51663" y="115536"/>
                    <a:pt x="52342" y="116439"/>
                    <a:pt x="52912" y="117151"/>
                  </a:cubicBezTo>
                  <a:cubicBezTo>
                    <a:pt x="53481" y="117863"/>
                    <a:pt x="53963" y="116549"/>
                    <a:pt x="54643" y="116549"/>
                  </a:cubicBezTo>
                  <a:cubicBezTo>
                    <a:pt x="55300" y="116549"/>
                    <a:pt x="55125" y="116138"/>
                    <a:pt x="55125" y="115125"/>
                  </a:cubicBezTo>
                  <a:cubicBezTo>
                    <a:pt x="55125" y="114112"/>
                    <a:pt x="55782" y="113811"/>
                    <a:pt x="56176" y="113099"/>
                  </a:cubicBezTo>
                  <a:cubicBezTo>
                    <a:pt x="56549" y="112387"/>
                    <a:pt x="57316" y="111784"/>
                    <a:pt x="57600" y="110963"/>
                  </a:cubicBezTo>
                  <a:cubicBezTo>
                    <a:pt x="57885" y="110168"/>
                    <a:pt x="57600" y="110168"/>
                    <a:pt x="59134" y="109949"/>
                  </a:cubicBezTo>
                  <a:cubicBezTo>
                    <a:pt x="60668" y="109758"/>
                    <a:pt x="59419" y="108443"/>
                    <a:pt x="59331" y="107430"/>
                  </a:cubicBezTo>
                  <a:cubicBezTo>
                    <a:pt x="59244" y="106417"/>
                    <a:pt x="59989" y="106307"/>
                    <a:pt x="60580" y="105705"/>
                  </a:cubicBezTo>
                  <a:cubicBezTo>
                    <a:pt x="61150" y="105075"/>
                    <a:pt x="60953" y="104691"/>
                    <a:pt x="60953" y="103979"/>
                  </a:cubicBezTo>
                  <a:cubicBezTo>
                    <a:pt x="60953" y="103267"/>
                    <a:pt x="62201" y="104363"/>
                    <a:pt x="62683" y="104774"/>
                  </a:cubicBezTo>
                  <a:cubicBezTo>
                    <a:pt x="63165" y="105184"/>
                    <a:pt x="63626" y="104883"/>
                    <a:pt x="64392" y="103350"/>
                  </a:cubicBezTo>
                  <a:cubicBezTo>
                    <a:pt x="65159" y="101843"/>
                    <a:pt x="65159" y="103350"/>
                    <a:pt x="66123" y="103870"/>
                  </a:cubicBezTo>
                  <a:cubicBezTo>
                    <a:pt x="67087" y="104363"/>
                    <a:pt x="66978" y="103350"/>
                    <a:pt x="66978" y="102336"/>
                  </a:cubicBezTo>
                  <a:cubicBezTo>
                    <a:pt x="66978" y="101323"/>
                    <a:pt x="67854" y="102035"/>
                    <a:pt x="68139" y="102254"/>
                  </a:cubicBezTo>
                  <a:cubicBezTo>
                    <a:pt x="68424" y="102446"/>
                    <a:pt x="69081" y="101926"/>
                    <a:pt x="69278" y="101241"/>
                  </a:cubicBezTo>
                  <a:cubicBezTo>
                    <a:pt x="69475" y="100529"/>
                    <a:pt x="70045" y="98283"/>
                    <a:pt x="70440" y="97571"/>
                  </a:cubicBezTo>
                  <a:cubicBezTo>
                    <a:pt x="70812" y="96859"/>
                    <a:pt x="71951" y="97161"/>
                    <a:pt x="72718" y="97571"/>
                  </a:cubicBezTo>
                  <a:cubicBezTo>
                    <a:pt x="73485" y="97982"/>
                    <a:pt x="73879" y="96668"/>
                    <a:pt x="74164" y="95956"/>
                  </a:cubicBezTo>
                  <a:cubicBezTo>
                    <a:pt x="74449" y="95244"/>
                    <a:pt x="74931" y="95846"/>
                    <a:pt x="75413" y="96366"/>
                  </a:cubicBezTo>
                  <a:cubicBezTo>
                    <a:pt x="75895" y="96859"/>
                    <a:pt x="76662" y="96257"/>
                    <a:pt x="76750" y="95545"/>
                  </a:cubicBezTo>
                  <a:cubicBezTo>
                    <a:pt x="76837" y="94833"/>
                    <a:pt x="77604" y="95244"/>
                    <a:pt x="78371" y="95025"/>
                  </a:cubicBezTo>
                  <a:cubicBezTo>
                    <a:pt x="79138" y="94833"/>
                    <a:pt x="78656" y="93409"/>
                    <a:pt x="78765" y="92998"/>
                  </a:cubicBezTo>
                  <a:cubicBezTo>
                    <a:pt x="78853" y="92587"/>
                    <a:pt x="78086" y="92587"/>
                    <a:pt x="77714" y="91793"/>
                  </a:cubicBezTo>
                  <a:cubicBezTo>
                    <a:pt x="77319" y="90972"/>
                    <a:pt x="77034" y="90670"/>
                    <a:pt x="77516" y="90369"/>
                  </a:cubicBezTo>
                  <a:cubicBezTo>
                    <a:pt x="77998" y="90068"/>
                    <a:pt x="77407" y="89548"/>
                    <a:pt x="77516" y="88534"/>
                  </a:cubicBezTo>
                  <a:cubicBezTo>
                    <a:pt x="77604" y="87521"/>
                    <a:pt x="77516" y="87329"/>
                    <a:pt x="77889" y="87220"/>
                  </a:cubicBezTo>
                  <a:cubicBezTo>
                    <a:pt x="78283" y="87110"/>
                    <a:pt x="78656" y="86508"/>
                    <a:pt x="78656" y="85686"/>
                  </a:cubicBezTo>
                  <a:cubicBezTo>
                    <a:pt x="78656" y="84892"/>
                    <a:pt x="78765" y="84591"/>
                    <a:pt x="79423" y="83769"/>
                  </a:cubicBezTo>
                  <a:cubicBezTo>
                    <a:pt x="80102" y="82948"/>
                    <a:pt x="80584" y="82866"/>
                    <a:pt x="81241" y="83468"/>
                  </a:cubicBezTo>
                  <a:cubicBezTo>
                    <a:pt x="81920" y="84071"/>
                    <a:pt x="81044" y="85686"/>
                    <a:pt x="81920" y="86700"/>
                  </a:cubicBezTo>
                  <a:cubicBezTo>
                    <a:pt x="82775" y="87740"/>
                    <a:pt x="83826" y="85385"/>
                    <a:pt x="84506" y="84481"/>
                  </a:cubicBezTo>
                  <a:cubicBezTo>
                    <a:pt x="85163" y="83578"/>
                    <a:pt x="85645" y="83468"/>
                    <a:pt x="86215" y="84071"/>
                  </a:cubicBezTo>
                  <a:cubicBezTo>
                    <a:pt x="86806" y="84673"/>
                    <a:pt x="87179" y="83961"/>
                    <a:pt x="87748" y="82948"/>
                  </a:cubicBezTo>
                  <a:cubicBezTo>
                    <a:pt x="88318" y="81935"/>
                    <a:pt x="88909" y="82647"/>
                    <a:pt x="89479" y="83057"/>
                  </a:cubicBezTo>
                  <a:cubicBezTo>
                    <a:pt x="90049" y="83468"/>
                    <a:pt x="90334" y="82647"/>
                    <a:pt x="90246" y="82044"/>
                  </a:cubicBezTo>
                  <a:cubicBezTo>
                    <a:pt x="90136" y="81442"/>
                    <a:pt x="89764" y="81031"/>
                    <a:pt x="89676" y="80209"/>
                  </a:cubicBezTo>
                  <a:cubicBezTo>
                    <a:pt x="89567" y="79415"/>
                    <a:pt x="90246" y="79005"/>
                    <a:pt x="91670" y="78594"/>
                  </a:cubicBezTo>
                  <a:cubicBezTo>
                    <a:pt x="93116" y="78183"/>
                    <a:pt x="91670" y="78594"/>
                    <a:pt x="92831" y="77690"/>
                  </a:cubicBezTo>
                  <a:cubicBezTo>
                    <a:pt x="93971" y="76759"/>
                    <a:pt x="94453" y="78183"/>
                    <a:pt x="94453" y="78183"/>
                  </a:cubicBezTo>
                  <a:cubicBezTo>
                    <a:pt x="94453" y="78183"/>
                    <a:pt x="95307" y="79799"/>
                    <a:pt x="95899" y="80209"/>
                  </a:cubicBezTo>
                  <a:cubicBezTo>
                    <a:pt x="96468" y="80620"/>
                    <a:pt x="96271" y="81031"/>
                    <a:pt x="96271" y="81935"/>
                  </a:cubicBezTo>
                  <a:cubicBezTo>
                    <a:pt x="96271" y="82866"/>
                    <a:pt x="96271" y="83167"/>
                    <a:pt x="96950" y="83578"/>
                  </a:cubicBezTo>
                  <a:cubicBezTo>
                    <a:pt x="97608" y="83961"/>
                    <a:pt x="97323" y="84974"/>
                    <a:pt x="98090" y="85686"/>
                  </a:cubicBezTo>
                  <a:cubicBezTo>
                    <a:pt x="98857" y="86398"/>
                    <a:pt x="99536" y="85686"/>
                    <a:pt x="100390" y="85686"/>
                  </a:cubicBezTo>
                  <a:cubicBezTo>
                    <a:pt x="100763" y="85686"/>
                    <a:pt x="101376" y="85604"/>
                    <a:pt x="101924" y="85495"/>
                  </a:cubicBezTo>
                  <a:cubicBezTo>
                    <a:pt x="102077" y="85193"/>
                    <a:pt x="102274" y="84920"/>
                    <a:pt x="102450" y="84673"/>
                  </a:cubicBezTo>
                  <a:cubicBezTo>
                    <a:pt x="102932" y="84016"/>
                    <a:pt x="102691" y="83605"/>
                    <a:pt x="102165" y="82701"/>
                  </a:cubicBezTo>
                  <a:cubicBezTo>
                    <a:pt x="101639" y="81798"/>
                    <a:pt x="101814" y="81031"/>
                    <a:pt x="101814" y="80565"/>
                  </a:cubicBezTo>
                  <a:cubicBezTo>
                    <a:pt x="101814" y="80127"/>
                    <a:pt x="102012" y="79853"/>
                    <a:pt x="101442" y="79497"/>
                  </a:cubicBezTo>
                  <a:cubicBezTo>
                    <a:pt x="100872" y="79141"/>
                    <a:pt x="101398" y="78594"/>
                    <a:pt x="101530" y="78183"/>
                  </a:cubicBezTo>
                  <a:cubicBezTo>
                    <a:pt x="101683" y="77772"/>
                    <a:pt x="102055" y="77279"/>
                    <a:pt x="102450" y="77991"/>
                  </a:cubicBezTo>
                  <a:cubicBezTo>
                    <a:pt x="102822" y="78703"/>
                    <a:pt x="103348" y="78402"/>
                    <a:pt x="104027" y="79196"/>
                  </a:cubicBezTo>
                  <a:cubicBezTo>
                    <a:pt x="104685" y="80018"/>
                    <a:pt x="104641" y="80319"/>
                    <a:pt x="105210" y="81332"/>
                  </a:cubicBezTo>
                  <a:cubicBezTo>
                    <a:pt x="105802" y="82345"/>
                    <a:pt x="106328" y="80319"/>
                    <a:pt x="106459" y="79607"/>
                  </a:cubicBezTo>
                  <a:cubicBezTo>
                    <a:pt x="106613" y="78895"/>
                    <a:pt x="107511" y="78073"/>
                    <a:pt x="107905" y="77526"/>
                  </a:cubicBezTo>
                  <a:cubicBezTo>
                    <a:pt x="108278" y="76978"/>
                    <a:pt x="108519" y="77060"/>
                    <a:pt x="109154" y="76704"/>
                  </a:cubicBezTo>
                  <a:cubicBezTo>
                    <a:pt x="109768" y="76348"/>
                    <a:pt x="109965" y="75746"/>
                    <a:pt x="110052" y="75089"/>
                  </a:cubicBezTo>
                  <a:cubicBezTo>
                    <a:pt x="110140" y="74431"/>
                    <a:pt x="110491" y="74623"/>
                    <a:pt x="110907" y="74623"/>
                  </a:cubicBezTo>
                  <a:cubicBezTo>
                    <a:pt x="111345" y="74623"/>
                    <a:pt x="111871" y="74897"/>
                    <a:pt x="112309" y="74020"/>
                  </a:cubicBezTo>
                  <a:cubicBezTo>
                    <a:pt x="112725" y="73172"/>
                    <a:pt x="113207" y="74240"/>
                    <a:pt x="114128" y="74322"/>
                  </a:cubicBezTo>
                  <a:cubicBezTo>
                    <a:pt x="115026" y="74431"/>
                    <a:pt x="114610" y="72049"/>
                    <a:pt x="114741" y="71583"/>
                  </a:cubicBezTo>
                  <a:cubicBezTo>
                    <a:pt x="114895" y="71145"/>
                    <a:pt x="115508" y="71583"/>
                    <a:pt x="115837" y="71830"/>
                  </a:cubicBezTo>
                  <a:cubicBezTo>
                    <a:pt x="116187" y="72104"/>
                    <a:pt x="116603" y="71748"/>
                    <a:pt x="117085" y="71583"/>
                  </a:cubicBezTo>
                  <a:cubicBezTo>
                    <a:pt x="117568" y="71446"/>
                    <a:pt x="118006" y="70926"/>
                    <a:pt x="118006" y="70077"/>
                  </a:cubicBezTo>
                  <a:cubicBezTo>
                    <a:pt x="118006" y="69201"/>
                    <a:pt x="118466" y="69447"/>
                    <a:pt x="119233" y="68845"/>
                  </a:cubicBezTo>
                  <a:cubicBezTo>
                    <a:pt x="120000" y="68242"/>
                    <a:pt x="119715" y="67585"/>
                    <a:pt x="119627" y="66928"/>
                  </a:cubicBezTo>
                  <a:cubicBezTo>
                    <a:pt x="119517" y="66271"/>
                    <a:pt x="118904" y="66818"/>
                    <a:pt x="118466" y="66572"/>
                  </a:cubicBezTo>
                  <a:cubicBezTo>
                    <a:pt x="118050" y="66325"/>
                    <a:pt x="118532" y="64847"/>
                    <a:pt x="118247" y="64025"/>
                  </a:cubicBezTo>
                  <a:cubicBezTo>
                    <a:pt x="117940" y="63204"/>
                    <a:pt x="117370" y="63067"/>
                    <a:pt x="117283" y="62108"/>
                  </a:cubicBezTo>
                  <a:cubicBezTo>
                    <a:pt x="117173" y="61122"/>
                    <a:pt x="116034" y="60876"/>
                    <a:pt x="115880" y="60082"/>
                  </a:cubicBezTo>
                  <a:cubicBezTo>
                    <a:pt x="115749" y="59260"/>
                    <a:pt x="114982" y="60082"/>
                    <a:pt x="114741" y="60684"/>
                  </a:cubicBezTo>
                  <a:cubicBezTo>
                    <a:pt x="114500" y="61287"/>
                    <a:pt x="113733" y="61478"/>
                    <a:pt x="112966" y="62163"/>
                  </a:cubicBezTo>
                  <a:cubicBezTo>
                    <a:pt x="112200" y="62820"/>
                    <a:pt x="112112" y="62163"/>
                    <a:pt x="111959" y="61232"/>
                  </a:cubicBezTo>
                  <a:cubicBezTo>
                    <a:pt x="111827" y="60328"/>
                    <a:pt x="111192" y="60219"/>
                    <a:pt x="110973" y="59671"/>
                  </a:cubicBezTo>
                  <a:cubicBezTo>
                    <a:pt x="110732" y="59096"/>
                    <a:pt x="110491" y="58849"/>
                    <a:pt x="110250" y="58083"/>
                  </a:cubicBezTo>
                  <a:cubicBezTo>
                    <a:pt x="110009" y="57316"/>
                    <a:pt x="110863" y="55919"/>
                    <a:pt x="110907" y="55235"/>
                  </a:cubicBezTo>
                  <a:cubicBezTo>
                    <a:pt x="110973" y="54577"/>
                    <a:pt x="110491" y="54495"/>
                    <a:pt x="109965" y="54194"/>
                  </a:cubicBezTo>
                  <a:cubicBezTo>
                    <a:pt x="109439" y="53865"/>
                    <a:pt x="109373" y="53865"/>
                    <a:pt x="109286" y="53126"/>
                  </a:cubicBezTo>
                  <a:cubicBezTo>
                    <a:pt x="109198" y="52359"/>
                    <a:pt x="108563" y="53071"/>
                    <a:pt x="107796" y="52770"/>
                  </a:cubicBezTo>
                  <a:cubicBezTo>
                    <a:pt x="107029" y="52469"/>
                    <a:pt x="108234" y="50990"/>
                    <a:pt x="108431" y="50579"/>
                  </a:cubicBezTo>
                  <a:cubicBezTo>
                    <a:pt x="108628" y="50168"/>
                    <a:pt x="109001" y="50880"/>
                    <a:pt x="109570" y="51236"/>
                  </a:cubicBezTo>
                  <a:cubicBezTo>
                    <a:pt x="110140" y="51592"/>
                    <a:pt x="110096" y="51401"/>
                    <a:pt x="110534" y="50880"/>
                  </a:cubicBezTo>
                  <a:cubicBezTo>
                    <a:pt x="110973" y="50387"/>
                    <a:pt x="110907" y="51099"/>
                    <a:pt x="111871" y="51757"/>
                  </a:cubicBezTo>
                  <a:cubicBezTo>
                    <a:pt x="112835" y="52414"/>
                    <a:pt x="112441" y="50634"/>
                    <a:pt x="112397" y="49703"/>
                  </a:cubicBezTo>
                  <a:cubicBezTo>
                    <a:pt x="112353" y="48799"/>
                    <a:pt x="112966" y="49018"/>
                    <a:pt x="113317" y="48334"/>
                  </a:cubicBezTo>
                  <a:cubicBezTo>
                    <a:pt x="113646" y="47676"/>
                    <a:pt x="112879" y="47676"/>
                    <a:pt x="112550" y="47293"/>
                  </a:cubicBezTo>
                  <a:cubicBezTo>
                    <a:pt x="112200" y="46882"/>
                    <a:pt x="112441" y="46115"/>
                    <a:pt x="112594" y="45513"/>
                  </a:cubicBezTo>
                  <a:cubicBezTo>
                    <a:pt x="112725" y="44883"/>
                    <a:pt x="113930" y="45047"/>
                    <a:pt x="114412" y="44856"/>
                  </a:cubicBezTo>
                  <a:cubicBezTo>
                    <a:pt x="114895" y="44637"/>
                    <a:pt x="115070" y="44034"/>
                    <a:pt x="115070" y="43569"/>
                  </a:cubicBezTo>
                  <a:cubicBezTo>
                    <a:pt x="115070" y="43130"/>
                    <a:pt x="114938" y="43158"/>
                    <a:pt x="114259" y="43678"/>
                  </a:cubicBezTo>
                  <a:cubicBezTo>
                    <a:pt x="113602" y="44171"/>
                    <a:pt x="113448" y="43870"/>
                    <a:pt x="112397" y="43623"/>
                  </a:cubicBezTo>
                  <a:cubicBezTo>
                    <a:pt x="111345" y="43377"/>
                    <a:pt x="111389" y="43158"/>
                    <a:pt x="111016" y="42774"/>
                  </a:cubicBezTo>
                  <a:cubicBezTo>
                    <a:pt x="110622" y="42364"/>
                    <a:pt x="109680" y="41843"/>
                    <a:pt x="109286" y="41296"/>
                  </a:cubicBezTo>
                  <a:cubicBezTo>
                    <a:pt x="108913" y="40721"/>
                    <a:pt x="109329" y="39570"/>
                    <a:pt x="109855" y="39050"/>
                  </a:cubicBezTo>
                  <a:cubicBezTo>
                    <a:pt x="110381" y="38557"/>
                    <a:pt x="110775" y="37736"/>
                    <a:pt x="111192" y="36887"/>
                  </a:cubicBezTo>
                  <a:cubicBezTo>
                    <a:pt x="111630" y="36010"/>
                    <a:pt x="112725" y="34696"/>
                    <a:pt x="113492" y="33628"/>
                  </a:cubicBezTo>
                  <a:cubicBezTo>
                    <a:pt x="114259" y="32560"/>
                    <a:pt x="114303" y="31793"/>
                    <a:pt x="114895" y="30999"/>
                  </a:cubicBezTo>
                  <a:cubicBezTo>
                    <a:pt x="115464" y="30178"/>
                    <a:pt x="115311" y="31382"/>
                    <a:pt x="115464" y="32094"/>
                  </a:cubicBezTo>
                  <a:cubicBezTo>
                    <a:pt x="115596" y="32806"/>
                    <a:pt x="116078" y="33080"/>
                    <a:pt x="116560" y="33382"/>
                  </a:cubicBezTo>
                  <a:cubicBezTo>
                    <a:pt x="117042" y="33683"/>
                    <a:pt x="116888" y="32094"/>
                    <a:pt x="116560" y="31547"/>
                  </a:cubicBezTo>
                  <a:cubicBezTo>
                    <a:pt x="116231" y="30999"/>
                    <a:pt x="116319" y="30013"/>
                    <a:pt x="116231" y="29219"/>
                  </a:cubicBezTo>
                  <a:cubicBezTo>
                    <a:pt x="116121" y="28397"/>
                    <a:pt x="116560" y="27549"/>
                    <a:pt x="116560" y="26891"/>
                  </a:cubicBezTo>
                  <a:cubicBezTo>
                    <a:pt x="116560" y="26207"/>
                    <a:pt x="117042" y="26015"/>
                    <a:pt x="117655" y="25522"/>
                  </a:cubicBezTo>
                  <a:cubicBezTo>
                    <a:pt x="118291" y="25002"/>
                    <a:pt x="118050" y="22975"/>
                    <a:pt x="117524" y="22209"/>
                  </a:cubicBezTo>
                  <a:cubicBezTo>
                    <a:pt x="116998" y="21442"/>
                    <a:pt x="117239" y="20182"/>
                    <a:pt x="117129" y="19005"/>
                  </a:cubicBezTo>
                  <a:cubicBezTo>
                    <a:pt x="117042" y="17854"/>
                    <a:pt x="117568" y="16567"/>
                    <a:pt x="117852" y="16074"/>
                  </a:cubicBezTo>
                  <a:cubicBezTo>
                    <a:pt x="118137" y="15554"/>
                    <a:pt x="118466" y="14760"/>
                    <a:pt x="118093" y="13993"/>
                  </a:cubicBezTo>
                  <a:cubicBezTo>
                    <a:pt x="117699" y="13226"/>
                    <a:pt x="118773" y="12733"/>
                    <a:pt x="118707" y="11967"/>
                  </a:cubicBezTo>
                  <a:cubicBezTo>
                    <a:pt x="118663" y="11200"/>
                    <a:pt x="117655" y="10953"/>
                    <a:pt x="116757" y="10077"/>
                  </a:cubicBezTo>
                  <a:cubicBezTo>
                    <a:pt x="115837" y="9228"/>
                    <a:pt x="116428" y="8817"/>
                    <a:pt x="114982" y="8653"/>
                  </a:cubicBezTo>
                  <a:cubicBezTo>
                    <a:pt x="113536" y="8516"/>
                    <a:pt x="113689" y="10022"/>
                    <a:pt x="112835" y="11090"/>
                  </a:cubicBezTo>
                  <a:cubicBezTo>
                    <a:pt x="111959" y="12158"/>
                    <a:pt x="111389" y="11693"/>
                    <a:pt x="110250" y="12021"/>
                  </a:cubicBezTo>
                  <a:cubicBezTo>
                    <a:pt x="109088" y="12323"/>
                    <a:pt x="107664" y="12925"/>
                    <a:pt x="106503" y="12761"/>
                  </a:cubicBezTo>
                  <a:cubicBezTo>
                    <a:pt x="105364" y="12624"/>
                    <a:pt x="104794" y="11556"/>
                    <a:pt x="104641" y="10652"/>
                  </a:cubicBezTo>
                  <a:cubicBezTo>
                    <a:pt x="104509" y="9721"/>
                    <a:pt x="104224" y="8653"/>
                    <a:pt x="104224" y="7284"/>
                  </a:cubicBezTo>
                  <a:cubicBezTo>
                    <a:pt x="104224" y="5915"/>
                    <a:pt x="103918" y="6517"/>
                    <a:pt x="103348" y="6517"/>
                  </a:cubicBezTo>
                  <a:cubicBezTo>
                    <a:pt x="102778" y="6517"/>
                    <a:pt x="102625" y="6216"/>
                    <a:pt x="102209" y="5449"/>
                  </a:cubicBezTo>
                  <a:cubicBezTo>
                    <a:pt x="101771" y="4710"/>
                    <a:pt x="101201" y="5449"/>
                    <a:pt x="101201" y="6380"/>
                  </a:cubicBezTo>
                  <a:cubicBezTo>
                    <a:pt x="101201" y="7284"/>
                    <a:pt x="100763" y="7749"/>
                    <a:pt x="100193" y="6846"/>
                  </a:cubicBezTo>
                  <a:cubicBezTo>
                    <a:pt x="99623" y="5915"/>
                    <a:pt x="99470" y="6216"/>
                    <a:pt x="98046" y="5915"/>
                  </a:cubicBezTo>
                  <a:cubicBezTo>
                    <a:pt x="96600" y="5613"/>
                    <a:pt x="98046" y="4080"/>
                    <a:pt x="98769" y="3039"/>
                  </a:cubicBezTo>
                  <a:cubicBezTo>
                    <a:pt x="99470" y="1971"/>
                    <a:pt x="98900" y="1670"/>
                    <a:pt x="98046" y="903"/>
                  </a:cubicBezTo>
                  <a:cubicBezTo>
                    <a:pt x="97805" y="684"/>
                    <a:pt x="97586" y="356"/>
                    <a:pt x="97389" y="0"/>
                  </a:cubicBezTo>
                  <a:cubicBezTo>
                    <a:pt x="96797" y="109"/>
                    <a:pt x="96162" y="136"/>
                    <a:pt x="95855" y="602"/>
                  </a:cubicBezTo>
                  <a:cubicBezTo>
                    <a:pt x="95417" y="1204"/>
                    <a:pt x="94234" y="3450"/>
                    <a:pt x="93773" y="4025"/>
                  </a:cubicBezTo>
                  <a:cubicBezTo>
                    <a:pt x="93313" y="4600"/>
                    <a:pt x="92700" y="4901"/>
                    <a:pt x="92941" y="5504"/>
                  </a:cubicBezTo>
                  <a:cubicBezTo>
                    <a:pt x="93204" y="6106"/>
                    <a:pt x="93554" y="6599"/>
                    <a:pt x="94014" y="6188"/>
                  </a:cubicBezTo>
                  <a:cubicBezTo>
                    <a:pt x="94496" y="5778"/>
                    <a:pt x="95526" y="5422"/>
                    <a:pt x="95745" y="6188"/>
                  </a:cubicBezTo>
                  <a:cubicBezTo>
                    <a:pt x="95964" y="6955"/>
                    <a:pt x="95745" y="6791"/>
                    <a:pt x="95789" y="7366"/>
                  </a:cubicBezTo>
                  <a:cubicBezTo>
                    <a:pt x="95811" y="7941"/>
                    <a:pt x="96381" y="7968"/>
                    <a:pt x="96578" y="8626"/>
                  </a:cubicBezTo>
                  <a:cubicBezTo>
                    <a:pt x="96753" y="9256"/>
                    <a:pt x="96600" y="10296"/>
                    <a:pt x="96315" y="10762"/>
                  </a:cubicBezTo>
                  <a:cubicBezTo>
                    <a:pt x="96030" y="11200"/>
                    <a:pt x="94913" y="11967"/>
                    <a:pt x="94628" y="12733"/>
                  </a:cubicBezTo>
                  <a:cubicBezTo>
                    <a:pt x="94343" y="13500"/>
                    <a:pt x="94234" y="14459"/>
                    <a:pt x="94277" y="14815"/>
                  </a:cubicBezTo>
                  <a:cubicBezTo>
                    <a:pt x="94299" y="15198"/>
                    <a:pt x="94277" y="15472"/>
                    <a:pt x="93949" y="15691"/>
                  </a:cubicBezTo>
                  <a:cubicBezTo>
                    <a:pt x="93620" y="15937"/>
                    <a:pt x="93554" y="16266"/>
                    <a:pt x="93708" y="16841"/>
                  </a:cubicBezTo>
                  <a:cubicBezTo>
                    <a:pt x="93839" y="17416"/>
                    <a:pt x="93708" y="17635"/>
                    <a:pt x="93423" y="17937"/>
                  </a:cubicBezTo>
                  <a:cubicBezTo>
                    <a:pt x="93116" y="18265"/>
                    <a:pt x="93094" y="18429"/>
                    <a:pt x="93204" y="19059"/>
                  </a:cubicBezTo>
                  <a:cubicBezTo>
                    <a:pt x="93313" y="19662"/>
                    <a:pt x="93204" y="19990"/>
                    <a:pt x="92875" y="20456"/>
                  </a:cubicBezTo>
                  <a:cubicBezTo>
                    <a:pt x="92547" y="20921"/>
                    <a:pt x="92218" y="21360"/>
                    <a:pt x="92262" y="21880"/>
                  </a:cubicBezTo>
                  <a:cubicBezTo>
                    <a:pt x="92306" y="22373"/>
                    <a:pt x="92130" y="22619"/>
                    <a:pt x="92415" y="22921"/>
                  </a:cubicBezTo>
                  <a:cubicBezTo>
                    <a:pt x="92700" y="23249"/>
                    <a:pt x="93094" y="23003"/>
                    <a:pt x="93160" y="23742"/>
                  </a:cubicBezTo>
                  <a:cubicBezTo>
                    <a:pt x="93226" y="24454"/>
                    <a:pt x="93050" y="25139"/>
                    <a:pt x="92525" y="25413"/>
                  </a:cubicBezTo>
                  <a:cubicBezTo>
                    <a:pt x="91977" y="25686"/>
                    <a:pt x="91188" y="25686"/>
                    <a:pt x="90794" y="26207"/>
                  </a:cubicBezTo>
                  <a:cubicBezTo>
                    <a:pt x="90399" y="26727"/>
                    <a:pt x="89150" y="28041"/>
                    <a:pt x="88668" y="28671"/>
                  </a:cubicBezTo>
                  <a:cubicBezTo>
                    <a:pt x="88208" y="29329"/>
                    <a:pt x="87880" y="30424"/>
                    <a:pt x="86697" y="29849"/>
                  </a:cubicBezTo>
                  <a:cubicBezTo>
                    <a:pt x="85513" y="29301"/>
                    <a:pt x="86280" y="28918"/>
                    <a:pt x="85185" y="28973"/>
                  </a:cubicBezTo>
                  <a:cubicBezTo>
                    <a:pt x="84352" y="29055"/>
                    <a:pt x="83388" y="28836"/>
                    <a:pt x="82753" y="28370"/>
                  </a:cubicBezTo>
                  <a:cubicBezTo>
                    <a:pt x="82621" y="29055"/>
                    <a:pt x="82490" y="29739"/>
                    <a:pt x="82468" y="30123"/>
                  </a:cubicBezTo>
                  <a:cubicBezTo>
                    <a:pt x="82402" y="31054"/>
                    <a:pt x="81898" y="32341"/>
                    <a:pt x="81614" y="33546"/>
                  </a:cubicBezTo>
                  <a:cubicBezTo>
                    <a:pt x="81307" y="34778"/>
                    <a:pt x="81175" y="35545"/>
                    <a:pt x="80956" y="36668"/>
                  </a:cubicBezTo>
                  <a:cubicBezTo>
                    <a:pt x="80737" y="37818"/>
                    <a:pt x="80518" y="37900"/>
                    <a:pt x="80518" y="38968"/>
                  </a:cubicBezTo>
                  <a:cubicBezTo>
                    <a:pt x="80518" y="40036"/>
                    <a:pt x="80321" y="40036"/>
                    <a:pt x="79664" y="39954"/>
                  </a:cubicBezTo>
                  <a:cubicBezTo>
                    <a:pt x="79028" y="39872"/>
                    <a:pt x="79379" y="40721"/>
                    <a:pt x="79532" y="41241"/>
                  </a:cubicBezTo>
                  <a:cubicBezTo>
                    <a:pt x="79664" y="41761"/>
                    <a:pt x="79948" y="42446"/>
                    <a:pt x="80671" y="43295"/>
                  </a:cubicBezTo>
                  <a:cubicBezTo>
                    <a:pt x="81394" y="44144"/>
                    <a:pt x="81614" y="43377"/>
                    <a:pt x="82183" y="42692"/>
                  </a:cubicBezTo>
                  <a:cubicBezTo>
                    <a:pt x="82753" y="42008"/>
                    <a:pt x="82972" y="42090"/>
                    <a:pt x="83476" y="42309"/>
                  </a:cubicBezTo>
                  <a:cubicBezTo>
                    <a:pt x="83980" y="42528"/>
                    <a:pt x="84834" y="41706"/>
                    <a:pt x="85272" y="41624"/>
                  </a:cubicBezTo>
                  <a:cubicBezTo>
                    <a:pt x="85689" y="41542"/>
                    <a:pt x="86565" y="42309"/>
                    <a:pt x="86981" y="42829"/>
                  </a:cubicBezTo>
                  <a:cubicBezTo>
                    <a:pt x="87420" y="43377"/>
                    <a:pt x="87989" y="42829"/>
                    <a:pt x="87989" y="42528"/>
                  </a:cubicBezTo>
                  <a:cubicBezTo>
                    <a:pt x="87989" y="42227"/>
                    <a:pt x="88559" y="40858"/>
                    <a:pt x="88844" y="40173"/>
                  </a:cubicBezTo>
                  <a:cubicBezTo>
                    <a:pt x="89150" y="39488"/>
                    <a:pt x="89852" y="39790"/>
                    <a:pt x="90575" y="39570"/>
                  </a:cubicBezTo>
                  <a:cubicBezTo>
                    <a:pt x="91298" y="39351"/>
                    <a:pt x="92306" y="39707"/>
                    <a:pt x="92525" y="40173"/>
                  </a:cubicBezTo>
                  <a:cubicBezTo>
                    <a:pt x="92722" y="40638"/>
                    <a:pt x="94014" y="41077"/>
                    <a:pt x="94518" y="41022"/>
                  </a:cubicBezTo>
                  <a:cubicBezTo>
                    <a:pt x="95022" y="40940"/>
                    <a:pt x="95176" y="41706"/>
                    <a:pt x="95176" y="42227"/>
                  </a:cubicBezTo>
                  <a:cubicBezTo>
                    <a:pt x="95176" y="42774"/>
                    <a:pt x="96381" y="42829"/>
                    <a:pt x="97257" y="43596"/>
                  </a:cubicBezTo>
                  <a:cubicBezTo>
                    <a:pt x="98112" y="44363"/>
                    <a:pt x="98177" y="44828"/>
                    <a:pt x="98835" y="45431"/>
                  </a:cubicBezTo>
                  <a:cubicBezTo>
                    <a:pt x="99470" y="46033"/>
                    <a:pt x="99558" y="47019"/>
                    <a:pt x="99185" y="47868"/>
                  </a:cubicBezTo>
                  <a:cubicBezTo>
                    <a:pt x="98835" y="48690"/>
                    <a:pt x="98396" y="48690"/>
                    <a:pt x="97038" y="48690"/>
                  </a:cubicBezTo>
                  <a:cubicBezTo>
                    <a:pt x="95680" y="48690"/>
                    <a:pt x="95811" y="48690"/>
                    <a:pt x="95526" y="48251"/>
                  </a:cubicBezTo>
                  <a:cubicBezTo>
                    <a:pt x="95241" y="47786"/>
                    <a:pt x="94453" y="48553"/>
                    <a:pt x="94453" y="48553"/>
                  </a:cubicBezTo>
                  <a:cubicBezTo>
                    <a:pt x="94453" y="48553"/>
                    <a:pt x="93817" y="48635"/>
                    <a:pt x="92656" y="48388"/>
                  </a:cubicBezTo>
                  <a:cubicBezTo>
                    <a:pt x="91517" y="48169"/>
                    <a:pt x="91648" y="49155"/>
                    <a:pt x="90859" y="50004"/>
                  </a:cubicBezTo>
                  <a:cubicBezTo>
                    <a:pt x="90071" y="50826"/>
                    <a:pt x="90136" y="50743"/>
                    <a:pt x="90005" y="50141"/>
                  </a:cubicBezTo>
                  <a:cubicBezTo>
                    <a:pt x="89852" y="49539"/>
                    <a:pt x="88844" y="50387"/>
                    <a:pt x="88778" y="51455"/>
                  </a:cubicBezTo>
                  <a:cubicBezTo>
                    <a:pt x="88712" y="52496"/>
                    <a:pt x="88427" y="51976"/>
                    <a:pt x="87201" y="51976"/>
                  </a:cubicBezTo>
                  <a:cubicBezTo>
                    <a:pt x="85974" y="51976"/>
                    <a:pt x="87135" y="52578"/>
                    <a:pt x="85842" y="53509"/>
                  </a:cubicBezTo>
                  <a:cubicBezTo>
                    <a:pt x="84549" y="54413"/>
                    <a:pt x="84396" y="55399"/>
                    <a:pt x="84681" y="56166"/>
                  </a:cubicBezTo>
                  <a:cubicBezTo>
                    <a:pt x="84988" y="56932"/>
                    <a:pt x="85119" y="56987"/>
                    <a:pt x="84199" y="57453"/>
                  </a:cubicBezTo>
                  <a:cubicBezTo>
                    <a:pt x="83257" y="57918"/>
                    <a:pt x="83542" y="58685"/>
                    <a:pt x="82117" y="59671"/>
                  </a:cubicBezTo>
                  <a:cubicBezTo>
                    <a:pt x="80671" y="60657"/>
                    <a:pt x="79883" y="60273"/>
                    <a:pt x="78743" y="60191"/>
                  </a:cubicBezTo>
                  <a:cubicBezTo>
                    <a:pt x="77582" y="60109"/>
                    <a:pt x="77801" y="61177"/>
                    <a:pt x="77078" y="62108"/>
                  </a:cubicBezTo>
                  <a:cubicBezTo>
                    <a:pt x="76355" y="63012"/>
                    <a:pt x="76793" y="63395"/>
                    <a:pt x="75654" y="63861"/>
                  </a:cubicBezTo>
                  <a:cubicBezTo>
                    <a:pt x="74493" y="64299"/>
                    <a:pt x="74712" y="64847"/>
                    <a:pt x="73638" y="65367"/>
                  </a:cubicBezTo>
                  <a:cubicBezTo>
                    <a:pt x="72565" y="65915"/>
                    <a:pt x="71557" y="65668"/>
                    <a:pt x="70702" y="65531"/>
                  </a:cubicBezTo>
                  <a:cubicBezTo>
                    <a:pt x="69826" y="65367"/>
                    <a:pt x="69541" y="65367"/>
                    <a:pt x="68972" y="64545"/>
                  </a:cubicBezTo>
                  <a:cubicBezTo>
                    <a:pt x="68402" y="63696"/>
                    <a:pt x="68029" y="64162"/>
                    <a:pt x="67044" y="64162"/>
                  </a:cubicBezTo>
                  <a:cubicBezTo>
                    <a:pt x="66036" y="64162"/>
                    <a:pt x="65532" y="64984"/>
                    <a:pt x="65313" y="65750"/>
                  </a:cubicBezTo>
                  <a:cubicBezTo>
                    <a:pt x="65094" y="66517"/>
                    <a:pt x="64962" y="67284"/>
                    <a:pt x="64524" y="68407"/>
                  </a:cubicBezTo>
                  <a:cubicBezTo>
                    <a:pt x="64086" y="69557"/>
                    <a:pt x="64524" y="69256"/>
                    <a:pt x="64874" y="70406"/>
                  </a:cubicBezTo>
                  <a:cubicBezTo>
                    <a:pt x="65247" y="71528"/>
                    <a:pt x="65817" y="71227"/>
                    <a:pt x="66540" y="71830"/>
                  </a:cubicBezTo>
                  <a:cubicBezTo>
                    <a:pt x="67241" y="72460"/>
                    <a:pt x="67328" y="72679"/>
                    <a:pt x="67109" y="73445"/>
                  </a:cubicBezTo>
                  <a:cubicBezTo>
                    <a:pt x="66890" y="74212"/>
                    <a:pt x="65882" y="74732"/>
                    <a:pt x="65159" y="75280"/>
                  </a:cubicBezTo>
                  <a:cubicBezTo>
                    <a:pt x="64458" y="75801"/>
                    <a:pt x="63867" y="76266"/>
                    <a:pt x="63165" y="76869"/>
                  </a:cubicBezTo>
                  <a:cubicBezTo>
                    <a:pt x="62442" y="77471"/>
                    <a:pt x="62442" y="78457"/>
                    <a:pt x="61435" y="79990"/>
                  </a:cubicBezTo>
                  <a:cubicBezTo>
                    <a:pt x="60427" y="81524"/>
                    <a:pt x="60427" y="81661"/>
                    <a:pt x="59200" y="81962"/>
                  </a:cubicBezTo>
                  <a:cubicBezTo>
                    <a:pt x="57995" y="82263"/>
                    <a:pt x="58214" y="82345"/>
                    <a:pt x="57272" y="83194"/>
                  </a:cubicBezTo>
                  <a:cubicBezTo>
                    <a:pt x="56330" y="84016"/>
                    <a:pt x="55409" y="83496"/>
                    <a:pt x="54402" y="84016"/>
                  </a:cubicBezTo>
                  <a:cubicBezTo>
                    <a:pt x="53394" y="84564"/>
                    <a:pt x="52890" y="84317"/>
                    <a:pt x="52167" y="84016"/>
                  </a:cubicBezTo>
                  <a:cubicBezTo>
                    <a:pt x="51466" y="83715"/>
                    <a:pt x="51093" y="84098"/>
                    <a:pt x="50524" y="84317"/>
                  </a:cubicBezTo>
                  <a:cubicBezTo>
                    <a:pt x="49954" y="84564"/>
                    <a:pt x="48946" y="84646"/>
                    <a:pt x="47719" y="84317"/>
                  </a:cubicBezTo>
                  <a:cubicBezTo>
                    <a:pt x="46514" y="84016"/>
                    <a:pt x="47084" y="84399"/>
                    <a:pt x="46361" y="85002"/>
                  </a:cubicBezTo>
                  <a:cubicBezTo>
                    <a:pt x="45638" y="85632"/>
                    <a:pt x="45353" y="85549"/>
                    <a:pt x="43644" y="85851"/>
                  </a:cubicBezTo>
                  <a:cubicBezTo>
                    <a:pt x="41913" y="86152"/>
                    <a:pt x="39963" y="87987"/>
                    <a:pt x="38473" y="88753"/>
                  </a:cubicBezTo>
                  <a:cubicBezTo>
                    <a:pt x="36961" y="89493"/>
                    <a:pt x="37531" y="89821"/>
                    <a:pt x="36392" y="91109"/>
                  </a:cubicBezTo>
                  <a:cubicBezTo>
                    <a:pt x="35230" y="92396"/>
                    <a:pt x="34880" y="91246"/>
                    <a:pt x="34025" y="91026"/>
                  </a:cubicBezTo>
                  <a:cubicBezTo>
                    <a:pt x="33149" y="90807"/>
                    <a:pt x="33806" y="90342"/>
                    <a:pt x="33653" y="89274"/>
                  </a:cubicBezTo>
                  <a:cubicBezTo>
                    <a:pt x="33522" y="88206"/>
                    <a:pt x="32733" y="89192"/>
                    <a:pt x="32141" y="89575"/>
                  </a:cubicBezTo>
                  <a:cubicBezTo>
                    <a:pt x="31572" y="89958"/>
                    <a:pt x="30783" y="89821"/>
                    <a:pt x="30060" y="89821"/>
                  </a:cubicBezTo>
                  <a:cubicBezTo>
                    <a:pt x="29359" y="89821"/>
                    <a:pt x="27277" y="88808"/>
                    <a:pt x="26620" y="88425"/>
                  </a:cubicBezTo>
                  <a:cubicBezTo>
                    <a:pt x="25985" y="88069"/>
                    <a:pt x="24604" y="87905"/>
                    <a:pt x="23027" y="87384"/>
                  </a:cubicBezTo>
                  <a:cubicBezTo>
                    <a:pt x="21449" y="86837"/>
                    <a:pt x="22457" y="86316"/>
                    <a:pt x="21668" y="85385"/>
                  </a:cubicBezTo>
                  <a:cubicBezTo>
                    <a:pt x="20880" y="84481"/>
                    <a:pt x="19872" y="84783"/>
                    <a:pt x="18864" y="84701"/>
                  </a:cubicBezTo>
                  <a:cubicBezTo>
                    <a:pt x="17856" y="84646"/>
                    <a:pt x="17505" y="84646"/>
                    <a:pt x="16498" y="84481"/>
                  </a:cubicBezTo>
                  <a:cubicBezTo>
                    <a:pt x="15490" y="84317"/>
                    <a:pt x="15490" y="84180"/>
                    <a:pt x="14197" y="83715"/>
                  </a:cubicBezTo>
                  <a:cubicBezTo>
                    <a:pt x="12904" y="83249"/>
                    <a:pt x="11897" y="84098"/>
                    <a:pt x="10757" y="84564"/>
                  </a:cubicBezTo>
                  <a:cubicBezTo>
                    <a:pt x="9618" y="85002"/>
                    <a:pt x="9530" y="84481"/>
                    <a:pt x="8325" y="84399"/>
                  </a:cubicBezTo>
                  <a:cubicBezTo>
                    <a:pt x="7098" y="84317"/>
                    <a:pt x="6441" y="84262"/>
                    <a:pt x="5367" y="84098"/>
                  </a:cubicBezTo>
                  <a:cubicBezTo>
                    <a:pt x="4294" y="83934"/>
                    <a:pt x="3790" y="84098"/>
                    <a:pt x="3001" y="83331"/>
                  </a:cubicBezTo>
                  <a:cubicBezTo>
                    <a:pt x="2212" y="82565"/>
                    <a:pt x="1796" y="83496"/>
                    <a:pt x="1292" y="83633"/>
                  </a:cubicBezTo>
                  <a:cubicBezTo>
                    <a:pt x="985" y="83742"/>
                    <a:pt x="744" y="83715"/>
                    <a:pt x="394" y="83523"/>
                  </a:cubicBezTo>
                  <a:cubicBezTo>
                    <a:pt x="416" y="84892"/>
                    <a:pt x="744" y="86645"/>
                    <a:pt x="942" y="87329"/>
                  </a:cubicBezTo>
                  <a:cubicBezTo>
                    <a:pt x="1226" y="88233"/>
                    <a:pt x="1139" y="88753"/>
                    <a:pt x="569" y="89548"/>
                  </a:cubicBezTo>
                  <a:close/>
                </a:path>
              </a:pathLst>
            </a:custGeom>
            <a:solidFill>
              <a:srgbClr val="D8D8D8"/>
            </a:solidFill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14" name="Shape 3007">
              <a:extLst>
                <a:ext uri="{FF2B5EF4-FFF2-40B4-BE49-F238E27FC236}">
                  <a16:creationId xmlns:a16="http://schemas.microsoft.com/office/drawing/2014/main" id="{E9C3A470-519F-4316-96DD-C8840ABA6A5F}"/>
                </a:ext>
              </a:extLst>
            </p:cNvPr>
            <p:cNvSpPr/>
            <p:nvPr/>
          </p:nvSpPr>
          <p:spPr>
            <a:xfrm>
              <a:off x="3795" y="3406"/>
              <a:ext cx="874" cy="6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823" y="22515"/>
                  </a:moveTo>
                  <a:cubicBezTo>
                    <a:pt x="117141" y="17793"/>
                    <a:pt x="113520" y="15347"/>
                    <a:pt x="112948" y="12817"/>
                  </a:cubicBezTo>
                  <a:cubicBezTo>
                    <a:pt x="112440" y="10372"/>
                    <a:pt x="112122" y="8432"/>
                    <a:pt x="110725" y="10035"/>
                  </a:cubicBezTo>
                  <a:cubicBezTo>
                    <a:pt x="109391" y="11553"/>
                    <a:pt x="107167" y="11300"/>
                    <a:pt x="106278" y="9697"/>
                  </a:cubicBezTo>
                  <a:cubicBezTo>
                    <a:pt x="105452" y="8179"/>
                    <a:pt x="104118" y="6577"/>
                    <a:pt x="102721" y="6914"/>
                  </a:cubicBezTo>
                  <a:cubicBezTo>
                    <a:pt x="101323" y="7167"/>
                    <a:pt x="96622" y="4385"/>
                    <a:pt x="95733" y="6914"/>
                  </a:cubicBezTo>
                  <a:cubicBezTo>
                    <a:pt x="94907" y="9360"/>
                    <a:pt x="96622" y="15938"/>
                    <a:pt x="94399" y="14673"/>
                  </a:cubicBezTo>
                  <a:cubicBezTo>
                    <a:pt x="92175" y="13492"/>
                    <a:pt x="90206" y="8770"/>
                    <a:pt x="87983" y="11300"/>
                  </a:cubicBezTo>
                  <a:cubicBezTo>
                    <a:pt x="85759" y="13745"/>
                    <a:pt x="82456" y="12817"/>
                    <a:pt x="79661" y="15685"/>
                  </a:cubicBezTo>
                  <a:cubicBezTo>
                    <a:pt x="76866" y="18468"/>
                    <a:pt x="73816" y="20660"/>
                    <a:pt x="71593" y="18130"/>
                  </a:cubicBezTo>
                  <a:cubicBezTo>
                    <a:pt x="69433" y="15685"/>
                    <a:pt x="68861" y="12817"/>
                    <a:pt x="71911" y="10625"/>
                  </a:cubicBezTo>
                  <a:cubicBezTo>
                    <a:pt x="74960" y="8432"/>
                    <a:pt x="76611" y="6914"/>
                    <a:pt x="76866" y="4975"/>
                  </a:cubicBezTo>
                  <a:cubicBezTo>
                    <a:pt x="77183" y="3120"/>
                    <a:pt x="76611" y="1855"/>
                    <a:pt x="75532" y="927"/>
                  </a:cubicBezTo>
                  <a:cubicBezTo>
                    <a:pt x="74388" y="0"/>
                    <a:pt x="74134" y="0"/>
                    <a:pt x="71593" y="1855"/>
                  </a:cubicBezTo>
                  <a:cubicBezTo>
                    <a:pt x="69115" y="3794"/>
                    <a:pt x="66320" y="4385"/>
                    <a:pt x="65494" y="2529"/>
                  </a:cubicBezTo>
                  <a:cubicBezTo>
                    <a:pt x="65177" y="1855"/>
                    <a:pt x="64732" y="1096"/>
                    <a:pt x="64287" y="252"/>
                  </a:cubicBezTo>
                  <a:cubicBezTo>
                    <a:pt x="62445" y="2023"/>
                    <a:pt x="60857" y="2867"/>
                    <a:pt x="59015" y="3794"/>
                  </a:cubicBezTo>
                  <a:cubicBezTo>
                    <a:pt x="56664" y="4891"/>
                    <a:pt x="56347" y="3457"/>
                    <a:pt x="54695" y="2361"/>
                  </a:cubicBezTo>
                  <a:cubicBezTo>
                    <a:pt x="53043" y="1264"/>
                    <a:pt x="53298" y="505"/>
                    <a:pt x="52027" y="674"/>
                  </a:cubicBezTo>
                  <a:cubicBezTo>
                    <a:pt x="50820" y="758"/>
                    <a:pt x="50248" y="3457"/>
                    <a:pt x="48152" y="4722"/>
                  </a:cubicBezTo>
                  <a:cubicBezTo>
                    <a:pt x="46119" y="5987"/>
                    <a:pt x="49550" y="6746"/>
                    <a:pt x="48597" y="11131"/>
                  </a:cubicBezTo>
                  <a:cubicBezTo>
                    <a:pt x="47644" y="15516"/>
                    <a:pt x="47072" y="12817"/>
                    <a:pt x="43578" y="10625"/>
                  </a:cubicBezTo>
                  <a:cubicBezTo>
                    <a:pt x="40148" y="8432"/>
                    <a:pt x="38750" y="10035"/>
                    <a:pt x="36527" y="11131"/>
                  </a:cubicBezTo>
                  <a:cubicBezTo>
                    <a:pt x="34303" y="12227"/>
                    <a:pt x="35574" y="13745"/>
                    <a:pt x="36209" y="16275"/>
                  </a:cubicBezTo>
                  <a:cubicBezTo>
                    <a:pt x="36908" y="18805"/>
                    <a:pt x="36400" y="18636"/>
                    <a:pt x="35129" y="18805"/>
                  </a:cubicBezTo>
                  <a:cubicBezTo>
                    <a:pt x="31953" y="19058"/>
                    <a:pt x="33605" y="19732"/>
                    <a:pt x="33033" y="22178"/>
                  </a:cubicBezTo>
                  <a:cubicBezTo>
                    <a:pt x="32525" y="24708"/>
                    <a:pt x="34176" y="24371"/>
                    <a:pt x="34875" y="26394"/>
                  </a:cubicBezTo>
                  <a:cubicBezTo>
                    <a:pt x="35574" y="28418"/>
                    <a:pt x="35383" y="28924"/>
                    <a:pt x="34049" y="30021"/>
                  </a:cubicBezTo>
                  <a:cubicBezTo>
                    <a:pt x="32652" y="31117"/>
                    <a:pt x="33160" y="32972"/>
                    <a:pt x="33033" y="36430"/>
                  </a:cubicBezTo>
                  <a:cubicBezTo>
                    <a:pt x="32906" y="39887"/>
                    <a:pt x="31635" y="38959"/>
                    <a:pt x="28205" y="43345"/>
                  </a:cubicBezTo>
                  <a:cubicBezTo>
                    <a:pt x="24711" y="47645"/>
                    <a:pt x="26109" y="53633"/>
                    <a:pt x="26807" y="56416"/>
                  </a:cubicBezTo>
                  <a:cubicBezTo>
                    <a:pt x="27506" y="59283"/>
                    <a:pt x="25854" y="60210"/>
                    <a:pt x="24330" y="62656"/>
                  </a:cubicBezTo>
                  <a:cubicBezTo>
                    <a:pt x="22805" y="65186"/>
                    <a:pt x="18867" y="67210"/>
                    <a:pt x="17533" y="67800"/>
                  </a:cubicBezTo>
                  <a:cubicBezTo>
                    <a:pt x="16135" y="68475"/>
                    <a:pt x="16008" y="69992"/>
                    <a:pt x="16961" y="71932"/>
                  </a:cubicBezTo>
                  <a:cubicBezTo>
                    <a:pt x="17914" y="73787"/>
                    <a:pt x="16961" y="73787"/>
                    <a:pt x="16262" y="75811"/>
                  </a:cubicBezTo>
                  <a:cubicBezTo>
                    <a:pt x="15563" y="77835"/>
                    <a:pt x="14166" y="78341"/>
                    <a:pt x="12069" y="76907"/>
                  </a:cubicBezTo>
                  <a:cubicBezTo>
                    <a:pt x="10037" y="75474"/>
                    <a:pt x="10989" y="78004"/>
                    <a:pt x="10989" y="81630"/>
                  </a:cubicBezTo>
                  <a:cubicBezTo>
                    <a:pt x="10989" y="85172"/>
                    <a:pt x="7241" y="84075"/>
                    <a:pt x="5272" y="84075"/>
                  </a:cubicBezTo>
                  <a:cubicBezTo>
                    <a:pt x="3366" y="84075"/>
                    <a:pt x="4319" y="84834"/>
                    <a:pt x="4319" y="86605"/>
                  </a:cubicBezTo>
                  <a:cubicBezTo>
                    <a:pt x="4319" y="88292"/>
                    <a:pt x="3239" y="88966"/>
                    <a:pt x="1842" y="89725"/>
                  </a:cubicBezTo>
                  <a:cubicBezTo>
                    <a:pt x="1206" y="90063"/>
                    <a:pt x="762" y="91075"/>
                    <a:pt x="381" y="92087"/>
                  </a:cubicBezTo>
                  <a:cubicBezTo>
                    <a:pt x="698" y="94111"/>
                    <a:pt x="1334" y="94111"/>
                    <a:pt x="2795" y="94111"/>
                  </a:cubicBezTo>
                  <a:cubicBezTo>
                    <a:pt x="4446" y="94111"/>
                    <a:pt x="5844" y="93436"/>
                    <a:pt x="3620" y="96556"/>
                  </a:cubicBezTo>
                  <a:cubicBezTo>
                    <a:pt x="1397" y="99761"/>
                    <a:pt x="1143" y="100351"/>
                    <a:pt x="1397" y="103134"/>
                  </a:cubicBezTo>
                  <a:cubicBezTo>
                    <a:pt x="1715" y="106001"/>
                    <a:pt x="0" y="107856"/>
                    <a:pt x="2795" y="109711"/>
                  </a:cubicBezTo>
                  <a:cubicBezTo>
                    <a:pt x="5590" y="111567"/>
                    <a:pt x="2795" y="110386"/>
                    <a:pt x="4446" y="114096"/>
                  </a:cubicBezTo>
                  <a:cubicBezTo>
                    <a:pt x="6161" y="117891"/>
                    <a:pt x="2541" y="117554"/>
                    <a:pt x="7813" y="117891"/>
                  </a:cubicBezTo>
                  <a:cubicBezTo>
                    <a:pt x="13086" y="118144"/>
                    <a:pt x="15309" y="120000"/>
                    <a:pt x="16135" y="115952"/>
                  </a:cubicBezTo>
                  <a:cubicBezTo>
                    <a:pt x="16961" y="111904"/>
                    <a:pt x="12514" y="110049"/>
                    <a:pt x="13340" y="108446"/>
                  </a:cubicBezTo>
                  <a:cubicBezTo>
                    <a:pt x="14166" y="106929"/>
                    <a:pt x="15563" y="105073"/>
                    <a:pt x="12768" y="105326"/>
                  </a:cubicBezTo>
                  <a:cubicBezTo>
                    <a:pt x="10037" y="105664"/>
                    <a:pt x="8385" y="104736"/>
                    <a:pt x="10291" y="102543"/>
                  </a:cubicBezTo>
                  <a:cubicBezTo>
                    <a:pt x="12260" y="100351"/>
                    <a:pt x="12260" y="97231"/>
                    <a:pt x="14737" y="97568"/>
                  </a:cubicBezTo>
                  <a:cubicBezTo>
                    <a:pt x="17215" y="97821"/>
                    <a:pt x="16961" y="97231"/>
                    <a:pt x="18041" y="95375"/>
                  </a:cubicBezTo>
                  <a:cubicBezTo>
                    <a:pt x="19184" y="93436"/>
                    <a:pt x="20010" y="92508"/>
                    <a:pt x="21979" y="92508"/>
                  </a:cubicBezTo>
                  <a:cubicBezTo>
                    <a:pt x="23885" y="92508"/>
                    <a:pt x="28586" y="89388"/>
                    <a:pt x="30555" y="89135"/>
                  </a:cubicBezTo>
                  <a:cubicBezTo>
                    <a:pt x="32525" y="88798"/>
                    <a:pt x="35002" y="89388"/>
                    <a:pt x="35828" y="85931"/>
                  </a:cubicBezTo>
                  <a:cubicBezTo>
                    <a:pt x="36654" y="82557"/>
                    <a:pt x="39703" y="80028"/>
                    <a:pt x="41355" y="81293"/>
                  </a:cubicBezTo>
                  <a:cubicBezTo>
                    <a:pt x="43070" y="82557"/>
                    <a:pt x="46627" y="85003"/>
                    <a:pt x="47199" y="81883"/>
                  </a:cubicBezTo>
                  <a:cubicBezTo>
                    <a:pt x="47771" y="78763"/>
                    <a:pt x="49994" y="81883"/>
                    <a:pt x="52218" y="79437"/>
                  </a:cubicBezTo>
                  <a:cubicBezTo>
                    <a:pt x="54441" y="76907"/>
                    <a:pt x="55775" y="79100"/>
                    <a:pt x="56093" y="75643"/>
                  </a:cubicBezTo>
                  <a:cubicBezTo>
                    <a:pt x="56347" y="72185"/>
                    <a:pt x="58570" y="71932"/>
                    <a:pt x="59396" y="72860"/>
                  </a:cubicBezTo>
                  <a:cubicBezTo>
                    <a:pt x="60222" y="73787"/>
                    <a:pt x="63017" y="71595"/>
                    <a:pt x="64415" y="69739"/>
                  </a:cubicBezTo>
                  <a:cubicBezTo>
                    <a:pt x="65812" y="67800"/>
                    <a:pt x="68544" y="67800"/>
                    <a:pt x="66066" y="64427"/>
                  </a:cubicBezTo>
                  <a:cubicBezTo>
                    <a:pt x="63589" y="60969"/>
                    <a:pt x="63271" y="61560"/>
                    <a:pt x="62191" y="58439"/>
                  </a:cubicBezTo>
                  <a:cubicBezTo>
                    <a:pt x="61048" y="55319"/>
                    <a:pt x="59714" y="51862"/>
                    <a:pt x="63271" y="54054"/>
                  </a:cubicBezTo>
                  <a:cubicBezTo>
                    <a:pt x="66892" y="56247"/>
                    <a:pt x="68290" y="59114"/>
                    <a:pt x="69115" y="61560"/>
                  </a:cubicBezTo>
                  <a:cubicBezTo>
                    <a:pt x="69941" y="64089"/>
                    <a:pt x="74642" y="66619"/>
                    <a:pt x="76611" y="64427"/>
                  </a:cubicBezTo>
                  <a:cubicBezTo>
                    <a:pt x="78581" y="62234"/>
                    <a:pt x="76040" y="63162"/>
                    <a:pt x="78581" y="62234"/>
                  </a:cubicBezTo>
                  <a:cubicBezTo>
                    <a:pt x="81058" y="61307"/>
                    <a:pt x="81630" y="60379"/>
                    <a:pt x="81884" y="57849"/>
                  </a:cubicBezTo>
                  <a:cubicBezTo>
                    <a:pt x="82138" y="55319"/>
                    <a:pt x="82456" y="56247"/>
                    <a:pt x="84362" y="57849"/>
                  </a:cubicBezTo>
                  <a:cubicBezTo>
                    <a:pt x="86331" y="59367"/>
                    <a:pt x="86585" y="57849"/>
                    <a:pt x="87983" y="55994"/>
                  </a:cubicBezTo>
                  <a:cubicBezTo>
                    <a:pt x="89380" y="54054"/>
                    <a:pt x="93255" y="51862"/>
                    <a:pt x="93573" y="53464"/>
                  </a:cubicBezTo>
                  <a:cubicBezTo>
                    <a:pt x="93827" y="55066"/>
                    <a:pt x="99100" y="55657"/>
                    <a:pt x="97702" y="54054"/>
                  </a:cubicBezTo>
                  <a:cubicBezTo>
                    <a:pt x="96304" y="52536"/>
                    <a:pt x="95733" y="49079"/>
                    <a:pt x="97702" y="50344"/>
                  </a:cubicBezTo>
                  <a:cubicBezTo>
                    <a:pt x="99671" y="51609"/>
                    <a:pt x="100751" y="53801"/>
                    <a:pt x="104626" y="50934"/>
                  </a:cubicBezTo>
                  <a:cubicBezTo>
                    <a:pt x="108501" y="48151"/>
                    <a:pt x="110217" y="46886"/>
                    <a:pt x="111042" y="46886"/>
                  </a:cubicBezTo>
                  <a:cubicBezTo>
                    <a:pt x="111868" y="46886"/>
                    <a:pt x="112948" y="44356"/>
                    <a:pt x="112948" y="42501"/>
                  </a:cubicBezTo>
                  <a:cubicBezTo>
                    <a:pt x="112948" y="40646"/>
                    <a:pt x="115997" y="38791"/>
                    <a:pt x="116569" y="35671"/>
                  </a:cubicBezTo>
                  <a:cubicBezTo>
                    <a:pt x="116950" y="33562"/>
                    <a:pt x="118221" y="31623"/>
                    <a:pt x="120000" y="29852"/>
                  </a:cubicBezTo>
                  <a:cubicBezTo>
                    <a:pt x="118411" y="27912"/>
                    <a:pt x="116696" y="25130"/>
                    <a:pt x="116823" y="22515"/>
                  </a:cubicBezTo>
                  <a:close/>
                </a:path>
              </a:pathLst>
            </a:custGeom>
            <a:solidFill>
              <a:srgbClr val="D8D8D8"/>
            </a:solidFill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15" name="Shape 3008">
              <a:extLst>
                <a:ext uri="{FF2B5EF4-FFF2-40B4-BE49-F238E27FC236}">
                  <a16:creationId xmlns:a16="http://schemas.microsoft.com/office/drawing/2014/main" id="{32DE5184-F20D-4399-8A8C-4DE8D7E9E40C}"/>
                </a:ext>
              </a:extLst>
            </p:cNvPr>
            <p:cNvSpPr/>
            <p:nvPr/>
          </p:nvSpPr>
          <p:spPr>
            <a:xfrm>
              <a:off x="3625" y="2903"/>
              <a:ext cx="664" cy="64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828" y="76734"/>
                  </a:moveTo>
                  <a:cubicBezTo>
                    <a:pt x="115657" y="74826"/>
                    <a:pt x="115991" y="72919"/>
                    <a:pt x="114154" y="71011"/>
                  </a:cubicBezTo>
                  <a:cubicBezTo>
                    <a:pt x="112400" y="69017"/>
                    <a:pt x="108726" y="68757"/>
                    <a:pt x="108726" y="65549"/>
                  </a:cubicBezTo>
                  <a:cubicBezTo>
                    <a:pt x="108726" y="62341"/>
                    <a:pt x="107640" y="61647"/>
                    <a:pt x="107640" y="58786"/>
                  </a:cubicBezTo>
                  <a:cubicBezTo>
                    <a:pt x="107640" y="55838"/>
                    <a:pt x="106137" y="56878"/>
                    <a:pt x="103632" y="53323"/>
                  </a:cubicBezTo>
                  <a:cubicBezTo>
                    <a:pt x="101043" y="49768"/>
                    <a:pt x="99624" y="45953"/>
                    <a:pt x="103215" y="42658"/>
                  </a:cubicBezTo>
                  <a:cubicBezTo>
                    <a:pt x="106889" y="39450"/>
                    <a:pt x="111231" y="37196"/>
                    <a:pt x="111649" y="33034"/>
                  </a:cubicBezTo>
                  <a:cubicBezTo>
                    <a:pt x="111983" y="28872"/>
                    <a:pt x="108392" y="25664"/>
                    <a:pt x="109060" y="24017"/>
                  </a:cubicBezTo>
                  <a:cubicBezTo>
                    <a:pt x="109812" y="22456"/>
                    <a:pt x="108726" y="19855"/>
                    <a:pt x="106555" y="17947"/>
                  </a:cubicBezTo>
                  <a:cubicBezTo>
                    <a:pt x="104300" y="16040"/>
                    <a:pt x="98121" y="17601"/>
                    <a:pt x="98121" y="12832"/>
                  </a:cubicBezTo>
                  <a:cubicBezTo>
                    <a:pt x="98121" y="7976"/>
                    <a:pt x="100709" y="5722"/>
                    <a:pt x="97369" y="3815"/>
                  </a:cubicBezTo>
                  <a:cubicBezTo>
                    <a:pt x="94112" y="1907"/>
                    <a:pt x="93778" y="1213"/>
                    <a:pt x="91189" y="4161"/>
                  </a:cubicBezTo>
                  <a:cubicBezTo>
                    <a:pt x="88684" y="7023"/>
                    <a:pt x="89770" y="11531"/>
                    <a:pt x="86096" y="9624"/>
                  </a:cubicBezTo>
                  <a:cubicBezTo>
                    <a:pt x="82421" y="7630"/>
                    <a:pt x="81336" y="6069"/>
                    <a:pt x="82839" y="5115"/>
                  </a:cubicBezTo>
                  <a:cubicBezTo>
                    <a:pt x="84258" y="4161"/>
                    <a:pt x="83507" y="1213"/>
                    <a:pt x="81002" y="2167"/>
                  </a:cubicBezTo>
                  <a:cubicBezTo>
                    <a:pt x="78413" y="3208"/>
                    <a:pt x="79164" y="5115"/>
                    <a:pt x="75156" y="6676"/>
                  </a:cubicBezTo>
                  <a:cubicBezTo>
                    <a:pt x="71148" y="8323"/>
                    <a:pt x="68559" y="9624"/>
                    <a:pt x="66054" y="7023"/>
                  </a:cubicBezTo>
                  <a:cubicBezTo>
                    <a:pt x="63465" y="4421"/>
                    <a:pt x="64968" y="1560"/>
                    <a:pt x="59123" y="2514"/>
                  </a:cubicBezTo>
                  <a:cubicBezTo>
                    <a:pt x="53277" y="3468"/>
                    <a:pt x="50354" y="3208"/>
                    <a:pt x="48183" y="1907"/>
                  </a:cubicBezTo>
                  <a:cubicBezTo>
                    <a:pt x="46012" y="606"/>
                    <a:pt x="42672" y="0"/>
                    <a:pt x="39415" y="0"/>
                  </a:cubicBezTo>
                  <a:cubicBezTo>
                    <a:pt x="36158" y="0"/>
                    <a:pt x="29227" y="953"/>
                    <a:pt x="31732" y="3468"/>
                  </a:cubicBezTo>
                  <a:cubicBezTo>
                    <a:pt x="34321" y="6069"/>
                    <a:pt x="37244" y="11878"/>
                    <a:pt x="33235" y="11531"/>
                  </a:cubicBezTo>
                  <a:cubicBezTo>
                    <a:pt x="29227" y="11184"/>
                    <a:pt x="28141" y="9277"/>
                    <a:pt x="26304" y="10924"/>
                  </a:cubicBezTo>
                  <a:cubicBezTo>
                    <a:pt x="24467" y="12485"/>
                    <a:pt x="22964" y="7023"/>
                    <a:pt x="19707" y="8670"/>
                  </a:cubicBezTo>
                  <a:cubicBezTo>
                    <a:pt x="16450" y="10231"/>
                    <a:pt x="12025" y="11878"/>
                    <a:pt x="10605" y="15086"/>
                  </a:cubicBezTo>
                  <a:cubicBezTo>
                    <a:pt x="9102" y="18294"/>
                    <a:pt x="8016" y="19855"/>
                    <a:pt x="8016" y="24364"/>
                  </a:cubicBezTo>
                  <a:cubicBezTo>
                    <a:pt x="8016" y="28872"/>
                    <a:pt x="8768" y="33381"/>
                    <a:pt x="10187" y="35635"/>
                  </a:cubicBezTo>
                  <a:cubicBezTo>
                    <a:pt x="11691" y="37890"/>
                    <a:pt x="7682" y="38236"/>
                    <a:pt x="9853" y="40751"/>
                  </a:cubicBezTo>
                  <a:cubicBezTo>
                    <a:pt x="12025" y="43352"/>
                    <a:pt x="12776" y="43005"/>
                    <a:pt x="11691" y="46213"/>
                  </a:cubicBezTo>
                  <a:cubicBezTo>
                    <a:pt x="10605" y="49421"/>
                    <a:pt x="10939" y="50375"/>
                    <a:pt x="12776" y="53323"/>
                  </a:cubicBezTo>
                  <a:cubicBezTo>
                    <a:pt x="14613" y="56184"/>
                    <a:pt x="16784" y="59046"/>
                    <a:pt x="13862" y="59739"/>
                  </a:cubicBezTo>
                  <a:cubicBezTo>
                    <a:pt x="10939" y="60346"/>
                    <a:pt x="6597" y="63294"/>
                    <a:pt x="4759" y="65549"/>
                  </a:cubicBezTo>
                  <a:cubicBezTo>
                    <a:pt x="2922" y="67803"/>
                    <a:pt x="0" y="68410"/>
                    <a:pt x="3256" y="69710"/>
                  </a:cubicBezTo>
                  <a:cubicBezTo>
                    <a:pt x="6597" y="71011"/>
                    <a:pt x="5511" y="67109"/>
                    <a:pt x="9102" y="67803"/>
                  </a:cubicBezTo>
                  <a:cubicBezTo>
                    <a:pt x="12776" y="68410"/>
                    <a:pt x="16450" y="65202"/>
                    <a:pt x="16784" y="69017"/>
                  </a:cubicBezTo>
                  <a:cubicBezTo>
                    <a:pt x="17118" y="72919"/>
                    <a:pt x="17536" y="73872"/>
                    <a:pt x="15699" y="74826"/>
                  </a:cubicBezTo>
                  <a:cubicBezTo>
                    <a:pt x="13862" y="75780"/>
                    <a:pt x="15365" y="77080"/>
                    <a:pt x="16450" y="78728"/>
                  </a:cubicBezTo>
                  <a:cubicBezTo>
                    <a:pt x="17536" y="80289"/>
                    <a:pt x="16784" y="79682"/>
                    <a:pt x="15365" y="81589"/>
                  </a:cubicBezTo>
                  <a:cubicBezTo>
                    <a:pt x="13862" y="83497"/>
                    <a:pt x="16033" y="87052"/>
                    <a:pt x="16784" y="88005"/>
                  </a:cubicBezTo>
                  <a:cubicBezTo>
                    <a:pt x="17118" y="88439"/>
                    <a:pt x="17620" y="89306"/>
                    <a:pt x="17870" y="90346"/>
                  </a:cubicBezTo>
                  <a:cubicBezTo>
                    <a:pt x="19874" y="90433"/>
                    <a:pt x="21878" y="90693"/>
                    <a:pt x="22463" y="91820"/>
                  </a:cubicBezTo>
                  <a:cubicBezTo>
                    <a:pt x="23549" y="93988"/>
                    <a:pt x="26304" y="92774"/>
                    <a:pt x="26555" y="90346"/>
                  </a:cubicBezTo>
                  <a:cubicBezTo>
                    <a:pt x="26805" y="87919"/>
                    <a:pt x="28977" y="81936"/>
                    <a:pt x="31482" y="86011"/>
                  </a:cubicBezTo>
                  <a:cubicBezTo>
                    <a:pt x="33903" y="90086"/>
                    <a:pt x="29812" y="91040"/>
                    <a:pt x="36910" y="89826"/>
                  </a:cubicBezTo>
                  <a:cubicBezTo>
                    <a:pt x="39916" y="86445"/>
                    <a:pt x="40250" y="87658"/>
                    <a:pt x="40751" y="85317"/>
                  </a:cubicBezTo>
                  <a:cubicBezTo>
                    <a:pt x="41336" y="82890"/>
                    <a:pt x="42171" y="82630"/>
                    <a:pt x="44342" y="83150"/>
                  </a:cubicBezTo>
                  <a:cubicBezTo>
                    <a:pt x="46513" y="83583"/>
                    <a:pt x="47348" y="83843"/>
                    <a:pt x="48434" y="82890"/>
                  </a:cubicBezTo>
                  <a:cubicBezTo>
                    <a:pt x="49519" y="81936"/>
                    <a:pt x="49770" y="79942"/>
                    <a:pt x="52526" y="80982"/>
                  </a:cubicBezTo>
                  <a:cubicBezTo>
                    <a:pt x="55281" y="81936"/>
                    <a:pt x="57453" y="81676"/>
                    <a:pt x="56116" y="84277"/>
                  </a:cubicBezTo>
                  <a:cubicBezTo>
                    <a:pt x="54697" y="86965"/>
                    <a:pt x="53110" y="90086"/>
                    <a:pt x="55782" y="90086"/>
                  </a:cubicBezTo>
                  <a:cubicBezTo>
                    <a:pt x="58538" y="90086"/>
                    <a:pt x="59624" y="89653"/>
                    <a:pt x="59373" y="92514"/>
                  </a:cubicBezTo>
                  <a:cubicBezTo>
                    <a:pt x="59123" y="95375"/>
                    <a:pt x="61043" y="99277"/>
                    <a:pt x="56116" y="103092"/>
                  </a:cubicBezTo>
                  <a:cubicBezTo>
                    <a:pt x="51189" y="106994"/>
                    <a:pt x="51189" y="108641"/>
                    <a:pt x="55031" y="108641"/>
                  </a:cubicBezTo>
                  <a:cubicBezTo>
                    <a:pt x="58872" y="108641"/>
                    <a:pt x="61544" y="107254"/>
                    <a:pt x="62379" y="109855"/>
                  </a:cubicBezTo>
                  <a:cubicBezTo>
                    <a:pt x="63215" y="112543"/>
                    <a:pt x="62964" y="120000"/>
                    <a:pt x="66221" y="117312"/>
                  </a:cubicBezTo>
                  <a:cubicBezTo>
                    <a:pt x="69478" y="114710"/>
                    <a:pt x="68643" y="113930"/>
                    <a:pt x="70897" y="114450"/>
                  </a:cubicBezTo>
                  <a:cubicBezTo>
                    <a:pt x="72484" y="114797"/>
                    <a:pt x="72317" y="113843"/>
                    <a:pt x="74488" y="114624"/>
                  </a:cubicBezTo>
                  <a:cubicBezTo>
                    <a:pt x="74572" y="114104"/>
                    <a:pt x="75156" y="113843"/>
                    <a:pt x="77160" y="113757"/>
                  </a:cubicBezTo>
                  <a:cubicBezTo>
                    <a:pt x="78830" y="113583"/>
                    <a:pt x="79498" y="113757"/>
                    <a:pt x="78580" y="111156"/>
                  </a:cubicBezTo>
                  <a:cubicBezTo>
                    <a:pt x="77745" y="108554"/>
                    <a:pt x="76075" y="106994"/>
                    <a:pt x="78997" y="105867"/>
                  </a:cubicBezTo>
                  <a:cubicBezTo>
                    <a:pt x="81920" y="104739"/>
                    <a:pt x="83757" y="103092"/>
                    <a:pt x="88267" y="105346"/>
                  </a:cubicBezTo>
                  <a:cubicBezTo>
                    <a:pt x="92860" y="107601"/>
                    <a:pt x="93611" y="110375"/>
                    <a:pt x="94864" y="105867"/>
                  </a:cubicBezTo>
                  <a:cubicBezTo>
                    <a:pt x="96116" y="101358"/>
                    <a:pt x="91607" y="100578"/>
                    <a:pt x="94279" y="99277"/>
                  </a:cubicBezTo>
                  <a:cubicBezTo>
                    <a:pt x="97035" y="97976"/>
                    <a:pt x="97787" y="95202"/>
                    <a:pt x="99373" y="95115"/>
                  </a:cubicBezTo>
                  <a:cubicBezTo>
                    <a:pt x="101043" y="94942"/>
                    <a:pt x="100709" y="95722"/>
                    <a:pt x="102881" y="96849"/>
                  </a:cubicBezTo>
                  <a:cubicBezTo>
                    <a:pt x="105052" y="97976"/>
                    <a:pt x="105469" y="99450"/>
                    <a:pt x="108559" y="98323"/>
                  </a:cubicBezTo>
                  <a:cubicBezTo>
                    <a:pt x="110981" y="97369"/>
                    <a:pt x="113068" y="96502"/>
                    <a:pt x="115490" y="94682"/>
                  </a:cubicBezTo>
                  <a:cubicBezTo>
                    <a:pt x="114488" y="93208"/>
                    <a:pt x="113569" y="91473"/>
                    <a:pt x="113820" y="89306"/>
                  </a:cubicBezTo>
                  <a:cubicBezTo>
                    <a:pt x="114154" y="85751"/>
                    <a:pt x="111649" y="84190"/>
                    <a:pt x="115657" y="81242"/>
                  </a:cubicBezTo>
                  <a:cubicBezTo>
                    <a:pt x="119665" y="78381"/>
                    <a:pt x="120000" y="78728"/>
                    <a:pt x="117828" y="76734"/>
                  </a:cubicBezTo>
                  <a:close/>
                </a:path>
              </a:pathLst>
            </a:custGeom>
            <a:solidFill>
              <a:srgbClr val="D8D8D8"/>
            </a:solidFill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16" name="Shape 3009">
              <a:extLst>
                <a:ext uri="{FF2B5EF4-FFF2-40B4-BE49-F238E27FC236}">
                  <a16:creationId xmlns:a16="http://schemas.microsoft.com/office/drawing/2014/main" id="{FD153E2E-D4AB-4812-B912-3124F3DE12FF}"/>
                </a:ext>
              </a:extLst>
            </p:cNvPr>
            <p:cNvSpPr/>
            <p:nvPr/>
          </p:nvSpPr>
          <p:spPr>
            <a:xfrm>
              <a:off x="2302" y="3034"/>
              <a:ext cx="1048" cy="9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623" y="83505"/>
                  </a:moveTo>
                  <a:cubicBezTo>
                    <a:pt x="120000" y="82873"/>
                    <a:pt x="119894" y="81609"/>
                    <a:pt x="119841" y="79770"/>
                  </a:cubicBezTo>
                  <a:cubicBezTo>
                    <a:pt x="119735" y="77931"/>
                    <a:pt x="119205" y="77126"/>
                    <a:pt x="117987" y="75459"/>
                  </a:cubicBezTo>
                  <a:cubicBezTo>
                    <a:pt x="116769" y="73735"/>
                    <a:pt x="116081" y="75574"/>
                    <a:pt x="114598" y="75919"/>
                  </a:cubicBezTo>
                  <a:cubicBezTo>
                    <a:pt x="113115" y="76206"/>
                    <a:pt x="112850" y="75517"/>
                    <a:pt x="112003" y="74482"/>
                  </a:cubicBezTo>
                  <a:cubicBezTo>
                    <a:pt x="111156" y="73448"/>
                    <a:pt x="111050" y="73965"/>
                    <a:pt x="109779" y="75344"/>
                  </a:cubicBezTo>
                  <a:cubicBezTo>
                    <a:pt x="108455" y="76724"/>
                    <a:pt x="106125" y="74482"/>
                    <a:pt x="105701" y="73735"/>
                  </a:cubicBezTo>
                  <a:cubicBezTo>
                    <a:pt x="105225" y="73045"/>
                    <a:pt x="104960" y="72471"/>
                    <a:pt x="104642" y="70977"/>
                  </a:cubicBezTo>
                  <a:cubicBezTo>
                    <a:pt x="104271" y="69425"/>
                    <a:pt x="101412" y="70057"/>
                    <a:pt x="100141" y="70000"/>
                  </a:cubicBezTo>
                  <a:cubicBezTo>
                    <a:pt x="98817" y="69942"/>
                    <a:pt x="99187" y="70000"/>
                    <a:pt x="98817" y="71206"/>
                  </a:cubicBezTo>
                  <a:cubicBezTo>
                    <a:pt x="98499" y="72413"/>
                    <a:pt x="97334" y="71839"/>
                    <a:pt x="96328" y="69252"/>
                  </a:cubicBezTo>
                  <a:cubicBezTo>
                    <a:pt x="95851" y="68160"/>
                    <a:pt x="96222" y="67126"/>
                    <a:pt x="96804" y="66321"/>
                  </a:cubicBezTo>
                  <a:cubicBezTo>
                    <a:pt x="96010" y="65804"/>
                    <a:pt x="95798" y="65000"/>
                    <a:pt x="96963" y="63965"/>
                  </a:cubicBezTo>
                  <a:cubicBezTo>
                    <a:pt x="99029" y="62011"/>
                    <a:pt x="99717" y="59482"/>
                    <a:pt x="98340" y="58218"/>
                  </a:cubicBezTo>
                  <a:cubicBezTo>
                    <a:pt x="96963" y="56954"/>
                    <a:pt x="93945" y="55459"/>
                    <a:pt x="93945" y="53965"/>
                  </a:cubicBezTo>
                  <a:cubicBezTo>
                    <a:pt x="93945" y="52471"/>
                    <a:pt x="92091" y="50977"/>
                    <a:pt x="93945" y="48390"/>
                  </a:cubicBezTo>
                  <a:cubicBezTo>
                    <a:pt x="95798" y="45862"/>
                    <a:pt x="96010" y="45862"/>
                    <a:pt x="96963" y="44597"/>
                  </a:cubicBezTo>
                  <a:cubicBezTo>
                    <a:pt x="97864" y="43275"/>
                    <a:pt x="97864" y="41609"/>
                    <a:pt x="96963" y="40747"/>
                  </a:cubicBezTo>
                  <a:cubicBezTo>
                    <a:pt x="96010" y="39885"/>
                    <a:pt x="95798" y="38390"/>
                    <a:pt x="94421" y="38160"/>
                  </a:cubicBezTo>
                  <a:cubicBezTo>
                    <a:pt x="92992" y="37988"/>
                    <a:pt x="92091" y="40114"/>
                    <a:pt x="91403" y="39482"/>
                  </a:cubicBezTo>
                  <a:cubicBezTo>
                    <a:pt x="90714" y="38793"/>
                    <a:pt x="89285" y="38390"/>
                    <a:pt x="89285" y="39655"/>
                  </a:cubicBezTo>
                  <a:cubicBezTo>
                    <a:pt x="89285" y="40977"/>
                    <a:pt x="87484" y="40747"/>
                    <a:pt x="86054" y="39655"/>
                  </a:cubicBezTo>
                  <a:cubicBezTo>
                    <a:pt x="84677" y="38620"/>
                    <a:pt x="83777" y="36034"/>
                    <a:pt x="84889" y="35402"/>
                  </a:cubicBezTo>
                  <a:cubicBezTo>
                    <a:pt x="86054" y="34770"/>
                    <a:pt x="86531" y="34540"/>
                    <a:pt x="85154" y="33275"/>
                  </a:cubicBezTo>
                  <a:cubicBezTo>
                    <a:pt x="83777" y="32011"/>
                    <a:pt x="83300" y="33275"/>
                    <a:pt x="85154" y="30747"/>
                  </a:cubicBezTo>
                  <a:cubicBezTo>
                    <a:pt x="87007" y="28160"/>
                    <a:pt x="87484" y="25632"/>
                    <a:pt x="88384" y="27528"/>
                  </a:cubicBezTo>
                  <a:cubicBezTo>
                    <a:pt x="89285" y="29425"/>
                    <a:pt x="89285" y="30919"/>
                    <a:pt x="90926" y="29252"/>
                  </a:cubicBezTo>
                  <a:cubicBezTo>
                    <a:pt x="92568" y="27528"/>
                    <a:pt x="89073" y="26666"/>
                    <a:pt x="92568" y="27528"/>
                  </a:cubicBezTo>
                  <a:cubicBezTo>
                    <a:pt x="96010" y="28390"/>
                    <a:pt x="96275" y="28620"/>
                    <a:pt x="98817" y="28160"/>
                  </a:cubicBezTo>
                  <a:cubicBezTo>
                    <a:pt x="101359" y="27758"/>
                    <a:pt x="102259" y="27528"/>
                    <a:pt x="103636" y="27298"/>
                  </a:cubicBezTo>
                  <a:cubicBezTo>
                    <a:pt x="105066" y="27126"/>
                    <a:pt x="105278" y="23505"/>
                    <a:pt x="105489" y="21781"/>
                  </a:cubicBezTo>
                  <a:cubicBezTo>
                    <a:pt x="105754" y="20057"/>
                    <a:pt x="105066" y="18390"/>
                    <a:pt x="104112" y="17931"/>
                  </a:cubicBezTo>
                  <a:cubicBezTo>
                    <a:pt x="103212" y="17528"/>
                    <a:pt x="101782" y="16666"/>
                    <a:pt x="101094" y="17931"/>
                  </a:cubicBezTo>
                  <a:cubicBezTo>
                    <a:pt x="100406" y="19195"/>
                    <a:pt x="98340" y="21149"/>
                    <a:pt x="96275" y="20689"/>
                  </a:cubicBezTo>
                  <a:cubicBezTo>
                    <a:pt x="94157" y="20287"/>
                    <a:pt x="91879" y="19195"/>
                    <a:pt x="92992" y="18160"/>
                  </a:cubicBezTo>
                  <a:cubicBezTo>
                    <a:pt x="94157" y="17068"/>
                    <a:pt x="93468" y="15402"/>
                    <a:pt x="92303" y="14310"/>
                  </a:cubicBezTo>
                  <a:cubicBezTo>
                    <a:pt x="91138" y="13275"/>
                    <a:pt x="91138" y="12183"/>
                    <a:pt x="91615" y="11551"/>
                  </a:cubicBezTo>
                  <a:cubicBezTo>
                    <a:pt x="92091" y="10919"/>
                    <a:pt x="93256" y="9195"/>
                    <a:pt x="90926" y="9425"/>
                  </a:cubicBezTo>
                  <a:cubicBezTo>
                    <a:pt x="88596" y="9655"/>
                    <a:pt x="83512" y="10287"/>
                    <a:pt x="85631" y="11781"/>
                  </a:cubicBezTo>
                  <a:cubicBezTo>
                    <a:pt x="87696" y="13275"/>
                    <a:pt x="87007" y="14770"/>
                    <a:pt x="85154" y="15172"/>
                  </a:cubicBezTo>
                  <a:cubicBezTo>
                    <a:pt x="83300" y="15574"/>
                    <a:pt x="79593" y="16666"/>
                    <a:pt x="80759" y="18160"/>
                  </a:cubicBezTo>
                  <a:cubicBezTo>
                    <a:pt x="81924" y="19655"/>
                    <a:pt x="81659" y="21781"/>
                    <a:pt x="80282" y="23275"/>
                  </a:cubicBezTo>
                  <a:cubicBezTo>
                    <a:pt x="78905" y="24770"/>
                    <a:pt x="78217" y="27931"/>
                    <a:pt x="76098" y="28160"/>
                  </a:cubicBezTo>
                  <a:cubicBezTo>
                    <a:pt x="74033" y="28390"/>
                    <a:pt x="73556" y="29655"/>
                    <a:pt x="73821" y="31551"/>
                  </a:cubicBezTo>
                  <a:cubicBezTo>
                    <a:pt x="74033" y="33505"/>
                    <a:pt x="73345" y="34137"/>
                    <a:pt x="74721" y="36494"/>
                  </a:cubicBezTo>
                  <a:cubicBezTo>
                    <a:pt x="76098" y="38793"/>
                    <a:pt x="76363" y="41781"/>
                    <a:pt x="74721" y="43275"/>
                  </a:cubicBezTo>
                  <a:cubicBezTo>
                    <a:pt x="73133" y="44770"/>
                    <a:pt x="70803" y="45229"/>
                    <a:pt x="70591" y="44597"/>
                  </a:cubicBezTo>
                  <a:cubicBezTo>
                    <a:pt x="70326" y="43908"/>
                    <a:pt x="69638" y="41379"/>
                    <a:pt x="67784" y="43505"/>
                  </a:cubicBezTo>
                  <a:cubicBezTo>
                    <a:pt x="65931" y="45632"/>
                    <a:pt x="63389" y="47528"/>
                    <a:pt x="61323" y="47356"/>
                  </a:cubicBezTo>
                  <a:cubicBezTo>
                    <a:pt x="59258" y="47126"/>
                    <a:pt x="56716" y="45402"/>
                    <a:pt x="56451" y="44770"/>
                  </a:cubicBezTo>
                  <a:cubicBezTo>
                    <a:pt x="56240" y="44137"/>
                    <a:pt x="56928" y="42011"/>
                    <a:pt x="54863" y="40747"/>
                  </a:cubicBezTo>
                  <a:cubicBezTo>
                    <a:pt x="52744" y="39482"/>
                    <a:pt x="55075" y="36896"/>
                    <a:pt x="52744" y="35172"/>
                  </a:cubicBezTo>
                  <a:cubicBezTo>
                    <a:pt x="50467" y="33505"/>
                    <a:pt x="50891" y="32643"/>
                    <a:pt x="50203" y="30287"/>
                  </a:cubicBezTo>
                  <a:cubicBezTo>
                    <a:pt x="49514" y="27931"/>
                    <a:pt x="46496" y="24540"/>
                    <a:pt x="44907" y="22816"/>
                  </a:cubicBezTo>
                  <a:cubicBezTo>
                    <a:pt x="43265" y="21149"/>
                    <a:pt x="38658" y="21551"/>
                    <a:pt x="37281" y="19022"/>
                  </a:cubicBezTo>
                  <a:cubicBezTo>
                    <a:pt x="35851" y="16436"/>
                    <a:pt x="34951" y="15402"/>
                    <a:pt x="36328" y="13908"/>
                  </a:cubicBezTo>
                  <a:cubicBezTo>
                    <a:pt x="37705" y="12413"/>
                    <a:pt x="37016" y="11551"/>
                    <a:pt x="35639" y="10919"/>
                  </a:cubicBezTo>
                  <a:cubicBezTo>
                    <a:pt x="34263" y="10287"/>
                    <a:pt x="32621" y="11551"/>
                    <a:pt x="32197" y="12816"/>
                  </a:cubicBezTo>
                  <a:cubicBezTo>
                    <a:pt x="31721" y="14137"/>
                    <a:pt x="30079" y="14770"/>
                    <a:pt x="28702" y="15402"/>
                  </a:cubicBezTo>
                  <a:cubicBezTo>
                    <a:pt x="27325" y="16034"/>
                    <a:pt x="25472" y="17068"/>
                    <a:pt x="24995" y="12816"/>
                  </a:cubicBezTo>
                  <a:cubicBezTo>
                    <a:pt x="24518" y="8563"/>
                    <a:pt x="24783" y="6034"/>
                    <a:pt x="24783" y="3908"/>
                  </a:cubicBezTo>
                  <a:cubicBezTo>
                    <a:pt x="24783" y="2471"/>
                    <a:pt x="24783" y="1321"/>
                    <a:pt x="23724" y="0"/>
                  </a:cubicBezTo>
                  <a:cubicBezTo>
                    <a:pt x="23618" y="114"/>
                    <a:pt x="23512" y="172"/>
                    <a:pt x="23406" y="287"/>
                  </a:cubicBezTo>
                  <a:cubicBezTo>
                    <a:pt x="21765" y="1321"/>
                    <a:pt x="20388" y="57"/>
                    <a:pt x="20388" y="2413"/>
                  </a:cubicBezTo>
                  <a:cubicBezTo>
                    <a:pt x="20388" y="4712"/>
                    <a:pt x="22665" y="4080"/>
                    <a:pt x="20388" y="4712"/>
                  </a:cubicBezTo>
                  <a:cubicBezTo>
                    <a:pt x="18058" y="5402"/>
                    <a:pt x="17369" y="4080"/>
                    <a:pt x="17369" y="6436"/>
                  </a:cubicBezTo>
                  <a:cubicBezTo>
                    <a:pt x="17369" y="8793"/>
                    <a:pt x="18058" y="11781"/>
                    <a:pt x="17846" y="13678"/>
                  </a:cubicBezTo>
                  <a:cubicBezTo>
                    <a:pt x="17581" y="15574"/>
                    <a:pt x="17157" y="16666"/>
                    <a:pt x="15304" y="15804"/>
                  </a:cubicBezTo>
                  <a:cubicBezTo>
                    <a:pt x="13451" y="14942"/>
                    <a:pt x="14351" y="12413"/>
                    <a:pt x="12074" y="15172"/>
                  </a:cubicBezTo>
                  <a:cubicBezTo>
                    <a:pt x="11650" y="15632"/>
                    <a:pt x="11332" y="16034"/>
                    <a:pt x="11067" y="16379"/>
                  </a:cubicBezTo>
                  <a:cubicBezTo>
                    <a:pt x="11226" y="17126"/>
                    <a:pt x="11279" y="18103"/>
                    <a:pt x="11597" y="19425"/>
                  </a:cubicBezTo>
                  <a:cubicBezTo>
                    <a:pt x="12285" y="22643"/>
                    <a:pt x="12285" y="22011"/>
                    <a:pt x="12762" y="23505"/>
                  </a:cubicBezTo>
                  <a:cubicBezTo>
                    <a:pt x="13186" y="25000"/>
                    <a:pt x="13451" y="24770"/>
                    <a:pt x="15516" y="22816"/>
                  </a:cubicBezTo>
                  <a:cubicBezTo>
                    <a:pt x="17581" y="20919"/>
                    <a:pt x="16469" y="23908"/>
                    <a:pt x="18058" y="25172"/>
                  </a:cubicBezTo>
                  <a:cubicBezTo>
                    <a:pt x="19699" y="26494"/>
                    <a:pt x="18270" y="28620"/>
                    <a:pt x="18746" y="31379"/>
                  </a:cubicBezTo>
                  <a:cubicBezTo>
                    <a:pt x="19223" y="34137"/>
                    <a:pt x="19435" y="35000"/>
                    <a:pt x="19223" y="37356"/>
                  </a:cubicBezTo>
                  <a:cubicBezTo>
                    <a:pt x="19011" y="39655"/>
                    <a:pt x="17846" y="43103"/>
                    <a:pt x="17846" y="45229"/>
                  </a:cubicBezTo>
                  <a:cubicBezTo>
                    <a:pt x="17846" y="47356"/>
                    <a:pt x="16469" y="47356"/>
                    <a:pt x="17846" y="49482"/>
                  </a:cubicBezTo>
                  <a:cubicBezTo>
                    <a:pt x="19223" y="51609"/>
                    <a:pt x="14351" y="50114"/>
                    <a:pt x="14139" y="51609"/>
                  </a:cubicBezTo>
                  <a:cubicBezTo>
                    <a:pt x="13874" y="53103"/>
                    <a:pt x="13186" y="53735"/>
                    <a:pt x="11120" y="53505"/>
                  </a:cubicBezTo>
                  <a:cubicBezTo>
                    <a:pt x="9055" y="53333"/>
                    <a:pt x="9744" y="56724"/>
                    <a:pt x="8367" y="57758"/>
                  </a:cubicBezTo>
                  <a:cubicBezTo>
                    <a:pt x="6937" y="58850"/>
                    <a:pt x="4183" y="59885"/>
                    <a:pt x="4183" y="62471"/>
                  </a:cubicBezTo>
                  <a:cubicBezTo>
                    <a:pt x="4183" y="65000"/>
                    <a:pt x="2806" y="65000"/>
                    <a:pt x="1429" y="65862"/>
                  </a:cubicBezTo>
                  <a:cubicBezTo>
                    <a:pt x="0" y="66724"/>
                    <a:pt x="1165" y="68448"/>
                    <a:pt x="1641" y="69712"/>
                  </a:cubicBezTo>
                  <a:cubicBezTo>
                    <a:pt x="2118" y="70977"/>
                    <a:pt x="3971" y="72068"/>
                    <a:pt x="3706" y="73563"/>
                  </a:cubicBezTo>
                  <a:cubicBezTo>
                    <a:pt x="3495" y="75057"/>
                    <a:pt x="1165" y="74597"/>
                    <a:pt x="1429" y="77183"/>
                  </a:cubicBezTo>
                  <a:cubicBezTo>
                    <a:pt x="1641" y="79712"/>
                    <a:pt x="5560" y="76321"/>
                    <a:pt x="7202" y="74827"/>
                  </a:cubicBezTo>
                  <a:cubicBezTo>
                    <a:pt x="8790" y="73333"/>
                    <a:pt x="10644" y="74367"/>
                    <a:pt x="12497" y="74827"/>
                  </a:cubicBezTo>
                  <a:cubicBezTo>
                    <a:pt x="14351" y="75229"/>
                    <a:pt x="16469" y="75057"/>
                    <a:pt x="18058" y="73965"/>
                  </a:cubicBezTo>
                  <a:cubicBezTo>
                    <a:pt x="19699" y="72873"/>
                    <a:pt x="18746" y="75862"/>
                    <a:pt x="17581" y="77183"/>
                  </a:cubicBezTo>
                  <a:cubicBezTo>
                    <a:pt x="16469" y="78448"/>
                    <a:pt x="17369" y="79712"/>
                    <a:pt x="18534" y="81206"/>
                  </a:cubicBezTo>
                  <a:cubicBezTo>
                    <a:pt x="19699" y="82701"/>
                    <a:pt x="18058" y="84195"/>
                    <a:pt x="19699" y="85057"/>
                  </a:cubicBezTo>
                  <a:cubicBezTo>
                    <a:pt x="21288" y="85919"/>
                    <a:pt x="19223" y="87183"/>
                    <a:pt x="19911" y="88218"/>
                  </a:cubicBezTo>
                  <a:cubicBezTo>
                    <a:pt x="20600" y="89310"/>
                    <a:pt x="22453" y="89942"/>
                    <a:pt x="23406" y="89540"/>
                  </a:cubicBezTo>
                  <a:cubicBezTo>
                    <a:pt x="24307" y="89080"/>
                    <a:pt x="25948" y="88850"/>
                    <a:pt x="27537" y="90344"/>
                  </a:cubicBezTo>
                  <a:cubicBezTo>
                    <a:pt x="29179" y="91839"/>
                    <a:pt x="28014" y="92701"/>
                    <a:pt x="26637" y="93965"/>
                  </a:cubicBezTo>
                  <a:cubicBezTo>
                    <a:pt x="25207" y="95287"/>
                    <a:pt x="25472" y="95919"/>
                    <a:pt x="25684" y="97586"/>
                  </a:cubicBezTo>
                  <a:cubicBezTo>
                    <a:pt x="25948" y="99310"/>
                    <a:pt x="23406" y="102298"/>
                    <a:pt x="23142" y="103793"/>
                  </a:cubicBezTo>
                  <a:cubicBezTo>
                    <a:pt x="22930" y="105287"/>
                    <a:pt x="26849" y="103793"/>
                    <a:pt x="28225" y="104655"/>
                  </a:cubicBezTo>
                  <a:cubicBezTo>
                    <a:pt x="29602" y="105517"/>
                    <a:pt x="31244" y="105689"/>
                    <a:pt x="32886" y="105689"/>
                  </a:cubicBezTo>
                  <a:cubicBezTo>
                    <a:pt x="34474" y="105689"/>
                    <a:pt x="34263" y="107413"/>
                    <a:pt x="33309" y="108908"/>
                  </a:cubicBezTo>
                  <a:cubicBezTo>
                    <a:pt x="32409" y="110402"/>
                    <a:pt x="33309" y="110804"/>
                    <a:pt x="34951" y="111034"/>
                  </a:cubicBezTo>
                  <a:cubicBezTo>
                    <a:pt x="36593" y="111264"/>
                    <a:pt x="36593" y="112298"/>
                    <a:pt x="36593" y="113563"/>
                  </a:cubicBezTo>
                  <a:cubicBezTo>
                    <a:pt x="36593" y="114885"/>
                    <a:pt x="37969" y="114885"/>
                    <a:pt x="38658" y="113390"/>
                  </a:cubicBezTo>
                  <a:cubicBezTo>
                    <a:pt x="39346" y="111896"/>
                    <a:pt x="40035" y="113160"/>
                    <a:pt x="41676" y="114425"/>
                  </a:cubicBezTo>
                  <a:cubicBezTo>
                    <a:pt x="43265" y="115689"/>
                    <a:pt x="45383" y="112528"/>
                    <a:pt x="47449" y="111034"/>
                  </a:cubicBezTo>
                  <a:cubicBezTo>
                    <a:pt x="49514" y="109540"/>
                    <a:pt x="50679" y="110804"/>
                    <a:pt x="50467" y="111436"/>
                  </a:cubicBezTo>
                  <a:cubicBezTo>
                    <a:pt x="50203" y="112068"/>
                    <a:pt x="51156" y="115287"/>
                    <a:pt x="52321" y="117643"/>
                  </a:cubicBezTo>
                  <a:cubicBezTo>
                    <a:pt x="53433" y="120000"/>
                    <a:pt x="53909" y="118678"/>
                    <a:pt x="55286" y="117873"/>
                  </a:cubicBezTo>
                  <a:cubicBezTo>
                    <a:pt x="56716" y="117011"/>
                    <a:pt x="57616" y="118678"/>
                    <a:pt x="59470" y="118505"/>
                  </a:cubicBezTo>
                  <a:cubicBezTo>
                    <a:pt x="61323" y="118275"/>
                    <a:pt x="59947" y="116781"/>
                    <a:pt x="58993" y="114655"/>
                  </a:cubicBezTo>
                  <a:cubicBezTo>
                    <a:pt x="58093" y="112528"/>
                    <a:pt x="59258" y="112931"/>
                    <a:pt x="59470" y="111436"/>
                  </a:cubicBezTo>
                  <a:cubicBezTo>
                    <a:pt x="59682" y="109942"/>
                    <a:pt x="57140" y="106551"/>
                    <a:pt x="56716" y="105287"/>
                  </a:cubicBezTo>
                  <a:cubicBezTo>
                    <a:pt x="56240" y="104022"/>
                    <a:pt x="55763" y="101896"/>
                    <a:pt x="56928" y="100172"/>
                  </a:cubicBezTo>
                  <a:cubicBezTo>
                    <a:pt x="58093" y="98448"/>
                    <a:pt x="58993" y="98678"/>
                    <a:pt x="59470" y="99540"/>
                  </a:cubicBezTo>
                  <a:cubicBezTo>
                    <a:pt x="59947" y="100402"/>
                    <a:pt x="59947" y="100804"/>
                    <a:pt x="60635" y="100172"/>
                  </a:cubicBezTo>
                  <a:cubicBezTo>
                    <a:pt x="61323" y="99540"/>
                    <a:pt x="61800" y="99942"/>
                    <a:pt x="63865" y="100574"/>
                  </a:cubicBezTo>
                  <a:cubicBezTo>
                    <a:pt x="65931" y="101206"/>
                    <a:pt x="65030" y="99942"/>
                    <a:pt x="67096" y="97413"/>
                  </a:cubicBezTo>
                  <a:cubicBezTo>
                    <a:pt x="69161" y="94827"/>
                    <a:pt x="70114" y="95287"/>
                    <a:pt x="71491" y="95919"/>
                  </a:cubicBezTo>
                  <a:cubicBezTo>
                    <a:pt x="72868" y="96551"/>
                    <a:pt x="74298" y="98275"/>
                    <a:pt x="75887" y="99310"/>
                  </a:cubicBezTo>
                  <a:cubicBezTo>
                    <a:pt x="77528" y="100402"/>
                    <a:pt x="79117" y="98045"/>
                    <a:pt x="80070" y="95689"/>
                  </a:cubicBezTo>
                  <a:cubicBezTo>
                    <a:pt x="80970" y="93333"/>
                    <a:pt x="81924" y="95459"/>
                    <a:pt x="82612" y="96551"/>
                  </a:cubicBezTo>
                  <a:cubicBezTo>
                    <a:pt x="83300" y="97586"/>
                    <a:pt x="84466" y="96781"/>
                    <a:pt x="84889" y="94827"/>
                  </a:cubicBezTo>
                  <a:cubicBezTo>
                    <a:pt x="85366" y="92931"/>
                    <a:pt x="87696" y="96954"/>
                    <a:pt x="89285" y="98045"/>
                  </a:cubicBezTo>
                  <a:cubicBezTo>
                    <a:pt x="90926" y="99080"/>
                    <a:pt x="90450" y="95459"/>
                    <a:pt x="91138" y="94425"/>
                  </a:cubicBezTo>
                  <a:cubicBezTo>
                    <a:pt x="91879" y="93333"/>
                    <a:pt x="93680" y="94655"/>
                    <a:pt x="94421" y="95287"/>
                  </a:cubicBezTo>
                  <a:cubicBezTo>
                    <a:pt x="95110" y="95919"/>
                    <a:pt x="96487" y="95459"/>
                    <a:pt x="97387" y="94425"/>
                  </a:cubicBezTo>
                  <a:cubicBezTo>
                    <a:pt x="98340" y="93333"/>
                    <a:pt x="99505" y="93333"/>
                    <a:pt x="101094" y="92471"/>
                  </a:cubicBezTo>
                  <a:cubicBezTo>
                    <a:pt x="102736" y="91666"/>
                    <a:pt x="101571" y="91206"/>
                    <a:pt x="101571" y="89540"/>
                  </a:cubicBezTo>
                  <a:cubicBezTo>
                    <a:pt x="101571" y="87816"/>
                    <a:pt x="102736" y="87816"/>
                    <a:pt x="104589" y="87816"/>
                  </a:cubicBezTo>
                  <a:cubicBezTo>
                    <a:pt x="106443" y="87816"/>
                    <a:pt x="106443" y="87183"/>
                    <a:pt x="107819" y="85689"/>
                  </a:cubicBezTo>
                  <a:cubicBezTo>
                    <a:pt x="109196" y="84195"/>
                    <a:pt x="109461" y="86724"/>
                    <a:pt x="110838" y="87816"/>
                  </a:cubicBezTo>
                  <a:cubicBezTo>
                    <a:pt x="110838" y="87816"/>
                    <a:pt x="110891" y="87873"/>
                    <a:pt x="110891" y="87873"/>
                  </a:cubicBezTo>
                  <a:cubicBezTo>
                    <a:pt x="112056" y="86436"/>
                    <a:pt x="113592" y="85229"/>
                    <a:pt x="114068" y="84080"/>
                  </a:cubicBezTo>
                  <a:cubicBezTo>
                    <a:pt x="114810" y="82471"/>
                    <a:pt x="117193" y="84137"/>
                    <a:pt x="118623" y="83505"/>
                  </a:cubicBezTo>
                  <a:close/>
                </a:path>
              </a:pathLst>
            </a:custGeom>
            <a:solidFill>
              <a:srgbClr val="D8D8D8"/>
            </a:solidFill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17" name="Shape 3010">
              <a:extLst>
                <a:ext uri="{FF2B5EF4-FFF2-40B4-BE49-F238E27FC236}">
                  <a16:creationId xmlns:a16="http://schemas.microsoft.com/office/drawing/2014/main" id="{6E962C72-FD69-4165-960E-1C86197353BD}"/>
                </a:ext>
              </a:extLst>
            </p:cNvPr>
            <p:cNvSpPr/>
            <p:nvPr/>
          </p:nvSpPr>
          <p:spPr>
            <a:xfrm>
              <a:off x="3139" y="3329"/>
              <a:ext cx="915" cy="60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32" y="44375"/>
                  </a:moveTo>
                  <a:cubicBezTo>
                    <a:pt x="118665" y="42157"/>
                    <a:pt x="117087" y="42526"/>
                    <a:pt x="117573" y="39753"/>
                  </a:cubicBezTo>
                  <a:cubicBezTo>
                    <a:pt x="117876" y="38366"/>
                    <a:pt x="117573" y="37534"/>
                    <a:pt x="117633" y="36979"/>
                  </a:cubicBezTo>
                  <a:cubicBezTo>
                    <a:pt x="116056" y="36147"/>
                    <a:pt x="116177" y="37164"/>
                    <a:pt x="115025" y="36795"/>
                  </a:cubicBezTo>
                  <a:cubicBezTo>
                    <a:pt x="113387" y="36240"/>
                    <a:pt x="113993" y="37072"/>
                    <a:pt x="111627" y="39845"/>
                  </a:cubicBezTo>
                  <a:cubicBezTo>
                    <a:pt x="109261" y="42711"/>
                    <a:pt x="109443" y="34761"/>
                    <a:pt x="108837" y="31895"/>
                  </a:cubicBezTo>
                  <a:cubicBezTo>
                    <a:pt x="108230" y="29121"/>
                    <a:pt x="106289" y="30600"/>
                    <a:pt x="103498" y="30600"/>
                  </a:cubicBezTo>
                  <a:cubicBezTo>
                    <a:pt x="100707" y="30600"/>
                    <a:pt x="100707" y="28844"/>
                    <a:pt x="104287" y="24684"/>
                  </a:cubicBezTo>
                  <a:cubicBezTo>
                    <a:pt x="107866" y="20616"/>
                    <a:pt x="106471" y="16456"/>
                    <a:pt x="106653" y="13405"/>
                  </a:cubicBezTo>
                  <a:cubicBezTo>
                    <a:pt x="106835" y="10354"/>
                    <a:pt x="106046" y="10816"/>
                    <a:pt x="104044" y="10816"/>
                  </a:cubicBezTo>
                  <a:cubicBezTo>
                    <a:pt x="102103" y="10816"/>
                    <a:pt x="103255" y="7488"/>
                    <a:pt x="104287" y="4622"/>
                  </a:cubicBezTo>
                  <a:cubicBezTo>
                    <a:pt x="105257" y="1848"/>
                    <a:pt x="103680" y="2126"/>
                    <a:pt x="101678" y="1109"/>
                  </a:cubicBezTo>
                  <a:cubicBezTo>
                    <a:pt x="99676" y="0"/>
                    <a:pt x="99494" y="2126"/>
                    <a:pt x="98705" y="3143"/>
                  </a:cubicBezTo>
                  <a:cubicBezTo>
                    <a:pt x="97917" y="4160"/>
                    <a:pt x="97310" y="3882"/>
                    <a:pt x="95733" y="3420"/>
                  </a:cubicBezTo>
                  <a:cubicBezTo>
                    <a:pt x="94155" y="2865"/>
                    <a:pt x="93549" y="3143"/>
                    <a:pt x="93124" y="5731"/>
                  </a:cubicBezTo>
                  <a:cubicBezTo>
                    <a:pt x="92760" y="8228"/>
                    <a:pt x="92517" y="6933"/>
                    <a:pt x="90333" y="10539"/>
                  </a:cubicBezTo>
                  <a:cubicBezTo>
                    <a:pt x="85176" y="11833"/>
                    <a:pt x="88149" y="10816"/>
                    <a:pt x="86390" y="6471"/>
                  </a:cubicBezTo>
                  <a:cubicBezTo>
                    <a:pt x="84570" y="2126"/>
                    <a:pt x="82992" y="8505"/>
                    <a:pt x="82810" y="11093"/>
                  </a:cubicBezTo>
                  <a:cubicBezTo>
                    <a:pt x="82628" y="13682"/>
                    <a:pt x="80626" y="14976"/>
                    <a:pt x="79838" y="12665"/>
                  </a:cubicBezTo>
                  <a:cubicBezTo>
                    <a:pt x="79413" y="11463"/>
                    <a:pt x="77957" y="11186"/>
                    <a:pt x="76501" y="11093"/>
                  </a:cubicBezTo>
                  <a:cubicBezTo>
                    <a:pt x="76744" y="12388"/>
                    <a:pt x="76683" y="13867"/>
                    <a:pt x="75955" y="15439"/>
                  </a:cubicBezTo>
                  <a:cubicBezTo>
                    <a:pt x="74681" y="18582"/>
                    <a:pt x="73892" y="19599"/>
                    <a:pt x="72800" y="18212"/>
                  </a:cubicBezTo>
                  <a:cubicBezTo>
                    <a:pt x="71769" y="16825"/>
                    <a:pt x="68857" y="16456"/>
                    <a:pt x="68857" y="19229"/>
                  </a:cubicBezTo>
                  <a:cubicBezTo>
                    <a:pt x="68857" y="22003"/>
                    <a:pt x="71466" y="24406"/>
                    <a:pt x="68857" y="24406"/>
                  </a:cubicBezTo>
                  <a:cubicBezTo>
                    <a:pt x="66188" y="24406"/>
                    <a:pt x="65096" y="23020"/>
                    <a:pt x="64610" y="25423"/>
                  </a:cubicBezTo>
                  <a:cubicBezTo>
                    <a:pt x="64064" y="27827"/>
                    <a:pt x="63276" y="28474"/>
                    <a:pt x="61395" y="26810"/>
                  </a:cubicBezTo>
                  <a:cubicBezTo>
                    <a:pt x="59575" y="25053"/>
                    <a:pt x="57148" y="25701"/>
                    <a:pt x="56663" y="28104"/>
                  </a:cubicBezTo>
                  <a:cubicBezTo>
                    <a:pt x="56117" y="30508"/>
                    <a:pt x="56905" y="32634"/>
                    <a:pt x="55025" y="33281"/>
                  </a:cubicBezTo>
                  <a:cubicBezTo>
                    <a:pt x="53205" y="33929"/>
                    <a:pt x="53205" y="37349"/>
                    <a:pt x="51627" y="34946"/>
                  </a:cubicBezTo>
                  <a:cubicBezTo>
                    <a:pt x="49989" y="32634"/>
                    <a:pt x="49504" y="31248"/>
                    <a:pt x="48412" y="32265"/>
                  </a:cubicBezTo>
                  <a:cubicBezTo>
                    <a:pt x="47381" y="33281"/>
                    <a:pt x="45500" y="33281"/>
                    <a:pt x="44469" y="30231"/>
                  </a:cubicBezTo>
                  <a:cubicBezTo>
                    <a:pt x="43377" y="27087"/>
                    <a:pt x="43923" y="24406"/>
                    <a:pt x="41557" y="27827"/>
                  </a:cubicBezTo>
                  <a:cubicBezTo>
                    <a:pt x="39130" y="31248"/>
                    <a:pt x="39919" y="33929"/>
                    <a:pt x="37007" y="34298"/>
                  </a:cubicBezTo>
                  <a:cubicBezTo>
                    <a:pt x="34095" y="34668"/>
                    <a:pt x="33063" y="36055"/>
                    <a:pt x="31729" y="38089"/>
                  </a:cubicBezTo>
                  <a:cubicBezTo>
                    <a:pt x="30394" y="40123"/>
                    <a:pt x="26450" y="39106"/>
                    <a:pt x="26450" y="42526"/>
                  </a:cubicBezTo>
                  <a:cubicBezTo>
                    <a:pt x="26450" y="45947"/>
                    <a:pt x="25116" y="49738"/>
                    <a:pt x="22992" y="47704"/>
                  </a:cubicBezTo>
                  <a:cubicBezTo>
                    <a:pt x="20869" y="45577"/>
                    <a:pt x="18988" y="44283"/>
                    <a:pt x="17411" y="44560"/>
                  </a:cubicBezTo>
                  <a:cubicBezTo>
                    <a:pt x="15834" y="44930"/>
                    <a:pt x="13953" y="40770"/>
                    <a:pt x="11830" y="41140"/>
                  </a:cubicBezTo>
                  <a:cubicBezTo>
                    <a:pt x="9706" y="41510"/>
                    <a:pt x="9464" y="42896"/>
                    <a:pt x="8432" y="44930"/>
                  </a:cubicBezTo>
                  <a:cubicBezTo>
                    <a:pt x="7340" y="46964"/>
                    <a:pt x="6794" y="48721"/>
                    <a:pt x="4186" y="48721"/>
                  </a:cubicBezTo>
                  <a:cubicBezTo>
                    <a:pt x="2972" y="48721"/>
                    <a:pt x="1820" y="48351"/>
                    <a:pt x="1092" y="47704"/>
                  </a:cubicBezTo>
                  <a:cubicBezTo>
                    <a:pt x="424" y="48998"/>
                    <a:pt x="0" y="50662"/>
                    <a:pt x="546" y="52419"/>
                  </a:cubicBezTo>
                  <a:cubicBezTo>
                    <a:pt x="1698" y="56579"/>
                    <a:pt x="3033" y="57503"/>
                    <a:pt x="3397" y="55562"/>
                  </a:cubicBezTo>
                  <a:cubicBezTo>
                    <a:pt x="3822" y="53620"/>
                    <a:pt x="3397" y="53528"/>
                    <a:pt x="4914" y="53620"/>
                  </a:cubicBezTo>
                  <a:cubicBezTo>
                    <a:pt x="6370" y="53713"/>
                    <a:pt x="9646" y="52696"/>
                    <a:pt x="10070" y="55192"/>
                  </a:cubicBezTo>
                  <a:cubicBezTo>
                    <a:pt x="10434" y="57596"/>
                    <a:pt x="10738" y="58520"/>
                    <a:pt x="11284" y="59630"/>
                  </a:cubicBezTo>
                  <a:cubicBezTo>
                    <a:pt x="11769" y="60832"/>
                    <a:pt x="14438" y="64437"/>
                    <a:pt x="15955" y="62218"/>
                  </a:cubicBezTo>
                  <a:cubicBezTo>
                    <a:pt x="17411" y="60000"/>
                    <a:pt x="17532" y="59167"/>
                    <a:pt x="18503" y="60832"/>
                  </a:cubicBezTo>
                  <a:cubicBezTo>
                    <a:pt x="19474" y="62496"/>
                    <a:pt x="19777" y="63605"/>
                    <a:pt x="21476" y="63143"/>
                  </a:cubicBezTo>
                  <a:cubicBezTo>
                    <a:pt x="23174" y="62588"/>
                    <a:pt x="23963" y="59630"/>
                    <a:pt x="25358" y="62403"/>
                  </a:cubicBezTo>
                  <a:cubicBezTo>
                    <a:pt x="26754" y="65084"/>
                    <a:pt x="27360" y="66379"/>
                    <a:pt x="27482" y="69337"/>
                  </a:cubicBezTo>
                  <a:cubicBezTo>
                    <a:pt x="27542" y="72295"/>
                    <a:pt x="27664" y="74329"/>
                    <a:pt x="26086" y="75346"/>
                  </a:cubicBezTo>
                  <a:cubicBezTo>
                    <a:pt x="24448" y="76363"/>
                    <a:pt x="21718" y="73682"/>
                    <a:pt x="20869" y="76271"/>
                  </a:cubicBezTo>
                  <a:cubicBezTo>
                    <a:pt x="20323" y="78120"/>
                    <a:pt x="18564" y="80061"/>
                    <a:pt x="17229" y="82372"/>
                  </a:cubicBezTo>
                  <a:cubicBezTo>
                    <a:pt x="18806" y="83944"/>
                    <a:pt x="20080" y="83389"/>
                    <a:pt x="21900" y="86718"/>
                  </a:cubicBezTo>
                  <a:cubicBezTo>
                    <a:pt x="23781" y="90138"/>
                    <a:pt x="24570" y="87734"/>
                    <a:pt x="25904" y="86070"/>
                  </a:cubicBezTo>
                  <a:cubicBezTo>
                    <a:pt x="27239" y="84314"/>
                    <a:pt x="28270" y="86718"/>
                    <a:pt x="29605" y="88474"/>
                  </a:cubicBezTo>
                  <a:cubicBezTo>
                    <a:pt x="30940" y="90138"/>
                    <a:pt x="31971" y="90138"/>
                    <a:pt x="33063" y="88474"/>
                  </a:cubicBezTo>
                  <a:cubicBezTo>
                    <a:pt x="34095" y="86718"/>
                    <a:pt x="35975" y="88104"/>
                    <a:pt x="37553" y="89121"/>
                  </a:cubicBezTo>
                  <a:cubicBezTo>
                    <a:pt x="39130" y="90138"/>
                    <a:pt x="37553" y="93929"/>
                    <a:pt x="35975" y="95963"/>
                  </a:cubicBezTo>
                  <a:cubicBezTo>
                    <a:pt x="34398" y="97996"/>
                    <a:pt x="34641" y="99383"/>
                    <a:pt x="35672" y="100770"/>
                  </a:cubicBezTo>
                  <a:cubicBezTo>
                    <a:pt x="36764" y="102157"/>
                    <a:pt x="37007" y="104930"/>
                    <a:pt x="37795" y="106594"/>
                  </a:cubicBezTo>
                  <a:cubicBezTo>
                    <a:pt x="38645" y="108351"/>
                    <a:pt x="38341" y="110015"/>
                    <a:pt x="39676" y="109645"/>
                  </a:cubicBezTo>
                  <a:cubicBezTo>
                    <a:pt x="41011" y="109368"/>
                    <a:pt x="42345" y="110385"/>
                    <a:pt x="43680" y="112788"/>
                  </a:cubicBezTo>
                  <a:cubicBezTo>
                    <a:pt x="44954" y="115192"/>
                    <a:pt x="49201" y="116209"/>
                    <a:pt x="51081" y="117873"/>
                  </a:cubicBezTo>
                  <a:cubicBezTo>
                    <a:pt x="52901" y="119630"/>
                    <a:pt x="55025" y="115192"/>
                    <a:pt x="56359" y="115839"/>
                  </a:cubicBezTo>
                  <a:cubicBezTo>
                    <a:pt x="56966" y="116117"/>
                    <a:pt x="58119" y="117688"/>
                    <a:pt x="59211" y="119260"/>
                  </a:cubicBezTo>
                  <a:cubicBezTo>
                    <a:pt x="60424" y="116671"/>
                    <a:pt x="61456" y="116856"/>
                    <a:pt x="64610" y="116856"/>
                  </a:cubicBezTo>
                  <a:cubicBezTo>
                    <a:pt x="68311" y="116856"/>
                    <a:pt x="69100" y="117873"/>
                    <a:pt x="68311" y="114453"/>
                  </a:cubicBezTo>
                  <a:cubicBezTo>
                    <a:pt x="67522" y="111032"/>
                    <a:pt x="68008" y="107981"/>
                    <a:pt x="70434" y="112788"/>
                  </a:cubicBezTo>
                  <a:cubicBezTo>
                    <a:pt x="72800" y="117596"/>
                    <a:pt x="69646" y="115469"/>
                    <a:pt x="73589" y="115839"/>
                  </a:cubicBezTo>
                  <a:cubicBezTo>
                    <a:pt x="77593" y="116209"/>
                    <a:pt x="74681" y="119260"/>
                    <a:pt x="78624" y="119630"/>
                  </a:cubicBezTo>
                  <a:cubicBezTo>
                    <a:pt x="82628" y="120000"/>
                    <a:pt x="84448" y="118243"/>
                    <a:pt x="84448" y="116856"/>
                  </a:cubicBezTo>
                  <a:cubicBezTo>
                    <a:pt x="84448" y="115469"/>
                    <a:pt x="86026" y="112419"/>
                    <a:pt x="86329" y="115469"/>
                  </a:cubicBezTo>
                  <a:cubicBezTo>
                    <a:pt x="86329" y="115839"/>
                    <a:pt x="86390" y="116117"/>
                    <a:pt x="86390" y="116394"/>
                  </a:cubicBezTo>
                  <a:cubicBezTo>
                    <a:pt x="86754" y="115285"/>
                    <a:pt x="87178" y="114175"/>
                    <a:pt x="87785" y="113805"/>
                  </a:cubicBezTo>
                  <a:cubicBezTo>
                    <a:pt x="89120" y="112973"/>
                    <a:pt x="90151" y="112234"/>
                    <a:pt x="90151" y="110385"/>
                  </a:cubicBezTo>
                  <a:cubicBezTo>
                    <a:pt x="90151" y="108443"/>
                    <a:pt x="89241" y="107611"/>
                    <a:pt x="91061" y="107611"/>
                  </a:cubicBezTo>
                  <a:cubicBezTo>
                    <a:pt x="92942" y="107611"/>
                    <a:pt x="96521" y="108813"/>
                    <a:pt x="96521" y="104930"/>
                  </a:cubicBezTo>
                  <a:cubicBezTo>
                    <a:pt x="96521" y="100955"/>
                    <a:pt x="95611" y="98181"/>
                    <a:pt x="97553" y="99753"/>
                  </a:cubicBezTo>
                  <a:cubicBezTo>
                    <a:pt x="99555" y="101325"/>
                    <a:pt x="100889" y="100770"/>
                    <a:pt x="101557" y="98551"/>
                  </a:cubicBezTo>
                  <a:cubicBezTo>
                    <a:pt x="102224" y="96332"/>
                    <a:pt x="103134" y="96332"/>
                    <a:pt x="102224" y="94298"/>
                  </a:cubicBezTo>
                  <a:cubicBezTo>
                    <a:pt x="101314" y="92172"/>
                    <a:pt x="101435" y="90508"/>
                    <a:pt x="102770" y="89768"/>
                  </a:cubicBezTo>
                  <a:cubicBezTo>
                    <a:pt x="104044" y="89121"/>
                    <a:pt x="107805" y="86902"/>
                    <a:pt x="109261" y="84129"/>
                  </a:cubicBezTo>
                  <a:cubicBezTo>
                    <a:pt x="110717" y="81448"/>
                    <a:pt x="112295" y="80431"/>
                    <a:pt x="111627" y="77288"/>
                  </a:cubicBezTo>
                  <a:cubicBezTo>
                    <a:pt x="110960" y="74237"/>
                    <a:pt x="109625" y="67673"/>
                    <a:pt x="112962" y="62958"/>
                  </a:cubicBezTo>
                  <a:cubicBezTo>
                    <a:pt x="116238" y="58151"/>
                    <a:pt x="117451" y="59167"/>
                    <a:pt x="117573" y="55377"/>
                  </a:cubicBezTo>
                  <a:cubicBezTo>
                    <a:pt x="117694" y="51587"/>
                    <a:pt x="117209" y="49553"/>
                    <a:pt x="118543" y="48351"/>
                  </a:cubicBezTo>
                  <a:cubicBezTo>
                    <a:pt x="119817" y="47149"/>
                    <a:pt x="120000" y="46594"/>
                    <a:pt x="119332" y="44375"/>
                  </a:cubicBezTo>
                  <a:close/>
                </a:path>
              </a:pathLst>
            </a:custGeom>
            <a:solidFill>
              <a:srgbClr val="D8D8D8"/>
            </a:solidFill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18" name="Shape 3011">
              <a:extLst>
                <a:ext uri="{FF2B5EF4-FFF2-40B4-BE49-F238E27FC236}">
                  <a16:creationId xmlns:a16="http://schemas.microsoft.com/office/drawing/2014/main" id="{7936E0E4-587C-4413-AA5D-B37A9FB8E0DF}"/>
                </a:ext>
              </a:extLst>
            </p:cNvPr>
            <p:cNvSpPr/>
            <p:nvPr/>
          </p:nvSpPr>
          <p:spPr>
            <a:xfrm>
              <a:off x="3238" y="1804"/>
              <a:ext cx="589" cy="92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97" y="91987"/>
                  </a:moveTo>
                  <a:cubicBezTo>
                    <a:pt x="116700" y="90301"/>
                    <a:pt x="109725" y="87289"/>
                    <a:pt x="108311" y="84638"/>
                  </a:cubicBezTo>
                  <a:cubicBezTo>
                    <a:pt x="106802" y="81927"/>
                    <a:pt x="105388" y="80843"/>
                    <a:pt x="102937" y="79156"/>
                  </a:cubicBezTo>
                  <a:cubicBezTo>
                    <a:pt x="100487" y="77469"/>
                    <a:pt x="99450" y="75722"/>
                    <a:pt x="99261" y="72349"/>
                  </a:cubicBezTo>
                  <a:cubicBezTo>
                    <a:pt x="98978" y="69036"/>
                    <a:pt x="100487" y="66867"/>
                    <a:pt x="101901" y="64759"/>
                  </a:cubicBezTo>
                  <a:cubicBezTo>
                    <a:pt x="103315" y="62650"/>
                    <a:pt x="106614" y="61204"/>
                    <a:pt x="104163" y="57650"/>
                  </a:cubicBezTo>
                  <a:cubicBezTo>
                    <a:pt x="101712" y="54036"/>
                    <a:pt x="100204" y="53493"/>
                    <a:pt x="100204" y="51385"/>
                  </a:cubicBezTo>
                  <a:cubicBezTo>
                    <a:pt x="100204" y="49277"/>
                    <a:pt x="100864" y="45361"/>
                    <a:pt x="98413" y="43795"/>
                  </a:cubicBezTo>
                  <a:cubicBezTo>
                    <a:pt x="95962" y="42228"/>
                    <a:pt x="97376" y="40000"/>
                    <a:pt x="98790" y="38433"/>
                  </a:cubicBezTo>
                  <a:cubicBezTo>
                    <a:pt x="100204" y="36867"/>
                    <a:pt x="104351" y="37168"/>
                    <a:pt x="102560" y="35542"/>
                  </a:cubicBezTo>
                  <a:cubicBezTo>
                    <a:pt x="100675" y="33855"/>
                    <a:pt x="100487" y="33493"/>
                    <a:pt x="102278" y="32530"/>
                  </a:cubicBezTo>
                  <a:cubicBezTo>
                    <a:pt x="104163" y="31506"/>
                    <a:pt x="103974" y="30361"/>
                    <a:pt x="102560" y="29277"/>
                  </a:cubicBezTo>
                  <a:cubicBezTo>
                    <a:pt x="101052" y="28132"/>
                    <a:pt x="93228" y="23795"/>
                    <a:pt x="96999" y="21686"/>
                  </a:cubicBezTo>
                  <a:cubicBezTo>
                    <a:pt x="100675" y="19578"/>
                    <a:pt x="102937" y="19759"/>
                    <a:pt x="103126" y="16867"/>
                  </a:cubicBezTo>
                  <a:cubicBezTo>
                    <a:pt x="103315" y="13975"/>
                    <a:pt x="103786" y="14216"/>
                    <a:pt x="104351" y="11987"/>
                  </a:cubicBezTo>
                  <a:cubicBezTo>
                    <a:pt x="105011" y="9698"/>
                    <a:pt x="105200" y="8915"/>
                    <a:pt x="106614" y="7951"/>
                  </a:cubicBezTo>
                  <a:cubicBezTo>
                    <a:pt x="108028" y="6927"/>
                    <a:pt x="108876" y="5060"/>
                    <a:pt x="107462" y="3915"/>
                  </a:cubicBezTo>
                  <a:cubicBezTo>
                    <a:pt x="106331" y="3072"/>
                    <a:pt x="104351" y="1506"/>
                    <a:pt x="103503" y="0"/>
                  </a:cubicBezTo>
                  <a:cubicBezTo>
                    <a:pt x="102937" y="60"/>
                    <a:pt x="102278" y="481"/>
                    <a:pt x="101241" y="1445"/>
                  </a:cubicBezTo>
                  <a:cubicBezTo>
                    <a:pt x="97941" y="4819"/>
                    <a:pt x="95962" y="5481"/>
                    <a:pt x="93888" y="4578"/>
                  </a:cubicBezTo>
                  <a:cubicBezTo>
                    <a:pt x="91814" y="3674"/>
                    <a:pt x="86441" y="1265"/>
                    <a:pt x="86441" y="2831"/>
                  </a:cubicBezTo>
                  <a:cubicBezTo>
                    <a:pt x="86441" y="4397"/>
                    <a:pt x="87289" y="5240"/>
                    <a:pt x="84838" y="6626"/>
                  </a:cubicBezTo>
                  <a:cubicBezTo>
                    <a:pt x="82293" y="7951"/>
                    <a:pt x="79088" y="8192"/>
                    <a:pt x="79465" y="10421"/>
                  </a:cubicBezTo>
                  <a:cubicBezTo>
                    <a:pt x="79842" y="12650"/>
                    <a:pt x="85216" y="15542"/>
                    <a:pt x="78617" y="15963"/>
                  </a:cubicBezTo>
                  <a:cubicBezTo>
                    <a:pt x="72018" y="16445"/>
                    <a:pt x="73244" y="16445"/>
                    <a:pt x="72018" y="18192"/>
                  </a:cubicBezTo>
                  <a:cubicBezTo>
                    <a:pt x="70793" y="20000"/>
                    <a:pt x="67494" y="21325"/>
                    <a:pt x="65891" y="22891"/>
                  </a:cubicBezTo>
                  <a:cubicBezTo>
                    <a:pt x="64194" y="24457"/>
                    <a:pt x="61366" y="25120"/>
                    <a:pt x="61366" y="27349"/>
                  </a:cubicBezTo>
                  <a:cubicBezTo>
                    <a:pt x="61366" y="29578"/>
                    <a:pt x="62120" y="30481"/>
                    <a:pt x="59293" y="30481"/>
                  </a:cubicBezTo>
                  <a:cubicBezTo>
                    <a:pt x="56370" y="30481"/>
                    <a:pt x="54296" y="33373"/>
                    <a:pt x="51846" y="31807"/>
                  </a:cubicBezTo>
                  <a:cubicBezTo>
                    <a:pt x="49395" y="30240"/>
                    <a:pt x="46472" y="28253"/>
                    <a:pt x="44870" y="29578"/>
                  </a:cubicBezTo>
                  <a:cubicBezTo>
                    <a:pt x="43173" y="30963"/>
                    <a:pt x="38648" y="30240"/>
                    <a:pt x="36197" y="30240"/>
                  </a:cubicBezTo>
                  <a:cubicBezTo>
                    <a:pt x="35915" y="30240"/>
                    <a:pt x="35726" y="30240"/>
                    <a:pt x="35538" y="30180"/>
                  </a:cubicBezTo>
                  <a:cubicBezTo>
                    <a:pt x="34312" y="31265"/>
                    <a:pt x="33181" y="32048"/>
                    <a:pt x="31484" y="32831"/>
                  </a:cubicBezTo>
                  <a:cubicBezTo>
                    <a:pt x="29222" y="33855"/>
                    <a:pt x="30447" y="34518"/>
                    <a:pt x="29599" y="35843"/>
                  </a:cubicBezTo>
                  <a:cubicBezTo>
                    <a:pt x="28845" y="37168"/>
                    <a:pt x="28845" y="37530"/>
                    <a:pt x="30447" y="38855"/>
                  </a:cubicBezTo>
                  <a:cubicBezTo>
                    <a:pt x="32144" y="40180"/>
                    <a:pt x="30070" y="40903"/>
                    <a:pt x="30824" y="42409"/>
                  </a:cubicBezTo>
                  <a:cubicBezTo>
                    <a:pt x="31673" y="43975"/>
                    <a:pt x="36857" y="44578"/>
                    <a:pt x="40534" y="45000"/>
                  </a:cubicBezTo>
                  <a:cubicBezTo>
                    <a:pt x="44210" y="45421"/>
                    <a:pt x="44493" y="45783"/>
                    <a:pt x="47132" y="47228"/>
                  </a:cubicBezTo>
                  <a:cubicBezTo>
                    <a:pt x="49772" y="48674"/>
                    <a:pt x="55805" y="49036"/>
                    <a:pt x="59481" y="49698"/>
                  </a:cubicBezTo>
                  <a:cubicBezTo>
                    <a:pt x="63157" y="50361"/>
                    <a:pt x="61084" y="52289"/>
                    <a:pt x="62592" y="54277"/>
                  </a:cubicBezTo>
                  <a:cubicBezTo>
                    <a:pt x="64006" y="56265"/>
                    <a:pt x="60895" y="56506"/>
                    <a:pt x="58821" y="58192"/>
                  </a:cubicBezTo>
                  <a:cubicBezTo>
                    <a:pt x="56842" y="59879"/>
                    <a:pt x="58633" y="61204"/>
                    <a:pt x="60518" y="62530"/>
                  </a:cubicBezTo>
                  <a:cubicBezTo>
                    <a:pt x="62403" y="63855"/>
                    <a:pt x="62969" y="64457"/>
                    <a:pt x="62403" y="65963"/>
                  </a:cubicBezTo>
                  <a:cubicBezTo>
                    <a:pt x="61743" y="67530"/>
                    <a:pt x="55616" y="67650"/>
                    <a:pt x="53071" y="67469"/>
                  </a:cubicBezTo>
                  <a:cubicBezTo>
                    <a:pt x="50620" y="67228"/>
                    <a:pt x="51280" y="67108"/>
                    <a:pt x="50620" y="67891"/>
                  </a:cubicBezTo>
                  <a:cubicBezTo>
                    <a:pt x="50054" y="68674"/>
                    <a:pt x="49583" y="68554"/>
                    <a:pt x="47981" y="67891"/>
                  </a:cubicBezTo>
                  <a:cubicBezTo>
                    <a:pt x="46284" y="67228"/>
                    <a:pt x="46095" y="68012"/>
                    <a:pt x="43456" y="68433"/>
                  </a:cubicBezTo>
                  <a:cubicBezTo>
                    <a:pt x="40722" y="68915"/>
                    <a:pt x="44493" y="70000"/>
                    <a:pt x="44493" y="72048"/>
                  </a:cubicBezTo>
                  <a:cubicBezTo>
                    <a:pt x="44493" y="74036"/>
                    <a:pt x="41948" y="72831"/>
                    <a:pt x="39497" y="72831"/>
                  </a:cubicBezTo>
                  <a:cubicBezTo>
                    <a:pt x="37046" y="72831"/>
                    <a:pt x="36669" y="73614"/>
                    <a:pt x="33558" y="73795"/>
                  </a:cubicBezTo>
                  <a:cubicBezTo>
                    <a:pt x="30447" y="74036"/>
                    <a:pt x="27996" y="72710"/>
                    <a:pt x="27148" y="71566"/>
                  </a:cubicBezTo>
                  <a:cubicBezTo>
                    <a:pt x="26300" y="70481"/>
                    <a:pt x="23472" y="71024"/>
                    <a:pt x="19324" y="71265"/>
                  </a:cubicBezTo>
                  <a:cubicBezTo>
                    <a:pt x="15176" y="71445"/>
                    <a:pt x="16213" y="73614"/>
                    <a:pt x="17250" y="74578"/>
                  </a:cubicBezTo>
                  <a:cubicBezTo>
                    <a:pt x="18287" y="75602"/>
                    <a:pt x="18098" y="76506"/>
                    <a:pt x="16496" y="76927"/>
                  </a:cubicBezTo>
                  <a:cubicBezTo>
                    <a:pt x="14799" y="77409"/>
                    <a:pt x="13574" y="78614"/>
                    <a:pt x="13385" y="79518"/>
                  </a:cubicBezTo>
                  <a:cubicBezTo>
                    <a:pt x="13197" y="80421"/>
                    <a:pt x="14988" y="80421"/>
                    <a:pt x="16873" y="80180"/>
                  </a:cubicBezTo>
                  <a:cubicBezTo>
                    <a:pt x="18758" y="79939"/>
                    <a:pt x="19512" y="81204"/>
                    <a:pt x="21021" y="82048"/>
                  </a:cubicBezTo>
                  <a:cubicBezTo>
                    <a:pt x="22435" y="82951"/>
                    <a:pt x="19795" y="83975"/>
                    <a:pt x="19984" y="85301"/>
                  </a:cubicBezTo>
                  <a:cubicBezTo>
                    <a:pt x="20172" y="86626"/>
                    <a:pt x="18758" y="86626"/>
                    <a:pt x="17721" y="87650"/>
                  </a:cubicBezTo>
                  <a:cubicBezTo>
                    <a:pt x="16684" y="88674"/>
                    <a:pt x="15836" y="88795"/>
                    <a:pt x="16873" y="89216"/>
                  </a:cubicBezTo>
                  <a:cubicBezTo>
                    <a:pt x="17910" y="89638"/>
                    <a:pt x="18758" y="90240"/>
                    <a:pt x="17062" y="91204"/>
                  </a:cubicBezTo>
                  <a:cubicBezTo>
                    <a:pt x="15459" y="92228"/>
                    <a:pt x="17062" y="91867"/>
                    <a:pt x="18947" y="92771"/>
                  </a:cubicBezTo>
                  <a:cubicBezTo>
                    <a:pt x="20738" y="93674"/>
                    <a:pt x="20172" y="94578"/>
                    <a:pt x="17439" y="94698"/>
                  </a:cubicBezTo>
                  <a:cubicBezTo>
                    <a:pt x="14799" y="94819"/>
                    <a:pt x="15176" y="94096"/>
                    <a:pt x="13951" y="93433"/>
                  </a:cubicBezTo>
                  <a:cubicBezTo>
                    <a:pt x="12725" y="92771"/>
                    <a:pt x="12160" y="93674"/>
                    <a:pt x="11688" y="94457"/>
                  </a:cubicBezTo>
                  <a:cubicBezTo>
                    <a:pt x="11311" y="95240"/>
                    <a:pt x="8672" y="94457"/>
                    <a:pt x="7164" y="94216"/>
                  </a:cubicBezTo>
                  <a:cubicBezTo>
                    <a:pt x="5750" y="94036"/>
                    <a:pt x="4524" y="95120"/>
                    <a:pt x="2262" y="95903"/>
                  </a:cubicBezTo>
                  <a:cubicBezTo>
                    <a:pt x="0" y="96686"/>
                    <a:pt x="3487" y="97349"/>
                    <a:pt x="5750" y="97831"/>
                  </a:cubicBezTo>
                  <a:cubicBezTo>
                    <a:pt x="8012" y="98253"/>
                    <a:pt x="7824" y="98674"/>
                    <a:pt x="6410" y="99698"/>
                  </a:cubicBezTo>
                  <a:cubicBezTo>
                    <a:pt x="4901" y="100722"/>
                    <a:pt x="7824" y="101506"/>
                    <a:pt x="5750" y="102289"/>
                  </a:cubicBezTo>
                  <a:cubicBezTo>
                    <a:pt x="4619" y="102710"/>
                    <a:pt x="3205" y="103674"/>
                    <a:pt x="2262" y="104457"/>
                  </a:cubicBezTo>
                  <a:cubicBezTo>
                    <a:pt x="3016" y="104457"/>
                    <a:pt x="3676" y="104518"/>
                    <a:pt x="4336" y="104518"/>
                  </a:cubicBezTo>
                  <a:cubicBezTo>
                    <a:pt x="7352" y="104518"/>
                    <a:pt x="7635" y="106506"/>
                    <a:pt x="10274" y="108433"/>
                  </a:cubicBezTo>
                  <a:cubicBezTo>
                    <a:pt x="12914" y="110301"/>
                    <a:pt x="16873" y="108855"/>
                    <a:pt x="20172" y="107771"/>
                  </a:cubicBezTo>
                  <a:cubicBezTo>
                    <a:pt x="23472" y="106626"/>
                    <a:pt x="25545" y="107108"/>
                    <a:pt x="29505" y="106987"/>
                  </a:cubicBezTo>
                  <a:cubicBezTo>
                    <a:pt x="33558" y="106807"/>
                    <a:pt x="31390" y="108614"/>
                    <a:pt x="32898" y="109819"/>
                  </a:cubicBezTo>
                  <a:cubicBezTo>
                    <a:pt x="34501" y="110963"/>
                    <a:pt x="36009" y="110301"/>
                    <a:pt x="37894" y="109819"/>
                  </a:cubicBezTo>
                  <a:cubicBezTo>
                    <a:pt x="39685" y="109337"/>
                    <a:pt x="40345" y="109457"/>
                    <a:pt x="41288" y="110481"/>
                  </a:cubicBezTo>
                  <a:cubicBezTo>
                    <a:pt x="42230" y="111506"/>
                    <a:pt x="43079" y="111506"/>
                    <a:pt x="44681" y="111144"/>
                  </a:cubicBezTo>
                  <a:cubicBezTo>
                    <a:pt x="46190" y="110843"/>
                    <a:pt x="48075" y="112469"/>
                    <a:pt x="50526" y="113855"/>
                  </a:cubicBezTo>
                  <a:cubicBezTo>
                    <a:pt x="52977" y="115180"/>
                    <a:pt x="55145" y="114156"/>
                    <a:pt x="57596" y="113012"/>
                  </a:cubicBezTo>
                  <a:cubicBezTo>
                    <a:pt x="60141" y="111807"/>
                    <a:pt x="61649" y="113012"/>
                    <a:pt x="63817" y="113012"/>
                  </a:cubicBezTo>
                  <a:cubicBezTo>
                    <a:pt x="65985" y="113012"/>
                    <a:pt x="68153" y="114156"/>
                    <a:pt x="69662" y="115180"/>
                  </a:cubicBezTo>
                  <a:cubicBezTo>
                    <a:pt x="71264" y="116204"/>
                    <a:pt x="72490" y="116325"/>
                    <a:pt x="75883" y="116204"/>
                  </a:cubicBezTo>
                  <a:cubicBezTo>
                    <a:pt x="79277" y="116024"/>
                    <a:pt x="78051" y="116686"/>
                    <a:pt x="80785" y="118373"/>
                  </a:cubicBezTo>
                  <a:cubicBezTo>
                    <a:pt x="83613" y="120000"/>
                    <a:pt x="85121" y="119036"/>
                    <a:pt x="88515" y="118012"/>
                  </a:cubicBezTo>
                  <a:cubicBezTo>
                    <a:pt x="89269" y="117771"/>
                    <a:pt x="90023" y="117710"/>
                    <a:pt x="90777" y="117590"/>
                  </a:cubicBezTo>
                  <a:cubicBezTo>
                    <a:pt x="91249" y="116626"/>
                    <a:pt x="91720" y="115542"/>
                    <a:pt x="91437" y="115000"/>
                  </a:cubicBezTo>
                  <a:cubicBezTo>
                    <a:pt x="90777" y="113915"/>
                    <a:pt x="89363" y="112891"/>
                    <a:pt x="87478" y="111987"/>
                  </a:cubicBezTo>
                  <a:cubicBezTo>
                    <a:pt x="85593" y="111084"/>
                    <a:pt x="86252" y="110662"/>
                    <a:pt x="87666" y="109397"/>
                  </a:cubicBezTo>
                  <a:cubicBezTo>
                    <a:pt x="89175" y="108192"/>
                    <a:pt x="88892" y="106506"/>
                    <a:pt x="92191" y="106626"/>
                  </a:cubicBezTo>
                  <a:cubicBezTo>
                    <a:pt x="95490" y="106746"/>
                    <a:pt x="99638" y="106867"/>
                    <a:pt x="99827" y="105542"/>
                  </a:cubicBezTo>
                  <a:cubicBezTo>
                    <a:pt x="100015" y="104156"/>
                    <a:pt x="101241" y="102168"/>
                    <a:pt x="98413" y="102048"/>
                  </a:cubicBezTo>
                  <a:cubicBezTo>
                    <a:pt x="95490" y="101927"/>
                    <a:pt x="91626" y="102289"/>
                    <a:pt x="91814" y="101144"/>
                  </a:cubicBezTo>
                  <a:cubicBezTo>
                    <a:pt x="92003" y="100060"/>
                    <a:pt x="92191" y="99036"/>
                    <a:pt x="89740" y="99036"/>
                  </a:cubicBezTo>
                  <a:cubicBezTo>
                    <a:pt x="87289" y="99036"/>
                    <a:pt x="86064" y="98614"/>
                    <a:pt x="86064" y="97951"/>
                  </a:cubicBezTo>
                  <a:cubicBezTo>
                    <a:pt x="86064" y="97228"/>
                    <a:pt x="85216" y="95903"/>
                    <a:pt x="90966" y="96385"/>
                  </a:cubicBezTo>
                  <a:cubicBezTo>
                    <a:pt x="96716" y="96807"/>
                    <a:pt x="98224" y="95602"/>
                    <a:pt x="98790" y="96566"/>
                  </a:cubicBezTo>
                  <a:cubicBezTo>
                    <a:pt x="99450" y="97590"/>
                    <a:pt x="99827" y="97590"/>
                    <a:pt x="102937" y="97590"/>
                  </a:cubicBezTo>
                  <a:cubicBezTo>
                    <a:pt x="106048" y="97590"/>
                    <a:pt x="106237" y="95662"/>
                    <a:pt x="110102" y="96807"/>
                  </a:cubicBezTo>
                  <a:cubicBezTo>
                    <a:pt x="114061" y="97951"/>
                    <a:pt x="114061" y="97228"/>
                    <a:pt x="116135" y="95903"/>
                  </a:cubicBezTo>
                  <a:cubicBezTo>
                    <a:pt x="118208" y="94578"/>
                    <a:pt x="119999" y="93674"/>
                    <a:pt x="118397" y="91987"/>
                  </a:cubicBezTo>
                  <a:close/>
                </a:path>
              </a:pathLst>
            </a:custGeom>
            <a:solidFill>
              <a:srgbClr val="D8D8D8"/>
            </a:solidFill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19" name="Shape 3012">
              <a:extLst>
                <a:ext uri="{FF2B5EF4-FFF2-40B4-BE49-F238E27FC236}">
                  <a16:creationId xmlns:a16="http://schemas.microsoft.com/office/drawing/2014/main" id="{696726B0-820D-4AF5-98B6-01CC8342BE6D}"/>
                </a:ext>
              </a:extLst>
            </p:cNvPr>
            <p:cNvSpPr/>
            <p:nvPr/>
          </p:nvSpPr>
          <p:spPr>
            <a:xfrm>
              <a:off x="3029" y="3028"/>
              <a:ext cx="700" cy="5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1257" y="22084"/>
                  </a:moveTo>
                  <a:cubicBezTo>
                    <a:pt x="98001" y="20369"/>
                    <a:pt x="98477" y="18352"/>
                    <a:pt x="97445" y="15932"/>
                  </a:cubicBezTo>
                  <a:cubicBezTo>
                    <a:pt x="96412" y="13512"/>
                    <a:pt x="94904" y="13310"/>
                    <a:pt x="92998" y="12907"/>
                  </a:cubicBezTo>
                  <a:cubicBezTo>
                    <a:pt x="91091" y="12504"/>
                    <a:pt x="92283" y="12201"/>
                    <a:pt x="93156" y="10487"/>
                  </a:cubicBezTo>
                  <a:cubicBezTo>
                    <a:pt x="94030" y="8773"/>
                    <a:pt x="92124" y="8067"/>
                    <a:pt x="92124" y="6554"/>
                  </a:cubicBezTo>
                  <a:cubicBezTo>
                    <a:pt x="92124" y="5042"/>
                    <a:pt x="91409" y="3327"/>
                    <a:pt x="89185" y="3226"/>
                  </a:cubicBezTo>
                  <a:cubicBezTo>
                    <a:pt x="86882" y="3025"/>
                    <a:pt x="86009" y="3327"/>
                    <a:pt x="84659" y="5445"/>
                  </a:cubicBezTo>
                  <a:cubicBezTo>
                    <a:pt x="83229" y="7462"/>
                    <a:pt x="81720" y="5445"/>
                    <a:pt x="81323" y="3529"/>
                  </a:cubicBezTo>
                  <a:cubicBezTo>
                    <a:pt x="81005" y="1714"/>
                    <a:pt x="78702" y="1109"/>
                    <a:pt x="76637" y="605"/>
                  </a:cubicBezTo>
                  <a:cubicBezTo>
                    <a:pt x="74573" y="0"/>
                    <a:pt x="73381" y="2420"/>
                    <a:pt x="74890" y="4336"/>
                  </a:cubicBezTo>
                  <a:cubicBezTo>
                    <a:pt x="76479" y="6151"/>
                    <a:pt x="75764" y="7663"/>
                    <a:pt x="74731" y="9579"/>
                  </a:cubicBezTo>
                  <a:cubicBezTo>
                    <a:pt x="73699" y="11394"/>
                    <a:pt x="72508" y="11596"/>
                    <a:pt x="69887" y="8974"/>
                  </a:cubicBezTo>
                  <a:cubicBezTo>
                    <a:pt x="67266" y="6352"/>
                    <a:pt x="65360" y="11394"/>
                    <a:pt x="62263" y="12000"/>
                  </a:cubicBezTo>
                  <a:cubicBezTo>
                    <a:pt x="59166" y="12504"/>
                    <a:pt x="62263" y="15731"/>
                    <a:pt x="60039" y="18151"/>
                  </a:cubicBezTo>
                  <a:cubicBezTo>
                    <a:pt x="57736" y="20571"/>
                    <a:pt x="54639" y="19260"/>
                    <a:pt x="52177" y="18857"/>
                  </a:cubicBezTo>
                  <a:cubicBezTo>
                    <a:pt x="49794" y="18554"/>
                    <a:pt x="49238" y="16235"/>
                    <a:pt x="47015" y="14016"/>
                  </a:cubicBezTo>
                  <a:cubicBezTo>
                    <a:pt x="44712" y="11798"/>
                    <a:pt x="45268" y="14722"/>
                    <a:pt x="44076" y="16436"/>
                  </a:cubicBezTo>
                  <a:cubicBezTo>
                    <a:pt x="42806" y="18151"/>
                    <a:pt x="41138" y="17747"/>
                    <a:pt x="39708" y="19260"/>
                  </a:cubicBezTo>
                  <a:cubicBezTo>
                    <a:pt x="38358" y="20773"/>
                    <a:pt x="40026" y="23697"/>
                    <a:pt x="42170" y="25613"/>
                  </a:cubicBezTo>
                  <a:cubicBezTo>
                    <a:pt x="44235" y="27428"/>
                    <a:pt x="45982" y="28941"/>
                    <a:pt x="49238" y="28941"/>
                  </a:cubicBezTo>
                  <a:cubicBezTo>
                    <a:pt x="52574" y="28941"/>
                    <a:pt x="50986" y="30252"/>
                    <a:pt x="51144" y="31966"/>
                  </a:cubicBezTo>
                  <a:cubicBezTo>
                    <a:pt x="51303" y="33680"/>
                    <a:pt x="52415" y="34386"/>
                    <a:pt x="53606" y="36403"/>
                  </a:cubicBezTo>
                  <a:cubicBezTo>
                    <a:pt x="54798" y="38521"/>
                    <a:pt x="52574" y="38722"/>
                    <a:pt x="50430" y="38521"/>
                  </a:cubicBezTo>
                  <a:cubicBezTo>
                    <a:pt x="48365" y="38319"/>
                    <a:pt x="47332" y="39226"/>
                    <a:pt x="45426" y="39226"/>
                  </a:cubicBezTo>
                  <a:cubicBezTo>
                    <a:pt x="43520" y="39226"/>
                    <a:pt x="43520" y="40235"/>
                    <a:pt x="41455" y="41344"/>
                  </a:cubicBezTo>
                  <a:cubicBezTo>
                    <a:pt x="39391" y="42453"/>
                    <a:pt x="38358" y="41142"/>
                    <a:pt x="37246" y="39630"/>
                  </a:cubicBezTo>
                  <a:cubicBezTo>
                    <a:pt x="36214" y="38117"/>
                    <a:pt x="35737" y="39025"/>
                    <a:pt x="34705" y="40235"/>
                  </a:cubicBezTo>
                  <a:cubicBezTo>
                    <a:pt x="34387" y="40537"/>
                    <a:pt x="33831" y="40436"/>
                    <a:pt x="33275" y="40134"/>
                  </a:cubicBezTo>
                  <a:cubicBezTo>
                    <a:pt x="32878" y="43361"/>
                    <a:pt x="32481" y="49008"/>
                    <a:pt x="30496" y="49310"/>
                  </a:cubicBezTo>
                  <a:cubicBezTo>
                    <a:pt x="28431" y="49714"/>
                    <a:pt x="27081" y="50117"/>
                    <a:pt x="23269" y="50823"/>
                  </a:cubicBezTo>
                  <a:cubicBezTo>
                    <a:pt x="19457" y="51630"/>
                    <a:pt x="19060" y="51226"/>
                    <a:pt x="13898" y="49714"/>
                  </a:cubicBezTo>
                  <a:cubicBezTo>
                    <a:pt x="8656" y="48201"/>
                    <a:pt x="13898" y="49714"/>
                    <a:pt x="11436" y="52739"/>
                  </a:cubicBezTo>
                  <a:cubicBezTo>
                    <a:pt x="8974" y="55663"/>
                    <a:pt x="8974" y="53042"/>
                    <a:pt x="7624" y="49714"/>
                  </a:cubicBezTo>
                  <a:cubicBezTo>
                    <a:pt x="6273" y="46386"/>
                    <a:pt x="5559" y="50823"/>
                    <a:pt x="2779" y="55361"/>
                  </a:cubicBezTo>
                  <a:cubicBezTo>
                    <a:pt x="0" y="59798"/>
                    <a:pt x="714" y="57579"/>
                    <a:pt x="2779" y="59798"/>
                  </a:cubicBezTo>
                  <a:cubicBezTo>
                    <a:pt x="4844" y="62016"/>
                    <a:pt x="4129" y="62420"/>
                    <a:pt x="2382" y="63529"/>
                  </a:cubicBezTo>
                  <a:cubicBezTo>
                    <a:pt x="714" y="64638"/>
                    <a:pt x="2064" y="69176"/>
                    <a:pt x="4129" y="70991"/>
                  </a:cubicBezTo>
                  <a:cubicBezTo>
                    <a:pt x="6273" y="72907"/>
                    <a:pt x="8974" y="73310"/>
                    <a:pt x="8974" y="70991"/>
                  </a:cubicBezTo>
                  <a:cubicBezTo>
                    <a:pt x="8974" y="68773"/>
                    <a:pt x="11118" y="69478"/>
                    <a:pt x="12150" y="70689"/>
                  </a:cubicBezTo>
                  <a:cubicBezTo>
                    <a:pt x="13183" y="71798"/>
                    <a:pt x="14533" y="68067"/>
                    <a:pt x="16677" y="68369"/>
                  </a:cubicBezTo>
                  <a:cubicBezTo>
                    <a:pt x="18742" y="68773"/>
                    <a:pt x="19060" y="71394"/>
                    <a:pt x="20489" y="72907"/>
                  </a:cubicBezTo>
                  <a:cubicBezTo>
                    <a:pt x="21839" y="74420"/>
                    <a:pt x="21839" y="77344"/>
                    <a:pt x="20489" y="79663"/>
                  </a:cubicBezTo>
                  <a:cubicBezTo>
                    <a:pt x="19060" y="81882"/>
                    <a:pt x="18742" y="81882"/>
                    <a:pt x="15962" y="86319"/>
                  </a:cubicBezTo>
                  <a:cubicBezTo>
                    <a:pt x="13183" y="90857"/>
                    <a:pt x="15962" y="93478"/>
                    <a:pt x="15962" y="96100"/>
                  </a:cubicBezTo>
                  <a:cubicBezTo>
                    <a:pt x="15962" y="98722"/>
                    <a:pt x="20489" y="101344"/>
                    <a:pt x="22554" y="103563"/>
                  </a:cubicBezTo>
                  <a:cubicBezTo>
                    <a:pt x="24619" y="105781"/>
                    <a:pt x="23587" y="110218"/>
                    <a:pt x="20489" y="113647"/>
                  </a:cubicBezTo>
                  <a:cubicBezTo>
                    <a:pt x="17313" y="116974"/>
                    <a:pt x="20807" y="118890"/>
                    <a:pt x="24301" y="118890"/>
                  </a:cubicBezTo>
                  <a:cubicBezTo>
                    <a:pt x="27716" y="118890"/>
                    <a:pt x="28431" y="116974"/>
                    <a:pt x="29861" y="114756"/>
                  </a:cubicBezTo>
                  <a:cubicBezTo>
                    <a:pt x="31211" y="112537"/>
                    <a:pt x="31528" y="111025"/>
                    <a:pt x="34308" y="110621"/>
                  </a:cubicBezTo>
                  <a:cubicBezTo>
                    <a:pt x="37088" y="110218"/>
                    <a:pt x="39549" y="114756"/>
                    <a:pt x="41614" y="114352"/>
                  </a:cubicBezTo>
                  <a:cubicBezTo>
                    <a:pt x="43679" y="114050"/>
                    <a:pt x="46141" y="115462"/>
                    <a:pt x="48921" y="117781"/>
                  </a:cubicBezTo>
                  <a:cubicBezTo>
                    <a:pt x="51700" y="120000"/>
                    <a:pt x="53448" y="115865"/>
                    <a:pt x="53448" y="112134"/>
                  </a:cubicBezTo>
                  <a:cubicBezTo>
                    <a:pt x="53448" y="108403"/>
                    <a:pt x="58610" y="109512"/>
                    <a:pt x="60357" y="107294"/>
                  </a:cubicBezTo>
                  <a:cubicBezTo>
                    <a:pt x="62104" y="105075"/>
                    <a:pt x="63454" y="103563"/>
                    <a:pt x="67266" y="103159"/>
                  </a:cubicBezTo>
                  <a:cubicBezTo>
                    <a:pt x="71078" y="102756"/>
                    <a:pt x="70046" y="99831"/>
                    <a:pt x="73223" y="96100"/>
                  </a:cubicBezTo>
                  <a:cubicBezTo>
                    <a:pt x="76320" y="92369"/>
                    <a:pt x="75605" y="95294"/>
                    <a:pt x="77035" y="98722"/>
                  </a:cubicBezTo>
                  <a:cubicBezTo>
                    <a:pt x="78385" y="102050"/>
                    <a:pt x="80847" y="102050"/>
                    <a:pt x="82197" y="100941"/>
                  </a:cubicBezTo>
                  <a:cubicBezTo>
                    <a:pt x="83626" y="99831"/>
                    <a:pt x="84262" y="101344"/>
                    <a:pt x="86406" y="103865"/>
                  </a:cubicBezTo>
                  <a:cubicBezTo>
                    <a:pt x="88471" y="106487"/>
                    <a:pt x="88471" y="102756"/>
                    <a:pt x="90853" y="102050"/>
                  </a:cubicBezTo>
                  <a:cubicBezTo>
                    <a:pt x="93315" y="101344"/>
                    <a:pt x="92283" y="99025"/>
                    <a:pt x="92998" y="96403"/>
                  </a:cubicBezTo>
                  <a:cubicBezTo>
                    <a:pt x="93633" y="93781"/>
                    <a:pt x="96810" y="93075"/>
                    <a:pt x="99192" y="94991"/>
                  </a:cubicBezTo>
                  <a:cubicBezTo>
                    <a:pt x="101654" y="96806"/>
                    <a:pt x="102686" y="96100"/>
                    <a:pt x="103401" y="93478"/>
                  </a:cubicBezTo>
                  <a:cubicBezTo>
                    <a:pt x="104037" y="90857"/>
                    <a:pt x="105466" y="92369"/>
                    <a:pt x="108960" y="92369"/>
                  </a:cubicBezTo>
                  <a:cubicBezTo>
                    <a:pt x="112375" y="92369"/>
                    <a:pt x="108960" y="89747"/>
                    <a:pt x="108960" y="86722"/>
                  </a:cubicBezTo>
                  <a:cubicBezTo>
                    <a:pt x="108960" y="83697"/>
                    <a:pt x="112772" y="84100"/>
                    <a:pt x="114123" y="85613"/>
                  </a:cubicBezTo>
                  <a:cubicBezTo>
                    <a:pt x="115552" y="87126"/>
                    <a:pt x="116585" y="86016"/>
                    <a:pt x="118252" y="82588"/>
                  </a:cubicBezTo>
                  <a:cubicBezTo>
                    <a:pt x="120000" y="79260"/>
                    <a:pt x="118649" y="76235"/>
                    <a:pt x="117935" y="75126"/>
                  </a:cubicBezTo>
                  <a:cubicBezTo>
                    <a:pt x="117220" y="74016"/>
                    <a:pt x="115155" y="69882"/>
                    <a:pt x="116585" y="67663"/>
                  </a:cubicBezTo>
                  <a:cubicBezTo>
                    <a:pt x="117935" y="65445"/>
                    <a:pt x="118649" y="66151"/>
                    <a:pt x="117617" y="64336"/>
                  </a:cubicBezTo>
                  <a:cubicBezTo>
                    <a:pt x="116585" y="62420"/>
                    <a:pt x="115155" y="60907"/>
                    <a:pt x="116902" y="59798"/>
                  </a:cubicBezTo>
                  <a:cubicBezTo>
                    <a:pt x="118649" y="58689"/>
                    <a:pt x="118252" y="57579"/>
                    <a:pt x="117935" y="53042"/>
                  </a:cubicBezTo>
                  <a:cubicBezTo>
                    <a:pt x="117617" y="48605"/>
                    <a:pt x="114123" y="52336"/>
                    <a:pt x="110628" y="51630"/>
                  </a:cubicBezTo>
                  <a:cubicBezTo>
                    <a:pt x="107213" y="50823"/>
                    <a:pt x="108246" y="55361"/>
                    <a:pt x="105069" y="53848"/>
                  </a:cubicBezTo>
                  <a:cubicBezTo>
                    <a:pt x="101972" y="52336"/>
                    <a:pt x="104751" y="51630"/>
                    <a:pt x="106499" y="49008"/>
                  </a:cubicBezTo>
                  <a:cubicBezTo>
                    <a:pt x="108246" y="46386"/>
                    <a:pt x="112375" y="42957"/>
                    <a:pt x="115155" y="42252"/>
                  </a:cubicBezTo>
                  <a:cubicBezTo>
                    <a:pt x="117935" y="41445"/>
                    <a:pt x="115870" y="38117"/>
                    <a:pt x="114123" y="34789"/>
                  </a:cubicBezTo>
                  <a:cubicBezTo>
                    <a:pt x="112375" y="31361"/>
                    <a:pt x="112058" y="30252"/>
                    <a:pt x="113090" y="26521"/>
                  </a:cubicBezTo>
                  <a:cubicBezTo>
                    <a:pt x="114123" y="22789"/>
                    <a:pt x="113408" y="23193"/>
                    <a:pt x="111343" y="20168"/>
                  </a:cubicBezTo>
                  <a:cubicBezTo>
                    <a:pt x="111264" y="20067"/>
                    <a:pt x="111264" y="20067"/>
                    <a:pt x="111184" y="19966"/>
                  </a:cubicBezTo>
                  <a:cubicBezTo>
                    <a:pt x="109913" y="20974"/>
                    <a:pt x="109040" y="21882"/>
                    <a:pt x="107372" y="22386"/>
                  </a:cubicBezTo>
                  <a:cubicBezTo>
                    <a:pt x="104751" y="23394"/>
                    <a:pt x="104592" y="23697"/>
                    <a:pt x="101257" y="22084"/>
                  </a:cubicBezTo>
                  <a:close/>
                </a:path>
              </a:pathLst>
            </a:custGeom>
            <a:solidFill>
              <a:srgbClr val="D8D8D8"/>
            </a:solidFill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20" name="Shape 3013">
              <a:extLst>
                <a:ext uri="{FF2B5EF4-FFF2-40B4-BE49-F238E27FC236}">
                  <a16:creationId xmlns:a16="http://schemas.microsoft.com/office/drawing/2014/main" id="{4EA7CBF8-6B3C-4411-99F6-C4638AAD23BC}"/>
                </a:ext>
              </a:extLst>
            </p:cNvPr>
            <p:cNvSpPr/>
            <p:nvPr/>
          </p:nvSpPr>
          <p:spPr>
            <a:xfrm>
              <a:off x="2329" y="2462"/>
              <a:ext cx="1423" cy="9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36" y="37456"/>
                  </a:moveTo>
                  <a:cubicBezTo>
                    <a:pt x="118711" y="35650"/>
                    <a:pt x="117423" y="35184"/>
                    <a:pt x="117540" y="34019"/>
                  </a:cubicBezTo>
                  <a:cubicBezTo>
                    <a:pt x="117696" y="32912"/>
                    <a:pt x="118594" y="30990"/>
                    <a:pt x="117423" y="31106"/>
                  </a:cubicBezTo>
                  <a:cubicBezTo>
                    <a:pt x="116291" y="31281"/>
                    <a:pt x="114612" y="30291"/>
                    <a:pt x="113207" y="31281"/>
                  </a:cubicBezTo>
                  <a:cubicBezTo>
                    <a:pt x="111802" y="32271"/>
                    <a:pt x="111177" y="33203"/>
                    <a:pt x="110006" y="31631"/>
                  </a:cubicBezTo>
                  <a:cubicBezTo>
                    <a:pt x="108874" y="30000"/>
                    <a:pt x="109381" y="29359"/>
                    <a:pt x="107976" y="29533"/>
                  </a:cubicBezTo>
                  <a:cubicBezTo>
                    <a:pt x="106571" y="29650"/>
                    <a:pt x="106063" y="29533"/>
                    <a:pt x="105400" y="28543"/>
                  </a:cubicBezTo>
                  <a:cubicBezTo>
                    <a:pt x="104775" y="27553"/>
                    <a:pt x="103877" y="26446"/>
                    <a:pt x="102979" y="26446"/>
                  </a:cubicBezTo>
                  <a:cubicBezTo>
                    <a:pt x="102081" y="26446"/>
                    <a:pt x="101457" y="25281"/>
                    <a:pt x="100403" y="26446"/>
                  </a:cubicBezTo>
                  <a:cubicBezTo>
                    <a:pt x="99388" y="27553"/>
                    <a:pt x="98490" y="28543"/>
                    <a:pt x="97475" y="27262"/>
                  </a:cubicBezTo>
                  <a:cubicBezTo>
                    <a:pt x="96460" y="25922"/>
                    <a:pt x="95679" y="24349"/>
                    <a:pt x="95055" y="24640"/>
                  </a:cubicBezTo>
                  <a:cubicBezTo>
                    <a:pt x="94391" y="24990"/>
                    <a:pt x="94040" y="24990"/>
                    <a:pt x="93649" y="24000"/>
                  </a:cubicBezTo>
                  <a:cubicBezTo>
                    <a:pt x="93259" y="23009"/>
                    <a:pt x="92986" y="22893"/>
                    <a:pt x="92244" y="23359"/>
                  </a:cubicBezTo>
                  <a:cubicBezTo>
                    <a:pt x="91463" y="23825"/>
                    <a:pt x="90839" y="24466"/>
                    <a:pt x="90175" y="23359"/>
                  </a:cubicBezTo>
                  <a:cubicBezTo>
                    <a:pt x="89551" y="22194"/>
                    <a:pt x="90448" y="20446"/>
                    <a:pt x="88770" y="20621"/>
                  </a:cubicBezTo>
                  <a:cubicBezTo>
                    <a:pt x="87130" y="20737"/>
                    <a:pt x="86271" y="20271"/>
                    <a:pt x="84905" y="21378"/>
                  </a:cubicBezTo>
                  <a:cubicBezTo>
                    <a:pt x="83539" y="22427"/>
                    <a:pt x="81899" y="23825"/>
                    <a:pt x="80806" y="22019"/>
                  </a:cubicBezTo>
                  <a:cubicBezTo>
                    <a:pt x="79713" y="20155"/>
                    <a:pt x="79596" y="18233"/>
                    <a:pt x="78347" y="18233"/>
                  </a:cubicBezTo>
                  <a:cubicBezTo>
                    <a:pt x="77059" y="18233"/>
                    <a:pt x="74834" y="17708"/>
                    <a:pt x="74756" y="18640"/>
                  </a:cubicBezTo>
                  <a:cubicBezTo>
                    <a:pt x="74677" y="19631"/>
                    <a:pt x="75536" y="21902"/>
                    <a:pt x="73545" y="22893"/>
                  </a:cubicBezTo>
                  <a:cubicBezTo>
                    <a:pt x="71594" y="23825"/>
                    <a:pt x="72023" y="24466"/>
                    <a:pt x="70149" y="23417"/>
                  </a:cubicBezTo>
                  <a:cubicBezTo>
                    <a:pt x="68275" y="22310"/>
                    <a:pt x="68197" y="23417"/>
                    <a:pt x="67182" y="22427"/>
                  </a:cubicBezTo>
                  <a:cubicBezTo>
                    <a:pt x="66128" y="21436"/>
                    <a:pt x="65309" y="21262"/>
                    <a:pt x="65191" y="20038"/>
                  </a:cubicBezTo>
                  <a:cubicBezTo>
                    <a:pt x="65113" y="18873"/>
                    <a:pt x="65309" y="17242"/>
                    <a:pt x="64255" y="16077"/>
                  </a:cubicBezTo>
                  <a:cubicBezTo>
                    <a:pt x="63240" y="14854"/>
                    <a:pt x="64528" y="14097"/>
                    <a:pt x="63591" y="13281"/>
                  </a:cubicBezTo>
                  <a:cubicBezTo>
                    <a:pt x="62654" y="12407"/>
                    <a:pt x="61951" y="12932"/>
                    <a:pt x="61444" y="13922"/>
                  </a:cubicBezTo>
                  <a:cubicBezTo>
                    <a:pt x="60936" y="14854"/>
                    <a:pt x="60156" y="15203"/>
                    <a:pt x="59492" y="14446"/>
                  </a:cubicBezTo>
                  <a:cubicBezTo>
                    <a:pt x="58828" y="13689"/>
                    <a:pt x="58399" y="12699"/>
                    <a:pt x="57540" y="11766"/>
                  </a:cubicBezTo>
                  <a:cubicBezTo>
                    <a:pt x="56681" y="10776"/>
                    <a:pt x="56174" y="10893"/>
                    <a:pt x="56096" y="10019"/>
                  </a:cubicBezTo>
                  <a:cubicBezTo>
                    <a:pt x="55979" y="9145"/>
                    <a:pt x="56525" y="7747"/>
                    <a:pt x="55159" y="7514"/>
                  </a:cubicBezTo>
                  <a:cubicBezTo>
                    <a:pt x="53793" y="7339"/>
                    <a:pt x="53363" y="7456"/>
                    <a:pt x="53363" y="6116"/>
                  </a:cubicBezTo>
                  <a:cubicBezTo>
                    <a:pt x="53363" y="4834"/>
                    <a:pt x="53793" y="1165"/>
                    <a:pt x="52504" y="815"/>
                  </a:cubicBezTo>
                  <a:cubicBezTo>
                    <a:pt x="51216" y="524"/>
                    <a:pt x="51294" y="0"/>
                    <a:pt x="49342" y="1281"/>
                  </a:cubicBezTo>
                  <a:cubicBezTo>
                    <a:pt x="47391" y="2563"/>
                    <a:pt x="47391" y="2912"/>
                    <a:pt x="46610" y="2912"/>
                  </a:cubicBezTo>
                  <a:cubicBezTo>
                    <a:pt x="45868" y="2912"/>
                    <a:pt x="44580" y="3436"/>
                    <a:pt x="44736" y="4601"/>
                  </a:cubicBezTo>
                  <a:cubicBezTo>
                    <a:pt x="44853" y="5533"/>
                    <a:pt x="45751" y="6699"/>
                    <a:pt x="46024" y="7922"/>
                  </a:cubicBezTo>
                  <a:cubicBezTo>
                    <a:pt x="46688" y="7980"/>
                    <a:pt x="47117" y="8271"/>
                    <a:pt x="47234" y="9669"/>
                  </a:cubicBezTo>
                  <a:cubicBezTo>
                    <a:pt x="47391" y="12291"/>
                    <a:pt x="46688" y="13165"/>
                    <a:pt x="46688" y="14854"/>
                  </a:cubicBezTo>
                  <a:cubicBezTo>
                    <a:pt x="46688" y="16601"/>
                    <a:pt x="45517" y="18524"/>
                    <a:pt x="44814" y="17009"/>
                  </a:cubicBezTo>
                  <a:cubicBezTo>
                    <a:pt x="44150" y="15553"/>
                    <a:pt x="43448" y="13572"/>
                    <a:pt x="42433" y="15320"/>
                  </a:cubicBezTo>
                  <a:cubicBezTo>
                    <a:pt x="41418" y="17009"/>
                    <a:pt x="40208" y="18524"/>
                    <a:pt x="39193" y="16601"/>
                  </a:cubicBezTo>
                  <a:cubicBezTo>
                    <a:pt x="38178" y="14679"/>
                    <a:pt x="37670" y="12932"/>
                    <a:pt x="36460" y="14213"/>
                  </a:cubicBezTo>
                  <a:cubicBezTo>
                    <a:pt x="35289" y="15553"/>
                    <a:pt x="33571" y="17009"/>
                    <a:pt x="33571" y="18757"/>
                  </a:cubicBezTo>
                  <a:cubicBezTo>
                    <a:pt x="33571" y="20504"/>
                    <a:pt x="34274" y="23533"/>
                    <a:pt x="32205" y="23533"/>
                  </a:cubicBezTo>
                  <a:cubicBezTo>
                    <a:pt x="30175" y="23533"/>
                    <a:pt x="28458" y="23708"/>
                    <a:pt x="27247" y="21786"/>
                  </a:cubicBezTo>
                  <a:cubicBezTo>
                    <a:pt x="26076" y="19864"/>
                    <a:pt x="24359" y="17708"/>
                    <a:pt x="23851" y="15961"/>
                  </a:cubicBezTo>
                  <a:cubicBezTo>
                    <a:pt x="23344" y="14213"/>
                    <a:pt x="22485" y="12524"/>
                    <a:pt x="21314" y="13572"/>
                  </a:cubicBezTo>
                  <a:cubicBezTo>
                    <a:pt x="20104" y="14679"/>
                    <a:pt x="19245" y="17009"/>
                    <a:pt x="18074" y="15553"/>
                  </a:cubicBezTo>
                  <a:cubicBezTo>
                    <a:pt x="16864" y="14038"/>
                    <a:pt x="16161" y="15087"/>
                    <a:pt x="15146" y="13572"/>
                  </a:cubicBezTo>
                  <a:cubicBezTo>
                    <a:pt x="14131" y="12058"/>
                    <a:pt x="13467" y="11009"/>
                    <a:pt x="12608" y="12058"/>
                  </a:cubicBezTo>
                  <a:cubicBezTo>
                    <a:pt x="11750" y="13165"/>
                    <a:pt x="10032" y="12932"/>
                    <a:pt x="9173" y="12932"/>
                  </a:cubicBezTo>
                  <a:cubicBezTo>
                    <a:pt x="8353" y="12932"/>
                    <a:pt x="6128" y="11883"/>
                    <a:pt x="4567" y="12932"/>
                  </a:cubicBezTo>
                  <a:cubicBezTo>
                    <a:pt x="3044" y="14038"/>
                    <a:pt x="2537" y="14679"/>
                    <a:pt x="2029" y="15553"/>
                  </a:cubicBezTo>
                  <a:cubicBezTo>
                    <a:pt x="1522" y="16368"/>
                    <a:pt x="2888" y="19864"/>
                    <a:pt x="1873" y="20504"/>
                  </a:cubicBezTo>
                  <a:cubicBezTo>
                    <a:pt x="819" y="21145"/>
                    <a:pt x="0" y="22194"/>
                    <a:pt x="1327" y="22660"/>
                  </a:cubicBezTo>
                  <a:cubicBezTo>
                    <a:pt x="2693" y="23067"/>
                    <a:pt x="4255" y="24815"/>
                    <a:pt x="5270" y="25048"/>
                  </a:cubicBezTo>
                  <a:cubicBezTo>
                    <a:pt x="6284" y="25223"/>
                    <a:pt x="7495" y="24349"/>
                    <a:pt x="7807" y="27203"/>
                  </a:cubicBezTo>
                  <a:cubicBezTo>
                    <a:pt x="8158" y="30000"/>
                    <a:pt x="9876" y="30873"/>
                    <a:pt x="10032" y="33203"/>
                  </a:cubicBezTo>
                  <a:cubicBezTo>
                    <a:pt x="10227" y="35592"/>
                    <a:pt x="10383" y="36466"/>
                    <a:pt x="11594" y="37980"/>
                  </a:cubicBezTo>
                  <a:cubicBezTo>
                    <a:pt x="12765" y="39495"/>
                    <a:pt x="15341" y="42058"/>
                    <a:pt x="13467" y="42757"/>
                  </a:cubicBezTo>
                  <a:cubicBezTo>
                    <a:pt x="11594" y="43398"/>
                    <a:pt x="10227" y="42932"/>
                    <a:pt x="11047" y="44679"/>
                  </a:cubicBezTo>
                  <a:cubicBezTo>
                    <a:pt x="11906" y="46427"/>
                    <a:pt x="13272" y="46834"/>
                    <a:pt x="13467" y="48582"/>
                  </a:cubicBezTo>
                  <a:cubicBezTo>
                    <a:pt x="13623" y="50271"/>
                    <a:pt x="14287" y="52019"/>
                    <a:pt x="14482" y="54407"/>
                  </a:cubicBezTo>
                  <a:cubicBezTo>
                    <a:pt x="14638" y="56737"/>
                    <a:pt x="14482" y="57436"/>
                    <a:pt x="14638" y="59592"/>
                  </a:cubicBezTo>
                  <a:cubicBezTo>
                    <a:pt x="14834" y="61747"/>
                    <a:pt x="14131" y="66291"/>
                    <a:pt x="14482" y="68213"/>
                  </a:cubicBezTo>
                  <a:cubicBezTo>
                    <a:pt x="14795" y="69961"/>
                    <a:pt x="15810" y="70834"/>
                    <a:pt x="15068" y="71825"/>
                  </a:cubicBezTo>
                  <a:cubicBezTo>
                    <a:pt x="15849" y="73165"/>
                    <a:pt x="15849" y="74330"/>
                    <a:pt x="15849" y="75786"/>
                  </a:cubicBezTo>
                  <a:cubicBezTo>
                    <a:pt x="15849" y="77941"/>
                    <a:pt x="15653" y="80504"/>
                    <a:pt x="16005" y="84815"/>
                  </a:cubicBezTo>
                  <a:cubicBezTo>
                    <a:pt x="16356" y="89126"/>
                    <a:pt x="17722" y="88077"/>
                    <a:pt x="18737" y="87436"/>
                  </a:cubicBezTo>
                  <a:cubicBezTo>
                    <a:pt x="19752" y="86796"/>
                    <a:pt x="20962" y="86155"/>
                    <a:pt x="21314" y="84815"/>
                  </a:cubicBezTo>
                  <a:cubicBezTo>
                    <a:pt x="21626" y="83533"/>
                    <a:pt x="22836" y="82252"/>
                    <a:pt x="23851" y="82893"/>
                  </a:cubicBezTo>
                  <a:cubicBezTo>
                    <a:pt x="24866" y="83533"/>
                    <a:pt x="25374" y="84407"/>
                    <a:pt x="24359" y="85922"/>
                  </a:cubicBezTo>
                  <a:cubicBezTo>
                    <a:pt x="23344" y="87436"/>
                    <a:pt x="24007" y="88485"/>
                    <a:pt x="25061" y="91106"/>
                  </a:cubicBezTo>
                  <a:cubicBezTo>
                    <a:pt x="26076" y="93669"/>
                    <a:pt x="29472" y="93262"/>
                    <a:pt x="30683" y="94951"/>
                  </a:cubicBezTo>
                  <a:cubicBezTo>
                    <a:pt x="31854" y="96699"/>
                    <a:pt x="34079" y="100135"/>
                    <a:pt x="34586" y="102524"/>
                  </a:cubicBezTo>
                  <a:cubicBezTo>
                    <a:pt x="35094" y="104912"/>
                    <a:pt x="34782" y="105786"/>
                    <a:pt x="36460" y="107475"/>
                  </a:cubicBezTo>
                  <a:cubicBezTo>
                    <a:pt x="38178" y="109223"/>
                    <a:pt x="36460" y="111844"/>
                    <a:pt x="38022" y="113126"/>
                  </a:cubicBezTo>
                  <a:cubicBezTo>
                    <a:pt x="39544" y="114407"/>
                    <a:pt x="39037" y="116563"/>
                    <a:pt x="39193" y="117203"/>
                  </a:cubicBezTo>
                  <a:cubicBezTo>
                    <a:pt x="39388" y="117844"/>
                    <a:pt x="41262" y="119592"/>
                    <a:pt x="42784" y="119825"/>
                  </a:cubicBezTo>
                  <a:cubicBezTo>
                    <a:pt x="44307" y="120000"/>
                    <a:pt x="46180" y="118077"/>
                    <a:pt x="47547" y="115922"/>
                  </a:cubicBezTo>
                  <a:cubicBezTo>
                    <a:pt x="48913" y="113766"/>
                    <a:pt x="49420" y="116330"/>
                    <a:pt x="49616" y="117029"/>
                  </a:cubicBezTo>
                  <a:cubicBezTo>
                    <a:pt x="49772" y="117669"/>
                    <a:pt x="51489" y="117203"/>
                    <a:pt x="52661" y="115689"/>
                  </a:cubicBezTo>
                  <a:cubicBezTo>
                    <a:pt x="53871" y="114174"/>
                    <a:pt x="53675" y="111145"/>
                    <a:pt x="52661" y="108815"/>
                  </a:cubicBezTo>
                  <a:cubicBezTo>
                    <a:pt x="51646" y="106427"/>
                    <a:pt x="52153" y="105786"/>
                    <a:pt x="51997" y="103805"/>
                  </a:cubicBezTo>
                  <a:cubicBezTo>
                    <a:pt x="51802" y="101883"/>
                    <a:pt x="52153" y="100601"/>
                    <a:pt x="53675" y="100368"/>
                  </a:cubicBezTo>
                  <a:cubicBezTo>
                    <a:pt x="55237" y="100135"/>
                    <a:pt x="55744" y="96932"/>
                    <a:pt x="56759" y="95417"/>
                  </a:cubicBezTo>
                  <a:cubicBezTo>
                    <a:pt x="57774" y="93902"/>
                    <a:pt x="57970" y="91747"/>
                    <a:pt x="57111" y="90233"/>
                  </a:cubicBezTo>
                  <a:cubicBezTo>
                    <a:pt x="56252" y="88718"/>
                    <a:pt x="58985" y="87611"/>
                    <a:pt x="60351" y="87203"/>
                  </a:cubicBezTo>
                  <a:cubicBezTo>
                    <a:pt x="61717" y="86796"/>
                    <a:pt x="62225" y="85281"/>
                    <a:pt x="60702" y="83766"/>
                  </a:cubicBezTo>
                  <a:cubicBezTo>
                    <a:pt x="59141" y="82252"/>
                    <a:pt x="62888" y="81611"/>
                    <a:pt x="64606" y="81378"/>
                  </a:cubicBezTo>
                  <a:cubicBezTo>
                    <a:pt x="66324" y="81145"/>
                    <a:pt x="65465" y="82893"/>
                    <a:pt x="65113" y="83533"/>
                  </a:cubicBezTo>
                  <a:cubicBezTo>
                    <a:pt x="64762" y="84174"/>
                    <a:pt x="64762" y="85281"/>
                    <a:pt x="65621" y="86330"/>
                  </a:cubicBezTo>
                  <a:cubicBezTo>
                    <a:pt x="66480" y="87436"/>
                    <a:pt x="66987" y="89126"/>
                    <a:pt x="66128" y="90233"/>
                  </a:cubicBezTo>
                  <a:cubicBezTo>
                    <a:pt x="65309" y="91281"/>
                    <a:pt x="66987" y="92388"/>
                    <a:pt x="68549" y="92796"/>
                  </a:cubicBezTo>
                  <a:cubicBezTo>
                    <a:pt x="70071" y="93262"/>
                    <a:pt x="71594" y="91281"/>
                    <a:pt x="72101" y="90000"/>
                  </a:cubicBezTo>
                  <a:cubicBezTo>
                    <a:pt x="72608" y="88718"/>
                    <a:pt x="73662" y="89592"/>
                    <a:pt x="74326" y="90000"/>
                  </a:cubicBezTo>
                  <a:cubicBezTo>
                    <a:pt x="75029" y="90466"/>
                    <a:pt x="75536" y="92155"/>
                    <a:pt x="75341" y="93902"/>
                  </a:cubicBezTo>
                  <a:cubicBezTo>
                    <a:pt x="75341" y="94019"/>
                    <a:pt x="75341" y="94077"/>
                    <a:pt x="75341" y="94194"/>
                  </a:cubicBezTo>
                  <a:cubicBezTo>
                    <a:pt x="75614" y="94368"/>
                    <a:pt x="75888" y="94427"/>
                    <a:pt x="76044" y="94252"/>
                  </a:cubicBezTo>
                  <a:cubicBezTo>
                    <a:pt x="76551" y="93553"/>
                    <a:pt x="76785" y="93029"/>
                    <a:pt x="77293" y="93902"/>
                  </a:cubicBezTo>
                  <a:cubicBezTo>
                    <a:pt x="77839" y="94776"/>
                    <a:pt x="78347" y="95533"/>
                    <a:pt x="79362" y="94893"/>
                  </a:cubicBezTo>
                  <a:cubicBezTo>
                    <a:pt x="80377" y="94252"/>
                    <a:pt x="80377" y="93669"/>
                    <a:pt x="81314" y="93669"/>
                  </a:cubicBezTo>
                  <a:cubicBezTo>
                    <a:pt x="82251" y="93669"/>
                    <a:pt x="82758" y="93145"/>
                    <a:pt x="83773" y="93262"/>
                  </a:cubicBezTo>
                  <a:cubicBezTo>
                    <a:pt x="84827" y="93378"/>
                    <a:pt x="85920" y="93262"/>
                    <a:pt x="85335" y="92038"/>
                  </a:cubicBezTo>
                  <a:cubicBezTo>
                    <a:pt x="84749" y="90873"/>
                    <a:pt x="84202" y="90466"/>
                    <a:pt x="84124" y="89475"/>
                  </a:cubicBezTo>
                  <a:cubicBezTo>
                    <a:pt x="84046" y="88485"/>
                    <a:pt x="84827" y="87728"/>
                    <a:pt x="83188" y="87728"/>
                  </a:cubicBezTo>
                  <a:cubicBezTo>
                    <a:pt x="81587" y="87728"/>
                    <a:pt x="80728" y="86854"/>
                    <a:pt x="79713" y="85805"/>
                  </a:cubicBezTo>
                  <a:cubicBezTo>
                    <a:pt x="78659" y="84699"/>
                    <a:pt x="77839" y="83009"/>
                    <a:pt x="78503" y="82135"/>
                  </a:cubicBezTo>
                  <a:cubicBezTo>
                    <a:pt x="79206" y="81262"/>
                    <a:pt x="80026" y="81495"/>
                    <a:pt x="80650" y="80504"/>
                  </a:cubicBezTo>
                  <a:cubicBezTo>
                    <a:pt x="81236" y="79514"/>
                    <a:pt x="80962" y="77825"/>
                    <a:pt x="82094" y="79106"/>
                  </a:cubicBezTo>
                  <a:cubicBezTo>
                    <a:pt x="83188" y="80388"/>
                    <a:pt x="83461" y="81728"/>
                    <a:pt x="84632" y="81902"/>
                  </a:cubicBezTo>
                  <a:cubicBezTo>
                    <a:pt x="85842" y="82135"/>
                    <a:pt x="87364" y="82893"/>
                    <a:pt x="88497" y="81495"/>
                  </a:cubicBezTo>
                  <a:cubicBezTo>
                    <a:pt x="89590" y="80097"/>
                    <a:pt x="88067" y="78233"/>
                    <a:pt x="89590" y="77941"/>
                  </a:cubicBezTo>
                  <a:cubicBezTo>
                    <a:pt x="91112" y="77592"/>
                    <a:pt x="92049" y="74679"/>
                    <a:pt x="93337" y="76194"/>
                  </a:cubicBezTo>
                  <a:cubicBezTo>
                    <a:pt x="94625" y="77708"/>
                    <a:pt x="95211" y="77592"/>
                    <a:pt x="95718" y="76543"/>
                  </a:cubicBezTo>
                  <a:cubicBezTo>
                    <a:pt x="96226" y="75436"/>
                    <a:pt x="96577" y="74563"/>
                    <a:pt x="95797" y="73514"/>
                  </a:cubicBezTo>
                  <a:cubicBezTo>
                    <a:pt x="95055" y="72407"/>
                    <a:pt x="95640" y="71009"/>
                    <a:pt x="96655" y="71359"/>
                  </a:cubicBezTo>
                  <a:cubicBezTo>
                    <a:pt x="97670" y="71650"/>
                    <a:pt x="98802" y="72000"/>
                    <a:pt x="98959" y="73048"/>
                  </a:cubicBezTo>
                  <a:cubicBezTo>
                    <a:pt x="99154" y="74155"/>
                    <a:pt x="99895" y="75320"/>
                    <a:pt x="100598" y="74155"/>
                  </a:cubicBezTo>
                  <a:cubicBezTo>
                    <a:pt x="101262" y="72932"/>
                    <a:pt x="101691" y="72757"/>
                    <a:pt x="102823" y="72873"/>
                  </a:cubicBezTo>
                  <a:cubicBezTo>
                    <a:pt x="103916" y="72932"/>
                    <a:pt x="104268" y="73922"/>
                    <a:pt x="104268" y="74796"/>
                  </a:cubicBezTo>
                  <a:cubicBezTo>
                    <a:pt x="104268" y="75669"/>
                    <a:pt x="105204" y="76077"/>
                    <a:pt x="104775" y="77067"/>
                  </a:cubicBezTo>
                  <a:cubicBezTo>
                    <a:pt x="104346" y="78058"/>
                    <a:pt x="103760" y="78233"/>
                    <a:pt x="104697" y="78466"/>
                  </a:cubicBezTo>
                  <a:cubicBezTo>
                    <a:pt x="105634" y="78699"/>
                    <a:pt x="106376" y="78815"/>
                    <a:pt x="106883" y="80213"/>
                  </a:cubicBezTo>
                  <a:cubicBezTo>
                    <a:pt x="107391" y="81611"/>
                    <a:pt x="107156" y="82776"/>
                    <a:pt x="108757" y="83766"/>
                  </a:cubicBezTo>
                  <a:cubicBezTo>
                    <a:pt x="110396" y="84699"/>
                    <a:pt x="110474" y="84524"/>
                    <a:pt x="111763" y="83941"/>
                  </a:cubicBezTo>
                  <a:cubicBezTo>
                    <a:pt x="112582" y="83650"/>
                    <a:pt x="113012" y="83126"/>
                    <a:pt x="113636" y="82543"/>
                  </a:cubicBezTo>
                  <a:cubicBezTo>
                    <a:pt x="112817" y="80912"/>
                    <a:pt x="114534" y="80679"/>
                    <a:pt x="113871" y="79223"/>
                  </a:cubicBezTo>
                  <a:cubicBezTo>
                    <a:pt x="113207" y="77708"/>
                    <a:pt x="112856" y="74679"/>
                    <a:pt x="112856" y="71650"/>
                  </a:cubicBezTo>
                  <a:cubicBezTo>
                    <a:pt x="112856" y="71417"/>
                    <a:pt x="112856" y="71126"/>
                    <a:pt x="112895" y="70893"/>
                  </a:cubicBezTo>
                  <a:cubicBezTo>
                    <a:pt x="110787" y="69029"/>
                    <a:pt x="110787" y="69029"/>
                    <a:pt x="110787" y="69029"/>
                  </a:cubicBezTo>
                  <a:cubicBezTo>
                    <a:pt x="110787" y="69029"/>
                    <a:pt x="108601" y="67398"/>
                    <a:pt x="108718" y="65592"/>
                  </a:cubicBezTo>
                  <a:cubicBezTo>
                    <a:pt x="108874" y="63844"/>
                    <a:pt x="109381" y="64834"/>
                    <a:pt x="107976" y="63669"/>
                  </a:cubicBezTo>
                  <a:cubicBezTo>
                    <a:pt x="106571" y="62563"/>
                    <a:pt x="106571" y="62213"/>
                    <a:pt x="105907" y="61106"/>
                  </a:cubicBezTo>
                  <a:cubicBezTo>
                    <a:pt x="105283" y="59941"/>
                    <a:pt x="105165" y="58485"/>
                    <a:pt x="105283" y="57203"/>
                  </a:cubicBezTo>
                  <a:cubicBezTo>
                    <a:pt x="105400" y="55922"/>
                    <a:pt x="106297" y="55223"/>
                    <a:pt x="105283" y="54757"/>
                  </a:cubicBezTo>
                  <a:cubicBezTo>
                    <a:pt x="104268" y="54291"/>
                    <a:pt x="102706" y="53650"/>
                    <a:pt x="104111" y="52310"/>
                  </a:cubicBezTo>
                  <a:cubicBezTo>
                    <a:pt x="105517" y="51029"/>
                    <a:pt x="106180" y="50854"/>
                    <a:pt x="106180" y="50854"/>
                  </a:cubicBezTo>
                  <a:cubicBezTo>
                    <a:pt x="106180" y="50854"/>
                    <a:pt x="106805" y="50737"/>
                    <a:pt x="108093" y="50213"/>
                  </a:cubicBezTo>
                  <a:cubicBezTo>
                    <a:pt x="109381" y="49747"/>
                    <a:pt x="110631" y="49747"/>
                    <a:pt x="111528" y="49747"/>
                  </a:cubicBezTo>
                  <a:cubicBezTo>
                    <a:pt x="112426" y="49747"/>
                    <a:pt x="114339" y="48932"/>
                    <a:pt x="115003" y="47825"/>
                  </a:cubicBezTo>
                  <a:cubicBezTo>
                    <a:pt x="115627" y="46660"/>
                    <a:pt x="117306" y="44213"/>
                    <a:pt x="117931" y="44912"/>
                  </a:cubicBezTo>
                  <a:cubicBezTo>
                    <a:pt x="118594" y="45553"/>
                    <a:pt x="120000" y="45378"/>
                    <a:pt x="120000" y="43281"/>
                  </a:cubicBezTo>
                  <a:cubicBezTo>
                    <a:pt x="120000" y="41184"/>
                    <a:pt x="120000" y="39203"/>
                    <a:pt x="119336" y="3745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21" name="Shape 3014">
              <a:extLst>
                <a:ext uri="{FF2B5EF4-FFF2-40B4-BE49-F238E27FC236}">
                  <a16:creationId xmlns:a16="http://schemas.microsoft.com/office/drawing/2014/main" id="{4C728CB3-2785-49A0-BA11-F187CA3C8852}"/>
                </a:ext>
              </a:extLst>
            </p:cNvPr>
            <p:cNvSpPr/>
            <p:nvPr/>
          </p:nvSpPr>
          <p:spPr>
            <a:xfrm>
              <a:off x="1989" y="1453"/>
              <a:ext cx="1563" cy="120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43" y="79553"/>
                  </a:moveTo>
                  <a:cubicBezTo>
                    <a:pt x="118826" y="78260"/>
                    <a:pt x="120000" y="78076"/>
                    <a:pt x="119466" y="76552"/>
                  </a:cubicBezTo>
                  <a:cubicBezTo>
                    <a:pt x="118897" y="75028"/>
                    <a:pt x="119679" y="73551"/>
                    <a:pt x="118292" y="73043"/>
                  </a:cubicBezTo>
                  <a:cubicBezTo>
                    <a:pt x="116905" y="72535"/>
                    <a:pt x="114629" y="72258"/>
                    <a:pt x="113633" y="71150"/>
                  </a:cubicBezTo>
                  <a:cubicBezTo>
                    <a:pt x="112637" y="70042"/>
                    <a:pt x="112531" y="69765"/>
                    <a:pt x="111144" y="69442"/>
                  </a:cubicBezTo>
                  <a:cubicBezTo>
                    <a:pt x="109756" y="69118"/>
                    <a:pt x="107800" y="68657"/>
                    <a:pt x="107480" y="67456"/>
                  </a:cubicBezTo>
                  <a:cubicBezTo>
                    <a:pt x="107302" y="66810"/>
                    <a:pt x="107516" y="66348"/>
                    <a:pt x="107551" y="65840"/>
                  </a:cubicBezTo>
                  <a:cubicBezTo>
                    <a:pt x="107018" y="65933"/>
                    <a:pt x="106342" y="66025"/>
                    <a:pt x="105702" y="66025"/>
                  </a:cubicBezTo>
                  <a:cubicBezTo>
                    <a:pt x="103995" y="66025"/>
                    <a:pt x="103781" y="66348"/>
                    <a:pt x="103319" y="65702"/>
                  </a:cubicBezTo>
                  <a:cubicBezTo>
                    <a:pt x="102821" y="65009"/>
                    <a:pt x="102608" y="65425"/>
                    <a:pt x="102216" y="66117"/>
                  </a:cubicBezTo>
                  <a:cubicBezTo>
                    <a:pt x="101825" y="66810"/>
                    <a:pt x="102074" y="68518"/>
                    <a:pt x="102216" y="69857"/>
                  </a:cubicBezTo>
                  <a:cubicBezTo>
                    <a:pt x="102359" y="71242"/>
                    <a:pt x="101967" y="71242"/>
                    <a:pt x="101363" y="71843"/>
                  </a:cubicBezTo>
                  <a:cubicBezTo>
                    <a:pt x="100723" y="72443"/>
                    <a:pt x="101292" y="73043"/>
                    <a:pt x="101221" y="75167"/>
                  </a:cubicBezTo>
                  <a:cubicBezTo>
                    <a:pt x="101114" y="77337"/>
                    <a:pt x="102679" y="76367"/>
                    <a:pt x="103852" y="76875"/>
                  </a:cubicBezTo>
                  <a:cubicBezTo>
                    <a:pt x="105026" y="77383"/>
                    <a:pt x="105382" y="78260"/>
                    <a:pt x="105168" y="79138"/>
                  </a:cubicBezTo>
                  <a:cubicBezTo>
                    <a:pt x="104919" y="79969"/>
                    <a:pt x="105311" y="80754"/>
                    <a:pt x="104848" y="82093"/>
                  </a:cubicBezTo>
                  <a:cubicBezTo>
                    <a:pt x="104386" y="83478"/>
                    <a:pt x="103212" y="82785"/>
                    <a:pt x="102074" y="82185"/>
                  </a:cubicBezTo>
                  <a:cubicBezTo>
                    <a:pt x="100901" y="81585"/>
                    <a:pt x="101896" y="83478"/>
                    <a:pt x="101825" y="83893"/>
                  </a:cubicBezTo>
                  <a:cubicBezTo>
                    <a:pt x="101754" y="84355"/>
                    <a:pt x="100972" y="84771"/>
                    <a:pt x="101754" y="85371"/>
                  </a:cubicBezTo>
                  <a:cubicBezTo>
                    <a:pt x="102537" y="85971"/>
                    <a:pt x="101967" y="85971"/>
                    <a:pt x="101114" y="86664"/>
                  </a:cubicBezTo>
                  <a:cubicBezTo>
                    <a:pt x="100260" y="87310"/>
                    <a:pt x="99976" y="87495"/>
                    <a:pt x="99727" y="86894"/>
                  </a:cubicBezTo>
                  <a:cubicBezTo>
                    <a:pt x="99478" y="86294"/>
                    <a:pt x="98944" y="85971"/>
                    <a:pt x="98269" y="85971"/>
                  </a:cubicBezTo>
                  <a:cubicBezTo>
                    <a:pt x="96455" y="86202"/>
                    <a:pt x="96384" y="85463"/>
                    <a:pt x="96170" y="83986"/>
                  </a:cubicBezTo>
                  <a:cubicBezTo>
                    <a:pt x="95921" y="82554"/>
                    <a:pt x="95139" y="82785"/>
                    <a:pt x="94285" y="82785"/>
                  </a:cubicBezTo>
                  <a:cubicBezTo>
                    <a:pt x="93432" y="82785"/>
                    <a:pt x="93503" y="82370"/>
                    <a:pt x="92365" y="81262"/>
                  </a:cubicBezTo>
                  <a:cubicBezTo>
                    <a:pt x="91191" y="80153"/>
                    <a:pt x="92187" y="80246"/>
                    <a:pt x="92720" y="78076"/>
                  </a:cubicBezTo>
                  <a:cubicBezTo>
                    <a:pt x="93289" y="75952"/>
                    <a:pt x="92258" y="74936"/>
                    <a:pt x="91511" y="73551"/>
                  </a:cubicBezTo>
                  <a:cubicBezTo>
                    <a:pt x="90729" y="72166"/>
                    <a:pt x="90657" y="70734"/>
                    <a:pt x="90409" y="69026"/>
                  </a:cubicBezTo>
                  <a:cubicBezTo>
                    <a:pt x="90160" y="67318"/>
                    <a:pt x="88559" y="67733"/>
                    <a:pt x="88381" y="67133"/>
                  </a:cubicBezTo>
                  <a:cubicBezTo>
                    <a:pt x="88239" y="66533"/>
                    <a:pt x="88168" y="66302"/>
                    <a:pt x="87065" y="65748"/>
                  </a:cubicBezTo>
                  <a:cubicBezTo>
                    <a:pt x="85963" y="65240"/>
                    <a:pt x="86283" y="65148"/>
                    <a:pt x="86212" y="63716"/>
                  </a:cubicBezTo>
                  <a:cubicBezTo>
                    <a:pt x="86176" y="63301"/>
                    <a:pt x="86105" y="62885"/>
                    <a:pt x="85998" y="62516"/>
                  </a:cubicBezTo>
                  <a:cubicBezTo>
                    <a:pt x="85892" y="62470"/>
                    <a:pt x="85820" y="62470"/>
                    <a:pt x="85749" y="62424"/>
                  </a:cubicBezTo>
                  <a:cubicBezTo>
                    <a:pt x="83864" y="61731"/>
                    <a:pt x="84505" y="63439"/>
                    <a:pt x="82940" y="63809"/>
                  </a:cubicBezTo>
                  <a:cubicBezTo>
                    <a:pt x="81410" y="64132"/>
                    <a:pt x="81410" y="62793"/>
                    <a:pt x="79988" y="61408"/>
                  </a:cubicBezTo>
                  <a:cubicBezTo>
                    <a:pt x="78601" y="60023"/>
                    <a:pt x="77036" y="59884"/>
                    <a:pt x="77498" y="57806"/>
                  </a:cubicBezTo>
                  <a:cubicBezTo>
                    <a:pt x="77960" y="55775"/>
                    <a:pt x="76893" y="53374"/>
                    <a:pt x="78601" y="52681"/>
                  </a:cubicBezTo>
                  <a:cubicBezTo>
                    <a:pt x="80308" y="51989"/>
                    <a:pt x="81873" y="50788"/>
                    <a:pt x="82015" y="48064"/>
                  </a:cubicBezTo>
                  <a:cubicBezTo>
                    <a:pt x="82157" y="45294"/>
                    <a:pt x="82157" y="43447"/>
                    <a:pt x="80628" y="42062"/>
                  </a:cubicBezTo>
                  <a:cubicBezTo>
                    <a:pt x="79063" y="40677"/>
                    <a:pt x="76111" y="38968"/>
                    <a:pt x="74724" y="40538"/>
                  </a:cubicBezTo>
                  <a:cubicBezTo>
                    <a:pt x="73301" y="42062"/>
                    <a:pt x="70989" y="45848"/>
                    <a:pt x="68500" y="46494"/>
                  </a:cubicBezTo>
                  <a:cubicBezTo>
                    <a:pt x="66010" y="47187"/>
                    <a:pt x="63378" y="48387"/>
                    <a:pt x="61209" y="47048"/>
                  </a:cubicBezTo>
                  <a:cubicBezTo>
                    <a:pt x="59039" y="45663"/>
                    <a:pt x="57794" y="46494"/>
                    <a:pt x="56692" y="44786"/>
                  </a:cubicBezTo>
                  <a:cubicBezTo>
                    <a:pt x="55589" y="43078"/>
                    <a:pt x="56834" y="39476"/>
                    <a:pt x="55127" y="39476"/>
                  </a:cubicBezTo>
                  <a:cubicBezTo>
                    <a:pt x="53420" y="39476"/>
                    <a:pt x="52637" y="40169"/>
                    <a:pt x="51428" y="38460"/>
                  </a:cubicBezTo>
                  <a:cubicBezTo>
                    <a:pt x="50183" y="36752"/>
                    <a:pt x="47053" y="36244"/>
                    <a:pt x="47231" y="35413"/>
                  </a:cubicBezTo>
                  <a:cubicBezTo>
                    <a:pt x="47374" y="34536"/>
                    <a:pt x="48618" y="31627"/>
                    <a:pt x="49863" y="31119"/>
                  </a:cubicBezTo>
                  <a:cubicBezTo>
                    <a:pt x="51108" y="30611"/>
                    <a:pt x="52637" y="30242"/>
                    <a:pt x="52815" y="28395"/>
                  </a:cubicBezTo>
                  <a:cubicBezTo>
                    <a:pt x="52957" y="26502"/>
                    <a:pt x="53278" y="24794"/>
                    <a:pt x="51108" y="23732"/>
                  </a:cubicBezTo>
                  <a:cubicBezTo>
                    <a:pt x="48938" y="22716"/>
                    <a:pt x="43781" y="22716"/>
                    <a:pt x="42857" y="23085"/>
                  </a:cubicBezTo>
                  <a:cubicBezTo>
                    <a:pt x="41932" y="23409"/>
                    <a:pt x="41790" y="23732"/>
                    <a:pt x="40829" y="25302"/>
                  </a:cubicBezTo>
                  <a:cubicBezTo>
                    <a:pt x="39905" y="26825"/>
                    <a:pt x="38055" y="29041"/>
                    <a:pt x="36170" y="26641"/>
                  </a:cubicBezTo>
                  <a:cubicBezTo>
                    <a:pt x="34321" y="24286"/>
                    <a:pt x="32934" y="23224"/>
                    <a:pt x="32294" y="21515"/>
                  </a:cubicBezTo>
                  <a:cubicBezTo>
                    <a:pt x="31689" y="19807"/>
                    <a:pt x="30266" y="18283"/>
                    <a:pt x="30266" y="16760"/>
                  </a:cubicBezTo>
                  <a:cubicBezTo>
                    <a:pt x="30266" y="15190"/>
                    <a:pt x="29519" y="14174"/>
                    <a:pt x="30444" y="12789"/>
                  </a:cubicBezTo>
                  <a:cubicBezTo>
                    <a:pt x="31369" y="11450"/>
                    <a:pt x="31511" y="10573"/>
                    <a:pt x="31049" y="9049"/>
                  </a:cubicBezTo>
                  <a:cubicBezTo>
                    <a:pt x="30729" y="7895"/>
                    <a:pt x="30195" y="4940"/>
                    <a:pt x="30160" y="2631"/>
                  </a:cubicBezTo>
                  <a:cubicBezTo>
                    <a:pt x="29733" y="2400"/>
                    <a:pt x="29199" y="2031"/>
                    <a:pt x="28452" y="1431"/>
                  </a:cubicBezTo>
                  <a:cubicBezTo>
                    <a:pt x="26710" y="0"/>
                    <a:pt x="26461" y="1662"/>
                    <a:pt x="24611" y="1431"/>
                  </a:cubicBezTo>
                  <a:cubicBezTo>
                    <a:pt x="23935" y="1338"/>
                    <a:pt x="23615" y="1246"/>
                    <a:pt x="23509" y="1108"/>
                  </a:cubicBezTo>
                  <a:cubicBezTo>
                    <a:pt x="23046" y="1800"/>
                    <a:pt x="22548" y="2677"/>
                    <a:pt x="22371" y="3555"/>
                  </a:cubicBezTo>
                  <a:cubicBezTo>
                    <a:pt x="21908" y="5632"/>
                    <a:pt x="23615" y="7849"/>
                    <a:pt x="21126" y="8864"/>
                  </a:cubicBezTo>
                  <a:cubicBezTo>
                    <a:pt x="18636" y="9880"/>
                    <a:pt x="16751" y="9372"/>
                    <a:pt x="15222" y="10757"/>
                  </a:cubicBezTo>
                  <a:cubicBezTo>
                    <a:pt x="13657" y="12096"/>
                    <a:pt x="11950" y="11773"/>
                    <a:pt x="10847" y="13297"/>
                  </a:cubicBezTo>
                  <a:cubicBezTo>
                    <a:pt x="9780" y="14867"/>
                    <a:pt x="7433" y="15375"/>
                    <a:pt x="6970" y="17083"/>
                  </a:cubicBezTo>
                  <a:cubicBezTo>
                    <a:pt x="6508" y="18791"/>
                    <a:pt x="5441" y="19115"/>
                    <a:pt x="4018" y="19299"/>
                  </a:cubicBezTo>
                  <a:cubicBezTo>
                    <a:pt x="2631" y="19484"/>
                    <a:pt x="0" y="20500"/>
                    <a:pt x="0" y="23593"/>
                  </a:cubicBezTo>
                  <a:cubicBezTo>
                    <a:pt x="0" y="26641"/>
                    <a:pt x="782" y="29734"/>
                    <a:pt x="924" y="31442"/>
                  </a:cubicBezTo>
                  <a:cubicBezTo>
                    <a:pt x="1066" y="33151"/>
                    <a:pt x="1707" y="35228"/>
                    <a:pt x="924" y="36567"/>
                  </a:cubicBezTo>
                  <a:cubicBezTo>
                    <a:pt x="284" y="37722"/>
                    <a:pt x="1209" y="36660"/>
                    <a:pt x="2240" y="39569"/>
                  </a:cubicBezTo>
                  <a:cubicBezTo>
                    <a:pt x="3129" y="39476"/>
                    <a:pt x="4090" y="39338"/>
                    <a:pt x="4943" y="39476"/>
                  </a:cubicBezTo>
                  <a:cubicBezTo>
                    <a:pt x="6970" y="39846"/>
                    <a:pt x="8855" y="41739"/>
                    <a:pt x="10705" y="41877"/>
                  </a:cubicBezTo>
                  <a:cubicBezTo>
                    <a:pt x="12554" y="42062"/>
                    <a:pt x="13515" y="40861"/>
                    <a:pt x="14759" y="43078"/>
                  </a:cubicBezTo>
                  <a:cubicBezTo>
                    <a:pt x="16004" y="45294"/>
                    <a:pt x="17249" y="46864"/>
                    <a:pt x="18778" y="47187"/>
                  </a:cubicBezTo>
                  <a:cubicBezTo>
                    <a:pt x="20343" y="47556"/>
                    <a:pt x="20023" y="47372"/>
                    <a:pt x="22513" y="46171"/>
                  </a:cubicBezTo>
                  <a:cubicBezTo>
                    <a:pt x="25002" y="44971"/>
                    <a:pt x="25323" y="43262"/>
                    <a:pt x="27634" y="43770"/>
                  </a:cubicBezTo>
                  <a:cubicBezTo>
                    <a:pt x="29982" y="44278"/>
                    <a:pt x="33076" y="45986"/>
                    <a:pt x="34001" y="44647"/>
                  </a:cubicBezTo>
                  <a:cubicBezTo>
                    <a:pt x="34961" y="43262"/>
                    <a:pt x="35245" y="41369"/>
                    <a:pt x="38197" y="43447"/>
                  </a:cubicBezTo>
                  <a:cubicBezTo>
                    <a:pt x="41149" y="45479"/>
                    <a:pt x="43639" y="45479"/>
                    <a:pt x="43781" y="46864"/>
                  </a:cubicBezTo>
                  <a:cubicBezTo>
                    <a:pt x="43959" y="48203"/>
                    <a:pt x="44422" y="48895"/>
                    <a:pt x="45986" y="48064"/>
                  </a:cubicBezTo>
                  <a:cubicBezTo>
                    <a:pt x="47516" y="47187"/>
                    <a:pt x="49401" y="45155"/>
                    <a:pt x="49543" y="47048"/>
                  </a:cubicBezTo>
                  <a:cubicBezTo>
                    <a:pt x="49685" y="48895"/>
                    <a:pt x="49223" y="51989"/>
                    <a:pt x="50930" y="52866"/>
                  </a:cubicBezTo>
                  <a:cubicBezTo>
                    <a:pt x="52637" y="53697"/>
                    <a:pt x="55447" y="54574"/>
                    <a:pt x="56372" y="55913"/>
                  </a:cubicBezTo>
                  <a:cubicBezTo>
                    <a:pt x="57332" y="57298"/>
                    <a:pt x="59039" y="60900"/>
                    <a:pt x="60284" y="60530"/>
                  </a:cubicBezTo>
                  <a:cubicBezTo>
                    <a:pt x="61493" y="60207"/>
                    <a:pt x="63378" y="57298"/>
                    <a:pt x="64303" y="59699"/>
                  </a:cubicBezTo>
                  <a:cubicBezTo>
                    <a:pt x="65228" y="62100"/>
                    <a:pt x="67397" y="62793"/>
                    <a:pt x="67717" y="64132"/>
                  </a:cubicBezTo>
                  <a:cubicBezTo>
                    <a:pt x="68037" y="65517"/>
                    <a:pt x="69140" y="66856"/>
                    <a:pt x="68500" y="67918"/>
                  </a:cubicBezTo>
                  <a:cubicBezTo>
                    <a:pt x="67895" y="68934"/>
                    <a:pt x="67397" y="69118"/>
                    <a:pt x="69887" y="70319"/>
                  </a:cubicBezTo>
                  <a:cubicBezTo>
                    <a:pt x="70989" y="71150"/>
                    <a:pt x="70669" y="72350"/>
                    <a:pt x="70669" y="73228"/>
                  </a:cubicBezTo>
                  <a:cubicBezTo>
                    <a:pt x="70669" y="74059"/>
                    <a:pt x="70669" y="74428"/>
                    <a:pt x="71772" y="75629"/>
                  </a:cubicBezTo>
                  <a:cubicBezTo>
                    <a:pt x="72839" y="76783"/>
                    <a:pt x="73799" y="78537"/>
                    <a:pt x="73159" y="80384"/>
                  </a:cubicBezTo>
                  <a:cubicBezTo>
                    <a:pt x="72554" y="82277"/>
                    <a:pt x="71914" y="82970"/>
                    <a:pt x="71914" y="83662"/>
                  </a:cubicBezTo>
                  <a:cubicBezTo>
                    <a:pt x="71914" y="84355"/>
                    <a:pt x="71772" y="86710"/>
                    <a:pt x="70847" y="85879"/>
                  </a:cubicBezTo>
                  <a:cubicBezTo>
                    <a:pt x="69887" y="85001"/>
                    <a:pt x="70207" y="83478"/>
                    <a:pt x="69887" y="85001"/>
                  </a:cubicBezTo>
                  <a:cubicBezTo>
                    <a:pt x="69602" y="86571"/>
                    <a:pt x="69140" y="87079"/>
                    <a:pt x="68500" y="86894"/>
                  </a:cubicBezTo>
                  <a:cubicBezTo>
                    <a:pt x="67895" y="86710"/>
                    <a:pt x="67113" y="88280"/>
                    <a:pt x="67895" y="89111"/>
                  </a:cubicBezTo>
                  <a:cubicBezTo>
                    <a:pt x="68642" y="89988"/>
                    <a:pt x="68180" y="91004"/>
                    <a:pt x="67255" y="92204"/>
                  </a:cubicBezTo>
                  <a:cubicBezTo>
                    <a:pt x="66330" y="93405"/>
                    <a:pt x="64445" y="92389"/>
                    <a:pt x="64623" y="94605"/>
                  </a:cubicBezTo>
                  <a:cubicBezTo>
                    <a:pt x="64765" y="96821"/>
                    <a:pt x="64623" y="98022"/>
                    <a:pt x="64303" y="99545"/>
                  </a:cubicBezTo>
                  <a:cubicBezTo>
                    <a:pt x="63983" y="101115"/>
                    <a:pt x="63698" y="101946"/>
                    <a:pt x="62276" y="101439"/>
                  </a:cubicBezTo>
                  <a:cubicBezTo>
                    <a:pt x="60889" y="100931"/>
                    <a:pt x="59964" y="101623"/>
                    <a:pt x="58861" y="100100"/>
                  </a:cubicBezTo>
                  <a:cubicBezTo>
                    <a:pt x="57794" y="98530"/>
                    <a:pt x="57332" y="96637"/>
                    <a:pt x="56692" y="98714"/>
                  </a:cubicBezTo>
                  <a:cubicBezTo>
                    <a:pt x="56087" y="100746"/>
                    <a:pt x="55909" y="102639"/>
                    <a:pt x="57937" y="103008"/>
                  </a:cubicBezTo>
                  <a:cubicBezTo>
                    <a:pt x="59964" y="103332"/>
                    <a:pt x="61991" y="102639"/>
                    <a:pt x="62738" y="104163"/>
                  </a:cubicBezTo>
                  <a:cubicBezTo>
                    <a:pt x="63521" y="105732"/>
                    <a:pt x="64623" y="106748"/>
                    <a:pt x="66188" y="106933"/>
                  </a:cubicBezTo>
                  <a:cubicBezTo>
                    <a:pt x="66899" y="106979"/>
                    <a:pt x="67540" y="106887"/>
                    <a:pt x="68037" y="106887"/>
                  </a:cubicBezTo>
                  <a:cubicBezTo>
                    <a:pt x="67788" y="105917"/>
                    <a:pt x="66970" y="104994"/>
                    <a:pt x="66864" y="104255"/>
                  </a:cubicBezTo>
                  <a:cubicBezTo>
                    <a:pt x="66721" y="103332"/>
                    <a:pt x="67895" y="102916"/>
                    <a:pt x="68571" y="102916"/>
                  </a:cubicBezTo>
                  <a:cubicBezTo>
                    <a:pt x="69282" y="102916"/>
                    <a:pt x="69282" y="102639"/>
                    <a:pt x="71061" y="101623"/>
                  </a:cubicBezTo>
                  <a:cubicBezTo>
                    <a:pt x="72839" y="100607"/>
                    <a:pt x="72768" y="101023"/>
                    <a:pt x="73941" y="101254"/>
                  </a:cubicBezTo>
                  <a:cubicBezTo>
                    <a:pt x="75115" y="101531"/>
                    <a:pt x="74724" y="104440"/>
                    <a:pt x="74724" y="105455"/>
                  </a:cubicBezTo>
                  <a:cubicBezTo>
                    <a:pt x="74724" y="106517"/>
                    <a:pt x="75115" y="106425"/>
                    <a:pt x="76360" y="106564"/>
                  </a:cubicBezTo>
                  <a:cubicBezTo>
                    <a:pt x="77605" y="106748"/>
                    <a:pt x="77107" y="107856"/>
                    <a:pt x="77213" y="108549"/>
                  </a:cubicBezTo>
                  <a:cubicBezTo>
                    <a:pt x="77285" y="109242"/>
                    <a:pt x="77747" y="109149"/>
                    <a:pt x="78529" y="109934"/>
                  </a:cubicBezTo>
                  <a:cubicBezTo>
                    <a:pt x="79312" y="110673"/>
                    <a:pt x="79703" y="111458"/>
                    <a:pt x="80308" y="112058"/>
                  </a:cubicBezTo>
                  <a:cubicBezTo>
                    <a:pt x="80912" y="112658"/>
                    <a:pt x="81624" y="112381"/>
                    <a:pt x="82086" y="111642"/>
                  </a:cubicBezTo>
                  <a:cubicBezTo>
                    <a:pt x="82548" y="110858"/>
                    <a:pt x="83189" y="110442"/>
                    <a:pt x="84042" y="111135"/>
                  </a:cubicBezTo>
                  <a:cubicBezTo>
                    <a:pt x="84896" y="111781"/>
                    <a:pt x="83722" y="112381"/>
                    <a:pt x="84647" y="113351"/>
                  </a:cubicBezTo>
                  <a:cubicBezTo>
                    <a:pt x="85607" y="114274"/>
                    <a:pt x="85429" y="115567"/>
                    <a:pt x="85500" y="116490"/>
                  </a:cubicBezTo>
                  <a:cubicBezTo>
                    <a:pt x="85607" y="117460"/>
                    <a:pt x="86354" y="117599"/>
                    <a:pt x="87314" y="118383"/>
                  </a:cubicBezTo>
                  <a:cubicBezTo>
                    <a:pt x="88239" y="119168"/>
                    <a:pt x="88310" y="118291"/>
                    <a:pt x="90017" y="119168"/>
                  </a:cubicBezTo>
                  <a:cubicBezTo>
                    <a:pt x="91724" y="120000"/>
                    <a:pt x="91333" y="119492"/>
                    <a:pt x="93112" y="118753"/>
                  </a:cubicBezTo>
                  <a:cubicBezTo>
                    <a:pt x="94925" y="117968"/>
                    <a:pt x="94143" y="116167"/>
                    <a:pt x="94214" y="115382"/>
                  </a:cubicBezTo>
                  <a:cubicBezTo>
                    <a:pt x="94285" y="114782"/>
                    <a:pt x="95566" y="114921"/>
                    <a:pt x="96704" y="115013"/>
                  </a:cubicBezTo>
                  <a:cubicBezTo>
                    <a:pt x="97059" y="114413"/>
                    <a:pt x="97593" y="113674"/>
                    <a:pt x="98020" y="113351"/>
                  </a:cubicBezTo>
                  <a:cubicBezTo>
                    <a:pt x="98802" y="112751"/>
                    <a:pt x="97700" y="112150"/>
                    <a:pt x="98269" y="111365"/>
                  </a:cubicBezTo>
                  <a:cubicBezTo>
                    <a:pt x="98802" y="110580"/>
                    <a:pt x="98873" y="110257"/>
                    <a:pt x="98020" y="109934"/>
                  </a:cubicBezTo>
                  <a:cubicBezTo>
                    <a:pt x="97166" y="109565"/>
                    <a:pt x="95850" y="109057"/>
                    <a:pt x="96704" y="108457"/>
                  </a:cubicBezTo>
                  <a:cubicBezTo>
                    <a:pt x="97557" y="107856"/>
                    <a:pt x="98020" y="107025"/>
                    <a:pt x="98553" y="107164"/>
                  </a:cubicBezTo>
                  <a:cubicBezTo>
                    <a:pt x="99122" y="107348"/>
                    <a:pt x="100118" y="107949"/>
                    <a:pt x="100260" y="107348"/>
                  </a:cubicBezTo>
                  <a:cubicBezTo>
                    <a:pt x="100438" y="106748"/>
                    <a:pt x="100652" y="106056"/>
                    <a:pt x="101114" y="106564"/>
                  </a:cubicBezTo>
                  <a:cubicBezTo>
                    <a:pt x="101576" y="107071"/>
                    <a:pt x="101434" y="107626"/>
                    <a:pt x="102430" y="107533"/>
                  </a:cubicBezTo>
                  <a:cubicBezTo>
                    <a:pt x="103461" y="107441"/>
                    <a:pt x="103675" y="106748"/>
                    <a:pt x="102999" y="106056"/>
                  </a:cubicBezTo>
                  <a:cubicBezTo>
                    <a:pt x="102288" y="105363"/>
                    <a:pt x="101683" y="105640"/>
                    <a:pt x="102288" y="104855"/>
                  </a:cubicBezTo>
                  <a:cubicBezTo>
                    <a:pt x="102928" y="104116"/>
                    <a:pt x="102608" y="103655"/>
                    <a:pt x="102216" y="103332"/>
                  </a:cubicBezTo>
                  <a:cubicBezTo>
                    <a:pt x="101825" y="103008"/>
                    <a:pt x="102145" y="102916"/>
                    <a:pt x="102537" y="102131"/>
                  </a:cubicBezTo>
                  <a:cubicBezTo>
                    <a:pt x="102928" y="101346"/>
                    <a:pt x="103461" y="101346"/>
                    <a:pt x="103390" y="100330"/>
                  </a:cubicBezTo>
                  <a:cubicBezTo>
                    <a:pt x="103319" y="99315"/>
                    <a:pt x="104315" y="98530"/>
                    <a:pt x="103781" y="97837"/>
                  </a:cubicBezTo>
                  <a:cubicBezTo>
                    <a:pt x="103212" y="97191"/>
                    <a:pt x="102928" y="96221"/>
                    <a:pt x="102216" y="96406"/>
                  </a:cubicBezTo>
                  <a:cubicBezTo>
                    <a:pt x="101505" y="96590"/>
                    <a:pt x="100829" y="96590"/>
                    <a:pt x="100901" y="95898"/>
                  </a:cubicBezTo>
                  <a:cubicBezTo>
                    <a:pt x="100972" y="95205"/>
                    <a:pt x="101434" y="94282"/>
                    <a:pt x="102074" y="93913"/>
                  </a:cubicBezTo>
                  <a:cubicBezTo>
                    <a:pt x="102679" y="93589"/>
                    <a:pt x="102750" y="92897"/>
                    <a:pt x="102359" y="92112"/>
                  </a:cubicBezTo>
                  <a:cubicBezTo>
                    <a:pt x="101967" y="91373"/>
                    <a:pt x="101576" y="89711"/>
                    <a:pt x="103141" y="89572"/>
                  </a:cubicBezTo>
                  <a:cubicBezTo>
                    <a:pt x="104706" y="89388"/>
                    <a:pt x="105773" y="88972"/>
                    <a:pt x="106093" y="89803"/>
                  </a:cubicBezTo>
                  <a:cubicBezTo>
                    <a:pt x="106413" y="90681"/>
                    <a:pt x="107338" y="91696"/>
                    <a:pt x="108512" y="91512"/>
                  </a:cubicBezTo>
                  <a:cubicBezTo>
                    <a:pt x="109685" y="91373"/>
                    <a:pt x="109828" y="90773"/>
                    <a:pt x="110752" y="90773"/>
                  </a:cubicBezTo>
                  <a:cubicBezTo>
                    <a:pt x="111677" y="90773"/>
                    <a:pt x="112637" y="91696"/>
                    <a:pt x="112637" y="90173"/>
                  </a:cubicBezTo>
                  <a:cubicBezTo>
                    <a:pt x="112637" y="88603"/>
                    <a:pt x="111215" y="87772"/>
                    <a:pt x="112246" y="87402"/>
                  </a:cubicBezTo>
                  <a:cubicBezTo>
                    <a:pt x="113242" y="87079"/>
                    <a:pt x="113313" y="86479"/>
                    <a:pt x="113953" y="86987"/>
                  </a:cubicBezTo>
                  <a:cubicBezTo>
                    <a:pt x="114558" y="87495"/>
                    <a:pt x="114736" y="87587"/>
                    <a:pt x="114949" y="86987"/>
                  </a:cubicBezTo>
                  <a:cubicBezTo>
                    <a:pt x="115198" y="86387"/>
                    <a:pt x="114949" y="86479"/>
                    <a:pt x="115874" y="86664"/>
                  </a:cubicBezTo>
                  <a:cubicBezTo>
                    <a:pt x="116834" y="86802"/>
                    <a:pt x="119146" y="86710"/>
                    <a:pt x="119395" y="85509"/>
                  </a:cubicBezTo>
                  <a:cubicBezTo>
                    <a:pt x="119608" y="84355"/>
                    <a:pt x="119395" y="83893"/>
                    <a:pt x="118684" y="82878"/>
                  </a:cubicBezTo>
                  <a:cubicBezTo>
                    <a:pt x="117972" y="81862"/>
                    <a:pt x="117296" y="80846"/>
                    <a:pt x="118043" y="79553"/>
                  </a:cubicBezTo>
                  <a:close/>
                </a:path>
              </a:pathLst>
            </a:custGeom>
            <a:solidFill>
              <a:srgbClr val="D8D8D8"/>
            </a:solidFill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22" name="Shape 3015">
              <a:extLst>
                <a:ext uri="{FF2B5EF4-FFF2-40B4-BE49-F238E27FC236}">
                  <a16:creationId xmlns:a16="http://schemas.microsoft.com/office/drawing/2014/main" id="{02F22693-227A-461E-A4B3-1E642837A6F9}"/>
                </a:ext>
              </a:extLst>
            </p:cNvPr>
            <p:cNvSpPr/>
            <p:nvPr/>
          </p:nvSpPr>
          <p:spPr>
            <a:xfrm>
              <a:off x="3110" y="1852"/>
              <a:ext cx="302" cy="47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679" y="65444"/>
                  </a:moveTo>
                  <a:cubicBezTo>
                    <a:pt x="11358" y="66833"/>
                    <a:pt x="11725" y="67413"/>
                    <a:pt x="12458" y="68918"/>
                  </a:cubicBezTo>
                  <a:cubicBezTo>
                    <a:pt x="13374" y="70424"/>
                    <a:pt x="21618" y="69382"/>
                    <a:pt x="22900" y="73667"/>
                  </a:cubicBezTo>
                  <a:cubicBezTo>
                    <a:pt x="24183" y="77953"/>
                    <a:pt x="24549" y="81544"/>
                    <a:pt x="28580" y="85019"/>
                  </a:cubicBezTo>
                  <a:cubicBezTo>
                    <a:pt x="32427" y="88494"/>
                    <a:pt x="37740" y="91042"/>
                    <a:pt x="34809" y="96370"/>
                  </a:cubicBezTo>
                  <a:cubicBezTo>
                    <a:pt x="32061" y="101814"/>
                    <a:pt x="26931" y="101583"/>
                    <a:pt x="32977" y="104362"/>
                  </a:cubicBezTo>
                  <a:cubicBezTo>
                    <a:pt x="38839" y="107142"/>
                    <a:pt x="38473" y="108185"/>
                    <a:pt x="42870" y="108185"/>
                  </a:cubicBezTo>
                  <a:cubicBezTo>
                    <a:pt x="47267" y="108185"/>
                    <a:pt x="51297" y="107606"/>
                    <a:pt x="52580" y="111196"/>
                  </a:cubicBezTo>
                  <a:cubicBezTo>
                    <a:pt x="53679" y="114903"/>
                    <a:pt x="54045" y="116756"/>
                    <a:pt x="63389" y="116177"/>
                  </a:cubicBezTo>
                  <a:cubicBezTo>
                    <a:pt x="66870" y="116177"/>
                    <a:pt x="69618" y="116988"/>
                    <a:pt x="70900" y="118494"/>
                  </a:cubicBezTo>
                  <a:cubicBezTo>
                    <a:pt x="72183" y="120000"/>
                    <a:pt x="73648" y="119536"/>
                    <a:pt x="78045" y="117915"/>
                  </a:cubicBezTo>
                  <a:cubicBezTo>
                    <a:pt x="82442" y="116177"/>
                    <a:pt x="85374" y="116177"/>
                    <a:pt x="81343" y="114671"/>
                  </a:cubicBezTo>
                  <a:cubicBezTo>
                    <a:pt x="77312" y="113166"/>
                    <a:pt x="81343" y="112123"/>
                    <a:pt x="81709" y="110965"/>
                  </a:cubicBezTo>
                  <a:cubicBezTo>
                    <a:pt x="82076" y="109922"/>
                    <a:pt x="76946" y="105173"/>
                    <a:pt x="82992" y="106679"/>
                  </a:cubicBezTo>
                  <a:cubicBezTo>
                    <a:pt x="88854" y="108185"/>
                    <a:pt x="94900" y="109922"/>
                    <a:pt x="97282" y="106447"/>
                  </a:cubicBezTo>
                  <a:cubicBezTo>
                    <a:pt x="99664" y="103088"/>
                    <a:pt x="97648" y="101119"/>
                    <a:pt x="98931" y="99034"/>
                  </a:cubicBezTo>
                  <a:cubicBezTo>
                    <a:pt x="100030" y="96833"/>
                    <a:pt x="98198" y="94633"/>
                    <a:pt x="92152" y="93359"/>
                  </a:cubicBezTo>
                  <a:cubicBezTo>
                    <a:pt x="86106" y="92084"/>
                    <a:pt x="78045" y="94517"/>
                    <a:pt x="78595" y="89073"/>
                  </a:cubicBezTo>
                  <a:cubicBezTo>
                    <a:pt x="78961" y="83745"/>
                    <a:pt x="76030" y="82239"/>
                    <a:pt x="79328" y="80733"/>
                  </a:cubicBezTo>
                  <a:cubicBezTo>
                    <a:pt x="82442" y="79227"/>
                    <a:pt x="84458" y="79227"/>
                    <a:pt x="83725" y="75752"/>
                  </a:cubicBezTo>
                  <a:cubicBezTo>
                    <a:pt x="82992" y="72393"/>
                    <a:pt x="81709" y="68108"/>
                    <a:pt x="83725" y="66370"/>
                  </a:cubicBezTo>
                  <a:cubicBezTo>
                    <a:pt x="85740" y="64633"/>
                    <a:pt x="86839" y="63590"/>
                    <a:pt x="89404" y="65328"/>
                  </a:cubicBezTo>
                  <a:cubicBezTo>
                    <a:pt x="91786" y="66949"/>
                    <a:pt x="92885" y="66138"/>
                    <a:pt x="101679" y="66138"/>
                  </a:cubicBezTo>
                  <a:cubicBezTo>
                    <a:pt x="104977" y="66138"/>
                    <a:pt x="108458" y="65907"/>
                    <a:pt x="111206" y="65675"/>
                  </a:cubicBezTo>
                  <a:cubicBezTo>
                    <a:pt x="111572" y="64864"/>
                    <a:pt x="111389" y="64054"/>
                    <a:pt x="110106" y="62895"/>
                  </a:cubicBezTo>
                  <a:cubicBezTo>
                    <a:pt x="106992" y="60347"/>
                    <a:pt x="106992" y="59652"/>
                    <a:pt x="108458" y="57104"/>
                  </a:cubicBezTo>
                  <a:cubicBezTo>
                    <a:pt x="110106" y="54555"/>
                    <a:pt x="107725" y="53281"/>
                    <a:pt x="112122" y="51312"/>
                  </a:cubicBezTo>
                  <a:cubicBezTo>
                    <a:pt x="115419" y="49806"/>
                    <a:pt x="117618" y="48301"/>
                    <a:pt x="120000" y="46216"/>
                  </a:cubicBezTo>
                  <a:cubicBezTo>
                    <a:pt x="117068" y="45173"/>
                    <a:pt x="118167" y="40540"/>
                    <a:pt x="106076" y="38223"/>
                  </a:cubicBezTo>
                  <a:cubicBezTo>
                    <a:pt x="92519" y="35675"/>
                    <a:pt x="90137" y="38687"/>
                    <a:pt x="82992" y="35675"/>
                  </a:cubicBezTo>
                  <a:cubicBezTo>
                    <a:pt x="75664" y="32664"/>
                    <a:pt x="74931" y="25830"/>
                    <a:pt x="79694" y="22818"/>
                  </a:cubicBezTo>
                  <a:cubicBezTo>
                    <a:pt x="84458" y="19806"/>
                    <a:pt x="89404" y="18069"/>
                    <a:pt x="91786" y="14594"/>
                  </a:cubicBezTo>
                  <a:cubicBezTo>
                    <a:pt x="94167" y="11235"/>
                    <a:pt x="90137" y="7760"/>
                    <a:pt x="86839" y="6023"/>
                  </a:cubicBezTo>
                  <a:cubicBezTo>
                    <a:pt x="83725" y="4285"/>
                    <a:pt x="80427" y="0"/>
                    <a:pt x="75664" y="2200"/>
                  </a:cubicBezTo>
                  <a:cubicBezTo>
                    <a:pt x="70900" y="4285"/>
                    <a:pt x="64488" y="3938"/>
                    <a:pt x="59725" y="8223"/>
                  </a:cubicBezTo>
                  <a:cubicBezTo>
                    <a:pt x="54961" y="12509"/>
                    <a:pt x="48549" y="13783"/>
                    <a:pt x="49282" y="17606"/>
                  </a:cubicBezTo>
                  <a:cubicBezTo>
                    <a:pt x="50015" y="21428"/>
                    <a:pt x="54045" y="27104"/>
                    <a:pt x="49282" y="30115"/>
                  </a:cubicBezTo>
                  <a:cubicBezTo>
                    <a:pt x="44519" y="33127"/>
                    <a:pt x="40488" y="38687"/>
                    <a:pt x="44519" y="39961"/>
                  </a:cubicBezTo>
                  <a:cubicBezTo>
                    <a:pt x="48549" y="41235"/>
                    <a:pt x="51664" y="48996"/>
                    <a:pt x="42137" y="49343"/>
                  </a:cubicBezTo>
                  <a:cubicBezTo>
                    <a:pt x="32427" y="49806"/>
                    <a:pt x="25282" y="45984"/>
                    <a:pt x="22167" y="49806"/>
                  </a:cubicBezTo>
                  <a:cubicBezTo>
                    <a:pt x="19053" y="53513"/>
                    <a:pt x="9343" y="58378"/>
                    <a:pt x="183" y="57335"/>
                  </a:cubicBezTo>
                  <a:cubicBezTo>
                    <a:pt x="732" y="58262"/>
                    <a:pt x="1099" y="59305"/>
                    <a:pt x="1282" y="60347"/>
                  </a:cubicBezTo>
                  <a:cubicBezTo>
                    <a:pt x="1648" y="63938"/>
                    <a:pt x="0" y="64169"/>
                    <a:pt x="5679" y="65444"/>
                  </a:cubicBezTo>
                  <a:close/>
                </a:path>
              </a:pathLst>
            </a:custGeom>
            <a:solidFill>
              <a:srgbClr val="D8D8D8"/>
            </a:solidFill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23" name="Shape 3016">
              <a:extLst>
                <a:ext uri="{FF2B5EF4-FFF2-40B4-BE49-F238E27FC236}">
                  <a16:creationId xmlns:a16="http://schemas.microsoft.com/office/drawing/2014/main" id="{641A5624-D1D8-48FC-A56D-16B3C0E06F89}"/>
                </a:ext>
              </a:extLst>
            </p:cNvPr>
            <p:cNvSpPr/>
            <p:nvPr/>
          </p:nvSpPr>
          <p:spPr>
            <a:xfrm>
              <a:off x="4177" y="2830"/>
              <a:ext cx="568" cy="69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457" y="27865"/>
                  </a:moveTo>
                  <a:cubicBezTo>
                    <a:pt x="114914" y="25208"/>
                    <a:pt x="115696" y="21744"/>
                    <a:pt x="111002" y="19973"/>
                  </a:cubicBezTo>
                  <a:cubicBezTo>
                    <a:pt x="106308" y="18201"/>
                    <a:pt x="102102" y="17476"/>
                    <a:pt x="102689" y="15543"/>
                  </a:cubicBezTo>
                  <a:cubicBezTo>
                    <a:pt x="103374" y="13530"/>
                    <a:pt x="109144" y="10872"/>
                    <a:pt x="106112" y="9503"/>
                  </a:cubicBezTo>
                  <a:cubicBezTo>
                    <a:pt x="103178" y="8214"/>
                    <a:pt x="103569" y="6845"/>
                    <a:pt x="100537" y="7409"/>
                  </a:cubicBezTo>
                  <a:cubicBezTo>
                    <a:pt x="97603" y="8053"/>
                    <a:pt x="92909" y="9100"/>
                    <a:pt x="89877" y="7570"/>
                  </a:cubicBezTo>
                  <a:cubicBezTo>
                    <a:pt x="86943" y="6120"/>
                    <a:pt x="85867" y="1610"/>
                    <a:pt x="81955" y="3865"/>
                  </a:cubicBezTo>
                  <a:cubicBezTo>
                    <a:pt x="78141" y="6120"/>
                    <a:pt x="78826" y="6442"/>
                    <a:pt x="76674" y="8214"/>
                  </a:cubicBezTo>
                  <a:cubicBezTo>
                    <a:pt x="74523" y="9986"/>
                    <a:pt x="72762" y="12402"/>
                    <a:pt x="70220" y="10469"/>
                  </a:cubicBezTo>
                  <a:cubicBezTo>
                    <a:pt x="67677" y="8456"/>
                    <a:pt x="69144" y="8053"/>
                    <a:pt x="70709" y="7167"/>
                  </a:cubicBezTo>
                  <a:cubicBezTo>
                    <a:pt x="72176" y="6281"/>
                    <a:pt x="74132" y="5073"/>
                    <a:pt x="73056" y="3543"/>
                  </a:cubicBezTo>
                  <a:cubicBezTo>
                    <a:pt x="71980" y="2093"/>
                    <a:pt x="69828" y="0"/>
                    <a:pt x="68068" y="1369"/>
                  </a:cubicBezTo>
                  <a:cubicBezTo>
                    <a:pt x="66405" y="2657"/>
                    <a:pt x="65330" y="4912"/>
                    <a:pt x="62982" y="5798"/>
                  </a:cubicBezTo>
                  <a:cubicBezTo>
                    <a:pt x="60733" y="6684"/>
                    <a:pt x="58386" y="8697"/>
                    <a:pt x="56528" y="7409"/>
                  </a:cubicBezTo>
                  <a:cubicBezTo>
                    <a:pt x="55843" y="8053"/>
                    <a:pt x="55061" y="8536"/>
                    <a:pt x="54180" y="9100"/>
                  </a:cubicBezTo>
                  <a:cubicBezTo>
                    <a:pt x="52518" y="10308"/>
                    <a:pt x="50366" y="10872"/>
                    <a:pt x="49290" y="9664"/>
                  </a:cubicBezTo>
                  <a:cubicBezTo>
                    <a:pt x="48215" y="8456"/>
                    <a:pt x="47139" y="8214"/>
                    <a:pt x="43716" y="8214"/>
                  </a:cubicBezTo>
                  <a:cubicBezTo>
                    <a:pt x="40293" y="8214"/>
                    <a:pt x="40097" y="8456"/>
                    <a:pt x="39902" y="10147"/>
                  </a:cubicBezTo>
                  <a:cubicBezTo>
                    <a:pt x="39706" y="11758"/>
                    <a:pt x="38435" y="12644"/>
                    <a:pt x="34621" y="12644"/>
                  </a:cubicBezTo>
                  <a:cubicBezTo>
                    <a:pt x="30709" y="12644"/>
                    <a:pt x="32469" y="13288"/>
                    <a:pt x="31198" y="14577"/>
                  </a:cubicBezTo>
                  <a:cubicBezTo>
                    <a:pt x="29828" y="15946"/>
                    <a:pt x="27970" y="17637"/>
                    <a:pt x="23863" y="19409"/>
                  </a:cubicBezTo>
                  <a:cubicBezTo>
                    <a:pt x="19853" y="21181"/>
                    <a:pt x="18581" y="20859"/>
                    <a:pt x="15745" y="20697"/>
                  </a:cubicBezTo>
                  <a:cubicBezTo>
                    <a:pt x="13007" y="20617"/>
                    <a:pt x="13202" y="21664"/>
                    <a:pt x="12811" y="22550"/>
                  </a:cubicBezTo>
                  <a:cubicBezTo>
                    <a:pt x="12322" y="23436"/>
                    <a:pt x="11931" y="24161"/>
                    <a:pt x="8508" y="24724"/>
                  </a:cubicBezTo>
                  <a:cubicBezTo>
                    <a:pt x="6552" y="25127"/>
                    <a:pt x="5281" y="26818"/>
                    <a:pt x="4498" y="28187"/>
                  </a:cubicBezTo>
                  <a:cubicBezTo>
                    <a:pt x="5867" y="28429"/>
                    <a:pt x="7237" y="28671"/>
                    <a:pt x="8117" y="29234"/>
                  </a:cubicBezTo>
                  <a:cubicBezTo>
                    <a:pt x="10660" y="31006"/>
                    <a:pt x="11931" y="33422"/>
                    <a:pt x="11051" y="34872"/>
                  </a:cubicBezTo>
                  <a:cubicBezTo>
                    <a:pt x="10268" y="36402"/>
                    <a:pt x="14474" y="39382"/>
                    <a:pt x="14083" y="43248"/>
                  </a:cubicBezTo>
                  <a:cubicBezTo>
                    <a:pt x="13594" y="47114"/>
                    <a:pt x="8508" y="49208"/>
                    <a:pt x="4205" y="52187"/>
                  </a:cubicBezTo>
                  <a:cubicBezTo>
                    <a:pt x="0" y="55248"/>
                    <a:pt x="1662" y="58791"/>
                    <a:pt x="4694" y="62093"/>
                  </a:cubicBezTo>
                  <a:cubicBezTo>
                    <a:pt x="7628" y="65395"/>
                    <a:pt x="9388" y="64429"/>
                    <a:pt x="9388" y="67167"/>
                  </a:cubicBezTo>
                  <a:cubicBezTo>
                    <a:pt x="9388" y="69825"/>
                    <a:pt x="10660" y="70469"/>
                    <a:pt x="10660" y="73449"/>
                  </a:cubicBezTo>
                  <a:cubicBezTo>
                    <a:pt x="10660" y="76429"/>
                    <a:pt x="14963" y="76671"/>
                    <a:pt x="17017" y="78523"/>
                  </a:cubicBezTo>
                  <a:cubicBezTo>
                    <a:pt x="19168" y="80295"/>
                    <a:pt x="18777" y="82067"/>
                    <a:pt x="21320" y="83838"/>
                  </a:cubicBezTo>
                  <a:cubicBezTo>
                    <a:pt x="23863" y="85691"/>
                    <a:pt x="23471" y="85369"/>
                    <a:pt x="18777" y="88026"/>
                  </a:cubicBezTo>
                  <a:cubicBezTo>
                    <a:pt x="14083" y="90765"/>
                    <a:pt x="17017" y="92214"/>
                    <a:pt x="16625" y="95516"/>
                  </a:cubicBezTo>
                  <a:cubicBezTo>
                    <a:pt x="16234" y="98818"/>
                    <a:pt x="19168" y="100912"/>
                    <a:pt x="20440" y="102684"/>
                  </a:cubicBezTo>
                  <a:cubicBezTo>
                    <a:pt x="21711" y="104456"/>
                    <a:pt x="26014" y="103892"/>
                    <a:pt x="29828" y="102040"/>
                  </a:cubicBezTo>
                  <a:cubicBezTo>
                    <a:pt x="33740" y="100268"/>
                    <a:pt x="34132" y="100268"/>
                    <a:pt x="35892" y="101154"/>
                  </a:cubicBezTo>
                  <a:cubicBezTo>
                    <a:pt x="37555" y="102040"/>
                    <a:pt x="38435" y="103248"/>
                    <a:pt x="37946" y="105020"/>
                  </a:cubicBezTo>
                  <a:cubicBezTo>
                    <a:pt x="37555" y="106872"/>
                    <a:pt x="35012" y="108322"/>
                    <a:pt x="30317" y="110416"/>
                  </a:cubicBezTo>
                  <a:cubicBezTo>
                    <a:pt x="25623" y="112510"/>
                    <a:pt x="26503" y="115248"/>
                    <a:pt x="29828" y="117583"/>
                  </a:cubicBezTo>
                  <a:cubicBezTo>
                    <a:pt x="33251" y="119999"/>
                    <a:pt x="37946" y="117906"/>
                    <a:pt x="42249" y="115248"/>
                  </a:cubicBezTo>
                  <a:cubicBezTo>
                    <a:pt x="46552" y="112510"/>
                    <a:pt x="51638" y="113395"/>
                    <a:pt x="55061" y="111060"/>
                  </a:cubicBezTo>
                  <a:cubicBezTo>
                    <a:pt x="58484" y="108644"/>
                    <a:pt x="61515" y="113154"/>
                    <a:pt x="64938" y="114281"/>
                  </a:cubicBezTo>
                  <a:cubicBezTo>
                    <a:pt x="68361" y="115489"/>
                    <a:pt x="65721" y="109208"/>
                    <a:pt x="66992" y="106872"/>
                  </a:cubicBezTo>
                  <a:cubicBezTo>
                    <a:pt x="67286" y="106469"/>
                    <a:pt x="67677" y="106228"/>
                    <a:pt x="68166" y="106067"/>
                  </a:cubicBezTo>
                  <a:cubicBezTo>
                    <a:pt x="67188" y="104778"/>
                    <a:pt x="66112" y="103167"/>
                    <a:pt x="66601" y="102201"/>
                  </a:cubicBezTo>
                  <a:cubicBezTo>
                    <a:pt x="67481" y="100590"/>
                    <a:pt x="68753" y="99543"/>
                    <a:pt x="68948" y="97610"/>
                  </a:cubicBezTo>
                  <a:cubicBezTo>
                    <a:pt x="69144" y="95677"/>
                    <a:pt x="68361" y="92697"/>
                    <a:pt x="70024" y="91006"/>
                  </a:cubicBezTo>
                  <a:cubicBezTo>
                    <a:pt x="71784" y="89395"/>
                    <a:pt x="71784" y="88348"/>
                    <a:pt x="72567" y="87140"/>
                  </a:cubicBezTo>
                  <a:cubicBezTo>
                    <a:pt x="73447" y="85932"/>
                    <a:pt x="74718" y="85530"/>
                    <a:pt x="76185" y="84161"/>
                  </a:cubicBezTo>
                  <a:cubicBezTo>
                    <a:pt x="77750" y="82791"/>
                    <a:pt x="77555" y="82953"/>
                    <a:pt x="76870" y="81020"/>
                  </a:cubicBezTo>
                  <a:cubicBezTo>
                    <a:pt x="76185" y="79087"/>
                    <a:pt x="74327" y="77879"/>
                    <a:pt x="76479" y="76590"/>
                  </a:cubicBezTo>
                  <a:cubicBezTo>
                    <a:pt x="78533" y="75221"/>
                    <a:pt x="81564" y="74174"/>
                    <a:pt x="78337" y="71758"/>
                  </a:cubicBezTo>
                  <a:cubicBezTo>
                    <a:pt x="75110" y="69422"/>
                    <a:pt x="75110" y="65073"/>
                    <a:pt x="77555" y="64026"/>
                  </a:cubicBezTo>
                  <a:cubicBezTo>
                    <a:pt x="79902" y="62979"/>
                    <a:pt x="85183" y="63543"/>
                    <a:pt x="87334" y="59838"/>
                  </a:cubicBezTo>
                  <a:cubicBezTo>
                    <a:pt x="89486" y="56134"/>
                    <a:pt x="90073" y="54604"/>
                    <a:pt x="88997" y="51140"/>
                  </a:cubicBezTo>
                  <a:cubicBezTo>
                    <a:pt x="88019" y="47758"/>
                    <a:pt x="87139" y="45825"/>
                    <a:pt x="89290" y="44134"/>
                  </a:cubicBezTo>
                  <a:cubicBezTo>
                    <a:pt x="91344" y="42523"/>
                    <a:pt x="90757" y="42201"/>
                    <a:pt x="95647" y="42523"/>
                  </a:cubicBezTo>
                  <a:cubicBezTo>
                    <a:pt x="100537" y="42845"/>
                    <a:pt x="97408" y="43248"/>
                    <a:pt x="100537" y="42845"/>
                  </a:cubicBezTo>
                  <a:cubicBezTo>
                    <a:pt x="103765" y="42362"/>
                    <a:pt x="104449" y="42040"/>
                    <a:pt x="104841" y="40590"/>
                  </a:cubicBezTo>
                  <a:cubicBezTo>
                    <a:pt x="105232" y="39060"/>
                    <a:pt x="104841" y="38979"/>
                    <a:pt x="107579" y="38818"/>
                  </a:cubicBezTo>
                  <a:cubicBezTo>
                    <a:pt x="110415" y="38657"/>
                    <a:pt x="113838" y="37449"/>
                    <a:pt x="115110" y="36080"/>
                  </a:cubicBezTo>
                  <a:cubicBezTo>
                    <a:pt x="116381" y="34791"/>
                    <a:pt x="116577" y="33906"/>
                    <a:pt x="116772" y="32536"/>
                  </a:cubicBezTo>
                  <a:cubicBezTo>
                    <a:pt x="117066" y="31167"/>
                    <a:pt x="120000" y="30604"/>
                    <a:pt x="117457" y="2786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24" name="Shape 3017">
              <a:extLst>
                <a:ext uri="{FF2B5EF4-FFF2-40B4-BE49-F238E27FC236}">
                  <a16:creationId xmlns:a16="http://schemas.microsoft.com/office/drawing/2014/main" id="{2573A956-EB03-474E-8F14-1309C4520B3D}"/>
                </a:ext>
              </a:extLst>
            </p:cNvPr>
            <p:cNvSpPr/>
            <p:nvPr/>
          </p:nvSpPr>
          <p:spPr>
            <a:xfrm>
              <a:off x="3549" y="2532"/>
              <a:ext cx="896" cy="49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50" y="106829"/>
                  </a:moveTo>
                  <a:cubicBezTo>
                    <a:pt x="91720" y="106041"/>
                    <a:pt x="91968" y="105028"/>
                    <a:pt x="92279" y="103789"/>
                  </a:cubicBezTo>
                  <a:cubicBezTo>
                    <a:pt x="92527" y="102551"/>
                    <a:pt x="92403" y="101088"/>
                    <a:pt x="94139" y="101200"/>
                  </a:cubicBezTo>
                  <a:cubicBezTo>
                    <a:pt x="95937" y="101425"/>
                    <a:pt x="96744" y="101876"/>
                    <a:pt x="99286" y="99399"/>
                  </a:cubicBezTo>
                  <a:cubicBezTo>
                    <a:pt x="101891" y="96923"/>
                    <a:pt x="103069" y="94559"/>
                    <a:pt x="103937" y="92645"/>
                  </a:cubicBezTo>
                  <a:cubicBezTo>
                    <a:pt x="104744" y="90844"/>
                    <a:pt x="103627" y="89943"/>
                    <a:pt x="106108" y="89943"/>
                  </a:cubicBezTo>
                  <a:cubicBezTo>
                    <a:pt x="108527" y="89943"/>
                    <a:pt x="109333" y="88705"/>
                    <a:pt x="109457" y="86454"/>
                  </a:cubicBezTo>
                  <a:cubicBezTo>
                    <a:pt x="109581" y="84090"/>
                    <a:pt x="109705" y="83752"/>
                    <a:pt x="111875" y="83752"/>
                  </a:cubicBezTo>
                  <a:cubicBezTo>
                    <a:pt x="114046" y="83752"/>
                    <a:pt x="114728" y="84090"/>
                    <a:pt x="115410" y="85778"/>
                  </a:cubicBezTo>
                  <a:cubicBezTo>
                    <a:pt x="116093" y="87467"/>
                    <a:pt x="117457" y="86679"/>
                    <a:pt x="118511" y="84990"/>
                  </a:cubicBezTo>
                  <a:cubicBezTo>
                    <a:pt x="119069" y="84202"/>
                    <a:pt x="119565" y="83527"/>
                    <a:pt x="120000" y="82626"/>
                  </a:cubicBezTo>
                  <a:cubicBezTo>
                    <a:pt x="119937" y="82514"/>
                    <a:pt x="119813" y="82401"/>
                    <a:pt x="119751" y="82288"/>
                  </a:cubicBezTo>
                  <a:cubicBezTo>
                    <a:pt x="118511" y="79812"/>
                    <a:pt x="118945" y="77673"/>
                    <a:pt x="117581" y="74296"/>
                  </a:cubicBezTo>
                  <a:cubicBezTo>
                    <a:pt x="116217" y="71031"/>
                    <a:pt x="114232" y="69793"/>
                    <a:pt x="114480" y="64727"/>
                  </a:cubicBezTo>
                  <a:cubicBezTo>
                    <a:pt x="114728" y="59774"/>
                    <a:pt x="111875" y="57636"/>
                    <a:pt x="113364" y="55159"/>
                  </a:cubicBezTo>
                  <a:cubicBezTo>
                    <a:pt x="114852" y="52682"/>
                    <a:pt x="115968" y="50994"/>
                    <a:pt x="113798" y="48517"/>
                  </a:cubicBezTo>
                  <a:cubicBezTo>
                    <a:pt x="111627" y="45928"/>
                    <a:pt x="112434" y="47279"/>
                    <a:pt x="110821" y="45928"/>
                  </a:cubicBezTo>
                  <a:cubicBezTo>
                    <a:pt x="109209" y="44577"/>
                    <a:pt x="109705" y="44465"/>
                    <a:pt x="108713" y="45253"/>
                  </a:cubicBezTo>
                  <a:cubicBezTo>
                    <a:pt x="107720" y="45928"/>
                    <a:pt x="107224" y="46716"/>
                    <a:pt x="106294" y="44803"/>
                  </a:cubicBezTo>
                  <a:cubicBezTo>
                    <a:pt x="105302" y="42889"/>
                    <a:pt x="104496" y="40300"/>
                    <a:pt x="103627" y="40525"/>
                  </a:cubicBezTo>
                  <a:cubicBezTo>
                    <a:pt x="102759" y="40750"/>
                    <a:pt x="102325" y="39849"/>
                    <a:pt x="101953" y="38836"/>
                  </a:cubicBezTo>
                  <a:cubicBezTo>
                    <a:pt x="101519" y="37936"/>
                    <a:pt x="100837" y="35572"/>
                    <a:pt x="99782" y="38048"/>
                  </a:cubicBezTo>
                  <a:cubicBezTo>
                    <a:pt x="98666" y="40525"/>
                    <a:pt x="97922" y="40412"/>
                    <a:pt x="96868" y="40637"/>
                  </a:cubicBezTo>
                  <a:cubicBezTo>
                    <a:pt x="95813" y="40863"/>
                    <a:pt x="93767" y="40300"/>
                    <a:pt x="92899" y="38836"/>
                  </a:cubicBezTo>
                  <a:cubicBezTo>
                    <a:pt x="91968" y="37373"/>
                    <a:pt x="89736" y="31632"/>
                    <a:pt x="88124" y="31181"/>
                  </a:cubicBezTo>
                  <a:cubicBezTo>
                    <a:pt x="86511" y="30619"/>
                    <a:pt x="86697" y="32082"/>
                    <a:pt x="85209" y="33320"/>
                  </a:cubicBezTo>
                  <a:cubicBezTo>
                    <a:pt x="83720" y="34559"/>
                    <a:pt x="82852" y="34671"/>
                    <a:pt x="81736" y="32983"/>
                  </a:cubicBezTo>
                  <a:cubicBezTo>
                    <a:pt x="80682" y="31407"/>
                    <a:pt x="78945" y="29606"/>
                    <a:pt x="79131" y="27242"/>
                  </a:cubicBezTo>
                  <a:cubicBezTo>
                    <a:pt x="79317" y="24765"/>
                    <a:pt x="79689" y="23864"/>
                    <a:pt x="79379" y="21951"/>
                  </a:cubicBezTo>
                  <a:cubicBezTo>
                    <a:pt x="79131" y="20150"/>
                    <a:pt x="78387" y="16435"/>
                    <a:pt x="77147" y="17560"/>
                  </a:cubicBezTo>
                  <a:cubicBezTo>
                    <a:pt x="75968" y="18686"/>
                    <a:pt x="76155" y="22176"/>
                    <a:pt x="74170" y="22964"/>
                  </a:cubicBezTo>
                  <a:cubicBezTo>
                    <a:pt x="72186" y="23639"/>
                    <a:pt x="72186" y="21388"/>
                    <a:pt x="71379" y="20375"/>
                  </a:cubicBezTo>
                  <a:cubicBezTo>
                    <a:pt x="70573" y="19474"/>
                    <a:pt x="69829" y="19024"/>
                    <a:pt x="68279" y="19362"/>
                  </a:cubicBezTo>
                  <a:cubicBezTo>
                    <a:pt x="66728" y="19699"/>
                    <a:pt x="66046" y="20487"/>
                    <a:pt x="64558" y="21613"/>
                  </a:cubicBezTo>
                  <a:cubicBezTo>
                    <a:pt x="63069" y="22851"/>
                    <a:pt x="60155" y="23639"/>
                    <a:pt x="57860" y="23076"/>
                  </a:cubicBezTo>
                  <a:cubicBezTo>
                    <a:pt x="55565" y="22626"/>
                    <a:pt x="55379" y="22851"/>
                    <a:pt x="52279" y="21050"/>
                  </a:cubicBezTo>
                  <a:cubicBezTo>
                    <a:pt x="49240" y="19249"/>
                    <a:pt x="49054" y="17898"/>
                    <a:pt x="47627" y="17673"/>
                  </a:cubicBezTo>
                  <a:cubicBezTo>
                    <a:pt x="46201" y="17448"/>
                    <a:pt x="42976" y="14296"/>
                    <a:pt x="41860" y="11594"/>
                  </a:cubicBezTo>
                  <a:cubicBezTo>
                    <a:pt x="40930" y="9455"/>
                    <a:pt x="38387" y="3039"/>
                    <a:pt x="35968" y="0"/>
                  </a:cubicBezTo>
                  <a:cubicBezTo>
                    <a:pt x="35658" y="675"/>
                    <a:pt x="35224" y="1350"/>
                    <a:pt x="34852" y="2138"/>
                  </a:cubicBezTo>
                  <a:cubicBezTo>
                    <a:pt x="33488" y="4615"/>
                    <a:pt x="33488" y="5966"/>
                    <a:pt x="30883" y="3827"/>
                  </a:cubicBezTo>
                  <a:cubicBezTo>
                    <a:pt x="28341" y="1688"/>
                    <a:pt x="28217" y="5290"/>
                    <a:pt x="26170" y="5290"/>
                  </a:cubicBezTo>
                  <a:cubicBezTo>
                    <a:pt x="24124" y="5290"/>
                    <a:pt x="23875" y="5290"/>
                    <a:pt x="23441" y="3377"/>
                  </a:cubicBezTo>
                  <a:cubicBezTo>
                    <a:pt x="23069" y="1575"/>
                    <a:pt x="22077" y="3827"/>
                    <a:pt x="18294" y="3039"/>
                  </a:cubicBezTo>
                  <a:cubicBezTo>
                    <a:pt x="14511" y="2138"/>
                    <a:pt x="15069" y="4615"/>
                    <a:pt x="15069" y="5966"/>
                  </a:cubicBezTo>
                  <a:cubicBezTo>
                    <a:pt x="15069" y="7204"/>
                    <a:pt x="15875" y="7992"/>
                    <a:pt x="17488" y="7992"/>
                  </a:cubicBezTo>
                  <a:cubicBezTo>
                    <a:pt x="19100" y="7992"/>
                    <a:pt x="18976" y="9906"/>
                    <a:pt x="18852" y="11932"/>
                  </a:cubicBezTo>
                  <a:cubicBezTo>
                    <a:pt x="18728" y="14071"/>
                    <a:pt x="21271" y="13395"/>
                    <a:pt x="23193" y="13621"/>
                  </a:cubicBezTo>
                  <a:cubicBezTo>
                    <a:pt x="25054" y="13846"/>
                    <a:pt x="24248" y="17560"/>
                    <a:pt x="24124" y="20150"/>
                  </a:cubicBezTo>
                  <a:cubicBezTo>
                    <a:pt x="24000" y="22626"/>
                    <a:pt x="21271" y="22401"/>
                    <a:pt x="19100" y="22176"/>
                  </a:cubicBezTo>
                  <a:cubicBezTo>
                    <a:pt x="16930" y="21951"/>
                    <a:pt x="17116" y="25103"/>
                    <a:pt x="16124" y="27354"/>
                  </a:cubicBezTo>
                  <a:cubicBezTo>
                    <a:pt x="15193" y="29718"/>
                    <a:pt x="14759" y="30506"/>
                    <a:pt x="16000" y="32195"/>
                  </a:cubicBezTo>
                  <a:cubicBezTo>
                    <a:pt x="17240" y="33883"/>
                    <a:pt x="18170" y="35797"/>
                    <a:pt x="18604" y="37823"/>
                  </a:cubicBezTo>
                  <a:cubicBezTo>
                    <a:pt x="18790" y="38836"/>
                    <a:pt x="18480" y="40863"/>
                    <a:pt x="18170" y="42664"/>
                  </a:cubicBezTo>
                  <a:cubicBezTo>
                    <a:pt x="20031" y="42326"/>
                    <a:pt x="21953" y="43339"/>
                    <a:pt x="23379" y="43114"/>
                  </a:cubicBezTo>
                  <a:cubicBezTo>
                    <a:pt x="25240" y="42889"/>
                    <a:pt x="23813" y="46604"/>
                    <a:pt x="23565" y="48742"/>
                  </a:cubicBezTo>
                  <a:cubicBezTo>
                    <a:pt x="23379" y="50994"/>
                    <a:pt x="25426" y="51894"/>
                    <a:pt x="26418" y="55384"/>
                  </a:cubicBezTo>
                  <a:cubicBezTo>
                    <a:pt x="27472" y="58761"/>
                    <a:pt x="27472" y="62589"/>
                    <a:pt x="27472" y="66641"/>
                  </a:cubicBezTo>
                  <a:cubicBezTo>
                    <a:pt x="27472" y="70694"/>
                    <a:pt x="25240" y="71031"/>
                    <a:pt x="24186" y="69793"/>
                  </a:cubicBezTo>
                  <a:cubicBezTo>
                    <a:pt x="23193" y="68442"/>
                    <a:pt x="20527" y="73170"/>
                    <a:pt x="19534" y="75422"/>
                  </a:cubicBezTo>
                  <a:cubicBezTo>
                    <a:pt x="18480" y="77560"/>
                    <a:pt x="15441" y="79136"/>
                    <a:pt x="14015" y="79136"/>
                  </a:cubicBezTo>
                  <a:cubicBezTo>
                    <a:pt x="12589" y="79136"/>
                    <a:pt x="10604" y="79136"/>
                    <a:pt x="8558" y="80037"/>
                  </a:cubicBezTo>
                  <a:cubicBezTo>
                    <a:pt x="6511" y="81050"/>
                    <a:pt x="5519" y="81275"/>
                    <a:pt x="5519" y="81275"/>
                  </a:cubicBezTo>
                  <a:cubicBezTo>
                    <a:pt x="5519" y="81275"/>
                    <a:pt x="4465" y="81613"/>
                    <a:pt x="2232" y="84090"/>
                  </a:cubicBezTo>
                  <a:cubicBezTo>
                    <a:pt x="0" y="86679"/>
                    <a:pt x="2480" y="87917"/>
                    <a:pt x="4093" y="88818"/>
                  </a:cubicBezTo>
                  <a:cubicBezTo>
                    <a:pt x="5705" y="89718"/>
                    <a:pt x="4279" y="91069"/>
                    <a:pt x="4093" y="93545"/>
                  </a:cubicBezTo>
                  <a:cubicBezTo>
                    <a:pt x="3906" y="96022"/>
                    <a:pt x="4093" y="98836"/>
                    <a:pt x="5085" y="101088"/>
                  </a:cubicBezTo>
                  <a:cubicBezTo>
                    <a:pt x="6139" y="103227"/>
                    <a:pt x="6139" y="103902"/>
                    <a:pt x="8372" y="106041"/>
                  </a:cubicBezTo>
                  <a:cubicBezTo>
                    <a:pt x="10604" y="108292"/>
                    <a:pt x="9798" y="106378"/>
                    <a:pt x="9550" y="109756"/>
                  </a:cubicBezTo>
                  <a:cubicBezTo>
                    <a:pt x="9364" y="113245"/>
                    <a:pt x="12837" y="116397"/>
                    <a:pt x="12837" y="116397"/>
                  </a:cubicBezTo>
                  <a:cubicBezTo>
                    <a:pt x="16186" y="120000"/>
                    <a:pt x="16186" y="120000"/>
                    <a:pt x="16186" y="120000"/>
                  </a:cubicBezTo>
                  <a:cubicBezTo>
                    <a:pt x="16310" y="115272"/>
                    <a:pt x="17054" y="113133"/>
                    <a:pt x="18046" y="109418"/>
                  </a:cubicBezTo>
                  <a:cubicBezTo>
                    <a:pt x="19100" y="105253"/>
                    <a:pt x="22387" y="103114"/>
                    <a:pt x="24806" y="101088"/>
                  </a:cubicBezTo>
                  <a:cubicBezTo>
                    <a:pt x="27224" y="98949"/>
                    <a:pt x="28341" y="106041"/>
                    <a:pt x="29705" y="104015"/>
                  </a:cubicBezTo>
                  <a:cubicBezTo>
                    <a:pt x="31069" y="101876"/>
                    <a:pt x="31875" y="104352"/>
                    <a:pt x="34852" y="104803"/>
                  </a:cubicBezTo>
                  <a:cubicBezTo>
                    <a:pt x="37829" y="105253"/>
                    <a:pt x="35658" y="97711"/>
                    <a:pt x="33736" y="94333"/>
                  </a:cubicBezTo>
                  <a:cubicBezTo>
                    <a:pt x="31875" y="91069"/>
                    <a:pt x="37023" y="89831"/>
                    <a:pt x="39441" y="89831"/>
                  </a:cubicBezTo>
                  <a:cubicBezTo>
                    <a:pt x="41860" y="89831"/>
                    <a:pt x="44341" y="90619"/>
                    <a:pt x="45953" y="92307"/>
                  </a:cubicBezTo>
                  <a:cubicBezTo>
                    <a:pt x="47565" y="93996"/>
                    <a:pt x="49736" y="94333"/>
                    <a:pt x="54077" y="93095"/>
                  </a:cubicBezTo>
                  <a:cubicBezTo>
                    <a:pt x="58418" y="91857"/>
                    <a:pt x="57302" y="95572"/>
                    <a:pt x="59224" y="98949"/>
                  </a:cubicBezTo>
                  <a:cubicBezTo>
                    <a:pt x="61085" y="102326"/>
                    <a:pt x="63007" y="100637"/>
                    <a:pt x="65984" y="98499"/>
                  </a:cubicBezTo>
                  <a:cubicBezTo>
                    <a:pt x="68961" y="96472"/>
                    <a:pt x="68403" y="93996"/>
                    <a:pt x="70325" y="92645"/>
                  </a:cubicBezTo>
                  <a:cubicBezTo>
                    <a:pt x="72186" y="91407"/>
                    <a:pt x="72744" y="95234"/>
                    <a:pt x="71689" y="96472"/>
                  </a:cubicBezTo>
                  <a:cubicBezTo>
                    <a:pt x="70573" y="97711"/>
                    <a:pt x="71379" y="99737"/>
                    <a:pt x="74108" y="102326"/>
                  </a:cubicBezTo>
                  <a:cubicBezTo>
                    <a:pt x="76837" y="104803"/>
                    <a:pt x="76031" y="98949"/>
                    <a:pt x="77891" y="95234"/>
                  </a:cubicBezTo>
                  <a:cubicBezTo>
                    <a:pt x="79813" y="91407"/>
                    <a:pt x="80062" y="92307"/>
                    <a:pt x="82480" y="94784"/>
                  </a:cubicBezTo>
                  <a:cubicBezTo>
                    <a:pt x="84961" y="97260"/>
                    <a:pt x="83038" y="100187"/>
                    <a:pt x="83038" y="106491"/>
                  </a:cubicBezTo>
                  <a:cubicBezTo>
                    <a:pt x="83038" y="110656"/>
                    <a:pt x="85147" y="111106"/>
                    <a:pt x="87007" y="111669"/>
                  </a:cubicBezTo>
                  <a:cubicBezTo>
                    <a:pt x="87503" y="109756"/>
                    <a:pt x="88310" y="107392"/>
                    <a:pt x="89550" y="106829"/>
                  </a:cubicBezTo>
                  <a:close/>
                </a:path>
              </a:pathLst>
            </a:custGeom>
            <a:solidFill>
              <a:srgbClr val="D8D8D8"/>
            </a:solidFill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25" name="Shape 3018">
              <a:extLst>
                <a:ext uri="{FF2B5EF4-FFF2-40B4-BE49-F238E27FC236}">
                  <a16:creationId xmlns:a16="http://schemas.microsoft.com/office/drawing/2014/main" id="{2721A6D5-870B-42BA-9E2D-EA67ECE59C93}"/>
                </a:ext>
              </a:extLst>
            </p:cNvPr>
            <p:cNvSpPr/>
            <p:nvPr/>
          </p:nvSpPr>
          <p:spPr>
            <a:xfrm>
              <a:off x="4490" y="2996"/>
              <a:ext cx="503" cy="5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044" y="18401"/>
                  </a:moveTo>
                  <a:cubicBezTo>
                    <a:pt x="112941" y="16271"/>
                    <a:pt x="108639" y="18595"/>
                    <a:pt x="105661" y="19661"/>
                  </a:cubicBezTo>
                  <a:cubicBezTo>
                    <a:pt x="102794" y="20726"/>
                    <a:pt x="102794" y="21210"/>
                    <a:pt x="99375" y="20823"/>
                  </a:cubicBezTo>
                  <a:cubicBezTo>
                    <a:pt x="95955" y="20435"/>
                    <a:pt x="96507" y="19467"/>
                    <a:pt x="94191" y="16174"/>
                  </a:cubicBezTo>
                  <a:cubicBezTo>
                    <a:pt x="91764" y="12784"/>
                    <a:pt x="90000" y="15205"/>
                    <a:pt x="88897" y="17046"/>
                  </a:cubicBezTo>
                  <a:cubicBezTo>
                    <a:pt x="87794" y="18983"/>
                    <a:pt x="86250" y="19370"/>
                    <a:pt x="84375" y="20532"/>
                  </a:cubicBezTo>
                  <a:cubicBezTo>
                    <a:pt x="82610" y="21791"/>
                    <a:pt x="79301" y="21016"/>
                    <a:pt x="76985" y="20048"/>
                  </a:cubicBezTo>
                  <a:cubicBezTo>
                    <a:pt x="74669" y="19079"/>
                    <a:pt x="73566" y="17336"/>
                    <a:pt x="73014" y="15302"/>
                  </a:cubicBezTo>
                  <a:cubicBezTo>
                    <a:pt x="72463" y="13268"/>
                    <a:pt x="70477" y="11331"/>
                    <a:pt x="68272" y="9782"/>
                  </a:cubicBezTo>
                  <a:cubicBezTo>
                    <a:pt x="66176" y="8329"/>
                    <a:pt x="67610" y="6682"/>
                    <a:pt x="67720" y="3389"/>
                  </a:cubicBezTo>
                  <a:cubicBezTo>
                    <a:pt x="67941" y="0"/>
                    <a:pt x="63750" y="2033"/>
                    <a:pt x="61764" y="2905"/>
                  </a:cubicBezTo>
                  <a:cubicBezTo>
                    <a:pt x="60882" y="3389"/>
                    <a:pt x="59227" y="3389"/>
                    <a:pt x="57794" y="3196"/>
                  </a:cubicBezTo>
                  <a:cubicBezTo>
                    <a:pt x="57463" y="3486"/>
                    <a:pt x="57242" y="3874"/>
                    <a:pt x="57132" y="4261"/>
                  </a:cubicBezTo>
                  <a:cubicBezTo>
                    <a:pt x="56911" y="5907"/>
                    <a:pt x="56691" y="6973"/>
                    <a:pt x="55257" y="8523"/>
                  </a:cubicBezTo>
                  <a:cubicBezTo>
                    <a:pt x="53823" y="10169"/>
                    <a:pt x="49963" y="11622"/>
                    <a:pt x="46764" y="11815"/>
                  </a:cubicBezTo>
                  <a:cubicBezTo>
                    <a:pt x="43676" y="12009"/>
                    <a:pt x="44117" y="12106"/>
                    <a:pt x="43676" y="13946"/>
                  </a:cubicBezTo>
                  <a:cubicBezTo>
                    <a:pt x="43235" y="15690"/>
                    <a:pt x="42463" y="16077"/>
                    <a:pt x="38823" y="16658"/>
                  </a:cubicBezTo>
                  <a:cubicBezTo>
                    <a:pt x="35294" y="17142"/>
                    <a:pt x="38823" y="16658"/>
                    <a:pt x="33308" y="16271"/>
                  </a:cubicBezTo>
                  <a:cubicBezTo>
                    <a:pt x="27794" y="15883"/>
                    <a:pt x="28455" y="16271"/>
                    <a:pt x="26139" y="18208"/>
                  </a:cubicBezTo>
                  <a:cubicBezTo>
                    <a:pt x="23713" y="20242"/>
                    <a:pt x="24705" y="22566"/>
                    <a:pt x="25808" y="26634"/>
                  </a:cubicBezTo>
                  <a:cubicBezTo>
                    <a:pt x="27022" y="30799"/>
                    <a:pt x="26360" y="32639"/>
                    <a:pt x="23933" y="37094"/>
                  </a:cubicBezTo>
                  <a:cubicBezTo>
                    <a:pt x="21507" y="41549"/>
                    <a:pt x="15551" y="40871"/>
                    <a:pt x="12904" y="42130"/>
                  </a:cubicBezTo>
                  <a:cubicBezTo>
                    <a:pt x="10147" y="43389"/>
                    <a:pt x="10147" y="48619"/>
                    <a:pt x="13786" y="51428"/>
                  </a:cubicBezTo>
                  <a:cubicBezTo>
                    <a:pt x="17426" y="54334"/>
                    <a:pt x="14007" y="55593"/>
                    <a:pt x="11691" y="57239"/>
                  </a:cubicBezTo>
                  <a:cubicBezTo>
                    <a:pt x="9264" y="58789"/>
                    <a:pt x="11360" y="60242"/>
                    <a:pt x="12132" y="62566"/>
                  </a:cubicBezTo>
                  <a:cubicBezTo>
                    <a:pt x="12904" y="64891"/>
                    <a:pt x="13125" y="64697"/>
                    <a:pt x="11360" y="66343"/>
                  </a:cubicBezTo>
                  <a:cubicBezTo>
                    <a:pt x="9705" y="67990"/>
                    <a:pt x="8272" y="68474"/>
                    <a:pt x="7279" y="69927"/>
                  </a:cubicBezTo>
                  <a:cubicBezTo>
                    <a:pt x="6397" y="71380"/>
                    <a:pt x="6397" y="72639"/>
                    <a:pt x="4411" y="74576"/>
                  </a:cubicBezTo>
                  <a:cubicBezTo>
                    <a:pt x="2536" y="76610"/>
                    <a:pt x="3419" y="80193"/>
                    <a:pt x="3198" y="82518"/>
                  </a:cubicBezTo>
                  <a:cubicBezTo>
                    <a:pt x="2977" y="84842"/>
                    <a:pt x="1544" y="86101"/>
                    <a:pt x="551" y="88038"/>
                  </a:cubicBezTo>
                  <a:cubicBezTo>
                    <a:pt x="0" y="89200"/>
                    <a:pt x="1213" y="91138"/>
                    <a:pt x="2316" y="92687"/>
                  </a:cubicBezTo>
                  <a:cubicBezTo>
                    <a:pt x="5183" y="91815"/>
                    <a:pt x="11139" y="93946"/>
                    <a:pt x="13125" y="93656"/>
                  </a:cubicBezTo>
                  <a:cubicBezTo>
                    <a:pt x="15551" y="93268"/>
                    <a:pt x="17867" y="95108"/>
                    <a:pt x="19301" y="96852"/>
                  </a:cubicBezTo>
                  <a:cubicBezTo>
                    <a:pt x="20845" y="98692"/>
                    <a:pt x="24705" y="98983"/>
                    <a:pt x="27022" y="97239"/>
                  </a:cubicBezTo>
                  <a:cubicBezTo>
                    <a:pt x="29448" y="95399"/>
                    <a:pt x="30000" y="97627"/>
                    <a:pt x="30882" y="100435"/>
                  </a:cubicBezTo>
                  <a:cubicBezTo>
                    <a:pt x="31875" y="103341"/>
                    <a:pt x="38161" y="106150"/>
                    <a:pt x="37610" y="111573"/>
                  </a:cubicBezTo>
                  <a:cubicBezTo>
                    <a:pt x="37389" y="114576"/>
                    <a:pt x="40367" y="117772"/>
                    <a:pt x="43125" y="120000"/>
                  </a:cubicBezTo>
                  <a:cubicBezTo>
                    <a:pt x="44669" y="119031"/>
                    <a:pt x="46323" y="118159"/>
                    <a:pt x="48308" y="117288"/>
                  </a:cubicBezTo>
                  <a:cubicBezTo>
                    <a:pt x="54044" y="114769"/>
                    <a:pt x="54044" y="115157"/>
                    <a:pt x="59338" y="110895"/>
                  </a:cubicBezTo>
                  <a:cubicBezTo>
                    <a:pt x="64632" y="106537"/>
                    <a:pt x="67058" y="104794"/>
                    <a:pt x="68051" y="100048"/>
                  </a:cubicBezTo>
                  <a:cubicBezTo>
                    <a:pt x="68933" y="95399"/>
                    <a:pt x="64191" y="94721"/>
                    <a:pt x="71911" y="93656"/>
                  </a:cubicBezTo>
                  <a:cubicBezTo>
                    <a:pt x="79522" y="92590"/>
                    <a:pt x="83382" y="92881"/>
                    <a:pt x="82941" y="89007"/>
                  </a:cubicBezTo>
                  <a:cubicBezTo>
                    <a:pt x="82500" y="85036"/>
                    <a:pt x="89669" y="86101"/>
                    <a:pt x="89669" y="83196"/>
                  </a:cubicBezTo>
                  <a:cubicBezTo>
                    <a:pt x="89669" y="80387"/>
                    <a:pt x="84926" y="76803"/>
                    <a:pt x="89669" y="75641"/>
                  </a:cubicBezTo>
                  <a:cubicBezTo>
                    <a:pt x="94522" y="74576"/>
                    <a:pt x="95514" y="74576"/>
                    <a:pt x="94963" y="70702"/>
                  </a:cubicBezTo>
                  <a:cubicBezTo>
                    <a:pt x="94522" y="66731"/>
                    <a:pt x="96397" y="65956"/>
                    <a:pt x="99816" y="65665"/>
                  </a:cubicBezTo>
                  <a:cubicBezTo>
                    <a:pt x="103235" y="65278"/>
                    <a:pt x="104117" y="61694"/>
                    <a:pt x="104117" y="58111"/>
                  </a:cubicBezTo>
                  <a:cubicBezTo>
                    <a:pt x="104117" y="54527"/>
                    <a:pt x="95514" y="54527"/>
                    <a:pt x="101691" y="49878"/>
                  </a:cubicBezTo>
                  <a:cubicBezTo>
                    <a:pt x="107977" y="45133"/>
                    <a:pt x="106102" y="45907"/>
                    <a:pt x="103235" y="43389"/>
                  </a:cubicBezTo>
                  <a:cubicBezTo>
                    <a:pt x="100257" y="40871"/>
                    <a:pt x="94522" y="36513"/>
                    <a:pt x="100808" y="36513"/>
                  </a:cubicBezTo>
                  <a:cubicBezTo>
                    <a:pt x="106985" y="36513"/>
                    <a:pt x="106985" y="38740"/>
                    <a:pt x="109963" y="33995"/>
                  </a:cubicBezTo>
                  <a:cubicBezTo>
                    <a:pt x="112830" y="29346"/>
                    <a:pt x="115698" y="27602"/>
                    <a:pt x="117132" y="25084"/>
                  </a:cubicBezTo>
                  <a:cubicBezTo>
                    <a:pt x="117794" y="23922"/>
                    <a:pt x="118897" y="22953"/>
                    <a:pt x="120000" y="21791"/>
                  </a:cubicBezTo>
                  <a:cubicBezTo>
                    <a:pt x="119779" y="21694"/>
                    <a:pt x="119558" y="21694"/>
                    <a:pt x="119227" y="21694"/>
                  </a:cubicBezTo>
                  <a:cubicBezTo>
                    <a:pt x="117132" y="21404"/>
                    <a:pt x="115147" y="20532"/>
                    <a:pt x="114044" y="18401"/>
                  </a:cubicBezTo>
                  <a:close/>
                </a:path>
              </a:pathLst>
            </a:custGeom>
            <a:solidFill>
              <a:srgbClr val="D8D8D8"/>
            </a:solidFill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26" name="Shape 3019">
              <a:extLst>
                <a:ext uri="{FF2B5EF4-FFF2-40B4-BE49-F238E27FC236}">
                  <a16:creationId xmlns:a16="http://schemas.microsoft.com/office/drawing/2014/main" id="{D3A2D89B-7EFB-491D-A043-D53401A439E4}"/>
                </a:ext>
              </a:extLst>
            </p:cNvPr>
            <p:cNvSpPr/>
            <p:nvPr/>
          </p:nvSpPr>
          <p:spPr>
            <a:xfrm>
              <a:off x="3695" y="1645"/>
              <a:ext cx="410" cy="74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254" y="119776"/>
                  </a:moveTo>
                  <a:cubicBezTo>
                    <a:pt x="23728" y="119552"/>
                    <a:pt x="24000" y="119105"/>
                    <a:pt x="28474" y="117464"/>
                  </a:cubicBezTo>
                  <a:cubicBezTo>
                    <a:pt x="32949" y="115823"/>
                    <a:pt x="35932" y="113586"/>
                    <a:pt x="41491" y="113884"/>
                  </a:cubicBezTo>
                  <a:cubicBezTo>
                    <a:pt x="47050" y="114108"/>
                    <a:pt x="48542" y="113287"/>
                    <a:pt x="50033" y="112169"/>
                  </a:cubicBezTo>
                  <a:cubicBezTo>
                    <a:pt x="51525" y="111124"/>
                    <a:pt x="52474" y="108887"/>
                    <a:pt x="56000" y="108887"/>
                  </a:cubicBezTo>
                  <a:cubicBezTo>
                    <a:pt x="59525" y="108887"/>
                    <a:pt x="62779" y="109558"/>
                    <a:pt x="63457" y="108216"/>
                  </a:cubicBezTo>
                  <a:cubicBezTo>
                    <a:pt x="64000" y="106799"/>
                    <a:pt x="62237" y="105009"/>
                    <a:pt x="66983" y="105158"/>
                  </a:cubicBezTo>
                  <a:cubicBezTo>
                    <a:pt x="71728" y="105307"/>
                    <a:pt x="74983" y="104711"/>
                    <a:pt x="77559" y="104188"/>
                  </a:cubicBezTo>
                  <a:cubicBezTo>
                    <a:pt x="80271" y="103666"/>
                    <a:pt x="82983" y="101951"/>
                    <a:pt x="84474" y="102921"/>
                  </a:cubicBezTo>
                  <a:cubicBezTo>
                    <a:pt x="85966" y="103890"/>
                    <a:pt x="89220" y="104338"/>
                    <a:pt x="90983" y="103070"/>
                  </a:cubicBezTo>
                  <a:cubicBezTo>
                    <a:pt x="92745" y="101876"/>
                    <a:pt x="92474" y="100758"/>
                    <a:pt x="97220" y="100609"/>
                  </a:cubicBezTo>
                  <a:cubicBezTo>
                    <a:pt x="101966" y="100459"/>
                    <a:pt x="104271" y="98520"/>
                    <a:pt x="106576" y="96730"/>
                  </a:cubicBezTo>
                  <a:cubicBezTo>
                    <a:pt x="109016" y="94940"/>
                    <a:pt x="109559" y="92852"/>
                    <a:pt x="107796" y="92181"/>
                  </a:cubicBezTo>
                  <a:cubicBezTo>
                    <a:pt x="106033" y="91510"/>
                    <a:pt x="110779" y="88452"/>
                    <a:pt x="108745" y="86364"/>
                  </a:cubicBezTo>
                  <a:cubicBezTo>
                    <a:pt x="106576" y="84275"/>
                    <a:pt x="112000" y="82784"/>
                    <a:pt x="106305" y="80696"/>
                  </a:cubicBezTo>
                  <a:cubicBezTo>
                    <a:pt x="100745" y="78607"/>
                    <a:pt x="98033" y="76146"/>
                    <a:pt x="101966" y="74580"/>
                  </a:cubicBezTo>
                  <a:cubicBezTo>
                    <a:pt x="105762" y="73088"/>
                    <a:pt x="108067" y="73088"/>
                    <a:pt x="107525" y="70031"/>
                  </a:cubicBezTo>
                  <a:cubicBezTo>
                    <a:pt x="106983" y="67047"/>
                    <a:pt x="106305" y="67122"/>
                    <a:pt x="109559" y="64810"/>
                  </a:cubicBezTo>
                  <a:cubicBezTo>
                    <a:pt x="112813" y="62423"/>
                    <a:pt x="114033" y="61379"/>
                    <a:pt x="114305" y="59515"/>
                  </a:cubicBezTo>
                  <a:cubicBezTo>
                    <a:pt x="114576" y="57725"/>
                    <a:pt x="114305" y="56382"/>
                    <a:pt x="111322" y="54965"/>
                  </a:cubicBezTo>
                  <a:cubicBezTo>
                    <a:pt x="108474" y="53623"/>
                    <a:pt x="106305" y="52653"/>
                    <a:pt x="106305" y="51236"/>
                  </a:cubicBezTo>
                  <a:cubicBezTo>
                    <a:pt x="106305" y="49894"/>
                    <a:pt x="106033" y="48924"/>
                    <a:pt x="101016" y="48104"/>
                  </a:cubicBezTo>
                  <a:cubicBezTo>
                    <a:pt x="96000" y="47209"/>
                    <a:pt x="92745" y="45419"/>
                    <a:pt x="94237" y="42510"/>
                  </a:cubicBezTo>
                  <a:cubicBezTo>
                    <a:pt x="95728" y="39676"/>
                    <a:pt x="99525" y="40497"/>
                    <a:pt x="99525" y="37961"/>
                  </a:cubicBezTo>
                  <a:cubicBezTo>
                    <a:pt x="99525" y="35500"/>
                    <a:pt x="99525" y="35798"/>
                    <a:pt x="99525" y="34530"/>
                  </a:cubicBezTo>
                  <a:cubicBezTo>
                    <a:pt x="99525" y="33262"/>
                    <a:pt x="97491" y="29683"/>
                    <a:pt x="101559" y="30503"/>
                  </a:cubicBezTo>
                  <a:cubicBezTo>
                    <a:pt x="105762" y="31323"/>
                    <a:pt x="109288" y="32293"/>
                    <a:pt x="112000" y="30354"/>
                  </a:cubicBezTo>
                  <a:cubicBezTo>
                    <a:pt x="114576" y="28415"/>
                    <a:pt x="116067" y="27594"/>
                    <a:pt x="116745" y="26401"/>
                  </a:cubicBezTo>
                  <a:cubicBezTo>
                    <a:pt x="117288" y="25133"/>
                    <a:pt x="120000" y="23343"/>
                    <a:pt x="117016" y="21404"/>
                  </a:cubicBezTo>
                  <a:cubicBezTo>
                    <a:pt x="114033" y="19465"/>
                    <a:pt x="114033" y="19167"/>
                    <a:pt x="114033" y="17973"/>
                  </a:cubicBezTo>
                  <a:cubicBezTo>
                    <a:pt x="114033" y="16706"/>
                    <a:pt x="114983" y="15288"/>
                    <a:pt x="110779" y="15288"/>
                  </a:cubicBezTo>
                  <a:cubicBezTo>
                    <a:pt x="106576" y="15288"/>
                    <a:pt x="96000" y="14766"/>
                    <a:pt x="100745" y="12305"/>
                  </a:cubicBezTo>
                  <a:cubicBezTo>
                    <a:pt x="105491" y="9770"/>
                    <a:pt x="101288" y="10366"/>
                    <a:pt x="105491" y="9770"/>
                  </a:cubicBezTo>
                  <a:cubicBezTo>
                    <a:pt x="109559" y="9247"/>
                    <a:pt x="114033" y="9247"/>
                    <a:pt x="112000" y="7159"/>
                  </a:cubicBezTo>
                  <a:cubicBezTo>
                    <a:pt x="109966" y="5071"/>
                    <a:pt x="106305" y="6637"/>
                    <a:pt x="105762" y="4847"/>
                  </a:cubicBezTo>
                  <a:cubicBezTo>
                    <a:pt x="105220" y="3206"/>
                    <a:pt x="105220" y="1044"/>
                    <a:pt x="100338" y="0"/>
                  </a:cubicBezTo>
                  <a:cubicBezTo>
                    <a:pt x="100474" y="1566"/>
                    <a:pt x="102101" y="4474"/>
                    <a:pt x="98033" y="4922"/>
                  </a:cubicBezTo>
                  <a:cubicBezTo>
                    <a:pt x="93288" y="5518"/>
                    <a:pt x="88542" y="4400"/>
                    <a:pt x="88000" y="6339"/>
                  </a:cubicBezTo>
                  <a:cubicBezTo>
                    <a:pt x="87457" y="8278"/>
                    <a:pt x="82711" y="9919"/>
                    <a:pt x="79728" y="8576"/>
                  </a:cubicBezTo>
                  <a:cubicBezTo>
                    <a:pt x="76745" y="7159"/>
                    <a:pt x="73762" y="5518"/>
                    <a:pt x="72000" y="7458"/>
                  </a:cubicBezTo>
                  <a:cubicBezTo>
                    <a:pt x="70237" y="9397"/>
                    <a:pt x="67796" y="12977"/>
                    <a:pt x="63050" y="11858"/>
                  </a:cubicBezTo>
                  <a:cubicBezTo>
                    <a:pt x="58305" y="10739"/>
                    <a:pt x="51254" y="9919"/>
                    <a:pt x="48949" y="11858"/>
                  </a:cubicBezTo>
                  <a:cubicBezTo>
                    <a:pt x="46508" y="13797"/>
                    <a:pt x="42983" y="19912"/>
                    <a:pt x="41762" y="21852"/>
                  </a:cubicBezTo>
                  <a:cubicBezTo>
                    <a:pt x="40542" y="23716"/>
                    <a:pt x="36474" y="25133"/>
                    <a:pt x="34711" y="24611"/>
                  </a:cubicBezTo>
                  <a:cubicBezTo>
                    <a:pt x="32949" y="24014"/>
                    <a:pt x="27525" y="22075"/>
                    <a:pt x="27525" y="24835"/>
                  </a:cubicBezTo>
                  <a:cubicBezTo>
                    <a:pt x="27525" y="27594"/>
                    <a:pt x="28203" y="30354"/>
                    <a:pt x="22237" y="29011"/>
                  </a:cubicBezTo>
                  <a:cubicBezTo>
                    <a:pt x="18033" y="28042"/>
                    <a:pt x="16813" y="25655"/>
                    <a:pt x="14779" y="25804"/>
                  </a:cubicBezTo>
                  <a:cubicBezTo>
                    <a:pt x="16000" y="27669"/>
                    <a:pt x="18847" y="29608"/>
                    <a:pt x="20474" y="30652"/>
                  </a:cubicBezTo>
                  <a:cubicBezTo>
                    <a:pt x="22508" y="32069"/>
                    <a:pt x="21288" y="34381"/>
                    <a:pt x="19254" y="35649"/>
                  </a:cubicBezTo>
                  <a:cubicBezTo>
                    <a:pt x="17220" y="36842"/>
                    <a:pt x="16949" y="37812"/>
                    <a:pt x="16000" y="40646"/>
                  </a:cubicBezTo>
                  <a:cubicBezTo>
                    <a:pt x="15186" y="43405"/>
                    <a:pt x="14508" y="43107"/>
                    <a:pt x="14237" y="46687"/>
                  </a:cubicBezTo>
                  <a:cubicBezTo>
                    <a:pt x="13966" y="50267"/>
                    <a:pt x="10711" y="50043"/>
                    <a:pt x="5423" y="52653"/>
                  </a:cubicBezTo>
                  <a:cubicBezTo>
                    <a:pt x="0" y="55264"/>
                    <a:pt x="11254" y="60633"/>
                    <a:pt x="13423" y="62050"/>
                  </a:cubicBezTo>
                  <a:cubicBezTo>
                    <a:pt x="15457" y="63393"/>
                    <a:pt x="15728" y="64810"/>
                    <a:pt x="13016" y="66078"/>
                  </a:cubicBezTo>
                  <a:cubicBezTo>
                    <a:pt x="10440" y="67271"/>
                    <a:pt x="10711" y="67719"/>
                    <a:pt x="13423" y="69807"/>
                  </a:cubicBezTo>
                  <a:cubicBezTo>
                    <a:pt x="16000" y="71821"/>
                    <a:pt x="10033" y="71448"/>
                    <a:pt x="8000" y="73387"/>
                  </a:cubicBezTo>
                  <a:cubicBezTo>
                    <a:pt x="5966" y="75326"/>
                    <a:pt x="3932" y="78085"/>
                    <a:pt x="7457" y="80024"/>
                  </a:cubicBezTo>
                  <a:cubicBezTo>
                    <a:pt x="10983" y="81963"/>
                    <a:pt x="10033" y="86811"/>
                    <a:pt x="10033" y="89422"/>
                  </a:cubicBezTo>
                  <a:cubicBezTo>
                    <a:pt x="10033" y="92032"/>
                    <a:pt x="12203" y="92703"/>
                    <a:pt x="15728" y="97178"/>
                  </a:cubicBezTo>
                  <a:cubicBezTo>
                    <a:pt x="19254" y="101578"/>
                    <a:pt x="14508" y="103368"/>
                    <a:pt x="12474" y="105978"/>
                  </a:cubicBezTo>
                  <a:cubicBezTo>
                    <a:pt x="10440" y="108589"/>
                    <a:pt x="8271" y="111274"/>
                    <a:pt x="8677" y="115376"/>
                  </a:cubicBezTo>
                  <a:cubicBezTo>
                    <a:pt x="8813" y="117165"/>
                    <a:pt x="9084" y="118582"/>
                    <a:pt x="9762" y="119776"/>
                  </a:cubicBezTo>
                  <a:cubicBezTo>
                    <a:pt x="12745" y="119925"/>
                    <a:pt x="16677" y="120000"/>
                    <a:pt x="19254" y="119776"/>
                  </a:cubicBezTo>
                  <a:close/>
                </a:path>
              </a:pathLst>
            </a:custGeom>
            <a:solidFill>
              <a:srgbClr val="D8D8D8"/>
            </a:solidFill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27" name="Shape 3020">
              <a:extLst>
                <a:ext uri="{FF2B5EF4-FFF2-40B4-BE49-F238E27FC236}">
                  <a16:creationId xmlns:a16="http://schemas.microsoft.com/office/drawing/2014/main" id="{75731606-D8DA-4508-9ADC-E7CD87E8C92A}"/>
                </a:ext>
              </a:extLst>
            </p:cNvPr>
            <p:cNvSpPr/>
            <p:nvPr/>
          </p:nvSpPr>
          <p:spPr>
            <a:xfrm>
              <a:off x="3729" y="2138"/>
              <a:ext cx="698" cy="5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900" y="111125"/>
                  </a:moveTo>
                  <a:cubicBezTo>
                    <a:pt x="107443" y="110238"/>
                    <a:pt x="107443" y="108956"/>
                    <a:pt x="109509" y="108167"/>
                  </a:cubicBezTo>
                  <a:cubicBezTo>
                    <a:pt x="111655" y="107477"/>
                    <a:pt x="111814" y="107674"/>
                    <a:pt x="111655" y="104716"/>
                  </a:cubicBezTo>
                  <a:cubicBezTo>
                    <a:pt x="111417" y="101758"/>
                    <a:pt x="111814" y="99786"/>
                    <a:pt x="110384" y="97222"/>
                  </a:cubicBezTo>
                  <a:cubicBezTo>
                    <a:pt x="109033" y="94658"/>
                    <a:pt x="109033" y="93968"/>
                    <a:pt x="109033" y="92884"/>
                  </a:cubicBezTo>
                  <a:cubicBezTo>
                    <a:pt x="109033" y="91700"/>
                    <a:pt x="109350" y="87953"/>
                    <a:pt x="106807" y="92292"/>
                  </a:cubicBezTo>
                  <a:cubicBezTo>
                    <a:pt x="104185" y="96631"/>
                    <a:pt x="103152" y="95250"/>
                    <a:pt x="102119" y="94165"/>
                  </a:cubicBezTo>
                  <a:cubicBezTo>
                    <a:pt x="101006" y="92982"/>
                    <a:pt x="100211" y="90813"/>
                    <a:pt x="98622" y="91405"/>
                  </a:cubicBezTo>
                  <a:cubicBezTo>
                    <a:pt x="97033" y="91898"/>
                    <a:pt x="95523" y="91207"/>
                    <a:pt x="95523" y="89235"/>
                  </a:cubicBezTo>
                  <a:cubicBezTo>
                    <a:pt x="95523" y="87165"/>
                    <a:pt x="96317" y="84798"/>
                    <a:pt x="93377" y="84207"/>
                  </a:cubicBezTo>
                  <a:cubicBezTo>
                    <a:pt x="90437" y="83714"/>
                    <a:pt x="89086" y="83714"/>
                    <a:pt x="88927" y="81150"/>
                  </a:cubicBezTo>
                  <a:cubicBezTo>
                    <a:pt x="88688" y="78586"/>
                    <a:pt x="89960" y="79474"/>
                    <a:pt x="91867" y="79671"/>
                  </a:cubicBezTo>
                  <a:cubicBezTo>
                    <a:pt x="93774" y="79868"/>
                    <a:pt x="96158" y="79474"/>
                    <a:pt x="96556" y="76417"/>
                  </a:cubicBezTo>
                  <a:cubicBezTo>
                    <a:pt x="96874" y="73262"/>
                    <a:pt x="93933" y="67444"/>
                    <a:pt x="96715" y="67247"/>
                  </a:cubicBezTo>
                  <a:cubicBezTo>
                    <a:pt x="99496" y="67050"/>
                    <a:pt x="102119" y="67641"/>
                    <a:pt x="100688" y="65275"/>
                  </a:cubicBezTo>
                  <a:cubicBezTo>
                    <a:pt x="99337" y="62908"/>
                    <a:pt x="101006" y="62119"/>
                    <a:pt x="99814" y="60147"/>
                  </a:cubicBezTo>
                  <a:cubicBezTo>
                    <a:pt x="98622" y="58077"/>
                    <a:pt x="97907" y="56302"/>
                    <a:pt x="99496" y="55710"/>
                  </a:cubicBezTo>
                  <a:cubicBezTo>
                    <a:pt x="101006" y="55217"/>
                    <a:pt x="102596" y="52851"/>
                    <a:pt x="104503" y="55020"/>
                  </a:cubicBezTo>
                  <a:cubicBezTo>
                    <a:pt x="106410" y="57189"/>
                    <a:pt x="107841" y="56696"/>
                    <a:pt x="108158" y="58471"/>
                  </a:cubicBezTo>
                  <a:cubicBezTo>
                    <a:pt x="108476" y="60345"/>
                    <a:pt x="112132" y="61626"/>
                    <a:pt x="113165" y="60640"/>
                  </a:cubicBezTo>
                  <a:cubicBezTo>
                    <a:pt x="114198" y="59753"/>
                    <a:pt x="113006" y="58274"/>
                    <a:pt x="115470" y="57189"/>
                  </a:cubicBezTo>
                  <a:cubicBezTo>
                    <a:pt x="117854" y="56105"/>
                    <a:pt x="120000" y="55020"/>
                    <a:pt x="118410" y="53048"/>
                  </a:cubicBezTo>
                  <a:cubicBezTo>
                    <a:pt x="116821" y="50977"/>
                    <a:pt x="116344" y="50484"/>
                    <a:pt x="116344" y="48808"/>
                  </a:cubicBezTo>
                  <a:cubicBezTo>
                    <a:pt x="116344" y="47132"/>
                    <a:pt x="115788" y="45850"/>
                    <a:pt x="113165" y="45850"/>
                  </a:cubicBezTo>
                  <a:cubicBezTo>
                    <a:pt x="110622" y="45850"/>
                    <a:pt x="109509" y="45160"/>
                    <a:pt x="108715" y="43681"/>
                  </a:cubicBezTo>
                  <a:cubicBezTo>
                    <a:pt x="107841" y="42202"/>
                    <a:pt x="108317" y="38751"/>
                    <a:pt x="105695" y="39145"/>
                  </a:cubicBezTo>
                  <a:cubicBezTo>
                    <a:pt x="103152" y="39441"/>
                    <a:pt x="101880" y="42596"/>
                    <a:pt x="98781" y="41709"/>
                  </a:cubicBezTo>
                  <a:cubicBezTo>
                    <a:pt x="95682" y="40723"/>
                    <a:pt x="94649" y="40624"/>
                    <a:pt x="93933" y="39145"/>
                  </a:cubicBezTo>
                  <a:cubicBezTo>
                    <a:pt x="93218" y="37666"/>
                    <a:pt x="93218" y="36384"/>
                    <a:pt x="90278" y="35102"/>
                  </a:cubicBezTo>
                  <a:cubicBezTo>
                    <a:pt x="87337" y="33820"/>
                    <a:pt x="85748" y="34018"/>
                    <a:pt x="83682" y="32539"/>
                  </a:cubicBezTo>
                  <a:cubicBezTo>
                    <a:pt x="81615" y="31059"/>
                    <a:pt x="81933" y="30369"/>
                    <a:pt x="83125" y="28003"/>
                  </a:cubicBezTo>
                  <a:cubicBezTo>
                    <a:pt x="84397" y="25636"/>
                    <a:pt x="84000" y="25439"/>
                    <a:pt x="86622" y="23566"/>
                  </a:cubicBezTo>
                  <a:cubicBezTo>
                    <a:pt x="89245" y="21791"/>
                    <a:pt x="89960" y="18438"/>
                    <a:pt x="91708" y="16466"/>
                  </a:cubicBezTo>
                  <a:cubicBezTo>
                    <a:pt x="93377" y="14494"/>
                    <a:pt x="95841" y="9663"/>
                    <a:pt x="97748" y="8282"/>
                  </a:cubicBezTo>
                  <a:cubicBezTo>
                    <a:pt x="99655" y="6803"/>
                    <a:pt x="103311" y="0"/>
                    <a:pt x="95523" y="7888"/>
                  </a:cubicBezTo>
                  <a:cubicBezTo>
                    <a:pt x="92741" y="8972"/>
                    <a:pt x="87496" y="15382"/>
                    <a:pt x="88529" y="10057"/>
                  </a:cubicBezTo>
                  <a:cubicBezTo>
                    <a:pt x="89562" y="4732"/>
                    <a:pt x="90993" y="4732"/>
                    <a:pt x="88211" y="4732"/>
                  </a:cubicBezTo>
                  <a:cubicBezTo>
                    <a:pt x="85430" y="4732"/>
                    <a:pt x="85430" y="394"/>
                    <a:pt x="82331" y="4930"/>
                  </a:cubicBezTo>
                  <a:cubicBezTo>
                    <a:pt x="81615" y="6803"/>
                    <a:pt x="80741" y="7099"/>
                    <a:pt x="78993" y="6211"/>
                  </a:cubicBezTo>
                  <a:cubicBezTo>
                    <a:pt x="77245" y="5324"/>
                    <a:pt x="77642" y="4930"/>
                    <a:pt x="75496" y="5521"/>
                  </a:cubicBezTo>
                  <a:cubicBezTo>
                    <a:pt x="73430" y="6014"/>
                    <a:pt x="73112" y="5817"/>
                    <a:pt x="70490" y="5324"/>
                  </a:cubicBezTo>
                  <a:cubicBezTo>
                    <a:pt x="67867" y="4732"/>
                    <a:pt x="66357" y="3648"/>
                    <a:pt x="64450" y="3253"/>
                  </a:cubicBezTo>
                  <a:cubicBezTo>
                    <a:pt x="63099" y="3056"/>
                    <a:pt x="60397" y="2267"/>
                    <a:pt x="57774" y="2859"/>
                  </a:cubicBezTo>
                  <a:cubicBezTo>
                    <a:pt x="58887" y="4930"/>
                    <a:pt x="56980" y="6705"/>
                    <a:pt x="58013" y="8972"/>
                  </a:cubicBezTo>
                  <a:cubicBezTo>
                    <a:pt x="59205" y="11733"/>
                    <a:pt x="56423" y="15776"/>
                    <a:pt x="57456" y="16663"/>
                  </a:cubicBezTo>
                  <a:cubicBezTo>
                    <a:pt x="58490" y="17551"/>
                    <a:pt x="58172" y="20312"/>
                    <a:pt x="56741" y="22678"/>
                  </a:cubicBezTo>
                  <a:cubicBezTo>
                    <a:pt x="55390" y="25045"/>
                    <a:pt x="54039" y="27608"/>
                    <a:pt x="51258" y="27806"/>
                  </a:cubicBezTo>
                  <a:cubicBezTo>
                    <a:pt x="48476" y="28003"/>
                    <a:pt x="48635" y="29482"/>
                    <a:pt x="47602" y="31059"/>
                  </a:cubicBezTo>
                  <a:cubicBezTo>
                    <a:pt x="46569" y="32736"/>
                    <a:pt x="44662" y="32144"/>
                    <a:pt x="43788" y="30862"/>
                  </a:cubicBezTo>
                  <a:cubicBezTo>
                    <a:pt x="42913" y="29580"/>
                    <a:pt x="41324" y="31848"/>
                    <a:pt x="39735" y="32539"/>
                  </a:cubicBezTo>
                  <a:cubicBezTo>
                    <a:pt x="38225" y="33229"/>
                    <a:pt x="36317" y="34018"/>
                    <a:pt x="33536" y="33820"/>
                  </a:cubicBezTo>
                  <a:cubicBezTo>
                    <a:pt x="30754" y="33623"/>
                    <a:pt x="31788" y="35990"/>
                    <a:pt x="31470" y="37863"/>
                  </a:cubicBezTo>
                  <a:cubicBezTo>
                    <a:pt x="31072" y="39638"/>
                    <a:pt x="29165" y="38751"/>
                    <a:pt x="27099" y="38751"/>
                  </a:cubicBezTo>
                  <a:cubicBezTo>
                    <a:pt x="25033" y="38751"/>
                    <a:pt x="24476" y="41709"/>
                    <a:pt x="23602" y="43089"/>
                  </a:cubicBezTo>
                  <a:cubicBezTo>
                    <a:pt x="22728" y="44568"/>
                    <a:pt x="21854" y="45653"/>
                    <a:pt x="18596" y="45357"/>
                  </a:cubicBezTo>
                  <a:cubicBezTo>
                    <a:pt x="15337" y="44963"/>
                    <a:pt x="13589" y="47921"/>
                    <a:pt x="10966" y="50090"/>
                  </a:cubicBezTo>
                  <a:cubicBezTo>
                    <a:pt x="8344" y="52259"/>
                    <a:pt x="8185" y="52851"/>
                    <a:pt x="5562" y="53147"/>
                  </a:cubicBezTo>
                  <a:cubicBezTo>
                    <a:pt x="4052" y="53442"/>
                    <a:pt x="1748" y="53344"/>
                    <a:pt x="0" y="53147"/>
                  </a:cubicBezTo>
                  <a:cubicBezTo>
                    <a:pt x="476" y="55316"/>
                    <a:pt x="1271" y="56894"/>
                    <a:pt x="2463" y="58471"/>
                  </a:cubicBezTo>
                  <a:cubicBezTo>
                    <a:pt x="4529" y="61232"/>
                    <a:pt x="5721" y="63007"/>
                    <a:pt x="6993" y="67444"/>
                  </a:cubicBezTo>
                  <a:cubicBezTo>
                    <a:pt x="8185" y="71783"/>
                    <a:pt x="14066" y="76713"/>
                    <a:pt x="15496" y="79474"/>
                  </a:cubicBezTo>
                  <a:cubicBezTo>
                    <a:pt x="16450" y="81347"/>
                    <a:pt x="15973" y="82728"/>
                    <a:pt x="15019" y="84009"/>
                  </a:cubicBezTo>
                  <a:cubicBezTo>
                    <a:pt x="18119" y="86672"/>
                    <a:pt x="21377" y="92292"/>
                    <a:pt x="22569" y="94165"/>
                  </a:cubicBezTo>
                  <a:cubicBezTo>
                    <a:pt x="24000" y="96532"/>
                    <a:pt x="28132" y="99293"/>
                    <a:pt x="29960" y="99490"/>
                  </a:cubicBezTo>
                  <a:cubicBezTo>
                    <a:pt x="31788" y="99687"/>
                    <a:pt x="32026" y="100870"/>
                    <a:pt x="35920" y="102448"/>
                  </a:cubicBezTo>
                  <a:cubicBezTo>
                    <a:pt x="39894" y="104026"/>
                    <a:pt x="40132" y="103829"/>
                    <a:pt x="43072" y="104223"/>
                  </a:cubicBezTo>
                  <a:cubicBezTo>
                    <a:pt x="46013" y="104716"/>
                    <a:pt x="49748" y="104026"/>
                    <a:pt x="51655" y="102941"/>
                  </a:cubicBezTo>
                  <a:cubicBezTo>
                    <a:pt x="53562" y="101955"/>
                    <a:pt x="54437" y="101265"/>
                    <a:pt x="56423" y="100969"/>
                  </a:cubicBezTo>
                  <a:cubicBezTo>
                    <a:pt x="58410" y="100673"/>
                    <a:pt x="59364" y="101068"/>
                    <a:pt x="60397" y="101857"/>
                  </a:cubicBezTo>
                  <a:cubicBezTo>
                    <a:pt x="61430" y="102744"/>
                    <a:pt x="61430" y="104716"/>
                    <a:pt x="63973" y="104124"/>
                  </a:cubicBezTo>
                  <a:cubicBezTo>
                    <a:pt x="66516" y="103434"/>
                    <a:pt x="66278" y="100377"/>
                    <a:pt x="67788" y="99391"/>
                  </a:cubicBezTo>
                  <a:cubicBezTo>
                    <a:pt x="69377" y="98405"/>
                    <a:pt x="70331" y="101659"/>
                    <a:pt x="70649" y="103237"/>
                  </a:cubicBezTo>
                  <a:cubicBezTo>
                    <a:pt x="71046" y="104913"/>
                    <a:pt x="70569" y="105702"/>
                    <a:pt x="70331" y="107871"/>
                  </a:cubicBezTo>
                  <a:cubicBezTo>
                    <a:pt x="70092" y="109942"/>
                    <a:pt x="72317" y="111520"/>
                    <a:pt x="73668" y="112900"/>
                  </a:cubicBezTo>
                  <a:cubicBezTo>
                    <a:pt x="75099" y="114379"/>
                    <a:pt x="76211" y="114281"/>
                    <a:pt x="78119" y="113196"/>
                  </a:cubicBezTo>
                  <a:cubicBezTo>
                    <a:pt x="80026" y="112111"/>
                    <a:pt x="79788" y="110829"/>
                    <a:pt x="81854" y="111322"/>
                  </a:cubicBezTo>
                  <a:cubicBezTo>
                    <a:pt x="83920" y="111717"/>
                    <a:pt x="86781" y="116746"/>
                    <a:pt x="87973" y="118027"/>
                  </a:cubicBezTo>
                  <a:cubicBezTo>
                    <a:pt x="89086" y="119309"/>
                    <a:pt x="91708" y="119802"/>
                    <a:pt x="93059" y="119605"/>
                  </a:cubicBezTo>
                  <a:cubicBezTo>
                    <a:pt x="94410" y="119408"/>
                    <a:pt x="95364" y="119506"/>
                    <a:pt x="96794" y="117337"/>
                  </a:cubicBezTo>
                  <a:cubicBezTo>
                    <a:pt x="98145" y="115168"/>
                    <a:pt x="99019" y="117239"/>
                    <a:pt x="99576" y="118027"/>
                  </a:cubicBezTo>
                  <a:cubicBezTo>
                    <a:pt x="100052" y="118915"/>
                    <a:pt x="100609" y="119704"/>
                    <a:pt x="101721" y="119506"/>
                  </a:cubicBezTo>
                  <a:cubicBezTo>
                    <a:pt x="102039" y="119506"/>
                    <a:pt x="102437" y="119605"/>
                    <a:pt x="102754" y="120000"/>
                  </a:cubicBezTo>
                  <a:cubicBezTo>
                    <a:pt x="103072" y="118915"/>
                    <a:pt x="103390" y="117436"/>
                    <a:pt x="103470" y="116055"/>
                  </a:cubicBezTo>
                  <a:cubicBezTo>
                    <a:pt x="103629" y="113097"/>
                    <a:pt x="102278" y="112013"/>
                    <a:pt x="104900" y="111125"/>
                  </a:cubicBezTo>
                  <a:close/>
                </a:path>
              </a:pathLst>
            </a:custGeom>
            <a:solidFill>
              <a:srgbClr val="D8D8D8"/>
            </a:solidFill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28" name="Shape 3021">
              <a:extLst>
                <a:ext uri="{FF2B5EF4-FFF2-40B4-BE49-F238E27FC236}">
                  <a16:creationId xmlns:a16="http://schemas.microsoft.com/office/drawing/2014/main" id="{D8D22748-29A6-4758-AD63-DE3421325C4D}"/>
                </a:ext>
              </a:extLst>
            </p:cNvPr>
            <p:cNvSpPr/>
            <p:nvPr/>
          </p:nvSpPr>
          <p:spPr>
            <a:xfrm>
              <a:off x="4247" y="2312"/>
              <a:ext cx="562" cy="58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42" y="2454"/>
                  </a:moveTo>
                  <a:cubicBezTo>
                    <a:pt x="24847" y="2643"/>
                    <a:pt x="24256" y="2926"/>
                    <a:pt x="23664" y="3115"/>
                  </a:cubicBezTo>
                  <a:cubicBezTo>
                    <a:pt x="24157" y="4154"/>
                    <a:pt x="24256" y="5476"/>
                    <a:pt x="24847" y="6231"/>
                  </a:cubicBezTo>
                  <a:cubicBezTo>
                    <a:pt x="25834" y="7647"/>
                    <a:pt x="27214" y="8308"/>
                    <a:pt x="30369" y="8308"/>
                  </a:cubicBezTo>
                  <a:cubicBezTo>
                    <a:pt x="33623" y="8308"/>
                    <a:pt x="34313" y="9535"/>
                    <a:pt x="34313" y="11140"/>
                  </a:cubicBezTo>
                  <a:cubicBezTo>
                    <a:pt x="34313" y="12745"/>
                    <a:pt x="34905" y="13217"/>
                    <a:pt x="36877" y="15200"/>
                  </a:cubicBezTo>
                  <a:cubicBezTo>
                    <a:pt x="38849" y="17088"/>
                    <a:pt x="36187" y="18127"/>
                    <a:pt x="33229" y="19166"/>
                  </a:cubicBezTo>
                  <a:cubicBezTo>
                    <a:pt x="30172" y="20204"/>
                    <a:pt x="31651" y="21620"/>
                    <a:pt x="30369" y="22470"/>
                  </a:cubicBezTo>
                  <a:cubicBezTo>
                    <a:pt x="29087" y="23414"/>
                    <a:pt x="24552" y="22187"/>
                    <a:pt x="24157" y="20393"/>
                  </a:cubicBezTo>
                  <a:cubicBezTo>
                    <a:pt x="23763" y="18693"/>
                    <a:pt x="21988" y="19166"/>
                    <a:pt x="19622" y="17088"/>
                  </a:cubicBezTo>
                  <a:cubicBezTo>
                    <a:pt x="17255" y="15011"/>
                    <a:pt x="15283" y="17277"/>
                    <a:pt x="13410" y="17749"/>
                  </a:cubicBezTo>
                  <a:cubicBezTo>
                    <a:pt x="11437" y="18316"/>
                    <a:pt x="12325" y="20015"/>
                    <a:pt x="13804" y="21998"/>
                  </a:cubicBezTo>
                  <a:cubicBezTo>
                    <a:pt x="15283" y="23886"/>
                    <a:pt x="13212" y="24642"/>
                    <a:pt x="14889" y="26907"/>
                  </a:cubicBezTo>
                  <a:cubicBezTo>
                    <a:pt x="16663" y="29173"/>
                    <a:pt x="13410" y="28607"/>
                    <a:pt x="9958" y="28796"/>
                  </a:cubicBezTo>
                  <a:cubicBezTo>
                    <a:pt x="6507" y="28985"/>
                    <a:pt x="10156" y="34555"/>
                    <a:pt x="9761" y="37576"/>
                  </a:cubicBezTo>
                  <a:cubicBezTo>
                    <a:pt x="9268" y="40503"/>
                    <a:pt x="6310" y="40881"/>
                    <a:pt x="3944" y="40692"/>
                  </a:cubicBezTo>
                  <a:cubicBezTo>
                    <a:pt x="1577" y="40503"/>
                    <a:pt x="0" y="39653"/>
                    <a:pt x="295" y="42108"/>
                  </a:cubicBezTo>
                  <a:cubicBezTo>
                    <a:pt x="493" y="44563"/>
                    <a:pt x="2169" y="44563"/>
                    <a:pt x="5817" y="45035"/>
                  </a:cubicBezTo>
                  <a:cubicBezTo>
                    <a:pt x="9465" y="45601"/>
                    <a:pt x="8479" y="47867"/>
                    <a:pt x="8479" y="49850"/>
                  </a:cubicBezTo>
                  <a:cubicBezTo>
                    <a:pt x="8479" y="51738"/>
                    <a:pt x="10353" y="52399"/>
                    <a:pt x="12325" y="51927"/>
                  </a:cubicBezTo>
                  <a:cubicBezTo>
                    <a:pt x="14297" y="51361"/>
                    <a:pt x="15283" y="53438"/>
                    <a:pt x="16663" y="54571"/>
                  </a:cubicBezTo>
                  <a:cubicBezTo>
                    <a:pt x="17945" y="55609"/>
                    <a:pt x="19227" y="56931"/>
                    <a:pt x="22481" y="52777"/>
                  </a:cubicBezTo>
                  <a:cubicBezTo>
                    <a:pt x="25636" y="48623"/>
                    <a:pt x="25242" y="52210"/>
                    <a:pt x="25242" y="53343"/>
                  </a:cubicBezTo>
                  <a:cubicBezTo>
                    <a:pt x="25242" y="54382"/>
                    <a:pt x="25242" y="55043"/>
                    <a:pt x="26918" y="57498"/>
                  </a:cubicBezTo>
                  <a:cubicBezTo>
                    <a:pt x="28693" y="59952"/>
                    <a:pt x="28200" y="61841"/>
                    <a:pt x="28496" y="64673"/>
                  </a:cubicBezTo>
                  <a:cubicBezTo>
                    <a:pt x="28693" y="67505"/>
                    <a:pt x="28496" y="67317"/>
                    <a:pt x="25834" y="67977"/>
                  </a:cubicBezTo>
                  <a:cubicBezTo>
                    <a:pt x="23270" y="68733"/>
                    <a:pt x="23270" y="69960"/>
                    <a:pt x="20115" y="70810"/>
                  </a:cubicBezTo>
                  <a:cubicBezTo>
                    <a:pt x="16861" y="71660"/>
                    <a:pt x="18537" y="72698"/>
                    <a:pt x="18340" y="75531"/>
                  </a:cubicBezTo>
                  <a:cubicBezTo>
                    <a:pt x="18241" y="76852"/>
                    <a:pt x="17847" y="78269"/>
                    <a:pt x="17452" y="79307"/>
                  </a:cubicBezTo>
                  <a:cubicBezTo>
                    <a:pt x="18438" y="79968"/>
                    <a:pt x="19326" y="81290"/>
                    <a:pt x="20410" y="82423"/>
                  </a:cubicBezTo>
                  <a:cubicBezTo>
                    <a:pt x="21889" y="84028"/>
                    <a:pt x="22678" y="83367"/>
                    <a:pt x="24256" y="82800"/>
                  </a:cubicBezTo>
                  <a:cubicBezTo>
                    <a:pt x="25834" y="82140"/>
                    <a:pt x="25045" y="82234"/>
                    <a:pt x="27608" y="83367"/>
                  </a:cubicBezTo>
                  <a:cubicBezTo>
                    <a:pt x="30172" y="84500"/>
                    <a:pt x="28890" y="83367"/>
                    <a:pt x="32341" y="85538"/>
                  </a:cubicBezTo>
                  <a:cubicBezTo>
                    <a:pt x="35792" y="87616"/>
                    <a:pt x="34018" y="89032"/>
                    <a:pt x="31651" y="91109"/>
                  </a:cubicBezTo>
                  <a:cubicBezTo>
                    <a:pt x="29285" y="93186"/>
                    <a:pt x="33820" y="94980"/>
                    <a:pt x="33426" y="99134"/>
                  </a:cubicBezTo>
                  <a:cubicBezTo>
                    <a:pt x="33032" y="103383"/>
                    <a:pt x="36187" y="104421"/>
                    <a:pt x="38356" y="107159"/>
                  </a:cubicBezTo>
                  <a:cubicBezTo>
                    <a:pt x="40525" y="109992"/>
                    <a:pt x="39835" y="111785"/>
                    <a:pt x="41807" y="113863"/>
                  </a:cubicBezTo>
                  <a:cubicBezTo>
                    <a:pt x="43779" y="115940"/>
                    <a:pt x="46343" y="113296"/>
                    <a:pt x="48709" y="112258"/>
                  </a:cubicBezTo>
                  <a:cubicBezTo>
                    <a:pt x="51076" y="111219"/>
                    <a:pt x="52161" y="108575"/>
                    <a:pt x="53837" y="107065"/>
                  </a:cubicBezTo>
                  <a:cubicBezTo>
                    <a:pt x="55612" y="105460"/>
                    <a:pt x="57781" y="107915"/>
                    <a:pt x="58866" y="109614"/>
                  </a:cubicBezTo>
                  <a:cubicBezTo>
                    <a:pt x="59950" y="111408"/>
                    <a:pt x="57978" y="112824"/>
                    <a:pt x="56499" y="113863"/>
                  </a:cubicBezTo>
                  <a:cubicBezTo>
                    <a:pt x="54921" y="114901"/>
                    <a:pt x="53442" y="115373"/>
                    <a:pt x="56006" y="117734"/>
                  </a:cubicBezTo>
                  <a:cubicBezTo>
                    <a:pt x="58570" y="119999"/>
                    <a:pt x="60345" y="117167"/>
                    <a:pt x="62514" y="115090"/>
                  </a:cubicBezTo>
                  <a:cubicBezTo>
                    <a:pt x="64683" y="113013"/>
                    <a:pt x="63993" y="112635"/>
                    <a:pt x="67838" y="109992"/>
                  </a:cubicBezTo>
                  <a:cubicBezTo>
                    <a:pt x="71783" y="107348"/>
                    <a:pt x="72867" y="112635"/>
                    <a:pt x="75825" y="114335"/>
                  </a:cubicBezTo>
                  <a:cubicBezTo>
                    <a:pt x="78882" y="116129"/>
                    <a:pt x="83615" y="114901"/>
                    <a:pt x="86573" y="114146"/>
                  </a:cubicBezTo>
                  <a:cubicBezTo>
                    <a:pt x="89630" y="113485"/>
                    <a:pt x="89235" y="115090"/>
                    <a:pt x="92193" y="116601"/>
                  </a:cubicBezTo>
                  <a:cubicBezTo>
                    <a:pt x="92588" y="116789"/>
                    <a:pt x="92785" y="116978"/>
                    <a:pt x="92884" y="117167"/>
                  </a:cubicBezTo>
                  <a:cubicBezTo>
                    <a:pt x="94264" y="116884"/>
                    <a:pt x="95546" y="116317"/>
                    <a:pt x="95940" y="115373"/>
                  </a:cubicBezTo>
                  <a:cubicBezTo>
                    <a:pt x="96926" y="113296"/>
                    <a:pt x="98110" y="112541"/>
                    <a:pt x="99490" y="111502"/>
                  </a:cubicBezTo>
                  <a:cubicBezTo>
                    <a:pt x="100969" y="110464"/>
                    <a:pt x="103434" y="109425"/>
                    <a:pt x="103730" y="107254"/>
                  </a:cubicBezTo>
                  <a:cubicBezTo>
                    <a:pt x="104026" y="105177"/>
                    <a:pt x="104223" y="103194"/>
                    <a:pt x="105505" y="101872"/>
                  </a:cubicBezTo>
                  <a:cubicBezTo>
                    <a:pt x="106787" y="100550"/>
                    <a:pt x="108069" y="99701"/>
                    <a:pt x="106787" y="98190"/>
                  </a:cubicBezTo>
                  <a:cubicBezTo>
                    <a:pt x="105505" y="96774"/>
                    <a:pt x="101462" y="94413"/>
                    <a:pt x="105012" y="93658"/>
                  </a:cubicBezTo>
                  <a:cubicBezTo>
                    <a:pt x="108562" y="92808"/>
                    <a:pt x="109745" y="92714"/>
                    <a:pt x="111618" y="92053"/>
                  </a:cubicBezTo>
                  <a:cubicBezTo>
                    <a:pt x="113590" y="91392"/>
                    <a:pt x="117337" y="91298"/>
                    <a:pt x="115858" y="89409"/>
                  </a:cubicBezTo>
                  <a:cubicBezTo>
                    <a:pt x="114379" y="87616"/>
                    <a:pt x="111618" y="86388"/>
                    <a:pt x="114083" y="84405"/>
                  </a:cubicBezTo>
                  <a:cubicBezTo>
                    <a:pt x="116450" y="82517"/>
                    <a:pt x="120000" y="78646"/>
                    <a:pt x="118225" y="75814"/>
                  </a:cubicBezTo>
                  <a:cubicBezTo>
                    <a:pt x="116450" y="72887"/>
                    <a:pt x="117337" y="71754"/>
                    <a:pt x="114576" y="71565"/>
                  </a:cubicBezTo>
                  <a:cubicBezTo>
                    <a:pt x="111815" y="71471"/>
                    <a:pt x="110238" y="67505"/>
                    <a:pt x="106589" y="70243"/>
                  </a:cubicBezTo>
                  <a:cubicBezTo>
                    <a:pt x="103040" y="73076"/>
                    <a:pt x="99687" y="73265"/>
                    <a:pt x="98405" y="72132"/>
                  </a:cubicBezTo>
                  <a:cubicBezTo>
                    <a:pt x="97124" y="70904"/>
                    <a:pt x="97222" y="70055"/>
                    <a:pt x="97715" y="67694"/>
                  </a:cubicBezTo>
                  <a:cubicBezTo>
                    <a:pt x="98208" y="65334"/>
                    <a:pt x="99687" y="64484"/>
                    <a:pt x="96433" y="63351"/>
                  </a:cubicBezTo>
                  <a:cubicBezTo>
                    <a:pt x="93278" y="62124"/>
                    <a:pt x="91306" y="62407"/>
                    <a:pt x="89334" y="60708"/>
                  </a:cubicBezTo>
                  <a:cubicBezTo>
                    <a:pt x="87460" y="59008"/>
                    <a:pt x="85981" y="59291"/>
                    <a:pt x="85686" y="57403"/>
                  </a:cubicBezTo>
                  <a:cubicBezTo>
                    <a:pt x="85291" y="55609"/>
                    <a:pt x="83023" y="54665"/>
                    <a:pt x="85981" y="53060"/>
                  </a:cubicBezTo>
                  <a:cubicBezTo>
                    <a:pt x="88841" y="51549"/>
                    <a:pt x="90616" y="50605"/>
                    <a:pt x="90616" y="47962"/>
                  </a:cubicBezTo>
                  <a:cubicBezTo>
                    <a:pt x="90616" y="45318"/>
                    <a:pt x="87855" y="43996"/>
                    <a:pt x="87559" y="42958"/>
                  </a:cubicBezTo>
                  <a:cubicBezTo>
                    <a:pt x="87263" y="41919"/>
                    <a:pt x="90320" y="38804"/>
                    <a:pt x="92884" y="40503"/>
                  </a:cubicBezTo>
                  <a:cubicBezTo>
                    <a:pt x="95447" y="42202"/>
                    <a:pt x="97715" y="42958"/>
                    <a:pt x="99687" y="41919"/>
                  </a:cubicBezTo>
                  <a:cubicBezTo>
                    <a:pt x="101659" y="40881"/>
                    <a:pt x="101265" y="39181"/>
                    <a:pt x="99884" y="36726"/>
                  </a:cubicBezTo>
                  <a:cubicBezTo>
                    <a:pt x="98405" y="34177"/>
                    <a:pt x="96631" y="31911"/>
                    <a:pt x="94165" y="31911"/>
                  </a:cubicBezTo>
                  <a:cubicBezTo>
                    <a:pt x="91799" y="31911"/>
                    <a:pt x="89827" y="32478"/>
                    <a:pt x="90024" y="34555"/>
                  </a:cubicBezTo>
                  <a:cubicBezTo>
                    <a:pt x="90123" y="36726"/>
                    <a:pt x="90517" y="37765"/>
                    <a:pt x="88545" y="37954"/>
                  </a:cubicBezTo>
                  <a:cubicBezTo>
                    <a:pt x="86573" y="38237"/>
                    <a:pt x="82136" y="40125"/>
                    <a:pt x="79868" y="37954"/>
                  </a:cubicBezTo>
                  <a:cubicBezTo>
                    <a:pt x="77600" y="35877"/>
                    <a:pt x="77896" y="29740"/>
                    <a:pt x="75628" y="29740"/>
                  </a:cubicBezTo>
                  <a:cubicBezTo>
                    <a:pt x="73360" y="29740"/>
                    <a:pt x="69120" y="29740"/>
                    <a:pt x="69515" y="28040"/>
                  </a:cubicBezTo>
                  <a:cubicBezTo>
                    <a:pt x="69811" y="26341"/>
                    <a:pt x="69022" y="24453"/>
                    <a:pt x="71585" y="22942"/>
                  </a:cubicBezTo>
                  <a:cubicBezTo>
                    <a:pt x="74149" y="21337"/>
                    <a:pt x="73853" y="19638"/>
                    <a:pt x="72078" y="18033"/>
                  </a:cubicBezTo>
                  <a:cubicBezTo>
                    <a:pt x="70304" y="16428"/>
                    <a:pt x="68529" y="15295"/>
                    <a:pt x="67247" y="16994"/>
                  </a:cubicBezTo>
                  <a:cubicBezTo>
                    <a:pt x="65965" y="18693"/>
                    <a:pt x="64782" y="19638"/>
                    <a:pt x="63500" y="17655"/>
                  </a:cubicBezTo>
                  <a:cubicBezTo>
                    <a:pt x="62218" y="15672"/>
                    <a:pt x="61528" y="14539"/>
                    <a:pt x="59654" y="13029"/>
                  </a:cubicBezTo>
                  <a:cubicBezTo>
                    <a:pt x="57682" y="11612"/>
                    <a:pt x="57682" y="10952"/>
                    <a:pt x="53344" y="11046"/>
                  </a:cubicBezTo>
                  <a:cubicBezTo>
                    <a:pt x="49005" y="11235"/>
                    <a:pt x="49597" y="10479"/>
                    <a:pt x="49104" y="9252"/>
                  </a:cubicBezTo>
                  <a:cubicBezTo>
                    <a:pt x="48611" y="8119"/>
                    <a:pt x="48512" y="7553"/>
                    <a:pt x="46737" y="7647"/>
                  </a:cubicBezTo>
                  <a:cubicBezTo>
                    <a:pt x="44963" y="7836"/>
                    <a:pt x="42990" y="8497"/>
                    <a:pt x="41413" y="6797"/>
                  </a:cubicBezTo>
                  <a:cubicBezTo>
                    <a:pt x="39737" y="5098"/>
                    <a:pt x="36581" y="4437"/>
                    <a:pt x="34116" y="3210"/>
                  </a:cubicBezTo>
                  <a:cubicBezTo>
                    <a:pt x="31651" y="2077"/>
                    <a:pt x="28792" y="1793"/>
                    <a:pt x="28496" y="472"/>
                  </a:cubicBezTo>
                  <a:cubicBezTo>
                    <a:pt x="28397" y="377"/>
                    <a:pt x="28397" y="188"/>
                    <a:pt x="28397" y="0"/>
                  </a:cubicBezTo>
                  <a:cubicBezTo>
                    <a:pt x="26918" y="660"/>
                    <a:pt x="26031" y="2077"/>
                    <a:pt x="25242" y="2454"/>
                  </a:cubicBezTo>
                  <a:close/>
                </a:path>
              </a:pathLst>
            </a:custGeom>
            <a:solidFill>
              <a:srgbClr val="D8D8D8"/>
            </a:solidFill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29" name="Shape 3022">
              <a:extLst>
                <a:ext uri="{FF2B5EF4-FFF2-40B4-BE49-F238E27FC236}">
                  <a16:creationId xmlns:a16="http://schemas.microsoft.com/office/drawing/2014/main" id="{3743F44B-A192-4F94-921D-8B40FA461B62}"/>
                </a:ext>
              </a:extLst>
            </p:cNvPr>
            <p:cNvSpPr/>
            <p:nvPr/>
          </p:nvSpPr>
          <p:spPr>
            <a:xfrm>
              <a:off x="4377" y="2218"/>
              <a:ext cx="670" cy="46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160" y="114076"/>
                  </a:moveTo>
                  <a:cubicBezTo>
                    <a:pt x="76408" y="112537"/>
                    <a:pt x="78812" y="113247"/>
                    <a:pt x="79806" y="112063"/>
                  </a:cubicBezTo>
                  <a:cubicBezTo>
                    <a:pt x="80718" y="110878"/>
                    <a:pt x="82209" y="113129"/>
                    <a:pt x="82624" y="114550"/>
                  </a:cubicBezTo>
                  <a:cubicBezTo>
                    <a:pt x="83038" y="116090"/>
                    <a:pt x="83867" y="116564"/>
                    <a:pt x="85524" y="117393"/>
                  </a:cubicBezTo>
                  <a:cubicBezTo>
                    <a:pt x="87099" y="118223"/>
                    <a:pt x="87099" y="119052"/>
                    <a:pt x="88922" y="117986"/>
                  </a:cubicBezTo>
                  <a:cubicBezTo>
                    <a:pt x="90662" y="117038"/>
                    <a:pt x="91325" y="115024"/>
                    <a:pt x="92734" y="117512"/>
                  </a:cubicBezTo>
                  <a:cubicBezTo>
                    <a:pt x="94060" y="120000"/>
                    <a:pt x="94475" y="119170"/>
                    <a:pt x="96132" y="118460"/>
                  </a:cubicBezTo>
                  <a:cubicBezTo>
                    <a:pt x="97707" y="117867"/>
                    <a:pt x="98701" y="117630"/>
                    <a:pt x="98701" y="115735"/>
                  </a:cubicBezTo>
                  <a:cubicBezTo>
                    <a:pt x="98701" y="113721"/>
                    <a:pt x="99116" y="113721"/>
                    <a:pt x="100193" y="112892"/>
                  </a:cubicBezTo>
                  <a:cubicBezTo>
                    <a:pt x="101270" y="112063"/>
                    <a:pt x="101685" y="112418"/>
                    <a:pt x="102099" y="109812"/>
                  </a:cubicBezTo>
                  <a:cubicBezTo>
                    <a:pt x="102513" y="107087"/>
                    <a:pt x="104005" y="107798"/>
                    <a:pt x="104254" y="105192"/>
                  </a:cubicBezTo>
                  <a:cubicBezTo>
                    <a:pt x="104502" y="102586"/>
                    <a:pt x="101767" y="100691"/>
                    <a:pt x="103674" y="99861"/>
                  </a:cubicBezTo>
                  <a:cubicBezTo>
                    <a:pt x="105580" y="99032"/>
                    <a:pt x="107237" y="99269"/>
                    <a:pt x="106408" y="97137"/>
                  </a:cubicBezTo>
                  <a:cubicBezTo>
                    <a:pt x="105580" y="95004"/>
                    <a:pt x="104751" y="94294"/>
                    <a:pt x="103259" y="92635"/>
                  </a:cubicBezTo>
                  <a:cubicBezTo>
                    <a:pt x="101767" y="90977"/>
                    <a:pt x="101353" y="88726"/>
                    <a:pt x="102762" y="88252"/>
                  </a:cubicBezTo>
                  <a:cubicBezTo>
                    <a:pt x="103756" y="87778"/>
                    <a:pt x="103756" y="86831"/>
                    <a:pt x="105580" y="87897"/>
                  </a:cubicBezTo>
                  <a:cubicBezTo>
                    <a:pt x="105745" y="87186"/>
                    <a:pt x="106491" y="86949"/>
                    <a:pt x="108066" y="87778"/>
                  </a:cubicBezTo>
                  <a:cubicBezTo>
                    <a:pt x="113121" y="90384"/>
                    <a:pt x="118591" y="96071"/>
                    <a:pt x="119337" y="92991"/>
                  </a:cubicBezTo>
                  <a:cubicBezTo>
                    <a:pt x="120000" y="89911"/>
                    <a:pt x="117099" y="86475"/>
                    <a:pt x="117099" y="82922"/>
                  </a:cubicBezTo>
                  <a:cubicBezTo>
                    <a:pt x="117099" y="79368"/>
                    <a:pt x="116022" y="77709"/>
                    <a:pt x="113535" y="77709"/>
                  </a:cubicBezTo>
                  <a:cubicBezTo>
                    <a:pt x="110966" y="77709"/>
                    <a:pt x="108066" y="78065"/>
                    <a:pt x="106988" y="74629"/>
                  </a:cubicBezTo>
                  <a:cubicBezTo>
                    <a:pt x="105911" y="71076"/>
                    <a:pt x="105165" y="67166"/>
                    <a:pt x="101187" y="67166"/>
                  </a:cubicBezTo>
                  <a:cubicBezTo>
                    <a:pt x="97209" y="67166"/>
                    <a:pt x="95055" y="65389"/>
                    <a:pt x="95055" y="62783"/>
                  </a:cubicBezTo>
                  <a:cubicBezTo>
                    <a:pt x="95055" y="60059"/>
                    <a:pt x="99033" y="59703"/>
                    <a:pt x="95801" y="56150"/>
                  </a:cubicBezTo>
                  <a:cubicBezTo>
                    <a:pt x="92486" y="52596"/>
                    <a:pt x="86353" y="44304"/>
                    <a:pt x="84944" y="40394"/>
                  </a:cubicBezTo>
                  <a:cubicBezTo>
                    <a:pt x="83453" y="36367"/>
                    <a:pt x="83867" y="34590"/>
                    <a:pt x="80220" y="31510"/>
                  </a:cubicBezTo>
                  <a:cubicBezTo>
                    <a:pt x="76574" y="28548"/>
                    <a:pt x="76574" y="28904"/>
                    <a:pt x="76988" y="25468"/>
                  </a:cubicBezTo>
                  <a:cubicBezTo>
                    <a:pt x="77320" y="21915"/>
                    <a:pt x="75165" y="18835"/>
                    <a:pt x="71850" y="17532"/>
                  </a:cubicBezTo>
                  <a:cubicBezTo>
                    <a:pt x="68618" y="16229"/>
                    <a:pt x="64640" y="16584"/>
                    <a:pt x="62071" y="13978"/>
                  </a:cubicBezTo>
                  <a:cubicBezTo>
                    <a:pt x="59585" y="11372"/>
                    <a:pt x="54116" y="10542"/>
                    <a:pt x="53784" y="6159"/>
                  </a:cubicBezTo>
                  <a:cubicBezTo>
                    <a:pt x="53535" y="3435"/>
                    <a:pt x="53784" y="2724"/>
                    <a:pt x="54530" y="1184"/>
                  </a:cubicBezTo>
                  <a:cubicBezTo>
                    <a:pt x="49392" y="0"/>
                    <a:pt x="49723" y="1539"/>
                    <a:pt x="47320" y="3435"/>
                  </a:cubicBezTo>
                  <a:cubicBezTo>
                    <a:pt x="44668" y="5567"/>
                    <a:pt x="45497" y="7699"/>
                    <a:pt x="45082" y="11490"/>
                  </a:cubicBezTo>
                  <a:cubicBezTo>
                    <a:pt x="44668" y="15281"/>
                    <a:pt x="42182" y="15399"/>
                    <a:pt x="39613" y="15755"/>
                  </a:cubicBezTo>
                  <a:cubicBezTo>
                    <a:pt x="37044" y="16110"/>
                    <a:pt x="37955" y="19427"/>
                    <a:pt x="37209" y="21678"/>
                  </a:cubicBezTo>
                  <a:cubicBezTo>
                    <a:pt x="36381" y="24047"/>
                    <a:pt x="34309" y="22981"/>
                    <a:pt x="33895" y="22625"/>
                  </a:cubicBezTo>
                  <a:cubicBezTo>
                    <a:pt x="33480" y="22388"/>
                    <a:pt x="33232" y="20019"/>
                    <a:pt x="31574" y="18242"/>
                  </a:cubicBezTo>
                  <a:cubicBezTo>
                    <a:pt x="27430" y="16584"/>
                    <a:pt x="27265" y="18835"/>
                    <a:pt x="27430" y="20848"/>
                  </a:cubicBezTo>
                  <a:cubicBezTo>
                    <a:pt x="27513" y="22862"/>
                    <a:pt x="26436" y="22388"/>
                    <a:pt x="24696" y="24165"/>
                  </a:cubicBezTo>
                  <a:cubicBezTo>
                    <a:pt x="22955" y="25942"/>
                    <a:pt x="22790" y="28311"/>
                    <a:pt x="20718" y="24995"/>
                  </a:cubicBezTo>
                  <a:cubicBezTo>
                    <a:pt x="18729" y="21678"/>
                    <a:pt x="16243" y="25468"/>
                    <a:pt x="15082" y="24165"/>
                  </a:cubicBezTo>
                  <a:cubicBezTo>
                    <a:pt x="13839" y="22862"/>
                    <a:pt x="11685" y="18716"/>
                    <a:pt x="9613" y="15873"/>
                  </a:cubicBezTo>
                  <a:cubicBezTo>
                    <a:pt x="7541" y="13149"/>
                    <a:pt x="6049" y="13978"/>
                    <a:pt x="3480" y="15636"/>
                  </a:cubicBezTo>
                  <a:cubicBezTo>
                    <a:pt x="911" y="17295"/>
                    <a:pt x="828" y="16229"/>
                    <a:pt x="414" y="17887"/>
                  </a:cubicBezTo>
                  <a:cubicBezTo>
                    <a:pt x="0" y="19545"/>
                    <a:pt x="82" y="23336"/>
                    <a:pt x="414" y="24995"/>
                  </a:cubicBezTo>
                  <a:cubicBezTo>
                    <a:pt x="662" y="26653"/>
                    <a:pt x="3066" y="27008"/>
                    <a:pt x="5138" y="28430"/>
                  </a:cubicBezTo>
                  <a:cubicBezTo>
                    <a:pt x="7209" y="29970"/>
                    <a:pt x="9861" y="30799"/>
                    <a:pt x="11270" y="32931"/>
                  </a:cubicBezTo>
                  <a:cubicBezTo>
                    <a:pt x="12596" y="35064"/>
                    <a:pt x="14254" y="34234"/>
                    <a:pt x="15745" y="33998"/>
                  </a:cubicBezTo>
                  <a:cubicBezTo>
                    <a:pt x="17237" y="33879"/>
                    <a:pt x="17320" y="34590"/>
                    <a:pt x="17734" y="36011"/>
                  </a:cubicBezTo>
                  <a:cubicBezTo>
                    <a:pt x="18149" y="37551"/>
                    <a:pt x="17651" y="38499"/>
                    <a:pt x="21298" y="38262"/>
                  </a:cubicBezTo>
                  <a:cubicBezTo>
                    <a:pt x="24944" y="38144"/>
                    <a:pt x="24944" y="38973"/>
                    <a:pt x="26602" y="40750"/>
                  </a:cubicBezTo>
                  <a:cubicBezTo>
                    <a:pt x="28176" y="42645"/>
                    <a:pt x="28756" y="44067"/>
                    <a:pt x="29834" y="46554"/>
                  </a:cubicBezTo>
                  <a:cubicBezTo>
                    <a:pt x="30911" y="49042"/>
                    <a:pt x="31906" y="47857"/>
                    <a:pt x="32983" y="45725"/>
                  </a:cubicBezTo>
                  <a:cubicBezTo>
                    <a:pt x="34060" y="43593"/>
                    <a:pt x="35552" y="45014"/>
                    <a:pt x="37044" y="47028"/>
                  </a:cubicBezTo>
                  <a:cubicBezTo>
                    <a:pt x="38535" y="49042"/>
                    <a:pt x="38784" y="51174"/>
                    <a:pt x="36629" y="53188"/>
                  </a:cubicBezTo>
                  <a:cubicBezTo>
                    <a:pt x="34475" y="55083"/>
                    <a:pt x="35138" y="57453"/>
                    <a:pt x="34889" y="59585"/>
                  </a:cubicBezTo>
                  <a:cubicBezTo>
                    <a:pt x="34558" y="61717"/>
                    <a:pt x="38121" y="61717"/>
                    <a:pt x="40027" y="61717"/>
                  </a:cubicBezTo>
                  <a:cubicBezTo>
                    <a:pt x="41933" y="61717"/>
                    <a:pt x="41685" y="69417"/>
                    <a:pt x="43591" y="72023"/>
                  </a:cubicBezTo>
                  <a:cubicBezTo>
                    <a:pt x="45497" y="74748"/>
                    <a:pt x="49226" y="72379"/>
                    <a:pt x="50883" y="72023"/>
                  </a:cubicBezTo>
                  <a:cubicBezTo>
                    <a:pt x="52541" y="71786"/>
                    <a:pt x="52209" y="70483"/>
                    <a:pt x="52127" y="67759"/>
                  </a:cubicBezTo>
                  <a:cubicBezTo>
                    <a:pt x="51961" y="65153"/>
                    <a:pt x="53618" y="64442"/>
                    <a:pt x="55607" y="64442"/>
                  </a:cubicBezTo>
                  <a:cubicBezTo>
                    <a:pt x="57679" y="64442"/>
                    <a:pt x="59171" y="67285"/>
                    <a:pt x="60414" y="70483"/>
                  </a:cubicBezTo>
                  <a:cubicBezTo>
                    <a:pt x="61574" y="73563"/>
                    <a:pt x="61906" y="75695"/>
                    <a:pt x="60248" y="76999"/>
                  </a:cubicBezTo>
                  <a:cubicBezTo>
                    <a:pt x="58591" y="78302"/>
                    <a:pt x="56685" y="77354"/>
                    <a:pt x="54530" y="75222"/>
                  </a:cubicBezTo>
                  <a:cubicBezTo>
                    <a:pt x="52375" y="73089"/>
                    <a:pt x="49806" y="76999"/>
                    <a:pt x="50055" y="78302"/>
                  </a:cubicBezTo>
                  <a:cubicBezTo>
                    <a:pt x="50303" y="79605"/>
                    <a:pt x="52624" y="81263"/>
                    <a:pt x="52624" y="84580"/>
                  </a:cubicBezTo>
                  <a:cubicBezTo>
                    <a:pt x="52624" y="87897"/>
                    <a:pt x="51132" y="89081"/>
                    <a:pt x="48729" y="90977"/>
                  </a:cubicBezTo>
                  <a:cubicBezTo>
                    <a:pt x="46243" y="92991"/>
                    <a:pt x="48149" y="94175"/>
                    <a:pt x="48480" y="96426"/>
                  </a:cubicBezTo>
                  <a:cubicBezTo>
                    <a:pt x="48729" y="98795"/>
                    <a:pt x="49972" y="98440"/>
                    <a:pt x="51546" y="100572"/>
                  </a:cubicBezTo>
                  <a:cubicBezTo>
                    <a:pt x="53204" y="102704"/>
                    <a:pt x="54861" y="102349"/>
                    <a:pt x="57513" y="103889"/>
                  </a:cubicBezTo>
                  <a:cubicBezTo>
                    <a:pt x="60248" y="105310"/>
                    <a:pt x="59005" y="106377"/>
                    <a:pt x="58591" y="109338"/>
                  </a:cubicBezTo>
                  <a:cubicBezTo>
                    <a:pt x="58176" y="112300"/>
                    <a:pt x="58093" y="113366"/>
                    <a:pt x="59171" y="114906"/>
                  </a:cubicBezTo>
                  <a:cubicBezTo>
                    <a:pt x="60248" y="116327"/>
                    <a:pt x="63066" y="116090"/>
                    <a:pt x="66049" y="112537"/>
                  </a:cubicBezTo>
                  <a:cubicBezTo>
                    <a:pt x="69116" y="109101"/>
                    <a:pt x="70441" y="114076"/>
                    <a:pt x="72762" y="114195"/>
                  </a:cubicBezTo>
                  <a:cubicBezTo>
                    <a:pt x="73922" y="114313"/>
                    <a:pt x="74337" y="114787"/>
                    <a:pt x="74668" y="115616"/>
                  </a:cubicBezTo>
                  <a:cubicBezTo>
                    <a:pt x="75331" y="115261"/>
                    <a:pt x="75994" y="114787"/>
                    <a:pt x="76160" y="114076"/>
                  </a:cubicBezTo>
                  <a:close/>
                </a:path>
              </a:pathLst>
            </a:custGeom>
            <a:solidFill>
              <a:srgbClr val="D8D8D8"/>
            </a:solidFill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30" name="Shape 3023">
              <a:extLst>
                <a:ext uri="{FF2B5EF4-FFF2-40B4-BE49-F238E27FC236}">
                  <a16:creationId xmlns:a16="http://schemas.microsoft.com/office/drawing/2014/main" id="{C188ED0E-F2B3-41FC-9E99-AD93DE86CD68}"/>
                </a:ext>
              </a:extLst>
            </p:cNvPr>
            <p:cNvSpPr/>
            <p:nvPr/>
          </p:nvSpPr>
          <p:spPr>
            <a:xfrm>
              <a:off x="4661" y="2651"/>
              <a:ext cx="455" cy="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454" y="51358"/>
                  </a:moveTo>
                  <a:cubicBezTo>
                    <a:pt x="115727" y="51358"/>
                    <a:pt x="120000" y="50987"/>
                    <a:pt x="117802" y="46790"/>
                  </a:cubicBezTo>
                  <a:cubicBezTo>
                    <a:pt x="115727" y="42716"/>
                    <a:pt x="110844" y="40864"/>
                    <a:pt x="113041" y="36790"/>
                  </a:cubicBezTo>
                  <a:cubicBezTo>
                    <a:pt x="115116" y="32716"/>
                    <a:pt x="120000" y="30370"/>
                    <a:pt x="115727" y="28024"/>
                  </a:cubicBezTo>
                  <a:cubicBezTo>
                    <a:pt x="111454" y="25802"/>
                    <a:pt x="104496" y="29876"/>
                    <a:pt x="101322" y="25308"/>
                  </a:cubicBezTo>
                  <a:cubicBezTo>
                    <a:pt x="98026" y="20740"/>
                    <a:pt x="88504" y="18888"/>
                    <a:pt x="86307" y="22098"/>
                  </a:cubicBezTo>
                  <a:cubicBezTo>
                    <a:pt x="84231" y="25308"/>
                    <a:pt x="76174" y="34444"/>
                    <a:pt x="74099" y="31234"/>
                  </a:cubicBezTo>
                  <a:cubicBezTo>
                    <a:pt x="71902" y="28024"/>
                    <a:pt x="73001" y="26666"/>
                    <a:pt x="69827" y="26666"/>
                  </a:cubicBezTo>
                  <a:cubicBezTo>
                    <a:pt x="66653" y="26666"/>
                    <a:pt x="63357" y="19382"/>
                    <a:pt x="68240" y="20740"/>
                  </a:cubicBezTo>
                  <a:cubicBezTo>
                    <a:pt x="73001" y="22098"/>
                    <a:pt x="79959" y="23950"/>
                    <a:pt x="81546" y="20246"/>
                  </a:cubicBezTo>
                  <a:cubicBezTo>
                    <a:pt x="82889" y="17283"/>
                    <a:pt x="83865" y="13086"/>
                    <a:pt x="86185" y="10493"/>
                  </a:cubicBezTo>
                  <a:cubicBezTo>
                    <a:pt x="85086" y="9382"/>
                    <a:pt x="84231" y="8148"/>
                    <a:pt x="82644" y="7777"/>
                  </a:cubicBezTo>
                  <a:cubicBezTo>
                    <a:pt x="80081" y="7283"/>
                    <a:pt x="80325" y="5679"/>
                    <a:pt x="75686" y="3827"/>
                  </a:cubicBezTo>
                  <a:cubicBezTo>
                    <a:pt x="74465" y="3333"/>
                    <a:pt x="73733" y="2716"/>
                    <a:pt x="73367" y="1975"/>
                  </a:cubicBezTo>
                  <a:cubicBezTo>
                    <a:pt x="73245" y="1975"/>
                    <a:pt x="73245" y="2098"/>
                    <a:pt x="73123" y="2098"/>
                  </a:cubicBezTo>
                  <a:cubicBezTo>
                    <a:pt x="71536" y="2962"/>
                    <a:pt x="70925" y="2962"/>
                    <a:pt x="70925" y="5061"/>
                  </a:cubicBezTo>
                  <a:cubicBezTo>
                    <a:pt x="70925" y="7037"/>
                    <a:pt x="69460" y="7283"/>
                    <a:pt x="67141" y="7901"/>
                  </a:cubicBezTo>
                  <a:cubicBezTo>
                    <a:pt x="64699" y="8641"/>
                    <a:pt x="64089" y="9506"/>
                    <a:pt x="62136" y="6913"/>
                  </a:cubicBezTo>
                  <a:cubicBezTo>
                    <a:pt x="60061" y="4320"/>
                    <a:pt x="59084" y="6419"/>
                    <a:pt x="56520" y="7407"/>
                  </a:cubicBezTo>
                  <a:cubicBezTo>
                    <a:pt x="53835" y="8518"/>
                    <a:pt x="53835" y="7654"/>
                    <a:pt x="51515" y="6790"/>
                  </a:cubicBezTo>
                  <a:cubicBezTo>
                    <a:pt x="49074" y="5925"/>
                    <a:pt x="47853" y="5432"/>
                    <a:pt x="47243" y="3827"/>
                  </a:cubicBezTo>
                  <a:cubicBezTo>
                    <a:pt x="46632" y="2345"/>
                    <a:pt x="44435" y="0"/>
                    <a:pt x="43092" y="1234"/>
                  </a:cubicBezTo>
                  <a:cubicBezTo>
                    <a:pt x="41627" y="2469"/>
                    <a:pt x="38087" y="1728"/>
                    <a:pt x="37721" y="3333"/>
                  </a:cubicBezTo>
                  <a:cubicBezTo>
                    <a:pt x="37477" y="4074"/>
                    <a:pt x="36500" y="4567"/>
                    <a:pt x="35523" y="4938"/>
                  </a:cubicBezTo>
                  <a:cubicBezTo>
                    <a:pt x="35890" y="5925"/>
                    <a:pt x="36256" y="7160"/>
                    <a:pt x="37232" y="9012"/>
                  </a:cubicBezTo>
                  <a:cubicBezTo>
                    <a:pt x="39430" y="12716"/>
                    <a:pt x="35035" y="17777"/>
                    <a:pt x="32105" y="20246"/>
                  </a:cubicBezTo>
                  <a:cubicBezTo>
                    <a:pt x="29053" y="22839"/>
                    <a:pt x="32472" y="24444"/>
                    <a:pt x="34303" y="26790"/>
                  </a:cubicBezTo>
                  <a:cubicBezTo>
                    <a:pt x="36134" y="29259"/>
                    <a:pt x="31495" y="29382"/>
                    <a:pt x="29053" y="30246"/>
                  </a:cubicBezTo>
                  <a:cubicBezTo>
                    <a:pt x="26734" y="31111"/>
                    <a:pt x="25269" y="31234"/>
                    <a:pt x="20874" y="32345"/>
                  </a:cubicBezTo>
                  <a:cubicBezTo>
                    <a:pt x="16480" y="33333"/>
                    <a:pt x="21485" y="36419"/>
                    <a:pt x="23072" y="38271"/>
                  </a:cubicBezTo>
                  <a:cubicBezTo>
                    <a:pt x="24659" y="40246"/>
                    <a:pt x="23072" y="41358"/>
                    <a:pt x="21485" y="43086"/>
                  </a:cubicBezTo>
                  <a:cubicBezTo>
                    <a:pt x="19898" y="44814"/>
                    <a:pt x="19654" y="47407"/>
                    <a:pt x="19287" y="50123"/>
                  </a:cubicBezTo>
                  <a:cubicBezTo>
                    <a:pt x="18921" y="52962"/>
                    <a:pt x="15869" y="54320"/>
                    <a:pt x="14038" y="55679"/>
                  </a:cubicBezTo>
                  <a:cubicBezTo>
                    <a:pt x="12329" y="57037"/>
                    <a:pt x="10864" y="58024"/>
                    <a:pt x="9643" y="60740"/>
                  </a:cubicBezTo>
                  <a:cubicBezTo>
                    <a:pt x="9155" y="61975"/>
                    <a:pt x="7568" y="62716"/>
                    <a:pt x="5859" y="63086"/>
                  </a:cubicBezTo>
                  <a:cubicBezTo>
                    <a:pt x="7202" y="65308"/>
                    <a:pt x="1464" y="68888"/>
                    <a:pt x="732" y="71604"/>
                  </a:cubicBezTo>
                  <a:cubicBezTo>
                    <a:pt x="0" y="74567"/>
                    <a:pt x="5249" y="75679"/>
                    <a:pt x="11108" y="78395"/>
                  </a:cubicBezTo>
                  <a:cubicBezTo>
                    <a:pt x="16968" y="81111"/>
                    <a:pt x="15991" y="86419"/>
                    <a:pt x="19165" y="90493"/>
                  </a:cubicBezTo>
                  <a:cubicBezTo>
                    <a:pt x="21607" y="93703"/>
                    <a:pt x="20020" y="94938"/>
                    <a:pt x="19043" y="96296"/>
                  </a:cubicBezTo>
                  <a:cubicBezTo>
                    <a:pt x="20630" y="96543"/>
                    <a:pt x="22461" y="96543"/>
                    <a:pt x="23438" y="95925"/>
                  </a:cubicBezTo>
                  <a:cubicBezTo>
                    <a:pt x="25635" y="94814"/>
                    <a:pt x="30274" y="92222"/>
                    <a:pt x="30030" y="96543"/>
                  </a:cubicBezTo>
                  <a:cubicBezTo>
                    <a:pt x="29908" y="100740"/>
                    <a:pt x="28321" y="102839"/>
                    <a:pt x="30640" y="104691"/>
                  </a:cubicBezTo>
                  <a:cubicBezTo>
                    <a:pt x="33082" y="106666"/>
                    <a:pt x="35279" y="109135"/>
                    <a:pt x="35890" y="111728"/>
                  </a:cubicBezTo>
                  <a:cubicBezTo>
                    <a:pt x="36500" y="114320"/>
                    <a:pt x="37721" y="116543"/>
                    <a:pt x="40284" y="117777"/>
                  </a:cubicBezTo>
                  <a:cubicBezTo>
                    <a:pt x="42848" y="119012"/>
                    <a:pt x="46510" y="120000"/>
                    <a:pt x="48463" y="118395"/>
                  </a:cubicBezTo>
                  <a:cubicBezTo>
                    <a:pt x="50539" y="116913"/>
                    <a:pt x="52248" y="116419"/>
                    <a:pt x="53468" y="113950"/>
                  </a:cubicBezTo>
                  <a:cubicBezTo>
                    <a:pt x="54689" y="111604"/>
                    <a:pt x="56642" y="108518"/>
                    <a:pt x="59328" y="112839"/>
                  </a:cubicBezTo>
                  <a:cubicBezTo>
                    <a:pt x="61892" y="117037"/>
                    <a:pt x="61281" y="118271"/>
                    <a:pt x="65066" y="118765"/>
                  </a:cubicBezTo>
                  <a:cubicBezTo>
                    <a:pt x="68850" y="119259"/>
                    <a:pt x="68850" y="118641"/>
                    <a:pt x="72024" y="117283"/>
                  </a:cubicBezTo>
                  <a:cubicBezTo>
                    <a:pt x="75320" y="115925"/>
                    <a:pt x="80081" y="112962"/>
                    <a:pt x="81302" y="115679"/>
                  </a:cubicBezTo>
                  <a:cubicBezTo>
                    <a:pt x="82522" y="118395"/>
                    <a:pt x="84720" y="119506"/>
                    <a:pt x="87039" y="119876"/>
                  </a:cubicBezTo>
                  <a:cubicBezTo>
                    <a:pt x="87405" y="119876"/>
                    <a:pt x="87650" y="119876"/>
                    <a:pt x="87894" y="120000"/>
                  </a:cubicBezTo>
                  <a:cubicBezTo>
                    <a:pt x="89359" y="118024"/>
                    <a:pt x="90824" y="115679"/>
                    <a:pt x="91190" y="111851"/>
                  </a:cubicBezTo>
                  <a:cubicBezTo>
                    <a:pt x="91678" y="104938"/>
                    <a:pt x="91190" y="100370"/>
                    <a:pt x="93753" y="97654"/>
                  </a:cubicBezTo>
                  <a:cubicBezTo>
                    <a:pt x="96439" y="94938"/>
                    <a:pt x="98636" y="89876"/>
                    <a:pt x="99125" y="87160"/>
                  </a:cubicBezTo>
                  <a:cubicBezTo>
                    <a:pt x="99735" y="84320"/>
                    <a:pt x="100712" y="78888"/>
                    <a:pt x="103886" y="82098"/>
                  </a:cubicBezTo>
                  <a:cubicBezTo>
                    <a:pt x="107182" y="85308"/>
                    <a:pt x="107182" y="86666"/>
                    <a:pt x="109867" y="83950"/>
                  </a:cubicBezTo>
                  <a:cubicBezTo>
                    <a:pt x="112431" y="81111"/>
                    <a:pt x="118901" y="84320"/>
                    <a:pt x="115727" y="78395"/>
                  </a:cubicBezTo>
                  <a:cubicBezTo>
                    <a:pt x="112431" y="72469"/>
                    <a:pt x="107670" y="69753"/>
                    <a:pt x="111454" y="66049"/>
                  </a:cubicBezTo>
                  <a:cubicBezTo>
                    <a:pt x="115116" y="62345"/>
                    <a:pt x="112431" y="61481"/>
                    <a:pt x="109867" y="58271"/>
                  </a:cubicBezTo>
                  <a:cubicBezTo>
                    <a:pt x="107182" y="55061"/>
                    <a:pt x="107182" y="51358"/>
                    <a:pt x="111454" y="51358"/>
                  </a:cubicBezTo>
                  <a:close/>
                </a:path>
              </a:pathLst>
            </a:custGeom>
            <a:solidFill>
              <a:srgbClr val="D8D8D8"/>
            </a:solidFill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31" name="Shape 3024">
              <a:extLst>
                <a:ext uri="{FF2B5EF4-FFF2-40B4-BE49-F238E27FC236}">
                  <a16:creationId xmlns:a16="http://schemas.microsoft.com/office/drawing/2014/main" id="{0235C1EE-1A76-4CC1-96E2-0AE627EB0834}"/>
                </a:ext>
              </a:extLst>
            </p:cNvPr>
            <p:cNvSpPr/>
            <p:nvPr/>
          </p:nvSpPr>
          <p:spPr>
            <a:xfrm>
              <a:off x="4938" y="2556"/>
              <a:ext cx="127" cy="13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31" y="97500"/>
                  </a:moveTo>
                  <a:cubicBezTo>
                    <a:pt x="24693" y="103750"/>
                    <a:pt x="23826" y="109166"/>
                    <a:pt x="32924" y="110833"/>
                  </a:cubicBezTo>
                  <a:cubicBezTo>
                    <a:pt x="38555" y="112083"/>
                    <a:pt x="41588" y="116250"/>
                    <a:pt x="45487" y="120000"/>
                  </a:cubicBezTo>
                  <a:cubicBezTo>
                    <a:pt x="47220" y="117916"/>
                    <a:pt x="49386" y="115833"/>
                    <a:pt x="51552" y="114583"/>
                  </a:cubicBezTo>
                  <a:cubicBezTo>
                    <a:pt x="64981" y="106666"/>
                    <a:pt x="120000" y="94583"/>
                    <a:pt x="114368" y="82083"/>
                  </a:cubicBezTo>
                  <a:cubicBezTo>
                    <a:pt x="108303" y="69583"/>
                    <a:pt x="100938" y="54166"/>
                    <a:pt x="89675" y="46666"/>
                  </a:cubicBezTo>
                  <a:cubicBezTo>
                    <a:pt x="78411" y="38750"/>
                    <a:pt x="55451" y="31250"/>
                    <a:pt x="44187" y="26666"/>
                  </a:cubicBezTo>
                  <a:cubicBezTo>
                    <a:pt x="36389" y="23333"/>
                    <a:pt x="25126" y="9166"/>
                    <a:pt x="27292" y="3750"/>
                  </a:cubicBezTo>
                  <a:cubicBezTo>
                    <a:pt x="17761" y="0"/>
                    <a:pt x="17761" y="3333"/>
                    <a:pt x="12563" y="5000"/>
                  </a:cubicBezTo>
                  <a:cubicBezTo>
                    <a:pt x="5198" y="6666"/>
                    <a:pt x="7364" y="14583"/>
                    <a:pt x="15162" y="20416"/>
                  </a:cubicBezTo>
                  <a:cubicBezTo>
                    <a:pt x="22960" y="26250"/>
                    <a:pt x="27292" y="28750"/>
                    <a:pt x="31624" y="36250"/>
                  </a:cubicBezTo>
                  <a:cubicBezTo>
                    <a:pt x="35956" y="43750"/>
                    <a:pt x="27292" y="42916"/>
                    <a:pt x="17328" y="45833"/>
                  </a:cubicBezTo>
                  <a:cubicBezTo>
                    <a:pt x="7364" y="48750"/>
                    <a:pt x="21660" y="55416"/>
                    <a:pt x="20361" y="64583"/>
                  </a:cubicBezTo>
                  <a:cubicBezTo>
                    <a:pt x="19061" y="73750"/>
                    <a:pt x="11263" y="71250"/>
                    <a:pt x="9097" y="80833"/>
                  </a:cubicBezTo>
                  <a:cubicBezTo>
                    <a:pt x="6931" y="89166"/>
                    <a:pt x="4765" y="89166"/>
                    <a:pt x="0" y="91250"/>
                  </a:cubicBezTo>
                  <a:cubicBezTo>
                    <a:pt x="1299" y="93750"/>
                    <a:pt x="3898" y="95833"/>
                    <a:pt x="8231" y="97500"/>
                  </a:cubicBezTo>
                  <a:close/>
                </a:path>
              </a:pathLst>
            </a:custGeom>
            <a:solidFill>
              <a:srgbClr val="D8D8D8"/>
            </a:solidFill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32" name="Shape 3025">
              <a:extLst>
                <a:ext uri="{FF2B5EF4-FFF2-40B4-BE49-F238E27FC236}">
                  <a16:creationId xmlns:a16="http://schemas.microsoft.com/office/drawing/2014/main" id="{6EE2F0CF-0CA4-4B7A-8D4A-6BDC623AC917}"/>
                </a:ext>
              </a:extLst>
            </p:cNvPr>
            <p:cNvSpPr/>
            <p:nvPr/>
          </p:nvSpPr>
          <p:spPr>
            <a:xfrm>
              <a:off x="4204" y="1863"/>
              <a:ext cx="780" cy="4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583" y="8312"/>
                  </a:moveTo>
                  <a:cubicBezTo>
                    <a:pt x="113167" y="7375"/>
                    <a:pt x="112241" y="9951"/>
                    <a:pt x="110676" y="7375"/>
                  </a:cubicBezTo>
                  <a:cubicBezTo>
                    <a:pt x="109110" y="4800"/>
                    <a:pt x="107900" y="6907"/>
                    <a:pt x="105693" y="9600"/>
                  </a:cubicBezTo>
                  <a:cubicBezTo>
                    <a:pt x="103487" y="12175"/>
                    <a:pt x="101992" y="14282"/>
                    <a:pt x="99145" y="11707"/>
                  </a:cubicBezTo>
                  <a:cubicBezTo>
                    <a:pt x="96370" y="9131"/>
                    <a:pt x="97010" y="8663"/>
                    <a:pt x="94804" y="9131"/>
                  </a:cubicBezTo>
                  <a:cubicBezTo>
                    <a:pt x="92669" y="9600"/>
                    <a:pt x="90747" y="5619"/>
                    <a:pt x="89822" y="5619"/>
                  </a:cubicBezTo>
                  <a:cubicBezTo>
                    <a:pt x="88896" y="5619"/>
                    <a:pt x="86405" y="0"/>
                    <a:pt x="82704" y="6907"/>
                  </a:cubicBezTo>
                  <a:cubicBezTo>
                    <a:pt x="78932" y="13931"/>
                    <a:pt x="81138" y="8663"/>
                    <a:pt x="78932" y="13931"/>
                  </a:cubicBezTo>
                  <a:cubicBezTo>
                    <a:pt x="76797" y="19082"/>
                    <a:pt x="75231" y="22126"/>
                    <a:pt x="74590" y="25639"/>
                  </a:cubicBezTo>
                  <a:cubicBezTo>
                    <a:pt x="73950" y="29034"/>
                    <a:pt x="73950" y="29970"/>
                    <a:pt x="70249" y="30439"/>
                  </a:cubicBezTo>
                  <a:cubicBezTo>
                    <a:pt x="66548" y="30790"/>
                    <a:pt x="63701" y="31726"/>
                    <a:pt x="61850" y="29034"/>
                  </a:cubicBezTo>
                  <a:cubicBezTo>
                    <a:pt x="60000" y="26458"/>
                    <a:pt x="59359" y="26107"/>
                    <a:pt x="60284" y="21658"/>
                  </a:cubicBezTo>
                  <a:cubicBezTo>
                    <a:pt x="61209" y="17326"/>
                    <a:pt x="63416" y="16507"/>
                    <a:pt x="60925" y="13931"/>
                  </a:cubicBezTo>
                  <a:cubicBezTo>
                    <a:pt x="58434" y="11239"/>
                    <a:pt x="58434" y="3863"/>
                    <a:pt x="55658" y="4800"/>
                  </a:cubicBezTo>
                  <a:cubicBezTo>
                    <a:pt x="52811" y="5619"/>
                    <a:pt x="42277" y="8663"/>
                    <a:pt x="39501" y="4800"/>
                  </a:cubicBezTo>
                  <a:cubicBezTo>
                    <a:pt x="39288" y="4565"/>
                    <a:pt x="39145" y="4331"/>
                    <a:pt x="39003" y="4097"/>
                  </a:cubicBezTo>
                  <a:cubicBezTo>
                    <a:pt x="38362" y="5853"/>
                    <a:pt x="37793" y="7024"/>
                    <a:pt x="37366" y="9014"/>
                  </a:cubicBezTo>
                  <a:cubicBezTo>
                    <a:pt x="36654" y="12292"/>
                    <a:pt x="34804" y="12878"/>
                    <a:pt x="33380" y="16858"/>
                  </a:cubicBezTo>
                  <a:cubicBezTo>
                    <a:pt x="32028" y="20721"/>
                    <a:pt x="29181" y="19082"/>
                    <a:pt x="25266" y="19434"/>
                  </a:cubicBezTo>
                  <a:cubicBezTo>
                    <a:pt x="21281" y="19785"/>
                    <a:pt x="21992" y="26926"/>
                    <a:pt x="21067" y="27863"/>
                  </a:cubicBezTo>
                  <a:cubicBezTo>
                    <a:pt x="20142" y="28917"/>
                    <a:pt x="18932" y="27863"/>
                    <a:pt x="17580" y="31492"/>
                  </a:cubicBezTo>
                  <a:cubicBezTo>
                    <a:pt x="16156" y="35004"/>
                    <a:pt x="17081" y="36409"/>
                    <a:pt x="14021" y="36643"/>
                  </a:cubicBezTo>
                  <a:cubicBezTo>
                    <a:pt x="11032" y="36995"/>
                    <a:pt x="11743" y="42497"/>
                    <a:pt x="10320" y="47063"/>
                  </a:cubicBezTo>
                  <a:cubicBezTo>
                    <a:pt x="8896" y="51629"/>
                    <a:pt x="9181" y="53970"/>
                    <a:pt x="7259" y="54907"/>
                  </a:cubicBezTo>
                  <a:cubicBezTo>
                    <a:pt x="5409" y="55843"/>
                    <a:pt x="5409" y="57482"/>
                    <a:pt x="3772" y="61112"/>
                  </a:cubicBezTo>
                  <a:cubicBezTo>
                    <a:pt x="2135" y="64624"/>
                    <a:pt x="4483" y="66263"/>
                    <a:pt x="7046" y="70243"/>
                  </a:cubicBezTo>
                  <a:cubicBezTo>
                    <a:pt x="8398" y="72234"/>
                    <a:pt x="7829" y="73873"/>
                    <a:pt x="7046" y="75160"/>
                  </a:cubicBezTo>
                  <a:cubicBezTo>
                    <a:pt x="7829" y="75395"/>
                    <a:pt x="6903" y="76448"/>
                    <a:pt x="6192" y="81365"/>
                  </a:cubicBezTo>
                  <a:cubicBezTo>
                    <a:pt x="5266" y="87687"/>
                    <a:pt x="9964" y="80078"/>
                    <a:pt x="12455" y="78790"/>
                  </a:cubicBezTo>
                  <a:cubicBezTo>
                    <a:pt x="19430" y="69424"/>
                    <a:pt x="16156" y="77502"/>
                    <a:pt x="14448" y="79258"/>
                  </a:cubicBezTo>
                  <a:cubicBezTo>
                    <a:pt x="12740" y="80897"/>
                    <a:pt x="10533" y="86634"/>
                    <a:pt x="9039" y="88975"/>
                  </a:cubicBezTo>
                  <a:cubicBezTo>
                    <a:pt x="7473" y="91317"/>
                    <a:pt x="6832" y="95297"/>
                    <a:pt x="4483" y="97404"/>
                  </a:cubicBezTo>
                  <a:cubicBezTo>
                    <a:pt x="2135" y="99629"/>
                    <a:pt x="2491" y="99863"/>
                    <a:pt x="1352" y="102673"/>
                  </a:cubicBezTo>
                  <a:cubicBezTo>
                    <a:pt x="284" y="105482"/>
                    <a:pt x="0" y="106302"/>
                    <a:pt x="1850" y="108058"/>
                  </a:cubicBezTo>
                  <a:cubicBezTo>
                    <a:pt x="3701" y="109814"/>
                    <a:pt x="5124" y="109580"/>
                    <a:pt x="7758" y="111102"/>
                  </a:cubicBezTo>
                  <a:cubicBezTo>
                    <a:pt x="10391" y="112624"/>
                    <a:pt x="10391" y="114146"/>
                    <a:pt x="11032" y="115902"/>
                  </a:cubicBezTo>
                  <a:cubicBezTo>
                    <a:pt x="11672" y="117658"/>
                    <a:pt x="12597" y="117775"/>
                    <a:pt x="15373" y="118946"/>
                  </a:cubicBezTo>
                  <a:cubicBezTo>
                    <a:pt x="18149" y="120000"/>
                    <a:pt x="19288" y="116253"/>
                    <a:pt x="21565" y="115902"/>
                  </a:cubicBezTo>
                  <a:cubicBezTo>
                    <a:pt x="22633" y="115668"/>
                    <a:pt x="23131" y="116487"/>
                    <a:pt x="23416" y="117424"/>
                  </a:cubicBezTo>
                  <a:cubicBezTo>
                    <a:pt x="23843" y="117190"/>
                    <a:pt x="24270" y="116839"/>
                    <a:pt x="24555" y="116604"/>
                  </a:cubicBezTo>
                  <a:cubicBezTo>
                    <a:pt x="25124" y="116136"/>
                    <a:pt x="25765" y="114380"/>
                    <a:pt x="26832" y="113560"/>
                  </a:cubicBezTo>
                  <a:cubicBezTo>
                    <a:pt x="26619" y="111804"/>
                    <a:pt x="26548" y="108643"/>
                    <a:pt x="26903" y="107121"/>
                  </a:cubicBezTo>
                  <a:cubicBezTo>
                    <a:pt x="27259" y="105482"/>
                    <a:pt x="27330" y="106536"/>
                    <a:pt x="29537" y="104897"/>
                  </a:cubicBezTo>
                  <a:cubicBezTo>
                    <a:pt x="31743" y="103258"/>
                    <a:pt x="33024" y="102439"/>
                    <a:pt x="34804" y="105131"/>
                  </a:cubicBezTo>
                  <a:cubicBezTo>
                    <a:pt x="36583" y="107941"/>
                    <a:pt x="38434" y="112039"/>
                    <a:pt x="39501" y="113326"/>
                  </a:cubicBezTo>
                  <a:cubicBezTo>
                    <a:pt x="40498" y="114614"/>
                    <a:pt x="42633" y="110868"/>
                    <a:pt x="44341" y="114146"/>
                  </a:cubicBezTo>
                  <a:cubicBezTo>
                    <a:pt x="46120" y="117424"/>
                    <a:pt x="46263" y="115082"/>
                    <a:pt x="47758" y="113326"/>
                  </a:cubicBezTo>
                  <a:cubicBezTo>
                    <a:pt x="49252" y="111570"/>
                    <a:pt x="50177" y="112039"/>
                    <a:pt x="50106" y="110048"/>
                  </a:cubicBezTo>
                  <a:cubicBezTo>
                    <a:pt x="49964" y="108058"/>
                    <a:pt x="50106" y="105834"/>
                    <a:pt x="53665" y="107473"/>
                  </a:cubicBezTo>
                  <a:cubicBezTo>
                    <a:pt x="55088" y="109229"/>
                    <a:pt x="55302" y="111570"/>
                    <a:pt x="55658" y="111804"/>
                  </a:cubicBezTo>
                  <a:cubicBezTo>
                    <a:pt x="56014" y="112156"/>
                    <a:pt x="57793" y="113209"/>
                    <a:pt x="58505" y="110868"/>
                  </a:cubicBezTo>
                  <a:cubicBezTo>
                    <a:pt x="59145" y="108643"/>
                    <a:pt x="58362" y="105365"/>
                    <a:pt x="60569" y="105014"/>
                  </a:cubicBezTo>
                  <a:cubicBezTo>
                    <a:pt x="62775" y="104663"/>
                    <a:pt x="64911" y="104546"/>
                    <a:pt x="65266" y="100800"/>
                  </a:cubicBezTo>
                  <a:cubicBezTo>
                    <a:pt x="65622" y="97053"/>
                    <a:pt x="64911" y="94946"/>
                    <a:pt x="67188" y="92839"/>
                  </a:cubicBezTo>
                  <a:cubicBezTo>
                    <a:pt x="69252" y="90965"/>
                    <a:pt x="68967" y="89443"/>
                    <a:pt x="73380" y="90614"/>
                  </a:cubicBezTo>
                  <a:cubicBezTo>
                    <a:pt x="73807" y="89560"/>
                    <a:pt x="74377" y="88273"/>
                    <a:pt x="75231" y="85931"/>
                  </a:cubicBezTo>
                  <a:cubicBezTo>
                    <a:pt x="77437" y="79843"/>
                    <a:pt x="77722" y="75980"/>
                    <a:pt x="80854" y="73287"/>
                  </a:cubicBezTo>
                  <a:cubicBezTo>
                    <a:pt x="83914" y="70712"/>
                    <a:pt x="84555" y="68604"/>
                    <a:pt x="84555" y="65092"/>
                  </a:cubicBezTo>
                  <a:cubicBezTo>
                    <a:pt x="84555" y="61580"/>
                    <a:pt x="80854" y="62048"/>
                    <a:pt x="85480" y="59004"/>
                  </a:cubicBezTo>
                  <a:cubicBezTo>
                    <a:pt x="90177" y="55960"/>
                    <a:pt x="92028" y="59473"/>
                    <a:pt x="92313" y="52917"/>
                  </a:cubicBezTo>
                  <a:cubicBezTo>
                    <a:pt x="92669" y="46478"/>
                    <a:pt x="91387" y="42146"/>
                    <a:pt x="95088" y="39453"/>
                  </a:cubicBezTo>
                  <a:cubicBezTo>
                    <a:pt x="98861" y="36878"/>
                    <a:pt x="101992" y="32078"/>
                    <a:pt x="105693" y="29034"/>
                  </a:cubicBezTo>
                  <a:cubicBezTo>
                    <a:pt x="109395" y="26107"/>
                    <a:pt x="108185" y="20019"/>
                    <a:pt x="111886" y="24351"/>
                  </a:cubicBezTo>
                  <a:cubicBezTo>
                    <a:pt x="115658" y="28682"/>
                    <a:pt x="118149" y="26107"/>
                    <a:pt x="117508" y="20839"/>
                  </a:cubicBezTo>
                  <a:cubicBezTo>
                    <a:pt x="116868" y="15687"/>
                    <a:pt x="120000" y="9131"/>
                    <a:pt x="116583" y="8312"/>
                  </a:cubicBezTo>
                  <a:close/>
                </a:path>
              </a:pathLst>
            </a:custGeom>
            <a:solidFill>
              <a:srgbClr val="D8D8D8"/>
            </a:solidFill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33" name="Shape 3026">
              <a:extLst>
                <a:ext uri="{FF2B5EF4-FFF2-40B4-BE49-F238E27FC236}">
                  <a16:creationId xmlns:a16="http://schemas.microsoft.com/office/drawing/2014/main" id="{3679D6EE-CBC4-4930-8C98-86983E7969D2}"/>
                </a:ext>
              </a:extLst>
            </p:cNvPr>
            <p:cNvSpPr/>
            <p:nvPr/>
          </p:nvSpPr>
          <p:spPr>
            <a:xfrm>
              <a:off x="4002" y="1365"/>
              <a:ext cx="623" cy="80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364" y="35448"/>
                  </a:moveTo>
                  <a:cubicBezTo>
                    <a:pt x="110652" y="33862"/>
                    <a:pt x="104777" y="33241"/>
                    <a:pt x="102106" y="32965"/>
                  </a:cubicBezTo>
                  <a:cubicBezTo>
                    <a:pt x="99347" y="32758"/>
                    <a:pt x="98011" y="32620"/>
                    <a:pt x="95875" y="30206"/>
                  </a:cubicBezTo>
                  <a:cubicBezTo>
                    <a:pt x="93738" y="27724"/>
                    <a:pt x="98189" y="27724"/>
                    <a:pt x="98545" y="25862"/>
                  </a:cubicBezTo>
                  <a:cubicBezTo>
                    <a:pt x="98813" y="24620"/>
                    <a:pt x="99881" y="23241"/>
                    <a:pt x="101127" y="22000"/>
                  </a:cubicBezTo>
                  <a:cubicBezTo>
                    <a:pt x="98902" y="22275"/>
                    <a:pt x="96409" y="22482"/>
                    <a:pt x="94896" y="22482"/>
                  </a:cubicBezTo>
                  <a:cubicBezTo>
                    <a:pt x="91424" y="22482"/>
                    <a:pt x="88664" y="24275"/>
                    <a:pt x="85548" y="22482"/>
                  </a:cubicBezTo>
                  <a:cubicBezTo>
                    <a:pt x="82433" y="20689"/>
                    <a:pt x="83590" y="18137"/>
                    <a:pt x="80919" y="17172"/>
                  </a:cubicBezTo>
                  <a:cubicBezTo>
                    <a:pt x="78160" y="16137"/>
                    <a:pt x="78160" y="15379"/>
                    <a:pt x="78160" y="13034"/>
                  </a:cubicBezTo>
                  <a:cubicBezTo>
                    <a:pt x="78160" y="10758"/>
                    <a:pt x="78961" y="9724"/>
                    <a:pt x="76646" y="8689"/>
                  </a:cubicBezTo>
                  <a:cubicBezTo>
                    <a:pt x="74243" y="7655"/>
                    <a:pt x="70771" y="3586"/>
                    <a:pt x="70771" y="3586"/>
                  </a:cubicBezTo>
                  <a:cubicBezTo>
                    <a:pt x="70771" y="3586"/>
                    <a:pt x="68813" y="0"/>
                    <a:pt x="64183" y="2344"/>
                  </a:cubicBezTo>
                  <a:cubicBezTo>
                    <a:pt x="59465" y="4620"/>
                    <a:pt x="65341" y="3586"/>
                    <a:pt x="59465" y="4620"/>
                  </a:cubicBezTo>
                  <a:cubicBezTo>
                    <a:pt x="53679" y="5655"/>
                    <a:pt x="50919" y="6689"/>
                    <a:pt x="51364" y="8689"/>
                  </a:cubicBezTo>
                  <a:cubicBezTo>
                    <a:pt x="51721" y="10758"/>
                    <a:pt x="53234" y="11793"/>
                    <a:pt x="53679" y="13310"/>
                  </a:cubicBezTo>
                  <a:cubicBezTo>
                    <a:pt x="54035" y="14827"/>
                    <a:pt x="52878" y="16896"/>
                    <a:pt x="50563" y="15862"/>
                  </a:cubicBezTo>
                  <a:cubicBezTo>
                    <a:pt x="48249" y="14827"/>
                    <a:pt x="45845" y="13034"/>
                    <a:pt x="43531" y="15586"/>
                  </a:cubicBezTo>
                  <a:cubicBezTo>
                    <a:pt x="41216" y="18137"/>
                    <a:pt x="39703" y="19931"/>
                    <a:pt x="37299" y="18413"/>
                  </a:cubicBezTo>
                  <a:cubicBezTo>
                    <a:pt x="34985" y="16896"/>
                    <a:pt x="33026" y="17172"/>
                    <a:pt x="30356" y="19448"/>
                  </a:cubicBezTo>
                  <a:cubicBezTo>
                    <a:pt x="27596" y="21724"/>
                    <a:pt x="23323" y="27655"/>
                    <a:pt x="19851" y="25034"/>
                  </a:cubicBezTo>
                  <a:cubicBezTo>
                    <a:pt x="16290" y="22482"/>
                    <a:pt x="19851" y="18413"/>
                    <a:pt x="17091" y="16896"/>
                  </a:cubicBezTo>
                  <a:cubicBezTo>
                    <a:pt x="14421" y="15379"/>
                    <a:pt x="12462" y="15586"/>
                    <a:pt x="9703" y="17655"/>
                  </a:cubicBezTo>
                  <a:cubicBezTo>
                    <a:pt x="7032" y="19724"/>
                    <a:pt x="6587" y="20482"/>
                    <a:pt x="6587" y="22482"/>
                  </a:cubicBezTo>
                  <a:cubicBezTo>
                    <a:pt x="6587" y="24551"/>
                    <a:pt x="5074" y="26068"/>
                    <a:pt x="3471" y="26344"/>
                  </a:cubicBezTo>
                  <a:cubicBezTo>
                    <a:pt x="1958" y="26620"/>
                    <a:pt x="2314" y="27103"/>
                    <a:pt x="1958" y="29655"/>
                  </a:cubicBezTo>
                  <a:cubicBezTo>
                    <a:pt x="1513" y="32206"/>
                    <a:pt x="3916" y="33517"/>
                    <a:pt x="1958" y="34275"/>
                  </a:cubicBezTo>
                  <a:cubicBezTo>
                    <a:pt x="0" y="35034"/>
                    <a:pt x="1157" y="35793"/>
                    <a:pt x="2759" y="37862"/>
                  </a:cubicBezTo>
                  <a:cubicBezTo>
                    <a:pt x="4272" y="39862"/>
                    <a:pt x="7388" y="39862"/>
                    <a:pt x="7032" y="40896"/>
                  </a:cubicBezTo>
                  <a:cubicBezTo>
                    <a:pt x="6943" y="41034"/>
                    <a:pt x="6943" y="41241"/>
                    <a:pt x="6943" y="41448"/>
                  </a:cubicBezTo>
                  <a:cubicBezTo>
                    <a:pt x="10148" y="42413"/>
                    <a:pt x="10148" y="44413"/>
                    <a:pt x="10504" y="45931"/>
                  </a:cubicBezTo>
                  <a:cubicBezTo>
                    <a:pt x="10860" y="47586"/>
                    <a:pt x="13264" y="46137"/>
                    <a:pt x="14599" y="48068"/>
                  </a:cubicBezTo>
                  <a:cubicBezTo>
                    <a:pt x="15934" y="50000"/>
                    <a:pt x="12997" y="50000"/>
                    <a:pt x="10326" y="50482"/>
                  </a:cubicBezTo>
                  <a:cubicBezTo>
                    <a:pt x="7566" y="51034"/>
                    <a:pt x="10326" y="50482"/>
                    <a:pt x="7210" y="52827"/>
                  </a:cubicBezTo>
                  <a:cubicBezTo>
                    <a:pt x="4094" y="55103"/>
                    <a:pt x="11038" y="55586"/>
                    <a:pt x="13798" y="55586"/>
                  </a:cubicBezTo>
                  <a:cubicBezTo>
                    <a:pt x="16557" y="55586"/>
                    <a:pt x="15934" y="56896"/>
                    <a:pt x="15934" y="58068"/>
                  </a:cubicBezTo>
                  <a:cubicBezTo>
                    <a:pt x="15934" y="59172"/>
                    <a:pt x="15934" y="59448"/>
                    <a:pt x="17893" y="61241"/>
                  </a:cubicBezTo>
                  <a:cubicBezTo>
                    <a:pt x="19851" y="63034"/>
                    <a:pt x="18071" y="64689"/>
                    <a:pt x="17715" y="65862"/>
                  </a:cubicBezTo>
                  <a:cubicBezTo>
                    <a:pt x="17270" y="66965"/>
                    <a:pt x="16290" y="67724"/>
                    <a:pt x="14599" y="69517"/>
                  </a:cubicBezTo>
                  <a:cubicBezTo>
                    <a:pt x="12818" y="71310"/>
                    <a:pt x="10504" y="70413"/>
                    <a:pt x="7744" y="69655"/>
                  </a:cubicBezTo>
                  <a:cubicBezTo>
                    <a:pt x="5074" y="68896"/>
                    <a:pt x="6409" y="72206"/>
                    <a:pt x="6409" y="73379"/>
                  </a:cubicBezTo>
                  <a:cubicBezTo>
                    <a:pt x="6409" y="74551"/>
                    <a:pt x="6409" y="74275"/>
                    <a:pt x="6409" y="76551"/>
                  </a:cubicBezTo>
                  <a:cubicBezTo>
                    <a:pt x="6409" y="78896"/>
                    <a:pt x="3916" y="78137"/>
                    <a:pt x="2937" y="80758"/>
                  </a:cubicBezTo>
                  <a:cubicBezTo>
                    <a:pt x="1958" y="83448"/>
                    <a:pt x="4094" y="85103"/>
                    <a:pt x="7388" y="85931"/>
                  </a:cubicBezTo>
                  <a:cubicBezTo>
                    <a:pt x="10682" y="86689"/>
                    <a:pt x="10860" y="87586"/>
                    <a:pt x="10860" y="88827"/>
                  </a:cubicBezTo>
                  <a:cubicBezTo>
                    <a:pt x="10860" y="90137"/>
                    <a:pt x="12284" y="91034"/>
                    <a:pt x="14154" y="92275"/>
                  </a:cubicBezTo>
                  <a:cubicBezTo>
                    <a:pt x="16112" y="93586"/>
                    <a:pt x="16290" y="94827"/>
                    <a:pt x="16112" y="96482"/>
                  </a:cubicBezTo>
                  <a:cubicBezTo>
                    <a:pt x="15934" y="98206"/>
                    <a:pt x="15133" y="99172"/>
                    <a:pt x="12997" y="101379"/>
                  </a:cubicBezTo>
                  <a:cubicBezTo>
                    <a:pt x="10860" y="103517"/>
                    <a:pt x="11305" y="103448"/>
                    <a:pt x="11661" y="106206"/>
                  </a:cubicBezTo>
                  <a:cubicBezTo>
                    <a:pt x="12017" y="109034"/>
                    <a:pt x="10504" y="109034"/>
                    <a:pt x="8011" y="110413"/>
                  </a:cubicBezTo>
                  <a:cubicBezTo>
                    <a:pt x="5430" y="111862"/>
                    <a:pt x="7210" y="114137"/>
                    <a:pt x="10860" y="116068"/>
                  </a:cubicBezTo>
                  <a:cubicBezTo>
                    <a:pt x="11572" y="116413"/>
                    <a:pt x="11928" y="116758"/>
                    <a:pt x="12195" y="117034"/>
                  </a:cubicBezTo>
                  <a:cubicBezTo>
                    <a:pt x="15133" y="116620"/>
                    <a:pt x="18160" y="117172"/>
                    <a:pt x="19673" y="117310"/>
                  </a:cubicBezTo>
                  <a:cubicBezTo>
                    <a:pt x="21810" y="117586"/>
                    <a:pt x="23501" y="118344"/>
                    <a:pt x="26439" y="118758"/>
                  </a:cubicBezTo>
                  <a:cubicBezTo>
                    <a:pt x="29376" y="119103"/>
                    <a:pt x="29732" y="119241"/>
                    <a:pt x="32047" y="118896"/>
                  </a:cubicBezTo>
                  <a:cubicBezTo>
                    <a:pt x="34451" y="118482"/>
                    <a:pt x="34005" y="118758"/>
                    <a:pt x="35964" y="119379"/>
                  </a:cubicBezTo>
                  <a:cubicBezTo>
                    <a:pt x="37922" y="120000"/>
                    <a:pt x="38902" y="119793"/>
                    <a:pt x="39703" y="118482"/>
                  </a:cubicBezTo>
                  <a:cubicBezTo>
                    <a:pt x="43175" y="115310"/>
                    <a:pt x="43175" y="118344"/>
                    <a:pt x="46290" y="118344"/>
                  </a:cubicBezTo>
                  <a:cubicBezTo>
                    <a:pt x="47002" y="118344"/>
                    <a:pt x="47448" y="118344"/>
                    <a:pt x="47715" y="118413"/>
                  </a:cubicBezTo>
                  <a:cubicBezTo>
                    <a:pt x="48694" y="117655"/>
                    <a:pt x="49406" y="116689"/>
                    <a:pt x="47715" y="115517"/>
                  </a:cubicBezTo>
                  <a:cubicBezTo>
                    <a:pt x="44510" y="113172"/>
                    <a:pt x="41572" y="112206"/>
                    <a:pt x="43620" y="110137"/>
                  </a:cubicBezTo>
                  <a:cubicBezTo>
                    <a:pt x="45667" y="108000"/>
                    <a:pt x="45667" y="107034"/>
                    <a:pt x="47982" y="106482"/>
                  </a:cubicBezTo>
                  <a:cubicBezTo>
                    <a:pt x="50385" y="105931"/>
                    <a:pt x="50029" y="104551"/>
                    <a:pt x="51810" y="101862"/>
                  </a:cubicBezTo>
                  <a:cubicBezTo>
                    <a:pt x="53590" y="99172"/>
                    <a:pt x="52700" y="95931"/>
                    <a:pt x="56439" y="95724"/>
                  </a:cubicBezTo>
                  <a:cubicBezTo>
                    <a:pt x="60267" y="95586"/>
                    <a:pt x="59109" y="94758"/>
                    <a:pt x="60890" y="92689"/>
                  </a:cubicBezTo>
                  <a:cubicBezTo>
                    <a:pt x="62581" y="90551"/>
                    <a:pt x="64094" y="91172"/>
                    <a:pt x="65252" y="90551"/>
                  </a:cubicBezTo>
                  <a:cubicBezTo>
                    <a:pt x="66409" y="90000"/>
                    <a:pt x="65519" y="85793"/>
                    <a:pt x="70504" y="85586"/>
                  </a:cubicBezTo>
                  <a:cubicBezTo>
                    <a:pt x="75400" y="85379"/>
                    <a:pt x="78961" y="86344"/>
                    <a:pt x="80652" y="84068"/>
                  </a:cubicBezTo>
                  <a:cubicBezTo>
                    <a:pt x="82433" y="81724"/>
                    <a:pt x="84747" y="81379"/>
                    <a:pt x="85637" y="79448"/>
                  </a:cubicBezTo>
                  <a:cubicBezTo>
                    <a:pt x="86172" y="78275"/>
                    <a:pt x="86884" y="77586"/>
                    <a:pt x="87685" y="76551"/>
                  </a:cubicBezTo>
                  <a:cubicBezTo>
                    <a:pt x="84836" y="74620"/>
                    <a:pt x="82077" y="72344"/>
                    <a:pt x="82255" y="70206"/>
                  </a:cubicBezTo>
                  <a:cubicBezTo>
                    <a:pt x="81275" y="70482"/>
                    <a:pt x="80296" y="70896"/>
                    <a:pt x="79851" y="71379"/>
                  </a:cubicBezTo>
                  <a:cubicBezTo>
                    <a:pt x="78605" y="72551"/>
                    <a:pt x="77804" y="73517"/>
                    <a:pt x="74866" y="72344"/>
                  </a:cubicBezTo>
                  <a:cubicBezTo>
                    <a:pt x="71928" y="71172"/>
                    <a:pt x="71394" y="68896"/>
                    <a:pt x="69614" y="70620"/>
                  </a:cubicBezTo>
                  <a:cubicBezTo>
                    <a:pt x="67833" y="72344"/>
                    <a:pt x="66409" y="72000"/>
                    <a:pt x="64362" y="70413"/>
                  </a:cubicBezTo>
                  <a:cubicBezTo>
                    <a:pt x="62314" y="68896"/>
                    <a:pt x="61424" y="66827"/>
                    <a:pt x="62937" y="66000"/>
                  </a:cubicBezTo>
                  <a:cubicBezTo>
                    <a:pt x="64362" y="65241"/>
                    <a:pt x="65519" y="63724"/>
                    <a:pt x="64362" y="62551"/>
                  </a:cubicBezTo>
                  <a:cubicBezTo>
                    <a:pt x="63204" y="61448"/>
                    <a:pt x="63204" y="59724"/>
                    <a:pt x="63204" y="58137"/>
                  </a:cubicBezTo>
                  <a:cubicBezTo>
                    <a:pt x="63204" y="56620"/>
                    <a:pt x="62937" y="55103"/>
                    <a:pt x="60534" y="55517"/>
                  </a:cubicBezTo>
                  <a:cubicBezTo>
                    <a:pt x="58219" y="55862"/>
                    <a:pt x="56172" y="56413"/>
                    <a:pt x="56172" y="57793"/>
                  </a:cubicBezTo>
                  <a:cubicBezTo>
                    <a:pt x="56172" y="59103"/>
                    <a:pt x="55281" y="60482"/>
                    <a:pt x="53590" y="59310"/>
                  </a:cubicBezTo>
                  <a:cubicBezTo>
                    <a:pt x="51810" y="58137"/>
                    <a:pt x="50919" y="57586"/>
                    <a:pt x="47715" y="58344"/>
                  </a:cubicBezTo>
                  <a:cubicBezTo>
                    <a:pt x="44510" y="59103"/>
                    <a:pt x="41572" y="59517"/>
                    <a:pt x="39525" y="58137"/>
                  </a:cubicBezTo>
                  <a:cubicBezTo>
                    <a:pt x="37566" y="56827"/>
                    <a:pt x="35163" y="55655"/>
                    <a:pt x="35163" y="53931"/>
                  </a:cubicBezTo>
                  <a:cubicBezTo>
                    <a:pt x="35163" y="52206"/>
                    <a:pt x="34629" y="50689"/>
                    <a:pt x="36676" y="49724"/>
                  </a:cubicBezTo>
                  <a:cubicBezTo>
                    <a:pt x="38724" y="48758"/>
                    <a:pt x="38991" y="48000"/>
                    <a:pt x="40771" y="47793"/>
                  </a:cubicBezTo>
                  <a:cubicBezTo>
                    <a:pt x="42462" y="47655"/>
                    <a:pt x="43976" y="46689"/>
                    <a:pt x="43086" y="45724"/>
                  </a:cubicBezTo>
                  <a:cubicBezTo>
                    <a:pt x="42195" y="44758"/>
                    <a:pt x="40148" y="41655"/>
                    <a:pt x="42818" y="40344"/>
                  </a:cubicBezTo>
                  <a:cubicBezTo>
                    <a:pt x="45400" y="38965"/>
                    <a:pt x="48338" y="39379"/>
                    <a:pt x="48605" y="37241"/>
                  </a:cubicBezTo>
                  <a:cubicBezTo>
                    <a:pt x="48872" y="35172"/>
                    <a:pt x="48338" y="34965"/>
                    <a:pt x="50919" y="33448"/>
                  </a:cubicBezTo>
                  <a:cubicBezTo>
                    <a:pt x="53590" y="31931"/>
                    <a:pt x="54124" y="31724"/>
                    <a:pt x="56439" y="33241"/>
                  </a:cubicBezTo>
                  <a:cubicBezTo>
                    <a:pt x="58842" y="34758"/>
                    <a:pt x="61691" y="37103"/>
                    <a:pt x="65252" y="36689"/>
                  </a:cubicBezTo>
                  <a:cubicBezTo>
                    <a:pt x="68724" y="36344"/>
                    <a:pt x="73976" y="36344"/>
                    <a:pt x="71038" y="38068"/>
                  </a:cubicBezTo>
                  <a:cubicBezTo>
                    <a:pt x="68189" y="39793"/>
                    <a:pt x="67833" y="41655"/>
                    <a:pt x="69347" y="42482"/>
                  </a:cubicBezTo>
                  <a:cubicBezTo>
                    <a:pt x="70771" y="43241"/>
                    <a:pt x="71394" y="44551"/>
                    <a:pt x="74599" y="44758"/>
                  </a:cubicBezTo>
                  <a:cubicBezTo>
                    <a:pt x="77804" y="44965"/>
                    <a:pt x="79495" y="46068"/>
                    <a:pt x="77448" y="47793"/>
                  </a:cubicBezTo>
                  <a:cubicBezTo>
                    <a:pt x="75400" y="49517"/>
                    <a:pt x="76023" y="51241"/>
                    <a:pt x="77181" y="52206"/>
                  </a:cubicBezTo>
                  <a:cubicBezTo>
                    <a:pt x="78338" y="53172"/>
                    <a:pt x="82166" y="54344"/>
                    <a:pt x="83056" y="55517"/>
                  </a:cubicBezTo>
                  <a:cubicBezTo>
                    <a:pt x="83857" y="56620"/>
                    <a:pt x="84480" y="56413"/>
                    <a:pt x="85637" y="56827"/>
                  </a:cubicBezTo>
                  <a:cubicBezTo>
                    <a:pt x="86795" y="57241"/>
                    <a:pt x="87418" y="58758"/>
                    <a:pt x="87418" y="59724"/>
                  </a:cubicBezTo>
                  <a:cubicBezTo>
                    <a:pt x="87418" y="60413"/>
                    <a:pt x="88130" y="60758"/>
                    <a:pt x="88664" y="61724"/>
                  </a:cubicBezTo>
                  <a:cubicBezTo>
                    <a:pt x="89643" y="61862"/>
                    <a:pt x="90890" y="62275"/>
                    <a:pt x="92136" y="62620"/>
                  </a:cubicBezTo>
                  <a:cubicBezTo>
                    <a:pt x="94896" y="63379"/>
                    <a:pt x="96053" y="61103"/>
                    <a:pt x="99970" y="60344"/>
                  </a:cubicBezTo>
                  <a:cubicBezTo>
                    <a:pt x="103798" y="59586"/>
                    <a:pt x="108872" y="58827"/>
                    <a:pt x="109673" y="56758"/>
                  </a:cubicBezTo>
                  <a:cubicBezTo>
                    <a:pt x="110474" y="54689"/>
                    <a:pt x="110474" y="47793"/>
                    <a:pt x="115103" y="46000"/>
                  </a:cubicBezTo>
                  <a:cubicBezTo>
                    <a:pt x="116706" y="45448"/>
                    <a:pt x="118308" y="44758"/>
                    <a:pt x="120000" y="43862"/>
                  </a:cubicBezTo>
                  <a:cubicBezTo>
                    <a:pt x="117240" y="40896"/>
                    <a:pt x="112077" y="36758"/>
                    <a:pt x="111364" y="35448"/>
                  </a:cubicBezTo>
                  <a:close/>
                </a:path>
              </a:pathLst>
            </a:custGeom>
            <a:solidFill>
              <a:srgbClr val="D8D8D8"/>
            </a:solidFill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34" name="Shape 3027">
              <a:extLst>
                <a:ext uri="{FF2B5EF4-FFF2-40B4-BE49-F238E27FC236}">
                  <a16:creationId xmlns:a16="http://schemas.microsoft.com/office/drawing/2014/main" id="{1A922851-A4B1-4FB2-ACF9-85BCAA7159D0}"/>
                </a:ext>
              </a:extLst>
            </p:cNvPr>
            <p:cNvSpPr/>
            <p:nvPr/>
          </p:nvSpPr>
          <p:spPr>
            <a:xfrm>
              <a:off x="4183" y="1578"/>
              <a:ext cx="205" cy="19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208" y="92661"/>
                  </a:moveTo>
                  <a:cubicBezTo>
                    <a:pt x="103981" y="93525"/>
                    <a:pt x="110226" y="89496"/>
                    <a:pt x="108325" y="82302"/>
                  </a:cubicBezTo>
                  <a:cubicBezTo>
                    <a:pt x="106696" y="75107"/>
                    <a:pt x="99638" y="71079"/>
                    <a:pt x="106696" y="63021"/>
                  </a:cubicBezTo>
                  <a:cubicBezTo>
                    <a:pt x="110769" y="58705"/>
                    <a:pt x="112941" y="55827"/>
                    <a:pt x="115113" y="52661"/>
                  </a:cubicBezTo>
                  <a:cubicBezTo>
                    <a:pt x="110769" y="50647"/>
                    <a:pt x="108868" y="46906"/>
                    <a:pt x="105882" y="44892"/>
                  </a:cubicBezTo>
                  <a:cubicBezTo>
                    <a:pt x="101266" y="41438"/>
                    <a:pt x="102352" y="33669"/>
                    <a:pt x="111040" y="26474"/>
                  </a:cubicBezTo>
                  <a:cubicBezTo>
                    <a:pt x="120000" y="19280"/>
                    <a:pt x="103981" y="19280"/>
                    <a:pt x="93393" y="20719"/>
                  </a:cubicBezTo>
                  <a:cubicBezTo>
                    <a:pt x="82533" y="22446"/>
                    <a:pt x="73846" y="12661"/>
                    <a:pt x="66515" y="6330"/>
                  </a:cubicBezTo>
                  <a:cubicBezTo>
                    <a:pt x="59457" y="0"/>
                    <a:pt x="57828" y="863"/>
                    <a:pt x="49683" y="7194"/>
                  </a:cubicBezTo>
                  <a:cubicBezTo>
                    <a:pt x="41809" y="13525"/>
                    <a:pt x="43438" y="14388"/>
                    <a:pt x="42624" y="23021"/>
                  </a:cubicBezTo>
                  <a:cubicBezTo>
                    <a:pt x="41809" y="31942"/>
                    <a:pt x="32850" y="30215"/>
                    <a:pt x="24977" y="35971"/>
                  </a:cubicBezTo>
                  <a:cubicBezTo>
                    <a:pt x="16832" y="41438"/>
                    <a:pt x="23076" y="54388"/>
                    <a:pt x="25791" y="58417"/>
                  </a:cubicBezTo>
                  <a:cubicBezTo>
                    <a:pt x="28506" y="62446"/>
                    <a:pt x="23891" y="66474"/>
                    <a:pt x="18733" y="67050"/>
                  </a:cubicBezTo>
                  <a:cubicBezTo>
                    <a:pt x="13303" y="67913"/>
                    <a:pt x="12488" y="71079"/>
                    <a:pt x="6244" y="75107"/>
                  </a:cubicBezTo>
                  <a:cubicBezTo>
                    <a:pt x="0" y="79136"/>
                    <a:pt x="1628" y="85467"/>
                    <a:pt x="1628" y="92661"/>
                  </a:cubicBezTo>
                  <a:cubicBezTo>
                    <a:pt x="1628" y="99856"/>
                    <a:pt x="8959" y="104748"/>
                    <a:pt x="14932" y="110215"/>
                  </a:cubicBezTo>
                  <a:cubicBezTo>
                    <a:pt x="21176" y="115971"/>
                    <a:pt x="30135" y="114244"/>
                    <a:pt x="39909" y="111079"/>
                  </a:cubicBezTo>
                  <a:cubicBezTo>
                    <a:pt x="49683" y="107913"/>
                    <a:pt x="52398" y="110215"/>
                    <a:pt x="57828" y="115107"/>
                  </a:cubicBezTo>
                  <a:cubicBezTo>
                    <a:pt x="62986" y="119999"/>
                    <a:pt x="65701" y="114244"/>
                    <a:pt x="65701" y="108776"/>
                  </a:cubicBezTo>
                  <a:cubicBezTo>
                    <a:pt x="65701" y="103021"/>
                    <a:pt x="71945" y="100719"/>
                    <a:pt x="79004" y="99280"/>
                  </a:cubicBezTo>
                  <a:cubicBezTo>
                    <a:pt x="80633" y="98705"/>
                    <a:pt x="81990" y="98992"/>
                    <a:pt x="83076" y="99280"/>
                  </a:cubicBezTo>
                  <a:cubicBezTo>
                    <a:pt x="86334" y="95539"/>
                    <a:pt x="90407" y="92374"/>
                    <a:pt x="94208" y="9266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35" name="Shape 3028">
              <a:extLst>
                <a:ext uri="{FF2B5EF4-FFF2-40B4-BE49-F238E27FC236}">
                  <a16:creationId xmlns:a16="http://schemas.microsoft.com/office/drawing/2014/main" id="{F55B9DDF-1B8E-491E-99E8-E639D7F831C6}"/>
                </a:ext>
              </a:extLst>
            </p:cNvPr>
            <p:cNvSpPr/>
            <p:nvPr/>
          </p:nvSpPr>
          <p:spPr>
            <a:xfrm>
              <a:off x="4322" y="1663"/>
              <a:ext cx="141" cy="19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509" y="63262"/>
                  </a:moveTo>
                  <a:cubicBezTo>
                    <a:pt x="114509" y="59290"/>
                    <a:pt x="111764" y="53049"/>
                    <a:pt x="106666" y="51347"/>
                  </a:cubicBezTo>
                  <a:cubicBezTo>
                    <a:pt x="101568" y="49645"/>
                    <a:pt x="98823" y="50496"/>
                    <a:pt x="95294" y="45957"/>
                  </a:cubicBezTo>
                  <a:cubicBezTo>
                    <a:pt x="91372" y="41134"/>
                    <a:pt x="74509" y="36312"/>
                    <a:pt x="69411" y="32340"/>
                  </a:cubicBezTo>
                  <a:cubicBezTo>
                    <a:pt x="64313" y="28368"/>
                    <a:pt x="61568" y="21276"/>
                    <a:pt x="70588" y="14184"/>
                  </a:cubicBezTo>
                  <a:cubicBezTo>
                    <a:pt x="79607" y="7092"/>
                    <a:pt x="72156" y="2553"/>
                    <a:pt x="58039" y="1702"/>
                  </a:cubicBezTo>
                  <a:cubicBezTo>
                    <a:pt x="53725" y="1418"/>
                    <a:pt x="50980" y="851"/>
                    <a:pt x="48235" y="0"/>
                  </a:cubicBezTo>
                  <a:cubicBezTo>
                    <a:pt x="45098" y="3120"/>
                    <a:pt x="41960" y="5957"/>
                    <a:pt x="36078" y="10212"/>
                  </a:cubicBezTo>
                  <a:cubicBezTo>
                    <a:pt x="25882" y="18156"/>
                    <a:pt x="36078" y="22127"/>
                    <a:pt x="38431" y="29219"/>
                  </a:cubicBezTo>
                  <a:cubicBezTo>
                    <a:pt x="41176" y="36312"/>
                    <a:pt x="32156" y="40283"/>
                    <a:pt x="18039" y="39432"/>
                  </a:cubicBezTo>
                  <a:cubicBezTo>
                    <a:pt x="12549" y="39148"/>
                    <a:pt x="6666" y="42269"/>
                    <a:pt x="1960" y="45957"/>
                  </a:cubicBezTo>
                  <a:cubicBezTo>
                    <a:pt x="7058" y="47092"/>
                    <a:pt x="7843" y="51914"/>
                    <a:pt x="7843" y="56737"/>
                  </a:cubicBezTo>
                  <a:cubicBezTo>
                    <a:pt x="7843" y="63262"/>
                    <a:pt x="7843" y="70354"/>
                    <a:pt x="12941" y="74893"/>
                  </a:cubicBezTo>
                  <a:cubicBezTo>
                    <a:pt x="18039" y="79716"/>
                    <a:pt x="12941" y="85957"/>
                    <a:pt x="6666" y="89078"/>
                  </a:cubicBezTo>
                  <a:cubicBezTo>
                    <a:pt x="0" y="92482"/>
                    <a:pt x="3921" y="100992"/>
                    <a:pt x="12941" y="107234"/>
                  </a:cubicBezTo>
                  <a:cubicBezTo>
                    <a:pt x="21960" y="113758"/>
                    <a:pt x="28235" y="115177"/>
                    <a:pt x="36078" y="108085"/>
                  </a:cubicBezTo>
                  <a:cubicBezTo>
                    <a:pt x="43921" y="100992"/>
                    <a:pt x="46274" y="110354"/>
                    <a:pt x="59215" y="115177"/>
                  </a:cubicBezTo>
                  <a:cubicBezTo>
                    <a:pt x="72156" y="120000"/>
                    <a:pt x="75686" y="116028"/>
                    <a:pt x="81176" y="111205"/>
                  </a:cubicBezTo>
                  <a:cubicBezTo>
                    <a:pt x="83137" y="109219"/>
                    <a:pt x="87450" y="107517"/>
                    <a:pt x="91764" y="106382"/>
                  </a:cubicBezTo>
                  <a:cubicBezTo>
                    <a:pt x="91764" y="104964"/>
                    <a:pt x="92156" y="103829"/>
                    <a:pt x="92549" y="102695"/>
                  </a:cubicBezTo>
                  <a:cubicBezTo>
                    <a:pt x="97647" y="92198"/>
                    <a:pt x="106274" y="84822"/>
                    <a:pt x="109803" y="76312"/>
                  </a:cubicBezTo>
                  <a:cubicBezTo>
                    <a:pt x="111372" y="71773"/>
                    <a:pt x="115294" y="70921"/>
                    <a:pt x="120000" y="71489"/>
                  </a:cubicBezTo>
                  <a:cubicBezTo>
                    <a:pt x="117647" y="67517"/>
                    <a:pt x="114509" y="66099"/>
                    <a:pt x="114509" y="63262"/>
                  </a:cubicBezTo>
                  <a:close/>
                </a:path>
              </a:pathLst>
            </a:custGeom>
            <a:solidFill>
              <a:srgbClr val="D8D8D8"/>
            </a:solidFill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36" name="Shape 3029">
              <a:extLst>
                <a:ext uri="{FF2B5EF4-FFF2-40B4-BE49-F238E27FC236}">
                  <a16:creationId xmlns:a16="http://schemas.microsoft.com/office/drawing/2014/main" id="{5AC44B8C-EA08-439E-B6B4-55126F68C5C0}"/>
                </a:ext>
              </a:extLst>
            </p:cNvPr>
            <p:cNvSpPr/>
            <p:nvPr/>
          </p:nvSpPr>
          <p:spPr>
            <a:xfrm>
              <a:off x="5022" y="3295"/>
              <a:ext cx="201" cy="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557" y="18337"/>
                  </a:moveTo>
                  <a:cubicBezTo>
                    <a:pt x="47557" y="18337"/>
                    <a:pt x="45898" y="28044"/>
                    <a:pt x="37880" y="28584"/>
                  </a:cubicBezTo>
                  <a:cubicBezTo>
                    <a:pt x="30138" y="28988"/>
                    <a:pt x="30691" y="30337"/>
                    <a:pt x="28202" y="33573"/>
                  </a:cubicBezTo>
                  <a:cubicBezTo>
                    <a:pt x="25714" y="36808"/>
                    <a:pt x="25714" y="42741"/>
                    <a:pt x="21566" y="45303"/>
                  </a:cubicBezTo>
                  <a:cubicBezTo>
                    <a:pt x="17419" y="47730"/>
                    <a:pt x="13271" y="52719"/>
                    <a:pt x="13824" y="54741"/>
                  </a:cubicBezTo>
                  <a:cubicBezTo>
                    <a:pt x="14377" y="56764"/>
                    <a:pt x="15483" y="58516"/>
                    <a:pt x="11889" y="60000"/>
                  </a:cubicBezTo>
                  <a:cubicBezTo>
                    <a:pt x="8294" y="61483"/>
                    <a:pt x="2211" y="65258"/>
                    <a:pt x="3594" y="68224"/>
                  </a:cubicBezTo>
                  <a:cubicBezTo>
                    <a:pt x="4700" y="71325"/>
                    <a:pt x="8847" y="69573"/>
                    <a:pt x="8847" y="73483"/>
                  </a:cubicBezTo>
                  <a:cubicBezTo>
                    <a:pt x="8847" y="77528"/>
                    <a:pt x="0" y="80224"/>
                    <a:pt x="7741" y="84269"/>
                  </a:cubicBezTo>
                  <a:cubicBezTo>
                    <a:pt x="15483" y="88314"/>
                    <a:pt x="18525" y="87505"/>
                    <a:pt x="19907" y="90067"/>
                  </a:cubicBezTo>
                  <a:cubicBezTo>
                    <a:pt x="21013" y="92494"/>
                    <a:pt x="22949" y="95730"/>
                    <a:pt x="30691" y="98966"/>
                  </a:cubicBezTo>
                  <a:cubicBezTo>
                    <a:pt x="38433" y="102202"/>
                    <a:pt x="45898" y="100719"/>
                    <a:pt x="51152" y="104224"/>
                  </a:cubicBezTo>
                  <a:cubicBezTo>
                    <a:pt x="56682" y="107730"/>
                    <a:pt x="66359" y="108943"/>
                    <a:pt x="67465" y="112449"/>
                  </a:cubicBezTo>
                  <a:cubicBezTo>
                    <a:pt x="68847" y="115955"/>
                    <a:pt x="73548" y="119460"/>
                    <a:pt x="78525" y="119730"/>
                  </a:cubicBezTo>
                  <a:cubicBezTo>
                    <a:pt x="83225" y="120000"/>
                    <a:pt x="89861" y="118786"/>
                    <a:pt x="86267" y="115280"/>
                  </a:cubicBezTo>
                  <a:cubicBezTo>
                    <a:pt x="82672" y="111775"/>
                    <a:pt x="85161" y="110022"/>
                    <a:pt x="83225" y="106247"/>
                  </a:cubicBezTo>
                  <a:cubicBezTo>
                    <a:pt x="81290" y="102471"/>
                    <a:pt x="81290" y="98022"/>
                    <a:pt x="87926" y="95056"/>
                  </a:cubicBezTo>
                  <a:cubicBezTo>
                    <a:pt x="94562" y="91955"/>
                    <a:pt x="100092" y="86966"/>
                    <a:pt x="100645" y="83460"/>
                  </a:cubicBezTo>
                  <a:cubicBezTo>
                    <a:pt x="101198" y="79955"/>
                    <a:pt x="98986" y="79955"/>
                    <a:pt x="104239" y="78202"/>
                  </a:cubicBezTo>
                  <a:cubicBezTo>
                    <a:pt x="109769" y="76584"/>
                    <a:pt x="102580" y="69033"/>
                    <a:pt x="107281" y="66337"/>
                  </a:cubicBezTo>
                  <a:cubicBezTo>
                    <a:pt x="112258" y="63505"/>
                    <a:pt x="114746" y="60808"/>
                    <a:pt x="110875" y="59056"/>
                  </a:cubicBezTo>
                  <a:cubicBezTo>
                    <a:pt x="107281" y="57303"/>
                    <a:pt x="105069" y="53258"/>
                    <a:pt x="109769" y="52044"/>
                  </a:cubicBezTo>
                  <a:cubicBezTo>
                    <a:pt x="114746" y="50831"/>
                    <a:pt x="119447" y="48000"/>
                    <a:pt x="115852" y="45303"/>
                  </a:cubicBezTo>
                  <a:cubicBezTo>
                    <a:pt x="112258" y="42471"/>
                    <a:pt x="109769" y="41258"/>
                    <a:pt x="111705" y="37483"/>
                  </a:cubicBezTo>
                  <a:cubicBezTo>
                    <a:pt x="113364" y="33842"/>
                    <a:pt x="118894" y="32224"/>
                    <a:pt x="119447" y="27775"/>
                  </a:cubicBezTo>
                  <a:cubicBezTo>
                    <a:pt x="120000" y="23325"/>
                    <a:pt x="110875" y="20089"/>
                    <a:pt x="112258" y="15505"/>
                  </a:cubicBezTo>
                  <a:cubicBezTo>
                    <a:pt x="113364" y="11056"/>
                    <a:pt x="116958" y="7820"/>
                    <a:pt x="112258" y="6067"/>
                  </a:cubicBezTo>
                  <a:cubicBezTo>
                    <a:pt x="107281" y="4314"/>
                    <a:pt x="94009" y="5528"/>
                    <a:pt x="90967" y="4044"/>
                  </a:cubicBezTo>
                  <a:cubicBezTo>
                    <a:pt x="87926" y="2561"/>
                    <a:pt x="86267" y="0"/>
                    <a:pt x="81290" y="2022"/>
                  </a:cubicBezTo>
                  <a:cubicBezTo>
                    <a:pt x="76589" y="4044"/>
                    <a:pt x="71612" y="7550"/>
                    <a:pt x="65806" y="8359"/>
                  </a:cubicBezTo>
                  <a:cubicBezTo>
                    <a:pt x="59723" y="9033"/>
                    <a:pt x="54746" y="10516"/>
                    <a:pt x="50599" y="12539"/>
                  </a:cubicBezTo>
                  <a:cubicBezTo>
                    <a:pt x="46451" y="14561"/>
                    <a:pt x="47557" y="15235"/>
                    <a:pt x="47557" y="18337"/>
                  </a:cubicBezTo>
                  <a:close/>
                </a:path>
              </a:pathLst>
            </a:custGeom>
            <a:solidFill>
              <a:srgbClr val="D8D8D8"/>
            </a:solidFill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37" name="Shape 3030">
              <a:extLst>
                <a:ext uri="{FF2B5EF4-FFF2-40B4-BE49-F238E27FC236}">
                  <a16:creationId xmlns:a16="http://schemas.microsoft.com/office/drawing/2014/main" id="{0E5D8928-DD3C-478D-A009-0D6E6320ECCD}"/>
                </a:ext>
              </a:extLst>
            </p:cNvPr>
            <p:cNvSpPr/>
            <p:nvPr/>
          </p:nvSpPr>
          <p:spPr>
            <a:xfrm>
              <a:off x="5438" y="3349"/>
              <a:ext cx="37" cy="2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8518" y="5000"/>
                  </a:moveTo>
                  <a:cubicBezTo>
                    <a:pt x="78518" y="5000"/>
                    <a:pt x="0" y="0"/>
                    <a:pt x="7407" y="47500"/>
                  </a:cubicBezTo>
                  <a:cubicBezTo>
                    <a:pt x="13333" y="92500"/>
                    <a:pt x="7407" y="102500"/>
                    <a:pt x="45925" y="112500"/>
                  </a:cubicBezTo>
                  <a:cubicBezTo>
                    <a:pt x="84444" y="120000"/>
                    <a:pt x="120000" y="37500"/>
                    <a:pt x="78518" y="5000"/>
                  </a:cubicBezTo>
                  <a:close/>
                </a:path>
              </a:pathLst>
            </a:custGeom>
            <a:solidFill>
              <a:srgbClr val="D8D8D8"/>
            </a:solidFill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38" name="Shape 3031">
              <a:extLst>
                <a:ext uri="{FF2B5EF4-FFF2-40B4-BE49-F238E27FC236}">
                  <a16:creationId xmlns:a16="http://schemas.microsoft.com/office/drawing/2014/main" id="{E8F04A51-DB32-4809-9678-412088313CC0}"/>
                </a:ext>
              </a:extLst>
            </p:cNvPr>
            <p:cNvSpPr/>
            <p:nvPr/>
          </p:nvSpPr>
          <p:spPr>
            <a:xfrm>
              <a:off x="5488" y="3325"/>
              <a:ext cx="25" cy="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000" y="0"/>
                  </a:moveTo>
                  <a:cubicBezTo>
                    <a:pt x="72000" y="0"/>
                    <a:pt x="0" y="26086"/>
                    <a:pt x="6545" y="59130"/>
                  </a:cubicBezTo>
                  <a:cubicBezTo>
                    <a:pt x="10909" y="90434"/>
                    <a:pt x="67636" y="120000"/>
                    <a:pt x="76363" y="86956"/>
                  </a:cubicBezTo>
                  <a:cubicBezTo>
                    <a:pt x="87272" y="55652"/>
                    <a:pt x="120000" y="6956"/>
                    <a:pt x="72000" y="0"/>
                  </a:cubicBezTo>
                  <a:close/>
                </a:path>
              </a:pathLst>
            </a:custGeom>
            <a:solidFill>
              <a:srgbClr val="D8D8D8"/>
            </a:solidFill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39" name="Shape 3032">
              <a:extLst>
                <a:ext uri="{FF2B5EF4-FFF2-40B4-BE49-F238E27FC236}">
                  <a16:creationId xmlns:a16="http://schemas.microsoft.com/office/drawing/2014/main" id="{A86F4DDE-3499-4A22-B3FD-BA473272D46B}"/>
                </a:ext>
              </a:extLst>
            </p:cNvPr>
            <p:cNvSpPr/>
            <p:nvPr/>
          </p:nvSpPr>
          <p:spPr>
            <a:xfrm>
              <a:off x="5604" y="3263"/>
              <a:ext cx="36" cy="2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9230" y="19636"/>
                  </a:moveTo>
                  <a:cubicBezTo>
                    <a:pt x="69230" y="19636"/>
                    <a:pt x="0" y="0"/>
                    <a:pt x="3076" y="24000"/>
                  </a:cubicBezTo>
                  <a:cubicBezTo>
                    <a:pt x="6153" y="48000"/>
                    <a:pt x="23076" y="61090"/>
                    <a:pt x="29230" y="87272"/>
                  </a:cubicBezTo>
                  <a:cubicBezTo>
                    <a:pt x="36923" y="115636"/>
                    <a:pt x="66153" y="120000"/>
                    <a:pt x="76923" y="96000"/>
                  </a:cubicBezTo>
                  <a:cubicBezTo>
                    <a:pt x="86153" y="72000"/>
                    <a:pt x="120000" y="19636"/>
                    <a:pt x="69230" y="19636"/>
                  </a:cubicBezTo>
                  <a:close/>
                </a:path>
              </a:pathLst>
            </a:custGeom>
            <a:solidFill>
              <a:srgbClr val="D8D8D8"/>
            </a:solidFill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endParaRPr>
            </a:p>
          </p:txBody>
        </p:sp>
      </p:grpSp>
      <p:sp>
        <p:nvSpPr>
          <p:cNvPr id="42" name="Shape 3027">
            <a:extLst>
              <a:ext uri="{FF2B5EF4-FFF2-40B4-BE49-F238E27FC236}">
                <a16:creationId xmlns:a16="http://schemas.microsoft.com/office/drawing/2014/main" id="{76DE1350-7862-477D-827F-089C8F0DE3C8}"/>
              </a:ext>
            </a:extLst>
          </p:cNvPr>
          <p:cNvSpPr/>
          <p:nvPr/>
        </p:nvSpPr>
        <p:spPr>
          <a:xfrm>
            <a:off x="9997326" y="2738344"/>
            <a:ext cx="227771" cy="22519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208" y="92661"/>
                </a:moveTo>
                <a:cubicBezTo>
                  <a:pt x="103981" y="93525"/>
                  <a:pt x="110226" y="89496"/>
                  <a:pt x="108325" y="82302"/>
                </a:cubicBezTo>
                <a:cubicBezTo>
                  <a:pt x="106696" y="75107"/>
                  <a:pt x="99638" y="71079"/>
                  <a:pt x="106696" y="63021"/>
                </a:cubicBezTo>
                <a:cubicBezTo>
                  <a:pt x="110769" y="58705"/>
                  <a:pt x="112941" y="55827"/>
                  <a:pt x="115113" y="52661"/>
                </a:cubicBezTo>
                <a:cubicBezTo>
                  <a:pt x="110769" y="50647"/>
                  <a:pt x="108868" y="46906"/>
                  <a:pt x="105882" y="44892"/>
                </a:cubicBezTo>
                <a:cubicBezTo>
                  <a:pt x="101266" y="41438"/>
                  <a:pt x="102352" y="33669"/>
                  <a:pt x="111040" y="26474"/>
                </a:cubicBezTo>
                <a:cubicBezTo>
                  <a:pt x="120000" y="19280"/>
                  <a:pt x="103981" y="19280"/>
                  <a:pt x="93393" y="20719"/>
                </a:cubicBezTo>
                <a:cubicBezTo>
                  <a:pt x="82533" y="22446"/>
                  <a:pt x="73846" y="12661"/>
                  <a:pt x="66515" y="6330"/>
                </a:cubicBezTo>
                <a:cubicBezTo>
                  <a:pt x="59457" y="0"/>
                  <a:pt x="57828" y="863"/>
                  <a:pt x="49683" y="7194"/>
                </a:cubicBezTo>
                <a:cubicBezTo>
                  <a:pt x="41809" y="13525"/>
                  <a:pt x="43438" y="14388"/>
                  <a:pt x="42624" y="23021"/>
                </a:cubicBezTo>
                <a:cubicBezTo>
                  <a:pt x="41809" y="31942"/>
                  <a:pt x="32850" y="30215"/>
                  <a:pt x="24977" y="35971"/>
                </a:cubicBezTo>
                <a:cubicBezTo>
                  <a:pt x="16832" y="41438"/>
                  <a:pt x="23076" y="54388"/>
                  <a:pt x="25791" y="58417"/>
                </a:cubicBezTo>
                <a:cubicBezTo>
                  <a:pt x="28506" y="62446"/>
                  <a:pt x="23891" y="66474"/>
                  <a:pt x="18733" y="67050"/>
                </a:cubicBezTo>
                <a:cubicBezTo>
                  <a:pt x="13303" y="67913"/>
                  <a:pt x="12488" y="71079"/>
                  <a:pt x="6244" y="75107"/>
                </a:cubicBezTo>
                <a:cubicBezTo>
                  <a:pt x="0" y="79136"/>
                  <a:pt x="1628" y="85467"/>
                  <a:pt x="1628" y="92661"/>
                </a:cubicBezTo>
                <a:cubicBezTo>
                  <a:pt x="1628" y="99856"/>
                  <a:pt x="8959" y="104748"/>
                  <a:pt x="14932" y="110215"/>
                </a:cubicBezTo>
                <a:cubicBezTo>
                  <a:pt x="21176" y="115971"/>
                  <a:pt x="30135" y="114244"/>
                  <a:pt x="39909" y="111079"/>
                </a:cubicBezTo>
                <a:cubicBezTo>
                  <a:pt x="49683" y="107913"/>
                  <a:pt x="52398" y="110215"/>
                  <a:pt x="57828" y="115107"/>
                </a:cubicBezTo>
                <a:cubicBezTo>
                  <a:pt x="62986" y="119999"/>
                  <a:pt x="65701" y="114244"/>
                  <a:pt x="65701" y="108776"/>
                </a:cubicBezTo>
                <a:cubicBezTo>
                  <a:pt x="65701" y="103021"/>
                  <a:pt x="71945" y="100719"/>
                  <a:pt x="79004" y="99280"/>
                </a:cubicBezTo>
                <a:cubicBezTo>
                  <a:pt x="80633" y="98705"/>
                  <a:pt x="81990" y="98992"/>
                  <a:pt x="83076" y="99280"/>
                </a:cubicBezTo>
                <a:cubicBezTo>
                  <a:pt x="86334" y="95539"/>
                  <a:pt x="90407" y="92374"/>
                  <a:pt x="94208" y="92661"/>
                </a:cubicBezTo>
                <a:close/>
              </a:path>
            </a:pathLst>
          </a:custGeom>
          <a:solidFill>
            <a:srgbClr val="FF0000"/>
          </a:solidFill>
          <a:ln w="38100" cap="rnd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7FEF6F4-4430-48A1-922F-433520F9086B}"/>
              </a:ext>
            </a:extLst>
          </p:cNvPr>
          <p:cNvSpPr txBox="1"/>
          <p:nvPr/>
        </p:nvSpPr>
        <p:spPr>
          <a:xfrm>
            <a:off x="461777" y="2857815"/>
            <a:ext cx="3473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MyriadSetPro-Thin" panose="02000203050000020004" pitchFamily="2" charset="0"/>
              </a:rPr>
              <a:t>籍贯：四川西昌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677ED15-C90E-445B-9278-E794DAA2741B}"/>
              </a:ext>
            </a:extLst>
          </p:cNvPr>
          <p:cNvCxnSpPr/>
          <p:nvPr/>
        </p:nvCxnSpPr>
        <p:spPr>
          <a:xfrm>
            <a:off x="3718942" y="3176972"/>
            <a:ext cx="4752528" cy="1354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FBA1987C-47F2-46DB-BF4A-E4457F682104}"/>
              </a:ext>
            </a:extLst>
          </p:cNvPr>
          <p:cNvSpPr txBox="1"/>
          <p:nvPr/>
        </p:nvSpPr>
        <p:spPr>
          <a:xfrm>
            <a:off x="441303" y="3403457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MyriadSetPro-Thin" panose="02000203050000020004" pitchFamily="2" charset="0"/>
              </a:rPr>
              <a:t>身份：共青团员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C164A35-9E5F-445D-8D43-383188474376}"/>
              </a:ext>
            </a:extLst>
          </p:cNvPr>
          <p:cNvCxnSpPr/>
          <p:nvPr/>
        </p:nvCxnSpPr>
        <p:spPr>
          <a:xfrm flipV="1">
            <a:off x="8427370" y="4153243"/>
            <a:ext cx="409433" cy="378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B739E42-1601-423F-9F94-D7B40FC97907}"/>
              </a:ext>
            </a:extLst>
          </p:cNvPr>
          <p:cNvCxnSpPr/>
          <p:nvPr/>
        </p:nvCxnSpPr>
        <p:spPr>
          <a:xfrm flipV="1">
            <a:off x="8836803" y="2857815"/>
            <a:ext cx="1273853" cy="1295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121088C3-153C-4124-A462-4A075DB24A38}"/>
              </a:ext>
            </a:extLst>
          </p:cNvPr>
          <p:cNvSpPr txBox="1"/>
          <p:nvPr/>
        </p:nvSpPr>
        <p:spPr>
          <a:xfrm>
            <a:off x="446550" y="4034387"/>
            <a:ext cx="3049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latin typeface="MyriadSetPro-Thin" panose="02000203050000020004" pitchFamily="2" charset="0"/>
              </a:rPr>
              <a:t>爱好：摄影</a:t>
            </a:r>
            <a:endParaRPr lang="zh-CN" altLang="en-US" sz="3600" dirty="0">
              <a:latin typeface="MyriadSetPro-Thin" panose="02000203050000020004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3000">
        <p:checker/>
      </p:transition>
    </mc:Choice>
    <mc:Fallback>
      <p:transition spd="slow" advTm="300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0" y="6297613"/>
            <a:ext cx="360363" cy="365125"/>
          </a:xfrm>
          <a:prstGeom prst="rect">
            <a:avLst/>
          </a:prstGeom>
        </p:spPr>
        <p:txBody>
          <a:bodyPr/>
          <a:lstStyle/>
          <a:p>
            <a:fld id="{70F89A6E-6157-44CB-BFDA-F65D0184ED3E}" type="slidenum">
              <a:rPr lang="zh-CN" altLang="en-US" smtClean="0">
                <a:solidFill>
                  <a:schemeClr val="tx1"/>
                </a:solidFill>
              </a:rPr>
              <a:pPr/>
              <a:t>20</a:t>
            </a:fld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502328505"/>
              </p:ext>
            </p:extLst>
          </p:nvPr>
        </p:nvGraphicFramePr>
        <p:xfrm>
          <a:off x="5060090" y="1088740"/>
          <a:ext cx="6525725" cy="2205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918838" y="3978833"/>
            <a:ext cx="5131363" cy="1574122"/>
            <a:chOff x="649601" y="3885089"/>
            <a:chExt cx="5131363" cy="1574122"/>
          </a:xfrm>
        </p:grpSpPr>
        <p:sp>
          <p:nvSpPr>
            <p:cNvPr id="7" name="矩形 6"/>
            <p:cNvSpPr/>
            <p:nvPr/>
          </p:nvSpPr>
          <p:spPr>
            <a:xfrm>
              <a:off x="1061488" y="3885089"/>
              <a:ext cx="4307589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7200" dirty="0">
                  <a:solidFill>
                    <a:srgbClr val="FF0000"/>
                  </a:solidFill>
                  <a:latin typeface="FZLanTingKanHei-R-GBK" panose="02000000000000000000" pitchFamily="2" charset="-122"/>
                  <a:ea typeface="FZLanTingKanHei-R-GBK" panose="02000000000000000000" pitchFamily="2" charset="-122"/>
                </a:rPr>
                <a:t>￥</a:t>
              </a:r>
              <a:r>
                <a:rPr lang="en-US" altLang="zh-CN" sz="7200" dirty="0">
                  <a:solidFill>
                    <a:srgbClr val="FF0000"/>
                  </a:solidFill>
                  <a:latin typeface="FZLanTingKanHei-R-GBK" panose="02000000000000000000" pitchFamily="2" charset="-122"/>
                  <a:ea typeface="FZLanTingKanHei-R-GBK" panose="02000000000000000000" pitchFamily="2" charset="-122"/>
                </a:rPr>
                <a:t>4309</a:t>
              </a:r>
              <a:r>
                <a:rPr lang="zh-CN" altLang="en-US" sz="7200" dirty="0">
                  <a:solidFill>
                    <a:srgbClr val="FF0000"/>
                  </a:solidFill>
                  <a:latin typeface="FZLanTingKanHei-R-GBK" panose="02000000000000000000" pitchFamily="2" charset="-122"/>
                  <a:ea typeface="FZLanTingKanHei-R-GBK" panose="02000000000000000000" pitchFamily="2" charset="-122"/>
                </a:rPr>
                <a:t>亿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9601" y="4838669"/>
              <a:ext cx="5131363" cy="620542"/>
            </a:xfrm>
            <a:prstGeom prst="rect">
              <a:avLst/>
            </a:prstGeom>
            <a:noFill/>
          </p:spPr>
          <p:txBody>
            <a:bodyPr wrap="square" lIns="121908" tIns="60954" rIns="121908" bIns="60954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400" dirty="0">
                  <a:latin typeface="FZLanTingKanHei-R-GBK" panose="02000000000000000000" pitchFamily="2" charset="-122"/>
                  <a:ea typeface="FZLanTingKanHei-R-GBK" panose="02000000000000000000" pitchFamily="2" charset="-122"/>
                </a:rPr>
                <a:t>2015</a:t>
              </a:r>
              <a:r>
                <a:rPr lang="zh-CN" altLang="en-US" sz="2400" dirty="0">
                  <a:latin typeface="FZLanTingKanHei-R-GBK" panose="02000000000000000000" pitchFamily="2" charset="-122"/>
                  <a:ea typeface="FZLanTingKanHei-R-GBK" panose="02000000000000000000" pitchFamily="2" charset="-122"/>
                </a:rPr>
                <a:t>年新房代理销售额创新高</a:t>
              </a:r>
              <a:endParaRPr lang="en-US" altLang="zh-CN" sz="2400" dirty="0">
                <a:latin typeface="FZLanTingKanHei-R-GBK" panose="02000000000000000000" pitchFamily="2" charset="-122"/>
                <a:ea typeface="FZLanTingKanHei-R-GBK" panose="02000000000000000000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949508" y="3978833"/>
            <a:ext cx="5131363" cy="1574122"/>
            <a:chOff x="6680271" y="3885089"/>
            <a:chExt cx="5131363" cy="1574122"/>
          </a:xfrm>
        </p:grpSpPr>
        <p:sp>
          <p:nvSpPr>
            <p:cNvPr id="10" name="矩形 9"/>
            <p:cNvSpPr/>
            <p:nvPr/>
          </p:nvSpPr>
          <p:spPr>
            <a:xfrm>
              <a:off x="8421047" y="3885089"/>
              <a:ext cx="1677062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200" dirty="0">
                  <a:solidFill>
                    <a:srgbClr val="FF0000"/>
                  </a:solidFill>
                  <a:latin typeface="FZLanTingKanHei-R-GBK" panose="02000000000000000000" pitchFamily="2" charset="-122"/>
                  <a:ea typeface="FZLanTingKanHei-R-GBK" panose="02000000000000000000" pitchFamily="2" charset="-122"/>
                </a:rPr>
                <a:t>7</a:t>
              </a:r>
              <a:r>
                <a:rPr lang="zh-CN" altLang="en-US" sz="7200" dirty="0">
                  <a:solidFill>
                    <a:srgbClr val="FF0000"/>
                  </a:solidFill>
                  <a:latin typeface="FZLanTingKanHei-R-GBK" panose="02000000000000000000" pitchFamily="2" charset="-122"/>
                  <a:ea typeface="FZLanTingKanHei-R-GBK" panose="02000000000000000000" pitchFamily="2" charset="-122"/>
                </a:rPr>
                <a:t>年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80271" y="4838669"/>
              <a:ext cx="5131363" cy="620542"/>
            </a:xfrm>
            <a:prstGeom prst="rect">
              <a:avLst/>
            </a:prstGeom>
            <a:noFill/>
          </p:spPr>
          <p:txBody>
            <a:bodyPr wrap="square" lIns="121908" tIns="60954" rIns="121908" bIns="60954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latin typeface="FZLanTingKanHei-R-GBK" panose="02000000000000000000" pitchFamily="2" charset="-122"/>
                  <a:ea typeface="FZLanTingKanHei-R-GBK" panose="02000000000000000000" pitchFamily="2" charset="-122"/>
                </a:rPr>
                <a:t>连续</a:t>
              </a:r>
              <a:r>
                <a:rPr lang="en-US" altLang="zh-CN" sz="2400" dirty="0">
                  <a:latin typeface="FZLanTingKanHei-R-GBK" panose="02000000000000000000" pitchFamily="2" charset="-122"/>
                  <a:ea typeface="FZLanTingKanHei-R-GBK" panose="02000000000000000000" pitchFamily="2" charset="-122"/>
                </a:rPr>
                <a:t>7</a:t>
              </a:r>
              <a:r>
                <a:rPr lang="zh-CN" altLang="en-US" sz="2400" dirty="0">
                  <a:latin typeface="FZLanTingKanHei-R-GBK" panose="02000000000000000000" pitchFamily="2" charset="-122"/>
                  <a:ea typeface="FZLanTingKanHei-R-GBK" panose="02000000000000000000" pitchFamily="2" charset="-122"/>
                </a:rPr>
                <a:t>年跑赢大市</a:t>
              </a:r>
              <a:endParaRPr lang="en-US" altLang="zh-CN" sz="2400" dirty="0">
                <a:latin typeface="FZLanTingKanHei-R-GBK" panose="02000000000000000000" pitchFamily="2" charset="-122"/>
                <a:ea typeface="FZLanTingKanHei-R-GBK" panose="02000000000000000000" pitchFamily="2" charset="-122"/>
              </a:endParaRPr>
            </a:p>
          </p:txBody>
        </p:sp>
      </p:grpSp>
      <p:sp>
        <p:nvSpPr>
          <p:cNvPr id="12" name="Rectangle 66"/>
          <p:cNvSpPr>
            <a:spLocks/>
          </p:cNvSpPr>
          <p:nvPr/>
        </p:nvSpPr>
        <p:spPr bwMode="auto">
          <a:xfrm>
            <a:off x="10537825" y="6346825"/>
            <a:ext cx="1016000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 anchor="ctr"/>
          <a:lstStyle/>
          <a:p>
            <a:pPr algn="ctr" eaLnBrk="1"/>
            <a:r>
              <a:rPr lang="zh-CN" altLang="en-US" sz="1000" dirty="0">
                <a:latin typeface="微软雅黑" pitchFamily="34" charset="-122"/>
                <a:ea typeface="微软雅黑" pitchFamily="34" charset="-122"/>
                <a:sym typeface="FZLanTingHeiS-DB1-GBK" charset="0"/>
              </a:rPr>
              <a:t>主营业务</a:t>
            </a:r>
            <a:endParaRPr lang="zh-CN" altLang="zh-CN" sz="1000" dirty="0">
              <a:latin typeface="微软雅黑" pitchFamily="34" charset="-122"/>
              <a:ea typeface="微软雅黑" pitchFamily="34" charset="-122"/>
              <a:sym typeface="FZLanTingHeiS-DB1-GB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93714" y="2273676"/>
            <a:ext cx="3060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泛交易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4139" y="1313765"/>
            <a:ext cx="36904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MyriadSetPro-Semibold" panose="02000400000000000000" pitchFamily="2" charset="0"/>
              </a:rPr>
              <a:t>PAN-</a:t>
            </a:r>
          </a:p>
          <a:p>
            <a:pPr algn="r"/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MyriadSetPro-Semibold" panose="02000400000000000000" pitchFamily="2" charset="0"/>
              </a:rPr>
              <a:t>TRANSACTION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MyriadSetPro-Semibold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22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erris dir="l"/>
      </p:transition>
    </mc:Choice>
    <mc:Fallback xmlns="">
      <p:transition spd="slow" advTm="3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29"/>
          <p:cNvSpPr/>
          <p:nvPr/>
        </p:nvSpPr>
        <p:spPr>
          <a:xfrm>
            <a:off x="6093832" y="4991373"/>
            <a:ext cx="540060" cy="540060"/>
          </a:xfrm>
          <a:prstGeom prst="roundRect">
            <a:avLst>
              <a:gd name="adj" fmla="val 255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6093832" y="3843323"/>
            <a:ext cx="540060" cy="540060"/>
          </a:xfrm>
          <a:prstGeom prst="roundRect">
            <a:avLst>
              <a:gd name="adj" fmla="val 255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6093832" y="2695273"/>
            <a:ext cx="540060" cy="540060"/>
          </a:xfrm>
          <a:prstGeom prst="roundRect">
            <a:avLst>
              <a:gd name="adj" fmla="val 255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0" y="6297613"/>
            <a:ext cx="360363" cy="365125"/>
          </a:xfrm>
          <a:prstGeom prst="rect">
            <a:avLst/>
          </a:prstGeom>
        </p:spPr>
        <p:txBody>
          <a:bodyPr/>
          <a:lstStyle/>
          <a:p>
            <a:fld id="{70F89A6E-6157-44CB-BFDA-F65D0184ED3E}" type="slidenum">
              <a:rPr lang="zh-CN" altLang="en-US" smtClean="0">
                <a:solidFill>
                  <a:schemeClr val="tx1"/>
                </a:solidFill>
              </a:rPr>
              <a:pPr/>
              <a:t>21</a:t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4139" y="1808820"/>
            <a:ext cx="3690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MyriadSetPro-Semibold" panose="02000400000000000000" pitchFamily="2" charset="0"/>
              </a:rPr>
              <a:t>FINANCING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93714" y="2273676"/>
            <a:ext cx="3060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类金融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6183049" y="2767626"/>
            <a:ext cx="361626" cy="395354"/>
            <a:chOff x="1618155" y="3560661"/>
            <a:chExt cx="361626" cy="395354"/>
          </a:xfrm>
        </p:grpSpPr>
        <p:sp>
          <p:nvSpPr>
            <p:cNvPr id="9" name="Freeform 665"/>
            <p:cNvSpPr>
              <a:spLocks/>
            </p:cNvSpPr>
            <p:nvPr/>
          </p:nvSpPr>
          <p:spPr bwMode="auto">
            <a:xfrm>
              <a:off x="1618155" y="3560661"/>
              <a:ext cx="361626" cy="279184"/>
            </a:xfrm>
            <a:custGeom>
              <a:avLst/>
              <a:gdLst>
                <a:gd name="T0" fmla="*/ 179 w 193"/>
                <a:gd name="T1" fmla="*/ 54 h 149"/>
                <a:gd name="T2" fmla="*/ 193 w 193"/>
                <a:gd name="T3" fmla="*/ 0 h 149"/>
                <a:gd name="T4" fmla="*/ 138 w 193"/>
                <a:gd name="T5" fmla="*/ 13 h 149"/>
                <a:gd name="T6" fmla="*/ 152 w 193"/>
                <a:gd name="T7" fmla="*/ 27 h 149"/>
                <a:gd name="T8" fmla="*/ 99 w 193"/>
                <a:gd name="T9" fmla="*/ 79 h 149"/>
                <a:gd name="T10" fmla="*/ 77 w 193"/>
                <a:gd name="T11" fmla="*/ 57 h 149"/>
                <a:gd name="T12" fmla="*/ 0 w 193"/>
                <a:gd name="T13" fmla="*/ 134 h 149"/>
                <a:gd name="T14" fmla="*/ 15 w 193"/>
                <a:gd name="T15" fmla="*/ 149 h 149"/>
                <a:gd name="T16" fmla="*/ 15 w 193"/>
                <a:gd name="T17" fmla="*/ 149 h 149"/>
                <a:gd name="T18" fmla="*/ 77 w 193"/>
                <a:gd name="T19" fmla="*/ 87 h 149"/>
                <a:gd name="T20" fmla="*/ 99 w 193"/>
                <a:gd name="T21" fmla="*/ 108 h 149"/>
                <a:gd name="T22" fmla="*/ 167 w 193"/>
                <a:gd name="T23" fmla="*/ 41 h 149"/>
                <a:gd name="T24" fmla="*/ 179 w 193"/>
                <a:gd name="T25" fmla="*/ 5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" h="149">
                  <a:moveTo>
                    <a:pt x="179" y="54"/>
                  </a:moveTo>
                  <a:lnTo>
                    <a:pt x="193" y="0"/>
                  </a:lnTo>
                  <a:lnTo>
                    <a:pt x="138" y="13"/>
                  </a:lnTo>
                  <a:lnTo>
                    <a:pt x="152" y="27"/>
                  </a:lnTo>
                  <a:lnTo>
                    <a:pt x="99" y="79"/>
                  </a:lnTo>
                  <a:lnTo>
                    <a:pt x="77" y="57"/>
                  </a:lnTo>
                  <a:lnTo>
                    <a:pt x="0" y="134"/>
                  </a:lnTo>
                  <a:lnTo>
                    <a:pt x="15" y="149"/>
                  </a:lnTo>
                  <a:lnTo>
                    <a:pt x="15" y="149"/>
                  </a:lnTo>
                  <a:lnTo>
                    <a:pt x="77" y="87"/>
                  </a:lnTo>
                  <a:lnTo>
                    <a:pt x="99" y="108"/>
                  </a:lnTo>
                  <a:lnTo>
                    <a:pt x="167" y="41"/>
                  </a:lnTo>
                  <a:lnTo>
                    <a:pt x="179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细黑_GBK" panose="02000000000000000000" pitchFamily="2" charset="-122"/>
                <a:ea typeface="方正兰亭细黑_GBK" panose="02000000000000000000" pitchFamily="2" charset="-122"/>
              </a:endParaRPr>
            </a:p>
          </p:txBody>
        </p:sp>
        <p:sp>
          <p:nvSpPr>
            <p:cNvPr id="10" name="Rectangle 666"/>
            <p:cNvSpPr>
              <a:spLocks noChangeArrowheads="1"/>
            </p:cNvSpPr>
            <p:nvPr/>
          </p:nvSpPr>
          <p:spPr bwMode="auto">
            <a:xfrm>
              <a:off x="1650009" y="3860455"/>
              <a:ext cx="52464" cy="95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细黑_GBK" panose="02000000000000000000" pitchFamily="2" charset="-122"/>
                <a:ea typeface="方正兰亭细黑_GBK" panose="02000000000000000000" pitchFamily="2" charset="-122"/>
              </a:endParaRPr>
            </a:p>
          </p:txBody>
        </p:sp>
        <p:sp>
          <p:nvSpPr>
            <p:cNvPr id="11" name="Rectangle 667"/>
            <p:cNvSpPr>
              <a:spLocks noChangeArrowheads="1"/>
            </p:cNvSpPr>
            <p:nvPr/>
          </p:nvSpPr>
          <p:spPr bwMode="auto">
            <a:xfrm>
              <a:off x="1736199" y="3813612"/>
              <a:ext cx="52464" cy="142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细黑_GBK" panose="02000000000000000000" pitchFamily="2" charset="-122"/>
                <a:ea typeface="方正兰亭细黑_GBK" panose="02000000000000000000" pitchFamily="2" charset="-122"/>
              </a:endParaRPr>
            </a:p>
          </p:txBody>
        </p:sp>
        <p:sp>
          <p:nvSpPr>
            <p:cNvPr id="12" name="Rectangle 668"/>
            <p:cNvSpPr>
              <a:spLocks noChangeArrowheads="1"/>
            </p:cNvSpPr>
            <p:nvPr/>
          </p:nvSpPr>
          <p:spPr bwMode="auto">
            <a:xfrm>
              <a:off x="1824263" y="3766769"/>
              <a:ext cx="52464" cy="1892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细黑_GBK" panose="02000000000000000000" pitchFamily="2" charset="-122"/>
                <a:ea typeface="方正兰亭细黑_GBK" panose="02000000000000000000" pitchFamily="2" charset="-122"/>
              </a:endParaRPr>
            </a:p>
          </p:txBody>
        </p:sp>
        <p:sp>
          <p:nvSpPr>
            <p:cNvPr id="13" name="Rectangle 669"/>
            <p:cNvSpPr>
              <a:spLocks noChangeArrowheads="1"/>
            </p:cNvSpPr>
            <p:nvPr/>
          </p:nvSpPr>
          <p:spPr bwMode="auto">
            <a:xfrm>
              <a:off x="1910453" y="3719926"/>
              <a:ext cx="52464" cy="236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细黑_GBK" panose="02000000000000000000" pitchFamily="2" charset="-122"/>
                <a:ea typeface="方正兰亭细黑_GBK" panose="02000000000000000000" pitchFamily="2" charset="-122"/>
              </a:endParaRPr>
            </a:p>
          </p:txBody>
        </p:sp>
      </p:grpSp>
      <p:sp>
        <p:nvSpPr>
          <p:cNvPr id="16" name="Freeform 1560"/>
          <p:cNvSpPr>
            <a:spLocks noEditPoints="1"/>
          </p:cNvSpPr>
          <p:nvPr/>
        </p:nvSpPr>
        <p:spPr bwMode="auto">
          <a:xfrm>
            <a:off x="6111265" y="3888328"/>
            <a:ext cx="505194" cy="450050"/>
          </a:xfrm>
          <a:custGeom>
            <a:avLst/>
            <a:gdLst>
              <a:gd name="T0" fmla="*/ 85 w 176"/>
              <a:gd name="T1" fmla="*/ 125 h 157"/>
              <a:gd name="T2" fmla="*/ 91 w 176"/>
              <a:gd name="T3" fmla="*/ 125 h 157"/>
              <a:gd name="T4" fmla="*/ 89 w 176"/>
              <a:gd name="T5" fmla="*/ 108 h 157"/>
              <a:gd name="T6" fmla="*/ 73 w 176"/>
              <a:gd name="T7" fmla="*/ 85 h 157"/>
              <a:gd name="T8" fmla="*/ 76 w 176"/>
              <a:gd name="T9" fmla="*/ 90 h 157"/>
              <a:gd name="T10" fmla="*/ 73 w 176"/>
              <a:gd name="T11" fmla="*/ 85 h 157"/>
              <a:gd name="T12" fmla="*/ 85 w 176"/>
              <a:gd name="T13" fmla="*/ 76 h 157"/>
              <a:gd name="T14" fmla="*/ 89 w 176"/>
              <a:gd name="T15" fmla="*/ 95 h 157"/>
              <a:gd name="T16" fmla="*/ 91 w 176"/>
              <a:gd name="T17" fmla="*/ 77 h 157"/>
              <a:gd name="T18" fmla="*/ 129 w 176"/>
              <a:gd name="T19" fmla="*/ 55 h 157"/>
              <a:gd name="T20" fmla="*/ 104 w 176"/>
              <a:gd name="T21" fmla="*/ 32 h 157"/>
              <a:gd name="T22" fmla="*/ 103 w 176"/>
              <a:gd name="T23" fmla="*/ 28 h 157"/>
              <a:gd name="T24" fmla="*/ 112 w 176"/>
              <a:gd name="T25" fmla="*/ 6 h 157"/>
              <a:gd name="T26" fmla="*/ 60 w 176"/>
              <a:gd name="T27" fmla="*/ 6 h 157"/>
              <a:gd name="T28" fmla="*/ 70 w 176"/>
              <a:gd name="T29" fmla="*/ 30 h 157"/>
              <a:gd name="T30" fmla="*/ 73 w 176"/>
              <a:gd name="T31" fmla="*/ 33 h 157"/>
              <a:gd name="T32" fmla="*/ 57 w 176"/>
              <a:gd name="T33" fmla="*/ 156 h 157"/>
              <a:gd name="T34" fmla="*/ 118 w 176"/>
              <a:gd name="T35" fmla="*/ 156 h 157"/>
              <a:gd name="T36" fmla="*/ 114 w 176"/>
              <a:gd name="T37" fmla="*/ 114 h 157"/>
              <a:gd name="T38" fmla="*/ 101 w 176"/>
              <a:gd name="T39" fmla="*/ 129 h 157"/>
              <a:gd name="T40" fmla="*/ 98 w 176"/>
              <a:gd name="T41" fmla="*/ 136 h 157"/>
              <a:gd name="T42" fmla="*/ 91 w 176"/>
              <a:gd name="T43" fmla="*/ 136 h 157"/>
              <a:gd name="T44" fmla="*/ 89 w 176"/>
              <a:gd name="T45" fmla="*/ 132 h 157"/>
              <a:gd name="T46" fmla="*/ 86 w 176"/>
              <a:gd name="T47" fmla="*/ 136 h 157"/>
              <a:gd name="T48" fmla="*/ 78 w 176"/>
              <a:gd name="T49" fmla="*/ 136 h 157"/>
              <a:gd name="T50" fmla="*/ 71 w 176"/>
              <a:gd name="T51" fmla="*/ 127 h 157"/>
              <a:gd name="T52" fmla="*/ 67 w 176"/>
              <a:gd name="T53" fmla="*/ 108 h 157"/>
              <a:gd name="T54" fmla="*/ 77 w 176"/>
              <a:gd name="T55" fmla="*/ 122 h 157"/>
              <a:gd name="T56" fmla="*/ 72 w 176"/>
              <a:gd name="T57" fmla="*/ 102 h 157"/>
              <a:gd name="T58" fmla="*/ 63 w 176"/>
              <a:gd name="T59" fmla="*/ 87 h 157"/>
              <a:gd name="T60" fmla="*/ 71 w 176"/>
              <a:gd name="T61" fmla="*/ 73 h 157"/>
              <a:gd name="T62" fmla="*/ 77 w 176"/>
              <a:gd name="T63" fmla="*/ 63 h 157"/>
              <a:gd name="T64" fmla="*/ 85 w 176"/>
              <a:gd name="T65" fmla="*/ 63 h 157"/>
              <a:gd name="T66" fmla="*/ 87 w 176"/>
              <a:gd name="T67" fmla="*/ 68 h 157"/>
              <a:gd name="T68" fmla="*/ 91 w 176"/>
              <a:gd name="T69" fmla="*/ 63 h 157"/>
              <a:gd name="T70" fmla="*/ 99 w 176"/>
              <a:gd name="T71" fmla="*/ 63 h 157"/>
              <a:gd name="T72" fmla="*/ 100 w 176"/>
              <a:gd name="T73" fmla="*/ 71 h 157"/>
              <a:gd name="T74" fmla="*/ 112 w 176"/>
              <a:gd name="T75" fmla="*/ 87 h 157"/>
              <a:gd name="T76" fmla="*/ 103 w 176"/>
              <a:gd name="T77" fmla="*/ 86 h 157"/>
              <a:gd name="T78" fmla="*/ 100 w 176"/>
              <a:gd name="T79" fmla="*/ 98 h 157"/>
              <a:gd name="T80" fmla="*/ 112 w 176"/>
              <a:gd name="T81" fmla="*/ 106 h 157"/>
              <a:gd name="T82" fmla="*/ 101 w 176"/>
              <a:gd name="T83" fmla="*/ 111 h 157"/>
              <a:gd name="T84" fmla="*/ 99 w 176"/>
              <a:gd name="T85" fmla="*/ 123 h 157"/>
              <a:gd name="T86" fmla="*/ 104 w 176"/>
              <a:gd name="T87" fmla="*/ 116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6" h="157">
                <a:moveTo>
                  <a:pt x="85" y="106"/>
                </a:moveTo>
                <a:cubicBezTo>
                  <a:pt x="85" y="125"/>
                  <a:pt x="85" y="125"/>
                  <a:pt x="85" y="125"/>
                </a:cubicBezTo>
                <a:cubicBezTo>
                  <a:pt x="87" y="125"/>
                  <a:pt x="88" y="125"/>
                  <a:pt x="89" y="125"/>
                </a:cubicBezTo>
                <a:cubicBezTo>
                  <a:pt x="90" y="125"/>
                  <a:pt x="90" y="125"/>
                  <a:pt x="91" y="125"/>
                </a:cubicBezTo>
                <a:cubicBezTo>
                  <a:pt x="91" y="108"/>
                  <a:pt x="91" y="108"/>
                  <a:pt x="91" y="108"/>
                </a:cubicBezTo>
                <a:cubicBezTo>
                  <a:pt x="90" y="108"/>
                  <a:pt x="90" y="108"/>
                  <a:pt x="89" y="108"/>
                </a:cubicBezTo>
                <a:cubicBezTo>
                  <a:pt x="88" y="107"/>
                  <a:pt x="86" y="107"/>
                  <a:pt x="85" y="106"/>
                </a:cubicBezTo>
                <a:close/>
                <a:moveTo>
                  <a:pt x="73" y="85"/>
                </a:moveTo>
                <a:cubicBezTo>
                  <a:pt x="73" y="86"/>
                  <a:pt x="73" y="88"/>
                  <a:pt x="74" y="89"/>
                </a:cubicBezTo>
                <a:cubicBezTo>
                  <a:pt x="75" y="89"/>
                  <a:pt x="75" y="90"/>
                  <a:pt x="76" y="90"/>
                </a:cubicBezTo>
                <a:cubicBezTo>
                  <a:pt x="76" y="79"/>
                  <a:pt x="76" y="79"/>
                  <a:pt x="76" y="79"/>
                </a:cubicBezTo>
                <a:cubicBezTo>
                  <a:pt x="74" y="81"/>
                  <a:pt x="73" y="83"/>
                  <a:pt x="73" y="85"/>
                </a:cubicBezTo>
                <a:close/>
                <a:moveTo>
                  <a:pt x="88" y="76"/>
                </a:moveTo>
                <a:cubicBezTo>
                  <a:pt x="87" y="76"/>
                  <a:pt x="86" y="76"/>
                  <a:pt x="85" y="76"/>
                </a:cubicBezTo>
                <a:cubicBezTo>
                  <a:pt x="85" y="94"/>
                  <a:pt x="85" y="94"/>
                  <a:pt x="85" y="94"/>
                </a:cubicBezTo>
                <a:cubicBezTo>
                  <a:pt x="86" y="94"/>
                  <a:pt x="87" y="94"/>
                  <a:pt x="89" y="95"/>
                </a:cubicBezTo>
                <a:cubicBezTo>
                  <a:pt x="90" y="95"/>
                  <a:pt x="90" y="95"/>
                  <a:pt x="91" y="95"/>
                </a:cubicBezTo>
                <a:cubicBezTo>
                  <a:pt x="91" y="77"/>
                  <a:pt x="91" y="77"/>
                  <a:pt x="91" y="77"/>
                </a:cubicBezTo>
                <a:cubicBezTo>
                  <a:pt x="90" y="76"/>
                  <a:pt x="89" y="76"/>
                  <a:pt x="88" y="76"/>
                </a:cubicBezTo>
                <a:close/>
                <a:moveTo>
                  <a:pt x="129" y="55"/>
                </a:moveTo>
                <a:cubicBezTo>
                  <a:pt x="122" y="48"/>
                  <a:pt x="105" y="38"/>
                  <a:pt x="104" y="33"/>
                </a:cubicBezTo>
                <a:cubicBezTo>
                  <a:pt x="104" y="33"/>
                  <a:pt x="104" y="32"/>
                  <a:pt x="104" y="32"/>
                </a:cubicBezTo>
                <a:cubicBezTo>
                  <a:pt x="105" y="32"/>
                  <a:pt x="106" y="31"/>
                  <a:pt x="106" y="30"/>
                </a:cubicBezTo>
                <a:cubicBezTo>
                  <a:pt x="106" y="29"/>
                  <a:pt x="105" y="28"/>
                  <a:pt x="103" y="28"/>
                </a:cubicBezTo>
                <a:cubicBezTo>
                  <a:pt x="103" y="28"/>
                  <a:pt x="103" y="28"/>
                  <a:pt x="103" y="28"/>
                </a:cubicBezTo>
                <a:cubicBezTo>
                  <a:pt x="103" y="23"/>
                  <a:pt x="108" y="21"/>
                  <a:pt x="112" y="6"/>
                </a:cubicBezTo>
                <a:cubicBezTo>
                  <a:pt x="95" y="1"/>
                  <a:pt x="95" y="5"/>
                  <a:pt x="82" y="11"/>
                </a:cubicBezTo>
                <a:cubicBezTo>
                  <a:pt x="72" y="13"/>
                  <a:pt x="73" y="0"/>
                  <a:pt x="60" y="6"/>
                </a:cubicBezTo>
                <a:cubicBezTo>
                  <a:pt x="67" y="19"/>
                  <a:pt x="72" y="23"/>
                  <a:pt x="73" y="28"/>
                </a:cubicBezTo>
                <a:cubicBezTo>
                  <a:pt x="71" y="28"/>
                  <a:pt x="70" y="29"/>
                  <a:pt x="70" y="30"/>
                </a:cubicBezTo>
                <a:cubicBezTo>
                  <a:pt x="70" y="31"/>
                  <a:pt x="71" y="32"/>
                  <a:pt x="73" y="32"/>
                </a:cubicBezTo>
                <a:cubicBezTo>
                  <a:pt x="73" y="32"/>
                  <a:pt x="73" y="32"/>
                  <a:pt x="73" y="33"/>
                </a:cubicBezTo>
                <a:cubicBezTo>
                  <a:pt x="71" y="38"/>
                  <a:pt x="54" y="48"/>
                  <a:pt x="47" y="55"/>
                </a:cubicBezTo>
                <a:cubicBezTo>
                  <a:pt x="31" y="70"/>
                  <a:pt x="0" y="154"/>
                  <a:pt x="57" y="156"/>
                </a:cubicBezTo>
                <a:cubicBezTo>
                  <a:pt x="84" y="157"/>
                  <a:pt x="88" y="157"/>
                  <a:pt x="88" y="157"/>
                </a:cubicBezTo>
                <a:cubicBezTo>
                  <a:pt x="88" y="157"/>
                  <a:pt x="91" y="157"/>
                  <a:pt x="118" y="156"/>
                </a:cubicBezTo>
                <a:cubicBezTo>
                  <a:pt x="176" y="154"/>
                  <a:pt x="144" y="70"/>
                  <a:pt x="129" y="55"/>
                </a:cubicBezTo>
                <a:close/>
                <a:moveTo>
                  <a:pt x="114" y="114"/>
                </a:moveTo>
                <a:cubicBezTo>
                  <a:pt x="113" y="117"/>
                  <a:pt x="112" y="120"/>
                  <a:pt x="110" y="123"/>
                </a:cubicBezTo>
                <a:cubicBezTo>
                  <a:pt x="108" y="126"/>
                  <a:pt x="105" y="128"/>
                  <a:pt x="101" y="129"/>
                </a:cubicBezTo>
                <a:cubicBezTo>
                  <a:pt x="100" y="130"/>
                  <a:pt x="99" y="130"/>
                  <a:pt x="99" y="130"/>
                </a:cubicBezTo>
                <a:cubicBezTo>
                  <a:pt x="98" y="136"/>
                  <a:pt x="98" y="136"/>
                  <a:pt x="98" y="136"/>
                </a:cubicBezTo>
                <a:cubicBezTo>
                  <a:pt x="98" y="138"/>
                  <a:pt x="96" y="139"/>
                  <a:pt x="94" y="139"/>
                </a:cubicBezTo>
                <a:cubicBezTo>
                  <a:pt x="92" y="139"/>
                  <a:pt x="91" y="138"/>
                  <a:pt x="91" y="136"/>
                </a:cubicBezTo>
                <a:cubicBezTo>
                  <a:pt x="91" y="132"/>
                  <a:pt x="91" y="132"/>
                  <a:pt x="91" y="132"/>
                </a:cubicBezTo>
                <a:cubicBezTo>
                  <a:pt x="90" y="132"/>
                  <a:pt x="89" y="132"/>
                  <a:pt x="89" y="132"/>
                </a:cubicBezTo>
                <a:cubicBezTo>
                  <a:pt x="88" y="132"/>
                  <a:pt x="87" y="132"/>
                  <a:pt x="86" y="132"/>
                </a:cubicBezTo>
                <a:cubicBezTo>
                  <a:pt x="86" y="136"/>
                  <a:pt x="86" y="136"/>
                  <a:pt x="86" y="136"/>
                </a:cubicBezTo>
                <a:cubicBezTo>
                  <a:pt x="86" y="138"/>
                  <a:pt x="84" y="139"/>
                  <a:pt x="82" y="139"/>
                </a:cubicBezTo>
                <a:cubicBezTo>
                  <a:pt x="80" y="139"/>
                  <a:pt x="78" y="138"/>
                  <a:pt x="78" y="136"/>
                </a:cubicBezTo>
                <a:cubicBezTo>
                  <a:pt x="78" y="130"/>
                  <a:pt x="78" y="130"/>
                  <a:pt x="78" y="130"/>
                </a:cubicBezTo>
                <a:cubicBezTo>
                  <a:pt x="75" y="129"/>
                  <a:pt x="73" y="128"/>
                  <a:pt x="71" y="127"/>
                </a:cubicBezTo>
                <a:cubicBezTo>
                  <a:pt x="67" y="124"/>
                  <a:pt x="64" y="119"/>
                  <a:pt x="63" y="113"/>
                </a:cubicBezTo>
                <a:cubicBezTo>
                  <a:pt x="62" y="110"/>
                  <a:pt x="64" y="108"/>
                  <a:pt x="67" y="108"/>
                </a:cubicBezTo>
                <a:cubicBezTo>
                  <a:pt x="69" y="109"/>
                  <a:pt x="72" y="111"/>
                  <a:pt x="72" y="114"/>
                </a:cubicBezTo>
                <a:cubicBezTo>
                  <a:pt x="73" y="117"/>
                  <a:pt x="75" y="120"/>
                  <a:pt x="77" y="122"/>
                </a:cubicBezTo>
                <a:cubicBezTo>
                  <a:pt x="76" y="103"/>
                  <a:pt x="76" y="103"/>
                  <a:pt x="76" y="103"/>
                </a:cubicBezTo>
                <a:cubicBezTo>
                  <a:pt x="74" y="103"/>
                  <a:pt x="73" y="102"/>
                  <a:pt x="72" y="102"/>
                </a:cubicBezTo>
                <a:cubicBezTo>
                  <a:pt x="69" y="100"/>
                  <a:pt x="67" y="98"/>
                  <a:pt x="65" y="95"/>
                </a:cubicBezTo>
                <a:cubicBezTo>
                  <a:pt x="64" y="93"/>
                  <a:pt x="63" y="90"/>
                  <a:pt x="63" y="87"/>
                </a:cubicBezTo>
                <a:cubicBezTo>
                  <a:pt x="64" y="84"/>
                  <a:pt x="64" y="81"/>
                  <a:pt x="66" y="79"/>
                </a:cubicBezTo>
                <a:cubicBezTo>
                  <a:pt x="67" y="77"/>
                  <a:pt x="69" y="75"/>
                  <a:pt x="71" y="73"/>
                </a:cubicBezTo>
                <a:cubicBezTo>
                  <a:pt x="72" y="72"/>
                  <a:pt x="74" y="71"/>
                  <a:pt x="77" y="70"/>
                </a:cubicBezTo>
                <a:cubicBezTo>
                  <a:pt x="77" y="63"/>
                  <a:pt x="77" y="63"/>
                  <a:pt x="77" y="63"/>
                </a:cubicBezTo>
                <a:cubicBezTo>
                  <a:pt x="78" y="62"/>
                  <a:pt x="79" y="60"/>
                  <a:pt x="82" y="60"/>
                </a:cubicBezTo>
                <a:cubicBezTo>
                  <a:pt x="84" y="60"/>
                  <a:pt x="85" y="61"/>
                  <a:pt x="85" y="63"/>
                </a:cubicBezTo>
                <a:cubicBezTo>
                  <a:pt x="85" y="68"/>
                  <a:pt x="85" y="68"/>
                  <a:pt x="85" y="68"/>
                </a:cubicBezTo>
                <a:cubicBezTo>
                  <a:pt x="86" y="68"/>
                  <a:pt x="86" y="68"/>
                  <a:pt x="87" y="68"/>
                </a:cubicBezTo>
                <a:cubicBezTo>
                  <a:pt x="88" y="68"/>
                  <a:pt x="90" y="68"/>
                  <a:pt x="91" y="69"/>
                </a:cubicBezTo>
                <a:cubicBezTo>
                  <a:pt x="91" y="63"/>
                  <a:pt x="91" y="63"/>
                  <a:pt x="91" y="63"/>
                </a:cubicBezTo>
                <a:cubicBezTo>
                  <a:pt x="91" y="61"/>
                  <a:pt x="92" y="60"/>
                  <a:pt x="95" y="60"/>
                </a:cubicBezTo>
                <a:cubicBezTo>
                  <a:pt x="97" y="60"/>
                  <a:pt x="99" y="62"/>
                  <a:pt x="99" y="63"/>
                </a:cubicBezTo>
                <a:cubicBezTo>
                  <a:pt x="99" y="70"/>
                  <a:pt x="99" y="70"/>
                  <a:pt x="99" y="70"/>
                </a:cubicBezTo>
                <a:cubicBezTo>
                  <a:pt x="100" y="70"/>
                  <a:pt x="100" y="70"/>
                  <a:pt x="100" y="71"/>
                </a:cubicBezTo>
                <a:cubicBezTo>
                  <a:pt x="104" y="72"/>
                  <a:pt x="106" y="74"/>
                  <a:pt x="108" y="76"/>
                </a:cubicBezTo>
                <a:cubicBezTo>
                  <a:pt x="110" y="79"/>
                  <a:pt x="112" y="83"/>
                  <a:pt x="112" y="87"/>
                </a:cubicBezTo>
                <a:cubicBezTo>
                  <a:pt x="113" y="90"/>
                  <a:pt x="111" y="92"/>
                  <a:pt x="108" y="92"/>
                </a:cubicBezTo>
                <a:cubicBezTo>
                  <a:pt x="105" y="92"/>
                  <a:pt x="103" y="89"/>
                  <a:pt x="103" y="86"/>
                </a:cubicBezTo>
                <a:cubicBezTo>
                  <a:pt x="102" y="84"/>
                  <a:pt x="101" y="83"/>
                  <a:pt x="100" y="81"/>
                </a:cubicBezTo>
                <a:cubicBezTo>
                  <a:pt x="100" y="98"/>
                  <a:pt x="100" y="98"/>
                  <a:pt x="100" y="98"/>
                </a:cubicBezTo>
                <a:cubicBezTo>
                  <a:pt x="103" y="99"/>
                  <a:pt x="105" y="100"/>
                  <a:pt x="106" y="100"/>
                </a:cubicBezTo>
                <a:cubicBezTo>
                  <a:pt x="109" y="101"/>
                  <a:pt x="111" y="103"/>
                  <a:pt x="112" y="106"/>
                </a:cubicBezTo>
                <a:cubicBezTo>
                  <a:pt x="113" y="108"/>
                  <a:pt x="114" y="111"/>
                  <a:pt x="114" y="114"/>
                </a:cubicBezTo>
                <a:close/>
                <a:moveTo>
                  <a:pt x="101" y="111"/>
                </a:moveTo>
                <a:cubicBezTo>
                  <a:pt x="101" y="111"/>
                  <a:pt x="100" y="111"/>
                  <a:pt x="100" y="111"/>
                </a:cubicBezTo>
                <a:cubicBezTo>
                  <a:pt x="99" y="123"/>
                  <a:pt x="99" y="123"/>
                  <a:pt x="99" y="123"/>
                </a:cubicBezTo>
                <a:cubicBezTo>
                  <a:pt x="99" y="123"/>
                  <a:pt x="99" y="123"/>
                  <a:pt x="100" y="122"/>
                </a:cubicBezTo>
                <a:cubicBezTo>
                  <a:pt x="102" y="121"/>
                  <a:pt x="103" y="118"/>
                  <a:pt x="104" y="116"/>
                </a:cubicBezTo>
                <a:cubicBezTo>
                  <a:pt x="104" y="114"/>
                  <a:pt x="103" y="112"/>
                  <a:pt x="101" y="1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20" name="Freeform 842"/>
          <p:cNvSpPr>
            <a:spLocks noEditPoints="1"/>
          </p:cNvSpPr>
          <p:nvPr/>
        </p:nvSpPr>
        <p:spPr bwMode="auto">
          <a:xfrm>
            <a:off x="6158608" y="5072950"/>
            <a:ext cx="410508" cy="376906"/>
          </a:xfrm>
          <a:custGeom>
            <a:avLst/>
            <a:gdLst>
              <a:gd name="T0" fmla="*/ 183 w 281"/>
              <a:gd name="T1" fmla="*/ 258 h 258"/>
              <a:gd name="T2" fmla="*/ 78 w 281"/>
              <a:gd name="T3" fmla="*/ 0 h 258"/>
              <a:gd name="T4" fmla="*/ 167 w 281"/>
              <a:gd name="T5" fmla="*/ 221 h 258"/>
              <a:gd name="T6" fmla="*/ 139 w 281"/>
              <a:gd name="T7" fmla="*/ 193 h 258"/>
              <a:gd name="T8" fmla="*/ 167 w 281"/>
              <a:gd name="T9" fmla="*/ 221 h 258"/>
              <a:gd name="T10" fmla="*/ 115 w 281"/>
              <a:gd name="T11" fmla="*/ 152 h 258"/>
              <a:gd name="T12" fmla="*/ 142 w 281"/>
              <a:gd name="T13" fmla="*/ 179 h 258"/>
              <a:gd name="T14" fmla="*/ 167 w 281"/>
              <a:gd name="T15" fmla="*/ 137 h 258"/>
              <a:gd name="T16" fmla="*/ 139 w 281"/>
              <a:gd name="T17" fmla="*/ 110 h 258"/>
              <a:gd name="T18" fmla="*/ 167 w 281"/>
              <a:gd name="T19" fmla="*/ 137 h 258"/>
              <a:gd name="T20" fmla="*/ 115 w 281"/>
              <a:gd name="T21" fmla="*/ 68 h 258"/>
              <a:gd name="T22" fmla="*/ 142 w 281"/>
              <a:gd name="T23" fmla="*/ 95 h 258"/>
              <a:gd name="T24" fmla="*/ 139 w 281"/>
              <a:gd name="T25" fmla="*/ 26 h 258"/>
              <a:gd name="T26" fmla="*/ 167 w 281"/>
              <a:gd name="T27" fmla="*/ 53 h 258"/>
              <a:gd name="T28" fmla="*/ 139 w 281"/>
              <a:gd name="T29" fmla="*/ 26 h 258"/>
              <a:gd name="T30" fmla="*/ 118 w 281"/>
              <a:gd name="T31" fmla="*/ 26 h 258"/>
              <a:gd name="T32" fmla="*/ 91 w 281"/>
              <a:gd name="T33" fmla="*/ 53 h 258"/>
              <a:gd name="T34" fmla="*/ 91 w 281"/>
              <a:gd name="T35" fmla="*/ 110 h 258"/>
              <a:gd name="T36" fmla="*/ 118 w 281"/>
              <a:gd name="T37" fmla="*/ 137 h 258"/>
              <a:gd name="T38" fmla="*/ 91 w 281"/>
              <a:gd name="T39" fmla="*/ 110 h 258"/>
              <a:gd name="T40" fmla="*/ 118 w 281"/>
              <a:gd name="T41" fmla="*/ 193 h 258"/>
              <a:gd name="T42" fmla="*/ 91 w 281"/>
              <a:gd name="T43" fmla="*/ 221 h 258"/>
              <a:gd name="T44" fmla="*/ 0 w 281"/>
              <a:gd name="T45" fmla="*/ 258 h 258"/>
              <a:gd name="T46" fmla="*/ 63 w 281"/>
              <a:gd name="T47" fmla="*/ 82 h 258"/>
              <a:gd name="T48" fmla="*/ 0 w 281"/>
              <a:gd name="T49" fmla="*/ 258 h 258"/>
              <a:gd name="T50" fmla="*/ 45 w 281"/>
              <a:gd name="T51" fmla="*/ 95 h 258"/>
              <a:gd name="T52" fmla="*/ 18 w 281"/>
              <a:gd name="T53" fmla="*/ 124 h 258"/>
              <a:gd name="T54" fmla="*/ 18 w 281"/>
              <a:gd name="T55" fmla="*/ 145 h 258"/>
              <a:gd name="T56" fmla="*/ 45 w 281"/>
              <a:gd name="T57" fmla="*/ 173 h 258"/>
              <a:gd name="T58" fmla="*/ 18 w 281"/>
              <a:gd name="T59" fmla="*/ 145 h 258"/>
              <a:gd name="T60" fmla="*/ 45 w 281"/>
              <a:gd name="T61" fmla="*/ 193 h 258"/>
              <a:gd name="T62" fmla="*/ 18 w 281"/>
              <a:gd name="T63" fmla="*/ 221 h 258"/>
              <a:gd name="T64" fmla="*/ 270 w 281"/>
              <a:gd name="T65" fmla="*/ 106 h 258"/>
              <a:gd name="T66" fmla="*/ 254 w 281"/>
              <a:gd name="T67" fmla="*/ 72 h 258"/>
              <a:gd name="T68" fmla="*/ 242 w 281"/>
              <a:gd name="T69" fmla="*/ 40 h 258"/>
              <a:gd name="T70" fmla="*/ 234 w 281"/>
              <a:gd name="T71" fmla="*/ 10 h 258"/>
              <a:gd name="T72" fmla="*/ 223 w 281"/>
              <a:gd name="T73" fmla="*/ 40 h 258"/>
              <a:gd name="T74" fmla="*/ 207 w 281"/>
              <a:gd name="T75" fmla="*/ 72 h 258"/>
              <a:gd name="T76" fmla="*/ 196 w 281"/>
              <a:gd name="T77" fmla="*/ 106 h 258"/>
              <a:gd name="T78" fmla="*/ 281 w 281"/>
              <a:gd name="T79" fmla="*/ 258 h 258"/>
              <a:gd name="T80" fmla="*/ 270 w 281"/>
              <a:gd name="T81" fmla="*/ 106 h 258"/>
              <a:gd name="T82" fmla="*/ 210 w 281"/>
              <a:gd name="T83" fmla="*/ 239 h 258"/>
              <a:gd name="T84" fmla="*/ 238 w 281"/>
              <a:gd name="T85" fmla="*/ 210 h 258"/>
              <a:gd name="T86" fmla="*/ 238 w 281"/>
              <a:gd name="T87" fmla="*/ 153 h 258"/>
              <a:gd name="T88" fmla="*/ 210 w 281"/>
              <a:gd name="T89" fmla="*/ 124 h 258"/>
              <a:gd name="T90" fmla="*/ 238 w 281"/>
              <a:gd name="T91" fmla="*/ 153 h 258"/>
              <a:gd name="T92" fmla="*/ 242 w 281"/>
              <a:gd name="T93" fmla="*/ 195 h 258"/>
              <a:gd name="T94" fmla="*/ 270 w 281"/>
              <a:gd name="T95" fmla="*/ 16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1" h="258">
                <a:moveTo>
                  <a:pt x="78" y="258"/>
                </a:moveTo>
                <a:lnTo>
                  <a:pt x="183" y="258"/>
                </a:lnTo>
                <a:lnTo>
                  <a:pt x="183" y="0"/>
                </a:lnTo>
                <a:lnTo>
                  <a:pt x="78" y="0"/>
                </a:lnTo>
                <a:lnTo>
                  <a:pt x="78" y="258"/>
                </a:lnTo>
                <a:close/>
                <a:moveTo>
                  <a:pt x="167" y="221"/>
                </a:moveTo>
                <a:lnTo>
                  <a:pt x="139" y="221"/>
                </a:lnTo>
                <a:lnTo>
                  <a:pt x="139" y="193"/>
                </a:lnTo>
                <a:lnTo>
                  <a:pt x="167" y="193"/>
                </a:lnTo>
                <a:lnTo>
                  <a:pt x="167" y="221"/>
                </a:lnTo>
                <a:close/>
                <a:moveTo>
                  <a:pt x="115" y="179"/>
                </a:moveTo>
                <a:lnTo>
                  <a:pt x="115" y="152"/>
                </a:lnTo>
                <a:lnTo>
                  <a:pt x="142" y="152"/>
                </a:lnTo>
                <a:lnTo>
                  <a:pt x="142" y="179"/>
                </a:lnTo>
                <a:lnTo>
                  <a:pt x="115" y="179"/>
                </a:lnTo>
                <a:close/>
                <a:moveTo>
                  <a:pt x="167" y="137"/>
                </a:moveTo>
                <a:lnTo>
                  <a:pt x="139" y="137"/>
                </a:lnTo>
                <a:lnTo>
                  <a:pt x="139" y="110"/>
                </a:lnTo>
                <a:lnTo>
                  <a:pt x="167" y="110"/>
                </a:lnTo>
                <a:lnTo>
                  <a:pt x="167" y="137"/>
                </a:lnTo>
                <a:close/>
                <a:moveTo>
                  <a:pt x="115" y="95"/>
                </a:moveTo>
                <a:lnTo>
                  <a:pt x="115" y="68"/>
                </a:lnTo>
                <a:lnTo>
                  <a:pt x="142" y="68"/>
                </a:lnTo>
                <a:lnTo>
                  <a:pt x="142" y="95"/>
                </a:lnTo>
                <a:lnTo>
                  <a:pt x="115" y="95"/>
                </a:lnTo>
                <a:close/>
                <a:moveTo>
                  <a:pt x="139" y="26"/>
                </a:moveTo>
                <a:lnTo>
                  <a:pt x="167" y="26"/>
                </a:lnTo>
                <a:lnTo>
                  <a:pt x="167" y="53"/>
                </a:lnTo>
                <a:lnTo>
                  <a:pt x="139" y="53"/>
                </a:lnTo>
                <a:lnTo>
                  <a:pt x="139" y="26"/>
                </a:lnTo>
                <a:close/>
                <a:moveTo>
                  <a:pt x="91" y="26"/>
                </a:moveTo>
                <a:lnTo>
                  <a:pt x="118" y="26"/>
                </a:lnTo>
                <a:lnTo>
                  <a:pt x="118" y="53"/>
                </a:lnTo>
                <a:lnTo>
                  <a:pt x="91" y="53"/>
                </a:lnTo>
                <a:lnTo>
                  <a:pt x="91" y="26"/>
                </a:lnTo>
                <a:close/>
                <a:moveTo>
                  <a:pt x="91" y="110"/>
                </a:moveTo>
                <a:lnTo>
                  <a:pt x="118" y="110"/>
                </a:lnTo>
                <a:lnTo>
                  <a:pt x="118" y="137"/>
                </a:lnTo>
                <a:lnTo>
                  <a:pt x="91" y="137"/>
                </a:lnTo>
                <a:lnTo>
                  <a:pt x="91" y="110"/>
                </a:lnTo>
                <a:close/>
                <a:moveTo>
                  <a:pt x="91" y="193"/>
                </a:moveTo>
                <a:lnTo>
                  <a:pt x="118" y="193"/>
                </a:lnTo>
                <a:lnTo>
                  <a:pt x="118" y="221"/>
                </a:lnTo>
                <a:lnTo>
                  <a:pt x="91" y="221"/>
                </a:lnTo>
                <a:lnTo>
                  <a:pt x="91" y="193"/>
                </a:lnTo>
                <a:close/>
                <a:moveTo>
                  <a:pt x="0" y="258"/>
                </a:moveTo>
                <a:lnTo>
                  <a:pt x="63" y="258"/>
                </a:lnTo>
                <a:lnTo>
                  <a:pt x="63" y="82"/>
                </a:lnTo>
                <a:lnTo>
                  <a:pt x="0" y="82"/>
                </a:lnTo>
                <a:lnTo>
                  <a:pt x="0" y="258"/>
                </a:lnTo>
                <a:close/>
                <a:moveTo>
                  <a:pt x="18" y="95"/>
                </a:moveTo>
                <a:lnTo>
                  <a:pt x="45" y="95"/>
                </a:lnTo>
                <a:lnTo>
                  <a:pt x="45" y="124"/>
                </a:lnTo>
                <a:lnTo>
                  <a:pt x="18" y="124"/>
                </a:lnTo>
                <a:lnTo>
                  <a:pt x="18" y="95"/>
                </a:lnTo>
                <a:close/>
                <a:moveTo>
                  <a:pt x="18" y="145"/>
                </a:moveTo>
                <a:lnTo>
                  <a:pt x="45" y="145"/>
                </a:lnTo>
                <a:lnTo>
                  <a:pt x="45" y="173"/>
                </a:lnTo>
                <a:lnTo>
                  <a:pt x="18" y="173"/>
                </a:lnTo>
                <a:lnTo>
                  <a:pt x="18" y="145"/>
                </a:lnTo>
                <a:close/>
                <a:moveTo>
                  <a:pt x="18" y="193"/>
                </a:moveTo>
                <a:lnTo>
                  <a:pt x="45" y="193"/>
                </a:lnTo>
                <a:lnTo>
                  <a:pt x="45" y="221"/>
                </a:lnTo>
                <a:lnTo>
                  <a:pt x="18" y="221"/>
                </a:lnTo>
                <a:lnTo>
                  <a:pt x="18" y="193"/>
                </a:lnTo>
                <a:close/>
                <a:moveTo>
                  <a:pt x="270" y="106"/>
                </a:moveTo>
                <a:lnTo>
                  <a:pt x="270" y="72"/>
                </a:lnTo>
                <a:lnTo>
                  <a:pt x="254" y="72"/>
                </a:lnTo>
                <a:lnTo>
                  <a:pt x="254" y="40"/>
                </a:lnTo>
                <a:lnTo>
                  <a:pt x="242" y="40"/>
                </a:lnTo>
                <a:lnTo>
                  <a:pt x="242" y="10"/>
                </a:lnTo>
                <a:lnTo>
                  <a:pt x="234" y="10"/>
                </a:lnTo>
                <a:lnTo>
                  <a:pt x="234" y="40"/>
                </a:lnTo>
                <a:lnTo>
                  <a:pt x="223" y="40"/>
                </a:lnTo>
                <a:lnTo>
                  <a:pt x="223" y="72"/>
                </a:lnTo>
                <a:lnTo>
                  <a:pt x="207" y="72"/>
                </a:lnTo>
                <a:lnTo>
                  <a:pt x="207" y="106"/>
                </a:lnTo>
                <a:lnTo>
                  <a:pt x="196" y="106"/>
                </a:lnTo>
                <a:lnTo>
                  <a:pt x="196" y="258"/>
                </a:lnTo>
                <a:lnTo>
                  <a:pt x="281" y="258"/>
                </a:lnTo>
                <a:lnTo>
                  <a:pt x="281" y="106"/>
                </a:lnTo>
                <a:lnTo>
                  <a:pt x="270" y="106"/>
                </a:lnTo>
                <a:close/>
                <a:moveTo>
                  <a:pt x="238" y="239"/>
                </a:moveTo>
                <a:lnTo>
                  <a:pt x="210" y="239"/>
                </a:lnTo>
                <a:lnTo>
                  <a:pt x="210" y="210"/>
                </a:lnTo>
                <a:lnTo>
                  <a:pt x="238" y="210"/>
                </a:lnTo>
                <a:lnTo>
                  <a:pt x="238" y="239"/>
                </a:lnTo>
                <a:close/>
                <a:moveTo>
                  <a:pt x="238" y="153"/>
                </a:moveTo>
                <a:lnTo>
                  <a:pt x="210" y="153"/>
                </a:lnTo>
                <a:lnTo>
                  <a:pt x="210" y="124"/>
                </a:lnTo>
                <a:lnTo>
                  <a:pt x="238" y="124"/>
                </a:lnTo>
                <a:lnTo>
                  <a:pt x="238" y="153"/>
                </a:lnTo>
                <a:close/>
                <a:moveTo>
                  <a:pt x="270" y="195"/>
                </a:moveTo>
                <a:lnTo>
                  <a:pt x="242" y="195"/>
                </a:lnTo>
                <a:lnTo>
                  <a:pt x="242" y="168"/>
                </a:lnTo>
                <a:lnTo>
                  <a:pt x="270" y="168"/>
                </a:lnTo>
                <a:lnTo>
                  <a:pt x="270" y="1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22" name="Rectangle 66"/>
          <p:cNvSpPr>
            <a:spLocks/>
          </p:cNvSpPr>
          <p:nvPr/>
        </p:nvSpPr>
        <p:spPr bwMode="auto">
          <a:xfrm>
            <a:off x="10537825" y="6346825"/>
            <a:ext cx="1016000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 anchor="ctr"/>
          <a:lstStyle/>
          <a:p>
            <a:pPr algn="ctr" eaLnBrk="1"/>
            <a:r>
              <a:rPr lang="zh-CN" altLang="en-US" sz="1000" dirty="0">
                <a:latin typeface="微软雅黑" pitchFamily="34" charset="-122"/>
                <a:ea typeface="微软雅黑" pitchFamily="34" charset="-122"/>
                <a:sym typeface="FZLanTingHeiS-DB1-GBK" charset="0"/>
              </a:rPr>
              <a:t>主营业务</a:t>
            </a:r>
            <a:endParaRPr lang="zh-CN" altLang="zh-CN" sz="1000" dirty="0">
              <a:latin typeface="微软雅黑" pitchFamily="34" charset="-122"/>
              <a:ea typeface="微软雅黑" pitchFamily="34" charset="-122"/>
              <a:sym typeface="FZLanTingHeiS-DB1-GBK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07274" y="2672916"/>
            <a:ext cx="2656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消费金融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707274" y="3820966"/>
            <a:ext cx="2656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资产投资管理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07274" y="4969016"/>
            <a:ext cx="2656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融通交易</a:t>
            </a:r>
          </a:p>
        </p:txBody>
      </p:sp>
    </p:spTree>
    <p:extLst>
      <p:ext uri="{BB962C8B-B14F-4D97-AF65-F5344CB8AC3E}">
        <p14:creationId xmlns:p14="http://schemas.microsoft.com/office/powerpoint/2010/main" val="2806848445"/>
      </p:ext>
    </p:extLst>
  </p:cSld>
  <p:clrMapOvr>
    <a:masterClrMapping/>
  </p:clrMapOvr>
  <p:transition spd="slow" advTm="3000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0" y="6297613"/>
            <a:ext cx="360363" cy="365125"/>
          </a:xfrm>
          <a:prstGeom prst="rect">
            <a:avLst/>
          </a:prstGeom>
        </p:spPr>
        <p:txBody>
          <a:bodyPr/>
          <a:lstStyle/>
          <a:p>
            <a:fld id="{70F89A6E-6157-44CB-BFDA-F65D0184ED3E}" type="slidenum">
              <a:rPr lang="zh-CN" altLang="en-US" smtClean="0">
                <a:solidFill>
                  <a:schemeClr val="tx1"/>
                </a:solidFill>
              </a:rPr>
              <a:pPr/>
              <a:t>22</a:t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等腰三角形 2"/>
          <p:cNvSpPr/>
          <p:nvPr/>
        </p:nvSpPr>
        <p:spPr>
          <a:xfrm flipV="1">
            <a:off x="4325176" y="0"/>
            <a:ext cx="3534226" cy="1448780"/>
          </a:xfrm>
          <a:prstGeom prst="triangle">
            <a:avLst/>
          </a:prstGeom>
          <a:gradFill flip="none" rotWithShape="0"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C00000"/>
              </a:gs>
            </a:gsLst>
            <a:lin ang="16200000" scaled="1"/>
            <a:tileRect/>
          </a:gradFill>
          <a:ln>
            <a:noFill/>
          </a:ln>
          <a:effectLst>
            <a:outerShdw blurRad="76200" dist="508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94561" y="584684"/>
            <a:ext cx="1799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MyriadSetPro-Semibold" panose="02000400000000000000" pitchFamily="2" charset="0"/>
              </a:rPr>
              <a:t>FINANCING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66569" y="152636"/>
            <a:ext cx="1655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类金融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454566" y="2652774"/>
            <a:ext cx="688356" cy="688356"/>
            <a:chOff x="3155950" y="-7526338"/>
            <a:chExt cx="379413" cy="379413"/>
          </a:xfrm>
          <a:solidFill>
            <a:schemeClr val="tx1"/>
          </a:solidFill>
        </p:grpSpPr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155950" y="-7526338"/>
              <a:ext cx="379413" cy="379413"/>
            </a:xfrm>
            <a:custGeom>
              <a:avLst/>
              <a:gdLst>
                <a:gd name="T0" fmla="*/ 207 w 239"/>
                <a:gd name="T1" fmla="*/ 87 h 239"/>
                <a:gd name="T2" fmla="*/ 207 w 239"/>
                <a:gd name="T3" fmla="*/ 11 h 239"/>
                <a:gd name="T4" fmla="*/ 164 w 239"/>
                <a:gd name="T5" fmla="*/ 11 h 239"/>
                <a:gd name="T6" fmla="*/ 164 w 239"/>
                <a:gd name="T7" fmla="*/ 44 h 239"/>
                <a:gd name="T8" fmla="*/ 120 w 239"/>
                <a:gd name="T9" fmla="*/ 0 h 239"/>
                <a:gd name="T10" fmla="*/ 0 w 239"/>
                <a:gd name="T11" fmla="*/ 120 h 239"/>
                <a:gd name="T12" fmla="*/ 21 w 239"/>
                <a:gd name="T13" fmla="*/ 120 h 239"/>
                <a:gd name="T14" fmla="*/ 21 w 239"/>
                <a:gd name="T15" fmla="*/ 239 h 239"/>
                <a:gd name="T16" fmla="*/ 88 w 239"/>
                <a:gd name="T17" fmla="*/ 239 h 239"/>
                <a:gd name="T18" fmla="*/ 88 w 239"/>
                <a:gd name="T19" fmla="*/ 142 h 239"/>
                <a:gd name="T20" fmla="*/ 152 w 239"/>
                <a:gd name="T21" fmla="*/ 142 h 239"/>
                <a:gd name="T22" fmla="*/ 152 w 239"/>
                <a:gd name="T23" fmla="*/ 239 h 239"/>
                <a:gd name="T24" fmla="*/ 218 w 239"/>
                <a:gd name="T25" fmla="*/ 239 h 239"/>
                <a:gd name="T26" fmla="*/ 218 w 239"/>
                <a:gd name="T27" fmla="*/ 120 h 239"/>
                <a:gd name="T28" fmla="*/ 239 w 239"/>
                <a:gd name="T29" fmla="*/ 120 h 239"/>
                <a:gd name="T30" fmla="*/ 207 w 239"/>
                <a:gd name="T31" fmla="*/ 8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9" h="239">
                  <a:moveTo>
                    <a:pt x="207" y="87"/>
                  </a:moveTo>
                  <a:lnTo>
                    <a:pt x="207" y="11"/>
                  </a:lnTo>
                  <a:lnTo>
                    <a:pt x="164" y="11"/>
                  </a:lnTo>
                  <a:lnTo>
                    <a:pt x="164" y="44"/>
                  </a:lnTo>
                  <a:lnTo>
                    <a:pt x="120" y="0"/>
                  </a:lnTo>
                  <a:lnTo>
                    <a:pt x="0" y="120"/>
                  </a:lnTo>
                  <a:lnTo>
                    <a:pt x="21" y="120"/>
                  </a:lnTo>
                  <a:lnTo>
                    <a:pt x="21" y="239"/>
                  </a:lnTo>
                  <a:lnTo>
                    <a:pt x="88" y="239"/>
                  </a:lnTo>
                  <a:lnTo>
                    <a:pt x="88" y="142"/>
                  </a:lnTo>
                  <a:lnTo>
                    <a:pt x="152" y="142"/>
                  </a:lnTo>
                  <a:lnTo>
                    <a:pt x="152" y="239"/>
                  </a:lnTo>
                  <a:lnTo>
                    <a:pt x="218" y="239"/>
                  </a:lnTo>
                  <a:lnTo>
                    <a:pt x="218" y="120"/>
                  </a:lnTo>
                  <a:lnTo>
                    <a:pt x="239" y="120"/>
                  </a:lnTo>
                  <a:lnTo>
                    <a:pt x="207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309938" y="-7281863"/>
              <a:ext cx="69850" cy="134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309938" y="-7281863"/>
              <a:ext cx="69850" cy="134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309938" y="-7281863"/>
              <a:ext cx="69850" cy="134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309938" y="-7281863"/>
              <a:ext cx="69850" cy="134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椭圆 9"/>
          <p:cNvSpPr/>
          <p:nvPr/>
        </p:nvSpPr>
        <p:spPr>
          <a:xfrm>
            <a:off x="2150672" y="2348880"/>
            <a:ext cx="1296144" cy="12961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808634" y="3806532"/>
            <a:ext cx="1980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有房一族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5688449" y="2675816"/>
            <a:ext cx="809322" cy="642272"/>
            <a:chOff x="1970088" y="1004888"/>
            <a:chExt cx="446087" cy="354012"/>
          </a:xfrm>
          <a:solidFill>
            <a:schemeClr val="tx1"/>
          </a:solidFill>
        </p:grpSpPr>
        <p:sp>
          <p:nvSpPr>
            <p:cNvPr id="21" name="Freeform 752"/>
            <p:cNvSpPr>
              <a:spLocks noEditPoints="1"/>
            </p:cNvSpPr>
            <p:nvPr/>
          </p:nvSpPr>
          <p:spPr bwMode="auto">
            <a:xfrm>
              <a:off x="1970088" y="1049338"/>
              <a:ext cx="387350" cy="273050"/>
            </a:xfrm>
            <a:custGeom>
              <a:avLst/>
              <a:gdLst>
                <a:gd name="T0" fmla="*/ 81 w 151"/>
                <a:gd name="T1" fmla="*/ 11 h 107"/>
                <a:gd name="T2" fmla="*/ 41 w 151"/>
                <a:gd name="T3" fmla="*/ 20 h 107"/>
                <a:gd name="T4" fmla="*/ 25 w 151"/>
                <a:gd name="T5" fmla="*/ 2 h 107"/>
                <a:gd name="T6" fmla="*/ 27 w 151"/>
                <a:gd name="T7" fmla="*/ 28 h 107"/>
                <a:gd name="T8" fmla="*/ 12 w 151"/>
                <a:gd name="T9" fmla="*/ 49 h 107"/>
                <a:gd name="T10" fmla="*/ 7 w 151"/>
                <a:gd name="T11" fmla="*/ 49 h 107"/>
                <a:gd name="T12" fmla="*/ 4 w 151"/>
                <a:gd name="T13" fmla="*/ 47 h 107"/>
                <a:gd name="T14" fmla="*/ 0 w 151"/>
                <a:gd name="T15" fmla="*/ 59 h 107"/>
                <a:gd name="T16" fmla="*/ 4 w 151"/>
                <a:gd name="T17" fmla="*/ 71 h 107"/>
                <a:gd name="T18" fmla="*/ 7 w 151"/>
                <a:gd name="T19" fmla="*/ 69 h 107"/>
                <a:gd name="T20" fmla="*/ 12 w 151"/>
                <a:gd name="T21" fmla="*/ 69 h 107"/>
                <a:gd name="T22" fmla="*/ 81 w 151"/>
                <a:gd name="T23" fmla="*/ 107 h 107"/>
                <a:gd name="T24" fmla="*/ 151 w 151"/>
                <a:gd name="T25" fmla="*/ 59 h 107"/>
                <a:gd name="T26" fmla="*/ 81 w 151"/>
                <a:gd name="T27" fmla="*/ 11 h 107"/>
                <a:gd name="T28" fmla="*/ 108 w 151"/>
                <a:gd name="T29" fmla="*/ 29 h 107"/>
                <a:gd name="T30" fmla="*/ 104 w 151"/>
                <a:gd name="T31" fmla="*/ 31 h 107"/>
                <a:gd name="T32" fmla="*/ 81 w 151"/>
                <a:gd name="T33" fmla="*/ 26 h 107"/>
                <a:gd name="T34" fmla="*/ 58 w 151"/>
                <a:gd name="T35" fmla="*/ 31 h 107"/>
                <a:gd name="T36" fmla="*/ 57 w 151"/>
                <a:gd name="T37" fmla="*/ 31 h 107"/>
                <a:gd name="T38" fmla="*/ 57 w 151"/>
                <a:gd name="T39" fmla="*/ 31 h 107"/>
                <a:gd name="T40" fmla="*/ 56 w 151"/>
                <a:gd name="T41" fmla="*/ 31 h 107"/>
                <a:gd name="T42" fmla="*/ 54 w 151"/>
                <a:gd name="T43" fmla="*/ 29 h 107"/>
                <a:gd name="T44" fmla="*/ 55 w 151"/>
                <a:gd name="T45" fmla="*/ 25 h 107"/>
                <a:gd name="T46" fmla="*/ 81 w 151"/>
                <a:gd name="T47" fmla="*/ 20 h 107"/>
                <a:gd name="T48" fmla="*/ 106 w 151"/>
                <a:gd name="T49" fmla="*/ 25 h 107"/>
                <a:gd name="T50" fmla="*/ 108 w 151"/>
                <a:gd name="T51" fmla="*/ 2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1" h="107">
                  <a:moveTo>
                    <a:pt x="81" y="11"/>
                  </a:moveTo>
                  <a:cubicBezTo>
                    <a:pt x="66" y="11"/>
                    <a:pt x="52" y="14"/>
                    <a:pt x="41" y="20"/>
                  </a:cubicBezTo>
                  <a:cubicBezTo>
                    <a:pt x="38" y="11"/>
                    <a:pt x="30" y="0"/>
                    <a:pt x="25" y="2"/>
                  </a:cubicBezTo>
                  <a:cubicBezTo>
                    <a:pt x="31" y="13"/>
                    <a:pt x="28" y="25"/>
                    <a:pt x="27" y="28"/>
                  </a:cubicBezTo>
                  <a:cubicBezTo>
                    <a:pt x="20" y="34"/>
                    <a:pt x="15" y="41"/>
                    <a:pt x="12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8"/>
                    <a:pt x="5" y="47"/>
                    <a:pt x="4" y="47"/>
                  </a:cubicBezTo>
                  <a:cubicBezTo>
                    <a:pt x="2" y="47"/>
                    <a:pt x="0" y="53"/>
                    <a:pt x="0" y="59"/>
                  </a:cubicBezTo>
                  <a:cubicBezTo>
                    <a:pt x="0" y="66"/>
                    <a:pt x="2" y="71"/>
                    <a:pt x="4" y="71"/>
                  </a:cubicBezTo>
                  <a:cubicBezTo>
                    <a:pt x="5" y="71"/>
                    <a:pt x="6" y="70"/>
                    <a:pt x="7" y="69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9" y="91"/>
                    <a:pt x="47" y="107"/>
                    <a:pt x="81" y="107"/>
                  </a:cubicBezTo>
                  <a:cubicBezTo>
                    <a:pt x="120" y="107"/>
                    <a:pt x="151" y="85"/>
                    <a:pt x="151" y="59"/>
                  </a:cubicBezTo>
                  <a:cubicBezTo>
                    <a:pt x="151" y="33"/>
                    <a:pt x="120" y="11"/>
                    <a:pt x="81" y="11"/>
                  </a:cubicBezTo>
                  <a:close/>
                  <a:moveTo>
                    <a:pt x="108" y="29"/>
                  </a:moveTo>
                  <a:cubicBezTo>
                    <a:pt x="107" y="31"/>
                    <a:pt x="105" y="31"/>
                    <a:pt x="104" y="31"/>
                  </a:cubicBezTo>
                  <a:cubicBezTo>
                    <a:pt x="96" y="27"/>
                    <a:pt x="88" y="26"/>
                    <a:pt x="81" y="26"/>
                  </a:cubicBezTo>
                  <a:cubicBezTo>
                    <a:pt x="68" y="26"/>
                    <a:pt x="59" y="30"/>
                    <a:pt x="58" y="31"/>
                  </a:cubicBezTo>
                  <a:cubicBezTo>
                    <a:pt x="58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1"/>
                    <a:pt x="57" y="31"/>
                    <a:pt x="56" y="31"/>
                  </a:cubicBezTo>
                  <a:cubicBezTo>
                    <a:pt x="55" y="31"/>
                    <a:pt x="54" y="30"/>
                    <a:pt x="54" y="29"/>
                  </a:cubicBezTo>
                  <a:cubicBezTo>
                    <a:pt x="53" y="28"/>
                    <a:pt x="53" y="26"/>
                    <a:pt x="55" y="25"/>
                  </a:cubicBezTo>
                  <a:cubicBezTo>
                    <a:pt x="55" y="25"/>
                    <a:pt x="66" y="20"/>
                    <a:pt x="81" y="20"/>
                  </a:cubicBezTo>
                  <a:cubicBezTo>
                    <a:pt x="89" y="20"/>
                    <a:pt x="98" y="21"/>
                    <a:pt x="106" y="25"/>
                  </a:cubicBezTo>
                  <a:cubicBezTo>
                    <a:pt x="108" y="26"/>
                    <a:pt x="108" y="28"/>
                    <a:pt x="10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753"/>
            <p:cNvSpPr>
              <a:spLocks noChangeArrowheads="1"/>
            </p:cNvSpPr>
            <p:nvPr/>
          </p:nvSpPr>
          <p:spPr bwMode="auto">
            <a:xfrm>
              <a:off x="2141538" y="1004888"/>
              <a:ext cx="63500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754"/>
            <p:cNvSpPr>
              <a:spLocks/>
            </p:cNvSpPr>
            <p:nvPr/>
          </p:nvSpPr>
          <p:spPr bwMode="auto">
            <a:xfrm>
              <a:off x="2079625" y="1254125"/>
              <a:ext cx="44450" cy="104775"/>
            </a:xfrm>
            <a:custGeom>
              <a:avLst/>
              <a:gdLst>
                <a:gd name="T0" fmla="*/ 28 w 28"/>
                <a:gd name="T1" fmla="*/ 66 h 66"/>
                <a:gd name="T2" fmla="*/ 15 w 28"/>
                <a:gd name="T3" fmla="*/ 58 h 66"/>
                <a:gd name="T4" fmla="*/ 0 w 28"/>
                <a:gd name="T5" fmla="*/ 66 h 66"/>
                <a:gd name="T6" fmla="*/ 0 w 28"/>
                <a:gd name="T7" fmla="*/ 32 h 66"/>
                <a:gd name="T8" fmla="*/ 0 w 28"/>
                <a:gd name="T9" fmla="*/ 0 h 66"/>
                <a:gd name="T10" fmla="*/ 15 w 28"/>
                <a:gd name="T11" fmla="*/ 0 h 66"/>
                <a:gd name="T12" fmla="*/ 28 w 28"/>
                <a:gd name="T13" fmla="*/ 0 h 66"/>
                <a:gd name="T14" fmla="*/ 28 w 28"/>
                <a:gd name="T15" fmla="*/ 32 h 66"/>
                <a:gd name="T16" fmla="*/ 28 w 28"/>
                <a:gd name="T1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66">
                  <a:moveTo>
                    <a:pt x="28" y="66"/>
                  </a:moveTo>
                  <a:lnTo>
                    <a:pt x="15" y="58"/>
                  </a:lnTo>
                  <a:lnTo>
                    <a:pt x="0" y="66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5" y="0"/>
                  </a:lnTo>
                  <a:lnTo>
                    <a:pt x="28" y="0"/>
                  </a:lnTo>
                  <a:lnTo>
                    <a:pt x="28" y="32"/>
                  </a:lnTo>
                  <a:lnTo>
                    <a:pt x="28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755"/>
            <p:cNvSpPr>
              <a:spLocks/>
            </p:cNvSpPr>
            <p:nvPr/>
          </p:nvSpPr>
          <p:spPr bwMode="auto">
            <a:xfrm>
              <a:off x="2244725" y="1254125"/>
              <a:ext cx="42863" cy="104775"/>
            </a:xfrm>
            <a:custGeom>
              <a:avLst/>
              <a:gdLst>
                <a:gd name="T0" fmla="*/ 27 w 27"/>
                <a:gd name="T1" fmla="*/ 66 h 66"/>
                <a:gd name="T2" fmla="*/ 14 w 27"/>
                <a:gd name="T3" fmla="*/ 58 h 66"/>
                <a:gd name="T4" fmla="*/ 0 w 27"/>
                <a:gd name="T5" fmla="*/ 66 h 66"/>
                <a:gd name="T6" fmla="*/ 0 w 27"/>
                <a:gd name="T7" fmla="*/ 32 h 66"/>
                <a:gd name="T8" fmla="*/ 0 w 27"/>
                <a:gd name="T9" fmla="*/ 0 h 66"/>
                <a:gd name="T10" fmla="*/ 14 w 27"/>
                <a:gd name="T11" fmla="*/ 0 h 66"/>
                <a:gd name="T12" fmla="*/ 27 w 27"/>
                <a:gd name="T13" fmla="*/ 0 h 66"/>
                <a:gd name="T14" fmla="*/ 27 w 27"/>
                <a:gd name="T15" fmla="*/ 32 h 66"/>
                <a:gd name="T16" fmla="*/ 27 w 27"/>
                <a:gd name="T1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66">
                  <a:moveTo>
                    <a:pt x="27" y="66"/>
                  </a:moveTo>
                  <a:lnTo>
                    <a:pt x="14" y="58"/>
                  </a:lnTo>
                  <a:lnTo>
                    <a:pt x="0" y="66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27" y="0"/>
                  </a:lnTo>
                  <a:lnTo>
                    <a:pt x="27" y="32"/>
                  </a:lnTo>
                  <a:lnTo>
                    <a:pt x="27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756"/>
            <p:cNvSpPr>
              <a:spLocks noEditPoints="1"/>
            </p:cNvSpPr>
            <p:nvPr/>
          </p:nvSpPr>
          <p:spPr bwMode="auto">
            <a:xfrm>
              <a:off x="2346325" y="1182688"/>
              <a:ext cx="69850" cy="39688"/>
            </a:xfrm>
            <a:custGeom>
              <a:avLst/>
              <a:gdLst>
                <a:gd name="T0" fmla="*/ 0 w 27"/>
                <a:gd name="T1" fmla="*/ 10 h 16"/>
                <a:gd name="T2" fmla="*/ 0 w 27"/>
                <a:gd name="T3" fmla="*/ 10 h 16"/>
                <a:gd name="T4" fmla="*/ 1 w 27"/>
                <a:gd name="T5" fmla="*/ 8 h 16"/>
                <a:gd name="T6" fmla="*/ 3 w 27"/>
                <a:gd name="T7" fmla="*/ 9 h 16"/>
                <a:gd name="T8" fmla="*/ 3 w 27"/>
                <a:gd name="T9" fmla="*/ 9 h 16"/>
                <a:gd name="T10" fmla="*/ 3 w 27"/>
                <a:gd name="T11" fmla="*/ 9 h 16"/>
                <a:gd name="T12" fmla="*/ 3 w 27"/>
                <a:gd name="T13" fmla="*/ 9 h 16"/>
                <a:gd name="T14" fmla="*/ 5 w 27"/>
                <a:gd name="T15" fmla="*/ 11 h 16"/>
                <a:gd name="T16" fmla="*/ 11 w 27"/>
                <a:gd name="T17" fmla="*/ 13 h 16"/>
                <a:gd name="T18" fmla="*/ 10 w 27"/>
                <a:gd name="T19" fmla="*/ 12 h 16"/>
                <a:gd name="T20" fmla="*/ 7 w 27"/>
                <a:gd name="T21" fmla="*/ 9 h 16"/>
                <a:gd name="T22" fmla="*/ 7 w 27"/>
                <a:gd name="T23" fmla="*/ 7 h 16"/>
                <a:gd name="T24" fmla="*/ 9 w 27"/>
                <a:gd name="T25" fmla="*/ 2 h 16"/>
                <a:gd name="T26" fmla="*/ 14 w 27"/>
                <a:gd name="T27" fmla="*/ 0 h 16"/>
                <a:gd name="T28" fmla="*/ 15 w 27"/>
                <a:gd name="T29" fmla="*/ 0 h 16"/>
                <a:gd name="T30" fmla="*/ 19 w 27"/>
                <a:gd name="T31" fmla="*/ 2 h 16"/>
                <a:gd name="T32" fmla="*/ 21 w 27"/>
                <a:gd name="T33" fmla="*/ 7 h 16"/>
                <a:gd name="T34" fmla="*/ 20 w 27"/>
                <a:gd name="T35" fmla="*/ 10 h 16"/>
                <a:gd name="T36" fmla="*/ 25 w 27"/>
                <a:gd name="T37" fmla="*/ 8 h 16"/>
                <a:gd name="T38" fmla="*/ 27 w 27"/>
                <a:gd name="T39" fmla="*/ 8 h 16"/>
                <a:gd name="T40" fmla="*/ 26 w 27"/>
                <a:gd name="T41" fmla="*/ 10 h 16"/>
                <a:gd name="T42" fmla="*/ 17 w 27"/>
                <a:gd name="T43" fmla="*/ 14 h 16"/>
                <a:gd name="T44" fmla="*/ 15 w 27"/>
                <a:gd name="T45" fmla="*/ 15 h 16"/>
                <a:gd name="T46" fmla="*/ 11 w 27"/>
                <a:gd name="T47" fmla="*/ 16 h 16"/>
                <a:gd name="T48" fmla="*/ 3 w 27"/>
                <a:gd name="T49" fmla="*/ 13 h 16"/>
                <a:gd name="T50" fmla="*/ 14 w 27"/>
                <a:gd name="T51" fmla="*/ 3 h 16"/>
                <a:gd name="T52" fmla="*/ 11 w 27"/>
                <a:gd name="T53" fmla="*/ 4 h 16"/>
                <a:gd name="T54" fmla="*/ 10 w 27"/>
                <a:gd name="T55" fmla="*/ 7 h 16"/>
                <a:gd name="T56" fmla="*/ 10 w 27"/>
                <a:gd name="T57" fmla="*/ 8 h 16"/>
                <a:gd name="T58" fmla="*/ 11 w 27"/>
                <a:gd name="T59" fmla="*/ 10 h 16"/>
                <a:gd name="T60" fmla="*/ 16 w 27"/>
                <a:gd name="T61" fmla="*/ 11 h 16"/>
                <a:gd name="T62" fmla="*/ 16 w 27"/>
                <a:gd name="T63" fmla="*/ 11 h 16"/>
                <a:gd name="T64" fmla="*/ 18 w 27"/>
                <a:gd name="T65" fmla="*/ 7 h 16"/>
                <a:gd name="T66" fmla="*/ 17 w 27"/>
                <a:gd name="T67" fmla="*/ 4 h 16"/>
                <a:gd name="T68" fmla="*/ 15 w 27"/>
                <a:gd name="T6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" h="16">
                  <a:moveTo>
                    <a:pt x="3" y="13"/>
                  </a:moveTo>
                  <a:cubicBezTo>
                    <a:pt x="1" y="12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2" y="8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0"/>
                    <a:pt x="4" y="10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2"/>
                    <a:pt x="8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8" y="11"/>
                    <a:pt x="8" y="10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8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5"/>
                    <a:pt x="7" y="4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1"/>
                    <a:pt x="12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7" y="0"/>
                    <a:pt x="18" y="1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3"/>
                    <a:pt x="21" y="5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8"/>
                    <a:pt x="21" y="9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2" y="10"/>
                    <a:pt x="23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9"/>
                    <a:pt x="27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3" y="13"/>
                    <a:pt x="20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6" y="14"/>
                    <a:pt x="16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3" y="15"/>
                    <a:pt x="12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7" y="16"/>
                    <a:pt x="5" y="14"/>
                    <a:pt x="3" y="13"/>
                  </a:cubicBezTo>
                  <a:close/>
                  <a:moveTo>
                    <a:pt x="15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2" y="3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1" y="9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4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0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8" y="5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3"/>
                    <a:pt x="16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" name="椭圆 19"/>
          <p:cNvSpPr/>
          <p:nvPr/>
        </p:nvSpPr>
        <p:spPr>
          <a:xfrm>
            <a:off x="5445038" y="2348880"/>
            <a:ext cx="1296144" cy="12961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103000" y="3806532"/>
            <a:ext cx="1980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理财＋融资</a:t>
            </a:r>
          </a:p>
        </p:txBody>
      </p:sp>
      <p:sp>
        <p:nvSpPr>
          <p:cNvPr id="29" name="椭圆 28"/>
          <p:cNvSpPr/>
          <p:nvPr/>
        </p:nvSpPr>
        <p:spPr>
          <a:xfrm>
            <a:off x="8739404" y="2348880"/>
            <a:ext cx="1296144" cy="12961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487"/>
          <p:cNvSpPr>
            <a:spLocks noEditPoints="1"/>
          </p:cNvSpPr>
          <p:nvPr/>
        </p:nvSpPr>
        <p:spPr bwMode="auto">
          <a:xfrm>
            <a:off x="9048935" y="2614728"/>
            <a:ext cx="677082" cy="764448"/>
          </a:xfrm>
          <a:custGeom>
            <a:avLst/>
            <a:gdLst>
              <a:gd name="T0" fmla="*/ 185 w 253"/>
              <a:gd name="T1" fmla="*/ 37 h 287"/>
              <a:gd name="T2" fmla="*/ 127 w 253"/>
              <a:gd name="T3" fmla="*/ 0 h 287"/>
              <a:gd name="T4" fmla="*/ 126 w 253"/>
              <a:gd name="T5" fmla="*/ 0 h 287"/>
              <a:gd name="T6" fmla="*/ 69 w 253"/>
              <a:gd name="T7" fmla="*/ 37 h 287"/>
              <a:gd name="T8" fmla="*/ 0 w 253"/>
              <a:gd name="T9" fmla="*/ 30 h 287"/>
              <a:gd name="T10" fmla="*/ 0 w 253"/>
              <a:gd name="T11" fmla="*/ 30 h 287"/>
              <a:gd name="T12" fmla="*/ 0 w 253"/>
              <a:gd name="T13" fmla="*/ 97 h 287"/>
              <a:gd name="T14" fmla="*/ 0 w 253"/>
              <a:gd name="T15" fmla="*/ 98 h 287"/>
              <a:gd name="T16" fmla="*/ 14 w 253"/>
              <a:gd name="T17" fmla="*/ 170 h 287"/>
              <a:gd name="T18" fmla="*/ 49 w 253"/>
              <a:gd name="T19" fmla="*/ 229 h 287"/>
              <a:gd name="T20" fmla="*/ 122 w 253"/>
              <a:gd name="T21" fmla="*/ 284 h 287"/>
              <a:gd name="T22" fmla="*/ 127 w 253"/>
              <a:gd name="T23" fmla="*/ 287 h 287"/>
              <a:gd name="T24" fmla="*/ 132 w 253"/>
              <a:gd name="T25" fmla="*/ 284 h 287"/>
              <a:gd name="T26" fmla="*/ 204 w 253"/>
              <a:gd name="T27" fmla="*/ 229 h 287"/>
              <a:gd name="T28" fmla="*/ 240 w 253"/>
              <a:gd name="T29" fmla="*/ 170 h 287"/>
              <a:gd name="T30" fmla="*/ 253 w 253"/>
              <a:gd name="T31" fmla="*/ 98 h 287"/>
              <a:gd name="T32" fmla="*/ 253 w 253"/>
              <a:gd name="T33" fmla="*/ 30 h 287"/>
              <a:gd name="T34" fmla="*/ 253 w 253"/>
              <a:gd name="T35" fmla="*/ 30 h 287"/>
              <a:gd name="T36" fmla="*/ 185 w 253"/>
              <a:gd name="T37" fmla="*/ 37 h 287"/>
              <a:gd name="T38" fmla="*/ 219 w 253"/>
              <a:gd name="T39" fmla="*/ 101 h 287"/>
              <a:gd name="T40" fmla="*/ 208 w 253"/>
              <a:gd name="T41" fmla="*/ 159 h 287"/>
              <a:gd name="T42" fmla="*/ 182 w 253"/>
              <a:gd name="T43" fmla="*/ 204 h 287"/>
              <a:gd name="T44" fmla="*/ 180 w 253"/>
              <a:gd name="T45" fmla="*/ 205 h 287"/>
              <a:gd name="T46" fmla="*/ 127 w 253"/>
              <a:gd name="T47" fmla="*/ 249 h 287"/>
              <a:gd name="T48" fmla="*/ 73 w 253"/>
              <a:gd name="T49" fmla="*/ 205 h 287"/>
              <a:gd name="T50" fmla="*/ 72 w 253"/>
              <a:gd name="T51" fmla="*/ 204 h 287"/>
              <a:gd name="T52" fmla="*/ 45 w 253"/>
              <a:gd name="T53" fmla="*/ 159 h 287"/>
              <a:gd name="T54" fmla="*/ 34 w 253"/>
              <a:gd name="T55" fmla="*/ 101 h 287"/>
              <a:gd name="T56" fmla="*/ 34 w 253"/>
              <a:gd name="T57" fmla="*/ 75 h 287"/>
              <a:gd name="T58" fmla="*/ 79 w 253"/>
              <a:gd name="T59" fmla="*/ 73 h 287"/>
              <a:gd name="T60" fmla="*/ 126 w 253"/>
              <a:gd name="T61" fmla="*/ 48 h 287"/>
              <a:gd name="T62" fmla="*/ 174 w 253"/>
              <a:gd name="T63" fmla="*/ 73 h 287"/>
              <a:gd name="T64" fmla="*/ 219 w 253"/>
              <a:gd name="T65" fmla="*/ 75 h 287"/>
              <a:gd name="T66" fmla="*/ 219 w 253"/>
              <a:gd name="T67" fmla="*/ 101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3" h="287">
                <a:moveTo>
                  <a:pt x="185" y="37"/>
                </a:moveTo>
                <a:cubicBezTo>
                  <a:pt x="156" y="32"/>
                  <a:pt x="129" y="0"/>
                  <a:pt x="127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5" y="0"/>
                  <a:pt x="98" y="32"/>
                  <a:pt x="69" y="37"/>
                </a:cubicBezTo>
                <a:cubicBezTo>
                  <a:pt x="40" y="42"/>
                  <a:pt x="2" y="29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9"/>
                  <a:pt x="3" y="141"/>
                  <a:pt x="14" y="170"/>
                </a:cubicBezTo>
                <a:cubicBezTo>
                  <a:pt x="24" y="199"/>
                  <a:pt x="44" y="223"/>
                  <a:pt x="49" y="229"/>
                </a:cubicBezTo>
                <a:cubicBezTo>
                  <a:pt x="53" y="233"/>
                  <a:pt x="81" y="263"/>
                  <a:pt x="122" y="284"/>
                </a:cubicBezTo>
                <a:cubicBezTo>
                  <a:pt x="127" y="287"/>
                  <a:pt x="127" y="287"/>
                  <a:pt x="127" y="287"/>
                </a:cubicBezTo>
                <a:cubicBezTo>
                  <a:pt x="132" y="284"/>
                  <a:pt x="132" y="284"/>
                  <a:pt x="132" y="284"/>
                </a:cubicBezTo>
                <a:cubicBezTo>
                  <a:pt x="173" y="263"/>
                  <a:pt x="201" y="233"/>
                  <a:pt x="204" y="229"/>
                </a:cubicBezTo>
                <a:cubicBezTo>
                  <a:pt x="210" y="223"/>
                  <a:pt x="230" y="199"/>
                  <a:pt x="240" y="170"/>
                </a:cubicBezTo>
                <a:cubicBezTo>
                  <a:pt x="250" y="141"/>
                  <a:pt x="253" y="99"/>
                  <a:pt x="253" y="98"/>
                </a:cubicBezTo>
                <a:cubicBezTo>
                  <a:pt x="253" y="30"/>
                  <a:pt x="253" y="30"/>
                  <a:pt x="253" y="30"/>
                </a:cubicBezTo>
                <a:cubicBezTo>
                  <a:pt x="253" y="30"/>
                  <a:pt x="253" y="30"/>
                  <a:pt x="253" y="30"/>
                </a:cubicBezTo>
                <a:cubicBezTo>
                  <a:pt x="252" y="29"/>
                  <a:pt x="214" y="42"/>
                  <a:pt x="185" y="37"/>
                </a:cubicBezTo>
                <a:close/>
                <a:moveTo>
                  <a:pt x="219" y="101"/>
                </a:moveTo>
                <a:cubicBezTo>
                  <a:pt x="219" y="105"/>
                  <a:pt x="216" y="137"/>
                  <a:pt x="208" y="159"/>
                </a:cubicBezTo>
                <a:cubicBezTo>
                  <a:pt x="200" y="183"/>
                  <a:pt x="183" y="202"/>
                  <a:pt x="182" y="204"/>
                </a:cubicBezTo>
                <a:cubicBezTo>
                  <a:pt x="180" y="205"/>
                  <a:pt x="180" y="205"/>
                  <a:pt x="180" y="205"/>
                </a:cubicBezTo>
                <a:cubicBezTo>
                  <a:pt x="180" y="205"/>
                  <a:pt x="158" y="230"/>
                  <a:pt x="127" y="249"/>
                </a:cubicBezTo>
                <a:cubicBezTo>
                  <a:pt x="95" y="230"/>
                  <a:pt x="73" y="205"/>
                  <a:pt x="73" y="205"/>
                </a:cubicBezTo>
                <a:cubicBezTo>
                  <a:pt x="72" y="204"/>
                  <a:pt x="72" y="204"/>
                  <a:pt x="72" y="204"/>
                </a:cubicBezTo>
                <a:cubicBezTo>
                  <a:pt x="70" y="202"/>
                  <a:pt x="53" y="183"/>
                  <a:pt x="45" y="159"/>
                </a:cubicBezTo>
                <a:cubicBezTo>
                  <a:pt x="37" y="137"/>
                  <a:pt x="35" y="105"/>
                  <a:pt x="34" y="101"/>
                </a:cubicBezTo>
                <a:cubicBezTo>
                  <a:pt x="34" y="75"/>
                  <a:pt x="34" y="75"/>
                  <a:pt x="34" y="75"/>
                </a:cubicBezTo>
                <a:cubicBezTo>
                  <a:pt x="44" y="73"/>
                  <a:pt x="62" y="76"/>
                  <a:pt x="79" y="73"/>
                </a:cubicBezTo>
                <a:cubicBezTo>
                  <a:pt x="101" y="69"/>
                  <a:pt x="124" y="48"/>
                  <a:pt x="126" y="48"/>
                </a:cubicBezTo>
                <a:cubicBezTo>
                  <a:pt x="129" y="48"/>
                  <a:pt x="151" y="69"/>
                  <a:pt x="174" y="73"/>
                </a:cubicBezTo>
                <a:cubicBezTo>
                  <a:pt x="191" y="76"/>
                  <a:pt x="209" y="73"/>
                  <a:pt x="219" y="75"/>
                </a:cubicBezTo>
                <a:lnTo>
                  <a:pt x="219" y="1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397366" y="3806532"/>
            <a:ext cx="1980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值得信赖</a:t>
            </a:r>
          </a:p>
        </p:txBody>
      </p:sp>
      <p:sp>
        <p:nvSpPr>
          <p:cNvPr id="31" name="矩形 30"/>
          <p:cNvSpPr/>
          <p:nvPr/>
        </p:nvSpPr>
        <p:spPr>
          <a:xfrm>
            <a:off x="1990750" y="5028855"/>
            <a:ext cx="666074" cy="6660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我们也是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28832" y="4977172"/>
            <a:ext cx="7470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国内最大的持牌专业金融机构</a:t>
            </a:r>
          </a:p>
        </p:txBody>
      </p:sp>
      <p:sp>
        <p:nvSpPr>
          <p:cNvPr id="33" name="Rectangle 66"/>
          <p:cNvSpPr>
            <a:spLocks/>
          </p:cNvSpPr>
          <p:nvPr/>
        </p:nvSpPr>
        <p:spPr bwMode="auto">
          <a:xfrm>
            <a:off x="10537825" y="6346825"/>
            <a:ext cx="1016000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 anchor="ctr"/>
          <a:lstStyle/>
          <a:p>
            <a:pPr algn="ctr" eaLnBrk="1"/>
            <a:r>
              <a:rPr lang="zh-CN" altLang="en-US" sz="1000" dirty="0">
                <a:latin typeface="微软雅黑" pitchFamily="34" charset="-122"/>
                <a:ea typeface="微软雅黑" pitchFamily="34" charset="-122"/>
                <a:sym typeface="FZLanTingHeiS-DB1-GBK" charset="0"/>
              </a:rPr>
              <a:t>主营业务</a:t>
            </a:r>
            <a:endParaRPr lang="zh-CN" altLang="zh-CN" sz="1000" dirty="0">
              <a:latin typeface="微软雅黑" pitchFamily="34" charset="-122"/>
              <a:ea typeface="微软雅黑" pitchFamily="34" charset="-122"/>
              <a:sym typeface="FZLanTingHeiS-DB1-GB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693734"/>
      </p:ext>
    </p:extLst>
  </p:cSld>
  <p:clrMapOvr>
    <a:masterClrMapping/>
  </p:clrMapOvr>
  <p:transition spd="slow" advTm="3000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0" y="6297613"/>
            <a:ext cx="360363" cy="365125"/>
          </a:xfrm>
          <a:prstGeom prst="rect">
            <a:avLst/>
          </a:prstGeom>
        </p:spPr>
        <p:txBody>
          <a:bodyPr/>
          <a:lstStyle/>
          <a:p>
            <a:fld id="{70F89A6E-6157-44CB-BFDA-F65D0184ED3E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20168" y="2588711"/>
            <a:ext cx="31694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7200" dirty="0">
                <a:solidFill>
                  <a:srgbClr val="FF0000"/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￥</a:t>
            </a:r>
            <a:r>
              <a:rPr lang="en-US" altLang="zh-CN" sz="7200" dirty="0">
                <a:solidFill>
                  <a:srgbClr val="FF0000"/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30</a:t>
            </a:r>
            <a:r>
              <a:rPr lang="zh-CN" altLang="en-US" sz="7200" dirty="0">
                <a:solidFill>
                  <a:srgbClr val="FF0000"/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8662" y="3778729"/>
            <a:ext cx="4212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家庭信用消费贷产品</a:t>
            </a:r>
            <a:r>
              <a:rPr lang="en-US" altLang="zh-CN" dirty="0">
                <a:solidFill>
                  <a:schemeClr val="bg1"/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——</a:t>
            </a:r>
            <a:r>
              <a:rPr lang="zh-CN" altLang="en-US" dirty="0">
                <a:solidFill>
                  <a:schemeClr val="bg1"/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家园云贷</a:t>
            </a:r>
            <a:endParaRPr lang="en-US" altLang="zh-CN" dirty="0">
              <a:solidFill>
                <a:schemeClr val="bg1"/>
              </a:solidFill>
              <a:latin typeface="FZLanTingKanHei-R-GBK" panose="02000000000000000000" pitchFamily="2" charset="-122"/>
              <a:ea typeface="FZLanTingKanHei-R-GBK" panose="02000000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2015</a:t>
            </a:r>
            <a:r>
              <a:rPr lang="zh-CN" altLang="en-US" dirty="0">
                <a:solidFill>
                  <a:schemeClr val="bg1"/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年放款额</a:t>
            </a:r>
          </a:p>
        </p:txBody>
      </p:sp>
      <p:sp>
        <p:nvSpPr>
          <p:cNvPr id="5" name="矩形 4"/>
          <p:cNvSpPr/>
          <p:nvPr/>
        </p:nvSpPr>
        <p:spPr>
          <a:xfrm>
            <a:off x="7477919" y="2588711"/>
            <a:ext cx="281519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dirty="0">
                <a:solidFill>
                  <a:srgbClr val="FF0000"/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851</a:t>
            </a:r>
            <a:r>
              <a:rPr lang="zh-CN" altLang="en-US" sz="7200" dirty="0">
                <a:solidFill>
                  <a:srgbClr val="FF0000"/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个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79282" y="3778729"/>
            <a:ext cx="4212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为</a:t>
            </a:r>
            <a:r>
              <a:rPr lang="en-US" altLang="zh-CN" dirty="0">
                <a:solidFill>
                  <a:schemeClr val="bg1"/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851</a:t>
            </a:r>
            <a:r>
              <a:rPr lang="zh-CN" altLang="en-US" dirty="0">
                <a:solidFill>
                  <a:schemeClr val="bg1"/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个项目提供金融支持</a:t>
            </a:r>
            <a:endParaRPr lang="en-US" altLang="zh-CN" dirty="0">
              <a:solidFill>
                <a:schemeClr val="bg1"/>
              </a:solidFill>
              <a:latin typeface="FZLanTingKanHei-R-GBK" panose="02000000000000000000" pitchFamily="2" charset="-122"/>
              <a:ea typeface="FZLanTingKanHei-R-GBK" panose="02000000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有效提升去化率</a:t>
            </a:r>
          </a:p>
        </p:txBody>
      </p:sp>
      <p:sp>
        <p:nvSpPr>
          <p:cNvPr id="7" name="等腰三角形 6"/>
          <p:cNvSpPr/>
          <p:nvPr/>
        </p:nvSpPr>
        <p:spPr>
          <a:xfrm flipV="1">
            <a:off x="4325176" y="0"/>
            <a:ext cx="3534226" cy="1448780"/>
          </a:xfrm>
          <a:prstGeom prst="triangle">
            <a:avLst/>
          </a:prstGeom>
          <a:gradFill flip="none" rotWithShape="0"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C00000"/>
              </a:gs>
            </a:gsLst>
            <a:lin ang="16200000" scaled="1"/>
            <a:tileRect/>
          </a:gradFill>
          <a:ln>
            <a:noFill/>
          </a:ln>
          <a:effectLst>
            <a:outerShdw blurRad="76200" dist="508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66"/>
          <p:cNvSpPr>
            <a:spLocks/>
          </p:cNvSpPr>
          <p:nvPr/>
        </p:nvSpPr>
        <p:spPr bwMode="auto">
          <a:xfrm>
            <a:off x="10537825" y="6346825"/>
            <a:ext cx="1016000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 anchor="ctr"/>
          <a:lstStyle/>
          <a:p>
            <a:pPr algn="ctr" eaLnBrk="1"/>
            <a:r>
              <a:rPr lang="zh-CN" altLang="en-US" sz="1000" dirty="0">
                <a:solidFill>
                  <a:srgbClr val="E1E1E1"/>
                </a:solidFill>
                <a:latin typeface="微软雅黑" pitchFamily="34" charset="-122"/>
                <a:ea typeface="微软雅黑" pitchFamily="34" charset="-122"/>
                <a:sym typeface="FZLanTingHeiS-DB1-GBK" charset="0"/>
              </a:rPr>
              <a:t>主营业务</a:t>
            </a:r>
            <a:endParaRPr lang="zh-CN" altLang="zh-CN" sz="1000" dirty="0">
              <a:solidFill>
                <a:srgbClr val="E1E1E1"/>
              </a:solidFill>
              <a:latin typeface="微软雅黑" pitchFamily="34" charset="-122"/>
              <a:ea typeface="微软雅黑" pitchFamily="34" charset="-122"/>
              <a:sym typeface="FZLanTingHeiS-DB1-GB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94561" y="584684"/>
            <a:ext cx="1799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MyriadSetPro-Semibold" panose="02000400000000000000" pitchFamily="2" charset="0"/>
              </a:rPr>
              <a:t>FINANCING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66569" y="152636"/>
            <a:ext cx="1655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类金融</a:t>
            </a:r>
          </a:p>
        </p:txBody>
      </p:sp>
    </p:spTree>
    <p:extLst>
      <p:ext uri="{BB962C8B-B14F-4D97-AF65-F5344CB8AC3E}">
        <p14:creationId xmlns:p14="http://schemas.microsoft.com/office/powerpoint/2010/main" val="710982758"/>
      </p:ext>
    </p:extLst>
  </p:cSld>
  <p:clrMapOvr>
    <a:masterClrMapping/>
  </p:clrMapOvr>
  <p:transition spd="slow" advTm="3000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0" y="6297613"/>
            <a:ext cx="360363" cy="365125"/>
          </a:xfrm>
          <a:prstGeom prst="rect">
            <a:avLst/>
          </a:prstGeom>
        </p:spPr>
        <p:txBody>
          <a:bodyPr/>
          <a:lstStyle/>
          <a:p>
            <a:fld id="{70F89A6E-6157-44CB-BFDA-F65D0184ED3E}" type="slidenum">
              <a:rPr lang="zh-CN" altLang="en-US" smtClean="0">
                <a:solidFill>
                  <a:schemeClr val="tx1"/>
                </a:solidFill>
              </a:rPr>
              <a:pPr/>
              <a:t>24</a:t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794" y="891350"/>
            <a:ext cx="12190413" cy="1908203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en-US" altLang="zh-CN" sz="11600" dirty="0">
                <a:solidFill>
                  <a:schemeClr val="tx1">
                    <a:alpha val="50000"/>
                  </a:schemeClr>
                </a:solidFill>
                <a:latin typeface="MyriadSetPro-Thin" panose="02000203050000020004" pitchFamily="2" charset="0"/>
                <a:ea typeface="FZLanTingKanHei-R-GBK" panose="02000000000000000000" pitchFamily="2" charset="-122"/>
              </a:rPr>
              <a:t>PRINCIPLE</a:t>
            </a:r>
            <a:endParaRPr lang="zh-CN" altLang="en-US" sz="11600" dirty="0">
              <a:solidFill>
                <a:schemeClr val="tx1">
                  <a:alpha val="50000"/>
                </a:schemeClr>
              </a:solidFill>
              <a:latin typeface="MyriadSetPro-Thin" panose="02000203050000020004" pitchFamily="2" charset="0"/>
              <a:ea typeface="FZLanTingKanHei-R-GBK" panose="02000000000000000000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3375" y="2799553"/>
            <a:ext cx="23054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rgbClr val="FF0000"/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服务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05584" y="2799553"/>
            <a:ext cx="23054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rgbClr val="FF0000"/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入口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7793" y="2799553"/>
            <a:ext cx="23054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rgbClr val="FF0000"/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开放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50003" y="2799553"/>
            <a:ext cx="23054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rgbClr val="FF0000"/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平台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25266" y="4506215"/>
            <a:ext cx="6338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建立人与资产的链接</a:t>
            </a:r>
          </a:p>
        </p:txBody>
      </p:sp>
    </p:spTree>
    <p:extLst>
      <p:ext uri="{BB962C8B-B14F-4D97-AF65-F5344CB8AC3E}">
        <p14:creationId xmlns:p14="http://schemas.microsoft.com/office/powerpoint/2010/main" val="4161854551"/>
      </p:ext>
    </p:extLst>
  </p:cSld>
  <p:clrMapOvr>
    <a:masterClrMapping/>
  </p:clrMapOvr>
  <p:transition spd="slow" advTm="3000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0" y="6297613"/>
            <a:ext cx="360363" cy="365125"/>
          </a:xfrm>
          <a:prstGeom prst="rect">
            <a:avLst/>
          </a:prstGeom>
        </p:spPr>
        <p:txBody>
          <a:bodyPr/>
          <a:lstStyle/>
          <a:p>
            <a:fld id="{70F89A6E-6157-44CB-BFDA-F65D0184ED3E}" type="slidenum">
              <a:rPr lang="zh-CN" altLang="en-US" smtClean="0">
                <a:solidFill>
                  <a:schemeClr val="tx1"/>
                </a:solidFill>
              </a:rPr>
              <a:pPr/>
              <a:t>25</a:t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3375" y="296652"/>
            <a:ext cx="11522076" cy="4555081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en-US" altLang="zh-CN" sz="28800" spc="600" dirty="0">
                <a:solidFill>
                  <a:schemeClr val="tx1">
                    <a:alpha val="20000"/>
                  </a:schemeClr>
                </a:solidFill>
                <a:latin typeface="MyriadSetPro-Thin" panose="02000203050000020004" pitchFamily="2" charset="0"/>
                <a:ea typeface="FZLanTingKanHei-R-GBK" panose="02000000000000000000" pitchFamily="2" charset="-122"/>
              </a:rPr>
              <a:t>VALUE</a:t>
            </a:r>
            <a:endParaRPr lang="zh-CN" altLang="en-US" sz="28800" spc="600" dirty="0">
              <a:solidFill>
                <a:schemeClr val="tx1">
                  <a:alpha val="20000"/>
                </a:schemeClr>
              </a:solidFill>
              <a:latin typeface="MyriadSetPro-Thin" panose="02000203050000020004" pitchFamily="2" charset="0"/>
              <a:ea typeface="FZLanTingKanHei-R-GBK" panose="02000000000000000000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05388" y="2230932"/>
            <a:ext cx="4178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核 心 价 值 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6137" y="4161552"/>
            <a:ext cx="287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6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以客户为中心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56137" y="4639572"/>
            <a:ext cx="287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6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以奋斗者为本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56137" y="5117592"/>
            <a:ext cx="287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6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以团队为强大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56137" y="5595612"/>
            <a:ext cx="287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6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以专业为生</a:t>
            </a:r>
          </a:p>
        </p:txBody>
      </p:sp>
    </p:spTree>
    <p:extLst>
      <p:ext uri="{BB962C8B-B14F-4D97-AF65-F5344CB8AC3E}">
        <p14:creationId xmlns:p14="http://schemas.microsoft.com/office/powerpoint/2010/main" val="257507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Tm="3000">
        <p14:honeycomb/>
      </p:transition>
    </mc:Choice>
    <mc:Fallback xmlns="">
      <p:transition spd="slow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7411" y="2573338"/>
            <a:ext cx="3455591" cy="88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中文字体：方正兰亭刊黑</a:t>
            </a:r>
            <a:endParaRPr lang="en-US" altLang="zh-CN" dirty="0">
              <a:latin typeface="FZLanTingKanHei-R-GBK" panose="02000000000000000000" pitchFamily="2" charset="-122"/>
              <a:ea typeface="FZLanTingKanHei-R-GBK" panose="02000000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英文字体：</a:t>
            </a:r>
            <a:r>
              <a:rPr lang="en-US" altLang="zh-CN" dirty="0" err="1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MyriadSetPro</a:t>
            </a:r>
            <a:r>
              <a:rPr lang="en-US" altLang="zh-CN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-Thin</a:t>
            </a:r>
            <a:endParaRPr lang="zh-CN" altLang="en-US" dirty="0">
              <a:latin typeface="FZLanTingKanHei-R-GBK" panose="02000000000000000000" pitchFamily="2" charset="-122"/>
              <a:ea typeface="FZLanTingKanHei-R-GBK" panose="02000000000000000000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640436" y="3744603"/>
            <a:ext cx="540060" cy="540060"/>
          </a:xfrm>
          <a:prstGeom prst="roundRect">
            <a:avLst>
              <a:gd name="adj" fmla="val 255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824383" y="3744603"/>
            <a:ext cx="540060" cy="540060"/>
          </a:xfrm>
          <a:prstGeom prst="roundRect">
            <a:avLst>
              <a:gd name="adj" fmla="val 2557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994215" y="3744603"/>
            <a:ext cx="540060" cy="540060"/>
          </a:xfrm>
          <a:prstGeom prst="roundRect">
            <a:avLst>
              <a:gd name="adj" fmla="val 255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7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54550" y="2204864"/>
            <a:ext cx="28797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谢谢</a:t>
            </a:r>
            <a:endParaRPr lang="en-US" altLang="zh-CN" sz="9600" dirty="0">
              <a:latin typeface="FZLanTingKanHei-R-GBK" panose="02000000000000000000" pitchFamily="2" charset="-122"/>
              <a:ea typeface="FZLanTingKanHei-R-GBK" panose="02000000000000000000" pitchFamily="2" charset="-122"/>
            </a:endParaRPr>
          </a:p>
          <a:p>
            <a:pPr algn="ctr"/>
            <a:r>
              <a:rPr lang="en-US" altLang="zh-CN" sz="28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THANK YOU</a:t>
            </a:r>
            <a:endParaRPr lang="zh-CN" altLang="en-US" sz="2800" dirty="0">
              <a:latin typeface="FZLanTingKanHei-R-GBK" panose="02000000000000000000" pitchFamily="2" charset="-122"/>
              <a:ea typeface="FZLanTingKanHei-R-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667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gallery dir="l"/>
      </p:transition>
    </mc:Choice>
    <mc:Fallback xmlns="">
      <p:transition spd="slow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284" y="4437115"/>
            <a:ext cx="8606318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0413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60" y="315180"/>
            <a:ext cx="10280846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338" y="3097348"/>
            <a:ext cx="5470870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5206" y="3097348"/>
            <a:ext cx="5470872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250" y="3097345"/>
            <a:ext cx="52486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079" y="3097345"/>
            <a:ext cx="52486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260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6297613"/>
            <a:ext cx="360363" cy="365125"/>
          </a:xfrm>
          <a:prstGeom prst="rect">
            <a:avLst/>
          </a:prstGeom>
        </p:spPr>
        <p:txBody>
          <a:bodyPr/>
          <a:lstStyle/>
          <a:p>
            <a:fld id="{F5928893-4303-440F-8534-F991791E45DC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75384" y="1718810"/>
            <a:ext cx="256528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n-US" altLang="zh-CN" sz="3600" dirty="0">
                <a:latin typeface="MyriadSetPro-Semibold" panose="02000400000000000000" pitchFamily="2" charset="0"/>
                <a:ea typeface="微软雅黑" pitchFamily="34" charset="-122"/>
              </a:rPr>
              <a:t>CONTENTS</a:t>
            </a:r>
            <a:endParaRPr lang="zh-CN" altLang="en-US" sz="2800" dirty="0">
              <a:latin typeface="MyriadSetPro-Semibold" panose="02000400000000000000" pitchFamily="2" charset="0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840669" y="2041975"/>
            <a:ext cx="315035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5"/>
          <p:cNvSpPr>
            <a:spLocks/>
          </p:cNvSpPr>
          <p:nvPr/>
        </p:nvSpPr>
        <p:spPr bwMode="auto">
          <a:xfrm>
            <a:off x="5381509" y="2591780"/>
            <a:ext cx="18876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rIns="45720" anchor="ctr">
            <a:spAutoFit/>
          </a:bodyPr>
          <a:lstStyle/>
          <a:p>
            <a:pPr eaLnBrk="1"/>
            <a:r>
              <a:rPr lang="zh-CN" altLang="en-US" sz="2800" dirty="0">
                <a:latin typeface="FZLanTingKanHei-R-GBK" panose="02000000000000000000" pitchFamily="2" charset="-122"/>
                <a:ea typeface="FZLanTingKanHei-R-GBK" panose="02000000000000000000" pitchFamily="2" charset="-122"/>
                <a:sym typeface="FZLanTingKanHei-R-GBK" charset="0"/>
              </a:rPr>
              <a:t>思想与纪律</a:t>
            </a:r>
            <a:endParaRPr lang="zh-CN" altLang="zh-CN" sz="2800" dirty="0">
              <a:latin typeface="FZLanTingKanHei-R-GBK" panose="02000000000000000000" pitchFamily="2" charset="-122"/>
              <a:ea typeface="FZLanTingKanHei-R-GBK" panose="02000000000000000000" pitchFamily="2" charset="-122"/>
              <a:sym typeface="FZLanTingKanHei-R-GBK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943637" y="2686044"/>
            <a:ext cx="334692" cy="334692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6"/>
          <p:cNvSpPr>
            <a:spLocks/>
          </p:cNvSpPr>
          <p:nvPr/>
        </p:nvSpPr>
        <p:spPr bwMode="auto">
          <a:xfrm>
            <a:off x="5381509" y="3301926"/>
            <a:ext cx="15286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rIns="45720" anchor="ctr">
            <a:spAutoFit/>
          </a:bodyPr>
          <a:lstStyle/>
          <a:p>
            <a:pPr eaLnBrk="1"/>
            <a:r>
              <a:rPr lang="zh-CN" altLang="en-US" sz="2800" dirty="0">
                <a:latin typeface="FZLanTingKanHei-R-GBK" panose="02000000000000000000" pitchFamily="2" charset="-122"/>
                <a:ea typeface="FZLanTingKanHei-R-GBK" panose="02000000000000000000" pitchFamily="2" charset="-122"/>
                <a:sym typeface="FZLanTingKanHei-R-GBK" charset="0"/>
              </a:rPr>
              <a:t>学习状况</a:t>
            </a:r>
            <a:endParaRPr lang="zh-CN" altLang="zh-CN" sz="2800" dirty="0">
              <a:latin typeface="FZLanTingKanHei-R-GBK" panose="02000000000000000000" pitchFamily="2" charset="-122"/>
              <a:ea typeface="FZLanTingKanHei-R-GBK" panose="02000000000000000000" pitchFamily="2" charset="-122"/>
              <a:sym typeface="FZLanTingKanHei-R-GBK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943637" y="3396190"/>
            <a:ext cx="334692" cy="334692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7"/>
          <p:cNvSpPr>
            <a:spLocks/>
          </p:cNvSpPr>
          <p:nvPr/>
        </p:nvSpPr>
        <p:spPr bwMode="auto">
          <a:xfrm>
            <a:off x="5381509" y="3936190"/>
            <a:ext cx="15286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rIns="45720" anchor="ctr">
            <a:spAutoFit/>
          </a:bodyPr>
          <a:lstStyle/>
          <a:p>
            <a:pPr eaLnBrk="1"/>
            <a:r>
              <a:rPr lang="zh-CN" altLang="en-US" sz="2800" dirty="0">
                <a:latin typeface="FZLanTingKanHei-R-GBK" panose="02000000000000000000" pitchFamily="2" charset="-122"/>
                <a:ea typeface="FZLanTingKanHei-R-GBK" panose="02000000000000000000" pitchFamily="2" charset="-122"/>
                <a:sym typeface="FZLanTingKanHei-R-GBK" charset="0"/>
              </a:rPr>
              <a:t>参加活动，</a:t>
            </a:r>
            <a:endParaRPr lang="zh-CN" altLang="zh-CN" sz="2800" dirty="0">
              <a:latin typeface="FZLanTingKanHei-R-GBK" panose="02000000000000000000" pitchFamily="2" charset="-122"/>
              <a:ea typeface="FZLanTingKanHei-R-GBK" panose="02000000000000000000" pitchFamily="2" charset="-122"/>
              <a:sym typeface="FZLanTingKanHei-R-GBK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943637" y="4030455"/>
            <a:ext cx="334692" cy="334692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8"/>
          <p:cNvSpPr>
            <a:spLocks/>
          </p:cNvSpPr>
          <p:nvPr/>
        </p:nvSpPr>
        <p:spPr bwMode="auto">
          <a:xfrm>
            <a:off x="5381509" y="4570965"/>
            <a:ext cx="15286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rIns="45720" anchor="ctr">
            <a:spAutoFit/>
          </a:bodyPr>
          <a:lstStyle/>
          <a:p>
            <a:pPr eaLnBrk="1"/>
            <a:r>
              <a:rPr lang="zh-CN" altLang="en-US" sz="2800" dirty="0">
                <a:latin typeface="FZLanTingKanHei-R-GBK" panose="02000000000000000000" pitchFamily="2" charset="-122"/>
                <a:ea typeface="FZLanTingKanHei-R-GBK" panose="02000000000000000000" pitchFamily="2" charset="-122"/>
                <a:sym typeface="FZLanTingKanHei-R-GBK" charset="0"/>
              </a:rPr>
              <a:t>获奖信息</a:t>
            </a:r>
            <a:endParaRPr lang="zh-CN" altLang="zh-CN" sz="2800" dirty="0">
              <a:latin typeface="FZLanTingKanHei-R-GBK" panose="02000000000000000000" pitchFamily="2" charset="-122"/>
              <a:ea typeface="FZLanTingKanHei-R-GBK" panose="02000000000000000000" pitchFamily="2" charset="-122"/>
              <a:sym typeface="FZLanTingKanHei-R-GBK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943637" y="4665230"/>
            <a:ext cx="334692" cy="334692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3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/>
          </p:cNvSpPr>
          <p:nvPr/>
        </p:nvSpPr>
        <p:spPr bwMode="auto">
          <a:xfrm>
            <a:off x="4285739" y="3041000"/>
            <a:ext cx="3618939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" rIns="45720" anchor="ctr">
            <a:spAutoFit/>
          </a:bodyPr>
          <a:lstStyle>
            <a:lvl1pPr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9pPr>
          </a:lstStyle>
          <a:p>
            <a:pPr algn="ctr" eaLnBrk="1"/>
            <a:r>
              <a:rPr lang="zh-CN" altLang="en-US" sz="5500" dirty="0">
                <a:solidFill>
                  <a:schemeClr val="tx1"/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  <a:sym typeface="FZLanTingKanHei-R-GBK" charset="0"/>
              </a:rPr>
              <a:t>思想与纪律</a:t>
            </a:r>
            <a:endParaRPr lang="zh-CN" altLang="zh-CN" sz="5500" dirty="0">
              <a:solidFill>
                <a:schemeClr val="tx1"/>
              </a:solidFill>
              <a:latin typeface="FZLanTingKanHei-R-GBK" panose="02000000000000000000" pitchFamily="2" charset="-122"/>
              <a:ea typeface="FZLanTingKanHei-R-GBK" panose="02000000000000000000" pitchFamily="2" charset="-122"/>
              <a:sym typeface="FZLanTingKanHei-R-GBK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30334" y="3865112"/>
            <a:ext cx="332975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100" dirty="0">
                <a:latin typeface="MyriadSetPro-Semibold" panose="02000400000000000000" pitchFamily="2" charset="0"/>
                <a:ea typeface="微软雅黑" pitchFamily="34" charset="-122"/>
                <a:sym typeface="Gotham" charset="0"/>
              </a:rPr>
              <a:t>THOUGHUT and DISCIPLINE</a:t>
            </a:r>
            <a:endParaRPr lang="zh-CN" altLang="zh-CN" sz="2100" dirty="0">
              <a:latin typeface="MyriadSetPro-Semibold" panose="02000400000000000000" pitchFamily="2" charset="0"/>
              <a:ea typeface="微软雅黑" pitchFamily="34" charset="-122"/>
              <a:sym typeface="Gotham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383953" y="2302741"/>
            <a:ext cx="541194" cy="541194"/>
          </a:xfrm>
          <a:prstGeom prst="roundRect">
            <a:avLst>
              <a:gd name="adj" fmla="val 2213"/>
            </a:avLst>
          </a:prstGeom>
          <a:gradFill flip="none" rotWithShape="1">
            <a:gsLst>
              <a:gs pos="48000">
                <a:srgbClr val="FF0000"/>
              </a:gs>
              <a:gs pos="0">
                <a:srgbClr val="FF0000"/>
              </a:gs>
              <a:gs pos="100000">
                <a:srgbClr val="C00000"/>
              </a:gs>
            </a:gsLst>
            <a:lin ang="2700000" scaled="1"/>
            <a:tileRect/>
          </a:gradFill>
          <a:ln>
            <a:noFill/>
          </a:ln>
          <a:effectLst>
            <a:outerShdw blurRad="76200" dist="25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1</a:t>
            </a:r>
            <a:endParaRPr lang="zh-CN" altLang="en-US" sz="3200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378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000">
        <p14:switch dir="r"/>
      </p:transition>
    </mc:Choice>
    <mc:Fallback xmlns="">
      <p:transition spd="slow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0" y="6297613"/>
            <a:ext cx="360363" cy="365125"/>
          </a:xfrm>
          <a:prstGeom prst="rect">
            <a:avLst/>
          </a:prstGeom>
        </p:spPr>
        <p:txBody>
          <a:bodyPr/>
          <a:lstStyle/>
          <a:p>
            <a:fld id="{70F89A6E-6157-44CB-BFDA-F65D0184ED3E}" type="slidenum">
              <a:rPr lang="zh-CN" altLang="en-US" smtClean="0">
                <a:solidFill>
                  <a:schemeClr val="tx1"/>
                </a:solidFill>
              </a:rPr>
              <a:t>5</a:t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Rectangle 4"/>
          <p:cNvSpPr>
            <a:spLocks/>
          </p:cNvSpPr>
          <p:nvPr/>
        </p:nvSpPr>
        <p:spPr bwMode="auto">
          <a:xfrm>
            <a:off x="10537825" y="6346825"/>
            <a:ext cx="10160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9pPr>
          </a:lstStyle>
          <a:p>
            <a:pPr algn="ctr" eaLnBrk="1"/>
            <a:r>
              <a:rPr lang="zh-CN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LanTingHeiS-DB1-GBK" charset="0"/>
              </a:rPr>
              <a:t>公司概况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4818" y="1859340"/>
            <a:ext cx="702077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latin typeface="MyriadSetPro-Thin" panose="02000203050000020004" pitchFamily="2" charset="0"/>
              </a:rPr>
              <a:t>Since  1993</a:t>
            </a:r>
            <a:endParaRPr lang="zh-CN" altLang="en-US" sz="11500" dirty="0">
              <a:latin typeface="MyriadSetPro-Thin" panose="0200020305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4786" y="3445840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中国最早从事房地产专业咨询的服务机构</a:t>
            </a:r>
          </a:p>
        </p:txBody>
      </p:sp>
    </p:spTree>
    <p:extLst>
      <p:ext uri="{BB962C8B-B14F-4D97-AF65-F5344CB8AC3E}">
        <p14:creationId xmlns:p14="http://schemas.microsoft.com/office/powerpoint/2010/main" val="2283959630"/>
      </p:ext>
    </p:extLst>
  </p:cSld>
  <p:clrMapOvr>
    <a:masterClrMapping/>
  </p:clrMapOvr>
  <p:transition spd="slow" advTm="3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0" y="6297613"/>
            <a:ext cx="360363" cy="365125"/>
          </a:xfrm>
          <a:prstGeom prst="rect">
            <a:avLst/>
          </a:prstGeom>
        </p:spPr>
        <p:txBody>
          <a:bodyPr/>
          <a:lstStyle/>
          <a:p>
            <a:fld id="{70F89A6E-6157-44CB-BFDA-F65D0184ED3E}" type="slidenum">
              <a:rPr lang="zh-CN" altLang="en-US" smtClean="0">
                <a:solidFill>
                  <a:schemeClr val="tx1"/>
                </a:solidFill>
              </a:rPr>
              <a:t>6</a:t>
            </a:fld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29621" y="2105561"/>
            <a:ext cx="9496187" cy="2646878"/>
            <a:chOff x="1414554" y="1808820"/>
            <a:chExt cx="9496187" cy="2646878"/>
          </a:xfrm>
        </p:grpSpPr>
        <p:sp>
          <p:nvSpPr>
            <p:cNvPr id="3" name="TextBox 2"/>
            <p:cNvSpPr txBox="1"/>
            <p:nvPr/>
          </p:nvSpPr>
          <p:spPr>
            <a:xfrm>
              <a:off x="1414554" y="2226668"/>
              <a:ext cx="207023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5400" dirty="0">
                  <a:latin typeface="FZLanTingKanHei-R-GBK" panose="02000000000000000000" pitchFamily="2" charset="-122"/>
                  <a:ea typeface="FZLanTingKanHei-R-GBK" panose="02000000000000000000" pitchFamily="2" charset="-122"/>
                </a:rPr>
                <a:t>公司之路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214886" y="1808820"/>
              <a:ext cx="7695855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600" dirty="0">
                  <a:solidFill>
                    <a:srgbClr val="BFBFBF"/>
                  </a:solidFill>
                  <a:latin typeface="MyriadSetPro-Thin" panose="02000203050000020004" pitchFamily="2" charset="0"/>
                  <a:ea typeface="方正兰亭细黑_GBK" panose="02000000000000000000" pitchFamily="2" charset="-122"/>
                </a:rPr>
                <a:t>HISTORY</a:t>
              </a:r>
              <a:endParaRPr lang="zh-CN" altLang="en-US" sz="16600" dirty="0">
                <a:solidFill>
                  <a:srgbClr val="BFBFBF"/>
                </a:solidFill>
                <a:latin typeface="MyriadSetPro-Thin" panose="02000203050000020004" pitchFamily="2" charset="0"/>
                <a:ea typeface="方正兰亭细黑_GBK" panose="02000000000000000000" pitchFamily="2" charset="-122"/>
              </a:endParaRPr>
            </a:p>
          </p:txBody>
        </p:sp>
      </p:grpSp>
      <p:sp>
        <p:nvSpPr>
          <p:cNvPr id="7" name="等腰三角形 6"/>
          <p:cNvSpPr/>
          <p:nvPr/>
        </p:nvSpPr>
        <p:spPr>
          <a:xfrm rot="16200000" flipV="1">
            <a:off x="10654733" y="3235354"/>
            <a:ext cx="449257" cy="387291"/>
          </a:xfrm>
          <a:prstGeom prst="triangle">
            <a:avLst/>
          </a:prstGeom>
          <a:gradFill flip="none" rotWithShape="1">
            <a:gsLst>
              <a:gs pos="40000">
                <a:srgbClr val="FF0000"/>
              </a:gs>
              <a:gs pos="0">
                <a:srgbClr val="FF0000"/>
              </a:gs>
              <a:gs pos="100000">
                <a:srgbClr val="C00000"/>
              </a:gs>
            </a:gsLst>
            <a:lin ang="2700000" scaled="1"/>
            <a:tileRect/>
          </a:gradFill>
          <a:ln>
            <a:noFill/>
          </a:ln>
          <a:effectLst>
            <a:outerShdw blurRad="76200" dist="25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07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0" y="6297613"/>
            <a:ext cx="360363" cy="365125"/>
          </a:xfrm>
          <a:prstGeom prst="rect">
            <a:avLst/>
          </a:prstGeom>
        </p:spPr>
        <p:txBody>
          <a:bodyPr/>
          <a:lstStyle/>
          <a:p>
            <a:fld id="{70F89A6E-6157-44CB-BFDA-F65D0184ED3E}" type="slidenum">
              <a:rPr lang="zh-CN" altLang="en-US" smtClean="0">
                <a:solidFill>
                  <a:schemeClr val="tx1"/>
                </a:solidFill>
              </a:rPr>
              <a:t>7</a:t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Rectangle 4"/>
          <p:cNvSpPr>
            <a:spLocks/>
          </p:cNvSpPr>
          <p:nvPr/>
        </p:nvSpPr>
        <p:spPr bwMode="auto">
          <a:xfrm>
            <a:off x="10537825" y="6346825"/>
            <a:ext cx="10160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9pPr>
          </a:lstStyle>
          <a:p>
            <a:pPr algn="ctr" eaLnBrk="1"/>
            <a:r>
              <a:rPr lang="zh-CN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LanTingHeiS-DB1-GBK" charset="0"/>
              </a:rPr>
              <a:t>公司概况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33375" y="3406497"/>
            <a:ext cx="1152207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999751" y="3338990"/>
            <a:ext cx="135015" cy="135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027699" y="3338990"/>
            <a:ext cx="135015" cy="135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055646" y="3338990"/>
            <a:ext cx="135015" cy="135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37188" y="3609020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MyriadSetPro-Thin" panose="02000203050000020004" pitchFamily="2" charset="0"/>
              </a:rPr>
              <a:t>1993-2002</a:t>
            </a:r>
            <a:endParaRPr lang="zh-CN" altLang="en-US" dirty="0">
              <a:latin typeface="MyriadSetPro-Thin" panose="02000203050000020004" pitchFamily="2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504695" y="2661545"/>
            <a:ext cx="1754948" cy="623193"/>
            <a:chOff x="1504695" y="2661545"/>
            <a:chExt cx="1754948" cy="623193"/>
          </a:xfrm>
        </p:grpSpPr>
        <p:sp>
          <p:nvSpPr>
            <p:cNvPr id="10" name="TextBox 9"/>
            <p:cNvSpPr txBox="1"/>
            <p:nvPr/>
          </p:nvSpPr>
          <p:spPr>
            <a:xfrm>
              <a:off x="1504695" y="2742310"/>
              <a:ext cx="1125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latin typeface="FZLanTingKanHei-R-GBK" panose="02000000000000000000" pitchFamily="2" charset="-122"/>
                  <a:ea typeface="FZLanTingKanHei-R-GBK" panose="02000000000000000000" pitchFamily="2" charset="-122"/>
                </a:rPr>
                <a:t>专业化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29821" y="2661545"/>
              <a:ext cx="6298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FZLanTingKanHei-R-GBK" panose="02000000000000000000" pitchFamily="2" charset="-122"/>
                  <a:ea typeface="FZLanTingKanHei-R-GBK" panose="02000000000000000000" pitchFamily="2" charset="-122"/>
                </a:rPr>
                <a:t>估价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9821" y="2976961"/>
              <a:ext cx="6298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FZLanTingKanHei-R-GBK" panose="02000000000000000000" pitchFamily="2" charset="-122"/>
                  <a:ea typeface="FZLanTingKanHei-R-GBK" panose="02000000000000000000" pitchFamily="2" charset="-122"/>
                </a:rPr>
                <a:t>咨询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2600793" y="2661545"/>
              <a:ext cx="0" cy="623193"/>
            </a:xfrm>
            <a:prstGeom prst="line">
              <a:avLst/>
            </a:prstGeom>
            <a:ln w="28575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5526118" y="2725523"/>
            <a:ext cx="1125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全国化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51244" y="2644758"/>
            <a:ext cx="1154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咨询</a:t>
            </a:r>
            <a:r>
              <a:rPr lang="en-US" altLang="zh-CN" sz="14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+</a:t>
            </a:r>
            <a:r>
              <a:rPr lang="zh-CN" altLang="en-US" sz="14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实施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51244" y="2960174"/>
            <a:ext cx="629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上市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622216" y="2644758"/>
            <a:ext cx="0" cy="623193"/>
          </a:xfrm>
          <a:prstGeom prst="line">
            <a:avLst/>
          </a:prstGeom>
          <a:ln w="28575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58610" y="3609020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MyriadSetPro-Thin" panose="02000203050000020004" pitchFamily="2" charset="0"/>
              </a:rPr>
              <a:t>2003-2012</a:t>
            </a:r>
            <a:endParaRPr lang="zh-CN" altLang="en-US" dirty="0">
              <a:latin typeface="MyriadSetPro-Thin" panose="02000203050000020004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560838" y="2742310"/>
            <a:ext cx="1125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集成化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685964" y="2661545"/>
            <a:ext cx="629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MyriadSetPro-Thin" panose="02000203050000020004" pitchFamily="2" charset="0"/>
                <a:ea typeface="FZLanTingKanHei-R-GBK" panose="02000000000000000000" pitchFamily="2" charset="-122"/>
              </a:rPr>
              <a:t>0-1</a:t>
            </a:r>
            <a:endParaRPr lang="zh-CN" altLang="en-US" sz="1400" dirty="0">
              <a:latin typeface="MyriadSetPro-Thin" panose="02000203050000020004" pitchFamily="2" charset="0"/>
              <a:ea typeface="FZLanTingKanHei-R-GBK" panose="02000000000000000000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85963" y="2976961"/>
            <a:ext cx="86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MyriadSetPro-Thin" panose="02000203050000020004" pitchFamily="2" charset="0"/>
                <a:ea typeface="FZLanTingKanHei-R-GBK" panose="02000000000000000000" pitchFamily="2" charset="-122"/>
              </a:rPr>
              <a:t>0-100</a:t>
            </a:r>
            <a:endParaRPr lang="zh-CN" altLang="en-US" sz="1400" dirty="0">
              <a:latin typeface="MyriadSetPro-Thin" panose="02000203050000020004" pitchFamily="2" charset="0"/>
              <a:ea typeface="FZLanTingKanHei-R-GBK" panose="02000000000000000000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656936" y="2661545"/>
            <a:ext cx="0" cy="623193"/>
          </a:xfrm>
          <a:prstGeom prst="line">
            <a:avLst/>
          </a:prstGeom>
          <a:ln w="28575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493083" y="3609020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MyriadSetPro-Thin" panose="02000203050000020004" pitchFamily="2" charset="0"/>
              </a:rPr>
              <a:t>2013-2016</a:t>
            </a:r>
            <a:endParaRPr lang="zh-CN" altLang="en-US" dirty="0">
              <a:latin typeface="MyriadSetPro-Thin" panose="02000203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761515"/>
      </p:ext>
    </p:extLst>
  </p:cSld>
  <p:clrMapOvr>
    <a:masterClrMapping/>
  </p:clrMapOvr>
  <p:transition spd="slow" advTm="3000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0" y="6297613"/>
            <a:ext cx="360363" cy="365125"/>
          </a:xfrm>
          <a:prstGeom prst="rect">
            <a:avLst/>
          </a:prstGeom>
        </p:spPr>
        <p:txBody>
          <a:bodyPr/>
          <a:lstStyle/>
          <a:p>
            <a:fld id="{70F89A6E-6157-44CB-BFDA-F65D0184ED3E}" type="slidenum">
              <a:rPr lang="zh-CN" altLang="en-US" smtClean="0">
                <a:solidFill>
                  <a:schemeClr val="tx1"/>
                </a:solidFill>
              </a:rPr>
              <a:t>8</a:t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Rectangle 4"/>
          <p:cNvSpPr>
            <a:spLocks/>
          </p:cNvSpPr>
          <p:nvPr/>
        </p:nvSpPr>
        <p:spPr bwMode="auto">
          <a:xfrm>
            <a:off x="10537825" y="6346825"/>
            <a:ext cx="10160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9pPr>
          </a:lstStyle>
          <a:p>
            <a:pPr algn="ctr" eaLnBrk="1"/>
            <a:r>
              <a:rPr lang="zh-CN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LanTingHeiS-DB1-GBK" charset="0"/>
              </a:rPr>
              <a:t>公司概况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5319" y="2925531"/>
            <a:ext cx="4876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让更多人享受真正的地产服务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00521" y="3286138"/>
            <a:ext cx="4861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spc="300" dirty="0">
                <a:latin typeface="MyriadSetPro-Thin" panose="02000203050000020004" pitchFamily="2" charset="0"/>
                <a:ea typeface="方正兰亭细黑_GBK" panose="02000000000000000000" pitchFamily="2" charset="-122"/>
              </a:rPr>
              <a:t>WE SERVE YOU ENJOY</a:t>
            </a:r>
            <a:endParaRPr lang="zh-CN" altLang="en-US" sz="3600" spc="300" dirty="0">
              <a:latin typeface="MyriadSetPro-Thin" panose="02000203050000020004" pitchFamily="2" charset="0"/>
              <a:ea typeface="方正兰亭细黑_GBK" panose="02000000000000000000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628856" y="2940045"/>
            <a:ext cx="0" cy="855662"/>
          </a:xfrm>
          <a:prstGeom prst="line">
            <a:avLst/>
          </a:prstGeom>
          <a:ln w="76200" cap="flat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29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3000">
        <p14:ripple/>
      </p:transition>
    </mc:Choice>
    <mc:Fallback xmlns="">
      <p:transition spd="slow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0" y="6297613"/>
            <a:ext cx="360363" cy="365125"/>
          </a:xfrm>
          <a:prstGeom prst="rect">
            <a:avLst/>
          </a:prstGeom>
        </p:spPr>
        <p:txBody>
          <a:bodyPr/>
          <a:lstStyle/>
          <a:p>
            <a:fld id="{70F89A6E-6157-44CB-BFDA-F65D0184ED3E}" type="slidenum">
              <a:rPr lang="zh-CN" altLang="en-US" smtClean="0">
                <a:solidFill>
                  <a:schemeClr val="tx1"/>
                </a:solidFill>
              </a:rPr>
              <a:t>9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69449" y="188640"/>
            <a:ext cx="9496187" cy="2646878"/>
            <a:chOff x="1414554" y="1808820"/>
            <a:chExt cx="9496187" cy="2646878"/>
          </a:xfrm>
        </p:grpSpPr>
        <p:sp>
          <p:nvSpPr>
            <p:cNvPr id="4" name="TextBox 3"/>
            <p:cNvSpPr txBox="1"/>
            <p:nvPr/>
          </p:nvSpPr>
          <p:spPr>
            <a:xfrm>
              <a:off x="1414554" y="2226668"/>
              <a:ext cx="207023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5400" dirty="0">
                  <a:latin typeface="FZLanTingKanHei-R-GBK" panose="02000000000000000000" pitchFamily="2" charset="-122"/>
                  <a:ea typeface="FZLanTingKanHei-R-GBK" panose="02000000000000000000" pitchFamily="2" charset="-122"/>
                </a:rPr>
                <a:t>公司荣誉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14886" y="1808820"/>
              <a:ext cx="7695855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600" dirty="0">
                  <a:solidFill>
                    <a:srgbClr val="BFBFBF"/>
                  </a:solidFill>
                  <a:latin typeface="MyriadSetPro-Thin" panose="02000203050000020004" pitchFamily="2" charset="0"/>
                  <a:ea typeface="方正兰亭细黑_GBK" panose="02000000000000000000" pitchFamily="2" charset="-122"/>
                </a:rPr>
                <a:t>HONOR</a:t>
              </a:r>
              <a:endParaRPr lang="zh-CN" altLang="en-US" sz="16600" dirty="0">
                <a:solidFill>
                  <a:srgbClr val="BFBFBF"/>
                </a:solidFill>
                <a:latin typeface="MyriadSetPro-Thin" panose="02000203050000020004" pitchFamily="2" charset="0"/>
                <a:ea typeface="方正兰亭细黑_GBK" panose="02000000000000000000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09641" y="2442950"/>
            <a:ext cx="102161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5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中国房地产策划代理百强企业综合实力</a:t>
            </a:r>
            <a:r>
              <a:rPr lang="en-US" altLang="zh-CN" sz="24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TOP10</a:t>
            </a:r>
            <a:r>
              <a:rPr lang="zh-CN" altLang="en-US" dirty="0">
                <a:solidFill>
                  <a:srgbClr val="FF0000"/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（自</a:t>
            </a:r>
            <a:r>
              <a:rPr lang="en-US" altLang="zh-CN" dirty="0">
                <a:solidFill>
                  <a:srgbClr val="FF0000"/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2005</a:t>
            </a:r>
            <a:r>
              <a:rPr lang="zh-CN" altLang="en-US" dirty="0">
                <a:solidFill>
                  <a:srgbClr val="FF0000"/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年起蝉联至今）</a:t>
            </a:r>
            <a:endParaRPr lang="en-US" altLang="zh-CN" dirty="0">
              <a:solidFill>
                <a:srgbClr val="FF0000"/>
              </a:solidFill>
              <a:latin typeface="FZLanTingKanHei-R-GBK" panose="02000000000000000000" pitchFamily="2" charset="-122"/>
              <a:ea typeface="FZLanTingKanHei-R-GBK" panose="02000000000000000000" pitchFamily="2" charset="-122"/>
            </a:endParaRPr>
          </a:p>
          <a:p>
            <a:pPr marL="342900" indent="-342900">
              <a:lnSpc>
                <a:spcPct val="150000"/>
              </a:lnSpc>
              <a:buSzPct val="5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中国房地产策划代理品牌价值</a:t>
            </a:r>
            <a:r>
              <a:rPr lang="en-US" altLang="zh-CN" sz="24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TOP10</a:t>
            </a:r>
            <a:r>
              <a:rPr lang="zh-CN" altLang="en-US" dirty="0">
                <a:solidFill>
                  <a:srgbClr val="FF0000"/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（自</a:t>
            </a:r>
            <a:r>
              <a:rPr lang="en-US" altLang="zh-CN" dirty="0">
                <a:solidFill>
                  <a:srgbClr val="FF0000"/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2005</a:t>
            </a:r>
            <a:r>
              <a:rPr lang="zh-CN" altLang="en-US" dirty="0">
                <a:solidFill>
                  <a:srgbClr val="FF0000"/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年起蝉联至今）</a:t>
            </a:r>
            <a:endParaRPr lang="en-US" altLang="zh-CN" dirty="0">
              <a:solidFill>
                <a:srgbClr val="FF0000"/>
              </a:solidFill>
              <a:latin typeface="FZLanTingKanHei-R-GBK" panose="02000000000000000000" pitchFamily="2" charset="-122"/>
              <a:ea typeface="FZLanTingKanHei-R-GBK" panose="02000000000000000000" pitchFamily="2" charset="-122"/>
            </a:endParaRPr>
          </a:p>
          <a:p>
            <a:pPr marL="342900" indent="-342900">
              <a:lnSpc>
                <a:spcPct val="150000"/>
              </a:lnSpc>
              <a:buSzPct val="5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中国房地产策划代理百强企业最佳综合服务机构</a:t>
            </a:r>
            <a:endParaRPr lang="en-US" altLang="zh-CN" sz="2400" dirty="0">
              <a:latin typeface="FZLanTingKanHei-R-GBK" panose="02000000000000000000" pitchFamily="2" charset="-122"/>
              <a:ea typeface="FZLanTingKanHei-R-GBK" panose="02000000000000000000" pitchFamily="2" charset="-122"/>
            </a:endParaRPr>
          </a:p>
          <a:p>
            <a:pPr marL="342900" indent="-342900">
              <a:lnSpc>
                <a:spcPct val="150000"/>
              </a:lnSpc>
              <a:buSzPct val="5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年度最佳城市雇主</a:t>
            </a:r>
            <a:r>
              <a:rPr lang="zh-CN" altLang="en-US" dirty="0">
                <a:solidFill>
                  <a:srgbClr val="FF0000"/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（自</a:t>
            </a:r>
            <a:r>
              <a:rPr lang="en-US" altLang="zh-CN" dirty="0">
                <a:solidFill>
                  <a:srgbClr val="FF0000"/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2014</a:t>
            </a:r>
            <a:r>
              <a:rPr lang="zh-CN" altLang="en-US" dirty="0">
                <a:solidFill>
                  <a:srgbClr val="FF0000"/>
                </a:solidFill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年起蝉联至今）</a:t>
            </a:r>
            <a:endParaRPr lang="en-US" altLang="zh-CN" dirty="0">
              <a:solidFill>
                <a:srgbClr val="FF0000"/>
              </a:solidFill>
              <a:latin typeface="FZLanTingKanHei-R-GBK" panose="02000000000000000000" pitchFamily="2" charset="-122"/>
              <a:ea typeface="FZLanTingKanHei-R-GBK" panose="02000000000000000000" pitchFamily="2" charset="-122"/>
            </a:endParaRPr>
          </a:p>
          <a:p>
            <a:pPr marL="342900" indent="-342900">
              <a:lnSpc>
                <a:spcPct val="150000"/>
              </a:lnSpc>
              <a:buSzPct val="5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中国中小板上市公司价值五十强</a:t>
            </a:r>
            <a:endParaRPr lang="en-US" altLang="zh-CN" sz="2400" dirty="0">
              <a:latin typeface="FZLanTingKanHei-R-GBK" panose="02000000000000000000" pitchFamily="2" charset="-122"/>
              <a:ea typeface="FZLanTingKanHei-R-GBK" panose="02000000000000000000" pitchFamily="2" charset="-122"/>
            </a:endParaRPr>
          </a:p>
          <a:p>
            <a:pPr marL="342900" indent="-342900">
              <a:lnSpc>
                <a:spcPct val="150000"/>
              </a:lnSpc>
              <a:buSzPct val="5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FZLanTingKanHei-R-GBK" panose="02000000000000000000" pitchFamily="2" charset="-122"/>
                <a:ea typeface="FZLanTingKanHei-R-GBK" panose="02000000000000000000" pitchFamily="2" charset="-122"/>
              </a:rPr>
              <a:t>中国房地产诚信企业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10537825" y="6346825"/>
            <a:ext cx="10160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1pPr>
            <a:lvl2pPr marL="742950" indent="-285750"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2pPr>
            <a:lvl3pPr marL="1143000" indent="-228600"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3pPr>
            <a:lvl4pPr marL="1600200" indent="-228600"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4pPr>
            <a:lvl5pPr marL="2057400" indent="-228600"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等线" pitchFamily="2" charset="-122"/>
                <a:ea typeface="等线" pitchFamily="2" charset="-122"/>
                <a:sym typeface="等线" pitchFamily="2" charset="-122"/>
              </a:defRPr>
            </a:lvl9pPr>
          </a:lstStyle>
          <a:p>
            <a:pPr algn="ctr" eaLnBrk="1"/>
            <a:r>
              <a:rPr lang="zh-CN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LanTingHeiS-DB1-GBK" charset="0"/>
              </a:rPr>
              <a:t>公司概况</a:t>
            </a:r>
          </a:p>
        </p:txBody>
      </p:sp>
    </p:spTree>
    <p:extLst>
      <p:ext uri="{BB962C8B-B14F-4D97-AF65-F5344CB8AC3E}">
        <p14:creationId xmlns:p14="http://schemas.microsoft.com/office/powerpoint/2010/main" val="80058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14:window dir="vert"/>
      </p:transition>
    </mc:Choice>
    <mc:Fallback xmlns="">
      <p:transition spd="slow" advTm="3000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bg1"/>
            </a:solidFill>
            <a:latin typeface="MyriadSetPro-Thin" panose="02000203050000020004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885</Words>
  <Application>Microsoft Office PowerPoint</Application>
  <PresentationFormat>自定义</PresentationFormat>
  <Paragraphs>179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Montserrat</vt:lpstr>
      <vt:lpstr>Segoe UI</vt:lpstr>
      <vt:lpstr>MyriadSetPro-Thin</vt:lpstr>
      <vt:lpstr>方正兰亭细黑_GBK</vt:lpstr>
      <vt:lpstr>Wingdings</vt:lpstr>
      <vt:lpstr>MyriadSetPro-Semibold</vt:lpstr>
      <vt:lpstr>FZLanTingKanHei-R-GBK</vt:lpstr>
      <vt:lpstr>微软雅黑</vt:lpstr>
      <vt:lpstr>Arial</vt:lpstr>
      <vt:lpstr>Calibri</vt:lpstr>
      <vt:lpstr>第一PPT，www.1ppt.com</vt:lpstr>
      <vt:lpstr>Office 主题</vt:lpstr>
      <vt:lpstr>1_第一PPT，www.1ppt.com</vt:lpstr>
      <vt:lpstr>This is My Time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公司简介</dc:title>
  <dc:creator>第一PPT</dc:creator>
  <cp:keywords>www.1ppt.com</cp:keywords>
  <cp:lastModifiedBy>kehong liu</cp:lastModifiedBy>
  <cp:revision>40</cp:revision>
  <dcterms:created xsi:type="dcterms:W3CDTF">2016-08-25T09:24:56Z</dcterms:created>
  <dcterms:modified xsi:type="dcterms:W3CDTF">2019-04-07T05:02:19Z</dcterms:modified>
</cp:coreProperties>
</file>