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9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8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4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36D96-B77E-4605-845D-094134E9AB5E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6238-C1A4-4E6A-B2C5-765821547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1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6507" y="1703013"/>
            <a:ext cx="9144000" cy="2387600"/>
          </a:xfrm>
        </p:spPr>
        <p:txBody>
          <a:bodyPr/>
          <a:lstStyle/>
          <a:p>
            <a:r>
              <a:rPr lang="pt-BR" sz="8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Modelos em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5"/>
          <p:cNvSpPr txBox="1">
            <a:spLocks/>
          </p:cNvSpPr>
          <p:nvPr/>
        </p:nvSpPr>
        <p:spPr>
          <a:xfrm>
            <a:off x="-1" y="0"/>
            <a:ext cx="12057017" cy="1950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Federal de Educação, Ciência e Tecnologia do Rio Grande do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Norte - Campus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Pau dos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Ferros</a:t>
            </a:r>
          </a:p>
          <a:p>
            <a:pPr>
              <a:lnSpc>
                <a:spcPct val="100000"/>
              </a:lnSpc>
            </a:pPr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Disciplina: Desenvolvimento de sistemas corporativos 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5"/>
          <p:cNvSpPr txBox="1">
            <a:spLocks/>
          </p:cNvSpPr>
          <p:nvPr/>
        </p:nvSpPr>
        <p:spPr>
          <a:xfrm>
            <a:off x="1524000" y="6291047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Pau dos Ferros - 2021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Tarefa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6" y="1690687"/>
            <a:ext cx="9175771" cy="4017781"/>
          </a:xfrm>
        </p:spPr>
      </p:pic>
    </p:spTree>
    <p:extLst>
      <p:ext uri="{BB962C8B-B14F-4D97-AF65-F5344CB8AC3E}">
        <p14:creationId xmlns:p14="http://schemas.microsoft.com/office/powerpoint/2010/main" val="4070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lang="pt-BR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UsuarioManage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CustomUsuario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Core 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Tipo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TipoTarefa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(Trabalho e Tarefa)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2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a fonte única e definitiva de informações sobre seus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contém os campos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comportamentos;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Mapeado para uma única tabela do banco de dados.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Classe do </a:t>
            </a:r>
            <a:r>
              <a:rPr lang="pt-BR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UsuarioManage</a:t>
            </a:r>
            <a:endParaRPr lang="pt-BR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" y="1564367"/>
            <a:ext cx="5369076" cy="4351338"/>
          </a:xfrm>
        </p:spPr>
      </p:pic>
    </p:spTree>
    <p:extLst>
      <p:ext uri="{BB962C8B-B14F-4D97-AF65-F5344CB8AC3E}">
        <p14:creationId xmlns:p14="http://schemas.microsoft.com/office/powerpoint/2010/main" val="24072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Usuário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4741"/>
            <a:ext cx="8488680" cy="3749041"/>
          </a:xfrm>
        </p:spPr>
      </p:pic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869"/>
            <a:ext cx="7724763" cy="3080522"/>
          </a:xfrm>
        </p:spPr>
      </p:pic>
    </p:spTree>
    <p:extLst>
      <p:ext uri="{BB962C8B-B14F-4D97-AF65-F5344CB8AC3E}">
        <p14:creationId xmlns:p14="http://schemas.microsoft.com/office/powerpoint/2010/main" val="13921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Tipo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6365"/>
            <a:ext cx="7404835" cy="3017661"/>
          </a:xfrm>
        </p:spPr>
      </p:pic>
    </p:spTree>
    <p:extLst>
      <p:ext uri="{BB962C8B-B14F-4D97-AF65-F5344CB8AC3E}">
        <p14:creationId xmlns:p14="http://schemas.microsoft.com/office/powerpoint/2010/main" val="20319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Trabalho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97539" cy="4039164"/>
          </a:xfrm>
        </p:spPr>
      </p:pic>
    </p:spTree>
    <p:extLst>
      <p:ext uri="{BB962C8B-B14F-4D97-AF65-F5344CB8AC3E}">
        <p14:creationId xmlns:p14="http://schemas.microsoft.com/office/powerpoint/2010/main" val="19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0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5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TipoTarefa</a:t>
            </a:r>
            <a:endParaRPr lang="pt-BR" sz="5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30983"/>
            <a:ext cx="12192000" cy="6270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177"/>
            <a:ext cx="7327748" cy="3226525"/>
          </a:xfrm>
        </p:spPr>
      </p:pic>
    </p:spTree>
    <p:extLst>
      <p:ext uri="{BB962C8B-B14F-4D97-AF65-F5344CB8AC3E}">
        <p14:creationId xmlns:p14="http://schemas.microsoft.com/office/powerpoint/2010/main" val="31814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Model</vt:lpstr>
      <vt:lpstr>Roteiro</vt:lpstr>
      <vt:lpstr>Introdução</vt:lpstr>
      <vt:lpstr>Classe do UsuarioManage</vt:lpstr>
      <vt:lpstr>Classe do Usuário</vt:lpstr>
      <vt:lpstr>Classe do Area </vt:lpstr>
      <vt:lpstr>Classe do Tipo</vt:lpstr>
      <vt:lpstr>Classe do Trabalho</vt:lpstr>
      <vt:lpstr>Classe do TipoTarefa</vt:lpstr>
      <vt:lpstr>Classe do Tarefa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Leocassio</dc:creator>
  <cp:lastModifiedBy>Leocassio</cp:lastModifiedBy>
  <cp:revision>15</cp:revision>
  <dcterms:created xsi:type="dcterms:W3CDTF">2021-02-02T09:59:50Z</dcterms:created>
  <dcterms:modified xsi:type="dcterms:W3CDTF">2021-02-03T10:33:54Z</dcterms:modified>
</cp:coreProperties>
</file>