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71" r:id="rId5"/>
    <p:sldId id="272" r:id="rId6"/>
    <p:sldId id="270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-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cassiosilva/locacaoVeiculos/wiki/1.-Descri%C3%A7%C3%A3o-do-Produt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cassiosilva/locacaoVeiculos/wiki/7.-Manual-de-Ambient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rest-locacoes.herokuapp.com/swagger-ui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cassiosilva/locacaoVeiculos/wiki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5" y="1300843"/>
            <a:ext cx="6145284" cy="2933206"/>
          </a:xfrm>
        </p:spPr>
        <p:txBody>
          <a:bodyPr>
            <a:normAutofit/>
          </a:bodyPr>
          <a:lstStyle/>
          <a:p>
            <a:pPr algn="r"/>
            <a:r>
              <a:rPr lang="pt-BR" sz="6000" dirty="0"/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AD79E-C5DD-4C70-A432-B2D41DCB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2933206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Sistema de Locação de Veículos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2FED94-F981-4C33-BFAF-7D58A6F66557}"/>
              </a:ext>
            </a:extLst>
          </p:cNvPr>
          <p:cNvSpPr txBox="1"/>
          <p:nvPr/>
        </p:nvSpPr>
        <p:spPr>
          <a:xfrm>
            <a:off x="7867276" y="4624126"/>
            <a:ext cx="364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Dicentes:</a:t>
            </a:r>
          </a:p>
          <a:p>
            <a:endParaRPr lang="pt-BR" dirty="0"/>
          </a:p>
          <a:p>
            <a:r>
              <a:rPr lang="pt-BR" dirty="0"/>
              <a:t>Felipe Gabriel Queiroz Rêgo</a:t>
            </a:r>
          </a:p>
          <a:p>
            <a:r>
              <a:rPr lang="pt-BR" dirty="0"/>
              <a:t>Francisco Leocassio da Silva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C59139B-AD2D-4359-BAD1-FDF16D43BB39}"/>
              </a:ext>
            </a:extLst>
          </p:cNvPr>
          <p:cNvCxnSpPr/>
          <p:nvPr/>
        </p:nvCxnSpPr>
        <p:spPr>
          <a:xfrm>
            <a:off x="7352145" y="1219200"/>
            <a:ext cx="0" cy="47474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3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364" y="2850777"/>
            <a:ext cx="3487271" cy="1156446"/>
          </a:xfrm>
        </p:spPr>
        <p:txBody>
          <a:bodyPr>
            <a:noAutofit/>
          </a:bodyPr>
          <a:lstStyle/>
          <a:p>
            <a:pPr algn="r"/>
            <a:r>
              <a:rPr lang="pt-BR" sz="4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82512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8A2E-F302-4BAF-AC2D-969083B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13788"/>
            <a:ext cx="10178322" cy="729239"/>
          </a:xfrm>
        </p:spPr>
        <p:txBody>
          <a:bodyPr>
            <a:normAutofit fontScale="90000"/>
          </a:bodyPr>
          <a:lstStyle/>
          <a:p>
            <a:r>
              <a:rPr lang="pt-BR" dirty="0"/>
              <a:t>ROTEIRO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DE8F92-52FD-45E4-B38D-7F6BBA38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  <a:p>
            <a:r>
              <a:rPr lang="pt-BR" dirty="0"/>
              <a:t>Relatório</a:t>
            </a:r>
          </a:p>
          <a:p>
            <a:r>
              <a:rPr lang="pt-BR" dirty="0"/>
              <a:t>Manual de Anbiente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Apresentação do Desenvolvimento da Aplicação</a:t>
            </a:r>
          </a:p>
          <a:p>
            <a:r>
              <a:rPr lang="pt-BR" dirty="0"/>
              <a:t>Apresentação do Wiki</a:t>
            </a:r>
          </a:p>
          <a:p>
            <a:r>
              <a:rPr lang="pt-BR" dirty="0"/>
              <a:t>Produto Concluido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A931EA7E-8E1B-4D0C-8B33-C7E663ABD339}"/>
              </a:ext>
            </a:extLst>
          </p:cNvPr>
          <p:cNvCxnSpPr>
            <a:cxnSpLocks/>
          </p:cNvCxnSpPr>
          <p:nvPr/>
        </p:nvCxnSpPr>
        <p:spPr>
          <a:xfrm>
            <a:off x="1120588" y="1667435"/>
            <a:ext cx="9753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3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394" y="522020"/>
            <a:ext cx="3398866" cy="768102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Descrição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C36E54-F9F0-4B04-9A02-7CE28AC6E52F}"/>
              </a:ext>
            </a:extLst>
          </p:cNvPr>
          <p:cNvSpPr txBox="1"/>
          <p:nvPr/>
        </p:nvSpPr>
        <p:spPr>
          <a:xfrm>
            <a:off x="1567677" y="3244334"/>
            <a:ext cx="905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https://github.com/leocassiosilva/locacaoVeiculos/wiki/1.-Descri%C3%A7%C3%A3o-do-Produto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0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42" y="539949"/>
            <a:ext cx="3271032" cy="768102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Relatório</a:t>
            </a:r>
          </a:p>
        </p:txBody>
      </p:sp>
    </p:spTree>
    <p:extLst>
      <p:ext uri="{BB962C8B-B14F-4D97-AF65-F5344CB8AC3E}">
        <p14:creationId xmlns:p14="http://schemas.microsoft.com/office/powerpoint/2010/main" val="362228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42" y="539949"/>
            <a:ext cx="3271032" cy="768102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/>
              <a:t>Manual de ambiente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12A848-5427-4FB8-AEFF-42305618466E}"/>
              </a:ext>
            </a:extLst>
          </p:cNvPr>
          <p:cNvSpPr txBox="1"/>
          <p:nvPr/>
        </p:nvSpPr>
        <p:spPr>
          <a:xfrm>
            <a:off x="2405085" y="3244334"/>
            <a:ext cx="738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https://github.com/leocassiosilva/locacaoVeiculos/wiki/7.-Manual-de-Ambiente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9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393" y="522020"/>
            <a:ext cx="4489843" cy="768102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Implemetação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2FED94-F981-4C33-BFAF-7D58A6F66557}"/>
              </a:ext>
            </a:extLst>
          </p:cNvPr>
          <p:cNvSpPr txBox="1"/>
          <p:nvPr/>
        </p:nvSpPr>
        <p:spPr>
          <a:xfrm>
            <a:off x="3404996" y="3429000"/>
            <a:ext cx="538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https://apirest-locacoes.herokuapp.com/swagger-ui.html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1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869576"/>
            <a:ext cx="5674659" cy="1156446"/>
          </a:xfrm>
        </p:spPr>
        <p:txBody>
          <a:bodyPr>
            <a:noAutofit/>
          </a:bodyPr>
          <a:lstStyle/>
          <a:p>
            <a:pPr algn="r"/>
            <a:r>
              <a:rPr lang="pt-BR" sz="4000" dirty="0"/>
              <a:t>Apresentação do Desenvolvimento da Aplicação</a:t>
            </a:r>
            <a:br>
              <a:rPr lang="pt-BR" sz="4000" dirty="0"/>
            </a:b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6585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869576"/>
            <a:ext cx="5674659" cy="1156446"/>
          </a:xfrm>
        </p:spPr>
        <p:txBody>
          <a:bodyPr>
            <a:noAutofit/>
          </a:bodyPr>
          <a:lstStyle/>
          <a:p>
            <a:pPr algn="r"/>
            <a:r>
              <a:rPr lang="pt-BR" sz="4000" dirty="0"/>
              <a:t>Apresentação do wiki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FAF361-EFCA-43D6-8341-AC50099BBF2E}"/>
              </a:ext>
            </a:extLst>
          </p:cNvPr>
          <p:cNvSpPr txBox="1"/>
          <p:nvPr/>
        </p:nvSpPr>
        <p:spPr>
          <a:xfrm>
            <a:off x="3621741" y="3244334"/>
            <a:ext cx="513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https://github.com/leocassiosilva/locacaoVeiculos/wiki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6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2" y="313765"/>
            <a:ext cx="3487271" cy="1156446"/>
          </a:xfrm>
        </p:spPr>
        <p:txBody>
          <a:bodyPr>
            <a:noAutofit/>
          </a:bodyPr>
          <a:lstStyle/>
          <a:p>
            <a:pPr algn="r"/>
            <a:r>
              <a:rPr lang="pt-BR" sz="4000" dirty="0"/>
              <a:t>Produto Concluido</a:t>
            </a:r>
          </a:p>
        </p:txBody>
      </p:sp>
    </p:spTree>
    <p:extLst>
      <p:ext uri="{BB962C8B-B14F-4D97-AF65-F5344CB8AC3E}">
        <p14:creationId xmlns:p14="http://schemas.microsoft.com/office/powerpoint/2010/main" val="294053323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114</Words>
  <Application>Microsoft Office PowerPoint</Application>
  <PresentationFormat>Ecrã Panorâmico</PresentationFormat>
  <Paragraphs>26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Selo</vt:lpstr>
      <vt:lpstr>Projeto Integrador</vt:lpstr>
      <vt:lpstr>ROTEIRO</vt:lpstr>
      <vt:lpstr>Descrição</vt:lpstr>
      <vt:lpstr>Relatório</vt:lpstr>
      <vt:lpstr>Manual de ambiente</vt:lpstr>
      <vt:lpstr>Implemetação</vt:lpstr>
      <vt:lpstr>Apresentação do Desenvolvimento da Aplicação </vt:lpstr>
      <vt:lpstr>Apresentação do wiki </vt:lpstr>
      <vt:lpstr>Produto Concluido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Francisco Leocássio da Silva</dc:creator>
  <cp:lastModifiedBy>Felipe Gabriel Queiroz Rêgo</cp:lastModifiedBy>
  <cp:revision>4</cp:revision>
  <dcterms:created xsi:type="dcterms:W3CDTF">2020-05-24T13:09:15Z</dcterms:created>
  <dcterms:modified xsi:type="dcterms:W3CDTF">2021-01-11T23:47:48Z</dcterms:modified>
</cp:coreProperties>
</file>