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4" r:id="rId5"/>
    <p:sldId id="276" r:id="rId6"/>
    <p:sldId id="268" r:id="rId7"/>
    <p:sldId id="270" r:id="rId8"/>
    <p:sldId id="273" r:id="rId9"/>
    <p:sldId id="274" r:id="rId10"/>
    <p:sldId id="275" r:id="rId11"/>
    <p:sldId id="271" r:id="rId12"/>
    <p:sldId id="269" r:id="rId13"/>
    <p:sldId id="277" r:id="rId14"/>
    <p:sldId id="278" r:id="rId15"/>
    <p:sldId id="279" r:id="rId16"/>
    <p:sldId id="272" r:id="rId17"/>
    <p:sldId id="280" r:id="rId18"/>
    <p:sldId id="281" r:id="rId19"/>
    <p:sldId id="282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cassiosilva/locacaoVeiculos" TargetMode="External"/><Relationship Id="rId2" Type="http://schemas.openxmlformats.org/officeDocument/2006/relationships/hyperlink" Target="https://github.com/leocassiosilva/docuementaca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pt-BR" sz="6000" dirty="0"/>
              <a:t>Projeto </a:t>
            </a:r>
            <a:r>
              <a:rPr lang="pt-BR" sz="6000" dirty="0" smtClean="0"/>
              <a:t>Integrador</a:t>
            </a:r>
            <a:br>
              <a:rPr lang="pt-BR" sz="6000" dirty="0" smtClean="0"/>
            </a:br>
            <a:r>
              <a:rPr lang="pt-BR" sz="6000" dirty="0" smtClean="0"/>
              <a:t>(PRIMEIRA ETAPA)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D79E-C5DD-4C70-A432-B2D41DCB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Sistema de Locação de Veículos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5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err="1">
                <a:solidFill>
                  <a:schemeClr val="tx1"/>
                </a:solidFill>
              </a:rPr>
              <a:t>Components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6" y="1096886"/>
            <a:ext cx="8018584" cy="54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ARQUITETURA DE SOFTWARE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36617" y="1270571"/>
            <a:ext cx="7439891" cy="52625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67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VISÕES ARQUITETURAIS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Visão Lógica;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</a:t>
            </a:r>
            <a:r>
              <a:rPr lang="pt-BR" sz="2400" dirty="0" smtClean="0">
                <a:solidFill>
                  <a:schemeClr val="tx1"/>
                </a:solidFill>
              </a:rPr>
              <a:t>Implantação;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</a:t>
            </a:r>
            <a:r>
              <a:rPr lang="pt-BR" sz="2400" dirty="0" smtClean="0">
                <a:solidFill>
                  <a:schemeClr val="tx1"/>
                </a:solidFill>
              </a:rPr>
              <a:t>Funcional;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Visão </a:t>
            </a:r>
            <a:r>
              <a:rPr lang="pt-BR" sz="2400" dirty="0">
                <a:solidFill>
                  <a:schemeClr val="tx1"/>
                </a:solidFill>
              </a:rPr>
              <a:t>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4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</a:t>
            </a:r>
            <a:r>
              <a:rPr lang="pt-BR" dirty="0" smtClean="0">
                <a:solidFill>
                  <a:schemeClr val="tx1"/>
                </a:solidFill>
              </a:rPr>
              <a:t>Lógica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4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44436" y="1094510"/>
            <a:ext cx="8049491" cy="56665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29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</a:t>
            </a:r>
            <a:r>
              <a:rPr lang="pt-BR" dirty="0" smtClean="0">
                <a:solidFill>
                  <a:schemeClr val="tx1"/>
                </a:solidFill>
              </a:rPr>
              <a:t>de implementação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53989" y="2189018"/>
            <a:ext cx="10155385" cy="2895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9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6428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Visão </a:t>
            </a:r>
            <a:r>
              <a:rPr lang="pt-BR" dirty="0">
                <a:solidFill>
                  <a:schemeClr val="tx1"/>
                </a:solidFill>
              </a:rPr>
              <a:t>de Funcional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7128" y="1648690"/>
            <a:ext cx="8188035" cy="45027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44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Modelos de dados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Diagrama Entidade Relacionamento</a:t>
            </a:r>
            <a:r>
              <a:rPr lang="pt-BR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Modelo </a:t>
            </a:r>
            <a:r>
              <a:rPr lang="pt-BR" sz="2400" dirty="0" smtClean="0">
                <a:solidFill>
                  <a:schemeClr val="tx1"/>
                </a:solidFill>
              </a:rPr>
              <a:t>Lógico.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2"/>
            <a:ext cx="10668004" cy="1207892"/>
          </a:xfrm>
        </p:spPr>
        <p:txBody>
          <a:bodyPr anchor="ctr"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Diagrama Entidade </a:t>
            </a:r>
            <a:r>
              <a:rPr lang="pt-BR" dirty="0" smtClean="0">
                <a:solidFill>
                  <a:schemeClr val="tx1"/>
                </a:solidFill>
              </a:rPr>
              <a:t>Relacionamento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2" y="1574255"/>
            <a:ext cx="10058400" cy="44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2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Modelo </a:t>
            </a:r>
            <a:r>
              <a:rPr lang="pt-BR" dirty="0" smtClean="0">
                <a:solidFill>
                  <a:schemeClr val="tx1"/>
                </a:solidFill>
              </a:rPr>
              <a:t>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52" y="1574256"/>
            <a:ext cx="10058400" cy="48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83181"/>
            <a:ext cx="10668004" cy="169133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Processo de software a ser utilizado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4" y="280304"/>
            <a:ext cx="10668004" cy="857377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ROTEIRO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1137681"/>
            <a:ext cx="10668003" cy="5540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Introdução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Documentação do Sistema 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Diagramas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Arquitetura </a:t>
            </a:r>
            <a:r>
              <a:rPr lang="pt-BR" sz="2600" dirty="0">
                <a:solidFill>
                  <a:schemeClr val="tx1"/>
                </a:solidFill>
              </a:rPr>
              <a:t>de </a:t>
            </a:r>
            <a:r>
              <a:rPr lang="pt-BR" sz="2600" dirty="0" smtClean="0">
                <a:solidFill>
                  <a:schemeClr val="tx1"/>
                </a:solidFill>
              </a:rPr>
              <a:t>software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Visões </a:t>
            </a:r>
            <a:r>
              <a:rPr lang="pt-BR" sz="2600" dirty="0">
                <a:solidFill>
                  <a:schemeClr val="tx1"/>
                </a:solidFill>
              </a:rPr>
              <a:t>arquiteturais </a:t>
            </a:r>
            <a:endParaRPr lang="pt-BR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Modelos de dados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Processo de </a:t>
            </a:r>
            <a:r>
              <a:rPr lang="pt-BR" sz="2600" dirty="0">
                <a:solidFill>
                  <a:schemeClr val="tx1"/>
                </a:solidFill>
              </a:rPr>
              <a:t>software a ser </a:t>
            </a:r>
            <a:r>
              <a:rPr lang="pt-BR" sz="2600" dirty="0" smtClean="0">
                <a:solidFill>
                  <a:schemeClr val="tx1"/>
                </a:solidFill>
              </a:rPr>
              <a:t>utilizado</a:t>
            </a:r>
          </a:p>
          <a:p>
            <a:pPr marL="0" indent="0">
              <a:buNone/>
            </a:pPr>
            <a:r>
              <a:rPr lang="pt-BR" sz="2600" dirty="0" err="1" smtClean="0">
                <a:solidFill>
                  <a:schemeClr val="tx1"/>
                </a:solidFill>
              </a:rPr>
              <a:t>Backlog</a:t>
            </a:r>
            <a:r>
              <a:rPr lang="pt-BR" sz="2600" dirty="0" smtClean="0">
                <a:solidFill>
                  <a:schemeClr val="tx1"/>
                </a:solidFill>
              </a:rPr>
              <a:t> </a:t>
            </a:r>
            <a:r>
              <a:rPr lang="pt-BR" sz="2600" dirty="0">
                <a:solidFill>
                  <a:schemeClr val="tx1"/>
                </a:solidFill>
              </a:rPr>
              <a:t>do produto (caso ágil</a:t>
            </a:r>
            <a:r>
              <a:rPr lang="pt-BR" sz="2600" dirty="0" smtClean="0">
                <a:solidFill>
                  <a:schemeClr val="tx1"/>
                </a:solidFill>
              </a:rPr>
              <a:t>)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Protótipo </a:t>
            </a:r>
            <a:r>
              <a:rPr lang="pt-BR" sz="2600" dirty="0">
                <a:solidFill>
                  <a:schemeClr val="tx1"/>
                </a:solidFill>
              </a:rPr>
              <a:t>funcional da </a:t>
            </a:r>
            <a:r>
              <a:rPr lang="pt-BR" sz="2600" dirty="0" smtClean="0">
                <a:solidFill>
                  <a:schemeClr val="tx1"/>
                </a:solidFill>
              </a:rPr>
              <a:t>aplicação.</a:t>
            </a: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85694-0A91-4621-933E-45B9EB95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Backlog</a:t>
            </a:r>
            <a:r>
              <a:rPr lang="pt-BR" dirty="0">
                <a:solidFill>
                  <a:schemeClr val="tx1"/>
                </a:solidFill>
              </a:rPr>
              <a:t> do produto (caso ágil)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8E498-157F-4716-BE67-20687722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r>
              <a:rPr lang="pt-BR" sz="2400" dirty="0"/>
              <a:t>Exibir veículos disponíveis (data/local);</a:t>
            </a:r>
          </a:p>
          <a:p>
            <a:r>
              <a:rPr lang="pt-BR" sz="2400" dirty="0"/>
              <a:t>Exibir opcionais disponíveis no veículo; </a:t>
            </a:r>
          </a:p>
          <a:p>
            <a:r>
              <a:rPr lang="pt-BR" sz="2400" dirty="0"/>
              <a:t>Reservar veículo;  </a:t>
            </a:r>
          </a:p>
          <a:p>
            <a:r>
              <a:rPr lang="pt-BR" sz="2400" dirty="0"/>
              <a:t>Exibir reservas por usuário. </a:t>
            </a:r>
          </a:p>
        </p:txBody>
      </p:sp>
    </p:spTree>
    <p:extLst>
      <p:ext uri="{BB962C8B-B14F-4D97-AF65-F5344CB8AC3E}">
        <p14:creationId xmlns:p14="http://schemas.microsoft.com/office/powerpoint/2010/main" val="42268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</a:rPr>
              <a:t>Sistema de locação de veículos; 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09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Documentação do sistema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</a:rPr>
              <a:t>Link </a:t>
            </a:r>
            <a:r>
              <a:rPr lang="pt-BR" sz="2600" dirty="0" smtClean="0">
                <a:solidFill>
                  <a:schemeClr val="tx1"/>
                </a:solidFill>
              </a:rPr>
              <a:t>do </a:t>
            </a:r>
            <a:r>
              <a:rPr lang="pt-BR" sz="2600" dirty="0" err="1" smtClean="0">
                <a:solidFill>
                  <a:schemeClr val="tx1"/>
                </a:solidFill>
              </a:rPr>
              <a:t>git</a:t>
            </a:r>
            <a:r>
              <a:rPr lang="pt-BR" sz="2600" dirty="0" smtClean="0">
                <a:solidFill>
                  <a:schemeClr val="tx1"/>
                </a:solidFill>
              </a:rPr>
              <a:t> (documentação): </a:t>
            </a:r>
          </a:p>
          <a:p>
            <a:pPr marL="0" indent="0">
              <a:buNone/>
            </a:pPr>
            <a:r>
              <a:rPr lang="pt-BR" sz="26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pt-BR" sz="2600" dirty="0">
                <a:solidFill>
                  <a:schemeClr val="tx1"/>
                </a:solidFill>
                <a:hlinkClick r:id="rId2"/>
              </a:rPr>
              <a:t>://</a:t>
            </a:r>
            <a:r>
              <a:rPr lang="pt-BR" sz="2600" dirty="0" smtClean="0">
                <a:solidFill>
                  <a:schemeClr val="tx1"/>
                </a:solidFill>
                <a:hlinkClick r:id="rId2"/>
              </a:rPr>
              <a:t>github.com/leocassiosilva/docuementacao</a:t>
            </a:r>
            <a:endParaRPr lang="pt-BR" sz="2600" dirty="0" smtClean="0">
              <a:solidFill>
                <a:schemeClr val="tx1"/>
              </a:solidFill>
            </a:endParaRPr>
          </a:p>
          <a:p>
            <a:r>
              <a:rPr lang="pt-BR" sz="2600" dirty="0">
                <a:solidFill>
                  <a:schemeClr val="tx1"/>
                </a:solidFill>
              </a:rPr>
              <a:t>Link do </a:t>
            </a:r>
            <a:r>
              <a:rPr lang="pt-BR" sz="2600" dirty="0" err="1">
                <a:solidFill>
                  <a:schemeClr val="tx1"/>
                </a:solidFill>
              </a:rPr>
              <a:t>git</a:t>
            </a:r>
            <a:r>
              <a:rPr lang="pt-BR" sz="2600" dirty="0">
                <a:solidFill>
                  <a:schemeClr val="tx1"/>
                </a:solidFill>
              </a:rPr>
              <a:t> </a:t>
            </a:r>
            <a:r>
              <a:rPr lang="pt-BR" sz="2600" dirty="0" smtClean="0">
                <a:solidFill>
                  <a:schemeClr val="tx1"/>
                </a:solidFill>
              </a:rPr>
              <a:t>(Projeto Spring): 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pt-BR" sz="2600" dirty="0" smtClean="0">
                <a:solidFill>
                  <a:schemeClr val="tx1"/>
                </a:solidFill>
                <a:hlinkClick r:id="rId3"/>
              </a:rPr>
              <a:t>github.com/leocassiosilva/locacaoVeiculos</a:t>
            </a:r>
            <a:endParaRPr lang="pt-BR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sz="2600" dirty="0" smtClean="0">
                <a:solidFill>
                  <a:schemeClr val="tx1"/>
                </a:solidFill>
              </a:rPr>
              <a:t>Diagrama de Casos de Uso; 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Classe;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</a:t>
            </a:r>
            <a:r>
              <a:rPr lang="pt-BR" sz="2600" dirty="0" err="1" smtClean="0">
                <a:solidFill>
                  <a:schemeClr val="tx1"/>
                </a:solidFill>
              </a:rPr>
              <a:t>Context</a:t>
            </a:r>
            <a:r>
              <a:rPr lang="pt-BR" sz="2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Containers;</a:t>
            </a:r>
          </a:p>
          <a:p>
            <a:r>
              <a:rPr lang="pt-BR" sz="2600" dirty="0" smtClean="0">
                <a:solidFill>
                  <a:schemeClr val="tx1"/>
                </a:solidFill>
              </a:rPr>
              <a:t>Diagrama de </a:t>
            </a:r>
            <a:r>
              <a:rPr lang="pt-BR" sz="2600" dirty="0" err="1" smtClean="0">
                <a:solidFill>
                  <a:schemeClr val="tx1"/>
                </a:solidFill>
              </a:rPr>
              <a:t>Components</a:t>
            </a:r>
            <a:r>
              <a:rPr lang="pt-BR" sz="2600" dirty="0" smtClean="0">
                <a:solidFill>
                  <a:schemeClr val="tx1"/>
                </a:solidFill>
              </a:rPr>
              <a:t>. </a:t>
            </a:r>
          </a:p>
          <a:p>
            <a:endParaRPr lang="pt-BR" sz="2600" dirty="0" smtClean="0">
              <a:solidFill>
                <a:schemeClr val="tx1"/>
              </a:solidFill>
            </a:endParaRPr>
          </a:p>
          <a:p>
            <a:endParaRPr lang="pt-BR" sz="2600" dirty="0" smtClean="0">
              <a:solidFill>
                <a:schemeClr val="tx1"/>
              </a:solidFill>
            </a:endParaRPr>
          </a:p>
          <a:p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DE CASOS DE USO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094509"/>
            <a:ext cx="10144512" cy="56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092068"/>
            <a:ext cx="9571429" cy="54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 </a:t>
            </a:r>
            <a:r>
              <a:rPr lang="pt-BR" dirty="0" err="1">
                <a:solidFill>
                  <a:schemeClr val="tx1"/>
                </a:solidFill>
              </a:rPr>
              <a:t>Context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6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02898" y="1691637"/>
            <a:ext cx="9186202" cy="43996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0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78140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Diagrama </a:t>
            </a:r>
            <a:r>
              <a:rPr lang="pt-BR" dirty="0">
                <a:solidFill>
                  <a:schemeClr val="tx1"/>
                </a:solidFill>
              </a:rPr>
              <a:t>de Containers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13206" y="1511299"/>
            <a:ext cx="8159261" cy="47347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2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183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Impact</vt:lpstr>
      <vt:lpstr>Selo</vt:lpstr>
      <vt:lpstr>Projeto Integrador (PRIMEIRA ETAPA)</vt:lpstr>
      <vt:lpstr>ROTEIRO</vt:lpstr>
      <vt:lpstr>INTRODUÇÃO</vt:lpstr>
      <vt:lpstr>Documentação do sistema</vt:lpstr>
      <vt:lpstr>DIAGRAMAS</vt:lpstr>
      <vt:lpstr>DIAGRAMA DE CASOS DE USO</vt:lpstr>
      <vt:lpstr>DIAGRAMA DE CLASSE</vt:lpstr>
      <vt:lpstr>DIAGRAMA DE  Context</vt:lpstr>
      <vt:lpstr>Diagrama de Containers</vt:lpstr>
      <vt:lpstr>Diagrama de Components</vt:lpstr>
      <vt:lpstr>ARQUITETURA DE SOFTWARE</vt:lpstr>
      <vt:lpstr>VISÕES ARQUITETURAIS</vt:lpstr>
      <vt:lpstr>Visão Lógica</vt:lpstr>
      <vt:lpstr>Visão de implementação</vt:lpstr>
      <vt:lpstr>Visão de Funcional </vt:lpstr>
      <vt:lpstr>Modelos de dados </vt:lpstr>
      <vt:lpstr>Diagrama Entidade Relacionamento</vt:lpstr>
      <vt:lpstr>Modelo Lógico</vt:lpstr>
      <vt:lpstr>Processo de software a ser utilizado</vt:lpstr>
      <vt:lpstr>Backlog do produto (caso ágil)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Francisco Leocássio da Silva</dc:creator>
  <cp:lastModifiedBy>Leocassio</cp:lastModifiedBy>
  <cp:revision>24</cp:revision>
  <dcterms:created xsi:type="dcterms:W3CDTF">2020-05-24T13:09:15Z</dcterms:created>
  <dcterms:modified xsi:type="dcterms:W3CDTF">2020-11-15T03:22:31Z</dcterms:modified>
</cp:coreProperties>
</file>