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900" y="48"/>
      </p:cViewPr>
      <p:guideLst/>
    </p:cSldViewPr>
  </p:slideViewPr>
  <p:outlineViewPr>
    <p:cViewPr>
      <p:scale>
        <a:sx n="33" d="100"/>
        <a:sy n="33" d="100"/>
      </p:scale>
      <p:origin x="0" y="-7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B_gOIihAon5cibYoJDI4I9VoEHyeuIIG/view?usp=sharing" TargetMode="External"/><Relationship Id="rId2" Type="http://schemas.openxmlformats.org/officeDocument/2006/relationships/hyperlink" Target="https://drive.google.com/file/d/1dwPTsYK8j58TXWJSOJcVE5SnBvR76TY1/view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CE35A-DD26-4C0E-81A5-8C18F739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C8C4D4-7EF7-47D4-B8C9-9D65E8491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4" y="1231506"/>
            <a:ext cx="6145284" cy="4394988"/>
          </a:xfrm>
        </p:spPr>
        <p:txBody>
          <a:bodyPr>
            <a:normAutofit/>
          </a:bodyPr>
          <a:lstStyle/>
          <a:p>
            <a:pPr algn="r"/>
            <a:r>
              <a:rPr lang="pt-BR" sz="6000" dirty="0"/>
              <a:t>Projeto Integrador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EAD79E-C5DD-4C70-A432-B2D41DCB8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7276" y="1300843"/>
            <a:ext cx="2996668" cy="4256314"/>
          </a:xfrm>
        </p:spPr>
        <p:txBody>
          <a:bodyPr anchor="ctr">
            <a:normAutofit/>
          </a:bodyPr>
          <a:lstStyle/>
          <a:p>
            <a:pPr algn="l"/>
            <a:r>
              <a:rPr lang="pt-BR" dirty="0"/>
              <a:t>Sistema de Locação de Veículos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05CB15-2F46-4D9D-AEA4-3619C520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45542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AE5F6-55D5-4FC2-B1F3-AE11425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453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C71F2F-35DF-489B-AFAE-B223D042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/>
              <a:t>Módulo Veículos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99047F-9475-49B8-AF3B-593D33DBF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5" y="2025748"/>
            <a:ext cx="10668003" cy="385384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Usuário se cadastra no sistema (nome, e-mail e senha). O cadastro deve ser feito através do consumo do serviço do módulo pagamento;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Usuário faz o login no sistema. O login deve ser feito através do consumo do serviço do módulo pagamento;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Após o login, o usuário fará uma busca pelos veículos, escolhendo qual o local, data de recebimento e de entrega;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sistema deve exibir quais as opções de carros e motos disponíveis;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 usuário deve escolher um veículo disponível para local e data selecionada;</a:t>
            </a:r>
          </a:p>
        </p:txBody>
      </p:sp>
    </p:spTree>
    <p:extLst>
      <p:ext uri="{BB962C8B-B14F-4D97-AF65-F5344CB8AC3E}">
        <p14:creationId xmlns:p14="http://schemas.microsoft.com/office/powerpoint/2010/main" val="258677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D7B633-2B1C-4848-9765-24649FFB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44636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/>
              <a:t>Módulo veículos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E8E55B-5F32-4D98-96EA-AA09D3A1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0" y="1077138"/>
            <a:ext cx="10668004" cy="359359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pt-BR" sz="2400" dirty="0"/>
              <a:t>Os veículos seguirão o seguinte formato: veículo VIP e normal; moto VIP e normal;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pt-BR" sz="2400" dirty="0"/>
              <a:t>A diária do carro na categoria VIP deve custar R$ 250 e normal R$ 100; a diária da moto na categoria VIP deve custar R$ 150 e normal R$ 50 (independente de local e data);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pt-BR" sz="2400" dirty="0"/>
              <a:t>O usuário deve escolher o veículo, escolher se gostaria de seguro (R$ 20 por diária VIP e R$ 10 normal) e ser encaminhado para a página de pagamento;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pt-BR" sz="2400" dirty="0"/>
              <a:t>Ao finalizar o pagamento, o módulo de pagamento irá retornar para a página da aplicação, informando o status do pagamento (ao qual a aplicação deve informar na tela para o usuário);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pt-BR" sz="2400" dirty="0"/>
              <a:t>O usuário poderá visualizar as transações que já foram efetuadas por ele, exibindo o status da compra como “Concluída”, “Em andamento” ou “Cancelado”.</a:t>
            </a:r>
          </a:p>
        </p:txBody>
      </p:sp>
    </p:spTree>
    <p:extLst>
      <p:ext uri="{BB962C8B-B14F-4D97-AF65-F5344CB8AC3E}">
        <p14:creationId xmlns:p14="http://schemas.microsoft.com/office/powerpoint/2010/main" val="183387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385694-0A91-4621-933E-45B9EB95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/>
              <a:t>SERVIÇOS disponíveis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88E498-157F-4716-BE67-206877223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2286001"/>
            <a:ext cx="8009767" cy="3593592"/>
          </a:xfrm>
        </p:spPr>
        <p:txBody>
          <a:bodyPr>
            <a:normAutofit/>
          </a:bodyPr>
          <a:lstStyle/>
          <a:p>
            <a:r>
              <a:rPr lang="pt-BR" sz="2400" dirty="0"/>
              <a:t>Exibir veículos disponíveis (data/local);</a:t>
            </a:r>
          </a:p>
          <a:p>
            <a:r>
              <a:rPr lang="pt-BR" sz="2400" dirty="0"/>
              <a:t>Exibir opcionais disponíveis no veículo; </a:t>
            </a:r>
          </a:p>
          <a:p>
            <a:r>
              <a:rPr lang="pt-BR" sz="2400" dirty="0"/>
              <a:t>Reservar veículo;  </a:t>
            </a:r>
          </a:p>
          <a:p>
            <a:r>
              <a:rPr lang="pt-BR" sz="2400" dirty="0"/>
              <a:t>Exibir reservas por usuário. </a:t>
            </a:r>
          </a:p>
        </p:txBody>
      </p:sp>
    </p:spTree>
    <p:extLst>
      <p:ext uri="{BB962C8B-B14F-4D97-AF65-F5344CB8AC3E}">
        <p14:creationId xmlns:p14="http://schemas.microsoft.com/office/powerpoint/2010/main" val="422688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2B7741-D610-4002-81DE-8B2CDE6E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/>
              <a:t>Serviços consumidos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8703A1-38F2-4BED-87C2-64969CD9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2286001"/>
            <a:ext cx="10668004" cy="3593592"/>
          </a:xfrm>
        </p:spPr>
        <p:txBody>
          <a:bodyPr>
            <a:normAutofit/>
          </a:bodyPr>
          <a:lstStyle/>
          <a:p>
            <a:r>
              <a:rPr lang="pt-BR" sz="2400" dirty="0"/>
              <a:t>Cadastro de usuário;</a:t>
            </a:r>
          </a:p>
          <a:p>
            <a:r>
              <a:rPr lang="pt-BR" sz="2400" dirty="0"/>
              <a:t>Login de usuário;</a:t>
            </a:r>
          </a:p>
          <a:p>
            <a:r>
              <a:rPr lang="pt-BR" sz="2400" dirty="0"/>
              <a:t>Exibir veículos disponíveis (data/local); </a:t>
            </a:r>
          </a:p>
          <a:p>
            <a:r>
              <a:rPr lang="pt-BR" sz="2400" dirty="0"/>
              <a:t>Exibir opcionais disponíveis no veículo;</a:t>
            </a:r>
          </a:p>
          <a:p>
            <a:r>
              <a:rPr lang="pt-BR" sz="2400" dirty="0"/>
              <a:t>Reservar veículo;</a:t>
            </a:r>
          </a:p>
          <a:p>
            <a:r>
              <a:rPr lang="pt-BR" sz="2400" dirty="0"/>
              <a:t>Exibir reservas por usuário.</a:t>
            </a:r>
          </a:p>
        </p:txBody>
      </p:sp>
    </p:spTree>
    <p:extLst>
      <p:ext uri="{BB962C8B-B14F-4D97-AF65-F5344CB8AC3E}">
        <p14:creationId xmlns:p14="http://schemas.microsoft.com/office/powerpoint/2010/main" val="66831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9711F0-CE8C-42B9-B7B4-B6CED716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/>
              <a:t>Documentação do sistema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407C5-F707-4A99-B905-E5D4CEFBB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2286001"/>
            <a:ext cx="10791658" cy="3593592"/>
          </a:xfrm>
        </p:spPr>
        <p:txBody>
          <a:bodyPr>
            <a:normAutofit/>
          </a:bodyPr>
          <a:lstStyle/>
          <a:p>
            <a:r>
              <a:rPr lang="pt-BR" dirty="0"/>
              <a:t>Link do documento de visão:  </a:t>
            </a:r>
            <a:r>
              <a:rPr lang="pt-BR" dirty="0">
                <a:hlinkClick r:id="rId2"/>
              </a:rPr>
              <a:t>https://drive.google.com/file/d/1dwPTsYK8j58TXWJSOJcVE5SnBvR76TY1/view?usp=sharing</a:t>
            </a:r>
            <a:r>
              <a:rPr lang="pt-BR" dirty="0"/>
              <a:t> </a:t>
            </a:r>
          </a:p>
          <a:p>
            <a:r>
              <a:rPr lang="pt-BR" dirty="0"/>
              <a:t>Link do documento de Requisitos:  </a:t>
            </a:r>
            <a:r>
              <a:rPr lang="pt-BR" dirty="0">
                <a:hlinkClick r:id="rId3"/>
              </a:rPr>
              <a:t>https://drive.google.com/file/d/1B_gOIihAon5cibYoJDI4I9VoEHyeuIIG/view?usp=sharing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61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BCEF11-2EC7-4914-9A63-AA471683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7" y="152236"/>
            <a:ext cx="10668004" cy="1207892"/>
          </a:xfrm>
        </p:spPr>
        <p:txBody>
          <a:bodyPr anchor="ctr">
            <a:normAutofit fontScale="90000"/>
          </a:bodyPr>
          <a:lstStyle/>
          <a:p>
            <a:pPr algn="r"/>
            <a:r>
              <a:rPr lang="pt-BR" dirty="0"/>
              <a:t>Modelo Conceitual do banco de dados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ço Reservado para Conteúdo 4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D861AE20-781A-4EFB-8690-2176864BD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705" y="1214203"/>
            <a:ext cx="11882295" cy="5643797"/>
          </a:xfrm>
        </p:spPr>
      </p:pic>
    </p:spTree>
    <p:extLst>
      <p:ext uri="{BB962C8B-B14F-4D97-AF65-F5344CB8AC3E}">
        <p14:creationId xmlns:p14="http://schemas.microsoft.com/office/powerpoint/2010/main" val="290483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A8229C8-C3EC-4D55-9116-0B1B5BEAF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3" y="1447734"/>
            <a:ext cx="11772354" cy="5573139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B66EFE-C15D-4BFB-8192-F7729355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239843"/>
            <a:ext cx="10668004" cy="1207892"/>
          </a:xfrm>
        </p:spPr>
        <p:txBody>
          <a:bodyPr anchor="ctr">
            <a:normAutofit/>
          </a:bodyPr>
          <a:lstStyle/>
          <a:p>
            <a:r>
              <a:rPr lang="pt-BR" dirty="0"/>
              <a:t>Modelo Lógico do banco de dados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80353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Escala de Cinza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Selo</vt:lpstr>
      <vt:lpstr>Projeto Integrador</vt:lpstr>
      <vt:lpstr>Módulo Veículos</vt:lpstr>
      <vt:lpstr>Módulo veículos</vt:lpstr>
      <vt:lpstr>SERVIÇOS disponíveis</vt:lpstr>
      <vt:lpstr>Serviços consumidos</vt:lpstr>
      <vt:lpstr>Documentação do sistema</vt:lpstr>
      <vt:lpstr>Modelo Conceitual do banco de dados</vt:lpstr>
      <vt:lpstr>Modelo Lógico do banco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Francisco Leocássio da Silva</dc:creator>
  <cp:lastModifiedBy>Francisco Leocássio da Silva</cp:lastModifiedBy>
  <cp:revision>2</cp:revision>
  <dcterms:created xsi:type="dcterms:W3CDTF">2020-05-24T13:09:15Z</dcterms:created>
  <dcterms:modified xsi:type="dcterms:W3CDTF">2020-06-01T23:01:11Z</dcterms:modified>
</cp:coreProperties>
</file>