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834" autoAdjust="0"/>
  </p:normalViewPr>
  <p:slideViewPr>
    <p:cSldViewPr snapToGrid="0">
      <p:cViewPr varScale="1">
        <p:scale>
          <a:sx n="76" d="100"/>
          <a:sy n="76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03C-F128-4D77-8177-A57732A67E39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2021年1月3日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ACC1-7210-4F0A-BEEB-8EC885077F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5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F2C87C-757E-4C70-9F14-5785D5A3EB9B}" type="datetime2">
              <a:rPr lang="zh-TW" altLang="en-US" smtClean="0"/>
              <a:pPr/>
              <a:t>2021年1月3日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93B0CF2-7F87-4E02-A248-870047730F9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79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0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19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61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884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577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69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cxnSp>
          <p:nvCxnSpPr>
            <p:cNvPr id="7" name="直線接點​​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  <a:pPr/>
              <a:t>2021年1月3日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856E54-3F8D-429F-92B0-552EFC395570}" type="datetime2">
              <a:rPr lang="zh-TW" altLang="en-US" smtClean="0"/>
              <a:pPr/>
              <a:t>2021年1月3日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BC2E8B-FC54-48F9-A7AF-9A7E3F43F4EC}" type="datetime2">
              <a:rPr lang="zh-TW" altLang="en-US" smtClean="0"/>
              <a:pPr/>
              <a:t>2021年1月3日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  <a:pPr/>
              <a:t>2021年1月3日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  <a:pPr/>
              <a:t>2021年1月3日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  <a:pPr/>
              <a:t>2021年1月3日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  <a:pPr/>
              <a:t>2021年1月3日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  <a:pPr/>
              <a:t>2021年1月3日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6FC618-F0E5-4989-AF68-72D3D428384C}" type="datetime2">
              <a:rPr lang="zh-TW" altLang="en-US" smtClean="0"/>
              <a:pPr/>
              <a:t>2021年1月3日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A1821B-84B2-4BCF-9103-D9BA6B63AE5A}" type="datetime2">
              <a:rPr lang="zh-TW" altLang="en-US" smtClean="0"/>
              <a:pPr/>
              <a:t>2021年1月3日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29EDC9E-0ED5-49F5-AB3A-F546F39FF920}" type="datetime2">
              <a:rPr lang="zh-TW" altLang="en-US" smtClean="0"/>
              <a:pPr/>
              <a:t>2021年1月3日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手繪多邊形​​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手繪多邊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手繪多邊形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  <p:sp>
              <p:nvSpPr>
                <p:cNvPr id="33" name="手繪多邊形​​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</p:grpSp>
        </p:grpSp>
      </p:grp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/>
              <a:t>第二層</a:t>
            </a:r>
          </a:p>
          <a:p>
            <a:pPr lvl="2" rtl="0" eaLnBrk="1" latinLnBrk="0" hangingPunct="1"/>
            <a:r>
              <a:rPr lang="zh-TW" altLang="en-US" noProof="0" dirty="0"/>
              <a:t>第三層</a:t>
            </a:r>
          </a:p>
          <a:p>
            <a:pPr lvl="3" rtl="0" eaLnBrk="1" latinLnBrk="0" hangingPunct="1"/>
            <a:r>
              <a:rPr lang="zh-TW" altLang="en-US" noProof="0" dirty="0"/>
              <a:t>第四層</a:t>
            </a:r>
          </a:p>
          <a:p>
            <a:pPr lvl="4" rtl="0" eaLnBrk="1" latinLnBrk="0" hangingPunct="1"/>
            <a:r>
              <a:rPr lang="zh-TW" altLang="en-US" noProof="0" dirty="0"/>
              <a:t>第五層</a:t>
            </a:r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2021年1月3日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399736"/>
            <a:ext cx="10468864" cy="1828800"/>
          </a:xfrm>
        </p:spPr>
        <p:txBody>
          <a:bodyPr rtlCol="0"/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主題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</a:t>
            </a:r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跟電腦剪刀石頭布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簡報者姓名</a:t>
            </a: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B1EA7-69E8-49C1-B587-AF47BD7E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  <a:r>
              <a:rPr lang="en-US" altLang="zh-TW" dirty="0"/>
              <a:t>:</a:t>
            </a:r>
            <a:r>
              <a:rPr lang="zh-TW" altLang="en-US" dirty="0"/>
              <a:t>下一局的開始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9FEEB4-6BFB-4132-8734-D15FA9E7F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748" y="1935163"/>
            <a:ext cx="8824503" cy="4389437"/>
          </a:xfrm>
        </p:spPr>
      </p:pic>
    </p:spTree>
    <p:extLst>
      <p:ext uri="{BB962C8B-B14F-4D97-AF65-F5344CB8AC3E}">
        <p14:creationId xmlns:p14="http://schemas.microsoft.com/office/powerpoint/2010/main" val="42154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動機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有時有選擇障礙時，可以依靠一下跟電腦一決勝負，必竟不是人可忽略掉一些作弊事項，輸了也沒負擔。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sym typeface="新細明體" panose="02020500000000000000" pitchFamily="18" charset="-120"/>
              </a:rPr>
              <a:t>功</a:t>
            </a:r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能介紹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可以與電腦進行猜拳對抗，可進行多次勝負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44500" y="792480"/>
            <a:ext cx="10972800" cy="114300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系統架構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sym typeface="新細明體" panose="02020500000000000000" pitchFamily="18" charset="-120"/>
              </a:rPr>
              <a:t>Switch case</a:t>
            </a:r>
          </a:p>
          <a:p>
            <a:pPr rtl="0"/>
            <a:r>
              <a:rPr lang="en-US" altLang="zh-TW" dirty="0">
                <a:sym typeface="新細明體" panose="02020500000000000000" pitchFamily="18" charset="-120"/>
              </a:rPr>
              <a:t>If else</a:t>
            </a:r>
          </a:p>
          <a:p>
            <a:pPr marL="0" indent="0" rtl="0">
              <a:buNone/>
            </a:pPr>
            <a:r>
              <a:rPr lang="zh-TW" altLang="en-US" dirty="0">
                <a:sym typeface="新細明體" panose="02020500000000000000" pitchFamily="18" charset="-120"/>
              </a:rPr>
              <a:t>算法</a:t>
            </a:r>
            <a:endParaRPr lang="zh-CN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pPr rtl="0"/>
            <a:r>
              <a:rPr lang="zh-TW" altLang="en-US" dirty="0">
                <a:sym typeface="新細明體" panose="02020500000000000000" pitchFamily="18" charset="-120"/>
              </a:rPr>
              <a:t>電腦</a:t>
            </a:r>
            <a:r>
              <a:rPr lang="zh-CN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-- </a:t>
            </a:r>
            <a:r>
              <a:rPr lang="zh-CN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玩家	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石頭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(4)	</a:t>
            </a:r>
            <a:r>
              <a:rPr lang="zh-CN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剪刀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(7)	</a:t>
            </a:r>
            <a:r>
              <a:rPr lang="zh-CN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布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(10)</a:t>
            </a:r>
          </a:p>
          <a:p>
            <a:pPr rtl="0"/>
            <a:r>
              <a:rPr lang="zh-TW" altLang="en-US" dirty="0">
                <a:sym typeface="新細明體" panose="02020500000000000000" pitchFamily="18" charset="-120"/>
              </a:rPr>
              <a:t>石頭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(0)	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 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4	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 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7	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10</a:t>
            </a:r>
          </a:p>
          <a:p>
            <a:pPr rtl="0"/>
            <a:r>
              <a:rPr lang="zh-CN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剪刀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(1)	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 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5	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 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8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11</a:t>
            </a:r>
          </a:p>
          <a:p>
            <a:pPr rtl="0"/>
            <a:r>
              <a:rPr lang="zh-CN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布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(2)	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 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6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  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9	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       </a:t>
            </a:r>
            <a:r>
              <a:rPr lang="en-US" altLang="zh-CN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12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流程圖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分工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109360225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胡哲維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: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負責判斷字元</a:t>
            </a:r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pPr rtl="0"/>
            <a:r>
              <a:rPr lang="en-US" altLang="zh-TW" dirty="0">
                <a:sym typeface="新細明體" panose="02020500000000000000" pitchFamily="18" charset="-120"/>
              </a:rPr>
              <a:t>109360226</a:t>
            </a:r>
            <a:r>
              <a:rPr lang="zh-TW" altLang="en-US" dirty="0">
                <a:sym typeface="新細明體" panose="02020500000000000000" pitchFamily="18" charset="-120"/>
              </a:rPr>
              <a:t>陳冠霖</a:t>
            </a:r>
            <a:r>
              <a:rPr lang="en-US" altLang="zh-TW" dirty="0">
                <a:sym typeface="新細明體" panose="02020500000000000000" pitchFamily="18" charset="-120"/>
              </a:rPr>
              <a:t>:</a:t>
            </a:r>
            <a:r>
              <a:rPr lang="zh-TW" altLang="en-US" dirty="0">
                <a:sym typeface="新細明體" panose="02020500000000000000" pitchFamily="18" charset="-120"/>
              </a:rPr>
              <a:t>負責判斷誰贏</a:t>
            </a:r>
            <a:endParaRPr lang="en-US" altLang="zh-TW" dirty="0">
              <a:sym typeface="新細明體" panose="02020500000000000000" pitchFamily="18" charset="-120"/>
            </a:endParaRPr>
          </a:p>
          <a:p>
            <a:pPr rtl="0"/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109360227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黃廉侑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: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製作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ppt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和整合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程式介紹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當玩家從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a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、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b</a:t>
            </a:r>
            <a:r>
              <a:rPr lang="zh-TW" altLang="en-US" dirty="0">
                <a:sym typeface="新細明體" panose="02020500000000000000" pitchFamily="18" charset="-120"/>
              </a:rPr>
              <a:t>、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c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  <a:sym typeface="新細明體" panose="02020500000000000000" pitchFamily="18" charset="-120"/>
              </a:rPr>
              <a:t>三個分別代表剪刀、石頭、布選擇一個去跟電腦決勝負</a:t>
            </a:r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r>
              <a:rPr lang="zh-TW" altLang="en-US" dirty="0">
                <a:sym typeface="新細明體" panose="02020500000000000000" pitchFamily="18" charset="-120"/>
              </a:rPr>
              <a:t>最後跑出結果。</a:t>
            </a:r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成果展示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:</a:t>
            </a:r>
            <a:r>
              <a:rPr lang="zh-TW" altLang="en-US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玩家選擇</a:t>
            </a:r>
            <a:r>
              <a:rPr lang="en-US" altLang="zh-TW" dirty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a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32D9B0-457E-49FC-9571-30175E304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6819" y="1935163"/>
            <a:ext cx="8858361" cy="4389437"/>
          </a:xfr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DC83B-B968-46CF-9AD1-0E7AABC7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  <a:r>
              <a:rPr lang="en-US" altLang="zh-TW" dirty="0"/>
              <a:t>:</a:t>
            </a:r>
            <a:r>
              <a:rPr lang="zh-TW" altLang="en-US" dirty="0"/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6213F4-9830-4C69-A124-46032554D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457" y="2036763"/>
            <a:ext cx="8879886" cy="4389437"/>
          </a:xfrm>
        </p:spPr>
      </p:pic>
    </p:spTree>
    <p:extLst>
      <p:ext uri="{BB962C8B-B14F-4D97-AF65-F5344CB8AC3E}">
        <p14:creationId xmlns:p14="http://schemas.microsoft.com/office/powerpoint/2010/main" val="125735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腦力激盪簡報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8_TF03460637.potx" id="{92B23FB3-097E-4224-B32B-2163A87D04FF}" vid="{E462AC03-3B71-4A9D-A494-FA1F0F6632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腦力激盪商務簡報</Template>
  <TotalTime>36</TotalTime>
  <Words>200</Words>
  <Application>Microsoft Office PowerPoint</Application>
  <PresentationFormat>寬螢幕</PresentationFormat>
  <Paragraphs>33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細明體</vt:lpstr>
      <vt:lpstr>微軟正黑體</vt:lpstr>
      <vt:lpstr>新細明體</vt:lpstr>
      <vt:lpstr>Wingdings 2</vt:lpstr>
      <vt:lpstr>腦力激盪簡報</vt:lpstr>
      <vt:lpstr>主題:跟電腦剪刀石頭布</vt:lpstr>
      <vt:lpstr>動機:</vt:lpstr>
      <vt:lpstr>功能介紹:</vt:lpstr>
      <vt:lpstr>系統架構:</vt:lpstr>
      <vt:lpstr>流程圖:</vt:lpstr>
      <vt:lpstr>分工:</vt:lpstr>
      <vt:lpstr>程式介紹:</vt:lpstr>
      <vt:lpstr>成果展示:玩家選擇a</vt:lpstr>
      <vt:lpstr>成果展示:結果</vt:lpstr>
      <vt:lpstr>成果展示:下一局的開始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主題:跟電腦剪刀石頭布</dc:title>
  <dc:creator>冠霖 陳</dc:creator>
  <cp:lastModifiedBy>冠霖 陳</cp:lastModifiedBy>
  <cp:revision>4</cp:revision>
  <dcterms:created xsi:type="dcterms:W3CDTF">2021-01-03T12:16:29Z</dcterms:created>
  <dcterms:modified xsi:type="dcterms:W3CDTF">2021-01-03T12:53:08Z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