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86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21156-17CA-4D9D-922A-BF2E6836C15D}" v="94" dt="2024-10-30T21:20:4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64" autoAdjust="0"/>
  </p:normalViewPr>
  <p:slideViewPr>
    <p:cSldViewPr snapToGrid="0">
      <p:cViewPr>
        <p:scale>
          <a:sx n="125" d="100"/>
          <a:sy n="125" d="100"/>
        </p:scale>
        <p:origin x="90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Chen" userId="3715df63da4f2ae7" providerId="LiveId" clId="{7BB21156-17CA-4D9D-922A-BF2E6836C15D}"/>
    <pc:docChg chg="undo custSel addSld delSld modSld">
      <pc:chgData name="Leo Chen" userId="3715df63da4f2ae7" providerId="LiveId" clId="{7BB21156-17CA-4D9D-922A-BF2E6836C15D}" dt="2024-10-30T21:20:51.149" v="2030" actId="1076"/>
      <pc:docMkLst>
        <pc:docMk/>
      </pc:docMkLst>
      <pc:sldChg chg="addSp delSp modSp mod">
        <pc:chgData name="Leo Chen" userId="3715df63da4f2ae7" providerId="LiveId" clId="{7BB21156-17CA-4D9D-922A-BF2E6836C15D}" dt="2024-09-30T01:13:13.488" v="307" actId="1076"/>
        <pc:sldMkLst>
          <pc:docMk/>
          <pc:sldMk cId="766636984" sldId="259"/>
        </pc:sldMkLst>
        <pc:spChg chg="mod">
          <ac:chgData name="Leo Chen" userId="3715df63da4f2ae7" providerId="LiveId" clId="{7BB21156-17CA-4D9D-922A-BF2E6836C15D}" dt="2024-09-30T01:11:59.053" v="264" actId="1076"/>
          <ac:spMkLst>
            <pc:docMk/>
            <pc:sldMk cId="766636984" sldId="259"/>
            <ac:spMk id="4" creationId="{8733D2DE-DA6C-4BA7-CFC2-82353280B327}"/>
          </ac:spMkLst>
        </pc:spChg>
        <pc:spChg chg="mod">
          <ac:chgData name="Leo Chen" userId="3715df63da4f2ae7" providerId="LiveId" clId="{7BB21156-17CA-4D9D-922A-BF2E6836C15D}" dt="2024-09-30T01:09:04.067" v="213" actId="1038"/>
          <ac:spMkLst>
            <pc:docMk/>
            <pc:sldMk cId="766636984" sldId="259"/>
            <ac:spMk id="81" creationId="{6E5A78AE-7D10-2E12-3E39-BC0FB989169A}"/>
          </ac:spMkLst>
        </pc:spChg>
        <pc:spChg chg="mod">
          <ac:chgData name="Leo Chen" userId="3715df63da4f2ae7" providerId="LiveId" clId="{7BB21156-17CA-4D9D-922A-BF2E6836C15D}" dt="2024-09-30T01:10:22.178" v="234" actId="1076"/>
          <ac:spMkLst>
            <pc:docMk/>
            <pc:sldMk cId="766636984" sldId="259"/>
            <ac:spMk id="150" creationId="{8455A462-9F89-9F55-E26D-2EEE46B542AA}"/>
          </ac:spMkLst>
        </pc:spChg>
        <pc:spChg chg="add mod">
          <ac:chgData name="Leo Chen" userId="3715df63da4f2ae7" providerId="LiveId" clId="{7BB21156-17CA-4D9D-922A-BF2E6836C15D}" dt="2024-09-30T01:04:39.799" v="169" actId="1037"/>
          <ac:spMkLst>
            <pc:docMk/>
            <pc:sldMk cId="766636984" sldId="259"/>
            <ac:spMk id="151" creationId="{6DA2B1A2-323C-71D4-8399-7BB911A41641}"/>
          </ac:spMkLst>
        </pc:spChg>
        <pc:spChg chg="add mod">
          <ac:chgData name="Leo Chen" userId="3715df63da4f2ae7" providerId="LiveId" clId="{7BB21156-17CA-4D9D-922A-BF2E6836C15D}" dt="2024-09-30T01:05:11.412" v="175" actId="1076"/>
          <ac:spMkLst>
            <pc:docMk/>
            <pc:sldMk cId="766636984" sldId="259"/>
            <ac:spMk id="156" creationId="{566FC892-D96A-AD09-E51B-57291042BA55}"/>
          </ac:spMkLst>
        </pc:spChg>
        <pc:spChg chg="add mod">
          <ac:chgData name="Leo Chen" userId="3715df63da4f2ae7" providerId="LiveId" clId="{7BB21156-17CA-4D9D-922A-BF2E6836C15D}" dt="2024-09-30T01:06:19.250" v="181" actId="1076"/>
          <ac:spMkLst>
            <pc:docMk/>
            <pc:sldMk cId="766636984" sldId="259"/>
            <ac:spMk id="161" creationId="{38817A45-7089-755E-B846-694E0C20C342}"/>
          </ac:spMkLst>
        </pc:spChg>
        <pc:spChg chg="add mod">
          <ac:chgData name="Leo Chen" userId="3715df63da4f2ae7" providerId="LiveId" clId="{7BB21156-17CA-4D9D-922A-BF2E6836C15D}" dt="2024-09-30T01:08:30.743" v="189" actId="1076"/>
          <ac:spMkLst>
            <pc:docMk/>
            <pc:sldMk cId="766636984" sldId="259"/>
            <ac:spMk id="166" creationId="{35E6F917-754E-1B32-86DC-BFCC7AD534FC}"/>
          </ac:spMkLst>
        </pc:spChg>
        <pc:spChg chg="add mod">
          <ac:chgData name="Leo Chen" userId="3715df63da4f2ae7" providerId="LiveId" clId="{7BB21156-17CA-4D9D-922A-BF2E6836C15D}" dt="2024-09-30T01:09:24.667" v="220" actId="1035"/>
          <ac:spMkLst>
            <pc:docMk/>
            <pc:sldMk cId="766636984" sldId="259"/>
            <ac:spMk id="171" creationId="{D5925F06-0210-0272-BCE9-B5E92DFB4567}"/>
          </ac:spMkLst>
        </pc:spChg>
        <pc:spChg chg="add mod">
          <ac:chgData name="Leo Chen" userId="3715df63da4f2ae7" providerId="LiveId" clId="{7BB21156-17CA-4D9D-922A-BF2E6836C15D}" dt="2024-09-30T01:09:35.147" v="224" actId="1037"/>
          <ac:spMkLst>
            <pc:docMk/>
            <pc:sldMk cId="766636984" sldId="259"/>
            <ac:spMk id="172" creationId="{A3CC1734-3A2C-39E5-77AA-308BEFFBF74F}"/>
          </ac:spMkLst>
        </pc:spChg>
        <pc:spChg chg="add mod">
          <ac:chgData name="Leo Chen" userId="3715df63da4f2ae7" providerId="LiveId" clId="{7BB21156-17CA-4D9D-922A-BF2E6836C15D}" dt="2024-09-30T01:09:47.062" v="228" actId="1038"/>
          <ac:spMkLst>
            <pc:docMk/>
            <pc:sldMk cId="766636984" sldId="259"/>
            <ac:spMk id="173" creationId="{31320A81-6313-F53F-5AFD-34E845DF3F67}"/>
          </ac:spMkLst>
        </pc:spChg>
        <pc:spChg chg="add mod">
          <ac:chgData name="Leo Chen" userId="3715df63da4f2ae7" providerId="LiveId" clId="{7BB21156-17CA-4D9D-922A-BF2E6836C15D}" dt="2024-09-30T01:09:54.212" v="232" actId="1035"/>
          <ac:spMkLst>
            <pc:docMk/>
            <pc:sldMk cId="766636984" sldId="259"/>
            <ac:spMk id="174" creationId="{E67FC195-6B01-A770-B746-E173DD3DCD43}"/>
          </ac:spMkLst>
        </pc:spChg>
        <pc:spChg chg="add mod">
          <ac:chgData name="Leo Chen" userId="3715df63da4f2ae7" providerId="LiveId" clId="{7BB21156-17CA-4D9D-922A-BF2E6836C15D}" dt="2024-09-30T01:13:10.517" v="305" actId="1076"/>
          <ac:spMkLst>
            <pc:docMk/>
            <pc:sldMk cId="766636984" sldId="259"/>
            <ac:spMk id="189" creationId="{341AAA57-0724-BE18-2582-22352581CAD9}"/>
          </ac:spMkLst>
        </pc:spChg>
        <pc:grpChg chg="mod">
          <ac:chgData name="Leo Chen" userId="3715df63da4f2ae7" providerId="LiveId" clId="{7BB21156-17CA-4D9D-922A-BF2E6836C15D}" dt="2024-09-30T01:08:57.687" v="208" actId="14100"/>
          <ac:grpSpMkLst>
            <pc:docMk/>
            <pc:sldMk cId="766636984" sldId="259"/>
            <ac:grpSpMk id="79" creationId="{487E19EA-8318-7AA1-D56F-060AC7EB0F01}"/>
          </ac:grpSpMkLst>
        </pc:grpChg>
        <pc:grpChg chg="mod">
          <ac:chgData name="Leo Chen" userId="3715df63da4f2ae7" providerId="LiveId" clId="{7BB21156-17CA-4D9D-922A-BF2E6836C15D}" dt="2024-09-30T01:13:13.488" v="307" actId="1076"/>
          <ac:grpSpMkLst>
            <pc:docMk/>
            <pc:sldMk cId="766636984" sldId="259"/>
            <ac:grpSpMk id="138" creationId="{69A141B8-EC26-1259-CC13-932D1656ECAA}"/>
          </ac:grpSpMkLst>
        </pc:grpChg>
        <pc:grpChg chg="add mod">
          <ac:chgData name="Leo Chen" userId="3715df63da4f2ae7" providerId="LiveId" clId="{7BB21156-17CA-4D9D-922A-BF2E6836C15D}" dt="2024-09-30T01:05:27.429" v="179" actId="14100"/>
          <ac:grpSpMkLst>
            <pc:docMk/>
            <pc:sldMk cId="766636984" sldId="259"/>
            <ac:grpSpMk id="152" creationId="{F8F718F8-AED5-A275-AD00-C2A0255A1523}"/>
          </ac:grpSpMkLst>
        </pc:grpChg>
        <pc:grpChg chg="add mod">
          <ac:chgData name="Leo Chen" userId="3715df63da4f2ae7" providerId="LiveId" clId="{7BB21156-17CA-4D9D-922A-BF2E6836C15D}" dt="2024-09-30T01:05:21.108" v="177" actId="14100"/>
          <ac:grpSpMkLst>
            <pc:docMk/>
            <pc:sldMk cId="766636984" sldId="259"/>
            <ac:grpSpMk id="157" creationId="{9B081B43-1BB8-F06E-8D2A-1C76A4B119D7}"/>
          </ac:grpSpMkLst>
        </pc:grpChg>
        <pc:grpChg chg="add mod">
          <ac:chgData name="Leo Chen" userId="3715df63da4f2ae7" providerId="LiveId" clId="{7BB21156-17CA-4D9D-922A-BF2E6836C15D}" dt="2024-09-30T01:06:31.180" v="183" actId="14100"/>
          <ac:grpSpMkLst>
            <pc:docMk/>
            <pc:sldMk cId="766636984" sldId="259"/>
            <ac:grpSpMk id="162" creationId="{1A3DCA29-41D3-E641-85E6-7F723E0529D9}"/>
          </ac:grpSpMkLst>
        </pc:grpChg>
        <pc:grpChg chg="add mod">
          <ac:chgData name="Leo Chen" userId="3715df63da4f2ae7" providerId="LiveId" clId="{7BB21156-17CA-4D9D-922A-BF2E6836C15D}" dt="2024-09-30T01:08:37.838" v="191" actId="14100"/>
          <ac:grpSpMkLst>
            <pc:docMk/>
            <pc:sldMk cId="766636984" sldId="259"/>
            <ac:grpSpMk id="167" creationId="{4CE47941-5FF2-4593-21ED-7159AB3AB8E4}"/>
          </ac:grpSpMkLst>
        </pc:grpChg>
        <pc:cxnChg chg="mod">
          <ac:chgData name="Leo Chen" userId="3715df63da4f2ae7" providerId="LiveId" clId="{7BB21156-17CA-4D9D-922A-BF2E6836C15D}" dt="2024-09-30T01:04:44.504" v="170"/>
          <ac:cxnSpMkLst>
            <pc:docMk/>
            <pc:sldMk cId="766636984" sldId="259"/>
            <ac:cxnSpMk id="153" creationId="{138E8D6B-1A86-085D-3911-A9FF8D4ED228}"/>
          </ac:cxnSpMkLst>
        </pc:cxnChg>
        <pc:cxnChg chg="mod">
          <ac:chgData name="Leo Chen" userId="3715df63da4f2ae7" providerId="LiveId" clId="{7BB21156-17CA-4D9D-922A-BF2E6836C15D}" dt="2024-09-30T01:04:44.504" v="170"/>
          <ac:cxnSpMkLst>
            <pc:docMk/>
            <pc:sldMk cId="766636984" sldId="259"/>
            <ac:cxnSpMk id="154" creationId="{E8D5562A-F814-5FCE-DB73-A4F486776A52}"/>
          </ac:cxnSpMkLst>
        </pc:cxnChg>
        <pc:cxnChg chg="mod">
          <ac:chgData name="Leo Chen" userId="3715df63da4f2ae7" providerId="LiveId" clId="{7BB21156-17CA-4D9D-922A-BF2E6836C15D}" dt="2024-09-30T01:04:44.504" v="170"/>
          <ac:cxnSpMkLst>
            <pc:docMk/>
            <pc:sldMk cId="766636984" sldId="259"/>
            <ac:cxnSpMk id="155" creationId="{40B102E0-3727-AB59-3149-0D3067BB348D}"/>
          </ac:cxnSpMkLst>
        </pc:cxnChg>
        <pc:cxnChg chg="mod">
          <ac:chgData name="Leo Chen" userId="3715df63da4f2ae7" providerId="LiveId" clId="{7BB21156-17CA-4D9D-922A-BF2E6836C15D}" dt="2024-09-30T01:05:08.327" v="174"/>
          <ac:cxnSpMkLst>
            <pc:docMk/>
            <pc:sldMk cId="766636984" sldId="259"/>
            <ac:cxnSpMk id="158" creationId="{B31A8CC3-C7B9-B212-5FAC-2005E7B89CFE}"/>
          </ac:cxnSpMkLst>
        </pc:cxnChg>
        <pc:cxnChg chg="mod">
          <ac:chgData name="Leo Chen" userId="3715df63da4f2ae7" providerId="LiveId" clId="{7BB21156-17CA-4D9D-922A-BF2E6836C15D}" dt="2024-09-30T01:05:08.327" v="174"/>
          <ac:cxnSpMkLst>
            <pc:docMk/>
            <pc:sldMk cId="766636984" sldId="259"/>
            <ac:cxnSpMk id="159" creationId="{1ABF6367-1032-A975-25CF-BD527B81F08A}"/>
          </ac:cxnSpMkLst>
        </pc:cxnChg>
        <pc:cxnChg chg="mod">
          <ac:chgData name="Leo Chen" userId="3715df63da4f2ae7" providerId="LiveId" clId="{7BB21156-17CA-4D9D-922A-BF2E6836C15D}" dt="2024-09-30T01:05:08.327" v="174"/>
          <ac:cxnSpMkLst>
            <pc:docMk/>
            <pc:sldMk cId="766636984" sldId="259"/>
            <ac:cxnSpMk id="160" creationId="{F37974BE-5DF2-D773-F873-83398CDC9BCB}"/>
          </ac:cxnSpMkLst>
        </pc:cxnChg>
        <pc:cxnChg chg="mod">
          <ac:chgData name="Leo Chen" userId="3715df63da4f2ae7" providerId="LiveId" clId="{7BB21156-17CA-4D9D-922A-BF2E6836C15D}" dt="2024-09-30T01:06:13.593" v="180"/>
          <ac:cxnSpMkLst>
            <pc:docMk/>
            <pc:sldMk cId="766636984" sldId="259"/>
            <ac:cxnSpMk id="163" creationId="{011978BB-6B14-BCEA-534C-554EC8D8687A}"/>
          </ac:cxnSpMkLst>
        </pc:cxnChg>
        <pc:cxnChg chg="mod">
          <ac:chgData name="Leo Chen" userId="3715df63da4f2ae7" providerId="LiveId" clId="{7BB21156-17CA-4D9D-922A-BF2E6836C15D}" dt="2024-09-30T01:06:13.593" v="180"/>
          <ac:cxnSpMkLst>
            <pc:docMk/>
            <pc:sldMk cId="766636984" sldId="259"/>
            <ac:cxnSpMk id="164" creationId="{1DF52195-5E99-8E24-F067-FB8272F9A1D0}"/>
          </ac:cxnSpMkLst>
        </pc:cxnChg>
        <pc:cxnChg chg="mod">
          <ac:chgData name="Leo Chen" userId="3715df63da4f2ae7" providerId="LiveId" clId="{7BB21156-17CA-4D9D-922A-BF2E6836C15D}" dt="2024-09-30T01:06:13.593" v="180"/>
          <ac:cxnSpMkLst>
            <pc:docMk/>
            <pc:sldMk cId="766636984" sldId="259"/>
            <ac:cxnSpMk id="165" creationId="{2CE6A663-11A8-B810-F03B-CF76F3CA7367}"/>
          </ac:cxnSpMkLst>
        </pc:cxnChg>
        <pc:cxnChg chg="mod">
          <ac:chgData name="Leo Chen" userId="3715df63da4f2ae7" providerId="LiveId" clId="{7BB21156-17CA-4D9D-922A-BF2E6836C15D}" dt="2024-09-30T01:08:27.569" v="188"/>
          <ac:cxnSpMkLst>
            <pc:docMk/>
            <pc:sldMk cId="766636984" sldId="259"/>
            <ac:cxnSpMk id="168" creationId="{D5016110-2198-8BCD-EEA9-D99F4BD1C50B}"/>
          </ac:cxnSpMkLst>
        </pc:cxnChg>
        <pc:cxnChg chg="mod">
          <ac:chgData name="Leo Chen" userId="3715df63da4f2ae7" providerId="LiveId" clId="{7BB21156-17CA-4D9D-922A-BF2E6836C15D}" dt="2024-09-30T01:08:27.569" v="188"/>
          <ac:cxnSpMkLst>
            <pc:docMk/>
            <pc:sldMk cId="766636984" sldId="259"/>
            <ac:cxnSpMk id="169" creationId="{A4C2788C-2ABC-6BE0-4C21-A5898FAD9185}"/>
          </ac:cxnSpMkLst>
        </pc:cxnChg>
        <pc:cxnChg chg="mod">
          <ac:chgData name="Leo Chen" userId="3715df63da4f2ae7" providerId="LiveId" clId="{7BB21156-17CA-4D9D-922A-BF2E6836C15D}" dt="2024-09-30T01:08:27.569" v="188"/>
          <ac:cxnSpMkLst>
            <pc:docMk/>
            <pc:sldMk cId="766636984" sldId="259"/>
            <ac:cxnSpMk id="170" creationId="{C6C88967-E9A3-B621-60DD-08646AC9EE9E}"/>
          </ac:cxnSpMkLst>
        </pc:cxnChg>
        <pc:cxnChg chg="add del mod">
          <ac:chgData name="Leo Chen" userId="3715df63da4f2ae7" providerId="LiveId" clId="{7BB21156-17CA-4D9D-922A-BF2E6836C15D}" dt="2024-09-30T01:10:43.614" v="236" actId="11529"/>
          <ac:cxnSpMkLst>
            <pc:docMk/>
            <pc:sldMk cId="766636984" sldId="259"/>
            <ac:cxnSpMk id="176" creationId="{14F2B072-9CCD-33A0-9AC3-3589EF9D39BF}"/>
          </ac:cxnSpMkLst>
        </pc:cxnChg>
        <pc:cxnChg chg="add mod">
          <ac:chgData name="Leo Chen" userId="3715df63da4f2ae7" providerId="LiveId" clId="{7BB21156-17CA-4D9D-922A-BF2E6836C15D}" dt="2024-09-30T01:11:28.493" v="239" actId="692"/>
          <ac:cxnSpMkLst>
            <pc:docMk/>
            <pc:sldMk cId="766636984" sldId="259"/>
            <ac:cxnSpMk id="178" creationId="{E0775F60-A6FB-A6D5-78D1-76D871A8A06F}"/>
          </ac:cxnSpMkLst>
        </pc:cxnChg>
        <pc:cxnChg chg="add mod">
          <ac:chgData name="Leo Chen" userId="3715df63da4f2ae7" providerId="LiveId" clId="{7BB21156-17CA-4D9D-922A-BF2E6836C15D}" dt="2024-09-30T01:11:47.790" v="258" actId="14100"/>
          <ac:cxnSpMkLst>
            <pc:docMk/>
            <pc:sldMk cId="766636984" sldId="259"/>
            <ac:cxnSpMk id="179" creationId="{868D5C90-177A-3BC5-D459-8E2EC2D2C42C}"/>
          </ac:cxnSpMkLst>
        </pc:cxnChg>
        <pc:cxnChg chg="add mod">
          <ac:chgData name="Leo Chen" userId="3715df63da4f2ae7" providerId="LiveId" clId="{7BB21156-17CA-4D9D-922A-BF2E6836C15D}" dt="2024-09-30T01:11:50.196" v="259" actId="14100"/>
          <ac:cxnSpMkLst>
            <pc:docMk/>
            <pc:sldMk cId="766636984" sldId="259"/>
            <ac:cxnSpMk id="181" creationId="{6122310C-1090-4710-6D07-4D77C89071A3}"/>
          </ac:cxnSpMkLst>
        </pc:cxnChg>
        <pc:cxnChg chg="add mod">
          <ac:chgData name="Leo Chen" userId="3715df63da4f2ae7" providerId="LiveId" clId="{7BB21156-17CA-4D9D-922A-BF2E6836C15D}" dt="2024-09-30T01:12:14.631" v="273" actId="1037"/>
          <ac:cxnSpMkLst>
            <pc:docMk/>
            <pc:sldMk cId="766636984" sldId="259"/>
            <ac:cxnSpMk id="185" creationId="{04C794B3-F3A6-2026-B2BB-497B54D4D9B2}"/>
          </ac:cxnSpMkLst>
        </pc:cxnChg>
        <pc:cxnChg chg="add mod">
          <ac:chgData name="Leo Chen" userId="3715df63da4f2ae7" providerId="LiveId" clId="{7BB21156-17CA-4D9D-922A-BF2E6836C15D}" dt="2024-09-30T01:12:14.631" v="273" actId="1037"/>
          <ac:cxnSpMkLst>
            <pc:docMk/>
            <pc:sldMk cId="766636984" sldId="259"/>
            <ac:cxnSpMk id="187" creationId="{B499750C-9EA3-8E74-D5F0-C8D0CFA052E2}"/>
          </ac:cxnSpMkLst>
        </pc:cxnChg>
      </pc:sldChg>
      <pc:sldChg chg="addSp delSp modSp del mod">
        <pc:chgData name="Leo Chen" userId="3715df63da4f2ae7" providerId="LiveId" clId="{7BB21156-17CA-4D9D-922A-BF2E6836C15D}" dt="2024-10-30T21:19:09.856" v="1954" actId="47"/>
        <pc:sldMkLst>
          <pc:docMk/>
          <pc:sldMk cId="2560772063" sldId="260"/>
        </pc:sldMkLst>
        <pc:spChg chg="mod">
          <ac:chgData name="Leo Chen" userId="3715df63da4f2ae7" providerId="LiveId" clId="{7BB21156-17CA-4D9D-922A-BF2E6836C15D}" dt="2024-10-15T01:48:41.207" v="1745" actId="20577"/>
          <ac:spMkLst>
            <pc:docMk/>
            <pc:sldMk cId="2560772063" sldId="260"/>
            <ac:spMk id="2" creationId="{49BC8920-FD42-E0FA-0840-0092A55C48C3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6" creationId="{BE2D9B20-A53A-A36A-E187-008532583B70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7" creationId="{776CCB01-77C2-C58A-8203-A280DB82DCB8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8" creationId="{FD3708BD-7751-0018-E56E-C040D6A0ED4A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9" creationId="{9AF6047C-566D-5303-C282-2B5A4AC7B4B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" creationId="{3012C4EF-2C86-C2F0-736C-299FF35E1518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2" creationId="{30770C45-85A8-8AD5-FB7F-A0EA19F13853}"/>
          </ac:spMkLst>
        </pc:spChg>
        <pc:spChg chg="add mod">
          <ac:chgData name="Leo Chen" userId="3715df63da4f2ae7" providerId="LiveId" clId="{7BB21156-17CA-4D9D-922A-BF2E6836C15D}" dt="2024-09-29T04:29:00.472" v="84" actId="692"/>
          <ac:spMkLst>
            <pc:docMk/>
            <pc:sldMk cId="2560772063" sldId="260"/>
            <ac:spMk id="14" creationId="{3A759540-D848-6A2C-A020-8A0F5F21BC22}"/>
          </ac:spMkLst>
        </pc:spChg>
        <pc:spChg chg="add mod">
          <ac:chgData name="Leo Chen" userId="3715df63da4f2ae7" providerId="LiveId" clId="{7BB21156-17CA-4D9D-922A-BF2E6836C15D}" dt="2024-09-29T04:29:36.531" v="87" actId="14100"/>
          <ac:spMkLst>
            <pc:docMk/>
            <pc:sldMk cId="2560772063" sldId="260"/>
            <ac:spMk id="15" creationId="{4FCADD3F-94C3-7558-C64F-CD8B70F2557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6" creationId="{FEB1F29B-E603-EB7B-BF04-B5382AD0A1FA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7" creationId="{C0C750F6-9682-FD35-5D47-AF0BCB5A030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8" creationId="{D4F6D82E-33F3-2A17-7186-E4BCF43DCA13}"/>
          </ac:spMkLst>
        </pc:spChg>
        <pc:spChg chg="add mod">
          <ac:chgData name="Leo Chen" userId="3715df63da4f2ae7" providerId="LiveId" clId="{7BB21156-17CA-4D9D-922A-BF2E6836C15D}" dt="2024-09-29T04:30:00.082" v="93" actId="14100"/>
          <ac:spMkLst>
            <pc:docMk/>
            <pc:sldMk cId="2560772063" sldId="260"/>
            <ac:spMk id="19" creationId="{D1964CF5-5981-E640-3979-E9FD72430BC0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0" creationId="{6E69F07C-AFDF-94DD-1A6B-EF7D26C1C6C8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1" creationId="{E5BD8BB0-2D0D-3C11-C285-B05669276EF3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2" creationId="{D0A3099C-A59B-8901-6AA8-1BF57DBC5C1F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4" creationId="{99C662F2-B5AF-B20B-C8BC-BC4BC3AA6A6B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5" creationId="{AF65E39B-D438-DA52-515D-AA583472D64B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6" creationId="{CF685C90-EB8C-0E87-59E4-931C20BBB93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7" creationId="{0D880113-0B15-EB2A-E7B0-5424FDFF7AC5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29" creationId="{B3D76802-79EC-EF39-014B-23B918B45EE1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30" creationId="{EB2B0F68-7713-B696-BD93-DCE70944B90D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31" creationId="{8A98DBB7-C597-5DFD-4E74-C1737A258EE3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32" creationId="{4079C741-2A7F-2DE8-3D01-15623C6B1218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33" creationId="{050CB86D-C084-D95B-17C6-1C75330B1DA1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37" creationId="{CCE3574D-A4A1-E929-6CA1-DB6F62F038E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41" creationId="{B8020A67-7AC7-214E-EDD1-34E042D2323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48" creationId="{2B0F1073-B1B5-C328-052E-8CD6CE55754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81" creationId="{6E5A78AE-7D10-2E12-3E39-BC0FB989169A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82" creationId="{0C5A1F19-4921-FF75-898C-5FB538CA1371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84" creationId="{57FF1EAC-6868-CEF7-6E26-6E5B51885F40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86" creationId="{15849E07-110D-DA93-E1C9-6FA0FBF18F3F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88" creationId="{A68887D0-9DDA-7B51-BF4A-1D5002BEAB3D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90" creationId="{31AA60E3-00CB-EB89-4E41-FFF2207FF47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92" creationId="{83364DB0-9074-C08E-BC07-6064BB8AFD2A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93" creationId="{1EBED370-9F82-13F9-1DC3-865AF42CE154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95" creationId="{07741883-C894-9DC2-4DDA-DB97129CFC55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0" creationId="{4931E71F-89E6-9EDE-243A-280CCC68298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2" creationId="{19EEDE52-0542-EF9A-B211-33F065B06F44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3" creationId="{B0049070-8398-798A-D235-7C20D1A2886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4" creationId="{48CF078E-ABAD-A242-A61E-FFBF982EDFEB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5" creationId="{D54CDD06-54A3-6B0F-9121-0FF4B25A93AA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6" creationId="{24F55208-F135-635C-8E19-F029CBE64FB0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7" creationId="{0013DD2E-602A-F612-20BA-825E968A144D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8" creationId="{B5CE59B2-73F2-9641-80AA-D9B885ACFEAF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09" creationId="{B51507A8-ED45-97AA-DAE1-2FADA4883A82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0" creationId="{E32337C5-70FE-DD3B-3D03-55A1B93ED87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1" creationId="{38FBC7F1-D332-F4BC-41D9-92E15E9BC2D4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2" creationId="{4AE0F2F3-2574-EDD0-9A03-94908B6DE6CE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3" creationId="{A05DBA03-C818-F6B9-95F0-6FB4F5233049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4" creationId="{8BAF5AC6-5E38-71E8-43B1-EFCA5B3A9D9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5" creationId="{C09D530C-1121-D7F6-9727-3861A8F8450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6" creationId="{FD964033-258D-29A5-EF31-623DEF870112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7" creationId="{35D2C09F-70B9-F7F7-3EDB-1EE904A92100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8" creationId="{8C12B28D-4E7C-5F27-EBF3-C03BCEED9B99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19" creationId="{61EF98E5-E0C7-DC5B-DA64-58962F29223C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20" creationId="{C17CEF02-7CD6-8E91-D97E-325ACC379A9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21" creationId="{046DE249-9A72-D707-97C5-BE5D1C95E7E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22" creationId="{18EA0AA3-909F-C5EF-D223-9B39A98B9571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23" creationId="{DB3784A9-2C93-1B2A-99B7-25C7086B21C3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24" creationId="{63AFCB3E-A500-D8C5-466F-E3E78F8BE38F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37" creationId="{326864EF-AEB2-16EA-C9F3-A99CFC72A639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47" creationId="{3FC585B3-1B57-D6F7-9D16-CF70672A0EF6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48" creationId="{D8EDAABC-F6A9-82B9-A6D5-542BD1A96540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49" creationId="{98D81174-4998-85DF-1082-9EE6BBB82FD7}"/>
          </ac:spMkLst>
        </pc:spChg>
        <pc:spChg chg="mod">
          <ac:chgData name="Leo Chen" userId="3715df63da4f2ae7" providerId="LiveId" clId="{7BB21156-17CA-4D9D-922A-BF2E6836C15D}" dt="2024-09-29T04:27:05.957" v="79" actId="1038"/>
          <ac:spMkLst>
            <pc:docMk/>
            <pc:sldMk cId="2560772063" sldId="260"/>
            <ac:spMk id="150" creationId="{8455A462-9F89-9F55-E26D-2EEE46B542AA}"/>
          </ac:spMkLst>
        </pc:s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34" creationId="{B7D261AC-71D1-1B4B-EC87-904CA0751128}"/>
          </ac:grpSpMkLst>
        </pc:gr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51" creationId="{C0FD0B5A-ACFF-2271-13ED-8CBE52DB08CB}"/>
          </ac:grpSpMkLst>
        </pc:gr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67" creationId="{60E5F779-DFF5-B501-5BB0-C98D9DA071EB}"/>
          </ac:grpSpMkLst>
        </pc:gr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68" creationId="{6E2F5FAF-3578-018B-782B-3E0063782FA2}"/>
          </ac:grpSpMkLst>
        </pc:gr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79" creationId="{487E19EA-8318-7AA1-D56F-060AC7EB0F01}"/>
          </ac:grpSpMkLst>
        </pc:gr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98" creationId="{7D68EFF8-7309-2866-FF58-2D36CA7A61BB}"/>
          </ac:grpSpMkLst>
        </pc:grpChg>
        <pc:grpChg chg="mod">
          <ac:chgData name="Leo Chen" userId="3715df63da4f2ae7" providerId="LiveId" clId="{7BB21156-17CA-4D9D-922A-BF2E6836C15D}" dt="2024-09-29T04:27:09.486" v="80" actId="1076"/>
          <ac:grpSpMkLst>
            <pc:docMk/>
            <pc:sldMk cId="2560772063" sldId="260"/>
            <ac:grpSpMk id="138" creationId="{69A141B8-EC26-1259-CC13-932D1656ECAA}"/>
          </ac:grpSpMkLst>
        </pc:grpChg>
        <pc:grpChg chg="mod">
          <ac:chgData name="Leo Chen" userId="3715df63da4f2ae7" providerId="LiveId" clId="{7BB21156-17CA-4D9D-922A-BF2E6836C15D}" dt="2024-09-29T04:27:05.957" v="79" actId="1038"/>
          <ac:grpSpMkLst>
            <pc:docMk/>
            <pc:sldMk cId="2560772063" sldId="260"/>
            <ac:grpSpMk id="146" creationId="{915292A0-085E-70F5-10C1-7624BFD2762E}"/>
          </ac:grpSpMkLst>
        </pc:grpChg>
        <pc:cxnChg chg="mod">
          <ac:chgData name="Leo Chen" userId="3715df63da4f2ae7" providerId="LiveId" clId="{7BB21156-17CA-4D9D-922A-BF2E6836C15D}" dt="2024-09-29T04:27:05.957" v="79" actId="1038"/>
          <ac:cxnSpMkLst>
            <pc:docMk/>
            <pc:sldMk cId="2560772063" sldId="260"/>
            <ac:cxnSpMk id="5" creationId="{4C1BBB28-9C41-3DE5-D23C-EAC54F57B07E}"/>
          </ac:cxnSpMkLst>
        </pc:cxnChg>
        <pc:cxnChg chg="add del mod">
          <ac:chgData name="Leo Chen" userId="3715df63da4f2ae7" providerId="LiveId" clId="{7BB21156-17CA-4D9D-922A-BF2E6836C15D}" dt="2024-09-29T04:29:43.274" v="88" actId="478"/>
          <ac:cxnSpMkLst>
            <pc:docMk/>
            <pc:sldMk cId="2560772063" sldId="260"/>
            <ac:cxnSpMk id="13" creationId="{45BAA6DE-63D7-51FA-AF78-54D6F5CC40C1}"/>
          </ac:cxnSpMkLst>
        </pc:cxnChg>
      </pc:sldChg>
      <pc:sldChg chg="addSp delSp modSp add mod">
        <pc:chgData name="Leo Chen" userId="3715df63da4f2ae7" providerId="LiveId" clId="{7BB21156-17CA-4D9D-922A-BF2E6836C15D}" dt="2024-10-30T21:20:51.149" v="2030" actId="1076"/>
        <pc:sldMkLst>
          <pc:docMk/>
          <pc:sldMk cId="1347945671" sldId="261"/>
        </pc:sldMkLst>
        <pc:spChg chg="mod">
          <ac:chgData name="Leo Chen" userId="3715df63da4f2ae7" providerId="LiveId" clId="{7BB21156-17CA-4D9D-922A-BF2E6836C15D}" dt="2024-10-30T21:20:51.149" v="2030" actId="1076"/>
          <ac:spMkLst>
            <pc:docMk/>
            <pc:sldMk cId="1347945671" sldId="261"/>
            <ac:spMk id="2" creationId="{49BC8920-FD42-E0FA-0840-0092A55C48C3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3" creationId="{3FCCEFDA-898D-822D-288C-B685EC153D99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4" creationId="{8733D2DE-DA6C-4BA7-CFC2-82353280B327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6" creationId="{BE2D9B20-A53A-A36A-E187-008532583B70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7" creationId="{776CCB01-77C2-C58A-8203-A280DB82DCB8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8" creationId="{FD3708BD-7751-0018-E56E-C040D6A0ED4A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9" creationId="{9AF6047C-566D-5303-C282-2B5A4AC7B4B6}"/>
          </ac:spMkLst>
        </pc:spChg>
        <pc:spChg chg="mod">
          <ac:chgData name="Leo Chen" userId="3715df63da4f2ae7" providerId="LiveId" clId="{7BB21156-17CA-4D9D-922A-BF2E6836C15D}" dt="2024-10-30T21:17:29.735" v="1881" actId="1076"/>
          <ac:spMkLst>
            <pc:docMk/>
            <pc:sldMk cId="1347945671" sldId="261"/>
            <ac:spMk id="10" creationId="{3012C4EF-2C86-C2F0-736C-299FF35E1518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11" creationId="{09A240A0-A0E3-824A-F6B1-3E562CD2B6A6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2" creationId="{30770C45-85A8-8AD5-FB7F-A0EA19F13853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13" creationId="{139F7CE7-1FCB-3867-F62A-80597F4561CC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14" creationId="{E143B04B-3033-B6C1-27E5-61FB6021E585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15" creationId="{45385DAE-628F-8853-2C79-347C9DB8F0CC}"/>
          </ac:spMkLst>
        </pc:spChg>
        <pc:spChg chg="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16" creationId="{FEB1F29B-E603-EB7B-BF04-B5382AD0A1FA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7" creationId="{C0C750F6-9682-FD35-5D47-AF0BCB5A0307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8" creationId="{D4F6D82E-33F3-2A17-7186-E4BCF43DCA13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19" creationId="{37B0DC3E-314B-9C23-88CF-6844DE8B778A}"/>
          </ac:spMkLst>
        </pc:spChg>
        <pc:spChg chg="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0" creationId="{6E69F07C-AFDF-94DD-1A6B-EF7D26C1C6C8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1" creationId="{E5BD8BB0-2D0D-3C11-C285-B05669276EF3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2" creationId="{D0A3099C-A59B-8901-6AA8-1BF57DBC5C1F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23" creationId="{0169A59A-E9FB-EAEC-B00A-50E8A3BC2E6F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4" creationId="{99C662F2-B5AF-B20B-C8BC-BC4BC3AA6A6B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5" creationId="{AF65E39B-D438-DA52-515D-AA583472D64B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6" creationId="{CF685C90-EB8C-0E87-59E4-931C20BBB936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7" creationId="{0D880113-0B15-EB2A-E7B0-5424FDFF7AC5}"/>
          </ac:spMkLst>
        </pc:spChg>
        <pc:spChg chg="add mod">
          <ac:chgData name="Leo Chen" userId="3715df63da4f2ae7" providerId="LiveId" clId="{7BB21156-17CA-4D9D-922A-BF2E6836C15D}" dt="2024-10-30T21:16:08.828" v="1861" actId="164"/>
          <ac:spMkLst>
            <pc:docMk/>
            <pc:sldMk cId="1347945671" sldId="261"/>
            <ac:spMk id="28" creationId="{05050651-A647-1A2F-2958-23CB8BB4A9AE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29" creationId="{B3D76802-79EC-EF39-014B-23B918B45EE1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30" creationId="{EB2B0F68-7713-B696-BD93-DCE70944B90D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31" creationId="{8A98DBB7-C597-5DFD-4E74-C1737A258EE3}"/>
          </ac:spMkLst>
        </pc:spChg>
        <pc:spChg chg="mod">
          <ac:chgData name="Leo Chen" userId="3715df63da4f2ae7" providerId="LiveId" clId="{7BB21156-17CA-4D9D-922A-BF2E6836C15D}" dt="2024-10-09T01:47:38.167" v="688" actId="1076"/>
          <ac:spMkLst>
            <pc:docMk/>
            <pc:sldMk cId="1347945671" sldId="261"/>
            <ac:spMk id="32" creationId="{4079C741-2A7F-2DE8-3D01-15623C6B1218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33" creationId="{050CB86D-C084-D95B-17C6-1C75330B1DA1}"/>
          </ac:spMkLst>
        </pc:spChg>
        <pc:spChg chg="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37" creationId="{CCE3574D-A4A1-E929-6CA1-DB6F62F038E6}"/>
          </ac:spMkLst>
        </pc:spChg>
        <pc:spChg chg="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41" creationId="{B8020A67-7AC7-214E-EDD1-34E042D23237}"/>
          </ac:spMkLst>
        </pc:spChg>
        <pc:spChg chg="add del mod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46" creationId="{C00919D4-B82C-2665-539A-8C420DA6BA96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48" creationId="{2B0F1073-B1B5-C328-052E-8CD6CE557547}"/>
          </ac:spMkLst>
        </pc:spChg>
        <pc:spChg chg="add mod ord">
          <ac:chgData name="Leo Chen" userId="3715df63da4f2ae7" providerId="LiveId" clId="{7BB21156-17CA-4D9D-922A-BF2E6836C15D}" dt="2024-10-30T21:16:08.828" v="1861" actId="164"/>
          <ac:spMkLst>
            <pc:docMk/>
            <pc:sldMk cId="1347945671" sldId="261"/>
            <ac:spMk id="48" creationId="{65D5A875-CE38-E2E8-31F7-B10D61A2F4DD}"/>
          </ac:spMkLst>
        </pc:spChg>
        <pc:spChg chg="add del mod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50" creationId="{B971B384-1D28-9F89-61A4-A0AAE351F913}"/>
          </ac:spMkLst>
        </pc:spChg>
        <pc:spChg chg="add mod topLvl">
          <ac:chgData name="Leo Chen" userId="3715df63da4f2ae7" providerId="LiveId" clId="{7BB21156-17CA-4D9D-922A-BF2E6836C15D}" dt="2024-10-30T21:17:51.961" v="1909" actId="164"/>
          <ac:spMkLst>
            <pc:docMk/>
            <pc:sldMk cId="1347945671" sldId="261"/>
            <ac:spMk id="51" creationId="{B84FD10A-F078-D1CE-AB6C-DC97E330E946}"/>
          </ac:spMkLst>
        </pc:spChg>
        <pc:spChg chg="add mod topLvl">
          <ac:chgData name="Leo Chen" userId="3715df63da4f2ae7" providerId="LiveId" clId="{7BB21156-17CA-4D9D-922A-BF2E6836C15D}" dt="2024-10-30T21:17:51.961" v="1909" actId="164"/>
          <ac:spMkLst>
            <pc:docMk/>
            <pc:sldMk cId="1347945671" sldId="261"/>
            <ac:spMk id="52" creationId="{8472F04F-27C3-D386-438C-B65E32EF1DFB}"/>
          </ac:spMkLst>
        </pc:spChg>
        <pc:spChg chg="mod">
          <ac:chgData name="Leo Chen" userId="3715df63da4f2ae7" providerId="LiveId" clId="{7BB21156-17CA-4D9D-922A-BF2E6836C15D}" dt="2024-10-30T21:16:21.915" v="1864"/>
          <ac:spMkLst>
            <pc:docMk/>
            <pc:sldMk cId="1347945671" sldId="261"/>
            <ac:spMk id="56" creationId="{F410C5E2-3F69-5B79-4A29-12A6C8D93102}"/>
          </ac:spMkLst>
        </pc:spChg>
        <pc:spChg chg="mod">
          <ac:chgData name="Leo Chen" userId="3715df63da4f2ae7" providerId="LiveId" clId="{7BB21156-17CA-4D9D-922A-BF2E6836C15D}" dt="2024-10-30T21:16:21.915" v="1864"/>
          <ac:spMkLst>
            <pc:docMk/>
            <pc:sldMk cId="1347945671" sldId="261"/>
            <ac:spMk id="57" creationId="{B5B78C34-4FE1-2975-0A59-4AE95844C7DD}"/>
          </ac:spMkLst>
        </pc:spChg>
        <pc:spChg chg="mod">
          <ac:chgData name="Leo Chen" userId="3715df63da4f2ae7" providerId="LiveId" clId="{7BB21156-17CA-4D9D-922A-BF2E6836C15D}" dt="2024-10-30T21:16:28.311" v="1866"/>
          <ac:spMkLst>
            <pc:docMk/>
            <pc:sldMk cId="1347945671" sldId="261"/>
            <ac:spMk id="60" creationId="{AAC6322D-CD84-FE03-1D25-2832C3300973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61" creationId="{CD6C59B8-975D-EBFB-293D-1D5FEA8E7A02}"/>
          </ac:spMkLst>
        </pc:spChg>
        <pc:spChg chg="mod">
          <ac:chgData name="Leo Chen" userId="3715df63da4f2ae7" providerId="LiveId" clId="{7BB21156-17CA-4D9D-922A-BF2E6836C15D}" dt="2024-10-30T21:16:28.311" v="1866"/>
          <ac:spMkLst>
            <pc:docMk/>
            <pc:sldMk cId="1347945671" sldId="261"/>
            <ac:spMk id="62" creationId="{BB9A7651-0089-D646-9627-2332CFAFD225}"/>
          </ac:spMkLst>
        </pc:spChg>
        <pc:spChg chg="add del mod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64" creationId="{5D8EB0D1-9AF5-7D05-6678-C73D6D5ECB36}"/>
          </ac:spMkLst>
        </pc:spChg>
        <pc:spChg chg="mod">
          <ac:chgData name="Leo Chen" userId="3715df63da4f2ae7" providerId="LiveId" clId="{7BB21156-17CA-4D9D-922A-BF2E6836C15D}" dt="2024-10-30T21:16:34.777" v="1872"/>
          <ac:spMkLst>
            <pc:docMk/>
            <pc:sldMk cId="1347945671" sldId="261"/>
            <ac:spMk id="65" creationId="{DD691EDD-C496-4AD5-E187-57825070275D}"/>
          </ac:spMkLst>
        </pc:spChg>
        <pc:spChg chg="mod">
          <ac:chgData name="Leo Chen" userId="3715df63da4f2ae7" providerId="LiveId" clId="{7BB21156-17CA-4D9D-922A-BF2E6836C15D}" dt="2024-10-30T21:16:34.777" v="1872"/>
          <ac:spMkLst>
            <pc:docMk/>
            <pc:sldMk cId="1347945671" sldId="261"/>
            <ac:spMk id="66" creationId="{9C36A2CE-B197-6CFA-D8E1-7E669B734813}"/>
          </ac:spMkLst>
        </pc:spChg>
        <pc:spChg chg="mod">
          <ac:chgData name="Leo Chen" userId="3715df63da4f2ae7" providerId="LiveId" clId="{7BB21156-17CA-4D9D-922A-BF2E6836C15D}" dt="2024-10-30T21:16:39.858" v="1874"/>
          <ac:spMkLst>
            <pc:docMk/>
            <pc:sldMk cId="1347945671" sldId="261"/>
            <ac:spMk id="68" creationId="{F0135ADB-B62D-EA6E-485B-747406A847CC}"/>
          </ac:spMkLst>
        </pc:spChg>
        <pc:spChg chg="mod">
          <ac:chgData name="Leo Chen" userId="3715df63da4f2ae7" providerId="LiveId" clId="{7BB21156-17CA-4D9D-922A-BF2E6836C15D}" dt="2024-10-30T21:16:39.858" v="1874"/>
          <ac:spMkLst>
            <pc:docMk/>
            <pc:sldMk cId="1347945671" sldId="261"/>
            <ac:spMk id="69" creationId="{9F6042CB-93CC-BFF0-7200-A1B7610DA8E6}"/>
          </ac:spMkLst>
        </pc:spChg>
        <pc:spChg chg="add del mod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70" creationId="{A694AB60-E278-E406-FDD9-2B97262D989F}"/>
          </ac:spMkLst>
        </pc:spChg>
        <pc:spChg chg="mod">
          <ac:chgData name="Leo Chen" userId="3715df63da4f2ae7" providerId="LiveId" clId="{7BB21156-17CA-4D9D-922A-BF2E6836C15D}" dt="2024-10-30T21:17:56.015" v="1916"/>
          <ac:spMkLst>
            <pc:docMk/>
            <pc:sldMk cId="1347945671" sldId="261"/>
            <ac:spMk id="73" creationId="{1210949C-9D15-FFF3-5E0F-6DD565802406}"/>
          </ac:spMkLst>
        </pc:spChg>
        <pc:spChg chg="mod">
          <ac:chgData name="Leo Chen" userId="3715df63da4f2ae7" providerId="LiveId" clId="{7BB21156-17CA-4D9D-922A-BF2E6836C15D}" dt="2024-10-30T21:17:56.015" v="1916"/>
          <ac:spMkLst>
            <pc:docMk/>
            <pc:sldMk cId="1347945671" sldId="261"/>
            <ac:spMk id="74" creationId="{1D22FB9C-5EB5-63A6-D0A0-9967DD95D806}"/>
          </ac:spMkLst>
        </pc:spChg>
        <pc:spChg chg="add del mod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75" creationId="{B6A05B77-E280-D5A5-28AA-DA0FDA3094BB}"/>
          </ac:spMkLst>
        </pc:spChg>
        <pc:spChg chg="mod">
          <ac:chgData name="Leo Chen" userId="3715df63da4f2ae7" providerId="LiveId" clId="{7BB21156-17CA-4D9D-922A-BF2E6836C15D}" dt="2024-10-30T21:18:02.170" v="1918"/>
          <ac:spMkLst>
            <pc:docMk/>
            <pc:sldMk cId="1347945671" sldId="261"/>
            <ac:spMk id="77" creationId="{0FF81BD5-24C2-8A33-4712-457615A4473E}"/>
          </ac:spMkLst>
        </pc:spChg>
        <pc:spChg chg="mod">
          <ac:chgData name="Leo Chen" userId="3715df63da4f2ae7" providerId="LiveId" clId="{7BB21156-17CA-4D9D-922A-BF2E6836C15D}" dt="2024-10-30T21:18:02.170" v="1918"/>
          <ac:spMkLst>
            <pc:docMk/>
            <pc:sldMk cId="1347945671" sldId="261"/>
            <ac:spMk id="78" creationId="{50BF7E81-3D7F-E4C6-3BA7-98CACBB15AFC}"/>
          </ac:spMkLst>
        </pc:spChg>
        <pc:spChg chg="add del mod">
          <ac:chgData name="Leo Chen" userId="3715df63da4f2ae7" providerId="LiveId" clId="{7BB21156-17CA-4D9D-922A-BF2E6836C15D}" dt="2024-10-30T21:20:10.633" v="1980" actId="478"/>
          <ac:spMkLst>
            <pc:docMk/>
            <pc:sldMk cId="1347945671" sldId="261"/>
            <ac:spMk id="80" creationId="{CD87C646-AD89-9A28-D1C0-A9867208E266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81" creationId="{6E5A78AE-7D10-2E12-3E39-BC0FB989169A}"/>
          </ac:spMkLst>
        </pc:spChg>
        <pc:spChg chg="mod">
          <ac:chgData name="Leo Chen" userId="3715df63da4f2ae7" providerId="LiveId" clId="{7BB21156-17CA-4D9D-922A-BF2E6836C15D}" dt="2024-10-30T21:18:05.737" v="1920"/>
          <ac:spMkLst>
            <pc:docMk/>
            <pc:sldMk cId="1347945671" sldId="261"/>
            <ac:spMk id="81" creationId="{7B747A00-3FB3-2FCD-179F-16B3D2597485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82" creationId="{0C5A1F19-4921-FF75-898C-5FB538CA1371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83" creationId="{C94AEEE3-64F5-ADAD-00A7-06A875FEC1F5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84" creationId="{57FF1EAC-6868-CEF7-6E26-6E5B51885F40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85" creationId="{41D4F9D2-22DB-E644-8946-BCD1EE08B855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86" creationId="{15849E07-110D-DA93-E1C9-6FA0FBF18F3F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87" creationId="{8607C658-0F6F-BEAB-3E1F-4978490807D4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88" creationId="{A68887D0-9DDA-7B51-BF4A-1D5002BEAB3D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89" creationId="{E8ADDBF6-F6A7-9F9E-DABB-8A19CDCD5A49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90" creationId="{31AA60E3-00CB-EB89-4E41-FFF2207FF477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91" creationId="{26A48025-9F91-1883-2442-9F254DD2029C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92" creationId="{83364DB0-9074-C08E-BC07-6064BB8AFD2A}"/>
          </ac:spMkLst>
        </pc:spChg>
        <pc:spChg chg="mod">
          <ac:chgData name="Leo Chen" userId="3715df63da4f2ae7" providerId="LiveId" clId="{7BB21156-17CA-4D9D-922A-BF2E6836C15D}" dt="2024-10-30T21:18:05.737" v="1920"/>
          <ac:spMkLst>
            <pc:docMk/>
            <pc:sldMk cId="1347945671" sldId="261"/>
            <ac:spMk id="92" creationId="{C6899F81-1D04-FB69-3355-1A0D9EF35059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93" creationId="{1EBED370-9F82-13F9-1DC3-865AF42CE154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94" creationId="{F502146E-32BF-68E4-3873-24C0B35E5380}"/>
          </ac:spMkLst>
        </pc:spChg>
        <pc:spChg chg="del mod">
          <ac:chgData name="Leo Chen" userId="3715df63da4f2ae7" providerId="LiveId" clId="{7BB21156-17CA-4D9D-922A-BF2E6836C15D}" dt="2024-10-09T01:52:33.003" v="817" actId="478"/>
          <ac:spMkLst>
            <pc:docMk/>
            <pc:sldMk cId="1347945671" sldId="261"/>
            <ac:spMk id="95" creationId="{07741883-C894-9DC2-4DDA-DB97129CFC55}"/>
          </ac:spMkLst>
        </pc:spChg>
        <pc:spChg chg="add del mod topLvl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96" creationId="{EF08780C-61D7-8E42-AAEB-6D9880AC2A03}"/>
          </ac:spMkLst>
        </pc:spChg>
        <pc:spChg chg="mod">
          <ac:chgData name="Leo Chen" userId="3715df63da4f2ae7" providerId="LiveId" clId="{7BB21156-17CA-4D9D-922A-BF2E6836C15D}" dt="2024-10-30T21:18:25.985" v="1923"/>
          <ac:spMkLst>
            <pc:docMk/>
            <pc:sldMk cId="1347945671" sldId="261"/>
            <ac:spMk id="97" creationId="{2F13AF51-F86E-8277-2D11-06DC173F0824}"/>
          </ac:spMkLst>
        </pc:spChg>
        <pc:spChg chg="mod">
          <ac:chgData name="Leo Chen" userId="3715df63da4f2ae7" providerId="LiveId" clId="{7BB21156-17CA-4D9D-922A-BF2E6836C15D}" dt="2024-10-30T21:18:25.985" v="1923"/>
          <ac:spMkLst>
            <pc:docMk/>
            <pc:sldMk cId="1347945671" sldId="261"/>
            <ac:spMk id="98" creationId="{CE295F5D-38E0-5027-1382-7CBD1F2628F9}"/>
          </ac:spMkLst>
        </pc:spChg>
        <pc:spChg chg="add mod">
          <ac:chgData name="Leo Chen" userId="3715df63da4f2ae7" providerId="LiveId" clId="{7BB21156-17CA-4D9D-922A-BF2E6836C15D}" dt="2024-10-30T21:20:23.830" v="1983"/>
          <ac:spMkLst>
            <pc:docMk/>
            <pc:sldMk cId="1347945671" sldId="261"/>
            <ac:spMk id="99" creationId="{CD7B1D24-670E-36CC-4E54-1148AD64D59D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00" creationId="{4931E71F-89E6-9EDE-243A-280CCC682986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01" creationId="{0D30802D-0FC9-0853-5869-0E2628B6C94B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02" creationId="{19EEDE52-0542-EF9A-B211-33F065B06F44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03" creationId="{B0049070-8398-798A-D235-7C20D1A28866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04" creationId="{48CF078E-ABAD-A242-A61E-FFBF982EDFEB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05" creationId="{D54CDD06-54A3-6B0F-9121-0FF4B25A93AA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06" creationId="{24F55208-F135-635C-8E19-F029CBE64FB0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07" creationId="{0013DD2E-602A-F612-20BA-825E968A144D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108" creationId="{B5CE59B2-73F2-9641-80AA-D9B885ACFEAF}"/>
          </ac:spMkLst>
        </pc:spChg>
        <pc:spChg chg="del mod">
          <ac:chgData name="Leo Chen" userId="3715df63da4f2ae7" providerId="LiveId" clId="{7BB21156-17CA-4D9D-922A-BF2E6836C15D}" dt="2024-10-09T01:52:33.003" v="817" actId="478"/>
          <ac:spMkLst>
            <pc:docMk/>
            <pc:sldMk cId="1347945671" sldId="261"/>
            <ac:spMk id="109" creationId="{B51507A8-ED45-97AA-DAE1-2FADA4883A82}"/>
          </ac:spMkLst>
        </pc:spChg>
        <pc:spChg chg="del mod">
          <ac:chgData name="Leo Chen" userId="3715df63da4f2ae7" providerId="LiveId" clId="{7BB21156-17CA-4D9D-922A-BF2E6836C15D}" dt="2024-10-09T01:52:33.003" v="817" actId="478"/>
          <ac:spMkLst>
            <pc:docMk/>
            <pc:sldMk cId="1347945671" sldId="261"/>
            <ac:spMk id="110" creationId="{E32337C5-70FE-DD3B-3D03-55A1B93ED876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11" creationId="{38FBC7F1-D332-F4BC-41D9-92E15E9BC2D4}"/>
          </ac:spMkLst>
        </pc:spChg>
        <pc:spChg chg="del mod">
          <ac:chgData name="Leo Chen" userId="3715df63da4f2ae7" providerId="LiveId" clId="{7BB21156-17CA-4D9D-922A-BF2E6836C15D}" dt="2024-10-09T01:36:01.681" v="349" actId="478"/>
          <ac:spMkLst>
            <pc:docMk/>
            <pc:sldMk cId="1347945671" sldId="261"/>
            <ac:spMk id="112" creationId="{4AE0F2F3-2574-EDD0-9A03-94908B6DE6CE}"/>
          </ac:spMkLst>
        </pc:spChg>
        <pc:spChg chg="del mod">
          <ac:chgData name="Leo Chen" userId="3715df63da4f2ae7" providerId="LiveId" clId="{7BB21156-17CA-4D9D-922A-BF2E6836C15D}" dt="2024-10-09T01:36:03.304" v="350" actId="478"/>
          <ac:spMkLst>
            <pc:docMk/>
            <pc:sldMk cId="1347945671" sldId="261"/>
            <ac:spMk id="113" creationId="{A05DBA03-C818-F6B9-95F0-6FB4F5233049}"/>
          </ac:spMkLst>
        </pc:spChg>
        <pc:spChg chg="del mod">
          <ac:chgData name="Leo Chen" userId="3715df63da4f2ae7" providerId="LiveId" clId="{7BB21156-17CA-4D9D-922A-BF2E6836C15D}" dt="2024-10-09T01:36:04.168" v="351" actId="478"/>
          <ac:spMkLst>
            <pc:docMk/>
            <pc:sldMk cId="1347945671" sldId="261"/>
            <ac:spMk id="114" creationId="{8BAF5AC6-5E38-71E8-43B1-EFCA5B3A9D97}"/>
          </ac:spMkLst>
        </pc:spChg>
        <pc:spChg chg="del mod">
          <ac:chgData name="Leo Chen" userId="3715df63da4f2ae7" providerId="LiveId" clId="{7BB21156-17CA-4D9D-922A-BF2E6836C15D}" dt="2024-10-09T01:36:05.001" v="352" actId="478"/>
          <ac:spMkLst>
            <pc:docMk/>
            <pc:sldMk cId="1347945671" sldId="261"/>
            <ac:spMk id="115" creationId="{C09D530C-1121-D7F6-9727-3861A8F84507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16" creationId="{FD964033-258D-29A5-EF31-623DEF870112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17" creationId="{35D2C09F-70B9-F7F7-3EDB-1EE904A92100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18" creationId="{8C12B28D-4E7C-5F27-EBF3-C03BCEED9B99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19" creationId="{61EF98E5-E0C7-DC5B-DA64-58962F29223C}"/>
          </ac:spMkLst>
        </pc:spChg>
        <pc:spChg chg="mod">
          <ac:chgData name="Leo Chen" userId="3715df63da4f2ae7" providerId="LiveId" clId="{7BB21156-17CA-4D9D-922A-BF2E6836C15D}" dt="2024-10-09T01:41:30.346" v="445" actId="1037"/>
          <ac:spMkLst>
            <pc:docMk/>
            <pc:sldMk cId="1347945671" sldId="261"/>
            <ac:spMk id="120" creationId="{C17CEF02-7CD6-8E91-D97E-325ACC379A97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21" creationId="{046DE249-9A72-D707-97C5-BE5D1C95E7E6}"/>
          </ac:spMkLst>
        </pc:spChg>
        <pc:spChg chg="del mod">
          <ac:chgData name="Leo Chen" userId="3715df63da4f2ae7" providerId="LiveId" clId="{7BB21156-17CA-4D9D-922A-BF2E6836C15D}" dt="2024-10-09T01:52:33.003" v="817" actId="478"/>
          <ac:spMkLst>
            <pc:docMk/>
            <pc:sldMk cId="1347945671" sldId="261"/>
            <ac:spMk id="122" creationId="{18EA0AA3-909F-C5EF-D223-9B39A98B9571}"/>
          </ac:spMkLst>
        </pc:spChg>
        <pc:spChg chg="del mod">
          <ac:chgData name="Leo Chen" userId="3715df63da4f2ae7" providerId="LiveId" clId="{7BB21156-17CA-4D9D-922A-BF2E6836C15D}" dt="2024-10-09T01:52:33.003" v="817" actId="478"/>
          <ac:spMkLst>
            <pc:docMk/>
            <pc:sldMk cId="1347945671" sldId="261"/>
            <ac:spMk id="123" creationId="{DB3784A9-2C93-1B2A-99B7-25C7086B21C3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124" creationId="{63AFCB3E-A500-D8C5-466F-E3E78F8BE38F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25" creationId="{8F4692A9-FA27-0F4C-5FC6-D4611C9C0B81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26" creationId="{7D8CA8D1-2D93-E235-0460-90658077F78D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27" creationId="{24D46FDB-E207-57E5-ABC9-4EFCA87A6FAE}"/>
          </ac:spMkLst>
        </pc:spChg>
        <pc:spChg chg="del mod topLvl">
          <ac:chgData name="Leo Chen" userId="3715df63da4f2ae7" providerId="LiveId" clId="{7BB21156-17CA-4D9D-922A-BF2E6836C15D}" dt="2024-10-09T02:00:08.216" v="1187" actId="478"/>
          <ac:spMkLst>
            <pc:docMk/>
            <pc:sldMk cId="1347945671" sldId="261"/>
            <ac:spMk id="128" creationId="{CECE74A5-99AC-7A2F-7761-054C41737510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29" creationId="{EC455EA5-A497-55BF-4629-9E8806B390F6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30" creationId="{E9305CBC-41EF-78C4-90A3-CC7142DBA444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31" creationId="{0B893137-A574-A915-DF2C-3806D1AFA658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32" creationId="{633BDFB4-836C-6B4E-1F95-9C345DAD6E0E}"/>
          </ac:spMkLst>
        </pc:spChg>
        <pc:spChg chg="del mod topLvl">
          <ac:chgData name="Leo Chen" userId="3715df63da4f2ae7" providerId="LiveId" clId="{7BB21156-17CA-4D9D-922A-BF2E6836C15D}" dt="2024-10-09T02:00:06.456" v="1186" actId="478"/>
          <ac:spMkLst>
            <pc:docMk/>
            <pc:sldMk cId="1347945671" sldId="261"/>
            <ac:spMk id="133" creationId="{CFA4930A-B272-781A-91A3-A8947A55C9E3}"/>
          </ac:spMkLst>
        </pc:spChg>
        <pc:spChg chg="mod topLvl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134" creationId="{9E34931D-D815-1042-D37F-36A065C4B870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36" creationId="{DE012AED-66D3-0335-EE78-2C6EF7865F18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137" creationId="{326864EF-AEB2-16EA-C9F3-A99CFC72A639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39" creationId="{2DBF92C5-A0A6-3BDA-DEAB-68C186EB61E6}"/>
          </ac:spMkLst>
        </pc:spChg>
        <pc:spChg chg="del mod">
          <ac:chgData name="Leo Chen" userId="3715df63da4f2ae7" providerId="LiveId" clId="{7BB21156-17CA-4D9D-922A-BF2E6836C15D}" dt="2024-10-09T01:52:34.748" v="818" actId="478"/>
          <ac:spMkLst>
            <pc:docMk/>
            <pc:sldMk cId="1347945671" sldId="261"/>
            <ac:spMk id="147" creationId="{3FC585B3-1B57-D6F7-9D16-CF70672A0EF6}"/>
          </ac:spMkLst>
        </pc:spChg>
        <pc:spChg chg="del mod">
          <ac:chgData name="Leo Chen" userId="3715df63da4f2ae7" providerId="LiveId" clId="{7BB21156-17CA-4D9D-922A-BF2E6836C15D}" dt="2024-10-09T01:53:49.441" v="890" actId="478"/>
          <ac:spMkLst>
            <pc:docMk/>
            <pc:sldMk cId="1347945671" sldId="261"/>
            <ac:spMk id="148" creationId="{D8EDAABC-F6A9-82B9-A6D5-542BD1A96540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49" creationId="{98D81174-4998-85DF-1082-9EE6BBB82FD7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50" creationId="{8455A462-9F89-9F55-E26D-2EEE46B542AA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51" creationId="{6DA2B1A2-323C-71D4-8399-7BB911A41641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56" creationId="{566FC892-D96A-AD09-E51B-57291042BA55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61" creationId="{38817A45-7089-755E-B846-694E0C20C342}"/>
          </ac:spMkLst>
        </pc:spChg>
        <pc:spChg chg="del mod">
          <ac:chgData name="Leo Chen" userId="3715df63da4f2ae7" providerId="LiveId" clId="{7BB21156-17CA-4D9D-922A-BF2E6836C15D}" dt="2024-10-09T01:52:33.003" v="817" actId="478"/>
          <ac:spMkLst>
            <pc:docMk/>
            <pc:sldMk cId="1347945671" sldId="261"/>
            <ac:spMk id="166" creationId="{35E6F917-754E-1B32-86DC-BFCC7AD534FC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71" creationId="{D5925F06-0210-0272-BCE9-B5E92DFB4567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72" creationId="{A3CC1734-3A2C-39E5-77AA-308BEFFBF74F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73" creationId="{31320A81-6313-F53F-5AFD-34E845DF3F67}"/>
          </ac:spMkLst>
        </pc:spChg>
        <pc:spChg chg="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74" creationId="{E67FC195-6B01-A770-B746-E173DD3DCD43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75" creationId="{B02E5FA0-A138-4A28-6169-A59DD8B3F5D2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76" creationId="{86D1034F-073A-995E-688C-CB825E7126C5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77" creationId="{97444362-7EC0-5065-F73F-7C8B5393BE93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80" creationId="{DEED4013-E824-5456-2F9B-09C341671631}"/>
          </ac:spMkLst>
        </pc:spChg>
        <pc:spChg chg="mod">
          <ac:chgData name="Leo Chen" userId="3715df63da4f2ae7" providerId="LiveId" clId="{7BB21156-17CA-4D9D-922A-BF2E6836C15D}" dt="2024-10-09T01:46:17.562" v="680" actId="571"/>
          <ac:spMkLst>
            <pc:docMk/>
            <pc:sldMk cId="1347945671" sldId="261"/>
            <ac:spMk id="182" creationId="{12BFCC5E-E6C0-12AC-E0DB-3526E9346875}"/>
          </ac:spMkLst>
        </pc:spChg>
        <pc:spChg chg="add del mod">
          <ac:chgData name="Leo Chen" userId="3715df63da4f2ae7" providerId="LiveId" clId="{7BB21156-17CA-4D9D-922A-BF2E6836C15D}" dt="2024-10-30T21:20:10.633" v="1980" actId="478"/>
          <ac:spMkLst>
            <pc:docMk/>
            <pc:sldMk cId="1347945671" sldId="261"/>
            <ac:spMk id="183" creationId="{B738A9FE-79E2-0543-F9DE-5519D45F589C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84" creationId="{FB489102-C8D6-34CB-2C78-BBC05395DD2E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86" creationId="{16D6CBC0-F158-E8F5-927C-5275C140B119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88" creationId="{1927A1D4-20F2-9802-AA08-933ACF513475}"/>
          </ac:spMkLst>
        </pc:spChg>
        <pc:spChg chg="add del mod">
          <ac:chgData name="Leo Chen" userId="3715df63da4f2ae7" providerId="LiveId" clId="{7BB21156-17CA-4D9D-922A-BF2E6836C15D}" dt="2024-10-09T01:52:31.035" v="816" actId="478"/>
          <ac:spMkLst>
            <pc:docMk/>
            <pc:sldMk cId="1347945671" sldId="261"/>
            <ac:spMk id="189" creationId="{341AAA57-0724-BE18-2582-22352581CAD9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0" creationId="{20118A03-8AD2-12F1-1E2E-BEE3505B5279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1" creationId="{3B517C91-DEA9-139A-7253-302C81CFABF8}"/>
          </ac:spMkLst>
        </pc:spChg>
        <pc:spChg chg="add del mod topLvl">
          <ac:chgData name="Leo Chen" userId="3715df63da4f2ae7" providerId="LiveId" clId="{7BB21156-17CA-4D9D-922A-BF2E6836C15D}" dt="2024-10-09T01:48:00.387" v="694" actId="478"/>
          <ac:spMkLst>
            <pc:docMk/>
            <pc:sldMk cId="1347945671" sldId="261"/>
            <ac:spMk id="192" creationId="{45E6DD9C-1744-B07D-4A95-FD93FE3A0C3C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4" creationId="{728DBC83-FA2D-7B4D-85F5-A8C3F8B7FF02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5" creationId="{49FEFBF7-D0CF-E2D7-498C-4B7E2EAE2128}"/>
          </ac:spMkLst>
        </pc:spChg>
        <pc:spChg chg="add del mod">
          <ac:chgData name="Leo Chen" userId="3715df63da4f2ae7" providerId="LiveId" clId="{7BB21156-17CA-4D9D-922A-BF2E6836C15D}" dt="2024-10-30T21:20:10.633" v="1980" actId="478"/>
          <ac:spMkLst>
            <pc:docMk/>
            <pc:sldMk cId="1347945671" sldId="261"/>
            <ac:spMk id="196" creationId="{E4257598-0674-98F8-B03F-F34AAE36A274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7" creationId="{CEBDF184-18B9-CA25-E3C6-F7D7B4FEBCCE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8" creationId="{AC801E48-4BD4-D30D-2D9B-9755276C9AC0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199" creationId="{608FDB55-072D-5E02-DFF9-078000FA264C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00" creationId="{EFC59B27-8F0D-A512-4539-CBA74084F97C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01" creationId="{A02EF990-442F-9D44-B88A-C89FD423C94B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02" creationId="{5CAD53B9-6D98-1448-F5FC-854F578FA599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03" creationId="{6B887D01-1087-9524-0129-8379C9534EB8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05" creationId="{CFE16E42-A71E-0B4A-9CAA-743471575C11}"/>
          </ac:spMkLst>
        </pc:spChg>
        <pc:spChg chg="add mod">
          <ac:chgData name="Leo Chen" userId="3715df63da4f2ae7" providerId="LiveId" clId="{7BB21156-17CA-4D9D-922A-BF2E6836C15D}" dt="2024-10-09T01:53:26.369" v="883"/>
          <ac:spMkLst>
            <pc:docMk/>
            <pc:sldMk cId="1347945671" sldId="261"/>
            <ac:spMk id="206" creationId="{7F37CE85-7561-5ED9-8EEE-709FBD7EE142}"/>
          </ac:spMkLst>
        </pc:spChg>
        <pc:spChg chg="add mod">
          <ac:chgData name="Leo Chen" userId="3715df63da4f2ae7" providerId="LiveId" clId="{7BB21156-17CA-4D9D-922A-BF2E6836C15D}" dt="2024-10-09T01:53:26.369" v="883"/>
          <ac:spMkLst>
            <pc:docMk/>
            <pc:sldMk cId="1347945671" sldId="261"/>
            <ac:spMk id="207" creationId="{F9095E38-7C9F-CDD8-57FE-D17F3573BA53}"/>
          </ac:spMkLst>
        </pc:spChg>
        <pc:spChg chg="add mod">
          <ac:chgData name="Leo Chen" userId="3715df63da4f2ae7" providerId="LiveId" clId="{7BB21156-17CA-4D9D-922A-BF2E6836C15D}" dt="2024-10-09T01:53:26.369" v="883"/>
          <ac:spMkLst>
            <pc:docMk/>
            <pc:sldMk cId="1347945671" sldId="261"/>
            <ac:spMk id="208" creationId="{223826AB-D331-5106-484B-5A9247960D54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09" creationId="{C7702BE0-2426-7E11-6325-800092CE4DF0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10" creationId="{1EB276E4-6CD6-61F8-A6D0-2944B261D3F6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11" creationId="{82FE3F1D-7D2D-2F60-E873-2174D6F120B4}"/>
          </ac:spMkLst>
        </pc:spChg>
        <pc:spChg chg="add del mod">
          <ac:chgData name="Leo Chen" userId="3715df63da4f2ae7" providerId="LiveId" clId="{7BB21156-17CA-4D9D-922A-BF2E6836C15D}" dt="2024-10-30T21:20:10.633" v="1980" actId="478"/>
          <ac:spMkLst>
            <pc:docMk/>
            <pc:sldMk cId="1347945671" sldId="261"/>
            <ac:spMk id="212" creationId="{5181DF48-DAD0-ABDF-8041-1A854F553405}"/>
          </ac:spMkLst>
        </pc:spChg>
        <pc:spChg chg="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15" creationId="{D1C9D790-29DC-9FB8-028D-4C8E7F30FF94}"/>
          </ac:spMkLst>
        </pc:spChg>
        <pc:spChg chg="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16" creationId="{BFC39F6D-4824-9B8F-3FE7-1A2C92C7EB3B}"/>
          </ac:spMkLst>
        </pc:spChg>
        <pc:spChg chg="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17" creationId="{1ECA8543-2FC9-CA6B-DEF4-A6AACEA07791}"/>
          </ac:spMkLst>
        </pc:spChg>
        <pc:spChg chg="add del mod topLvl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18" creationId="{4447BE8D-0716-2DB1-76F3-BFF9DEDAE317}"/>
          </ac:spMkLst>
        </pc:spChg>
        <pc:spChg chg="add del mod">
          <ac:chgData name="Leo Chen" userId="3715df63da4f2ae7" providerId="LiveId" clId="{7BB21156-17CA-4D9D-922A-BF2E6836C15D}" dt="2024-10-09T01:54:06.072" v="894" actId="478"/>
          <ac:spMkLst>
            <pc:docMk/>
            <pc:sldMk cId="1347945671" sldId="261"/>
            <ac:spMk id="219" creationId="{F5851735-D792-B78B-E348-D5AC420B2150}"/>
          </ac:spMkLst>
        </pc:spChg>
        <pc:spChg chg="add del mod">
          <ac:chgData name="Leo Chen" userId="3715df63da4f2ae7" providerId="LiveId" clId="{7BB21156-17CA-4D9D-922A-BF2E6836C15D}" dt="2024-10-30T21:20:16.985" v="1982" actId="478"/>
          <ac:spMkLst>
            <pc:docMk/>
            <pc:sldMk cId="1347945671" sldId="261"/>
            <ac:spMk id="220" creationId="{C64062CB-4F7D-DAE5-A815-BE19FBF0F86A}"/>
          </ac:spMkLst>
        </pc:spChg>
        <pc:spChg chg="add del mod">
          <ac:chgData name="Leo Chen" userId="3715df63da4f2ae7" providerId="LiveId" clId="{7BB21156-17CA-4D9D-922A-BF2E6836C15D}" dt="2024-10-09T01:55:49.974" v="967" actId="478"/>
          <ac:spMkLst>
            <pc:docMk/>
            <pc:sldMk cId="1347945671" sldId="261"/>
            <ac:spMk id="221" creationId="{0DBEF0D0-6552-626A-9505-169254E3DB19}"/>
          </ac:spMkLst>
        </pc:spChg>
        <pc:spChg chg="add del mod">
          <ac:chgData name="Leo Chen" userId="3715df63da4f2ae7" providerId="LiveId" clId="{7BB21156-17CA-4D9D-922A-BF2E6836C15D}" dt="2024-10-09T01:55:49.974" v="967" actId="478"/>
          <ac:spMkLst>
            <pc:docMk/>
            <pc:sldMk cId="1347945671" sldId="261"/>
            <ac:spMk id="222" creationId="{10BA23E0-AA14-CBE8-A0FF-8A4F2313FE3F}"/>
          </ac:spMkLst>
        </pc:spChg>
        <pc:spChg chg="add del mod">
          <ac:chgData name="Leo Chen" userId="3715df63da4f2ae7" providerId="LiveId" clId="{7BB21156-17CA-4D9D-922A-BF2E6836C15D}" dt="2024-10-09T01:55:49.974" v="967" actId="478"/>
          <ac:spMkLst>
            <pc:docMk/>
            <pc:sldMk cId="1347945671" sldId="261"/>
            <ac:spMk id="223" creationId="{306BC5BD-32B8-935D-DC47-7497A1038845}"/>
          </ac:spMkLst>
        </pc:spChg>
        <pc:spChg chg="add del mod">
          <ac:chgData name="Leo Chen" userId="3715df63da4f2ae7" providerId="LiveId" clId="{7BB21156-17CA-4D9D-922A-BF2E6836C15D}" dt="2024-10-09T01:55:49.974" v="967" actId="478"/>
          <ac:spMkLst>
            <pc:docMk/>
            <pc:sldMk cId="1347945671" sldId="261"/>
            <ac:spMk id="224" creationId="{1CDEFE45-6FD6-C222-1801-788BD4FC0894}"/>
          </ac:spMkLst>
        </pc:spChg>
        <pc:spChg chg="add del mod">
          <ac:chgData name="Leo Chen" userId="3715df63da4f2ae7" providerId="LiveId" clId="{7BB21156-17CA-4D9D-922A-BF2E6836C15D}" dt="2024-10-30T21:20:12.129" v="1981" actId="478"/>
          <ac:spMkLst>
            <pc:docMk/>
            <pc:sldMk cId="1347945671" sldId="261"/>
            <ac:spMk id="227" creationId="{53626726-6FE7-E378-B2DE-31111BB27B09}"/>
          </ac:spMkLst>
        </pc:spChg>
        <pc:spChg chg="add 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28" creationId="{4C47854B-88F4-5C6D-C69A-6AAA270FE01E}"/>
          </ac:spMkLst>
        </pc:spChg>
        <pc:spChg chg="add mod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229" creationId="{3294DE29-F2A9-B2C6-3FA3-654F6C5A3448}"/>
          </ac:spMkLst>
        </pc:spChg>
        <pc:spChg chg="add mod">
          <ac:chgData name="Leo Chen" userId="3715df63da4f2ae7" providerId="LiveId" clId="{7BB21156-17CA-4D9D-922A-BF2E6836C15D}" dt="2024-10-30T21:20:40.864" v="2026" actId="164"/>
          <ac:spMkLst>
            <pc:docMk/>
            <pc:sldMk cId="1347945671" sldId="261"/>
            <ac:spMk id="230" creationId="{A5313876-3985-9CCA-A2B2-8B91AF38D170}"/>
          </ac:spMkLst>
        </pc:spChg>
        <pc:spChg chg="add del mod">
          <ac:chgData name="Leo Chen" userId="3715df63da4f2ae7" providerId="LiveId" clId="{7BB21156-17CA-4D9D-922A-BF2E6836C15D}" dt="2024-10-30T21:20:27.050" v="1985" actId="478"/>
          <ac:spMkLst>
            <pc:docMk/>
            <pc:sldMk cId="1347945671" sldId="261"/>
            <ac:spMk id="231" creationId="{948B9F7F-D834-1874-0E1A-D5B61410863C}"/>
          </ac:spMkLst>
        </pc:spChg>
        <pc:spChg chg="add del mod">
          <ac:chgData name="Leo Chen" userId="3715df63da4f2ae7" providerId="LiveId" clId="{7BB21156-17CA-4D9D-922A-BF2E6836C15D}" dt="2024-10-30T21:20:26.170" v="1984" actId="478"/>
          <ac:spMkLst>
            <pc:docMk/>
            <pc:sldMk cId="1347945671" sldId="261"/>
            <ac:spMk id="232" creationId="{33841BC7-8841-8E0B-C8A3-A79C21BBC992}"/>
          </ac:spMkLst>
        </pc:spChg>
        <pc:spChg chg="add del mod">
          <ac:chgData name="Leo Chen" userId="3715df63da4f2ae7" providerId="LiveId" clId="{7BB21156-17CA-4D9D-922A-BF2E6836C15D}" dt="2024-10-30T21:20:10.633" v="1980" actId="478"/>
          <ac:spMkLst>
            <pc:docMk/>
            <pc:sldMk cId="1347945671" sldId="261"/>
            <ac:spMk id="233" creationId="{BA0006FE-3D44-8F75-43D4-823D64586D72}"/>
          </ac:spMkLst>
        </pc:spChg>
        <pc:spChg chg="add 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39" creationId="{EB99E6C6-C8B6-041C-F2BA-82957383D41E}"/>
          </ac:spMkLst>
        </pc:spChg>
        <pc:spChg chg="add 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40" creationId="{C8D68C3A-3F87-EE01-35C3-28EC99329398}"/>
          </ac:spMkLst>
        </pc:spChg>
        <pc:spChg chg="add 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41" creationId="{C5888381-2E57-56CC-E06B-CF11B9E5EBC3}"/>
          </ac:spMkLst>
        </pc:spChg>
        <pc:spChg chg="add 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42" creationId="{0091E740-3ADF-E77C-A1E6-1B9EB3AD41E4}"/>
          </ac:spMkLst>
        </pc:spChg>
        <pc:spChg chg="add mod">
          <ac:chgData name="Leo Chen" userId="3715df63da4f2ae7" providerId="LiveId" clId="{7BB21156-17CA-4D9D-922A-BF2E6836C15D}" dt="2024-10-30T21:20:33.107" v="2024" actId="1037"/>
          <ac:spMkLst>
            <pc:docMk/>
            <pc:sldMk cId="1347945671" sldId="261"/>
            <ac:spMk id="243" creationId="{86BCB8A6-853C-F0FD-0CC4-7F6E7C349746}"/>
          </ac:spMkLst>
        </pc:spChg>
        <pc:grpChg chg="add mod">
          <ac:chgData name="Leo Chen" userId="3715df63da4f2ae7" providerId="LiveId" clId="{7BB21156-17CA-4D9D-922A-BF2E6836C15D}" dt="2024-10-09T01:35:52.275" v="347" actId="164"/>
          <ac:grpSpMkLst>
            <pc:docMk/>
            <pc:sldMk cId="1347945671" sldId="261"/>
            <ac:grpSpMk id="28" creationId="{27D836EF-89E9-A4A9-B4F1-E30575987708}"/>
          </ac:grpSpMkLst>
        </pc:grpChg>
        <pc:grpChg chg="mod">
          <ac:chgData name="Leo Chen" userId="3715df63da4f2ae7" providerId="LiveId" clId="{7BB21156-17CA-4D9D-922A-BF2E6836C15D}" dt="2024-10-09T01:41:30.346" v="445" actId="1037"/>
          <ac:grpSpMkLst>
            <pc:docMk/>
            <pc:sldMk cId="1347945671" sldId="261"/>
            <ac:grpSpMk id="34" creationId="{B7D261AC-71D1-1B4B-EC87-904CA0751128}"/>
          </ac:grpSpMkLst>
        </pc:grpChg>
        <pc:grpChg chg="add del mod">
          <ac:chgData name="Leo Chen" userId="3715df63da4f2ae7" providerId="LiveId" clId="{7BB21156-17CA-4D9D-922A-BF2E6836C15D}" dt="2024-10-09T02:10:50.133" v="1671" actId="165"/>
          <ac:grpSpMkLst>
            <pc:docMk/>
            <pc:sldMk cId="1347945671" sldId="261"/>
            <ac:grpSpMk id="40" creationId="{D08AC7BA-2CFB-6BDD-1D9B-CB83BAF0B514}"/>
          </ac:grpSpMkLst>
        </pc:grpChg>
        <pc:grpChg chg="add mod">
          <ac:chgData name="Leo Chen" userId="3715df63da4f2ae7" providerId="LiveId" clId="{7BB21156-17CA-4D9D-922A-BF2E6836C15D}" dt="2024-10-30T21:15:22.569" v="1788" actId="164"/>
          <ac:grpSpMkLst>
            <pc:docMk/>
            <pc:sldMk cId="1347945671" sldId="261"/>
            <ac:grpSpMk id="49" creationId="{AA41DF03-F4CE-FCAE-94E6-B917E45CB254}"/>
          </ac:grpSpMkLst>
        </pc:grpChg>
        <pc:grpChg chg="del mod">
          <ac:chgData name="Leo Chen" userId="3715df63da4f2ae7" providerId="LiveId" clId="{7BB21156-17CA-4D9D-922A-BF2E6836C15D}" dt="2024-10-09T01:52:34.748" v="818" actId="478"/>
          <ac:grpSpMkLst>
            <pc:docMk/>
            <pc:sldMk cId="1347945671" sldId="261"/>
            <ac:grpSpMk id="51" creationId="{C0FD0B5A-ACFF-2271-13ED-8CBE52DB08CB}"/>
          </ac:grpSpMkLst>
        </pc:grpChg>
        <pc:grpChg chg="add del mod">
          <ac:chgData name="Leo Chen" userId="3715df63da4f2ae7" providerId="LiveId" clId="{7BB21156-17CA-4D9D-922A-BF2E6836C15D}" dt="2024-10-30T21:19:17.153" v="1957" actId="478"/>
          <ac:grpSpMkLst>
            <pc:docMk/>
            <pc:sldMk cId="1347945671" sldId="261"/>
            <ac:grpSpMk id="53" creationId="{4434BBAD-E395-D5E2-B05A-F7768B237C54}"/>
          </ac:grpSpMkLst>
        </pc:grpChg>
        <pc:grpChg chg="add del mod">
          <ac:chgData name="Leo Chen" userId="3715df63da4f2ae7" providerId="LiveId" clId="{7BB21156-17CA-4D9D-922A-BF2E6836C15D}" dt="2024-10-30T21:17:36.748" v="1883" actId="165"/>
          <ac:grpSpMkLst>
            <pc:docMk/>
            <pc:sldMk cId="1347945671" sldId="261"/>
            <ac:grpSpMk id="54" creationId="{2783398C-808F-9E15-E2A6-F52EDD019519}"/>
          </ac:grpSpMkLst>
        </pc:grpChg>
        <pc:grpChg chg="add del mod">
          <ac:chgData name="Leo Chen" userId="3715df63da4f2ae7" providerId="LiveId" clId="{7BB21156-17CA-4D9D-922A-BF2E6836C15D}" dt="2024-10-30T21:19:17.802" v="1958" actId="478"/>
          <ac:grpSpMkLst>
            <pc:docMk/>
            <pc:sldMk cId="1347945671" sldId="261"/>
            <ac:grpSpMk id="55" creationId="{5BA3D1A3-673D-0794-A5E5-3843D0911D89}"/>
          </ac:grpSpMkLst>
        </pc:grpChg>
        <pc:grpChg chg="add del mod">
          <ac:chgData name="Leo Chen" userId="3715df63da4f2ae7" providerId="LiveId" clId="{7BB21156-17CA-4D9D-922A-BF2E6836C15D}" dt="2024-10-30T21:19:19.001" v="1959" actId="478"/>
          <ac:grpSpMkLst>
            <pc:docMk/>
            <pc:sldMk cId="1347945671" sldId="261"/>
            <ac:grpSpMk id="58" creationId="{62E04886-D614-BB17-FEC6-8D663CE6430F}"/>
          </ac:grpSpMkLst>
        </pc:grpChg>
        <pc:grpChg chg="add del mod">
          <ac:chgData name="Leo Chen" userId="3715df63da4f2ae7" providerId="LiveId" clId="{7BB21156-17CA-4D9D-922A-BF2E6836C15D}" dt="2024-10-30T21:19:19.474" v="1960" actId="478"/>
          <ac:grpSpMkLst>
            <pc:docMk/>
            <pc:sldMk cId="1347945671" sldId="261"/>
            <ac:grpSpMk id="63" creationId="{9C05164C-38C1-E446-41EA-3606C84C50E0}"/>
          </ac:grpSpMkLst>
        </pc:grpChg>
        <pc:grpChg chg="del mod">
          <ac:chgData name="Leo Chen" userId="3715df63da4f2ae7" providerId="LiveId" clId="{7BB21156-17CA-4D9D-922A-BF2E6836C15D}" dt="2024-10-09T01:52:33.003" v="817" actId="478"/>
          <ac:grpSpMkLst>
            <pc:docMk/>
            <pc:sldMk cId="1347945671" sldId="261"/>
            <ac:grpSpMk id="67" creationId="{60E5F779-DFF5-B501-5BB0-C98D9DA071EB}"/>
          </ac:grpSpMkLst>
        </pc:grpChg>
        <pc:grpChg chg="add del mod">
          <ac:chgData name="Leo Chen" userId="3715df63da4f2ae7" providerId="LiveId" clId="{7BB21156-17CA-4D9D-922A-BF2E6836C15D}" dt="2024-10-30T21:19:20.409" v="1961" actId="478"/>
          <ac:grpSpMkLst>
            <pc:docMk/>
            <pc:sldMk cId="1347945671" sldId="261"/>
            <ac:grpSpMk id="67" creationId="{EAD65612-A1A2-55E4-2F60-C411A6D43EB2}"/>
          </ac:grpSpMkLst>
        </pc:grpChg>
        <pc:grpChg chg="del mod">
          <ac:chgData name="Leo Chen" userId="3715df63da4f2ae7" providerId="LiveId" clId="{7BB21156-17CA-4D9D-922A-BF2E6836C15D}" dt="2024-10-09T01:52:31.035" v="816" actId="478"/>
          <ac:grpSpMkLst>
            <pc:docMk/>
            <pc:sldMk cId="1347945671" sldId="261"/>
            <ac:grpSpMk id="68" creationId="{6E2F5FAF-3578-018B-782B-3E0063782FA2}"/>
          </ac:grpSpMkLst>
        </pc:grpChg>
        <pc:grpChg chg="add del mod">
          <ac:chgData name="Leo Chen" userId="3715df63da4f2ae7" providerId="LiveId" clId="{7BB21156-17CA-4D9D-922A-BF2E6836C15D}" dt="2024-10-30T21:19:16.313" v="1956" actId="478"/>
          <ac:grpSpMkLst>
            <pc:docMk/>
            <pc:sldMk cId="1347945671" sldId="261"/>
            <ac:grpSpMk id="71" creationId="{CFB2E5E9-90A8-F56E-4B4D-14A1D26ADFF1}"/>
          </ac:grpSpMkLst>
        </pc:grpChg>
        <pc:grpChg chg="add del mod">
          <ac:chgData name="Leo Chen" userId="3715df63da4f2ae7" providerId="LiveId" clId="{7BB21156-17CA-4D9D-922A-BF2E6836C15D}" dt="2024-10-30T21:19:15.137" v="1955" actId="478"/>
          <ac:grpSpMkLst>
            <pc:docMk/>
            <pc:sldMk cId="1347945671" sldId="261"/>
            <ac:grpSpMk id="72" creationId="{079D9C6E-EEE3-1746-6363-BFAA4E8DB49E}"/>
          </ac:grpSpMkLst>
        </pc:grpChg>
        <pc:grpChg chg="add del mod">
          <ac:chgData name="Leo Chen" userId="3715df63da4f2ae7" providerId="LiveId" clId="{7BB21156-17CA-4D9D-922A-BF2E6836C15D}" dt="2024-10-30T21:19:57.970" v="1977" actId="478"/>
          <ac:grpSpMkLst>
            <pc:docMk/>
            <pc:sldMk cId="1347945671" sldId="261"/>
            <ac:grpSpMk id="76" creationId="{DB2BDBA9-C06E-7042-7B22-4C0561ED2D0C}"/>
          </ac:grpSpMkLst>
        </pc:grpChg>
        <pc:grpChg chg="add del mod">
          <ac:chgData name="Leo Chen" userId="3715df63da4f2ae7" providerId="LiveId" clId="{7BB21156-17CA-4D9D-922A-BF2E6836C15D}" dt="2024-10-30T21:19:58.634" v="1978" actId="478"/>
          <ac:grpSpMkLst>
            <pc:docMk/>
            <pc:sldMk cId="1347945671" sldId="261"/>
            <ac:grpSpMk id="79" creationId="{35ACEDD3-8C61-130B-74DB-D98A3C0C1164}"/>
          </ac:grpSpMkLst>
        </pc:grpChg>
        <pc:grpChg chg="del mod">
          <ac:chgData name="Leo Chen" userId="3715df63da4f2ae7" providerId="LiveId" clId="{7BB21156-17CA-4D9D-922A-BF2E6836C15D}" dt="2024-10-09T01:52:31.035" v="816" actId="478"/>
          <ac:grpSpMkLst>
            <pc:docMk/>
            <pc:sldMk cId="1347945671" sldId="261"/>
            <ac:grpSpMk id="79" creationId="{487E19EA-8318-7AA1-D56F-060AC7EB0F01}"/>
          </ac:grpSpMkLst>
        </pc:grpChg>
        <pc:grpChg chg="add del mod">
          <ac:chgData name="Leo Chen" userId="3715df63da4f2ae7" providerId="LiveId" clId="{7BB21156-17CA-4D9D-922A-BF2E6836C15D}" dt="2024-10-30T21:19:59.258" v="1979" actId="478"/>
          <ac:grpSpMkLst>
            <pc:docMk/>
            <pc:sldMk cId="1347945671" sldId="261"/>
            <ac:grpSpMk id="95" creationId="{BB0B0BA2-CF4A-C631-5257-BF4727DA1673}"/>
          </ac:grpSpMkLst>
        </pc:grpChg>
        <pc:grpChg chg="del mod">
          <ac:chgData name="Leo Chen" userId="3715df63da4f2ae7" providerId="LiveId" clId="{7BB21156-17CA-4D9D-922A-BF2E6836C15D}" dt="2024-10-09T01:52:33.003" v="817" actId="478"/>
          <ac:grpSpMkLst>
            <pc:docMk/>
            <pc:sldMk cId="1347945671" sldId="261"/>
            <ac:grpSpMk id="98" creationId="{7D68EFF8-7309-2866-FF58-2D36CA7A61BB}"/>
          </ac:grpSpMkLst>
        </pc:grpChg>
        <pc:grpChg chg="add del mod">
          <ac:chgData name="Leo Chen" userId="3715df63da4f2ae7" providerId="LiveId" clId="{7BB21156-17CA-4D9D-922A-BF2E6836C15D}" dt="2024-10-09T01:46:20.230" v="681" actId="165"/>
          <ac:grpSpMkLst>
            <pc:docMk/>
            <pc:sldMk cId="1347945671" sldId="261"/>
            <ac:grpSpMk id="99" creationId="{0E01DE35-13DD-8C79-0C4E-C582B93FB5C4}"/>
          </ac:grpSpMkLst>
        </pc:grpChg>
        <pc:grpChg chg="add mod">
          <ac:chgData name="Leo Chen" userId="3715df63da4f2ae7" providerId="LiveId" clId="{7BB21156-17CA-4D9D-922A-BF2E6836C15D}" dt="2024-10-30T21:20:45.304" v="2028" actId="1076"/>
          <ac:grpSpMkLst>
            <pc:docMk/>
            <pc:sldMk cId="1347945671" sldId="261"/>
            <ac:grpSpMk id="100" creationId="{791A82FD-E3A2-40F5-77E1-2B42FB87D51C}"/>
          </ac:grpSpMkLst>
        </pc:grpChg>
        <pc:grpChg chg="add mod">
          <ac:chgData name="Leo Chen" userId="3715df63da4f2ae7" providerId="LiveId" clId="{7BB21156-17CA-4D9D-922A-BF2E6836C15D}" dt="2024-10-09T01:46:17.562" v="680" actId="571"/>
          <ac:grpSpMkLst>
            <pc:docMk/>
            <pc:sldMk cId="1347945671" sldId="261"/>
            <ac:grpSpMk id="135" creationId="{1CA08EE7-E316-2C6A-46F0-A0375A631ECF}"/>
          </ac:grpSpMkLst>
        </pc:grpChg>
        <pc:grpChg chg="del mod">
          <ac:chgData name="Leo Chen" userId="3715df63da4f2ae7" providerId="LiveId" clId="{7BB21156-17CA-4D9D-922A-BF2E6836C15D}" dt="2024-10-09T01:59:14.892" v="1099" actId="165"/>
          <ac:grpSpMkLst>
            <pc:docMk/>
            <pc:sldMk cId="1347945671" sldId="261"/>
            <ac:grpSpMk id="138" creationId="{69A141B8-EC26-1259-CC13-932D1656ECAA}"/>
          </ac:grpSpMkLst>
        </pc:grpChg>
        <pc:grpChg chg="del mod">
          <ac:chgData name="Leo Chen" userId="3715df63da4f2ae7" providerId="LiveId" clId="{7BB21156-17CA-4D9D-922A-BF2E6836C15D}" dt="2024-10-09T01:52:34.748" v="818" actId="478"/>
          <ac:grpSpMkLst>
            <pc:docMk/>
            <pc:sldMk cId="1347945671" sldId="261"/>
            <ac:grpSpMk id="146" creationId="{915292A0-085E-70F5-10C1-7624BFD2762E}"/>
          </ac:grpSpMkLst>
        </pc:grpChg>
        <pc:grpChg chg="del mod">
          <ac:chgData name="Leo Chen" userId="3715df63da4f2ae7" providerId="LiveId" clId="{7BB21156-17CA-4D9D-922A-BF2E6836C15D}" dt="2024-10-09T01:52:31.035" v="816" actId="478"/>
          <ac:grpSpMkLst>
            <pc:docMk/>
            <pc:sldMk cId="1347945671" sldId="261"/>
            <ac:grpSpMk id="152" creationId="{F8F718F8-AED5-A275-AD00-C2A0255A1523}"/>
          </ac:grpSpMkLst>
        </pc:grpChg>
        <pc:grpChg chg="del mod">
          <ac:chgData name="Leo Chen" userId="3715df63da4f2ae7" providerId="LiveId" clId="{7BB21156-17CA-4D9D-922A-BF2E6836C15D}" dt="2024-10-09T01:52:31.035" v="816" actId="478"/>
          <ac:grpSpMkLst>
            <pc:docMk/>
            <pc:sldMk cId="1347945671" sldId="261"/>
            <ac:grpSpMk id="157" creationId="{9B081B43-1BB8-F06E-8D2A-1C76A4B119D7}"/>
          </ac:grpSpMkLst>
        </pc:grpChg>
        <pc:grpChg chg="del mod">
          <ac:chgData name="Leo Chen" userId="3715df63da4f2ae7" providerId="LiveId" clId="{7BB21156-17CA-4D9D-922A-BF2E6836C15D}" dt="2024-10-09T01:52:31.035" v="816" actId="478"/>
          <ac:grpSpMkLst>
            <pc:docMk/>
            <pc:sldMk cId="1347945671" sldId="261"/>
            <ac:grpSpMk id="162" creationId="{1A3DCA29-41D3-E641-85E6-7F723E0529D9}"/>
          </ac:grpSpMkLst>
        </pc:grpChg>
        <pc:grpChg chg="del mod">
          <ac:chgData name="Leo Chen" userId="3715df63da4f2ae7" providerId="LiveId" clId="{7BB21156-17CA-4D9D-922A-BF2E6836C15D}" dt="2024-10-09T01:52:31.035" v="816" actId="478"/>
          <ac:grpSpMkLst>
            <pc:docMk/>
            <pc:sldMk cId="1347945671" sldId="261"/>
            <ac:grpSpMk id="167" creationId="{4CE47941-5FF2-4593-21ED-7159AB3AB8E4}"/>
          </ac:grpSpMkLst>
        </pc:grpChg>
        <pc:grpChg chg="add del mod">
          <ac:chgData name="Leo Chen" userId="3715df63da4f2ae7" providerId="LiveId" clId="{7BB21156-17CA-4D9D-922A-BF2E6836C15D}" dt="2024-10-09T01:47:58.592" v="693" actId="165"/>
          <ac:grpSpMkLst>
            <pc:docMk/>
            <pc:sldMk cId="1347945671" sldId="261"/>
            <ac:grpSpMk id="193" creationId="{9438B0FD-40B2-0006-24B9-5B4CB696C7D4}"/>
          </ac:grpSpMkLst>
        </pc:grpChg>
        <pc:grpChg chg="add del mod">
          <ac:chgData name="Leo Chen" userId="3715df63da4f2ae7" providerId="LiveId" clId="{7BB21156-17CA-4D9D-922A-BF2E6836C15D}" dt="2024-10-09T02:11:33.147" v="1673" actId="165"/>
          <ac:grpSpMkLst>
            <pc:docMk/>
            <pc:sldMk cId="1347945671" sldId="261"/>
            <ac:grpSpMk id="204" creationId="{6B1FA204-5119-19BF-C1C4-2CDA19EAAA0F}"/>
          </ac:grpSpMkLst>
        </pc:grpChg>
        <pc:grpChg chg="add del mod topLvl">
          <ac:chgData name="Leo Chen" userId="3715df63da4f2ae7" providerId="LiveId" clId="{7BB21156-17CA-4D9D-922A-BF2E6836C15D}" dt="2024-10-09T02:11:45.534" v="1675" actId="165"/>
          <ac:grpSpMkLst>
            <pc:docMk/>
            <pc:sldMk cId="1347945671" sldId="261"/>
            <ac:grpSpMk id="213" creationId="{798E5DA1-2216-9122-5516-9712F5D1D902}"/>
          </ac:grpSpMkLst>
        </pc:grpChg>
        <pc:grpChg chg="del mod topLvl">
          <ac:chgData name="Leo Chen" userId="3715df63da4f2ae7" providerId="LiveId" clId="{7BB21156-17CA-4D9D-922A-BF2E6836C15D}" dt="2024-10-09T02:11:48.499" v="1676" actId="165"/>
          <ac:grpSpMkLst>
            <pc:docMk/>
            <pc:sldMk cId="1347945671" sldId="261"/>
            <ac:grpSpMk id="214" creationId="{4F7009A1-2FA3-9DC7-4547-881BFC715515}"/>
          </ac:grpSpMkLst>
        </pc:grpChg>
        <pc:grpChg chg="add mod">
          <ac:chgData name="Leo Chen" userId="3715df63da4f2ae7" providerId="LiveId" clId="{7BB21156-17CA-4D9D-922A-BF2E6836C15D}" dt="2024-10-09T01:54:26.141" v="899" actId="164"/>
          <ac:grpSpMkLst>
            <pc:docMk/>
            <pc:sldMk cId="1347945671" sldId="261"/>
            <ac:grpSpMk id="225" creationId="{078373C5-C18D-F15C-1539-6C6F31BC02EC}"/>
          </ac:grpSpMkLst>
        </pc:grpChg>
        <pc:grpChg chg="add del mod">
          <ac:chgData name="Leo Chen" userId="3715df63da4f2ae7" providerId="LiveId" clId="{7BB21156-17CA-4D9D-922A-BF2E6836C15D}" dt="2024-10-09T02:11:40.148" v="1674" actId="165"/>
          <ac:grpSpMkLst>
            <pc:docMk/>
            <pc:sldMk cId="1347945671" sldId="261"/>
            <ac:grpSpMk id="226" creationId="{8DE6131F-510B-53F5-E3CF-9ADB3A7227FD}"/>
          </ac:grpSpMkLst>
        </pc:grpChg>
        <pc:picChg chg="add del mod">
          <ac:chgData name="Leo Chen" userId="3715df63da4f2ae7" providerId="LiveId" clId="{7BB21156-17CA-4D9D-922A-BF2E6836C15D}" dt="2024-10-30T21:20:34.449" v="2025" actId="478"/>
          <ac:picMkLst>
            <pc:docMk/>
            <pc:sldMk cId="1347945671" sldId="261"/>
            <ac:picMk id="59" creationId="{FB7CFF3D-4326-89BE-BC78-AD9C88078447}"/>
          </ac:picMkLst>
        </pc:picChg>
        <pc:cxnChg chg="mod">
          <ac:chgData name="Leo Chen" userId="3715df63da4f2ae7" providerId="LiveId" clId="{7BB21156-17CA-4D9D-922A-BF2E6836C15D}" dt="2024-10-09T01:41:30.346" v="445" actId="1037"/>
          <ac:cxnSpMkLst>
            <pc:docMk/>
            <pc:sldMk cId="1347945671" sldId="261"/>
            <ac:cxnSpMk id="5" creationId="{4C1BBB28-9C41-3DE5-D23C-EAC54F57B07E}"/>
          </ac:cxnSpMkLst>
        </pc:cxnChg>
        <pc:cxnChg chg="add del mod">
          <ac:chgData name="Leo Chen" userId="3715df63da4f2ae7" providerId="LiveId" clId="{7BB21156-17CA-4D9D-922A-BF2E6836C15D}" dt="2024-10-30T21:14:21.188" v="1773" actId="478"/>
          <ac:cxnSpMkLst>
            <pc:docMk/>
            <pc:sldMk cId="1347945671" sldId="261"/>
            <ac:cxnSpMk id="40" creationId="{97F7D2CD-EF23-6F95-B633-B464B992A294}"/>
          </ac:cxnSpMkLst>
        </pc:cxnChg>
        <pc:cxnChg chg="add del mod">
          <ac:chgData name="Leo Chen" userId="3715df63da4f2ae7" providerId="LiveId" clId="{7BB21156-17CA-4D9D-922A-BF2E6836C15D}" dt="2024-10-30T21:20:12.129" v="1981" actId="478"/>
          <ac:cxnSpMkLst>
            <pc:docMk/>
            <pc:sldMk cId="1347945671" sldId="261"/>
            <ac:cxnSpMk id="42" creationId="{065A529C-33CA-6A8B-F739-855FFB06CA4A}"/>
          </ac:cxnSpMkLst>
        </pc:cxnChg>
        <pc:cxnChg chg="del mod">
          <ac:chgData name="Leo Chen" userId="3715df63da4f2ae7" providerId="LiveId" clId="{7BB21156-17CA-4D9D-922A-BF2E6836C15D}" dt="2024-10-09T01:52:31.035" v="816" actId="478"/>
          <ac:cxnSpMkLst>
            <pc:docMk/>
            <pc:sldMk cId="1347945671" sldId="261"/>
            <ac:cxnSpMk id="178" creationId="{E0775F60-A6FB-A6D5-78D1-76D871A8A06F}"/>
          </ac:cxnSpMkLst>
        </pc:cxnChg>
        <pc:cxnChg chg="del mod">
          <ac:chgData name="Leo Chen" userId="3715df63da4f2ae7" providerId="LiveId" clId="{7BB21156-17CA-4D9D-922A-BF2E6836C15D}" dt="2024-10-09T01:52:31.035" v="816" actId="478"/>
          <ac:cxnSpMkLst>
            <pc:docMk/>
            <pc:sldMk cId="1347945671" sldId="261"/>
            <ac:cxnSpMk id="179" creationId="{868D5C90-177A-3BC5-D459-8E2EC2D2C42C}"/>
          </ac:cxnSpMkLst>
        </pc:cxnChg>
        <pc:cxnChg chg="del mod">
          <ac:chgData name="Leo Chen" userId="3715df63da4f2ae7" providerId="LiveId" clId="{7BB21156-17CA-4D9D-922A-BF2E6836C15D}" dt="2024-10-09T01:52:31.035" v="816" actId="478"/>
          <ac:cxnSpMkLst>
            <pc:docMk/>
            <pc:sldMk cId="1347945671" sldId="261"/>
            <ac:cxnSpMk id="181" creationId="{6122310C-1090-4710-6D07-4D77C89071A3}"/>
          </ac:cxnSpMkLst>
        </pc:cxnChg>
        <pc:cxnChg chg="del mod">
          <ac:chgData name="Leo Chen" userId="3715df63da4f2ae7" providerId="LiveId" clId="{7BB21156-17CA-4D9D-922A-BF2E6836C15D}" dt="2024-10-09T01:52:31.035" v="816" actId="478"/>
          <ac:cxnSpMkLst>
            <pc:docMk/>
            <pc:sldMk cId="1347945671" sldId="261"/>
            <ac:cxnSpMk id="185" creationId="{04C794B3-F3A6-2026-B2BB-497B54D4D9B2}"/>
          </ac:cxnSpMkLst>
        </pc:cxnChg>
        <pc:cxnChg chg="del mod">
          <ac:chgData name="Leo Chen" userId="3715df63da4f2ae7" providerId="LiveId" clId="{7BB21156-17CA-4D9D-922A-BF2E6836C15D}" dt="2024-10-09T01:52:31.035" v="816" actId="478"/>
          <ac:cxnSpMkLst>
            <pc:docMk/>
            <pc:sldMk cId="1347945671" sldId="261"/>
            <ac:cxnSpMk id="187" creationId="{B499750C-9EA3-8E74-D5F0-C8D0CFA052E2}"/>
          </ac:cxnSpMkLst>
        </pc:cxnChg>
        <pc:cxnChg chg="add mod">
          <ac:chgData name="Leo Chen" userId="3715df63da4f2ae7" providerId="LiveId" clId="{7BB21156-17CA-4D9D-922A-BF2E6836C15D}" dt="2024-10-30T21:20:33.107" v="2024" actId="1037"/>
          <ac:cxnSpMkLst>
            <pc:docMk/>
            <pc:sldMk cId="1347945671" sldId="261"/>
            <ac:cxnSpMk id="234" creationId="{808E44F6-15AD-8848-1A11-9558ED3694E3}"/>
          </ac:cxnSpMkLst>
        </pc:cxnChg>
      </pc:sldChg>
      <pc:sldChg chg="modSp add mod">
        <pc:chgData name="Leo Chen" userId="3715df63da4f2ae7" providerId="LiveId" clId="{7BB21156-17CA-4D9D-922A-BF2E6836C15D}" dt="2024-10-30T21:19:05.779" v="1953" actId="20577"/>
        <pc:sldMkLst>
          <pc:docMk/>
          <pc:sldMk cId="2419094055" sldId="262"/>
        </pc:sldMkLst>
        <pc:spChg chg="mod">
          <ac:chgData name="Leo Chen" userId="3715df63da4f2ae7" providerId="LiveId" clId="{7BB21156-17CA-4D9D-922A-BF2E6836C15D}" dt="2024-10-30T21:19:05.779" v="1953" actId="20577"/>
          <ac:spMkLst>
            <pc:docMk/>
            <pc:sldMk cId="2419094055" sldId="262"/>
            <ac:spMk id="2" creationId="{FC8A19E7-98B0-4E5B-0B83-51EB73534CE7}"/>
          </ac:spMkLst>
        </pc:spChg>
      </pc:sldChg>
      <pc:sldChg chg="delSp add mod">
        <pc:chgData name="Leo Chen" userId="3715df63da4f2ae7" providerId="LiveId" clId="{7BB21156-17CA-4D9D-922A-BF2E6836C15D}" dt="2024-10-30T21:19:54.641" v="1976" actId="478"/>
        <pc:sldMkLst>
          <pc:docMk/>
          <pc:sldMk cId="376244510" sldId="263"/>
        </pc:sldMkLst>
        <pc:grpChg chg="del">
          <ac:chgData name="Leo Chen" userId="3715df63da4f2ae7" providerId="LiveId" clId="{7BB21156-17CA-4D9D-922A-BF2E6836C15D}" dt="2024-10-30T21:19:52.082" v="1974" actId="478"/>
          <ac:grpSpMkLst>
            <pc:docMk/>
            <pc:sldMk cId="376244510" sldId="263"/>
            <ac:grpSpMk id="76" creationId="{15D6B9D1-AA45-A8EA-8E2D-3919893076CF}"/>
          </ac:grpSpMkLst>
        </pc:grpChg>
        <pc:grpChg chg="del">
          <ac:chgData name="Leo Chen" userId="3715df63da4f2ae7" providerId="LiveId" clId="{7BB21156-17CA-4D9D-922A-BF2E6836C15D}" dt="2024-10-30T21:19:52.681" v="1975" actId="478"/>
          <ac:grpSpMkLst>
            <pc:docMk/>
            <pc:sldMk cId="376244510" sldId="263"/>
            <ac:grpSpMk id="79" creationId="{02FF24C6-8A3A-B813-01D2-3C2ACCBD1123}"/>
          </ac:grpSpMkLst>
        </pc:grpChg>
        <pc:grpChg chg="del">
          <ac:chgData name="Leo Chen" userId="3715df63da4f2ae7" providerId="LiveId" clId="{7BB21156-17CA-4D9D-922A-BF2E6836C15D}" dt="2024-10-30T21:19:54.641" v="1976" actId="478"/>
          <ac:grpSpMkLst>
            <pc:docMk/>
            <pc:sldMk cId="376244510" sldId="263"/>
            <ac:grpSpMk id="95" creationId="{DEBA0C40-46F3-F2B8-818C-734056D1194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9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8B7FE-EA51-40EE-8B9F-6E6C52A4A08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BDF9B-AAE3-49AE-B16E-83C1241B2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C7CB6D7-8B42-B396-D312-7A066D89217D}"/>
              </a:ext>
            </a:extLst>
          </p:cNvPr>
          <p:cNvGrpSpPr/>
          <p:nvPr/>
        </p:nvGrpSpPr>
        <p:grpSpPr>
          <a:xfrm>
            <a:off x="189923" y="3679964"/>
            <a:ext cx="7959411" cy="4239068"/>
            <a:chOff x="189922" y="250964"/>
            <a:chExt cx="7959411" cy="423906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1BBB28-9C41-3DE5-D23C-EAC54F57B0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1" y="500063"/>
              <a:ext cx="0" cy="1266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6CCB01-77C2-C58A-8203-A280DB82DCB8}"/>
                </a:ext>
              </a:extLst>
            </p:cNvPr>
            <p:cNvSpPr/>
            <p:nvPr/>
          </p:nvSpPr>
          <p:spPr>
            <a:xfrm>
              <a:off x="623890" y="500063"/>
              <a:ext cx="45719" cy="12668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3708BD-7751-0018-E56E-C040D6A0ED4A}"/>
                </a:ext>
              </a:extLst>
            </p:cNvPr>
            <p:cNvSpPr/>
            <p:nvPr/>
          </p:nvSpPr>
          <p:spPr>
            <a:xfrm>
              <a:off x="862968" y="500063"/>
              <a:ext cx="45719" cy="12668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70C45-85A8-8AD5-FB7F-A0EA19F13853}"/>
                </a:ext>
              </a:extLst>
            </p:cNvPr>
            <p:cNvSpPr/>
            <p:nvPr/>
          </p:nvSpPr>
          <p:spPr>
            <a:xfrm>
              <a:off x="1066047" y="2114550"/>
              <a:ext cx="80059" cy="638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97FB9F-B13F-A6DD-4A49-9BC3FFE6376C}"/>
                </a:ext>
              </a:extLst>
            </p:cNvPr>
            <p:cNvSpPr/>
            <p:nvPr/>
          </p:nvSpPr>
          <p:spPr>
            <a:xfrm>
              <a:off x="1323932" y="2114550"/>
              <a:ext cx="80059" cy="638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6B47EF-56A0-4433-0F70-01C7232B4FD4}"/>
                </a:ext>
              </a:extLst>
            </p:cNvPr>
            <p:cNvSpPr/>
            <p:nvPr/>
          </p:nvSpPr>
          <p:spPr>
            <a:xfrm>
              <a:off x="862012" y="2114550"/>
              <a:ext cx="45719" cy="638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C750F6-9682-FD35-5D47-AF0BCB5A0307}"/>
                </a:ext>
              </a:extLst>
            </p:cNvPr>
            <p:cNvSpPr/>
            <p:nvPr/>
          </p:nvSpPr>
          <p:spPr>
            <a:xfrm>
              <a:off x="1600395" y="3062289"/>
              <a:ext cx="142113" cy="3238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F6D82E-33F3-2A17-7186-E4BCF43DCA13}"/>
                </a:ext>
              </a:extLst>
            </p:cNvPr>
            <p:cNvSpPr/>
            <p:nvPr/>
          </p:nvSpPr>
          <p:spPr>
            <a:xfrm>
              <a:off x="1958154" y="3062289"/>
              <a:ext cx="142113" cy="3238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18332B-F8EB-472A-AD03-DEAD7CEBBD35}"/>
                </a:ext>
              </a:extLst>
            </p:cNvPr>
            <p:cNvSpPr/>
            <p:nvPr/>
          </p:nvSpPr>
          <p:spPr>
            <a:xfrm>
              <a:off x="1323938" y="3062289"/>
              <a:ext cx="81156" cy="3238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C662F2-B5AF-B20B-C8BC-BC4BC3AA6A6B}"/>
                </a:ext>
              </a:extLst>
            </p:cNvPr>
            <p:cNvSpPr txBox="1"/>
            <p:nvPr/>
          </p:nvSpPr>
          <p:spPr>
            <a:xfrm>
              <a:off x="295411" y="26116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5E39B-D438-DA52-515D-AA583472D64B}"/>
                </a:ext>
              </a:extLst>
            </p:cNvPr>
            <p:cNvSpPr txBox="1"/>
            <p:nvPr/>
          </p:nvSpPr>
          <p:spPr>
            <a:xfrm>
              <a:off x="467900" y="265157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685C90-EB8C-0E87-59E4-931C20BBB936}"/>
                </a:ext>
              </a:extLst>
            </p:cNvPr>
            <p:cNvSpPr txBox="1"/>
            <p:nvPr/>
          </p:nvSpPr>
          <p:spPr>
            <a:xfrm>
              <a:off x="715037" y="264769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80113-0B15-EB2A-E7B0-5424FDFF7AC5}"/>
                </a:ext>
              </a:extLst>
            </p:cNvPr>
            <p:cNvSpPr txBox="1"/>
            <p:nvPr/>
          </p:nvSpPr>
          <p:spPr>
            <a:xfrm>
              <a:off x="886348" y="187089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4BF79-8006-A9D1-5049-A8904B3DA46C}"/>
                </a:ext>
              </a:extLst>
            </p:cNvPr>
            <p:cNvSpPr txBox="1"/>
            <p:nvPr/>
          </p:nvSpPr>
          <p:spPr>
            <a:xfrm>
              <a:off x="1147774" y="1870504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D76802-79EC-EF39-014B-23B918B45EE1}"/>
                </a:ext>
              </a:extLst>
            </p:cNvPr>
            <p:cNvSpPr txBox="1"/>
            <p:nvPr/>
          </p:nvSpPr>
          <p:spPr>
            <a:xfrm>
              <a:off x="1446859" y="2819214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2B0F68-7713-B696-BD93-DCE70944B90D}"/>
                </a:ext>
              </a:extLst>
            </p:cNvPr>
            <p:cNvSpPr txBox="1"/>
            <p:nvPr/>
          </p:nvSpPr>
          <p:spPr>
            <a:xfrm>
              <a:off x="1813057" y="2818826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BD8BB0-2D0D-3C11-C285-B05669276EF3}"/>
                </a:ext>
              </a:extLst>
            </p:cNvPr>
            <p:cNvSpPr/>
            <p:nvPr/>
          </p:nvSpPr>
          <p:spPr>
            <a:xfrm>
              <a:off x="2289148" y="3733803"/>
              <a:ext cx="250942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A3099C-A59B-8901-6AA8-1BF57DBC5C1F}"/>
                </a:ext>
              </a:extLst>
            </p:cNvPr>
            <p:cNvSpPr/>
            <p:nvPr/>
          </p:nvSpPr>
          <p:spPr>
            <a:xfrm>
              <a:off x="2754200" y="3733803"/>
              <a:ext cx="250942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BFB962-0CC4-4D4B-EB2E-DA6020376AF9}"/>
                </a:ext>
              </a:extLst>
            </p:cNvPr>
            <p:cNvSpPr/>
            <p:nvPr/>
          </p:nvSpPr>
          <p:spPr>
            <a:xfrm>
              <a:off x="1958155" y="3733803"/>
              <a:ext cx="143305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98DBB7-C597-5DFD-4E74-C1737A258EE3}"/>
                </a:ext>
              </a:extLst>
            </p:cNvPr>
            <p:cNvSpPr txBox="1"/>
            <p:nvPr/>
          </p:nvSpPr>
          <p:spPr>
            <a:xfrm>
              <a:off x="2194730" y="3482325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512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79C741-2A7F-2DE8-3D01-15623C6B1218}"/>
                </a:ext>
              </a:extLst>
            </p:cNvPr>
            <p:cNvSpPr txBox="1"/>
            <p:nvPr/>
          </p:nvSpPr>
          <p:spPr>
            <a:xfrm>
              <a:off x="2656184" y="3481937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512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D261AC-71D1-1B4B-EC87-904CA0751128}"/>
                </a:ext>
              </a:extLst>
            </p:cNvPr>
            <p:cNvGrpSpPr/>
            <p:nvPr/>
          </p:nvGrpSpPr>
          <p:grpSpPr>
            <a:xfrm>
              <a:off x="2744770" y="3973233"/>
              <a:ext cx="1665377" cy="319866"/>
              <a:chOff x="1958151" y="3332959"/>
              <a:chExt cx="885001" cy="51038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726970C-E357-8E1C-7865-CE04029E0817}"/>
                  </a:ext>
                </a:extLst>
              </p:cNvPr>
              <p:cNvGrpSpPr/>
              <p:nvPr/>
            </p:nvGrpSpPr>
            <p:grpSpPr>
              <a:xfrm>
                <a:off x="1958151" y="3686178"/>
                <a:ext cx="885001" cy="157161"/>
                <a:chOff x="881064" y="2114550"/>
                <a:chExt cx="282345" cy="63817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8F5A9EB-AE41-78DB-4F6D-7BD2D48AD838}"/>
                    </a:ext>
                  </a:extLst>
                </p:cNvPr>
                <p:cNvSpPr/>
                <p:nvPr/>
              </p:nvSpPr>
              <p:spPr>
                <a:xfrm>
                  <a:off x="962441" y="2114550"/>
                  <a:ext cx="80059" cy="6381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5367B7-BF14-93C8-E462-DB69AFFABD5A}"/>
                    </a:ext>
                  </a:extLst>
                </p:cNvPr>
                <p:cNvSpPr/>
                <p:nvPr/>
              </p:nvSpPr>
              <p:spPr>
                <a:xfrm>
                  <a:off x="1083350" y="2114550"/>
                  <a:ext cx="80059" cy="6381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8CBA11F-D94E-6C7C-7CC1-4F3DDDD047F4}"/>
                    </a:ext>
                  </a:extLst>
                </p:cNvPr>
                <p:cNvSpPr/>
                <p:nvPr/>
              </p:nvSpPr>
              <p:spPr>
                <a:xfrm>
                  <a:off x="881064" y="2114550"/>
                  <a:ext cx="45719" cy="6381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D576A-A38F-E98A-5A5D-A577654E46F4}"/>
                  </a:ext>
                </a:extLst>
              </p:cNvPr>
              <p:cNvSpPr txBox="1"/>
              <p:nvPr/>
            </p:nvSpPr>
            <p:spPr>
              <a:xfrm>
                <a:off x="2205403" y="3332959"/>
                <a:ext cx="271912" cy="44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1024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0FD0B5A-ACFF-2271-13ED-8CBE52DB08CB}"/>
                </a:ext>
              </a:extLst>
            </p:cNvPr>
            <p:cNvGrpSpPr/>
            <p:nvPr/>
          </p:nvGrpSpPr>
          <p:grpSpPr>
            <a:xfrm>
              <a:off x="3856220" y="3482325"/>
              <a:ext cx="1377768" cy="408639"/>
              <a:chOff x="4099112" y="3434700"/>
              <a:chExt cx="1377768" cy="40863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CF8C75-5BFA-C1E4-7396-C5DE209378F1}"/>
                  </a:ext>
                </a:extLst>
              </p:cNvPr>
              <p:cNvSpPr/>
              <p:nvPr/>
            </p:nvSpPr>
            <p:spPr>
              <a:xfrm>
                <a:off x="4760882" y="3686178"/>
                <a:ext cx="250944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889236-47D2-25E7-C446-9400B730C907}"/>
                  </a:ext>
                </a:extLst>
              </p:cNvPr>
              <p:cNvSpPr/>
              <p:nvPr/>
            </p:nvSpPr>
            <p:spPr>
              <a:xfrm>
                <a:off x="5225936" y="3686178"/>
                <a:ext cx="250944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BACDB2-EABE-D279-D9BB-3E5978C6B9CE}"/>
                  </a:ext>
                </a:extLst>
              </p:cNvPr>
              <p:cNvSpPr txBox="1"/>
              <p:nvPr/>
            </p:nvSpPr>
            <p:spPr>
              <a:xfrm>
                <a:off x="4666468" y="34347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512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B0CE1D-1AF4-92FE-97C5-2C249293F143}"/>
                  </a:ext>
                </a:extLst>
              </p:cNvPr>
              <p:cNvSpPr txBox="1"/>
              <p:nvPr/>
            </p:nvSpPr>
            <p:spPr>
              <a:xfrm>
                <a:off x="4099112" y="3439074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1024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413DC95-6ACB-909B-99A2-0E400DB31177}"/>
                  </a:ext>
                </a:extLst>
              </p:cNvPr>
              <p:cNvSpPr/>
              <p:nvPr/>
            </p:nvSpPr>
            <p:spPr>
              <a:xfrm>
                <a:off x="4357688" y="3686178"/>
                <a:ext cx="215511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FF8427-EA96-794A-E8B2-3ECB5C59116E}"/>
                  </a:ext>
                </a:extLst>
              </p:cNvPr>
              <p:cNvSpPr/>
              <p:nvPr/>
            </p:nvSpPr>
            <p:spPr>
              <a:xfrm>
                <a:off x="4142177" y="3686178"/>
                <a:ext cx="215511" cy="15716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0E5F779-DFF5-B501-5BB0-C98D9DA071EB}"/>
                </a:ext>
              </a:extLst>
            </p:cNvPr>
            <p:cNvGrpSpPr/>
            <p:nvPr/>
          </p:nvGrpSpPr>
          <p:grpSpPr>
            <a:xfrm>
              <a:off x="5467997" y="1872404"/>
              <a:ext cx="903494" cy="880322"/>
              <a:chOff x="1683062" y="1209114"/>
              <a:chExt cx="903494" cy="8803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8E44347-5382-0CAD-97F7-B8815A8803A3}"/>
                  </a:ext>
                </a:extLst>
              </p:cNvPr>
              <p:cNvSpPr/>
              <p:nvPr/>
            </p:nvSpPr>
            <p:spPr>
              <a:xfrm>
                <a:off x="2207063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1C6FF7-B5BD-8983-4944-DC59EF5C21B1}"/>
                  </a:ext>
                </a:extLst>
              </p:cNvPr>
              <p:cNvSpPr/>
              <p:nvPr/>
            </p:nvSpPr>
            <p:spPr>
              <a:xfrm>
                <a:off x="2495771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6CF43F-AF89-FBBF-CE87-6D533AA46748}"/>
                  </a:ext>
                </a:extLst>
              </p:cNvPr>
              <p:cNvSpPr txBox="1"/>
              <p:nvPr/>
            </p:nvSpPr>
            <p:spPr>
              <a:xfrm>
                <a:off x="2041436" y="120911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128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C95E768-F65E-5256-D068-0CF89BD5E9F7}"/>
                  </a:ext>
                </a:extLst>
              </p:cNvPr>
              <p:cNvSpPr txBox="1"/>
              <p:nvPr/>
            </p:nvSpPr>
            <p:spPr>
              <a:xfrm>
                <a:off x="1683062" y="1214317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256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09495A3-530C-ACCA-5F49-F59A6A3CB948}"/>
                  </a:ext>
                </a:extLst>
              </p:cNvPr>
              <p:cNvSpPr/>
              <p:nvPr/>
            </p:nvSpPr>
            <p:spPr>
              <a:xfrm>
                <a:off x="1782684" y="1451496"/>
                <a:ext cx="111533" cy="6379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55566E-C6D2-1DFD-EC13-3A3D4D34A4B8}"/>
                  </a:ext>
                </a:extLst>
              </p:cNvPr>
              <p:cNvSpPr/>
              <p:nvPr/>
            </p:nvSpPr>
            <p:spPr>
              <a:xfrm>
                <a:off x="1912761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E2F5FAF-3578-018B-782B-3E0063782FA2}"/>
                </a:ext>
              </a:extLst>
            </p:cNvPr>
            <p:cNvGrpSpPr/>
            <p:nvPr/>
          </p:nvGrpSpPr>
          <p:grpSpPr>
            <a:xfrm>
              <a:off x="6088710" y="253345"/>
              <a:ext cx="739448" cy="1513547"/>
              <a:chOff x="1446281" y="1326360"/>
              <a:chExt cx="1553954" cy="76307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1B503A2-B5DB-CB56-B416-91704B9D94C5}"/>
                  </a:ext>
                </a:extLst>
              </p:cNvPr>
              <p:cNvSpPr/>
              <p:nvPr/>
            </p:nvSpPr>
            <p:spPr>
              <a:xfrm>
                <a:off x="2420575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5A416A-4005-057D-0501-2B61444D9A5C}"/>
                  </a:ext>
                </a:extLst>
              </p:cNvPr>
              <p:cNvSpPr/>
              <p:nvPr/>
            </p:nvSpPr>
            <p:spPr>
              <a:xfrm>
                <a:off x="2909450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88B1A0-B466-CAC8-4BEF-ECE19C7E5410}"/>
                  </a:ext>
                </a:extLst>
              </p:cNvPr>
              <p:cNvSpPr txBox="1"/>
              <p:nvPr/>
            </p:nvSpPr>
            <p:spPr>
              <a:xfrm>
                <a:off x="2104069" y="1327559"/>
                <a:ext cx="731687" cy="13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64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07E933-3263-2F27-E141-F027F079E681}"/>
                  </a:ext>
                </a:extLst>
              </p:cNvPr>
              <p:cNvSpPr txBox="1"/>
              <p:nvPr/>
            </p:nvSpPr>
            <p:spPr>
              <a:xfrm>
                <a:off x="1446281" y="1326360"/>
                <a:ext cx="903494" cy="13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128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A5C4A9-DF51-9C5F-1B12-8479486A44D7}"/>
                  </a:ext>
                </a:extLst>
              </p:cNvPr>
              <p:cNvSpPr/>
              <p:nvPr/>
            </p:nvSpPr>
            <p:spPr>
              <a:xfrm>
                <a:off x="1782684" y="1451496"/>
                <a:ext cx="111533" cy="6379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5B55BF9-1F09-94ED-0300-F55254D9D411}"/>
                  </a:ext>
                </a:extLst>
              </p:cNvPr>
              <p:cNvSpPr/>
              <p:nvPr/>
            </p:nvSpPr>
            <p:spPr>
              <a:xfrm>
                <a:off x="1912761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7E19EA-8318-7AA1-D56F-060AC7EB0F01}"/>
                </a:ext>
              </a:extLst>
            </p:cNvPr>
            <p:cNvGrpSpPr/>
            <p:nvPr/>
          </p:nvGrpSpPr>
          <p:grpSpPr>
            <a:xfrm>
              <a:off x="7062899" y="500063"/>
              <a:ext cx="28100" cy="1266825"/>
              <a:chOff x="3572828" y="500063"/>
              <a:chExt cx="28100" cy="1266825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C5ACDD4-9845-6349-41BA-2B98EE6D6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828" y="500063"/>
                <a:ext cx="0" cy="126682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95279E0-3C0A-60A5-5E74-7BFBCF160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640" y="500063"/>
                <a:ext cx="0" cy="126682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669DAA8-8503-55FD-2395-D9F8F72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928" y="500063"/>
                <a:ext cx="0" cy="126682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BC7966-3FBD-FF81-2503-CF9DC84FBAFE}"/>
                </a:ext>
              </a:extLst>
            </p:cNvPr>
            <p:cNvSpPr txBox="1"/>
            <p:nvPr/>
          </p:nvSpPr>
          <p:spPr>
            <a:xfrm>
              <a:off x="6635083" y="255721"/>
              <a:ext cx="348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5A78AE-7D10-2E12-3E39-BC0FB989169A}"/>
                </a:ext>
              </a:extLst>
            </p:cNvPr>
            <p:cNvSpPr txBox="1"/>
            <p:nvPr/>
          </p:nvSpPr>
          <p:spPr>
            <a:xfrm>
              <a:off x="6947424" y="25096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0C5A1F19-4921-FF75-898C-5FB538CA1371}"/>
                </a:ext>
              </a:extLst>
            </p:cNvPr>
            <p:cNvSpPr/>
            <p:nvPr/>
          </p:nvSpPr>
          <p:spPr>
            <a:xfrm>
              <a:off x="702668" y="109255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57FF1EAC-6868-CEF7-6E26-6E5B51885F40}"/>
                </a:ext>
              </a:extLst>
            </p:cNvPr>
            <p:cNvSpPr/>
            <p:nvPr/>
          </p:nvSpPr>
          <p:spPr>
            <a:xfrm>
              <a:off x="459137" y="109255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5A2217-084D-CCA6-5FAD-DACF1F1D7BE0}"/>
                </a:ext>
              </a:extLst>
            </p:cNvPr>
            <p:cNvGrpSpPr/>
            <p:nvPr/>
          </p:nvGrpSpPr>
          <p:grpSpPr>
            <a:xfrm>
              <a:off x="926502" y="2401521"/>
              <a:ext cx="369491" cy="81837"/>
              <a:chOff x="1570274" y="1267328"/>
              <a:chExt cx="369491" cy="81837"/>
            </a:xfrm>
          </p:grpSpPr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73C08826-09F3-B173-C22B-9D757A9F4BDD}"/>
                  </a:ext>
                </a:extLst>
              </p:cNvPr>
              <p:cNvSpPr/>
              <p:nvPr/>
            </p:nvSpPr>
            <p:spPr>
              <a:xfrm>
                <a:off x="1813805" y="1267328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row: Right 85">
                <a:extLst>
                  <a:ext uri="{FF2B5EF4-FFF2-40B4-BE49-F238E27FC236}">
                    <a16:creationId xmlns:a16="http://schemas.microsoft.com/office/drawing/2014/main" id="{15849E07-110D-DA93-E1C9-6FA0FBF18F3F}"/>
                  </a:ext>
                </a:extLst>
              </p:cNvPr>
              <p:cNvSpPr/>
              <p:nvPr/>
            </p:nvSpPr>
            <p:spPr>
              <a:xfrm>
                <a:off x="1570274" y="1267328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A68887D0-9DDA-7B51-BF4A-1D5002BEAB3D}"/>
                </a:ext>
              </a:extLst>
            </p:cNvPr>
            <p:cNvSpPr/>
            <p:nvPr/>
          </p:nvSpPr>
          <p:spPr>
            <a:xfrm>
              <a:off x="1793137" y="3187752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A4D8733B-C8F3-0C40-7E2D-3265F9B0C854}"/>
                </a:ext>
              </a:extLst>
            </p:cNvPr>
            <p:cNvSpPr/>
            <p:nvPr/>
          </p:nvSpPr>
          <p:spPr>
            <a:xfrm>
              <a:off x="1444831" y="3187752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31AA60E3-00CB-EB89-4E41-FFF2207FF477}"/>
                </a:ext>
              </a:extLst>
            </p:cNvPr>
            <p:cNvSpPr/>
            <p:nvPr/>
          </p:nvSpPr>
          <p:spPr>
            <a:xfrm>
              <a:off x="2579232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84945654-766B-C397-9EE3-7B599DA906FC}"/>
                </a:ext>
              </a:extLst>
            </p:cNvPr>
            <p:cNvSpPr/>
            <p:nvPr/>
          </p:nvSpPr>
          <p:spPr>
            <a:xfrm>
              <a:off x="2139763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83364DB0-9074-C08E-BC07-6064BB8AFD2A}"/>
                </a:ext>
              </a:extLst>
            </p:cNvPr>
            <p:cNvSpPr/>
            <p:nvPr/>
          </p:nvSpPr>
          <p:spPr>
            <a:xfrm>
              <a:off x="3754474" y="4206163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id="{1EBED370-9F82-13F9-1DC3-865AF42CE154}"/>
                </a:ext>
              </a:extLst>
            </p:cNvPr>
            <p:cNvSpPr/>
            <p:nvPr/>
          </p:nvSpPr>
          <p:spPr>
            <a:xfrm>
              <a:off x="3054556" y="4206163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2C8D983B-9DA6-B4BD-7714-1087D3D24BAF}"/>
                </a:ext>
              </a:extLst>
            </p:cNvPr>
            <p:cNvSpPr/>
            <p:nvPr/>
          </p:nvSpPr>
          <p:spPr>
            <a:xfrm>
              <a:off x="4824067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07741883-C894-9DC2-4DDA-DB97129CFC55}"/>
                </a:ext>
              </a:extLst>
            </p:cNvPr>
            <p:cNvSpPr/>
            <p:nvPr/>
          </p:nvSpPr>
          <p:spPr>
            <a:xfrm>
              <a:off x="4365548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68EFF8-7309-2866-FF58-2D36CA7A61BB}"/>
                </a:ext>
              </a:extLst>
            </p:cNvPr>
            <p:cNvGrpSpPr/>
            <p:nvPr/>
          </p:nvGrpSpPr>
          <p:grpSpPr>
            <a:xfrm>
              <a:off x="4839215" y="2814195"/>
              <a:ext cx="968149" cy="571946"/>
              <a:chOff x="5101157" y="2814195"/>
              <a:chExt cx="968149" cy="57194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F6E26D8-8D01-8C97-3A7D-6026535AA921}"/>
                  </a:ext>
                </a:extLst>
              </p:cNvPr>
              <p:cNvGrpSpPr/>
              <p:nvPr/>
            </p:nvGrpSpPr>
            <p:grpSpPr>
              <a:xfrm>
                <a:off x="5101157" y="2814195"/>
                <a:ext cx="968149" cy="571946"/>
                <a:chOff x="3959090" y="3567641"/>
                <a:chExt cx="1553450" cy="2757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0D15A11-C96A-BD3F-B381-3E75328EFAD1}"/>
                    </a:ext>
                  </a:extLst>
                </p:cNvPr>
                <p:cNvSpPr/>
                <p:nvPr/>
              </p:nvSpPr>
              <p:spPr>
                <a:xfrm>
                  <a:off x="4760882" y="3686178"/>
                  <a:ext cx="250944" cy="157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9D06BFD-8ACF-9389-BCD0-4C99902D602A}"/>
                    </a:ext>
                  </a:extLst>
                </p:cNvPr>
                <p:cNvSpPr/>
                <p:nvPr/>
              </p:nvSpPr>
              <p:spPr>
                <a:xfrm>
                  <a:off x="5261597" y="3686180"/>
                  <a:ext cx="250943" cy="157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CC86C08-C1FE-909F-3098-B95DF31D9648}"/>
                    </a:ext>
                  </a:extLst>
                </p:cNvPr>
                <p:cNvSpPr txBox="1"/>
                <p:nvPr/>
              </p:nvSpPr>
              <p:spPr>
                <a:xfrm>
                  <a:off x="4536510" y="3567854"/>
                  <a:ext cx="689843" cy="13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256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C670347-5E44-3838-CFAC-217AAD424146}"/>
                    </a:ext>
                  </a:extLst>
                </p:cNvPr>
                <p:cNvSpPr txBox="1"/>
                <p:nvPr/>
              </p:nvSpPr>
              <p:spPr>
                <a:xfrm>
                  <a:off x="3959090" y="3567641"/>
                  <a:ext cx="689841" cy="13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512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D27A618-7A0E-DB7E-0D3D-7703EE502A3C}"/>
                    </a:ext>
                  </a:extLst>
                </p:cNvPr>
                <p:cNvSpPr/>
                <p:nvPr/>
              </p:nvSpPr>
              <p:spPr>
                <a:xfrm>
                  <a:off x="4306744" y="3686178"/>
                  <a:ext cx="215510" cy="157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49A4967-BB68-108A-30A0-0817B8DE30F8}"/>
                    </a:ext>
                  </a:extLst>
                </p:cNvPr>
                <p:cNvSpPr/>
                <p:nvPr/>
              </p:nvSpPr>
              <p:spPr>
                <a:xfrm>
                  <a:off x="4091236" y="3686178"/>
                  <a:ext cx="215510" cy="157161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C46F1633-E392-B96D-2F11-97CE161F229D}"/>
                  </a:ext>
                </a:extLst>
              </p:cNvPr>
              <p:cNvSpPr/>
              <p:nvPr/>
            </p:nvSpPr>
            <p:spPr>
              <a:xfrm>
                <a:off x="5771211" y="3187752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row: Right 96">
                <a:extLst>
                  <a:ext uri="{FF2B5EF4-FFF2-40B4-BE49-F238E27FC236}">
                    <a16:creationId xmlns:a16="http://schemas.microsoft.com/office/drawing/2014/main" id="{830E6239-211D-1553-0C75-87AA61CDA32E}"/>
                  </a:ext>
                </a:extLst>
              </p:cNvPr>
              <p:cNvSpPr/>
              <p:nvPr/>
            </p:nvSpPr>
            <p:spPr>
              <a:xfrm>
                <a:off x="5464180" y="3187752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8D65E9EC-0A7A-B165-4946-88222820AB10}"/>
                </a:ext>
              </a:extLst>
            </p:cNvPr>
            <p:cNvSpPr/>
            <p:nvPr/>
          </p:nvSpPr>
          <p:spPr>
            <a:xfrm>
              <a:off x="6119687" y="237891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4931E71F-89E6-9EDE-243A-280CCC682986}"/>
                </a:ext>
              </a:extLst>
            </p:cNvPr>
            <p:cNvSpPr/>
            <p:nvPr/>
          </p:nvSpPr>
          <p:spPr>
            <a:xfrm>
              <a:off x="5828599" y="237891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035DD29D-1DED-8C8B-4EE6-473AEA021C73}"/>
                </a:ext>
              </a:extLst>
            </p:cNvPr>
            <p:cNvSpPr/>
            <p:nvPr/>
          </p:nvSpPr>
          <p:spPr>
            <a:xfrm>
              <a:off x="6631112" y="106559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row: Right 101">
              <a:extLst>
                <a:ext uri="{FF2B5EF4-FFF2-40B4-BE49-F238E27FC236}">
                  <a16:creationId xmlns:a16="http://schemas.microsoft.com/office/drawing/2014/main" id="{19EEDE52-0542-EF9A-B211-33F065B06F44}"/>
                </a:ext>
              </a:extLst>
            </p:cNvPr>
            <p:cNvSpPr/>
            <p:nvPr/>
          </p:nvSpPr>
          <p:spPr>
            <a:xfrm>
              <a:off x="6390824" y="106559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B0049070-8398-798A-D235-7C20D1A28866}"/>
                </a:ext>
              </a:extLst>
            </p:cNvPr>
            <p:cNvSpPr/>
            <p:nvPr/>
          </p:nvSpPr>
          <p:spPr>
            <a:xfrm>
              <a:off x="6896598" y="1079086"/>
              <a:ext cx="125960" cy="45719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48CF078E-ABAD-A242-A61E-FFBF982EDFEB}"/>
                </a:ext>
              </a:extLst>
            </p:cNvPr>
            <p:cNvSpPr/>
            <p:nvPr/>
          </p:nvSpPr>
          <p:spPr>
            <a:xfrm rot="5400000">
              <a:off x="820472" y="190937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D54CDD06-54A3-6B0F-9121-0FF4B25A93AA}"/>
                </a:ext>
              </a:extLst>
            </p:cNvPr>
            <p:cNvSpPr/>
            <p:nvPr/>
          </p:nvSpPr>
          <p:spPr>
            <a:xfrm rot="5400000">
              <a:off x="1301870" y="2866589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24F55208-F135-635C-8E19-F029CBE64FB0}"/>
                </a:ext>
              </a:extLst>
            </p:cNvPr>
            <p:cNvSpPr/>
            <p:nvPr/>
          </p:nvSpPr>
          <p:spPr>
            <a:xfrm rot="5400000">
              <a:off x="1969115" y="352570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0013DD2E-602A-F612-20BA-825E968A144D}"/>
                </a:ext>
              </a:extLst>
            </p:cNvPr>
            <p:cNvSpPr/>
            <p:nvPr/>
          </p:nvSpPr>
          <p:spPr>
            <a:xfrm rot="5400000">
              <a:off x="2816623" y="401911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5CE59B2-73F2-9641-80AA-D9B885ACFEAF}"/>
                </a:ext>
              </a:extLst>
            </p:cNvPr>
            <p:cNvSpPr/>
            <p:nvPr/>
          </p:nvSpPr>
          <p:spPr>
            <a:xfrm rot="16200000">
              <a:off x="4151977" y="401427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B51507A8-ED45-97AA-DAE1-2FADA4883A82}"/>
                </a:ext>
              </a:extLst>
            </p:cNvPr>
            <p:cNvSpPr/>
            <p:nvPr/>
          </p:nvSpPr>
          <p:spPr>
            <a:xfrm rot="16200000">
              <a:off x="5060057" y="351905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E32337C5-70FE-DD3B-3D03-55A1B93ED876}"/>
                </a:ext>
              </a:extLst>
            </p:cNvPr>
            <p:cNvSpPr/>
            <p:nvPr/>
          </p:nvSpPr>
          <p:spPr>
            <a:xfrm rot="16200000">
              <a:off x="5660920" y="2866589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38FBC7F1-D332-F4BC-41D9-92E15E9BC2D4}"/>
                </a:ext>
              </a:extLst>
            </p:cNvPr>
            <p:cNvSpPr/>
            <p:nvPr/>
          </p:nvSpPr>
          <p:spPr>
            <a:xfrm rot="16200000">
              <a:off x="6252944" y="1909373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4AE0F2F3-2574-EDD0-9A03-94908B6DE6CE}"/>
                </a:ext>
              </a:extLst>
            </p:cNvPr>
            <p:cNvSpPr/>
            <p:nvPr/>
          </p:nvSpPr>
          <p:spPr>
            <a:xfrm>
              <a:off x="1112162" y="1097184"/>
              <a:ext cx="4866857" cy="5024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A05DBA03-C818-F6B9-95F0-6FB4F5233049}"/>
                </a:ext>
              </a:extLst>
            </p:cNvPr>
            <p:cNvSpPr/>
            <p:nvPr/>
          </p:nvSpPr>
          <p:spPr>
            <a:xfrm>
              <a:off x="1549725" y="2398981"/>
              <a:ext cx="3684263" cy="5805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8BAF5AC6-5E38-71E8-43B1-EFCA5B3A9D97}"/>
                </a:ext>
              </a:extLst>
            </p:cNvPr>
            <p:cNvSpPr/>
            <p:nvPr/>
          </p:nvSpPr>
          <p:spPr>
            <a:xfrm>
              <a:off x="2304488" y="3197286"/>
              <a:ext cx="2293198" cy="5805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C09D530C-1121-D7F6-9727-3861A8F84507}"/>
                </a:ext>
              </a:extLst>
            </p:cNvPr>
            <p:cNvSpPr/>
            <p:nvPr/>
          </p:nvSpPr>
          <p:spPr>
            <a:xfrm>
              <a:off x="3078899" y="3781084"/>
              <a:ext cx="552586" cy="5805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964033-258D-29A5-EF31-623DEF870112}"/>
                </a:ext>
              </a:extLst>
            </p:cNvPr>
            <p:cNvSpPr txBox="1"/>
            <p:nvPr/>
          </p:nvSpPr>
          <p:spPr>
            <a:xfrm rot="16200000">
              <a:off x="6859" y="994974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48 x 48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5D2C09F-70B9-F7F7-3EDB-1EE904A92100}"/>
                </a:ext>
              </a:extLst>
            </p:cNvPr>
            <p:cNvSpPr txBox="1"/>
            <p:nvPr/>
          </p:nvSpPr>
          <p:spPr>
            <a:xfrm rot="16200000">
              <a:off x="419101" y="2303939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24 x 24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C12B28D-4E7C-5F27-EBF3-C03BCEED9B99}"/>
                </a:ext>
              </a:extLst>
            </p:cNvPr>
            <p:cNvSpPr txBox="1"/>
            <p:nvPr/>
          </p:nvSpPr>
          <p:spPr>
            <a:xfrm rot="16200000">
              <a:off x="873346" y="3090570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 x 12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1EF98E5-E0C7-DC5B-DA64-58962F29223C}"/>
                </a:ext>
              </a:extLst>
            </p:cNvPr>
            <p:cNvSpPr txBox="1"/>
            <p:nvPr/>
          </p:nvSpPr>
          <p:spPr>
            <a:xfrm rot="16200000">
              <a:off x="1598642" y="3679630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 x 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17CEF02-7CD6-8E91-D97E-325ACC379A97}"/>
                </a:ext>
              </a:extLst>
            </p:cNvPr>
            <p:cNvSpPr txBox="1"/>
            <p:nvPr/>
          </p:nvSpPr>
          <p:spPr>
            <a:xfrm rot="16200000">
              <a:off x="2399800" y="4111723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 x 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46DE249-9A72-D707-97C5-BE5D1C95E7E6}"/>
                </a:ext>
              </a:extLst>
            </p:cNvPr>
            <p:cNvSpPr txBox="1"/>
            <p:nvPr/>
          </p:nvSpPr>
          <p:spPr>
            <a:xfrm rot="16200000">
              <a:off x="5801076" y="983806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48 x 48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8EA0AA3-909F-C5EF-D223-9B39A98B9571}"/>
                </a:ext>
              </a:extLst>
            </p:cNvPr>
            <p:cNvSpPr txBox="1"/>
            <p:nvPr/>
          </p:nvSpPr>
          <p:spPr>
            <a:xfrm rot="16200000">
              <a:off x="5086164" y="2289508"/>
              <a:ext cx="643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24 x 24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3784A9-2C93-1B2A-99B7-25C7086B21C3}"/>
                </a:ext>
              </a:extLst>
            </p:cNvPr>
            <p:cNvSpPr txBox="1"/>
            <p:nvPr/>
          </p:nvSpPr>
          <p:spPr>
            <a:xfrm rot="16200000">
              <a:off x="4478403" y="3084620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 x 12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AFCB3E-A500-D8C5-466F-E3E78F8BE38F}"/>
                </a:ext>
              </a:extLst>
            </p:cNvPr>
            <p:cNvSpPr txBox="1"/>
            <p:nvPr/>
          </p:nvSpPr>
          <p:spPr>
            <a:xfrm rot="16200000">
              <a:off x="3530176" y="365555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 x 6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C198C62-6658-584D-C23E-F7A6A18EB396}"/>
                </a:ext>
              </a:extLst>
            </p:cNvPr>
            <p:cNvGrpSpPr/>
            <p:nvPr/>
          </p:nvGrpSpPr>
          <p:grpSpPr>
            <a:xfrm>
              <a:off x="6298387" y="3165377"/>
              <a:ext cx="1850946" cy="1231873"/>
              <a:chOff x="8145944" y="2284787"/>
              <a:chExt cx="1850946" cy="1231873"/>
            </a:xfrm>
          </p:grpSpPr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8F4692A9-FA27-0F4C-5FC6-D4611C9C0B81}"/>
                  </a:ext>
                </a:extLst>
              </p:cNvPr>
              <p:cNvSpPr/>
              <p:nvPr/>
            </p:nvSpPr>
            <p:spPr>
              <a:xfrm>
                <a:off x="8326213" y="2389457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row: Right 125">
                <a:extLst>
                  <a:ext uri="{FF2B5EF4-FFF2-40B4-BE49-F238E27FC236}">
                    <a16:creationId xmlns:a16="http://schemas.microsoft.com/office/drawing/2014/main" id="{7D8CA8D1-2D93-E235-0460-90658077F78D}"/>
                  </a:ext>
                </a:extLst>
              </p:cNvPr>
              <p:cNvSpPr/>
              <p:nvPr/>
            </p:nvSpPr>
            <p:spPr>
              <a:xfrm>
                <a:off x="8145944" y="2599729"/>
                <a:ext cx="306229" cy="89420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24D46FDB-E207-57E5-ABC9-4EFCA87A6FAE}"/>
                  </a:ext>
                </a:extLst>
              </p:cNvPr>
              <p:cNvSpPr/>
              <p:nvPr/>
            </p:nvSpPr>
            <p:spPr>
              <a:xfrm rot="5400000">
                <a:off x="8344393" y="2865401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ECE74A5-99AC-7A2F-7761-054C41737510}"/>
                  </a:ext>
                </a:extLst>
              </p:cNvPr>
              <p:cNvSpPr/>
              <p:nvPr/>
            </p:nvSpPr>
            <p:spPr>
              <a:xfrm rot="16200000">
                <a:off x="8344393" y="3118271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row: Right 128">
                <a:extLst>
                  <a:ext uri="{FF2B5EF4-FFF2-40B4-BE49-F238E27FC236}">
                    <a16:creationId xmlns:a16="http://schemas.microsoft.com/office/drawing/2014/main" id="{EC455EA5-A497-55BF-4629-9E8806B390F6}"/>
                  </a:ext>
                </a:extLst>
              </p:cNvPr>
              <p:cNvSpPr/>
              <p:nvPr/>
            </p:nvSpPr>
            <p:spPr>
              <a:xfrm>
                <a:off x="8326213" y="3358603"/>
                <a:ext cx="125960" cy="45719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9305CBC-41EF-78C4-90A3-CC7142DBA444}"/>
                  </a:ext>
                </a:extLst>
              </p:cNvPr>
              <p:cNvSpPr txBox="1"/>
              <p:nvPr/>
            </p:nvSpPr>
            <p:spPr>
              <a:xfrm>
                <a:off x="8533321" y="2284787"/>
                <a:ext cx="11923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conv 3x3, </a:t>
                </a:r>
                <a:r>
                  <a:rPr lang="en-US" sz="1200" dirty="0" err="1"/>
                  <a:t>ReLU</a:t>
                </a:r>
                <a:endParaRPr lang="en-US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B893137-A574-A915-DF2C-3806D1AFA658}"/>
                  </a:ext>
                </a:extLst>
              </p:cNvPr>
              <p:cNvSpPr txBox="1"/>
              <p:nvPr/>
            </p:nvSpPr>
            <p:spPr>
              <a:xfrm>
                <a:off x="8536359" y="2498451"/>
                <a:ext cx="1338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skip/concatenate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3BDFB4-836C-6B4E-1F95-9C345DAD6E0E}"/>
                  </a:ext>
                </a:extLst>
              </p:cNvPr>
              <p:cNvSpPr txBox="1"/>
              <p:nvPr/>
            </p:nvSpPr>
            <p:spPr>
              <a:xfrm>
                <a:off x="8527139" y="2745814"/>
                <a:ext cx="1056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max pool 2x2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FA4930A-B272-781A-91A3-A8947A55C9E3}"/>
                  </a:ext>
                </a:extLst>
              </p:cNvPr>
              <p:cNvSpPr txBox="1"/>
              <p:nvPr/>
            </p:nvSpPr>
            <p:spPr>
              <a:xfrm>
                <a:off x="8531937" y="3013375"/>
                <a:ext cx="14649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conv transpose 2x2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E34931D-D815-1042-D37F-36A065C4B870}"/>
                  </a:ext>
                </a:extLst>
              </p:cNvPr>
              <p:cNvSpPr txBox="1"/>
              <p:nvPr/>
            </p:nvSpPr>
            <p:spPr>
              <a:xfrm>
                <a:off x="8539226" y="3239661"/>
                <a:ext cx="7657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conv 1x1</a:t>
                </a:r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3C7EE5E0-91F2-1CEB-EB42-441C7DF117EB}"/>
              </a:ext>
            </a:extLst>
          </p:cNvPr>
          <p:cNvSpPr txBox="1"/>
          <p:nvPr/>
        </p:nvSpPr>
        <p:spPr>
          <a:xfrm>
            <a:off x="2426928" y="9051317"/>
            <a:ext cx="158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2D </a:t>
            </a:r>
            <a:r>
              <a:rPr lang="en-US" sz="1200" dirty="0" err="1"/>
              <a:t>unet</a:t>
            </a:r>
            <a:r>
              <a:rPr lang="en-US" sz="1200" dirty="0"/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412882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C7CB6D7-8B42-B396-D312-7A066D89217D}"/>
              </a:ext>
            </a:extLst>
          </p:cNvPr>
          <p:cNvGrpSpPr/>
          <p:nvPr/>
        </p:nvGrpSpPr>
        <p:grpSpPr>
          <a:xfrm>
            <a:off x="189923" y="3679964"/>
            <a:ext cx="8110150" cy="4281548"/>
            <a:chOff x="189923" y="250964"/>
            <a:chExt cx="8110150" cy="428154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1BBB28-9C41-3DE5-D23C-EAC54F57B0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1" y="500063"/>
              <a:ext cx="0" cy="1266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6CCB01-77C2-C58A-8203-A280DB82DCB8}"/>
                </a:ext>
              </a:extLst>
            </p:cNvPr>
            <p:cNvSpPr/>
            <p:nvPr/>
          </p:nvSpPr>
          <p:spPr>
            <a:xfrm>
              <a:off x="623890" y="500063"/>
              <a:ext cx="45719" cy="12668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3708BD-7751-0018-E56E-C040D6A0ED4A}"/>
                </a:ext>
              </a:extLst>
            </p:cNvPr>
            <p:cNvSpPr/>
            <p:nvPr/>
          </p:nvSpPr>
          <p:spPr>
            <a:xfrm>
              <a:off x="862968" y="500063"/>
              <a:ext cx="45719" cy="126682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770C45-85A8-8AD5-FB7F-A0EA19F13853}"/>
                </a:ext>
              </a:extLst>
            </p:cNvPr>
            <p:cNvSpPr/>
            <p:nvPr/>
          </p:nvSpPr>
          <p:spPr>
            <a:xfrm>
              <a:off x="1066047" y="2114550"/>
              <a:ext cx="80059" cy="638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97FB9F-B13F-A6DD-4A49-9BC3FFE6376C}"/>
                </a:ext>
              </a:extLst>
            </p:cNvPr>
            <p:cNvSpPr/>
            <p:nvPr/>
          </p:nvSpPr>
          <p:spPr>
            <a:xfrm>
              <a:off x="1323932" y="2114550"/>
              <a:ext cx="80059" cy="638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6B47EF-56A0-4433-0F70-01C7232B4FD4}"/>
                </a:ext>
              </a:extLst>
            </p:cNvPr>
            <p:cNvSpPr/>
            <p:nvPr/>
          </p:nvSpPr>
          <p:spPr>
            <a:xfrm>
              <a:off x="862012" y="2114550"/>
              <a:ext cx="45719" cy="6381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C750F6-9682-FD35-5D47-AF0BCB5A0307}"/>
                </a:ext>
              </a:extLst>
            </p:cNvPr>
            <p:cNvSpPr/>
            <p:nvPr/>
          </p:nvSpPr>
          <p:spPr>
            <a:xfrm>
              <a:off x="1600395" y="3062289"/>
              <a:ext cx="142113" cy="3238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F6D82E-33F3-2A17-7186-E4BCF43DCA13}"/>
                </a:ext>
              </a:extLst>
            </p:cNvPr>
            <p:cNvSpPr/>
            <p:nvPr/>
          </p:nvSpPr>
          <p:spPr>
            <a:xfrm>
              <a:off x="1958154" y="3062289"/>
              <a:ext cx="142113" cy="3238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18332B-F8EB-472A-AD03-DEAD7CEBBD35}"/>
                </a:ext>
              </a:extLst>
            </p:cNvPr>
            <p:cNvSpPr/>
            <p:nvPr/>
          </p:nvSpPr>
          <p:spPr>
            <a:xfrm>
              <a:off x="1323938" y="3062289"/>
              <a:ext cx="81156" cy="32385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C662F2-B5AF-B20B-C8BC-BC4BC3AA6A6B}"/>
                </a:ext>
              </a:extLst>
            </p:cNvPr>
            <p:cNvSpPr txBox="1"/>
            <p:nvPr/>
          </p:nvSpPr>
          <p:spPr>
            <a:xfrm>
              <a:off x="295411" y="261168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5E39B-D438-DA52-515D-AA583472D64B}"/>
                </a:ext>
              </a:extLst>
            </p:cNvPr>
            <p:cNvSpPr txBox="1"/>
            <p:nvPr/>
          </p:nvSpPr>
          <p:spPr>
            <a:xfrm>
              <a:off x="467900" y="265157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685C90-EB8C-0E87-59E4-931C20BBB936}"/>
                </a:ext>
              </a:extLst>
            </p:cNvPr>
            <p:cNvSpPr txBox="1"/>
            <p:nvPr/>
          </p:nvSpPr>
          <p:spPr>
            <a:xfrm>
              <a:off x="715037" y="264769"/>
              <a:ext cx="3481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80113-0B15-EB2A-E7B0-5424FDFF7AC5}"/>
                </a:ext>
              </a:extLst>
            </p:cNvPr>
            <p:cNvSpPr txBox="1"/>
            <p:nvPr/>
          </p:nvSpPr>
          <p:spPr>
            <a:xfrm>
              <a:off x="886348" y="1870892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4BF79-8006-A9D1-5049-A8904B3DA46C}"/>
                </a:ext>
              </a:extLst>
            </p:cNvPr>
            <p:cNvSpPr txBox="1"/>
            <p:nvPr/>
          </p:nvSpPr>
          <p:spPr>
            <a:xfrm>
              <a:off x="1147774" y="1870504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D76802-79EC-EF39-014B-23B918B45EE1}"/>
                </a:ext>
              </a:extLst>
            </p:cNvPr>
            <p:cNvSpPr txBox="1"/>
            <p:nvPr/>
          </p:nvSpPr>
          <p:spPr>
            <a:xfrm>
              <a:off x="1446859" y="2819214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2B0F68-7713-B696-BD93-DCE70944B90D}"/>
                </a:ext>
              </a:extLst>
            </p:cNvPr>
            <p:cNvSpPr txBox="1"/>
            <p:nvPr/>
          </p:nvSpPr>
          <p:spPr>
            <a:xfrm>
              <a:off x="1813057" y="2818826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BD8BB0-2D0D-3C11-C285-B05669276EF3}"/>
                </a:ext>
              </a:extLst>
            </p:cNvPr>
            <p:cNvSpPr/>
            <p:nvPr/>
          </p:nvSpPr>
          <p:spPr>
            <a:xfrm>
              <a:off x="2289148" y="3733803"/>
              <a:ext cx="250942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0A3099C-A59B-8901-6AA8-1BF57DBC5C1F}"/>
                </a:ext>
              </a:extLst>
            </p:cNvPr>
            <p:cNvSpPr/>
            <p:nvPr/>
          </p:nvSpPr>
          <p:spPr>
            <a:xfrm>
              <a:off x="2754200" y="3733803"/>
              <a:ext cx="250942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BFB962-0CC4-4D4B-EB2E-DA6020376AF9}"/>
                </a:ext>
              </a:extLst>
            </p:cNvPr>
            <p:cNvSpPr/>
            <p:nvPr/>
          </p:nvSpPr>
          <p:spPr>
            <a:xfrm>
              <a:off x="1958155" y="3733803"/>
              <a:ext cx="143305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98DBB7-C597-5DFD-4E74-C1737A258EE3}"/>
                </a:ext>
              </a:extLst>
            </p:cNvPr>
            <p:cNvSpPr txBox="1"/>
            <p:nvPr/>
          </p:nvSpPr>
          <p:spPr>
            <a:xfrm>
              <a:off x="2194730" y="3482325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512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79C741-2A7F-2DE8-3D01-15623C6B1218}"/>
                </a:ext>
              </a:extLst>
            </p:cNvPr>
            <p:cNvSpPr txBox="1"/>
            <p:nvPr/>
          </p:nvSpPr>
          <p:spPr>
            <a:xfrm>
              <a:off x="2656184" y="3481937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512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D261AC-71D1-1B4B-EC87-904CA0751128}"/>
                </a:ext>
              </a:extLst>
            </p:cNvPr>
            <p:cNvGrpSpPr/>
            <p:nvPr/>
          </p:nvGrpSpPr>
          <p:grpSpPr>
            <a:xfrm>
              <a:off x="2744770" y="3973233"/>
              <a:ext cx="1665377" cy="319866"/>
              <a:chOff x="1958151" y="3332959"/>
              <a:chExt cx="885001" cy="51038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726970C-E357-8E1C-7865-CE04029E0817}"/>
                  </a:ext>
                </a:extLst>
              </p:cNvPr>
              <p:cNvGrpSpPr/>
              <p:nvPr/>
            </p:nvGrpSpPr>
            <p:grpSpPr>
              <a:xfrm>
                <a:off x="1958151" y="3686178"/>
                <a:ext cx="885001" cy="157161"/>
                <a:chOff x="881064" y="2114550"/>
                <a:chExt cx="282345" cy="638176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8F5A9EB-AE41-78DB-4F6D-7BD2D48AD838}"/>
                    </a:ext>
                  </a:extLst>
                </p:cNvPr>
                <p:cNvSpPr/>
                <p:nvPr/>
              </p:nvSpPr>
              <p:spPr>
                <a:xfrm>
                  <a:off x="962441" y="2114550"/>
                  <a:ext cx="80059" cy="6381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65367B7-BF14-93C8-E462-DB69AFFABD5A}"/>
                    </a:ext>
                  </a:extLst>
                </p:cNvPr>
                <p:cNvSpPr/>
                <p:nvPr/>
              </p:nvSpPr>
              <p:spPr>
                <a:xfrm>
                  <a:off x="1083350" y="2114550"/>
                  <a:ext cx="80059" cy="6381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8CBA11F-D94E-6C7C-7CC1-4F3DDDD047F4}"/>
                    </a:ext>
                  </a:extLst>
                </p:cNvPr>
                <p:cNvSpPr/>
                <p:nvPr/>
              </p:nvSpPr>
              <p:spPr>
                <a:xfrm>
                  <a:off x="881064" y="2114550"/>
                  <a:ext cx="45719" cy="63817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5BD576A-A38F-E98A-5A5D-A577654E46F4}"/>
                  </a:ext>
                </a:extLst>
              </p:cNvPr>
              <p:cNvSpPr txBox="1"/>
              <p:nvPr/>
            </p:nvSpPr>
            <p:spPr>
              <a:xfrm>
                <a:off x="2205403" y="3332959"/>
                <a:ext cx="271912" cy="441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1024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0FD0B5A-ACFF-2271-13ED-8CBE52DB08CB}"/>
                </a:ext>
              </a:extLst>
            </p:cNvPr>
            <p:cNvGrpSpPr/>
            <p:nvPr/>
          </p:nvGrpSpPr>
          <p:grpSpPr>
            <a:xfrm>
              <a:off x="3856220" y="3482325"/>
              <a:ext cx="1377768" cy="408639"/>
              <a:chOff x="4099112" y="3434700"/>
              <a:chExt cx="1377768" cy="40863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5CF8C75-5BFA-C1E4-7396-C5DE209378F1}"/>
                  </a:ext>
                </a:extLst>
              </p:cNvPr>
              <p:cNvSpPr/>
              <p:nvPr/>
            </p:nvSpPr>
            <p:spPr>
              <a:xfrm>
                <a:off x="4760882" y="3686178"/>
                <a:ext cx="250944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D889236-47D2-25E7-C446-9400B730C907}"/>
                  </a:ext>
                </a:extLst>
              </p:cNvPr>
              <p:cNvSpPr/>
              <p:nvPr/>
            </p:nvSpPr>
            <p:spPr>
              <a:xfrm>
                <a:off x="5225936" y="3686178"/>
                <a:ext cx="250944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BACDB2-EABE-D279-D9BB-3E5978C6B9CE}"/>
                  </a:ext>
                </a:extLst>
              </p:cNvPr>
              <p:cNvSpPr txBox="1"/>
              <p:nvPr/>
            </p:nvSpPr>
            <p:spPr>
              <a:xfrm>
                <a:off x="4666468" y="34347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512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B0CE1D-1AF4-92FE-97C5-2C249293F143}"/>
                  </a:ext>
                </a:extLst>
              </p:cNvPr>
              <p:cNvSpPr txBox="1"/>
              <p:nvPr/>
            </p:nvSpPr>
            <p:spPr>
              <a:xfrm>
                <a:off x="4099112" y="3439074"/>
                <a:ext cx="5116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1024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413DC95-6ACB-909B-99A2-0E400DB31177}"/>
                  </a:ext>
                </a:extLst>
              </p:cNvPr>
              <p:cNvSpPr/>
              <p:nvPr/>
            </p:nvSpPr>
            <p:spPr>
              <a:xfrm>
                <a:off x="4357688" y="3686178"/>
                <a:ext cx="215511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FF8427-EA96-794A-E8B2-3ECB5C59116E}"/>
                  </a:ext>
                </a:extLst>
              </p:cNvPr>
              <p:cNvSpPr/>
              <p:nvPr/>
            </p:nvSpPr>
            <p:spPr>
              <a:xfrm>
                <a:off x="4142177" y="3686178"/>
                <a:ext cx="215511" cy="15716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0E5F779-DFF5-B501-5BB0-C98D9DA071EB}"/>
                </a:ext>
              </a:extLst>
            </p:cNvPr>
            <p:cNvGrpSpPr/>
            <p:nvPr/>
          </p:nvGrpSpPr>
          <p:grpSpPr>
            <a:xfrm>
              <a:off x="5467997" y="1872404"/>
              <a:ext cx="903494" cy="880322"/>
              <a:chOff x="1683062" y="1209114"/>
              <a:chExt cx="903494" cy="88032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8E44347-5382-0CAD-97F7-B8815A8803A3}"/>
                  </a:ext>
                </a:extLst>
              </p:cNvPr>
              <p:cNvSpPr/>
              <p:nvPr/>
            </p:nvSpPr>
            <p:spPr>
              <a:xfrm>
                <a:off x="2207063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E1C6FF7-B5BD-8983-4944-DC59EF5C21B1}"/>
                  </a:ext>
                </a:extLst>
              </p:cNvPr>
              <p:cNvSpPr/>
              <p:nvPr/>
            </p:nvSpPr>
            <p:spPr>
              <a:xfrm>
                <a:off x="2495771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26CF43F-AF89-FBBF-CE87-6D533AA46748}"/>
                  </a:ext>
                </a:extLst>
              </p:cNvPr>
              <p:cNvSpPr txBox="1"/>
              <p:nvPr/>
            </p:nvSpPr>
            <p:spPr>
              <a:xfrm>
                <a:off x="2041436" y="1209114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128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C95E768-F65E-5256-D068-0CF89BD5E9F7}"/>
                  </a:ext>
                </a:extLst>
              </p:cNvPr>
              <p:cNvSpPr txBox="1"/>
              <p:nvPr/>
            </p:nvSpPr>
            <p:spPr>
              <a:xfrm>
                <a:off x="1683062" y="1214317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256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09495A3-530C-ACCA-5F49-F59A6A3CB948}"/>
                  </a:ext>
                </a:extLst>
              </p:cNvPr>
              <p:cNvSpPr/>
              <p:nvPr/>
            </p:nvSpPr>
            <p:spPr>
              <a:xfrm>
                <a:off x="1782684" y="1451496"/>
                <a:ext cx="111533" cy="6379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55566E-C6D2-1DFD-EC13-3A3D4D34A4B8}"/>
                  </a:ext>
                </a:extLst>
              </p:cNvPr>
              <p:cNvSpPr/>
              <p:nvPr/>
            </p:nvSpPr>
            <p:spPr>
              <a:xfrm>
                <a:off x="1912761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E2F5FAF-3578-018B-782B-3E0063782FA2}"/>
                </a:ext>
              </a:extLst>
            </p:cNvPr>
            <p:cNvGrpSpPr/>
            <p:nvPr/>
          </p:nvGrpSpPr>
          <p:grpSpPr>
            <a:xfrm>
              <a:off x="6088710" y="253345"/>
              <a:ext cx="739448" cy="1513547"/>
              <a:chOff x="1446281" y="1326360"/>
              <a:chExt cx="1553954" cy="76307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1B503A2-B5DB-CB56-B416-91704B9D94C5}"/>
                  </a:ext>
                </a:extLst>
              </p:cNvPr>
              <p:cNvSpPr/>
              <p:nvPr/>
            </p:nvSpPr>
            <p:spPr>
              <a:xfrm>
                <a:off x="2420575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25A416A-4005-057D-0501-2B61444D9A5C}"/>
                  </a:ext>
                </a:extLst>
              </p:cNvPr>
              <p:cNvSpPr/>
              <p:nvPr/>
            </p:nvSpPr>
            <p:spPr>
              <a:xfrm>
                <a:off x="2909450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88B1A0-B466-CAC8-4BEF-ECE19C7E5410}"/>
                  </a:ext>
                </a:extLst>
              </p:cNvPr>
              <p:cNvSpPr txBox="1"/>
              <p:nvPr/>
            </p:nvSpPr>
            <p:spPr>
              <a:xfrm>
                <a:off x="2104069" y="1327559"/>
                <a:ext cx="731687" cy="13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64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07E933-3263-2F27-E141-F027F079E681}"/>
                  </a:ext>
                </a:extLst>
              </p:cNvPr>
              <p:cNvSpPr txBox="1"/>
              <p:nvPr/>
            </p:nvSpPr>
            <p:spPr>
              <a:xfrm>
                <a:off x="1446281" y="1326360"/>
                <a:ext cx="903494" cy="13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128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A5C4A9-DF51-9C5F-1B12-8479486A44D7}"/>
                  </a:ext>
                </a:extLst>
              </p:cNvPr>
              <p:cNvSpPr/>
              <p:nvPr/>
            </p:nvSpPr>
            <p:spPr>
              <a:xfrm>
                <a:off x="1782684" y="1451496"/>
                <a:ext cx="111533" cy="63794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5B55BF9-1F09-94ED-0300-F55254D9D411}"/>
                  </a:ext>
                </a:extLst>
              </p:cNvPr>
              <p:cNvSpPr/>
              <p:nvPr/>
            </p:nvSpPr>
            <p:spPr>
              <a:xfrm>
                <a:off x="1912761" y="1451496"/>
                <a:ext cx="90785" cy="6379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87E19EA-8318-7AA1-D56F-060AC7EB0F01}"/>
                </a:ext>
              </a:extLst>
            </p:cNvPr>
            <p:cNvGrpSpPr/>
            <p:nvPr/>
          </p:nvGrpSpPr>
          <p:grpSpPr>
            <a:xfrm>
              <a:off x="7062899" y="500063"/>
              <a:ext cx="28100" cy="1266825"/>
              <a:chOff x="3572828" y="500063"/>
              <a:chExt cx="28100" cy="1266825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C5ACDD4-9845-6349-41BA-2B98EE6D6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2828" y="500063"/>
                <a:ext cx="0" cy="126682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95279E0-3C0A-60A5-5E74-7BFBCF160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6640" y="500063"/>
                <a:ext cx="0" cy="126682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669DAA8-8503-55FD-2395-D9F8F72E2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928" y="500063"/>
                <a:ext cx="0" cy="126682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BC7966-3FBD-FF81-2503-CF9DC84FBAFE}"/>
                </a:ext>
              </a:extLst>
            </p:cNvPr>
            <p:cNvSpPr txBox="1"/>
            <p:nvPr/>
          </p:nvSpPr>
          <p:spPr>
            <a:xfrm>
              <a:off x="6635083" y="255721"/>
              <a:ext cx="348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5A78AE-7D10-2E12-3E39-BC0FB989169A}"/>
                </a:ext>
              </a:extLst>
            </p:cNvPr>
            <p:cNvSpPr txBox="1"/>
            <p:nvPr/>
          </p:nvSpPr>
          <p:spPr>
            <a:xfrm>
              <a:off x="6947424" y="25096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0C5A1F19-4921-FF75-898C-5FB538CA1371}"/>
                </a:ext>
              </a:extLst>
            </p:cNvPr>
            <p:cNvSpPr/>
            <p:nvPr/>
          </p:nvSpPr>
          <p:spPr>
            <a:xfrm>
              <a:off x="702668" y="109255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row: Right 83">
              <a:extLst>
                <a:ext uri="{FF2B5EF4-FFF2-40B4-BE49-F238E27FC236}">
                  <a16:creationId xmlns:a16="http://schemas.microsoft.com/office/drawing/2014/main" id="{57FF1EAC-6868-CEF7-6E26-6E5B51885F40}"/>
                </a:ext>
              </a:extLst>
            </p:cNvPr>
            <p:cNvSpPr/>
            <p:nvPr/>
          </p:nvSpPr>
          <p:spPr>
            <a:xfrm>
              <a:off x="459137" y="109255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F5A2217-084D-CCA6-5FAD-DACF1F1D7BE0}"/>
                </a:ext>
              </a:extLst>
            </p:cNvPr>
            <p:cNvGrpSpPr/>
            <p:nvPr/>
          </p:nvGrpSpPr>
          <p:grpSpPr>
            <a:xfrm>
              <a:off x="926502" y="2401521"/>
              <a:ext cx="369491" cy="81837"/>
              <a:chOff x="1570274" y="1267328"/>
              <a:chExt cx="369491" cy="81837"/>
            </a:xfrm>
          </p:grpSpPr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73C08826-09F3-B173-C22B-9D757A9F4BDD}"/>
                  </a:ext>
                </a:extLst>
              </p:cNvPr>
              <p:cNvSpPr/>
              <p:nvPr/>
            </p:nvSpPr>
            <p:spPr>
              <a:xfrm>
                <a:off x="1813805" y="1267328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rrow: Right 85">
                <a:extLst>
                  <a:ext uri="{FF2B5EF4-FFF2-40B4-BE49-F238E27FC236}">
                    <a16:creationId xmlns:a16="http://schemas.microsoft.com/office/drawing/2014/main" id="{15849E07-110D-DA93-E1C9-6FA0FBF18F3F}"/>
                  </a:ext>
                </a:extLst>
              </p:cNvPr>
              <p:cNvSpPr/>
              <p:nvPr/>
            </p:nvSpPr>
            <p:spPr>
              <a:xfrm>
                <a:off x="1570274" y="1267328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A68887D0-9DDA-7B51-BF4A-1D5002BEAB3D}"/>
                </a:ext>
              </a:extLst>
            </p:cNvPr>
            <p:cNvSpPr/>
            <p:nvPr/>
          </p:nvSpPr>
          <p:spPr>
            <a:xfrm>
              <a:off x="1793137" y="3187752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A4D8733B-C8F3-0C40-7E2D-3265F9B0C854}"/>
                </a:ext>
              </a:extLst>
            </p:cNvPr>
            <p:cNvSpPr/>
            <p:nvPr/>
          </p:nvSpPr>
          <p:spPr>
            <a:xfrm>
              <a:off x="1444831" y="3187752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row: Right 89">
              <a:extLst>
                <a:ext uri="{FF2B5EF4-FFF2-40B4-BE49-F238E27FC236}">
                  <a16:creationId xmlns:a16="http://schemas.microsoft.com/office/drawing/2014/main" id="{31AA60E3-00CB-EB89-4E41-FFF2207FF477}"/>
                </a:ext>
              </a:extLst>
            </p:cNvPr>
            <p:cNvSpPr/>
            <p:nvPr/>
          </p:nvSpPr>
          <p:spPr>
            <a:xfrm>
              <a:off x="2579232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row: Right 90">
              <a:extLst>
                <a:ext uri="{FF2B5EF4-FFF2-40B4-BE49-F238E27FC236}">
                  <a16:creationId xmlns:a16="http://schemas.microsoft.com/office/drawing/2014/main" id="{84945654-766B-C397-9EE3-7B599DA906FC}"/>
                </a:ext>
              </a:extLst>
            </p:cNvPr>
            <p:cNvSpPr/>
            <p:nvPr/>
          </p:nvSpPr>
          <p:spPr>
            <a:xfrm>
              <a:off x="2139763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row: Right 91">
              <a:extLst>
                <a:ext uri="{FF2B5EF4-FFF2-40B4-BE49-F238E27FC236}">
                  <a16:creationId xmlns:a16="http://schemas.microsoft.com/office/drawing/2014/main" id="{83364DB0-9074-C08E-BC07-6064BB8AFD2A}"/>
                </a:ext>
              </a:extLst>
            </p:cNvPr>
            <p:cNvSpPr/>
            <p:nvPr/>
          </p:nvSpPr>
          <p:spPr>
            <a:xfrm>
              <a:off x="3754474" y="4206163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Arrow: Right 92">
              <a:extLst>
                <a:ext uri="{FF2B5EF4-FFF2-40B4-BE49-F238E27FC236}">
                  <a16:creationId xmlns:a16="http://schemas.microsoft.com/office/drawing/2014/main" id="{1EBED370-9F82-13F9-1DC3-865AF42CE154}"/>
                </a:ext>
              </a:extLst>
            </p:cNvPr>
            <p:cNvSpPr/>
            <p:nvPr/>
          </p:nvSpPr>
          <p:spPr>
            <a:xfrm>
              <a:off x="3054556" y="4206163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row: Right 93">
              <a:extLst>
                <a:ext uri="{FF2B5EF4-FFF2-40B4-BE49-F238E27FC236}">
                  <a16:creationId xmlns:a16="http://schemas.microsoft.com/office/drawing/2014/main" id="{2C8D983B-9DA6-B4BD-7714-1087D3D24BAF}"/>
                </a:ext>
              </a:extLst>
            </p:cNvPr>
            <p:cNvSpPr/>
            <p:nvPr/>
          </p:nvSpPr>
          <p:spPr>
            <a:xfrm>
              <a:off x="4824067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07741883-C894-9DC2-4DDA-DB97129CFC55}"/>
                </a:ext>
              </a:extLst>
            </p:cNvPr>
            <p:cNvSpPr/>
            <p:nvPr/>
          </p:nvSpPr>
          <p:spPr>
            <a:xfrm>
              <a:off x="4365548" y="376994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68EFF8-7309-2866-FF58-2D36CA7A61BB}"/>
                </a:ext>
              </a:extLst>
            </p:cNvPr>
            <p:cNvGrpSpPr/>
            <p:nvPr/>
          </p:nvGrpSpPr>
          <p:grpSpPr>
            <a:xfrm>
              <a:off x="4839215" y="2814195"/>
              <a:ext cx="968149" cy="571946"/>
              <a:chOff x="5101157" y="2814195"/>
              <a:chExt cx="968149" cy="571946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F6E26D8-8D01-8C97-3A7D-6026535AA921}"/>
                  </a:ext>
                </a:extLst>
              </p:cNvPr>
              <p:cNvGrpSpPr/>
              <p:nvPr/>
            </p:nvGrpSpPr>
            <p:grpSpPr>
              <a:xfrm>
                <a:off x="5101157" y="2814195"/>
                <a:ext cx="968149" cy="571946"/>
                <a:chOff x="3959090" y="3567641"/>
                <a:chExt cx="1553450" cy="275700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B0D15A11-C96A-BD3F-B381-3E75328EFAD1}"/>
                    </a:ext>
                  </a:extLst>
                </p:cNvPr>
                <p:cNvSpPr/>
                <p:nvPr/>
              </p:nvSpPr>
              <p:spPr>
                <a:xfrm>
                  <a:off x="4760882" y="3686178"/>
                  <a:ext cx="250944" cy="157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9D06BFD-8ACF-9389-BCD0-4C99902D602A}"/>
                    </a:ext>
                  </a:extLst>
                </p:cNvPr>
                <p:cNvSpPr/>
                <p:nvPr/>
              </p:nvSpPr>
              <p:spPr>
                <a:xfrm>
                  <a:off x="5261597" y="3686180"/>
                  <a:ext cx="250943" cy="157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CC86C08-C1FE-909F-3098-B95DF31D9648}"/>
                    </a:ext>
                  </a:extLst>
                </p:cNvPr>
                <p:cNvSpPr txBox="1"/>
                <p:nvPr/>
              </p:nvSpPr>
              <p:spPr>
                <a:xfrm>
                  <a:off x="4536510" y="3567854"/>
                  <a:ext cx="689843" cy="13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256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C670347-5E44-3838-CFAC-217AAD424146}"/>
                    </a:ext>
                  </a:extLst>
                </p:cNvPr>
                <p:cNvSpPr txBox="1"/>
                <p:nvPr/>
              </p:nvSpPr>
              <p:spPr>
                <a:xfrm>
                  <a:off x="3959090" y="3567641"/>
                  <a:ext cx="689841" cy="1335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512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D27A618-7A0E-DB7E-0D3D-7703EE502A3C}"/>
                    </a:ext>
                  </a:extLst>
                </p:cNvPr>
                <p:cNvSpPr/>
                <p:nvPr/>
              </p:nvSpPr>
              <p:spPr>
                <a:xfrm>
                  <a:off x="4306744" y="3686178"/>
                  <a:ext cx="215510" cy="15716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49A4967-BB68-108A-30A0-0817B8DE30F8}"/>
                    </a:ext>
                  </a:extLst>
                </p:cNvPr>
                <p:cNvSpPr/>
                <p:nvPr/>
              </p:nvSpPr>
              <p:spPr>
                <a:xfrm>
                  <a:off x="4091236" y="3686178"/>
                  <a:ext cx="215510" cy="157161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Arrow: Right 95">
                <a:extLst>
                  <a:ext uri="{FF2B5EF4-FFF2-40B4-BE49-F238E27FC236}">
                    <a16:creationId xmlns:a16="http://schemas.microsoft.com/office/drawing/2014/main" id="{C46F1633-E392-B96D-2F11-97CE161F229D}"/>
                  </a:ext>
                </a:extLst>
              </p:cNvPr>
              <p:cNvSpPr/>
              <p:nvPr/>
            </p:nvSpPr>
            <p:spPr>
              <a:xfrm>
                <a:off x="5771211" y="3187752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rrow: Right 96">
                <a:extLst>
                  <a:ext uri="{FF2B5EF4-FFF2-40B4-BE49-F238E27FC236}">
                    <a16:creationId xmlns:a16="http://schemas.microsoft.com/office/drawing/2014/main" id="{830E6239-211D-1553-0C75-87AA61CDA32E}"/>
                  </a:ext>
                </a:extLst>
              </p:cNvPr>
              <p:cNvSpPr/>
              <p:nvPr/>
            </p:nvSpPr>
            <p:spPr>
              <a:xfrm>
                <a:off x="5464180" y="3187752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Arrow: Right 98">
              <a:extLst>
                <a:ext uri="{FF2B5EF4-FFF2-40B4-BE49-F238E27FC236}">
                  <a16:creationId xmlns:a16="http://schemas.microsoft.com/office/drawing/2014/main" id="{8D65E9EC-0A7A-B165-4946-88222820AB10}"/>
                </a:ext>
              </a:extLst>
            </p:cNvPr>
            <p:cNvSpPr/>
            <p:nvPr/>
          </p:nvSpPr>
          <p:spPr>
            <a:xfrm>
              <a:off x="6119687" y="237891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4931E71F-89E6-9EDE-243A-280CCC682986}"/>
                </a:ext>
              </a:extLst>
            </p:cNvPr>
            <p:cNvSpPr/>
            <p:nvPr/>
          </p:nvSpPr>
          <p:spPr>
            <a:xfrm>
              <a:off x="5828599" y="237891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row: Right 100">
              <a:extLst>
                <a:ext uri="{FF2B5EF4-FFF2-40B4-BE49-F238E27FC236}">
                  <a16:creationId xmlns:a16="http://schemas.microsoft.com/office/drawing/2014/main" id="{035DD29D-1DED-8C8B-4EE6-473AEA021C73}"/>
                </a:ext>
              </a:extLst>
            </p:cNvPr>
            <p:cNvSpPr/>
            <p:nvPr/>
          </p:nvSpPr>
          <p:spPr>
            <a:xfrm>
              <a:off x="6631112" y="106559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row: Right 101">
              <a:extLst>
                <a:ext uri="{FF2B5EF4-FFF2-40B4-BE49-F238E27FC236}">
                  <a16:creationId xmlns:a16="http://schemas.microsoft.com/office/drawing/2014/main" id="{19EEDE52-0542-EF9A-B211-33F065B06F44}"/>
                </a:ext>
              </a:extLst>
            </p:cNvPr>
            <p:cNvSpPr/>
            <p:nvPr/>
          </p:nvSpPr>
          <p:spPr>
            <a:xfrm>
              <a:off x="6390824" y="106559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row: Right 102">
              <a:extLst>
                <a:ext uri="{FF2B5EF4-FFF2-40B4-BE49-F238E27FC236}">
                  <a16:creationId xmlns:a16="http://schemas.microsoft.com/office/drawing/2014/main" id="{B0049070-8398-798A-D235-7C20D1A28866}"/>
                </a:ext>
              </a:extLst>
            </p:cNvPr>
            <p:cNvSpPr/>
            <p:nvPr/>
          </p:nvSpPr>
          <p:spPr>
            <a:xfrm>
              <a:off x="6896598" y="1079086"/>
              <a:ext cx="125960" cy="45719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row: Right 103">
              <a:extLst>
                <a:ext uri="{FF2B5EF4-FFF2-40B4-BE49-F238E27FC236}">
                  <a16:creationId xmlns:a16="http://schemas.microsoft.com/office/drawing/2014/main" id="{48CF078E-ABAD-A242-A61E-FFBF982EDFEB}"/>
                </a:ext>
              </a:extLst>
            </p:cNvPr>
            <p:cNvSpPr/>
            <p:nvPr/>
          </p:nvSpPr>
          <p:spPr>
            <a:xfrm rot="5400000">
              <a:off x="820472" y="190937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row: Right 104">
              <a:extLst>
                <a:ext uri="{FF2B5EF4-FFF2-40B4-BE49-F238E27FC236}">
                  <a16:creationId xmlns:a16="http://schemas.microsoft.com/office/drawing/2014/main" id="{D54CDD06-54A3-6B0F-9121-0FF4B25A93AA}"/>
                </a:ext>
              </a:extLst>
            </p:cNvPr>
            <p:cNvSpPr/>
            <p:nvPr/>
          </p:nvSpPr>
          <p:spPr>
            <a:xfrm rot="5400000">
              <a:off x="1301870" y="2866589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row: Right 105">
              <a:extLst>
                <a:ext uri="{FF2B5EF4-FFF2-40B4-BE49-F238E27FC236}">
                  <a16:creationId xmlns:a16="http://schemas.microsoft.com/office/drawing/2014/main" id="{24F55208-F135-635C-8E19-F029CBE64FB0}"/>
                </a:ext>
              </a:extLst>
            </p:cNvPr>
            <p:cNvSpPr/>
            <p:nvPr/>
          </p:nvSpPr>
          <p:spPr>
            <a:xfrm rot="5400000">
              <a:off x="1969115" y="3525704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0013DD2E-602A-F612-20BA-825E968A144D}"/>
                </a:ext>
              </a:extLst>
            </p:cNvPr>
            <p:cNvSpPr/>
            <p:nvPr/>
          </p:nvSpPr>
          <p:spPr>
            <a:xfrm rot="5400000">
              <a:off x="2816623" y="401911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row: Right 107">
              <a:extLst>
                <a:ext uri="{FF2B5EF4-FFF2-40B4-BE49-F238E27FC236}">
                  <a16:creationId xmlns:a16="http://schemas.microsoft.com/office/drawing/2014/main" id="{B5CE59B2-73F2-9641-80AA-D9B885ACFEAF}"/>
                </a:ext>
              </a:extLst>
            </p:cNvPr>
            <p:cNvSpPr/>
            <p:nvPr/>
          </p:nvSpPr>
          <p:spPr>
            <a:xfrm rot="16200000">
              <a:off x="4151977" y="401427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Right 108">
              <a:extLst>
                <a:ext uri="{FF2B5EF4-FFF2-40B4-BE49-F238E27FC236}">
                  <a16:creationId xmlns:a16="http://schemas.microsoft.com/office/drawing/2014/main" id="{B51507A8-ED45-97AA-DAE1-2FADA4883A82}"/>
                </a:ext>
              </a:extLst>
            </p:cNvPr>
            <p:cNvSpPr/>
            <p:nvPr/>
          </p:nvSpPr>
          <p:spPr>
            <a:xfrm rot="16200000">
              <a:off x="5060057" y="351905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row: Right 109">
              <a:extLst>
                <a:ext uri="{FF2B5EF4-FFF2-40B4-BE49-F238E27FC236}">
                  <a16:creationId xmlns:a16="http://schemas.microsoft.com/office/drawing/2014/main" id="{E32337C5-70FE-DD3B-3D03-55A1B93ED876}"/>
                </a:ext>
              </a:extLst>
            </p:cNvPr>
            <p:cNvSpPr/>
            <p:nvPr/>
          </p:nvSpPr>
          <p:spPr>
            <a:xfrm rot="16200000">
              <a:off x="5660920" y="2866589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row: Right 110">
              <a:extLst>
                <a:ext uri="{FF2B5EF4-FFF2-40B4-BE49-F238E27FC236}">
                  <a16:creationId xmlns:a16="http://schemas.microsoft.com/office/drawing/2014/main" id="{38FBC7F1-D332-F4BC-41D9-92E15E9BC2D4}"/>
                </a:ext>
              </a:extLst>
            </p:cNvPr>
            <p:cNvSpPr/>
            <p:nvPr/>
          </p:nvSpPr>
          <p:spPr>
            <a:xfrm rot="16200000">
              <a:off x="6252944" y="1909373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row: Right 111">
              <a:extLst>
                <a:ext uri="{FF2B5EF4-FFF2-40B4-BE49-F238E27FC236}">
                  <a16:creationId xmlns:a16="http://schemas.microsoft.com/office/drawing/2014/main" id="{4AE0F2F3-2574-EDD0-9A03-94908B6DE6CE}"/>
                </a:ext>
              </a:extLst>
            </p:cNvPr>
            <p:cNvSpPr/>
            <p:nvPr/>
          </p:nvSpPr>
          <p:spPr>
            <a:xfrm>
              <a:off x="1112162" y="1097184"/>
              <a:ext cx="4866857" cy="5024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row: Right 112">
              <a:extLst>
                <a:ext uri="{FF2B5EF4-FFF2-40B4-BE49-F238E27FC236}">
                  <a16:creationId xmlns:a16="http://schemas.microsoft.com/office/drawing/2014/main" id="{A05DBA03-C818-F6B9-95F0-6FB4F5233049}"/>
                </a:ext>
              </a:extLst>
            </p:cNvPr>
            <p:cNvSpPr/>
            <p:nvPr/>
          </p:nvSpPr>
          <p:spPr>
            <a:xfrm>
              <a:off x="1549725" y="2398981"/>
              <a:ext cx="3684263" cy="5805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row: Right 113">
              <a:extLst>
                <a:ext uri="{FF2B5EF4-FFF2-40B4-BE49-F238E27FC236}">
                  <a16:creationId xmlns:a16="http://schemas.microsoft.com/office/drawing/2014/main" id="{8BAF5AC6-5E38-71E8-43B1-EFCA5B3A9D97}"/>
                </a:ext>
              </a:extLst>
            </p:cNvPr>
            <p:cNvSpPr/>
            <p:nvPr/>
          </p:nvSpPr>
          <p:spPr>
            <a:xfrm>
              <a:off x="2304488" y="3197286"/>
              <a:ext cx="2293198" cy="5805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C09D530C-1121-D7F6-9727-3861A8F84507}"/>
                </a:ext>
              </a:extLst>
            </p:cNvPr>
            <p:cNvSpPr/>
            <p:nvPr/>
          </p:nvSpPr>
          <p:spPr>
            <a:xfrm>
              <a:off x="3078899" y="3781084"/>
              <a:ext cx="552586" cy="58054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964033-258D-29A5-EF31-623DEF870112}"/>
                </a:ext>
              </a:extLst>
            </p:cNvPr>
            <p:cNvSpPr txBox="1"/>
            <p:nvPr/>
          </p:nvSpPr>
          <p:spPr>
            <a:xfrm rot="16200000">
              <a:off x="-140616" y="994974"/>
              <a:ext cx="9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48 x 48 x 48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5D2C09F-70B9-F7F7-3EDB-1EE904A92100}"/>
                </a:ext>
              </a:extLst>
            </p:cNvPr>
            <p:cNvSpPr txBox="1"/>
            <p:nvPr/>
          </p:nvSpPr>
          <p:spPr>
            <a:xfrm rot="16200000">
              <a:off x="271626" y="2303939"/>
              <a:ext cx="9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24 x 24 x 24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C12B28D-4E7C-5F27-EBF3-C03BCEED9B99}"/>
                </a:ext>
              </a:extLst>
            </p:cNvPr>
            <p:cNvSpPr txBox="1"/>
            <p:nvPr/>
          </p:nvSpPr>
          <p:spPr>
            <a:xfrm rot="16200000">
              <a:off x="789991" y="3090570"/>
              <a:ext cx="809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12x12x12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1EF98E5-E0C7-DC5B-DA64-58962F29223C}"/>
                </a:ext>
              </a:extLst>
            </p:cNvPr>
            <p:cNvSpPr txBox="1"/>
            <p:nvPr/>
          </p:nvSpPr>
          <p:spPr>
            <a:xfrm rot="16200000">
              <a:off x="1556162" y="3679630"/>
              <a:ext cx="564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6x6x6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17CEF02-7CD6-8E91-D97E-325ACC379A97}"/>
                </a:ext>
              </a:extLst>
            </p:cNvPr>
            <p:cNvSpPr txBox="1"/>
            <p:nvPr/>
          </p:nvSpPr>
          <p:spPr>
            <a:xfrm rot="16200000">
              <a:off x="2357321" y="4111723"/>
              <a:ext cx="5645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3x3x3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46DE249-9A72-D707-97C5-BE5D1C95E7E6}"/>
                </a:ext>
              </a:extLst>
            </p:cNvPr>
            <p:cNvSpPr txBox="1"/>
            <p:nvPr/>
          </p:nvSpPr>
          <p:spPr>
            <a:xfrm rot="16200000">
              <a:off x="5653601" y="983806"/>
              <a:ext cx="9380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48 x 48 x 48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8EA0AA3-909F-C5EF-D223-9B39A98B9571}"/>
                </a:ext>
              </a:extLst>
            </p:cNvPr>
            <p:cNvSpPr txBox="1"/>
            <p:nvPr/>
          </p:nvSpPr>
          <p:spPr>
            <a:xfrm rot="16200000">
              <a:off x="4920765" y="2235770"/>
              <a:ext cx="973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24 x 24 x 24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B3784A9-2C93-1B2A-99B7-25C7086B21C3}"/>
                </a:ext>
              </a:extLst>
            </p:cNvPr>
            <p:cNvSpPr txBox="1"/>
            <p:nvPr/>
          </p:nvSpPr>
          <p:spPr>
            <a:xfrm rot="16200000">
              <a:off x="4395048" y="3084620"/>
              <a:ext cx="809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12x12x12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AFCB3E-A500-D8C5-466F-E3E78F8BE38F}"/>
                </a:ext>
              </a:extLst>
            </p:cNvPr>
            <p:cNvSpPr txBox="1"/>
            <p:nvPr/>
          </p:nvSpPr>
          <p:spPr>
            <a:xfrm rot="16200000">
              <a:off x="3487699" y="3655559"/>
              <a:ext cx="564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6x6x6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C198C62-6658-584D-C23E-F7A6A18EB396}"/>
                </a:ext>
              </a:extLst>
            </p:cNvPr>
            <p:cNvGrpSpPr/>
            <p:nvPr/>
          </p:nvGrpSpPr>
          <p:grpSpPr>
            <a:xfrm>
              <a:off x="6298387" y="3165377"/>
              <a:ext cx="2001686" cy="1231873"/>
              <a:chOff x="8145944" y="2284787"/>
              <a:chExt cx="2001686" cy="1231873"/>
            </a:xfrm>
          </p:grpSpPr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8F4692A9-FA27-0F4C-5FC6-D4611C9C0B81}"/>
                  </a:ext>
                </a:extLst>
              </p:cNvPr>
              <p:cNvSpPr/>
              <p:nvPr/>
            </p:nvSpPr>
            <p:spPr>
              <a:xfrm>
                <a:off x="8326213" y="2389457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row: Right 125">
                <a:extLst>
                  <a:ext uri="{FF2B5EF4-FFF2-40B4-BE49-F238E27FC236}">
                    <a16:creationId xmlns:a16="http://schemas.microsoft.com/office/drawing/2014/main" id="{7D8CA8D1-2D93-E235-0460-90658077F78D}"/>
                  </a:ext>
                </a:extLst>
              </p:cNvPr>
              <p:cNvSpPr/>
              <p:nvPr/>
            </p:nvSpPr>
            <p:spPr>
              <a:xfrm>
                <a:off x="8145944" y="2599729"/>
                <a:ext cx="306229" cy="89420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Arrow: Right 126">
                <a:extLst>
                  <a:ext uri="{FF2B5EF4-FFF2-40B4-BE49-F238E27FC236}">
                    <a16:creationId xmlns:a16="http://schemas.microsoft.com/office/drawing/2014/main" id="{24D46FDB-E207-57E5-ABC9-4EFCA87A6FAE}"/>
                  </a:ext>
                </a:extLst>
              </p:cNvPr>
              <p:cNvSpPr/>
              <p:nvPr/>
            </p:nvSpPr>
            <p:spPr>
              <a:xfrm rot="5400000">
                <a:off x="8344393" y="2865401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Arrow: Right 127">
                <a:extLst>
                  <a:ext uri="{FF2B5EF4-FFF2-40B4-BE49-F238E27FC236}">
                    <a16:creationId xmlns:a16="http://schemas.microsoft.com/office/drawing/2014/main" id="{CECE74A5-99AC-7A2F-7761-054C41737510}"/>
                  </a:ext>
                </a:extLst>
              </p:cNvPr>
              <p:cNvSpPr/>
              <p:nvPr/>
            </p:nvSpPr>
            <p:spPr>
              <a:xfrm rot="16200000">
                <a:off x="8344393" y="3118271"/>
                <a:ext cx="125960" cy="81837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row: Right 128">
                <a:extLst>
                  <a:ext uri="{FF2B5EF4-FFF2-40B4-BE49-F238E27FC236}">
                    <a16:creationId xmlns:a16="http://schemas.microsoft.com/office/drawing/2014/main" id="{EC455EA5-A497-55BF-4629-9E8806B390F6}"/>
                  </a:ext>
                </a:extLst>
              </p:cNvPr>
              <p:cNvSpPr/>
              <p:nvPr/>
            </p:nvSpPr>
            <p:spPr>
              <a:xfrm>
                <a:off x="8326213" y="3358603"/>
                <a:ext cx="125960" cy="45719"/>
              </a:xfrm>
              <a:prstGeom prst="rightArrow">
                <a:avLst>
                  <a:gd name="adj1" fmla="val 50000"/>
                  <a:gd name="adj2" fmla="val 89311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9305CBC-41EF-78C4-90A3-CC7142DBA444}"/>
                  </a:ext>
                </a:extLst>
              </p:cNvPr>
              <p:cNvSpPr txBox="1"/>
              <p:nvPr/>
            </p:nvSpPr>
            <p:spPr>
              <a:xfrm>
                <a:off x="8525456" y="2284787"/>
                <a:ext cx="1341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conv 3x3x3, </a:t>
                </a:r>
                <a:r>
                  <a:rPr lang="en-US" sz="1200" dirty="0" err="1"/>
                  <a:t>ReLU</a:t>
                </a:r>
                <a:endParaRPr lang="en-US" sz="120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B893137-A574-A915-DF2C-3806D1AFA658}"/>
                  </a:ext>
                </a:extLst>
              </p:cNvPr>
              <p:cNvSpPr txBox="1"/>
              <p:nvPr/>
            </p:nvSpPr>
            <p:spPr>
              <a:xfrm>
                <a:off x="8536359" y="2498451"/>
                <a:ext cx="13388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skip/concatenate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33BDFB4-836C-6B4E-1F95-9C345DAD6E0E}"/>
                  </a:ext>
                </a:extLst>
              </p:cNvPr>
              <p:cNvSpPr txBox="1"/>
              <p:nvPr/>
            </p:nvSpPr>
            <p:spPr>
              <a:xfrm>
                <a:off x="8528801" y="2745814"/>
                <a:ext cx="1205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max pool 2x2x2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FA4930A-B272-781A-91A3-A8947A55C9E3}"/>
                  </a:ext>
                </a:extLst>
              </p:cNvPr>
              <p:cNvSpPr txBox="1"/>
              <p:nvPr/>
            </p:nvSpPr>
            <p:spPr>
              <a:xfrm>
                <a:off x="8533597" y="3013375"/>
                <a:ext cx="16140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conv transpose 2x2x2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E34931D-D815-1042-D37F-36A065C4B870}"/>
                  </a:ext>
                </a:extLst>
              </p:cNvPr>
              <p:cNvSpPr txBox="1"/>
              <p:nvPr/>
            </p:nvSpPr>
            <p:spPr>
              <a:xfrm>
                <a:off x="8531361" y="3239661"/>
                <a:ext cx="9148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conv 1x1x1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BC8920-FD42-E0FA-0840-0092A55C48C3}"/>
              </a:ext>
            </a:extLst>
          </p:cNvPr>
          <p:cNvSpPr txBox="1"/>
          <p:nvPr/>
        </p:nvSpPr>
        <p:spPr>
          <a:xfrm>
            <a:off x="2426928" y="9051317"/>
            <a:ext cx="1580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3D </a:t>
            </a:r>
            <a:r>
              <a:rPr lang="en-US" sz="1200" dirty="0" err="1"/>
              <a:t>unet</a:t>
            </a:r>
            <a:r>
              <a:rPr lang="en-US" sz="1200" dirty="0"/>
              <a:t> from scratch</a:t>
            </a:r>
          </a:p>
        </p:txBody>
      </p:sp>
    </p:spTree>
    <p:extLst>
      <p:ext uri="{BB962C8B-B14F-4D97-AF65-F5344CB8AC3E}">
        <p14:creationId xmlns:p14="http://schemas.microsoft.com/office/powerpoint/2010/main" val="4624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BBB28-9C41-3DE5-D23C-EAC54F57B07E}"/>
              </a:ext>
            </a:extLst>
          </p:cNvPr>
          <p:cNvCxnSpPr>
            <a:cxnSpLocks/>
          </p:cNvCxnSpPr>
          <p:nvPr/>
        </p:nvCxnSpPr>
        <p:spPr>
          <a:xfrm>
            <a:off x="428621" y="3929064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6CCB01-77C2-C58A-8203-A280DB82DCB8}"/>
              </a:ext>
            </a:extLst>
          </p:cNvPr>
          <p:cNvSpPr/>
          <p:nvPr/>
        </p:nvSpPr>
        <p:spPr>
          <a:xfrm>
            <a:off x="623891" y="3929064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708BD-7751-0018-E56E-C040D6A0ED4A}"/>
              </a:ext>
            </a:extLst>
          </p:cNvPr>
          <p:cNvSpPr/>
          <p:nvPr/>
        </p:nvSpPr>
        <p:spPr>
          <a:xfrm>
            <a:off x="862969" y="3929064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70C45-85A8-8AD5-FB7F-A0EA19F13853}"/>
              </a:ext>
            </a:extLst>
          </p:cNvPr>
          <p:cNvSpPr/>
          <p:nvPr/>
        </p:nvSpPr>
        <p:spPr>
          <a:xfrm>
            <a:off x="1066048" y="554355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7FB9F-B13F-A6DD-4A49-9BC3FFE6376C}"/>
              </a:ext>
            </a:extLst>
          </p:cNvPr>
          <p:cNvSpPr/>
          <p:nvPr/>
        </p:nvSpPr>
        <p:spPr>
          <a:xfrm>
            <a:off x="1323933" y="554355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6B47EF-56A0-4433-0F70-01C7232B4FD4}"/>
              </a:ext>
            </a:extLst>
          </p:cNvPr>
          <p:cNvSpPr/>
          <p:nvPr/>
        </p:nvSpPr>
        <p:spPr>
          <a:xfrm>
            <a:off x="862013" y="5543550"/>
            <a:ext cx="4571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750F6-9682-FD35-5D47-AF0BCB5A0307}"/>
              </a:ext>
            </a:extLst>
          </p:cNvPr>
          <p:cNvSpPr/>
          <p:nvPr/>
        </p:nvSpPr>
        <p:spPr>
          <a:xfrm>
            <a:off x="1600396" y="649128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6D82E-33F3-2A17-7186-E4BCF43DCA13}"/>
              </a:ext>
            </a:extLst>
          </p:cNvPr>
          <p:cNvSpPr/>
          <p:nvPr/>
        </p:nvSpPr>
        <p:spPr>
          <a:xfrm>
            <a:off x="1958155" y="649128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8332B-F8EB-472A-AD03-DEAD7CEBBD35}"/>
              </a:ext>
            </a:extLst>
          </p:cNvPr>
          <p:cNvSpPr/>
          <p:nvPr/>
        </p:nvSpPr>
        <p:spPr>
          <a:xfrm>
            <a:off x="1323938" y="6491289"/>
            <a:ext cx="81156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662F2-B5AF-B20B-C8BC-BC4BC3AA6A6B}"/>
              </a:ext>
            </a:extLst>
          </p:cNvPr>
          <p:cNvSpPr txBox="1"/>
          <p:nvPr/>
        </p:nvSpPr>
        <p:spPr>
          <a:xfrm>
            <a:off x="295411" y="369016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5E39B-D438-DA52-515D-AA583472D64B}"/>
              </a:ext>
            </a:extLst>
          </p:cNvPr>
          <p:cNvSpPr txBox="1"/>
          <p:nvPr/>
        </p:nvSpPr>
        <p:spPr>
          <a:xfrm>
            <a:off x="467900" y="3694158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85C90-EB8C-0E87-59E4-931C20BBB936}"/>
              </a:ext>
            </a:extLst>
          </p:cNvPr>
          <p:cNvSpPr txBox="1"/>
          <p:nvPr/>
        </p:nvSpPr>
        <p:spPr>
          <a:xfrm>
            <a:off x="715037" y="369377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80113-0B15-EB2A-E7B0-5424FDFF7AC5}"/>
              </a:ext>
            </a:extLst>
          </p:cNvPr>
          <p:cNvSpPr txBox="1"/>
          <p:nvPr/>
        </p:nvSpPr>
        <p:spPr>
          <a:xfrm>
            <a:off x="886348" y="529989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54BF79-8006-A9D1-5049-A8904B3DA46C}"/>
              </a:ext>
            </a:extLst>
          </p:cNvPr>
          <p:cNvSpPr txBox="1"/>
          <p:nvPr/>
        </p:nvSpPr>
        <p:spPr>
          <a:xfrm>
            <a:off x="1147774" y="529950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76802-79EC-EF39-014B-23B918B45EE1}"/>
              </a:ext>
            </a:extLst>
          </p:cNvPr>
          <p:cNvSpPr txBox="1"/>
          <p:nvPr/>
        </p:nvSpPr>
        <p:spPr>
          <a:xfrm>
            <a:off x="1446859" y="62482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B0F68-7713-B696-BD93-DCE70944B90D}"/>
              </a:ext>
            </a:extLst>
          </p:cNvPr>
          <p:cNvSpPr txBox="1"/>
          <p:nvPr/>
        </p:nvSpPr>
        <p:spPr>
          <a:xfrm>
            <a:off x="1813057" y="624782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D8BB0-2D0D-3C11-C285-B05669276EF3}"/>
              </a:ext>
            </a:extLst>
          </p:cNvPr>
          <p:cNvSpPr/>
          <p:nvPr/>
        </p:nvSpPr>
        <p:spPr>
          <a:xfrm>
            <a:off x="2289148" y="716280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A3099C-A59B-8901-6AA8-1BF57DBC5C1F}"/>
              </a:ext>
            </a:extLst>
          </p:cNvPr>
          <p:cNvSpPr/>
          <p:nvPr/>
        </p:nvSpPr>
        <p:spPr>
          <a:xfrm>
            <a:off x="2754200" y="716280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FB962-0CC4-4D4B-EB2E-DA6020376AF9}"/>
              </a:ext>
            </a:extLst>
          </p:cNvPr>
          <p:cNvSpPr/>
          <p:nvPr/>
        </p:nvSpPr>
        <p:spPr>
          <a:xfrm>
            <a:off x="1958156" y="7162804"/>
            <a:ext cx="143305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98DBB7-C597-5DFD-4E74-C1737A258EE3}"/>
              </a:ext>
            </a:extLst>
          </p:cNvPr>
          <p:cNvSpPr txBox="1"/>
          <p:nvPr/>
        </p:nvSpPr>
        <p:spPr>
          <a:xfrm>
            <a:off x="2194730" y="691132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9C741-2A7F-2DE8-3D01-15623C6B1218}"/>
              </a:ext>
            </a:extLst>
          </p:cNvPr>
          <p:cNvSpPr txBox="1"/>
          <p:nvPr/>
        </p:nvSpPr>
        <p:spPr>
          <a:xfrm>
            <a:off x="2656184" y="691093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512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261AC-71D1-1B4B-EC87-904CA0751128}"/>
              </a:ext>
            </a:extLst>
          </p:cNvPr>
          <p:cNvGrpSpPr/>
          <p:nvPr/>
        </p:nvGrpSpPr>
        <p:grpSpPr>
          <a:xfrm>
            <a:off x="2744771" y="7402233"/>
            <a:ext cx="1665377" cy="319866"/>
            <a:chOff x="1958151" y="3332959"/>
            <a:chExt cx="885001" cy="5103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26970C-E357-8E1C-7865-CE04029E0817}"/>
                </a:ext>
              </a:extLst>
            </p:cNvPr>
            <p:cNvGrpSpPr/>
            <p:nvPr/>
          </p:nvGrpSpPr>
          <p:grpSpPr>
            <a:xfrm>
              <a:off x="1958151" y="3686178"/>
              <a:ext cx="885001" cy="157161"/>
              <a:chOff x="881064" y="2114550"/>
              <a:chExt cx="282345" cy="6381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F5A9EB-AE41-78DB-4F6D-7BD2D48AD838}"/>
                  </a:ext>
                </a:extLst>
              </p:cNvPr>
              <p:cNvSpPr/>
              <p:nvPr/>
            </p:nvSpPr>
            <p:spPr>
              <a:xfrm>
                <a:off x="962441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5367B7-BF14-93C8-E462-DB69AFFABD5A}"/>
                  </a:ext>
                </a:extLst>
              </p:cNvPr>
              <p:cNvSpPr/>
              <p:nvPr/>
            </p:nvSpPr>
            <p:spPr>
              <a:xfrm>
                <a:off x="1083350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8CBA11F-D94E-6C7C-7CC1-4F3DDDD047F4}"/>
                  </a:ext>
                </a:extLst>
              </p:cNvPr>
              <p:cNvSpPr/>
              <p:nvPr/>
            </p:nvSpPr>
            <p:spPr>
              <a:xfrm>
                <a:off x="881064" y="2114550"/>
                <a:ext cx="4571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D576A-A38F-E98A-5A5D-A577654E46F4}"/>
                </a:ext>
              </a:extLst>
            </p:cNvPr>
            <p:cNvSpPr txBox="1"/>
            <p:nvPr/>
          </p:nvSpPr>
          <p:spPr>
            <a:xfrm>
              <a:off x="2205403" y="3332959"/>
              <a:ext cx="271912" cy="441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1024</a:t>
              </a:r>
            </a:p>
          </p:txBody>
        </p:sp>
      </p:grp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C5A1F19-4921-FF75-898C-5FB538CA1371}"/>
              </a:ext>
            </a:extLst>
          </p:cNvPr>
          <p:cNvSpPr/>
          <p:nvPr/>
        </p:nvSpPr>
        <p:spPr>
          <a:xfrm>
            <a:off x="702668" y="452155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7FF1EAC-6868-CEF7-6E26-6E5B51885F40}"/>
              </a:ext>
            </a:extLst>
          </p:cNvPr>
          <p:cNvSpPr/>
          <p:nvPr/>
        </p:nvSpPr>
        <p:spPr>
          <a:xfrm>
            <a:off x="459137" y="452155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F5A2217-084D-CCA6-5FAD-DACF1F1D7BE0}"/>
              </a:ext>
            </a:extLst>
          </p:cNvPr>
          <p:cNvGrpSpPr/>
          <p:nvPr/>
        </p:nvGrpSpPr>
        <p:grpSpPr>
          <a:xfrm>
            <a:off x="926503" y="5830522"/>
            <a:ext cx="369491" cy="81837"/>
            <a:chOff x="1570274" y="1267328"/>
            <a:chExt cx="369491" cy="81837"/>
          </a:xfrm>
        </p:grpSpPr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73C08826-09F3-B173-C22B-9D757A9F4BDD}"/>
                </a:ext>
              </a:extLst>
            </p:cNvPr>
            <p:cNvSpPr/>
            <p:nvPr/>
          </p:nvSpPr>
          <p:spPr>
            <a:xfrm>
              <a:off x="1813805" y="1267328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15849E07-110D-DA93-E1C9-6FA0FBF18F3F}"/>
                </a:ext>
              </a:extLst>
            </p:cNvPr>
            <p:cNvSpPr/>
            <p:nvPr/>
          </p:nvSpPr>
          <p:spPr>
            <a:xfrm>
              <a:off x="1570274" y="1267328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A68887D0-9DDA-7B51-BF4A-1D5002BEAB3D}"/>
              </a:ext>
            </a:extLst>
          </p:cNvPr>
          <p:cNvSpPr/>
          <p:nvPr/>
        </p:nvSpPr>
        <p:spPr>
          <a:xfrm>
            <a:off x="1793137" y="6616753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A4D8733B-C8F3-0C40-7E2D-3265F9B0C854}"/>
              </a:ext>
            </a:extLst>
          </p:cNvPr>
          <p:cNvSpPr/>
          <p:nvPr/>
        </p:nvSpPr>
        <p:spPr>
          <a:xfrm>
            <a:off x="1444831" y="6616753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31AA60E3-00CB-EB89-4E41-FFF2207FF477}"/>
              </a:ext>
            </a:extLst>
          </p:cNvPr>
          <p:cNvSpPr/>
          <p:nvPr/>
        </p:nvSpPr>
        <p:spPr>
          <a:xfrm>
            <a:off x="2579232" y="7198941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4945654-766B-C397-9EE3-7B599DA906FC}"/>
              </a:ext>
            </a:extLst>
          </p:cNvPr>
          <p:cNvSpPr/>
          <p:nvPr/>
        </p:nvSpPr>
        <p:spPr>
          <a:xfrm>
            <a:off x="2139763" y="7198941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83364DB0-9074-C08E-BC07-6064BB8AFD2A}"/>
              </a:ext>
            </a:extLst>
          </p:cNvPr>
          <p:cNvSpPr/>
          <p:nvPr/>
        </p:nvSpPr>
        <p:spPr>
          <a:xfrm>
            <a:off x="3754474" y="7635164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EBED370-9F82-13F9-1DC3-865AF42CE154}"/>
              </a:ext>
            </a:extLst>
          </p:cNvPr>
          <p:cNvSpPr/>
          <p:nvPr/>
        </p:nvSpPr>
        <p:spPr>
          <a:xfrm>
            <a:off x="3054556" y="7635164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8CF078E-ABAD-A242-A61E-FFBF982EDFEB}"/>
              </a:ext>
            </a:extLst>
          </p:cNvPr>
          <p:cNvSpPr/>
          <p:nvPr/>
        </p:nvSpPr>
        <p:spPr>
          <a:xfrm rot="5400000">
            <a:off x="820472" y="533837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4CDD06-54A3-6B0F-9121-0FF4B25A93AA}"/>
              </a:ext>
            </a:extLst>
          </p:cNvPr>
          <p:cNvSpPr/>
          <p:nvPr/>
        </p:nvSpPr>
        <p:spPr>
          <a:xfrm rot="5400000">
            <a:off x="1301870" y="629559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24F55208-F135-635C-8E19-F029CBE64FB0}"/>
              </a:ext>
            </a:extLst>
          </p:cNvPr>
          <p:cNvSpPr/>
          <p:nvPr/>
        </p:nvSpPr>
        <p:spPr>
          <a:xfrm rot="5400000">
            <a:off x="1969115" y="695470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013DD2E-602A-F612-20BA-825E968A144D}"/>
              </a:ext>
            </a:extLst>
          </p:cNvPr>
          <p:cNvSpPr/>
          <p:nvPr/>
        </p:nvSpPr>
        <p:spPr>
          <a:xfrm rot="5400000">
            <a:off x="2816623" y="744811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5CE59B2-73F2-9641-80AA-D9B885ACFEAF}"/>
              </a:ext>
            </a:extLst>
          </p:cNvPr>
          <p:cNvSpPr/>
          <p:nvPr/>
        </p:nvSpPr>
        <p:spPr>
          <a:xfrm>
            <a:off x="4576108" y="7635164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09D530C-1121-D7F6-9727-3861A8F84507}"/>
              </a:ext>
            </a:extLst>
          </p:cNvPr>
          <p:cNvSpPr/>
          <p:nvPr/>
        </p:nvSpPr>
        <p:spPr>
          <a:xfrm>
            <a:off x="3078899" y="7210084"/>
            <a:ext cx="552586" cy="5805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964033-258D-29A5-EF31-623DEF870112}"/>
              </a:ext>
            </a:extLst>
          </p:cNvPr>
          <p:cNvSpPr txBox="1"/>
          <p:nvPr/>
        </p:nvSpPr>
        <p:spPr>
          <a:xfrm rot="16200000">
            <a:off x="-140616" y="4423975"/>
            <a:ext cx="93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48 x 48 x 48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D2C09F-70B9-F7F7-3EDB-1EE904A92100}"/>
              </a:ext>
            </a:extLst>
          </p:cNvPr>
          <p:cNvSpPr txBox="1"/>
          <p:nvPr/>
        </p:nvSpPr>
        <p:spPr>
          <a:xfrm rot="16200000">
            <a:off x="271626" y="5732940"/>
            <a:ext cx="93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 x 24 x 24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12B28D-4E7C-5F27-EBF3-C03BCEED9B99}"/>
              </a:ext>
            </a:extLst>
          </p:cNvPr>
          <p:cNvSpPr txBox="1"/>
          <p:nvPr/>
        </p:nvSpPr>
        <p:spPr>
          <a:xfrm rot="16200000">
            <a:off x="789992" y="6519571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12x12x12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EF98E5-E0C7-DC5B-DA64-58962F29223C}"/>
              </a:ext>
            </a:extLst>
          </p:cNvPr>
          <p:cNvSpPr txBox="1"/>
          <p:nvPr/>
        </p:nvSpPr>
        <p:spPr>
          <a:xfrm rot="16200000">
            <a:off x="1556162" y="7108631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6x6x6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7CEF02-7CD6-8E91-D97E-325ACC379A97}"/>
              </a:ext>
            </a:extLst>
          </p:cNvPr>
          <p:cNvSpPr txBox="1"/>
          <p:nvPr/>
        </p:nvSpPr>
        <p:spPr>
          <a:xfrm rot="16200000">
            <a:off x="2357321" y="7540724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3x3x3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C198C62-6658-584D-C23E-F7A6A18EB396}"/>
              </a:ext>
            </a:extLst>
          </p:cNvPr>
          <p:cNvGrpSpPr/>
          <p:nvPr/>
        </p:nvGrpSpPr>
        <p:grpSpPr>
          <a:xfrm>
            <a:off x="2639610" y="4811139"/>
            <a:ext cx="1729308" cy="1148110"/>
            <a:chOff x="8145944" y="2284787"/>
            <a:chExt cx="1729308" cy="1148110"/>
          </a:xfrm>
        </p:grpSpPr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8F4692A9-FA27-0F4C-5FC6-D4611C9C0B81}"/>
                </a:ext>
              </a:extLst>
            </p:cNvPr>
            <p:cNvSpPr/>
            <p:nvPr/>
          </p:nvSpPr>
          <p:spPr>
            <a:xfrm>
              <a:off x="8326213" y="2389457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7D8CA8D1-2D93-E235-0460-90658077F78D}"/>
                </a:ext>
              </a:extLst>
            </p:cNvPr>
            <p:cNvSpPr/>
            <p:nvPr/>
          </p:nvSpPr>
          <p:spPr>
            <a:xfrm>
              <a:off x="8145944" y="2599729"/>
              <a:ext cx="306229" cy="89420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24D46FDB-E207-57E5-ABC9-4EFCA87A6FAE}"/>
                </a:ext>
              </a:extLst>
            </p:cNvPr>
            <p:cNvSpPr/>
            <p:nvPr/>
          </p:nvSpPr>
          <p:spPr>
            <a:xfrm rot="5400000">
              <a:off x="8344393" y="2865401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EC455EA5-A497-55BF-4629-9E8806B390F6}"/>
                </a:ext>
              </a:extLst>
            </p:cNvPr>
            <p:cNvSpPr/>
            <p:nvPr/>
          </p:nvSpPr>
          <p:spPr>
            <a:xfrm>
              <a:off x="8326213" y="3387178"/>
              <a:ext cx="125960" cy="45719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9305CBC-41EF-78C4-90A3-CC7142DBA444}"/>
                </a:ext>
              </a:extLst>
            </p:cNvPr>
            <p:cNvSpPr txBox="1"/>
            <p:nvPr/>
          </p:nvSpPr>
          <p:spPr>
            <a:xfrm>
              <a:off x="8525456" y="2284787"/>
              <a:ext cx="1341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3x3x3,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893137-A574-A915-DF2C-3806D1AFA658}"/>
                </a:ext>
              </a:extLst>
            </p:cNvPr>
            <p:cNvSpPr txBox="1"/>
            <p:nvPr/>
          </p:nvSpPr>
          <p:spPr>
            <a:xfrm>
              <a:off x="8536359" y="2498451"/>
              <a:ext cx="1338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skip/concatenate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33BDFB4-836C-6B4E-1F95-9C345DAD6E0E}"/>
                </a:ext>
              </a:extLst>
            </p:cNvPr>
            <p:cNvSpPr txBox="1"/>
            <p:nvPr/>
          </p:nvSpPr>
          <p:spPr>
            <a:xfrm>
              <a:off x="8528801" y="2745814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max pool 2x2x2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34931D-D815-1042-D37F-36A065C4B870}"/>
                </a:ext>
              </a:extLst>
            </p:cNvPr>
            <p:cNvSpPr txBox="1"/>
            <p:nvPr/>
          </p:nvSpPr>
          <p:spPr>
            <a:xfrm>
              <a:off x="8537438" y="3039636"/>
              <a:ext cx="6169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flatten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2162BA-F19F-22BE-EAF7-BB2E3F4138D4}"/>
              </a:ext>
            </a:extLst>
          </p:cNvPr>
          <p:cNvCxnSpPr>
            <a:cxnSpLocks/>
          </p:cNvCxnSpPr>
          <p:nvPr/>
        </p:nvCxnSpPr>
        <p:spPr>
          <a:xfrm>
            <a:off x="4991096" y="7083588"/>
            <a:ext cx="0" cy="12668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167FED-F0B2-E127-5280-2287005A9650}"/>
              </a:ext>
            </a:extLst>
          </p:cNvPr>
          <p:cNvSpPr/>
          <p:nvPr/>
        </p:nvSpPr>
        <p:spPr>
          <a:xfrm>
            <a:off x="2808167" y="566471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494F5-28F9-457B-F4EA-46286D111B27}"/>
              </a:ext>
            </a:extLst>
          </p:cNvPr>
          <p:cNvSpPr txBox="1"/>
          <p:nvPr/>
        </p:nvSpPr>
        <p:spPr>
          <a:xfrm rot="16200000">
            <a:off x="4546191" y="751418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27,648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0166AA-748A-163C-B162-69B59EE2D592}"/>
              </a:ext>
            </a:extLst>
          </p:cNvPr>
          <p:cNvSpPr/>
          <p:nvPr/>
        </p:nvSpPr>
        <p:spPr>
          <a:xfrm>
            <a:off x="5114085" y="7649992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5A7B70-B5EE-DD90-55B5-7C2BC563E03A}"/>
              </a:ext>
            </a:extLst>
          </p:cNvPr>
          <p:cNvCxnSpPr>
            <a:cxnSpLocks/>
          </p:cNvCxnSpPr>
          <p:nvPr/>
        </p:nvCxnSpPr>
        <p:spPr>
          <a:xfrm>
            <a:off x="5543546" y="7396934"/>
            <a:ext cx="0" cy="47071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B301F9-31AE-0A4C-C28E-D210303B63E2}"/>
              </a:ext>
            </a:extLst>
          </p:cNvPr>
          <p:cNvSpPr txBox="1"/>
          <p:nvPr/>
        </p:nvSpPr>
        <p:spPr>
          <a:xfrm rot="16200000">
            <a:off x="5119275" y="752026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F140A-C310-7EE6-90C8-B5040CC9256C}"/>
              </a:ext>
            </a:extLst>
          </p:cNvPr>
          <p:cNvSpPr txBox="1"/>
          <p:nvPr/>
        </p:nvSpPr>
        <p:spPr>
          <a:xfrm>
            <a:off x="3028067" y="5803839"/>
            <a:ext cx="121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fully connected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69BB55E-19D0-8465-1EEA-575B00BE8EEB}"/>
              </a:ext>
            </a:extLst>
          </p:cNvPr>
          <p:cNvSpPr/>
          <p:nvPr/>
        </p:nvSpPr>
        <p:spPr>
          <a:xfrm>
            <a:off x="5666295" y="7649992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28F2CC-10AF-3C5A-9AEF-6AEF7ECF4917}"/>
              </a:ext>
            </a:extLst>
          </p:cNvPr>
          <p:cNvCxnSpPr>
            <a:cxnSpLocks/>
          </p:cNvCxnSpPr>
          <p:nvPr/>
        </p:nvCxnSpPr>
        <p:spPr>
          <a:xfrm>
            <a:off x="6095756" y="7396934"/>
            <a:ext cx="0" cy="47071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E8304C-CD81-6D52-6186-18203B70C016}"/>
              </a:ext>
            </a:extLst>
          </p:cNvPr>
          <p:cNvSpPr txBox="1"/>
          <p:nvPr/>
        </p:nvSpPr>
        <p:spPr>
          <a:xfrm rot="16200000">
            <a:off x="5671485" y="752026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1,000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EB623E-83D0-DA51-F8D1-2071E8E846C8}"/>
              </a:ext>
            </a:extLst>
          </p:cNvPr>
          <p:cNvCxnSpPr>
            <a:cxnSpLocks/>
          </p:cNvCxnSpPr>
          <p:nvPr/>
        </p:nvCxnSpPr>
        <p:spPr>
          <a:xfrm>
            <a:off x="6143959" y="7396934"/>
            <a:ext cx="0" cy="47071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77E3A757-BD69-F62E-04A1-BA38F7D398DE}"/>
              </a:ext>
            </a:extLst>
          </p:cNvPr>
          <p:cNvSpPr/>
          <p:nvPr/>
        </p:nvSpPr>
        <p:spPr>
          <a:xfrm>
            <a:off x="6266708" y="7649992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A953BC-7E4A-D382-7DE8-3D4A55B90510}"/>
              </a:ext>
            </a:extLst>
          </p:cNvPr>
          <p:cNvSpPr txBox="1"/>
          <p:nvPr/>
        </p:nvSpPr>
        <p:spPr>
          <a:xfrm>
            <a:off x="6629665" y="6959100"/>
            <a:ext cx="266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16D27A-3EC4-A75E-EFDE-3731341C7CC4}"/>
              </a:ext>
            </a:extLst>
          </p:cNvPr>
          <p:cNvSpPr txBox="1"/>
          <p:nvPr/>
        </p:nvSpPr>
        <p:spPr>
          <a:xfrm>
            <a:off x="6449261" y="7258050"/>
            <a:ext cx="739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Lesion 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6108E0-2EC2-EC05-79F1-5A6014C91B37}"/>
              </a:ext>
            </a:extLst>
          </p:cNvPr>
          <p:cNvSpPr txBox="1"/>
          <p:nvPr/>
        </p:nvSpPr>
        <p:spPr>
          <a:xfrm>
            <a:off x="6449266" y="7535049"/>
            <a:ext cx="739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Lesion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62BF50-8A89-9AED-08F1-864C0EA58F31}"/>
              </a:ext>
            </a:extLst>
          </p:cNvPr>
          <p:cNvSpPr txBox="1"/>
          <p:nvPr/>
        </p:nvSpPr>
        <p:spPr>
          <a:xfrm>
            <a:off x="6449261" y="7810652"/>
            <a:ext cx="739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Lesion 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5ED411-7C4C-2A02-6829-7E9731B54651}"/>
              </a:ext>
            </a:extLst>
          </p:cNvPr>
          <p:cNvSpPr txBox="1"/>
          <p:nvPr/>
        </p:nvSpPr>
        <p:spPr>
          <a:xfrm>
            <a:off x="6322019" y="8086877"/>
            <a:ext cx="99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 lesion (3)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FA78F4-11DA-1D74-A16B-27799570DC98}"/>
              </a:ext>
            </a:extLst>
          </p:cNvPr>
          <p:cNvSpPr txBox="1"/>
          <p:nvPr/>
        </p:nvSpPr>
        <p:spPr>
          <a:xfrm>
            <a:off x="2109056" y="9051317"/>
            <a:ext cx="2215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3D classification from scratch</a:t>
            </a:r>
          </a:p>
        </p:txBody>
      </p:sp>
    </p:spTree>
    <p:extLst>
      <p:ext uri="{BB962C8B-B14F-4D97-AF65-F5344CB8AC3E}">
        <p14:creationId xmlns:p14="http://schemas.microsoft.com/office/powerpoint/2010/main" val="116412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BBB28-9C41-3DE5-D23C-EAC54F57B07E}"/>
              </a:ext>
            </a:extLst>
          </p:cNvPr>
          <p:cNvCxnSpPr>
            <a:cxnSpLocks/>
          </p:cNvCxnSpPr>
          <p:nvPr/>
        </p:nvCxnSpPr>
        <p:spPr>
          <a:xfrm>
            <a:off x="400046" y="4251794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6CCB01-77C2-C58A-8203-A280DB82DCB8}"/>
              </a:ext>
            </a:extLst>
          </p:cNvPr>
          <p:cNvSpPr/>
          <p:nvPr/>
        </p:nvSpPr>
        <p:spPr>
          <a:xfrm>
            <a:off x="595316" y="4251794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708BD-7751-0018-E56E-C040D6A0ED4A}"/>
              </a:ext>
            </a:extLst>
          </p:cNvPr>
          <p:cNvSpPr/>
          <p:nvPr/>
        </p:nvSpPr>
        <p:spPr>
          <a:xfrm>
            <a:off x="834394" y="4251794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70C45-85A8-8AD5-FB7F-A0EA19F13853}"/>
              </a:ext>
            </a:extLst>
          </p:cNvPr>
          <p:cNvSpPr/>
          <p:nvPr/>
        </p:nvSpPr>
        <p:spPr>
          <a:xfrm>
            <a:off x="1037473" y="6009155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750F6-9682-FD35-5D47-AF0BCB5A0307}"/>
              </a:ext>
            </a:extLst>
          </p:cNvPr>
          <p:cNvSpPr/>
          <p:nvPr/>
        </p:nvSpPr>
        <p:spPr>
          <a:xfrm>
            <a:off x="1009846" y="7033094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6D82E-33F3-2A17-7186-E4BCF43DCA13}"/>
              </a:ext>
            </a:extLst>
          </p:cNvPr>
          <p:cNvSpPr/>
          <p:nvPr/>
        </p:nvSpPr>
        <p:spPr>
          <a:xfrm>
            <a:off x="1367605" y="7033094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662F2-B5AF-B20B-C8BC-BC4BC3AA6A6B}"/>
              </a:ext>
            </a:extLst>
          </p:cNvPr>
          <p:cNvSpPr txBox="1"/>
          <p:nvPr/>
        </p:nvSpPr>
        <p:spPr>
          <a:xfrm>
            <a:off x="266836" y="401289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5E39B-D438-DA52-515D-AA583472D64B}"/>
              </a:ext>
            </a:extLst>
          </p:cNvPr>
          <p:cNvSpPr txBox="1"/>
          <p:nvPr/>
        </p:nvSpPr>
        <p:spPr>
          <a:xfrm>
            <a:off x="439326" y="4016888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85C90-EB8C-0E87-59E4-931C20BBB936}"/>
              </a:ext>
            </a:extLst>
          </p:cNvPr>
          <p:cNvSpPr txBox="1"/>
          <p:nvPr/>
        </p:nvSpPr>
        <p:spPr>
          <a:xfrm>
            <a:off x="686463" y="4016500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80113-0B15-EB2A-E7B0-5424FDFF7AC5}"/>
              </a:ext>
            </a:extLst>
          </p:cNvPr>
          <p:cNvSpPr txBox="1"/>
          <p:nvPr/>
        </p:nvSpPr>
        <p:spPr>
          <a:xfrm>
            <a:off x="898651" y="5765498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76802-79EC-EF39-014B-23B918B45EE1}"/>
              </a:ext>
            </a:extLst>
          </p:cNvPr>
          <p:cNvSpPr txBox="1"/>
          <p:nvPr/>
        </p:nvSpPr>
        <p:spPr>
          <a:xfrm>
            <a:off x="856310" y="6790020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B0F68-7713-B696-BD93-DCE70944B90D}"/>
              </a:ext>
            </a:extLst>
          </p:cNvPr>
          <p:cNvSpPr txBox="1"/>
          <p:nvPr/>
        </p:nvSpPr>
        <p:spPr>
          <a:xfrm>
            <a:off x="1222508" y="678963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D8BB0-2D0D-3C11-C285-B05669276EF3}"/>
              </a:ext>
            </a:extLst>
          </p:cNvPr>
          <p:cNvSpPr/>
          <p:nvPr/>
        </p:nvSpPr>
        <p:spPr>
          <a:xfrm>
            <a:off x="1346173" y="7780809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A3099C-A59B-8901-6AA8-1BF57DBC5C1F}"/>
              </a:ext>
            </a:extLst>
          </p:cNvPr>
          <p:cNvSpPr/>
          <p:nvPr/>
        </p:nvSpPr>
        <p:spPr>
          <a:xfrm>
            <a:off x="1811225" y="7780809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98DBB7-C597-5DFD-4E74-C1737A258EE3}"/>
              </a:ext>
            </a:extLst>
          </p:cNvPr>
          <p:cNvSpPr txBox="1"/>
          <p:nvPr/>
        </p:nvSpPr>
        <p:spPr>
          <a:xfrm>
            <a:off x="1251756" y="7529331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9C741-2A7F-2DE8-3D01-15623C6B1218}"/>
              </a:ext>
            </a:extLst>
          </p:cNvPr>
          <p:cNvSpPr txBox="1"/>
          <p:nvPr/>
        </p:nvSpPr>
        <p:spPr>
          <a:xfrm>
            <a:off x="1713210" y="7528943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261AC-71D1-1B4B-EC87-904CA0751128}"/>
              </a:ext>
            </a:extLst>
          </p:cNvPr>
          <p:cNvGrpSpPr/>
          <p:nvPr/>
        </p:nvGrpSpPr>
        <p:grpSpPr>
          <a:xfrm>
            <a:off x="1726821" y="8187934"/>
            <a:ext cx="1185386" cy="319866"/>
            <a:chOff x="2213227" y="3332959"/>
            <a:chExt cx="629928" cy="5103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26970C-E357-8E1C-7865-CE04029E0817}"/>
                </a:ext>
              </a:extLst>
            </p:cNvPr>
            <p:cNvGrpSpPr/>
            <p:nvPr/>
          </p:nvGrpSpPr>
          <p:grpSpPr>
            <a:xfrm>
              <a:off x="2213227" y="3686178"/>
              <a:ext cx="629928" cy="157161"/>
              <a:chOff x="962441" y="2114550"/>
              <a:chExt cx="200968" cy="6381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F5A9EB-AE41-78DB-4F6D-7BD2D48AD838}"/>
                  </a:ext>
                </a:extLst>
              </p:cNvPr>
              <p:cNvSpPr/>
              <p:nvPr/>
            </p:nvSpPr>
            <p:spPr>
              <a:xfrm>
                <a:off x="962441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5367B7-BF14-93C8-E462-DB69AFFABD5A}"/>
                  </a:ext>
                </a:extLst>
              </p:cNvPr>
              <p:cNvSpPr/>
              <p:nvPr/>
            </p:nvSpPr>
            <p:spPr>
              <a:xfrm>
                <a:off x="1083350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D576A-A38F-E98A-5A5D-A577654E46F4}"/>
                </a:ext>
              </a:extLst>
            </p:cNvPr>
            <p:cNvSpPr txBox="1"/>
            <p:nvPr/>
          </p:nvSpPr>
          <p:spPr>
            <a:xfrm>
              <a:off x="2227125" y="3332959"/>
              <a:ext cx="228468" cy="441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FD0B5A-ACFF-2271-13ED-8CBE52DB08CB}"/>
              </a:ext>
            </a:extLst>
          </p:cNvPr>
          <p:cNvGrpSpPr/>
          <p:nvPr/>
        </p:nvGrpSpPr>
        <p:grpSpPr>
          <a:xfrm>
            <a:off x="4667043" y="7529331"/>
            <a:ext cx="1119910" cy="408639"/>
            <a:chOff x="3976485" y="3434700"/>
            <a:chExt cx="1119910" cy="4086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5CF8C75-5BFA-C1E4-7396-C5DE209378F1}"/>
                </a:ext>
              </a:extLst>
            </p:cNvPr>
            <p:cNvSpPr/>
            <p:nvPr/>
          </p:nvSpPr>
          <p:spPr>
            <a:xfrm>
              <a:off x="4760882" y="3686178"/>
              <a:ext cx="250944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CBACDB2-EABE-D279-D9BB-3E5978C6B9CE}"/>
                </a:ext>
              </a:extLst>
            </p:cNvPr>
            <p:cNvSpPr txBox="1"/>
            <p:nvPr/>
          </p:nvSpPr>
          <p:spPr>
            <a:xfrm>
              <a:off x="4666469" y="3434700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256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B0CE1D-1AF4-92FE-97C5-2C249293F143}"/>
                </a:ext>
              </a:extLst>
            </p:cNvPr>
            <p:cNvSpPr txBox="1"/>
            <p:nvPr/>
          </p:nvSpPr>
          <p:spPr>
            <a:xfrm>
              <a:off x="3976485" y="3439074"/>
              <a:ext cx="7569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256+256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413DC95-6ACB-909B-99A2-0E400DB31177}"/>
                </a:ext>
              </a:extLst>
            </p:cNvPr>
            <p:cNvSpPr/>
            <p:nvPr/>
          </p:nvSpPr>
          <p:spPr>
            <a:xfrm>
              <a:off x="4357688" y="3686178"/>
              <a:ext cx="215511" cy="15716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FF8427-EA96-794A-E8B2-3ECB5C59116E}"/>
                </a:ext>
              </a:extLst>
            </p:cNvPr>
            <p:cNvSpPr/>
            <p:nvPr/>
          </p:nvSpPr>
          <p:spPr>
            <a:xfrm>
              <a:off x="4142177" y="3686178"/>
              <a:ext cx="215511" cy="15716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E5F779-DFF5-B501-5BB0-C98D9DA071EB}"/>
              </a:ext>
            </a:extLst>
          </p:cNvPr>
          <p:cNvGrpSpPr/>
          <p:nvPr/>
        </p:nvGrpSpPr>
        <p:grpSpPr>
          <a:xfrm>
            <a:off x="5591824" y="5767009"/>
            <a:ext cx="747423" cy="880322"/>
            <a:chOff x="1683063" y="1209114"/>
            <a:chExt cx="747423" cy="8803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E44347-5382-0CAD-97F7-B8815A8803A3}"/>
                </a:ext>
              </a:extLst>
            </p:cNvPr>
            <p:cNvSpPr/>
            <p:nvPr/>
          </p:nvSpPr>
          <p:spPr>
            <a:xfrm>
              <a:off x="2207063" y="1451496"/>
              <a:ext cx="90785" cy="6379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6CF43F-AF89-FBBF-CE87-6D533AA46748}"/>
                </a:ext>
              </a:extLst>
            </p:cNvPr>
            <p:cNvSpPr txBox="1"/>
            <p:nvPr/>
          </p:nvSpPr>
          <p:spPr>
            <a:xfrm>
              <a:off x="2082313" y="1209114"/>
              <a:ext cx="348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95E768-F65E-5256-D068-0CF89BD5E9F7}"/>
                </a:ext>
              </a:extLst>
            </p:cNvPr>
            <p:cNvSpPr txBox="1"/>
            <p:nvPr/>
          </p:nvSpPr>
          <p:spPr>
            <a:xfrm>
              <a:off x="1683063" y="1214317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128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9495A3-530C-ACCA-5F49-F59A6A3CB948}"/>
                </a:ext>
              </a:extLst>
            </p:cNvPr>
            <p:cNvSpPr/>
            <p:nvPr/>
          </p:nvSpPr>
          <p:spPr>
            <a:xfrm>
              <a:off x="1782684" y="1451496"/>
              <a:ext cx="111533" cy="6379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C55566E-C6D2-1DFD-EC13-3A3D4D34A4B8}"/>
                </a:ext>
              </a:extLst>
            </p:cNvPr>
            <p:cNvSpPr/>
            <p:nvPr/>
          </p:nvSpPr>
          <p:spPr>
            <a:xfrm>
              <a:off x="1912761" y="1451496"/>
              <a:ext cx="90785" cy="6379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2F5FAF-3578-018B-782B-3E0063782FA2}"/>
              </a:ext>
            </a:extLst>
          </p:cNvPr>
          <p:cNvGrpSpPr/>
          <p:nvPr/>
        </p:nvGrpSpPr>
        <p:grpSpPr>
          <a:xfrm>
            <a:off x="5977187" y="3997929"/>
            <a:ext cx="620304" cy="1520693"/>
            <a:chOff x="1532184" y="1322757"/>
            <a:chExt cx="1303573" cy="76667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1B503A2-B5DB-CB56-B416-91704B9D94C5}"/>
                </a:ext>
              </a:extLst>
            </p:cNvPr>
            <p:cNvSpPr/>
            <p:nvPr/>
          </p:nvSpPr>
          <p:spPr>
            <a:xfrm>
              <a:off x="2420575" y="1451496"/>
              <a:ext cx="90785" cy="6379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288B1A0-B466-CAC8-4BEF-ECE19C7E5410}"/>
                </a:ext>
              </a:extLst>
            </p:cNvPr>
            <p:cNvSpPr txBox="1"/>
            <p:nvPr/>
          </p:nvSpPr>
          <p:spPr>
            <a:xfrm>
              <a:off x="2104069" y="1322757"/>
              <a:ext cx="731688" cy="13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07E933-3263-2F27-E141-F027F079E681}"/>
                </a:ext>
              </a:extLst>
            </p:cNvPr>
            <p:cNvSpPr txBox="1"/>
            <p:nvPr/>
          </p:nvSpPr>
          <p:spPr>
            <a:xfrm>
              <a:off x="1532184" y="1326360"/>
              <a:ext cx="731688" cy="139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64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4A5C4A9-DF51-9C5F-1B12-8479486A44D7}"/>
                </a:ext>
              </a:extLst>
            </p:cNvPr>
            <p:cNvSpPr/>
            <p:nvPr/>
          </p:nvSpPr>
          <p:spPr>
            <a:xfrm>
              <a:off x="1782684" y="1451496"/>
              <a:ext cx="111533" cy="63794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5B55BF9-1F09-94ED-0300-F55254D9D411}"/>
                </a:ext>
              </a:extLst>
            </p:cNvPr>
            <p:cNvSpPr/>
            <p:nvPr/>
          </p:nvSpPr>
          <p:spPr>
            <a:xfrm>
              <a:off x="1912761" y="1451496"/>
              <a:ext cx="90785" cy="63794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7E19EA-8318-7AA1-D56F-060AC7EB0F01}"/>
              </a:ext>
            </a:extLst>
          </p:cNvPr>
          <p:cNvGrpSpPr/>
          <p:nvPr/>
        </p:nvGrpSpPr>
        <p:grpSpPr>
          <a:xfrm>
            <a:off x="6672374" y="4251794"/>
            <a:ext cx="80360" cy="1266825"/>
            <a:chOff x="3572828" y="500063"/>
            <a:chExt cx="28100" cy="126682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C5ACDD4-9845-6349-41BA-2B98EE6D6162}"/>
                </a:ext>
              </a:extLst>
            </p:cNvPr>
            <p:cNvCxnSpPr>
              <a:cxnSpLocks/>
            </p:cNvCxnSpPr>
            <p:nvPr/>
          </p:nvCxnSpPr>
          <p:spPr>
            <a:xfrm>
              <a:off x="35728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95279E0-3C0A-60A5-5E74-7BFBCF160DD6}"/>
                </a:ext>
              </a:extLst>
            </p:cNvPr>
            <p:cNvCxnSpPr>
              <a:cxnSpLocks/>
            </p:cNvCxnSpPr>
            <p:nvPr/>
          </p:nvCxnSpPr>
          <p:spPr>
            <a:xfrm>
              <a:off x="3586640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669DAA8-8503-55FD-2395-D9F8F72E21F1}"/>
                </a:ext>
              </a:extLst>
            </p:cNvPr>
            <p:cNvCxnSpPr>
              <a:cxnSpLocks/>
            </p:cNvCxnSpPr>
            <p:nvPr/>
          </p:nvCxnSpPr>
          <p:spPr>
            <a:xfrm>
              <a:off x="36009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6E5A78AE-7D10-2E12-3E39-BC0FB989169A}"/>
              </a:ext>
            </a:extLst>
          </p:cNvPr>
          <p:cNvSpPr txBox="1"/>
          <p:nvPr/>
        </p:nvSpPr>
        <p:spPr>
          <a:xfrm>
            <a:off x="6585474" y="400269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C5A1F19-4921-FF75-898C-5FB538CA1371}"/>
              </a:ext>
            </a:extLst>
          </p:cNvPr>
          <p:cNvSpPr/>
          <p:nvPr/>
        </p:nvSpPr>
        <p:spPr>
          <a:xfrm>
            <a:off x="674093" y="484428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7FF1EAC-6868-CEF7-6E26-6E5B51885F40}"/>
              </a:ext>
            </a:extLst>
          </p:cNvPr>
          <p:cNvSpPr/>
          <p:nvPr/>
        </p:nvSpPr>
        <p:spPr>
          <a:xfrm>
            <a:off x="430562" y="484428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5849E07-110D-DA93-E1C9-6FA0FBF18F3F}"/>
              </a:ext>
            </a:extLst>
          </p:cNvPr>
          <p:cNvSpPr/>
          <p:nvPr/>
        </p:nvSpPr>
        <p:spPr>
          <a:xfrm>
            <a:off x="897927" y="629612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A68887D0-9DDA-7B51-BF4A-1D5002BEAB3D}"/>
              </a:ext>
            </a:extLst>
          </p:cNvPr>
          <p:cNvSpPr/>
          <p:nvPr/>
        </p:nvSpPr>
        <p:spPr>
          <a:xfrm>
            <a:off x="1202587" y="7158558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31AA60E3-00CB-EB89-4E41-FFF2207FF477}"/>
              </a:ext>
            </a:extLst>
          </p:cNvPr>
          <p:cNvSpPr/>
          <p:nvPr/>
        </p:nvSpPr>
        <p:spPr>
          <a:xfrm>
            <a:off x="1636257" y="7816946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83364DB0-9074-C08E-BC07-6064BB8AFD2A}"/>
              </a:ext>
            </a:extLst>
          </p:cNvPr>
          <p:cNvSpPr/>
          <p:nvPr/>
        </p:nvSpPr>
        <p:spPr>
          <a:xfrm>
            <a:off x="3423880" y="889744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EBED370-9F82-13F9-1DC3-865AF42CE154}"/>
              </a:ext>
            </a:extLst>
          </p:cNvPr>
          <p:cNvSpPr/>
          <p:nvPr/>
        </p:nvSpPr>
        <p:spPr>
          <a:xfrm>
            <a:off x="2254456" y="8405569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07741883-C894-9DC2-4DDA-DB97129CFC55}"/>
              </a:ext>
            </a:extLst>
          </p:cNvPr>
          <p:cNvSpPr/>
          <p:nvPr/>
        </p:nvSpPr>
        <p:spPr>
          <a:xfrm>
            <a:off x="5298998" y="7816946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68EFF8-7309-2866-FF58-2D36CA7A61BB}"/>
              </a:ext>
            </a:extLst>
          </p:cNvPr>
          <p:cNvGrpSpPr/>
          <p:nvPr/>
        </p:nvGrpSpPr>
        <p:grpSpPr>
          <a:xfrm>
            <a:off x="5277366" y="6785002"/>
            <a:ext cx="789789" cy="571942"/>
            <a:chOff x="5101157" y="2814197"/>
            <a:chExt cx="789789" cy="57194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F6E26D8-8D01-8C97-3A7D-6026535AA921}"/>
                </a:ext>
              </a:extLst>
            </p:cNvPr>
            <p:cNvGrpSpPr/>
            <p:nvPr/>
          </p:nvGrpSpPr>
          <p:grpSpPr>
            <a:xfrm>
              <a:off x="5101157" y="2814197"/>
              <a:ext cx="789789" cy="571942"/>
              <a:chOff x="3959091" y="3567641"/>
              <a:chExt cx="1267262" cy="27569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0D15A11-C96A-BD3F-B381-3E75328EFAD1}"/>
                  </a:ext>
                </a:extLst>
              </p:cNvPr>
              <p:cNvSpPr/>
              <p:nvPr/>
            </p:nvSpPr>
            <p:spPr>
              <a:xfrm>
                <a:off x="4760882" y="3686178"/>
                <a:ext cx="250944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C86C08-C1FE-909F-3098-B95DF31D9648}"/>
                  </a:ext>
                </a:extLst>
              </p:cNvPr>
              <p:cNvSpPr txBox="1"/>
              <p:nvPr/>
            </p:nvSpPr>
            <p:spPr>
              <a:xfrm>
                <a:off x="4536512" y="3567854"/>
                <a:ext cx="689841" cy="133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128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670347-5E44-3838-CFAC-217AAD424146}"/>
                  </a:ext>
                </a:extLst>
              </p:cNvPr>
              <p:cNvSpPr txBox="1"/>
              <p:nvPr/>
            </p:nvSpPr>
            <p:spPr>
              <a:xfrm>
                <a:off x="3959091" y="3567641"/>
                <a:ext cx="689841" cy="133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256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D27A618-7A0E-DB7E-0D3D-7703EE502A3C}"/>
                  </a:ext>
                </a:extLst>
              </p:cNvPr>
              <p:cNvSpPr/>
              <p:nvPr/>
            </p:nvSpPr>
            <p:spPr>
              <a:xfrm>
                <a:off x="4306744" y="3686178"/>
                <a:ext cx="215510" cy="15716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9A4967-BB68-108A-30A0-0817B8DE30F8}"/>
                  </a:ext>
                </a:extLst>
              </p:cNvPr>
              <p:cNvSpPr/>
              <p:nvPr/>
            </p:nvSpPr>
            <p:spPr>
              <a:xfrm>
                <a:off x="4091236" y="3686178"/>
                <a:ext cx="215510" cy="157161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830E6239-211D-1553-0C75-87AA61CDA32E}"/>
                </a:ext>
              </a:extLst>
            </p:cNvPr>
            <p:cNvSpPr/>
            <p:nvPr/>
          </p:nvSpPr>
          <p:spPr>
            <a:xfrm>
              <a:off x="5464180" y="3187752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4931E71F-89E6-9EDE-243A-280CCC682986}"/>
              </a:ext>
            </a:extLst>
          </p:cNvPr>
          <p:cNvSpPr/>
          <p:nvPr/>
        </p:nvSpPr>
        <p:spPr>
          <a:xfrm>
            <a:off x="5942899" y="627352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19EEDE52-0542-EF9A-B211-33F065B06F44}"/>
              </a:ext>
            </a:extLst>
          </p:cNvPr>
          <p:cNvSpPr/>
          <p:nvPr/>
        </p:nvSpPr>
        <p:spPr>
          <a:xfrm>
            <a:off x="6238424" y="481732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B0049070-8398-798A-D235-7C20D1A28866}"/>
              </a:ext>
            </a:extLst>
          </p:cNvPr>
          <p:cNvSpPr/>
          <p:nvPr/>
        </p:nvSpPr>
        <p:spPr>
          <a:xfrm>
            <a:off x="6506073" y="4830817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8CF078E-ABAD-A242-A61E-FFBF982EDFEB}"/>
              </a:ext>
            </a:extLst>
          </p:cNvPr>
          <p:cNvSpPr/>
          <p:nvPr/>
        </p:nvSpPr>
        <p:spPr>
          <a:xfrm rot="5400000">
            <a:off x="791897" y="563253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4CDD06-54A3-6B0F-9121-0FF4B25A93AA}"/>
              </a:ext>
            </a:extLst>
          </p:cNvPr>
          <p:cNvSpPr/>
          <p:nvPr/>
        </p:nvSpPr>
        <p:spPr>
          <a:xfrm rot="5400000">
            <a:off x="1016120" y="671357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24F55208-F135-635C-8E19-F029CBE64FB0}"/>
              </a:ext>
            </a:extLst>
          </p:cNvPr>
          <p:cNvSpPr/>
          <p:nvPr/>
        </p:nvSpPr>
        <p:spPr>
          <a:xfrm rot="5400000">
            <a:off x="1388090" y="744888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013DD2E-602A-F612-20BA-825E968A144D}"/>
              </a:ext>
            </a:extLst>
          </p:cNvPr>
          <p:cNvSpPr/>
          <p:nvPr/>
        </p:nvSpPr>
        <p:spPr>
          <a:xfrm rot="5400000">
            <a:off x="1890054" y="808656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B5CE59B2-73F2-9641-80AA-D9B885ACFEAF}"/>
              </a:ext>
            </a:extLst>
          </p:cNvPr>
          <p:cNvSpPr/>
          <p:nvPr/>
        </p:nvSpPr>
        <p:spPr>
          <a:xfrm rot="16200000">
            <a:off x="4164354" y="859707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B51507A8-ED45-97AA-DAE1-2FADA4883A82}"/>
              </a:ext>
            </a:extLst>
          </p:cNvPr>
          <p:cNvSpPr/>
          <p:nvPr/>
        </p:nvSpPr>
        <p:spPr>
          <a:xfrm rot="16200000">
            <a:off x="5089427" y="807254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E32337C5-70FE-DD3B-3D03-55A1B93ED876}"/>
              </a:ext>
            </a:extLst>
          </p:cNvPr>
          <p:cNvSpPr/>
          <p:nvPr/>
        </p:nvSpPr>
        <p:spPr>
          <a:xfrm rot="16200000">
            <a:off x="5509009" y="7445773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38FBC7F1-D332-F4BC-41D9-92E15E9BC2D4}"/>
              </a:ext>
            </a:extLst>
          </p:cNvPr>
          <p:cNvSpPr/>
          <p:nvPr/>
        </p:nvSpPr>
        <p:spPr>
          <a:xfrm rot="16200000">
            <a:off x="5794490" y="671171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AE0F2F3-2574-EDD0-9A03-94908B6DE6CE}"/>
              </a:ext>
            </a:extLst>
          </p:cNvPr>
          <p:cNvSpPr/>
          <p:nvPr/>
        </p:nvSpPr>
        <p:spPr>
          <a:xfrm>
            <a:off x="1083588" y="4840614"/>
            <a:ext cx="4502037" cy="585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A05DBA03-C818-F6B9-95F0-6FB4F5233049}"/>
              </a:ext>
            </a:extLst>
          </p:cNvPr>
          <p:cNvSpPr/>
          <p:nvPr/>
        </p:nvSpPr>
        <p:spPr>
          <a:xfrm>
            <a:off x="1275598" y="6305921"/>
            <a:ext cx="3929816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8BAF5AC6-5E38-71E8-43B1-EFCA5B3A9D97}"/>
              </a:ext>
            </a:extLst>
          </p:cNvPr>
          <p:cNvSpPr/>
          <p:nvPr/>
        </p:nvSpPr>
        <p:spPr>
          <a:xfrm>
            <a:off x="1725363" y="7180426"/>
            <a:ext cx="336182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C09D530C-1121-D7F6-9727-3861A8F84507}"/>
              </a:ext>
            </a:extLst>
          </p:cNvPr>
          <p:cNvSpPr/>
          <p:nvPr/>
        </p:nvSpPr>
        <p:spPr>
          <a:xfrm>
            <a:off x="2497874" y="7828090"/>
            <a:ext cx="1937732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964033-258D-29A5-EF31-623DEF870112}"/>
              </a:ext>
            </a:extLst>
          </p:cNvPr>
          <p:cNvSpPr txBox="1"/>
          <p:nvPr/>
        </p:nvSpPr>
        <p:spPr>
          <a:xfrm rot="16200000">
            <a:off x="-250939" y="4746705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D2C09F-70B9-F7F7-3EDB-1EE904A92100}"/>
              </a:ext>
            </a:extLst>
          </p:cNvPr>
          <p:cNvSpPr txBox="1"/>
          <p:nvPr/>
        </p:nvSpPr>
        <p:spPr>
          <a:xfrm rot="16200000">
            <a:off x="176379" y="6198545"/>
            <a:ext cx="93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12B28D-4E7C-5F27-EBF3-C03BCEED9B99}"/>
              </a:ext>
            </a:extLst>
          </p:cNvPr>
          <p:cNvSpPr txBox="1"/>
          <p:nvPr/>
        </p:nvSpPr>
        <p:spPr>
          <a:xfrm rot="16200000">
            <a:off x="447092" y="7061376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EF98E5-E0C7-DC5B-DA64-58962F29223C}"/>
              </a:ext>
            </a:extLst>
          </p:cNvPr>
          <p:cNvSpPr txBox="1"/>
          <p:nvPr/>
        </p:nvSpPr>
        <p:spPr>
          <a:xfrm rot="16200000">
            <a:off x="804884" y="7726636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7CEF02-7CD6-8E91-D97E-325ACC379A97}"/>
              </a:ext>
            </a:extLst>
          </p:cNvPr>
          <p:cNvSpPr txBox="1"/>
          <p:nvPr/>
        </p:nvSpPr>
        <p:spPr>
          <a:xfrm rot="16200000">
            <a:off x="1267925" y="830406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6DE249-9A72-D707-97C5-BE5D1C95E7E6}"/>
              </a:ext>
            </a:extLst>
          </p:cNvPr>
          <p:cNvSpPr txBox="1"/>
          <p:nvPr/>
        </p:nvSpPr>
        <p:spPr>
          <a:xfrm rot="16200000">
            <a:off x="5419450" y="473553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8EA0AA3-909F-C5EF-D223-9B39A98B9571}"/>
              </a:ext>
            </a:extLst>
          </p:cNvPr>
          <p:cNvSpPr txBox="1"/>
          <p:nvPr/>
        </p:nvSpPr>
        <p:spPr>
          <a:xfrm rot="16200000">
            <a:off x="5063640" y="6130376"/>
            <a:ext cx="973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3784A9-2C93-1B2A-99B7-25C7086B21C3}"/>
              </a:ext>
            </a:extLst>
          </p:cNvPr>
          <p:cNvSpPr txBox="1"/>
          <p:nvPr/>
        </p:nvSpPr>
        <p:spPr>
          <a:xfrm rot="16200000">
            <a:off x="4832809" y="7055426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AFCB3E-A500-D8C5-466F-E3E78F8BE38F}"/>
              </a:ext>
            </a:extLst>
          </p:cNvPr>
          <p:cNvSpPr txBox="1"/>
          <p:nvPr/>
        </p:nvSpPr>
        <p:spPr>
          <a:xfrm rot="16200000">
            <a:off x="4279471" y="7702565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C8920-FD42-E0FA-0840-0092A55C48C3}"/>
              </a:ext>
            </a:extLst>
          </p:cNvPr>
          <p:cNvSpPr txBox="1"/>
          <p:nvPr/>
        </p:nvSpPr>
        <p:spPr>
          <a:xfrm>
            <a:off x="1818069" y="3720929"/>
            <a:ext cx="2907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3D </a:t>
            </a:r>
            <a:r>
              <a:rPr lang="en-US" sz="2000" b="1" dirty="0" err="1"/>
              <a:t>nnUnet</a:t>
            </a:r>
            <a:r>
              <a:rPr lang="en-US" sz="2000" b="1" dirty="0"/>
              <a:t> architecture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9A141B8-EC26-1259-CC13-932D1656ECAA}"/>
              </a:ext>
            </a:extLst>
          </p:cNvPr>
          <p:cNvGrpSpPr/>
          <p:nvPr/>
        </p:nvGrpSpPr>
        <p:grpSpPr>
          <a:xfrm>
            <a:off x="7139918" y="8032640"/>
            <a:ext cx="3401520" cy="1479236"/>
            <a:chOff x="5993587" y="3632389"/>
            <a:chExt cx="3401520" cy="1479236"/>
          </a:xfrm>
        </p:grpSpPr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8F4692A9-FA27-0F4C-5FC6-D4611C9C0B81}"/>
                </a:ext>
              </a:extLst>
            </p:cNvPr>
            <p:cNvSpPr/>
            <p:nvPr/>
          </p:nvSpPr>
          <p:spPr>
            <a:xfrm>
              <a:off x="6173856" y="3984422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7D8CA8D1-2D93-E235-0460-90658077F78D}"/>
                </a:ext>
              </a:extLst>
            </p:cNvPr>
            <p:cNvSpPr/>
            <p:nvPr/>
          </p:nvSpPr>
          <p:spPr>
            <a:xfrm>
              <a:off x="5993587" y="4194694"/>
              <a:ext cx="306229" cy="89420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24D46FDB-E207-57E5-ABC9-4EFCA87A6FAE}"/>
                </a:ext>
              </a:extLst>
            </p:cNvPr>
            <p:cNvSpPr/>
            <p:nvPr/>
          </p:nvSpPr>
          <p:spPr>
            <a:xfrm rot="5400000">
              <a:off x="6192036" y="446036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ECE74A5-99AC-7A2F-7761-054C41737510}"/>
                </a:ext>
              </a:extLst>
            </p:cNvPr>
            <p:cNvSpPr/>
            <p:nvPr/>
          </p:nvSpPr>
          <p:spPr>
            <a:xfrm rot="16200000">
              <a:off x="6192036" y="4713236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EC455EA5-A497-55BF-4629-9E8806B390F6}"/>
                </a:ext>
              </a:extLst>
            </p:cNvPr>
            <p:cNvSpPr/>
            <p:nvPr/>
          </p:nvSpPr>
          <p:spPr>
            <a:xfrm>
              <a:off x="6173856" y="4953568"/>
              <a:ext cx="125960" cy="45719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9305CBC-41EF-78C4-90A3-CC7142DBA444}"/>
                </a:ext>
              </a:extLst>
            </p:cNvPr>
            <p:cNvSpPr txBox="1"/>
            <p:nvPr/>
          </p:nvSpPr>
          <p:spPr>
            <a:xfrm>
              <a:off x="6379970" y="3879752"/>
              <a:ext cx="233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3x3x3 (stride 1),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893137-A574-A915-DF2C-3806D1AFA658}"/>
                </a:ext>
              </a:extLst>
            </p:cNvPr>
            <p:cNvSpPr txBox="1"/>
            <p:nvPr/>
          </p:nvSpPr>
          <p:spPr>
            <a:xfrm>
              <a:off x="6384002" y="4093416"/>
              <a:ext cx="13388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skip/concatenate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33BDFB4-836C-6B4E-1F95-9C345DAD6E0E}"/>
                </a:ext>
              </a:extLst>
            </p:cNvPr>
            <p:cNvSpPr txBox="1"/>
            <p:nvPr/>
          </p:nvSpPr>
          <p:spPr>
            <a:xfrm>
              <a:off x="6380503" y="4340779"/>
              <a:ext cx="233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3x3x3 (stride 2),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FA4930A-B272-781A-91A3-A8947A55C9E3}"/>
                </a:ext>
              </a:extLst>
            </p:cNvPr>
            <p:cNvSpPr txBox="1"/>
            <p:nvPr/>
          </p:nvSpPr>
          <p:spPr>
            <a:xfrm>
              <a:off x="6358634" y="4608340"/>
              <a:ext cx="3036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transpose 2x2x2 (stride 2),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34931D-D815-1042-D37F-36A065C4B870}"/>
                </a:ext>
              </a:extLst>
            </p:cNvPr>
            <p:cNvSpPr txBox="1"/>
            <p:nvPr/>
          </p:nvSpPr>
          <p:spPr>
            <a:xfrm>
              <a:off x="6379004" y="4834626"/>
              <a:ext cx="914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1x1x1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3FCCEFDA-898D-822D-288C-B685EC153D99}"/>
                </a:ext>
              </a:extLst>
            </p:cNvPr>
            <p:cNvSpPr/>
            <p:nvPr/>
          </p:nvSpPr>
          <p:spPr>
            <a:xfrm>
              <a:off x="6173856" y="3737059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33D2DE-DA6C-4BA7-CFC2-82353280B327}"/>
                </a:ext>
              </a:extLst>
            </p:cNvPr>
            <p:cNvSpPr txBox="1"/>
            <p:nvPr/>
          </p:nvSpPr>
          <p:spPr>
            <a:xfrm>
              <a:off x="6390391" y="3632389"/>
              <a:ext cx="2316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1x3x3 (stride 1),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E2D9B20-A53A-A36A-E187-008532583B70}"/>
              </a:ext>
            </a:extLst>
          </p:cNvPr>
          <p:cNvSpPr/>
          <p:nvPr/>
        </p:nvSpPr>
        <p:spPr>
          <a:xfrm>
            <a:off x="799348" y="6009155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6047C-566D-5303-C282-2B5A4AC7B4B6}"/>
              </a:ext>
            </a:extLst>
          </p:cNvPr>
          <p:cNvSpPr txBox="1"/>
          <p:nvPr/>
        </p:nvSpPr>
        <p:spPr>
          <a:xfrm>
            <a:off x="650861" y="5766812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2C4EF-2C86-C2F0-736C-299FF35E1518}"/>
              </a:ext>
            </a:extLst>
          </p:cNvPr>
          <p:cNvSpPr txBox="1"/>
          <p:nvPr/>
        </p:nvSpPr>
        <p:spPr>
          <a:xfrm>
            <a:off x="924489" y="5521996"/>
            <a:ext cx="185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3x3x3, *stride </a:t>
            </a:r>
            <a:r>
              <a:rPr lang="en-US" sz="1200" b="1" u="sng" dirty="0"/>
              <a:t>1</a:t>
            </a:r>
            <a:r>
              <a:rPr lang="en-US" sz="1200" dirty="0"/>
              <a:t>x2x2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69F07C-AFDF-94DD-1A6B-EF7D26C1C6C8}"/>
              </a:ext>
            </a:extLst>
          </p:cNvPr>
          <p:cNvSpPr/>
          <p:nvPr/>
        </p:nvSpPr>
        <p:spPr>
          <a:xfrm>
            <a:off x="2243650" y="8913017"/>
            <a:ext cx="911118" cy="60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0CB86D-C084-D95B-17C6-1C75330B1DA1}"/>
              </a:ext>
            </a:extLst>
          </p:cNvPr>
          <p:cNvSpPr/>
          <p:nvPr/>
        </p:nvSpPr>
        <p:spPr>
          <a:xfrm>
            <a:off x="3762532" y="8913017"/>
            <a:ext cx="911118" cy="60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1F29B-E603-EB7B-BF04-B5382AD0A1FA}"/>
              </a:ext>
            </a:extLst>
          </p:cNvPr>
          <p:cNvSpPr txBox="1"/>
          <p:nvPr/>
        </p:nvSpPr>
        <p:spPr>
          <a:xfrm>
            <a:off x="2484430" y="8700976"/>
            <a:ext cx="42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3574D-A4A1-E929-6CA1-DB6F62F038E6}"/>
              </a:ext>
            </a:extLst>
          </p:cNvPr>
          <p:cNvSpPr txBox="1"/>
          <p:nvPr/>
        </p:nvSpPr>
        <p:spPr>
          <a:xfrm rot="16200000">
            <a:off x="1873297" y="8827723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4x4x6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8020A67-7AC7-214E-EDD1-34E042D23237}"/>
              </a:ext>
            </a:extLst>
          </p:cNvPr>
          <p:cNvSpPr/>
          <p:nvPr/>
        </p:nvSpPr>
        <p:spPr>
          <a:xfrm rot="5400000">
            <a:off x="2633004" y="861044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0F1073-B1B5-C328-052E-8CD6CE557547}"/>
              </a:ext>
            </a:extLst>
          </p:cNvPr>
          <p:cNvSpPr txBox="1"/>
          <p:nvPr/>
        </p:nvSpPr>
        <p:spPr>
          <a:xfrm>
            <a:off x="4025945" y="8710889"/>
            <a:ext cx="42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6864EF-AEB2-16EA-C9F3-A99CFC72A639}"/>
              </a:ext>
            </a:extLst>
          </p:cNvPr>
          <p:cNvSpPr txBox="1"/>
          <p:nvPr/>
        </p:nvSpPr>
        <p:spPr>
          <a:xfrm rot="16200000">
            <a:off x="3133585" y="829385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15292A0-085E-70F5-10C1-7624BFD2762E}"/>
              </a:ext>
            </a:extLst>
          </p:cNvPr>
          <p:cNvGrpSpPr/>
          <p:nvPr/>
        </p:nvGrpSpPr>
        <p:grpSpPr>
          <a:xfrm>
            <a:off x="3552478" y="8164696"/>
            <a:ext cx="1917125" cy="320311"/>
            <a:chOff x="3733452" y="4412965"/>
            <a:chExt cx="1917125" cy="320311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DA970E7-E751-5585-14CC-EF572908DB9A}"/>
                </a:ext>
              </a:extLst>
            </p:cNvPr>
            <p:cNvSpPr txBox="1"/>
            <p:nvPr/>
          </p:nvSpPr>
          <p:spPr>
            <a:xfrm>
              <a:off x="5154406" y="4412965"/>
              <a:ext cx="429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D686AB8-D606-B7F6-F79D-7385D35CD3A0}"/>
                </a:ext>
              </a:extLst>
            </p:cNvPr>
            <p:cNvSpPr txBox="1"/>
            <p:nvPr/>
          </p:nvSpPr>
          <p:spPr>
            <a:xfrm>
              <a:off x="3773826" y="4415667"/>
              <a:ext cx="821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320 + 320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3453E89-7F1D-735E-0396-11AEA05294B5}"/>
                </a:ext>
              </a:extLst>
            </p:cNvPr>
            <p:cNvGrpSpPr/>
            <p:nvPr/>
          </p:nvGrpSpPr>
          <p:grpSpPr>
            <a:xfrm>
              <a:off x="3733452" y="4651439"/>
              <a:ext cx="1917125" cy="81837"/>
              <a:chOff x="3733452" y="4651440"/>
              <a:chExt cx="869649" cy="64598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2A8AFD4-F05A-3C8E-6AA2-A5315E9C6BEB}"/>
                  </a:ext>
                </a:extLst>
              </p:cNvPr>
              <p:cNvSpPr/>
              <p:nvPr/>
            </p:nvSpPr>
            <p:spPr>
              <a:xfrm>
                <a:off x="4352157" y="4651440"/>
                <a:ext cx="250944" cy="645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872F6B9-B840-9945-429E-CBE290A870F5}"/>
                  </a:ext>
                </a:extLst>
              </p:cNvPr>
              <p:cNvSpPr/>
              <p:nvPr/>
            </p:nvSpPr>
            <p:spPr>
              <a:xfrm>
                <a:off x="3948963" y="4651440"/>
                <a:ext cx="215511" cy="64598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E313A70C-CEE6-BE51-0E1D-3722D1E34E24}"/>
                  </a:ext>
                </a:extLst>
              </p:cNvPr>
              <p:cNvSpPr/>
              <p:nvPr/>
            </p:nvSpPr>
            <p:spPr>
              <a:xfrm>
                <a:off x="3733452" y="4651440"/>
                <a:ext cx="215511" cy="6459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3FC585B3-1B57-D6F7-9D16-CF70672A0EF6}"/>
              </a:ext>
            </a:extLst>
          </p:cNvPr>
          <p:cNvSpPr/>
          <p:nvPr/>
        </p:nvSpPr>
        <p:spPr>
          <a:xfrm>
            <a:off x="4646549" y="8387229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D8EDAABC-F6A9-82B9-A6D5-542BD1A96540}"/>
              </a:ext>
            </a:extLst>
          </p:cNvPr>
          <p:cNvSpPr/>
          <p:nvPr/>
        </p:nvSpPr>
        <p:spPr>
          <a:xfrm>
            <a:off x="3050423" y="8397821"/>
            <a:ext cx="277000" cy="72951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98D81174-4998-85DF-1082-9EE6BBB82FD7}"/>
              </a:ext>
            </a:extLst>
          </p:cNvPr>
          <p:cNvSpPr/>
          <p:nvPr/>
        </p:nvSpPr>
        <p:spPr>
          <a:xfrm rot="16200000">
            <a:off x="6110998" y="565670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55A462-9F89-9F55-E26D-2EEE46B542AA}"/>
              </a:ext>
            </a:extLst>
          </p:cNvPr>
          <p:cNvSpPr txBox="1"/>
          <p:nvPr/>
        </p:nvSpPr>
        <p:spPr>
          <a:xfrm rot="16200000">
            <a:off x="6506139" y="4692317"/>
            <a:ext cx="110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segmentation</a:t>
            </a: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6DA2B1A2-323C-71D4-8399-7BB911A41641}"/>
              </a:ext>
            </a:extLst>
          </p:cNvPr>
          <p:cNvSpPr/>
          <p:nvPr/>
        </p:nvSpPr>
        <p:spPr>
          <a:xfrm>
            <a:off x="6294628" y="6294029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8F718F8-AED5-A275-AD00-C2A0255A1523}"/>
              </a:ext>
            </a:extLst>
          </p:cNvPr>
          <p:cNvGrpSpPr/>
          <p:nvPr/>
        </p:nvGrpSpPr>
        <p:grpSpPr>
          <a:xfrm>
            <a:off x="6499242" y="6009156"/>
            <a:ext cx="57658" cy="634774"/>
            <a:chOff x="3572828" y="500063"/>
            <a:chExt cx="28100" cy="1266825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8E8D6B-1A86-085D-3911-A9FF8D4ED228}"/>
                </a:ext>
              </a:extLst>
            </p:cNvPr>
            <p:cNvCxnSpPr>
              <a:cxnSpLocks/>
            </p:cNvCxnSpPr>
            <p:nvPr/>
          </p:nvCxnSpPr>
          <p:spPr>
            <a:xfrm>
              <a:off x="35728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8D5562A-F814-5FCE-DB73-A4F486776A52}"/>
                </a:ext>
              </a:extLst>
            </p:cNvPr>
            <p:cNvCxnSpPr>
              <a:cxnSpLocks/>
            </p:cNvCxnSpPr>
            <p:nvPr/>
          </p:nvCxnSpPr>
          <p:spPr>
            <a:xfrm>
              <a:off x="3586640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0B102E0-3727-AB59-3149-0D3067BB348D}"/>
                </a:ext>
              </a:extLst>
            </p:cNvPr>
            <p:cNvCxnSpPr>
              <a:cxnSpLocks/>
            </p:cNvCxnSpPr>
            <p:nvPr/>
          </p:nvCxnSpPr>
          <p:spPr>
            <a:xfrm>
              <a:off x="36009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566FC892-D96A-AD09-E51B-57291042BA55}"/>
              </a:ext>
            </a:extLst>
          </p:cNvPr>
          <p:cNvSpPr/>
          <p:nvPr/>
        </p:nvSpPr>
        <p:spPr>
          <a:xfrm>
            <a:off x="6045762" y="7163590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B081B43-1BB8-F06E-8D2A-1C76A4B119D7}"/>
              </a:ext>
            </a:extLst>
          </p:cNvPr>
          <p:cNvGrpSpPr/>
          <p:nvPr/>
        </p:nvGrpSpPr>
        <p:grpSpPr>
          <a:xfrm>
            <a:off x="6250376" y="7030909"/>
            <a:ext cx="45719" cy="326035"/>
            <a:chOff x="3572828" y="500063"/>
            <a:chExt cx="28100" cy="1266825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31A8CC3-C7B9-B212-5FAC-2005E7B89CFE}"/>
                </a:ext>
              </a:extLst>
            </p:cNvPr>
            <p:cNvCxnSpPr>
              <a:cxnSpLocks/>
            </p:cNvCxnSpPr>
            <p:nvPr/>
          </p:nvCxnSpPr>
          <p:spPr>
            <a:xfrm>
              <a:off x="35728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ABF6367-1032-A975-25CF-BD527B81F08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640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37974BE-5DF2-D773-F873-83398CDC9BCB}"/>
                </a:ext>
              </a:extLst>
            </p:cNvPr>
            <p:cNvCxnSpPr>
              <a:cxnSpLocks/>
            </p:cNvCxnSpPr>
            <p:nvPr/>
          </p:nvCxnSpPr>
          <p:spPr>
            <a:xfrm>
              <a:off x="36009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38817A45-7089-755E-B846-694E0C20C342}"/>
              </a:ext>
            </a:extLst>
          </p:cNvPr>
          <p:cNvSpPr/>
          <p:nvPr/>
        </p:nvSpPr>
        <p:spPr>
          <a:xfrm>
            <a:off x="5813334" y="7838319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A3DCA29-41D3-E641-85E6-7F723E0529D9}"/>
              </a:ext>
            </a:extLst>
          </p:cNvPr>
          <p:cNvGrpSpPr/>
          <p:nvPr/>
        </p:nvGrpSpPr>
        <p:grpSpPr>
          <a:xfrm>
            <a:off x="6017948" y="7777800"/>
            <a:ext cx="45719" cy="157161"/>
            <a:chOff x="3572828" y="500063"/>
            <a:chExt cx="28100" cy="1266825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11978BB-6B14-BCEA-534C-554EC8D8687A}"/>
                </a:ext>
              </a:extLst>
            </p:cNvPr>
            <p:cNvCxnSpPr>
              <a:cxnSpLocks/>
            </p:cNvCxnSpPr>
            <p:nvPr/>
          </p:nvCxnSpPr>
          <p:spPr>
            <a:xfrm>
              <a:off x="35728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DF52195-5E99-8E24-F067-FB8272F9A1D0}"/>
                </a:ext>
              </a:extLst>
            </p:cNvPr>
            <p:cNvCxnSpPr>
              <a:cxnSpLocks/>
            </p:cNvCxnSpPr>
            <p:nvPr/>
          </p:nvCxnSpPr>
          <p:spPr>
            <a:xfrm>
              <a:off x="3586640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CE6A663-11A8-B810-F03B-CF76F3CA7367}"/>
                </a:ext>
              </a:extLst>
            </p:cNvPr>
            <p:cNvCxnSpPr>
              <a:cxnSpLocks/>
            </p:cNvCxnSpPr>
            <p:nvPr/>
          </p:nvCxnSpPr>
          <p:spPr>
            <a:xfrm>
              <a:off x="36009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35E6F917-754E-1B32-86DC-BFCC7AD534FC}"/>
              </a:ext>
            </a:extLst>
          </p:cNvPr>
          <p:cNvSpPr/>
          <p:nvPr/>
        </p:nvSpPr>
        <p:spPr>
          <a:xfrm>
            <a:off x="5623193" y="8415643"/>
            <a:ext cx="125960" cy="4571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CE47941-5FF2-4593-21ED-7159AB3AB8E4}"/>
              </a:ext>
            </a:extLst>
          </p:cNvPr>
          <p:cNvGrpSpPr/>
          <p:nvPr/>
        </p:nvGrpSpPr>
        <p:grpSpPr>
          <a:xfrm>
            <a:off x="5827807" y="8405569"/>
            <a:ext cx="45719" cy="79438"/>
            <a:chOff x="3572828" y="500063"/>
            <a:chExt cx="28100" cy="1266825"/>
          </a:xfrm>
        </p:grpSpPr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5016110-2198-8BCD-EEA9-D99F4BD1C50B}"/>
                </a:ext>
              </a:extLst>
            </p:cNvPr>
            <p:cNvCxnSpPr>
              <a:cxnSpLocks/>
            </p:cNvCxnSpPr>
            <p:nvPr/>
          </p:nvCxnSpPr>
          <p:spPr>
            <a:xfrm>
              <a:off x="35728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4C2788C-2ABC-6BE0-4C21-A5898FAD9185}"/>
                </a:ext>
              </a:extLst>
            </p:cNvPr>
            <p:cNvCxnSpPr>
              <a:cxnSpLocks/>
            </p:cNvCxnSpPr>
            <p:nvPr/>
          </p:nvCxnSpPr>
          <p:spPr>
            <a:xfrm>
              <a:off x="3586640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6C88967-E9A3-B621-60DD-08646AC9EE9E}"/>
                </a:ext>
              </a:extLst>
            </p:cNvPr>
            <p:cNvCxnSpPr>
              <a:cxnSpLocks/>
            </p:cNvCxnSpPr>
            <p:nvPr/>
          </p:nvCxnSpPr>
          <p:spPr>
            <a:xfrm>
              <a:off x="3600928" y="500063"/>
              <a:ext cx="0" cy="12668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D5925F06-0210-0272-BCE9-B5E92DFB4567}"/>
              </a:ext>
            </a:extLst>
          </p:cNvPr>
          <p:cNvSpPr txBox="1"/>
          <p:nvPr/>
        </p:nvSpPr>
        <p:spPr>
          <a:xfrm>
            <a:off x="6395550" y="576304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CC1734-3A2C-39E5-77AA-308BEFFBF74F}"/>
              </a:ext>
            </a:extLst>
          </p:cNvPr>
          <p:cNvSpPr txBox="1"/>
          <p:nvPr/>
        </p:nvSpPr>
        <p:spPr>
          <a:xfrm>
            <a:off x="6138090" y="679320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1320A81-6313-F53F-5AFD-34E845DF3F67}"/>
              </a:ext>
            </a:extLst>
          </p:cNvPr>
          <p:cNvSpPr txBox="1"/>
          <p:nvPr/>
        </p:nvSpPr>
        <p:spPr>
          <a:xfrm>
            <a:off x="5908265" y="753042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67FC195-6B01-A770-B746-E173DD3DCD43}"/>
              </a:ext>
            </a:extLst>
          </p:cNvPr>
          <p:cNvSpPr txBox="1"/>
          <p:nvPr/>
        </p:nvSpPr>
        <p:spPr>
          <a:xfrm>
            <a:off x="5718982" y="816459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E0775F60-A6FB-A6D5-78D1-76D871A8A06F}"/>
              </a:ext>
            </a:extLst>
          </p:cNvPr>
          <p:cNvCxnSpPr/>
          <p:nvPr/>
        </p:nvCxnSpPr>
        <p:spPr>
          <a:xfrm>
            <a:off x="6891217" y="5354475"/>
            <a:ext cx="914400" cy="9144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868D5C90-177A-3BC5-D459-8E2EC2D2C42C}"/>
              </a:ext>
            </a:extLst>
          </p:cNvPr>
          <p:cNvCxnSpPr>
            <a:cxnSpLocks/>
          </p:cNvCxnSpPr>
          <p:nvPr/>
        </p:nvCxnSpPr>
        <p:spPr>
          <a:xfrm>
            <a:off x="6752734" y="6273520"/>
            <a:ext cx="1061384" cy="2538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6122310C-1090-4710-6D07-4D77C89071A3}"/>
              </a:ext>
            </a:extLst>
          </p:cNvPr>
          <p:cNvCxnSpPr>
            <a:cxnSpLocks/>
          </p:cNvCxnSpPr>
          <p:nvPr/>
        </p:nvCxnSpPr>
        <p:spPr>
          <a:xfrm flipV="1">
            <a:off x="6609143" y="6698852"/>
            <a:ext cx="1204975" cy="48974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04C794B3-F3A6-2026-B2BB-497B54D4D9B2}"/>
              </a:ext>
            </a:extLst>
          </p:cNvPr>
          <p:cNvCxnSpPr>
            <a:cxnSpLocks/>
          </p:cNvCxnSpPr>
          <p:nvPr/>
        </p:nvCxnSpPr>
        <p:spPr>
          <a:xfrm flipV="1">
            <a:off x="6268070" y="7002695"/>
            <a:ext cx="1547072" cy="82566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B499750C-9EA3-8E74-D5F0-C8D0CFA052E2}"/>
              </a:ext>
            </a:extLst>
          </p:cNvPr>
          <p:cNvCxnSpPr>
            <a:cxnSpLocks/>
          </p:cNvCxnSpPr>
          <p:nvPr/>
        </p:nvCxnSpPr>
        <p:spPr>
          <a:xfrm flipV="1">
            <a:off x="6181247" y="7267115"/>
            <a:ext cx="1643858" cy="110083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341AAA57-0724-BE18-2582-22352581CAD9}"/>
              </a:ext>
            </a:extLst>
          </p:cNvPr>
          <p:cNvSpPr txBox="1"/>
          <p:nvPr/>
        </p:nvSpPr>
        <p:spPr>
          <a:xfrm>
            <a:off x="7846289" y="6591071"/>
            <a:ext cx="135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deep supervision </a:t>
            </a:r>
          </a:p>
          <a:p>
            <a:pPr algn="ctr"/>
            <a:r>
              <a:rPr lang="en-US" sz="1200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76663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BBB28-9C41-3DE5-D23C-EAC54F57B07E}"/>
              </a:ext>
            </a:extLst>
          </p:cNvPr>
          <p:cNvCxnSpPr>
            <a:cxnSpLocks/>
          </p:cNvCxnSpPr>
          <p:nvPr/>
        </p:nvCxnSpPr>
        <p:spPr>
          <a:xfrm>
            <a:off x="1657346" y="2908769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76CCB01-77C2-C58A-8203-A280DB82DCB8}"/>
              </a:ext>
            </a:extLst>
          </p:cNvPr>
          <p:cNvSpPr/>
          <p:nvPr/>
        </p:nvSpPr>
        <p:spPr>
          <a:xfrm>
            <a:off x="1852616" y="2908769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708BD-7751-0018-E56E-C040D6A0ED4A}"/>
              </a:ext>
            </a:extLst>
          </p:cNvPr>
          <p:cNvSpPr/>
          <p:nvPr/>
        </p:nvSpPr>
        <p:spPr>
          <a:xfrm>
            <a:off x="2091694" y="2908769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70C45-85A8-8AD5-FB7F-A0EA19F13853}"/>
              </a:ext>
            </a:extLst>
          </p:cNvPr>
          <p:cNvSpPr/>
          <p:nvPr/>
        </p:nvSpPr>
        <p:spPr>
          <a:xfrm>
            <a:off x="2294773" y="466613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750F6-9682-FD35-5D47-AF0BCB5A0307}"/>
              </a:ext>
            </a:extLst>
          </p:cNvPr>
          <p:cNvSpPr/>
          <p:nvPr/>
        </p:nvSpPr>
        <p:spPr>
          <a:xfrm>
            <a:off x="2267146" y="569006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6D82E-33F3-2A17-7186-E4BCF43DCA13}"/>
              </a:ext>
            </a:extLst>
          </p:cNvPr>
          <p:cNvSpPr/>
          <p:nvPr/>
        </p:nvSpPr>
        <p:spPr>
          <a:xfrm>
            <a:off x="2624905" y="569006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662F2-B5AF-B20B-C8BC-BC4BC3AA6A6B}"/>
              </a:ext>
            </a:extLst>
          </p:cNvPr>
          <p:cNvSpPr txBox="1"/>
          <p:nvPr/>
        </p:nvSpPr>
        <p:spPr>
          <a:xfrm>
            <a:off x="1524136" y="26698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65E39B-D438-DA52-515D-AA583472D64B}"/>
              </a:ext>
            </a:extLst>
          </p:cNvPr>
          <p:cNvSpPr txBox="1"/>
          <p:nvPr/>
        </p:nvSpPr>
        <p:spPr>
          <a:xfrm>
            <a:off x="1696626" y="2673863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85C90-EB8C-0E87-59E4-931C20BBB936}"/>
              </a:ext>
            </a:extLst>
          </p:cNvPr>
          <p:cNvSpPr txBox="1"/>
          <p:nvPr/>
        </p:nvSpPr>
        <p:spPr>
          <a:xfrm>
            <a:off x="1943763" y="2673475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80113-0B15-EB2A-E7B0-5424FDFF7AC5}"/>
              </a:ext>
            </a:extLst>
          </p:cNvPr>
          <p:cNvSpPr txBox="1"/>
          <p:nvPr/>
        </p:nvSpPr>
        <p:spPr>
          <a:xfrm>
            <a:off x="2155951" y="4422473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76802-79EC-EF39-014B-23B918B45EE1}"/>
              </a:ext>
            </a:extLst>
          </p:cNvPr>
          <p:cNvSpPr txBox="1"/>
          <p:nvPr/>
        </p:nvSpPr>
        <p:spPr>
          <a:xfrm>
            <a:off x="2113610" y="544699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B0F68-7713-B696-BD93-DCE70944B90D}"/>
              </a:ext>
            </a:extLst>
          </p:cNvPr>
          <p:cNvSpPr txBox="1"/>
          <p:nvPr/>
        </p:nvSpPr>
        <p:spPr>
          <a:xfrm>
            <a:off x="2479808" y="544660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D8BB0-2D0D-3C11-C285-B05669276EF3}"/>
              </a:ext>
            </a:extLst>
          </p:cNvPr>
          <p:cNvSpPr/>
          <p:nvPr/>
        </p:nvSpPr>
        <p:spPr>
          <a:xfrm>
            <a:off x="2603473" y="643778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A3099C-A59B-8901-6AA8-1BF57DBC5C1F}"/>
              </a:ext>
            </a:extLst>
          </p:cNvPr>
          <p:cNvSpPr/>
          <p:nvPr/>
        </p:nvSpPr>
        <p:spPr>
          <a:xfrm>
            <a:off x="3068525" y="643778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98DBB7-C597-5DFD-4E74-C1737A258EE3}"/>
              </a:ext>
            </a:extLst>
          </p:cNvPr>
          <p:cNvSpPr txBox="1"/>
          <p:nvPr/>
        </p:nvSpPr>
        <p:spPr>
          <a:xfrm>
            <a:off x="2509056" y="618630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9C741-2A7F-2DE8-3D01-15623C6B1218}"/>
              </a:ext>
            </a:extLst>
          </p:cNvPr>
          <p:cNvSpPr txBox="1"/>
          <p:nvPr/>
        </p:nvSpPr>
        <p:spPr>
          <a:xfrm>
            <a:off x="2970510" y="618591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D261AC-71D1-1B4B-EC87-904CA0751128}"/>
              </a:ext>
            </a:extLst>
          </p:cNvPr>
          <p:cNvGrpSpPr/>
          <p:nvPr/>
        </p:nvGrpSpPr>
        <p:grpSpPr>
          <a:xfrm>
            <a:off x="2984121" y="6844909"/>
            <a:ext cx="1185386" cy="319866"/>
            <a:chOff x="2213227" y="3332959"/>
            <a:chExt cx="629928" cy="5103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26970C-E357-8E1C-7865-CE04029E0817}"/>
                </a:ext>
              </a:extLst>
            </p:cNvPr>
            <p:cNvGrpSpPr/>
            <p:nvPr/>
          </p:nvGrpSpPr>
          <p:grpSpPr>
            <a:xfrm>
              <a:off x="2213227" y="3686178"/>
              <a:ext cx="629928" cy="157161"/>
              <a:chOff x="962441" y="2114550"/>
              <a:chExt cx="200968" cy="6381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F5A9EB-AE41-78DB-4F6D-7BD2D48AD838}"/>
                  </a:ext>
                </a:extLst>
              </p:cNvPr>
              <p:cNvSpPr/>
              <p:nvPr/>
            </p:nvSpPr>
            <p:spPr>
              <a:xfrm>
                <a:off x="962441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65367B7-BF14-93C8-E462-DB69AFFABD5A}"/>
                  </a:ext>
                </a:extLst>
              </p:cNvPr>
              <p:cNvSpPr/>
              <p:nvPr/>
            </p:nvSpPr>
            <p:spPr>
              <a:xfrm>
                <a:off x="1083350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BD576A-A38F-E98A-5A5D-A577654E46F4}"/>
                </a:ext>
              </a:extLst>
            </p:cNvPr>
            <p:cNvSpPr txBox="1"/>
            <p:nvPr/>
          </p:nvSpPr>
          <p:spPr>
            <a:xfrm>
              <a:off x="2227125" y="3332959"/>
              <a:ext cx="228468" cy="441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320</a:t>
              </a:r>
            </a:p>
          </p:txBody>
        </p:sp>
      </p:grp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0C5A1F19-4921-FF75-898C-5FB538CA1371}"/>
              </a:ext>
            </a:extLst>
          </p:cNvPr>
          <p:cNvSpPr/>
          <p:nvPr/>
        </p:nvSpPr>
        <p:spPr>
          <a:xfrm>
            <a:off x="1931393" y="350126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57FF1EAC-6868-CEF7-6E26-6E5B51885F40}"/>
              </a:ext>
            </a:extLst>
          </p:cNvPr>
          <p:cNvSpPr/>
          <p:nvPr/>
        </p:nvSpPr>
        <p:spPr>
          <a:xfrm>
            <a:off x="1687862" y="350126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5849E07-110D-DA93-E1C9-6FA0FBF18F3F}"/>
              </a:ext>
            </a:extLst>
          </p:cNvPr>
          <p:cNvSpPr/>
          <p:nvPr/>
        </p:nvSpPr>
        <p:spPr>
          <a:xfrm>
            <a:off x="2155227" y="495310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A68887D0-9DDA-7B51-BF4A-1D5002BEAB3D}"/>
              </a:ext>
            </a:extLst>
          </p:cNvPr>
          <p:cNvSpPr/>
          <p:nvPr/>
        </p:nvSpPr>
        <p:spPr>
          <a:xfrm>
            <a:off x="2459887" y="5815533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31AA60E3-00CB-EB89-4E41-FFF2207FF477}"/>
              </a:ext>
            </a:extLst>
          </p:cNvPr>
          <p:cNvSpPr/>
          <p:nvPr/>
        </p:nvSpPr>
        <p:spPr>
          <a:xfrm>
            <a:off x="2893557" y="6473921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EBED370-9F82-13F9-1DC3-865AF42CE154}"/>
              </a:ext>
            </a:extLst>
          </p:cNvPr>
          <p:cNvSpPr/>
          <p:nvPr/>
        </p:nvSpPr>
        <p:spPr>
          <a:xfrm>
            <a:off x="3511756" y="7062544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8CF078E-ABAD-A242-A61E-FFBF982EDFEB}"/>
              </a:ext>
            </a:extLst>
          </p:cNvPr>
          <p:cNvSpPr/>
          <p:nvPr/>
        </p:nvSpPr>
        <p:spPr>
          <a:xfrm rot="5400000">
            <a:off x="2049197" y="428950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D54CDD06-54A3-6B0F-9121-0FF4B25A93AA}"/>
              </a:ext>
            </a:extLst>
          </p:cNvPr>
          <p:cNvSpPr/>
          <p:nvPr/>
        </p:nvSpPr>
        <p:spPr>
          <a:xfrm rot="5400000">
            <a:off x="2273420" y="537054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24F55208-F135-635C-8E19-F029CBE64FB0}"/>
              </a:ext>
            </a:extLst>
          </p:cNvPr>
          <p:cNvSpPr/>
          <p:nvPr/>
        </p:nvSpPr>
        <p:spPr>
          <a:xfrm rot="5400000">
            <a:off x="2645390" y="610586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013DD2E-602A-F612-20BA-825E968A144D}"/>
              </a:ext>
            </a:extLst>
          </p:cNvPr>
          <p:cNvSpPr/>
          <p:nvPr/>
        </p:nvSpPr>
        <p:spPr>
          <a:xfrm rot="5400000">
            <a:off x="3147354" y="674354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964033-258D-29A5-EF31-623DEF870112}"/>
              </a:ext>
            </a:extLst>
          </p:cNvPr>
          <p:cNvSpPr txBox="1"/>
          <p:nvPr/>
        </p:nvSpPr>
        <p:spPr>
          <a:xfrm rot="16200000">
            <a:off x="1006361" y="340368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5D2C09F-70B9-F7F7-3EDB-1EE904A92100}"/>
              </a:ext>
            </a:extLst>
          </p:cNvPr>
          <p:cNvSpPr txBox="1"/>
          <p:nvPr/>
        </p:nvSpPr>
        <p:spPr>
          <a:xfrm rot="16200000">
            <a:off x="1433679" y="4855520"/>
            <a:ext cx="93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12B28D-4E7C-5F27-EBF3-C03BCEED9B99}"/>
              </a:ext>
            </a:extLst>
          </p:cNvPr>
          <p:cNvSpPr txBox="1"/>
          <p:nvPr/>
        </p:nvSpPr>
        <p:spPr>
          <a:xfrm rot="16200000">
            <a:off x="1704392" y="5718351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1EF98E5-E0C7-DC5B-DA64-58962F29223C}"/>
              </a:ext>
            </a:extLst>
          </p:cNvPr>
          <p:cNvSpPr txBox="1"/>
          <p:nvPr/>
        </p:nvSpPr>
        <p:spPr>
          <a:xfrm rot="16200000">
            <a:off x="2062184" y="6383611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17CEF02-7CD6-8E91-D97E-325ACC379A97}"/>
              </a:ext>
            </a:extLst>
          </p:cNvPr>
          <p:cNvSpPr txBox="1"/>
          <p:nvPr/>
        </p:nvSpPr>
        <p:spPr>
          <a:xfrm rot="16200000">
            <a:off x="2525225" y="69610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C8920-FD42-E0FA-0840-0092A55C48C3}"/>
              </a:ext>
            </a:extLst>
          </p:cNvPr>
          <p:cNvSpPr txBox="1"/>
          <p:nvPr/>
        </p:nvSpPr>
        <p:spPr>
          <a:xfrm>
            <a:off x="1611666" y="1862094"/>
            <a:ext cx="392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3D </a:t>
            </a:r>
            <a:r>
              <a:rPr lang="en-US" sz="2000" b="1" dirty="0" err="1"/>
              <a:t>ClassifyinnUnet</a:t>
            </a:r>
            <a:r>
              <a:rPr lang="en-US" sz="2000" b="1" dirty="0"/>
              <a:t>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D9B20-A53A-A36A-E187-008532583B70}"/>
              </a:ext>
            </a:extLst>
          </p:cNvPr>
          <p:cNvSpPr/>
          <p:nvPr/>
        </p:nvSpPr>
        <p:spPr>
          <a:xfrm>
            <a:off x="2056648" y="466613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6047C-566D-5303-C282-2B5A4AC7B4B6}"/>
              </a:ext>
            </a:extLst>
          </p:cNvPr>
          <p:cNvSpPr txBox="1"/>
          <p:nvPr/>
        </p:nvSpPr>
        <p:spPr>
          <a:xfrm>
            <a:off x="1908161" y="4423787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2C4EF-2C86-C2F0-736C-299FF35E1518}"/>
              </a:ext>
            </a:extLst>
          </p:cNvPr>
          <p:cNvSpPr txBox="1"/>
          <p:nvPr/>
        </p:nvSpPr>
        <p:spPr>
          <a:xfrm>
            <a:off x="197390" y="4243992"/>
            <a:ext cx="185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3x3x3, *stride </a:t>
            </a:r>
            <a:r>
              <a:rPr lang="en-US" sz="1200" b="1" u="sng" dirty="0"/>
              <a:t>1</a:t>
            </a:r>
            <a:r>
              <a:rPr lang="en-US" sz="1200" dirty="0"/>
              <a:t>x2x2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69F07C-AFDF-94DD-1A6B-EF7D26C1C6C8}"/>
              </a:ext>
            </a:extLst>
          </p:cNvPr>
          <p:cNvSpPr/>
          <p:nvPr/>
        </p:nvSpPr>
        <p:spPr>
          <a:xfrm>
            <a:off x="3508570" y="7712867"/>
            <a:ext cx="911118" cy="604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1F29B-E603-EB7B-BF04-B5382AD0A1FA}"/>
              </a:ext>
            </a:extLst>
          </p:cNvPr>
          <p:cNvSpPr txBox="1"/>
          <p:nvPr/>
        </p:nvSpPr>
        <p:spPr>
          <a:xfrm>
            <a:off x="3749350" y="7500826"/>
            <a:ext cx="42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3574D-A4A1-E929-6CA1-DB6F62F038E6}"/>
              </a:ext>
            </a:extLst>
          </p:cNvPr>
          <p:cNvSpPr txBox="1"/>
          <p:nvPr/>
        </p:nvSpPr>
        <p:spPr>
          <a:xfrm rot="16200000">
            <a:off x="3138217" y="7627573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4x4x6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8020A67-7AC7-214E-EDD1-34E042D23237}"/>
              </a:ext>
            </a:extLst>
          </p:cNvPr>
          <p:cNvSpPr/>
          <p:nvPr/>
        </p:nvSpPr>
        <p:spPr>
          <a:xfrm rot="5400000">
            <a:off x="3897924" y="741029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4C47854B-88F4-5C6D-C69A-6AAA270FE01E}"/>
              </a:ext>
            </a:extLst>
          </p:cNvPr>
          <p:cNvSpPr/>
          <p:nvPr/>
        </p:nvSpPr>
        <p:spPr>
          <a:xfrm rot="5400000">
            <a:off x="3834541" y="7921347"/>
            <a:ext cx="252253" cy="100415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1A82FD-E3A2-40F5-77E1-2B42FB87D51C}"/>
              </a:ext>
            </a:extLst>
          </p:cNvPr>
          <p:cNvGrpSpPr/>
          <p:nvPr/>
        </p:nvGrpSpPr>
        <p:grpSpPr>
          <a:xfrm>
            <a:off x="3697288" y="3542179"/>
            <a:ext cx="4111466" cy="1515855"/>
            <a:chOff x="6110292" y="9144587"/>
            <a:chExt cx="4111466" cy="1515855"/>
          </a:xfrm>
        </p:grpSpPr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8F4692A9-FA27-0F4C-5FC6-D4611C9C0B81}"/>
                </a:ext>
              </a:extLst>
            </p:cNvPr>
            <p:cNvSpPr/>
            <p:nvPr/>
          </p:nvSpPr>
          <p:spPr>
            <a:xfrm>
              <a:off x="6302217" y="9496620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7D8CA8D1-2D93-E235-0460-90658077F78D}"/>
                </a:ext>
              </a:extLst>
            </p:cNvPr>
            <p:cNvSpPr/>
            <p:nvPr/>
          </p:nvSpPr>
          <p:spPr>
            <a:xfrm>
              <a:off x="6110292" y="10476344"/>
              <a:ext cx="306229" cy="89420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row: Right 126">
              <a:extLst>
                <a:ext uri="{FF2B5EF4-FFF2-40B4-BE49-F238E27FC236}">
                  <a16:creationId xmlns:a16="http://schemas.microsoft.com/office/drawing/2014/main" id="{24D46FDB-E207-57E5-ABC9-4EFCA87A6FAE}"/>
                </a:ext>
              </a:extLst>
            </p:cNvPr>
            <p:cNvSpPr/>
            <p:nvPr/>
          </p:nvSpPr>
          <p:spPr>
            <a:xfrm rot="5400000">
              <a:off x="6320397" y="9753489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row: Right 128">
              <a:extLst>
                <a:ext uri="{FF2B5EF4-FFF2-40B4-BE49-F238E27FC236}">
                  <a16:creationId xmlns:a16="http://schemas.microsoft.com/office/drawing/2014/main" id="{EC455EA5-A497-55BF-4629-9E8806B390F6}"/>
                </a:ext>
              </a:extLst>
            </p:cNvPr>
            <p:cNvSpPr/>
            <p:nvPr/>
          </p:nvSpPr>
          <p:spPr>
            <a:xfrm>
              <a:off x="6112423" y="10199066"/>
              <a:ext cx="306229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F6AE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9305CBC-41EF-78C4-90A3-CC7142DBA444}"/>
                </a:ext>
              </a:extLst>
            </p:cNvPr>
            <p:cNvSpPr txBox="1"/>
            <p:nvPr/>
          </p:nvSpPr>
          <p:spPr>
            <a:xfrm>
              <a:off x="6508331" y="9391950"/>
              <a:ext cx="233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3x3x3 (stride 1),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B893137-A574-A915-DF2C-3806D1AFA658}"/>
                </a:ext>
              </a:extLst>
            </p:cNvPr>
            <p:cNvSpPr txBox="1"/>
            <p:nvPr/>
          </p:nvSpPr>
          <p:spPr>
            <a:xfrm>
              <a:off x="6501957" y="10383443"/>
              <a:ext cx="3719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attention gate (Ag) feature from classification encoder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33BDFB4-836C-6B4E-1F95-9C345DAD6E0E}"/>
                </a:ext>
              </a:extLst>
            </p:cNvPr>
            <p:cNvSpPr txBox="1"/>
            <p:nvPr/>
          </p:nvSpPr>
          <p:spPr>
            <a:xfrm>
              <a:off x="6508864" y="9633902"/>
              <a:ext cx="23373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3x3x3 (stride 2),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E34931D-D815-1042-D37F-36A065C4B870}"/>
                </a:ext>
              </a:extLst>
            </p:cNvPr>
            <p:cNvSpPr txBox="1"/>
            <p:nvPr/>
          </p:nvSpPr>
          <p:spPr>
            <a:xfrm>
              <a:off x="6509227" y="10089892"/>
              <a:ext cx="3699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attention gate (Ag) signal from segmentation encoder</a:t>
              </a: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3FCCEFDA-898D-822D-288C-B685EC153D99}"/>
                </a:ext>
              </a:extLst>
            </p:cNvPr>
            <p:cNvSpPr/>
            <p:nvPr/>
          </p:nvSpPr>
          <p:spPr>
            <a:xfrm>
              <a:off x="6302217" y="9249257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33D2DE-DA6C-4BA7-CFC2-82353280B327}"/>
                </a:ext>
              </a:extLst>
            </p:cNvPr>
            <p:cNvSpPr txBox="1"/>
            <p:nvPr/>
          </p:nvSpPr>
          <p:spPr>
            <a:xfrm>
              <a:off x="6518752" y="9144587"/>
              <a:ext cx="2316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conv 1x3x3 (stride 1), leaky </a:t>
              </a:r>
              <a:r>
                <a:rPr lang="en-US" sz="1200" dirty="0" err="1"/>
                <a:t>ReLU</a:t>
              </a:r>
              <a:endParaRPr lang="en-US" sz="1200" dirty="0"/>
            </a:p>
          </p:txBody>
        </p:sp>
        <p:sp>
          <p:nvSpPr>
            <p:cNvPr id="229" name="Arrow: Right 228">
              <a:extLst>
                <a:ext uri="{FF2B5EF4-FFF2-40B4-BE49-F238E27FC236}">
                  <a16:creationId xmlns:a16="http://schemas.microsoft.com/office/drawing/2014/main" id="{3294DE29-F2A9-B2C6-3FA3-654F6C5A3448}"/>
                </a:ext>
              </a:extLst>
            </p:cNvPr>
            <p:cNvSpPr/>
            <p:nvPr/>
          </p:nvSpPr>
          <p:spPr>
            <a:xfrm rot="5400000">
              <a:off x="6319179" y="9972515"/>
              <a:ext cx="125960" cy="81837"/>
            </a:xfrm>
            <a:prstGeom prst="rightArrow">
              <a:avLst>
                <a:gd name="adj1" fmla="val 50000"/>
                <a:gd name="adj2" fmla="val 89311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5313876-3985-9CCA-A2B2-8B91AF38D170}"/>
                </a:ext>
              </a:extLst>
            </p:cNvPr>
            <p:cNvSpPr txBox="1"/>
            <p:nvPr/>
          </p:nvSpPr>
          <p:spPr>
            <a:xfrm>
              <a:off x="6515518" y="9862502"/>
              <a:ext cx="1213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fully connected</a:t>
              </a:r>
            </a:p>
          </p:txBody>
        </p:sp>
      </p:grp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08E44F6-15AD-8848-1A11-9558ED3694E3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2644777" y="8190527"/>
            <a:ext cx="2544443" cy="11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B99E6C6-C8B6-041C-F2BA-82957383D41E}"/>
              </a:ext>
            </a:extLst>
          </p:cNvPr>
          <p:cNvSpPr txBox="1"/>
          <p:nvPr/>
        </p:nvSpPr>
        <p:spPr>
          <a:xfrm>
            <a:off x="2133098" y="80638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1000</a:t>
            </a:r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C8D68C3A-3F87-EE01-35C3-28EC99329398}"/>
              </a:ext>
            </a:extLst>
          </p:cNvPr>
          <p:cNvSpPr/>
          <p:nvPr/>
        </p:nvSpPr>
        <p:spPr>
          <a:xfrm rot="5400000">
            <a:off x="3844066" y="8349972"/>
            <a:ext cx="252253" cy="100415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888381-2E57-56CC-E06B-CF11B9E5EBC3}"/>
              </a:ext>
            </a:extLst>
          </p:cNvPr>
          <p:cNvSpPr txBox="1"/>
          <p:nvPr/>
        </p:nvSpPr>
        <p:spPr>
          <a:xfrm>
            <a:off x="4209324" y="8251902"/>
            <a:ext cx="113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FC3 + </a:t>
            </a:r>
            <a:r>
              <a:rPr lang="en-US" sz="1200" dirty="0" err="1"/>
              <a:t>softmax</a:t>
            </a:r>
            <a:endParaRPr 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0091E740-3ADF-E77C-A1E6-1B9EB3AD41E4}"/>
              </a:ext>
            </a:extLst>
          </p:cNvPr>
          <p:cNvSpPr txBox="1"/>
          <p:nvPr/>
        </p:nvSpPr>
        <p:spPr>
          <a:xfrm>
            <a:off x="4159583" y="7823427"/>
            <a:ext cx="1573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FC1000 +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6BCB8A6-853C-F0FD-0CC4-7F6E7C349746}"/>
              </a:ext>
            </a:extLst>
          </p:cNvPr>
          <p:cNvSpPr txBox="1"/>
          <p:nvPr/>
        </p:nvSpPr>
        <p:spPr>
          <a:xfrm>
            <a:off x="3435176" y="8537092"/>
            <a:ext cx="101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Lesion class</a:t>
            </a:r>
          </a:p>
        </p:txBody>
      </p:sp>
    </p:spTree>
    <p:extLst>
      <p:ext uri="{BB962C8B-B14F-4D97-AF65-F5344CB8AC3E}">
        <p14:creationId xmlns:p14="http://schemas.microsoft.com/office/powerpoint/2010/main" val="13479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D4467-2636-8629-953F-D3A4BEF6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303FD-5C59-C001-D2C9-1974677F3D2C}"/>
              </a:ext>
            </a:extLst>
          </p:cNvPr>
          <p:cNvCxnSpPr>
            <a:cxnSpLocks/>
          </p:cNvCxnSpPr>
          <p:nvPr/>
        </p:nvCxnSpPr>
        <p:spPr>
          <a:xfrm>
            <a:off x="1657346" y="2908769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B2A98AD-B068-127F-3046-F57135AFCA42}"/>
              </a:ext>
            </a:extLst>
          </p:cNvPr>
          <p:cNvSpPr/>
          <p:nvPr/>
        </p:nvSpPr>
        <p:spPr>
          <a:xfrm>
            <a:off x="1852616" y="2908769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C03D0-BFF3-4008-7C20-46E4EF4E76EB}"/>
              </a:ext>
            </a:extLst>
          </p:cNvPr>
          <p:cNvSpPr/>
          <p:nvPr/>
        </p:nvSpPr>
        <p:spPr>
          <a:xfrm>
            <a:off x="2091694" y="2908769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9E4A1-57A3-DB6A-EB12-2D09A489A016}"/>
              </a:ext>
            </a:extLst>
          </p:cNvPr>
          <p:cNvSpPr/>
          <p:nvPr/>
        </p:nvSpPr>
        <p:spPr>
          <a:xfrm>
            <a:off x="2294773" y="466613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AF774-DFAA-DAFF-BE18-F4FBA58C52FA}"/>
              </a:ext>
            </a:extLst>
          </p:cNvPr>
          <p:cNvSpPr/>
          <p:nvPr/>
        </p:nvSpPr>
        <p:spPr>
          <a:xfrm>
            <a:off x="2267146" y="569006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913D1-27F6-DE0F-053C-958BAFA89A7E}"/>
              </a:ext>
            </a:extLst>
          </p:cNvPr>
          <p:cNvSpPr/>
          <p:nvPr/>
        </p:nvSpPr>
        <p:spPr>
          <a:xfrm>
            <a:off x="2624905" y="569006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B97472-9970-95C1-5C96-8337F930BFC6}"/>
              </a:ext>
            </a:extLst>
          </p:cNvPr>
          <p:cNvSpPr txBox="1"/>
          <p:nvPr/>
        </p:nvSpPr>
        <p:spPr>
          <a:xfrm>
            <a:off x="1524136" y="26698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5E794-72A3-9749-8B16-3B8BE18BA3F9}"/>
              </a:ext>
            </a:extLst>
          </p:cNvPr>
          <p:cNvSpPr txBox="1"/>
          <p:nvPr/>
        </p:nvSpPr>
        <p:spPr>
          <a:xfrm>
            <a:off x="1696626" y="2673863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587615-2D8A-B36B-153A-FB2F20DDB940}"/>
              </a:ext>
            </a:extLst>
          </p:cNvPr>
          <p:cNvSpPr txBox="1"/>
          <p:nvPr/>
        </p:nvSpPr>
        <p:spPr>
          <a:xfrm>
            <a:off x="1943763" y="2673475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85FCB-C877-B48D-BEA3-E8E037A4486B}"/>
              </a:ext>
            </a:extLst>
          </p:cNvPr>
          <p:cNvSpPr txBox="1"/>
          <p:nvPr/>
        </p:nvSpPr>
        <p:spPr>
          <a:xfrm>
            <a:off x="2155951" y="4422473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FB939-A31A-55AF-A0D2-57C40ED3CA99}"/>
              </a:ext>
            </a:extLst>
          </p:cNvPr>
          <p:cNvSpPr txBox="1"/>
          <p:nvPr/>
        </p:nvSpPr>
        <p:spPr>
          <a:xfrm>
            <a:off x="2113610" y="544699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A647F-7ED6-FC4F-BFC5-1EC26DFDB07D}"/>
              </a:ext>
            </a:extLst>
          </p:cNvPr>
          <p:cNvSpPr txBox="1"/>
          <p:nvPr/>
        </p:nvSpPr>
        <p:spPr>
          <a:xfrm>
            <a:off x="2479808" y="544660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2CEAD-C87B-D506-68F7-FE5032F2C3E7}"/>
              </a:ext>
            </a:extLst>
          </p:cNvPr>
          <p:cNvSpPr/>
          <p:nvPr/>
        </p:nvSpPr>
        <p:spPr>
          <a:xfrm>
            <a:off x="2603473" y="643778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519D67-8FBB-3B57-95E7-163E5FD2AE0F}"/>
              </a:ext>
            </a:extLst>
          </p:cNvPr>
          <p:cNvSpPr/>
          <p:nvPr/>
        </p:nvSpPr>
        <p:spPr>
          <a:xfrm>
            <a:off x="3068525" y="643778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D8CE16-5596-0D4A-0659-5E5EC0F09710}"/>
              </a:ext>
            </a:extLst>
          </p:cNvPr>
          <p:cNvSpPr txBox="1"/>
          <p:nvPr/>
        </p:nvSpPr>
        <p:spPr>
          <a:xfrm>
            <a:off x="2509056" y="618630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1CD95-559B-E1AC-ADF0-08148BF11D63}"/>
              </a:ext>
            </a:extLst>
          </p:cNvPr>
          <p:cNvSpPr txBox="1"/>
          <p:nvPr/>
        </p:nvSpPr>
        <p:spPr>
          <a:xfrm>
            <a:off x="2970510" y="618591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B26505-45A8-CB78-48F1-0D5EA126D78C}"/>
              </a:ext>
            </a:extLst>
          </p:cNvPr>
          <p:cNvGrpSpPr/>
          <p:nvPr/>
        </p:nvGrpSpPr>
        <p:grpSpPr>
          <a:xfrm>
            <a:off x="2984121" y="6844909"/>
            <a:ext cx="1185386" cy="319866"/>
            <a:chOff x="2213227" y="3332959"/>
            <a:chExt cx="629928" cy="5103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743834-9E1B-30FE-4BCB-ACEBB5CC0438}"/>
                </a:ext>
              </a:extLst>
            </p:cNvPr>
            <p:cNvGrpSpPr/>
            <p:nvPr/>
          </p:nvGrpSpPr>
          <p:grpSpPr>
            <a:xfrm>
              <a:off x="2213227" y="3686178"/>
              <a:ext cx="629928" cy="157161"/>
              <a:chOff x="962441" y="2114550"/>
              <a:chExt cx="200968" cy="6381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8B6321-4109-2470-8042-71B563CAD728}"/>
                  </a:ext>
                </a:extLst>
              </p:cNvPr>
              <p:cNvSpPr/>
              <p:nvPr/>
            </p:nvSpPr>
            <p:spPr>
              <a:xfrm>
                <a:off x="962441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B9BE2D-AF17-31FD-AF5E-AB131DD80AD6}"/>
                  </a:ext>
                </a:extLst>
              </p:cNvPr>
              <p:cNvSpPr/>
              <p:nvPr/>
            </p:nvSpPr>
            <p:spPr>
              <a:xfrm>
                <a:off x="1083350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921AEB-6FEE-01E7-300B-52BFA8DDA3C4}"/>
                </a:ext>
              </a:extLst>
            </p:cNvPr>
            <p:cNvSpPr txBox="1"/>
            <p:nvPr/>
          </p:nvSpPr>
          <p:spPr>
            <a:xfrm>
              <a:off x="2227125" y="3332959"/>
              <a:ext cx="228468" cy="441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320</a:t>
              </a:r>
            </a:p>
          </p:txBody>
        </p:sp>
      </p:grp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9EE3B75E-92AF-C4F4-1982-AE013AA35615}"/>
              </a:ext>
            </a:extLst>
          </p:cNvPr>
          <p:cNvSpPr/>
          <p:nvPr/>
        </p:nvSpPr>
        <p:spPr>
          <a:xfrm>
            <a:off x="1931393" y="350126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2B2B711F-3064-1E41-285E-AB9EE00925C1}"/>
              </a:ext>
            </a:extLst>
          </p:cNvPr>
          <p:cNvSpPr/>
          <p:nvPr/>
        </p:nvSpPr>
        <p:spPr>
          <a:xfrm>
            <a:off x="1687862" y="350126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C822623B-A427-1455-0641-96FD1B22C36B}"/>
              </a:ext>
            </a:extLst>
          </p:cNvPr>
          <p:cNvSpPr/>
          <p:nvPr/>
        </p:nvSpPr>
        <p:spPr>
          <a:xfrm>
            <a:off x="2155227" y="495310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A0EE2630-98BD-724D-C5FC-76DBD734D8F8}"/>
              </a:ext>
            </a:extLst>
          </p:cNvPr>
          <p:cNvSpPr/>
          <p:nvPr/>
        </p:nvSpPr>
        <p:spPr>
          <a:xfrm>
            <a:off x="2459887" y="5815533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A9877F5F-A1F9-B77C-E19A-8AF0294EC360}"/>
              </a:ext>
            </a:extLst>
          </p:cNvPr>
          <p:cNvSpPr/>
          <p:nvPr/>
        </p:nvSpPr>
        <p:spPr>
          <a:xfrm>
            <a:off x="2893557" y="6473921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2A60B14-A823-22FE-C5C8-218A92F42654}"/>
              </a:ext>
            </a:extLst>
          </p:cNvPr>
          <p:cNvSpPr/>
          <p:nvPr/>
        </p:nvSpPr>
        <p:spPr>
          <a:xfrm>
            <a:off x="3511756" y="7062544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1126D743-A787-7F65-33FB-D29D4EC47636}"/>
              </a:ext>
            </a:extLst>
          </p:cNvPr>
          <p:cNvSpPr/>
          <p:nvPr/>
        </p:nvSpPr>
        <p:spPr>
          <a:xfrm rot="5400000">
            <a:off x="2049197" y="428950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83FC8DEB-11D0-F133-BEF6-0B59DEB572A4}"/>
              </a:ext>
            </a:extLst>
          </p:cNvPr>
          <p:cNvSpPr/>
          <p:nvPr/>
        </p:nvSpPr>
        <p:spPr>
          <a:xfrm rot="5400000">
            <a:off x="2273420" y="537054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7AE65FD1-EA2B-4D14-0BE8-5D1E49B255B5}"/>
              </a:ext>
            </a:extLst>
          </p:cNvPr>
          <p:cNvSpPr/>
          <p:nvPr/>
        </p:nvSpPr>
        <p:spPr>
          <a:xfrm rot="5400000">
            <a:off x="2645390" y="610586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9D9C898F-B688-B264-7266-7B15077FD76D}"/>
              </a:ext>
            </a:extLst>
          </p:cNvPr>
          <p:cNvSpPr/>
          <p:nvPr/>
        </p:nvSpPr>
        <p:spPr>
          <a:xfrm rot="5400000">
            <a:off x="3147354" y="674354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4D90260-F6CE-B09E-5417-B9BA1F16558A}"/>
              </a:ext>
            </a:extLst>
          </p:cNvPr>
          <p:cNvSpPr txBox="1"/>
          <p:nvPr/>
        </p:nvSpPr>
        <p:spPr>
          <a:xfrm rot="16200000">
            <a:off x="1006361" y="340368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908BBA-4665-A145-56EF-C84397E25A81}"/>
              </a:ext>
            </a:extLst>
          </p:cNvPr>
          <p:cNvSpPr txBox="1"/>
          <p:nvPr/>
        </p:nvSpPr>
        <p:spPr>
          <a:xfrm rot="16200000">
            <a:off x="1433679" y="4855520"/>
            <a:ext cx="93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60CE502-78D5-C29D-9C45-26FD3A0CD89B}"/>
              </a:ext>
            </a:extLst>
          </p:cNvPr>
          <p:cNvSpPr txBox="1"/>
          <p:nvPr/>
        </p:nvSpPr>
        <p:spPr>
          <a:xfrm rot="16200000">
            <a:off x="1704392" y="5718351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C315A2-7CB5-EA9D-2A75-606F4FCB5B67}"/>
              </a:ext>
            </a:extLst>
          </p:cNvPr>
          <p:cNvSpPr txBox="1"/>
          <p:nvPr/>
        </p:nvSpPr>
        <p:spPr>
          <a:xfrm rot="16200000">
            <a:off x="2062184" y="6383611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7E73D0-29F4-8468-FAC0-98CA7C5E84C6}"/>
              </a:ext>
            </a:extLst>
          </p:cNvPr>
          <p:cNvSpPr txBox="1"/>
          <p:nvPr/>
        </p:nvSpPr>
        <p:spPr>
          <a:xfrm rot="16200000">
            <a:off x="2525225" y="69610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B9BA1-0586-2DAA-1D1C-808CE9715DF4}"/>
              </a:ext>
            </a:extLst>
          </p:cNvPr>
          <p:cNvSpPr txBox="1"/>
          <p:nvPr/>
        </p:nvSpPr>
        <p:spPr>
          <a:xfrm>
            <a:off x="3768953" y="1864071"/>
            <a:ext cx="3846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3D </a:t>
            </a:r>
            <a:r>
              <a:rPr lang="en-US" sz="2000" b="1" dirty="0" err="1"/>
              <a:t>AttentionnUnet</a:t>
            </a:r>
            <a:r>
              <a:rPr lang="en-US" sz="2000" b="1" dirty="0"/>
              <a:t> architecture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885F02DF-3AD5-E75A-4A7B-C4D4B42F9C23}"/>
              </a:ext>
            </a:extLst>
          </p:cNvPr>
          <p:cNvSpPr/>
          <p:nvPr/>
        </p:nvSpPr>
        <p:spPr>
          <a:xfrm>
            <a:off x="6302217" y="949662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0593992D-AF51-1E82-CD30-B6998F49EE84}"/>
              </a:ext>
            </a:extLst>
          </p:cNvPr>
          <p:cNvSpPr/>
          <p:nvPr/>
        </p:nvSpPr>
        <p:spPr>
          <a:xfrm>
            <a:off x="6110292" y="10476344"/>
            <a:ext cx="306229" cy="89420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510D1BFA-7A17-8839-4CA5-C4C96443DDA6}"/>
              </a:ext>
            </a:extLst>
          </p:cNvPr>
          <p:cNvSpPr/>
          <p:nvPr/>
        </p:nvSpPr>
        <p:spPr>
          <a:xfrm rot="5400000">
            <a:off x="6320397" y="9753489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7A2C52D1-FB3E-46EF-38ED-20BBFAE3FEC5}"/>
              </a:ext>
            </a:extLst>
          </p:cNvPr>
          <p:cNvSpPr/>
          <p:nvPr/>
        </p:nvSpPr>
        <p:spPr>
          <a:xfrm>
            <a:off x="6112423" y="10199066"/>
            <a:ext cx="306229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6FF2EDC-9BFE-45BC-F8A9-778393B5CE17}"/>
              </a:ext>
            </a:extLst>
          </p:cNvPr>
          <p:cNvSpPr txBox="1"/>
          <p:nvPr/>
        </p:nvSpPr>
        <p:spPr>
          <a:xfrm>
            <a:off x="6508331" y="9391950"/>
            <a:ext cx="233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 (stride 1),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9CD20F0-B3D6-49A0-231D-744937237DD9}"/>
              </a:ext>
            </a:extLst>
          </p:cNvPr>
          <p:cNvSpPr txBox="1"/>
          <p:nvPr/>
        </p:nvSpPr>
        <p:spPr>
          <a:xfrm>
            <a:off x="6501957" y="10383443"/>
            <a:ext cx="371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attention gate (Ag) feature from classification encoder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A9422A-3A0A-52F6-D8B8-B4CA5FD165D7}"/>
              </a:ext>
            </a:extLst>
          </p:cNvPr>
          <p:cNvSpPr txBox="1"/>
          <p:nvPr/>
        </p:nvSpPr>
        <p:spPr>
          <a:xfrm>
            <a:off x="6508864" y="9633902"/>
            <a:ext cx="233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 (stride 2),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251C37-C852-9DEC-F9C3-87835766261A}"/>
              </a:ext>
            </a:extLst>
          </p:cNvPr>
          <p:cNvSpPr txBox="1"/>
          <p:nvPr/>
        </p:nvSpPr>
        <p:spPr>
          <a:xfrm>
            <a:off x="6509227" y="10089892"/>
            <a:ext cx="369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attention gate (Ag) signal from segmentation encoder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D70187F-B3C6-356D-2EE5-11C5287BBACD}"/>
              </a:ext>
            </a:extLst>
          </p:cNvPr>
          <p:cNvSpPr/>
          <p:nvPr/>
        </p:nvSpPr>
        <p:spPr>
          <a:xfrm>
            <a:off x="6302217" y="924925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C3C2F-5010-BD74-33FD-CD7468A9430D}"/>
              </a:ext>
            </a:extLst>
          </p:cNvPr>
          <p:cNvSpPr txBox="1"/>
          <p:nvPr/>
        </p:nvSpPr>
        <p:spPr>
          <a:xfrm>
            <a:off x="6518752" y="9144587"/>
            <a:ext cx="231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1x3x3 (stride 1),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D84CD-F4A0-35EF-9CB1-83F97A0020D4}"/>
              </a:ext>
            </a:extLst>
          </p:cNvPr>
          <p:cNvSpPr/>
          <p:nvPr/>
        </p:nvSpPr>
        <p:spPr>
          <a:xfrm>
            <a:off x="2056648" y="466613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67FAD-7F57-85CB-8DDC-A21552DCAE14}"/>
              </a:ext>
            </a:extLst>
          </p:cNvPr>
          <p:cNvSpPr txBox="1"/>
          <p:nvPr/>
        </p:nvSpPr>
        <p:spPr>
          <a:xfrm>
            <a:off x="1908161" y="4423787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B66AC-7B72-B9FA-D651-B10836E94632}"/>
              </a:ext>
            </a:extLst>
          </p:cNvPr>
          <p:cNvSpPr txBox="1"/>
          <p:nvPr/>
        </p:nvSpPr>
        <p:spPr>
          <a:xfrm>
            <a:off x="197390" y="4243992"/>
            <a:ext cx="185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3x3x3, *stride </a:t>
            </a:r>
            <a:r>
              <a:rPr lang="en-US" sz="1200" b="1" u="sng" dirty="0"/>
              <a:t>1</a:t>
            </a:r>
            <a:r>
              <a:rPr lang="en-US" sz="1200" dirty="0"/>
              <a:t>x2x2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05FE2-BC91-3959-D3AD-AFD8030F5E80}"/>
              </a:ext>
            </a:extLst>
          </p:cNvPr>
          <p:cNvSpPr/>
          <p:nvPr/>
        </p:nvSpPr>
        <p:spPr>
          <a:xfrm>
            <a:off x="4415350" y="7712867"/>
            <a:ext cx="911118" cy="604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3D575-A589-C167-E247-2ABB5C2AA0C3}"/>
              </a:ext>
            </a:extLst>
          </p:cNvPr>
          <p:cNvSpPr txBox="1"/>
          <p:nvPr/>
        </p:nvSpPr>
        <p:spPr>
          <a:xfrm>
            <a:off x="4656130" y="7500826"/>
            <a:ext cx="42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54728F-C618-AB85-6411-A04B7D7F1208}"/>
              </a:ext>
            </a:extLst>
          </p:cNvPr>
          <p:cNvSpPr txBox="1"/>
          <p:nvPr/>
        </p:nvSpPr>
        <p:spPr>
          <a:xfrm rot="16200000">
            <a:off x="4044997" y="7627573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4x4x6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B9493E4-E86D-7558-1623-A0F7008D6F9C}"/>
              </a:ext>
            </a:extLst>
          </p:cNvPr>
          <p:cNvSpPr/>
          <p:nvPr/>
        </p:nvSpPr>
        <p:spPr>
          <a:xfrm rot="5400000">
            <a:off x="4804704" y="741029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D1913-C834-2953-3B3C-1561B4547E2C}"/>
              </a:ext>
            </a:extLst>
          </p:cNvPr>
          <p:cNvSpPr/>
          <p:nvPr/>
        </p:nvSpPr>
        <p:spPr>
          <a:xfrm flipH="1">
            <a:off x="9539510" y="2890198"/>
            <a:ext cx="43028" cy="126682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9A9E6-F267-B375-BFD8-AF0B40AE1543}"/>
              </a:ext>
            </a:extLst>
          </p:cNvPr>
          <p:cNvSpPr/>
          <p:nvPr/>
        </p:nvSpPr>
        <p:spPr>
          <a:xfrm flipH="1">
            <a:off x="9314502" y="2890198"/>
            <a:ext cx="43028" cy="126682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E1C4E-CD98-91C6-4B21-359B18D2F7A4}"/>
              </a:ext>
            </a:extLst>
          </p:cNvPr>
          <p:cNvSpPr txBox="1"/>
          <p:nvPr/>
        </p:nvSpPr>
        <p:spPr>
          <a:xfrm flipH="1">
            <a:off x="9401665" y="2655292"/>
            <a:ext cx="32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F14E0-C626-F4B0-685E-EFB638782D4F}"/>
              </a:ext>
            </a:extLst>
          </p:cNvPr>
          <p:cNvSpPr txBox="1"/>
          <p:nvPr/>
        </p:nvSpPr>
        <p:spPr>
          <a:xfrm flipH="1">
            <a:off x="9169073" y="2654904"/>
            <a:ext cx="32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58F19F6-E6D8-F12B-813F-46D2602B2FFD}"/>
              </a:ext>
            </a:extLst>
          </p:cNvPr>
          <p:cNvSpPr/>
          <p:nvPr/>
        </p:nvSpPr>
        <p:spPr>
          <a:xfrm flipH="1">
            <a:off x="9389850" y="3482691"/>
            <a:ext cx="118547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63A43EC-FC88-18AA-9A0C-5A093249558B}"/>
              </a:ext>
            </a:extLst>
          </p:cNvPr>
          <p:cNvSpPr/>
          <p:nvPr/>
        </p:nvSpPr>
        <p:spPr>
          <a:xfrm flipH="1">
            <a:off x="9619049" y="3482691"/>
            <a:ext cx="118547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3F22E0-5DF3-9D1A-BD79-D709F8ABA003}"/>
              </a:ext>
            </a:extLst>
          </p:cNvPr>
          <p:cNvCxnSpPr>
            <a:cxnSpLocks/>
          </p:cNvCxnSpPr>
          <p:nvPr/>
        </p:nvCxnSpPr>
        <p:spPr>
          <a:xfrm>
            <a:off x="9837093" y="2889962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E7AF298-A286-B0EC-8E92-1871CFFB84E6}"/>
              </a:ext>
            </a:extLst>
          </p:cNvPr>
          <p:cNvSpPr txBox="1"/>
          <p:nvPr/>
        </p:nvSpPr>
        <p:spPr>
          <a:xfrm>
            <a:off x="9703883" y="265106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C8FBA5-7730-55ED-6D96-AC03ED59F88A}"/>
              </a:ext>
            </a:extLst>
          </p:cNvPr>
          <p:cNvSpPr txBox="1"/>
          <p:nvPr/>
        </p:nvSpPr>
        <p:spPr>
          <a:xfrm rot="16200000">
            <a:off x="9436494" y="3395179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B087797-55AA-FA9D-715D-7328CE99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10" y="9107422"/>
            <a:ext cx="4448796" cy="168616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EA4FE720-AA73-F10C-8CD4-064DD73D901B}"/>
              </a:ext>
            </a:extLst>
          </p:cNvPr>
          <p:cNvSpPr/>
          <p:nvPr/>
        </p:nvSpPr>
        <p:spPr>
          <a:xfrm>
            <a:off x="7886699" y="4775622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C266240-FC9C-E03D-B6E7-81C7A5AB9E82}"/>
              </a:ext>
            </a:extLst>
          </p:cNvPr>
          <p:cNvSpPr/>
          <p:nvPr/>
        </p:nvSpPr>
        <p:spPr>
          <a:xfrm>
            <a:off x="8638459" y="3338438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D2236B2-782F-3629-9327-EE56158FCC26}"/>
              </a:ext>
            </a:extLst>
          </p:cNvPr>
          <p:cNvSpPr/>
          <p:nvPr/>
        </p:nvSpPr>
        <p:spPr>
          <a:xfrm rot="5400000">
            <a:off x="8540392" y="4068022"/>
            <a:ext cx="607560" cy="85558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193D081B-5B54-0CE8-D3D2-4B287C9899D4}"/>
              </a:ext>
            </a:extLst>
          </p:cNvPr>
          <p:cNvSpPr/>
          <p:nvPr/>
        </p:nvSpPr>
        <p:spPr>
          <a:xfrm flipH="1">
            <a:off x="9091419" y="3486934"/>
            <a:ext cx="165027" cy="7759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D54E7C12-2BC2-D6C7-185D-38D7CB435217}"/>
              </a:ext>
            </a:extLst>
          </p:cNvPr>
          <p:cNvSpPr/>
          <p:nvPr/>
        </p:nvSpPr>
        <p:spPr>
          <a:xfrm rot="10800000" flipH="1">
            <a:off x="2331688" y="3501262"/>
            <a:ext cx="6207273" cy="63264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5724A4-AAD7-F6E4-4FF2-2EB49F9B7EA5}"/>
              </a:ext>
            </a:extLst>
          </p:cNvPr>
          <p:cNvSpPr/>
          <p:nvPr/>
        </p:nvSpPr>
        <p:spPr>
          <a:xfrm flipH="1">
            <a:off x="8557929" y="4655758"/>
            <a:ext cx="85558" cy="63817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1FD3C4-1A2E-71B3-EC1F-4A8F4ACAF533}"/>
              </a:ext>
            </a:extLst>
          </p:cNvPr>
          <p:cNvSpPr txBox="1"/>
          <p:nvPr/>
        </p:nvSpPr>
        <p:spPr>
          <a:xfrm flipH="1">
            <a:off x="8419756" y="4412101"/>
            <a:ext cx="37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9E8E530-9DD7-E17D-B3B4-FAA45037C863}"/>
              </a:ext>
            </a:extLst>
          </p:cNvPr>
          <p:cNvSpPr/>
          <p:nvPr/>
        </p:nvSpPr>
        <p:spPr>
          <a:xfrm flipH="1">
            <a:off x="8658007" y="4942730"/>
            <a:ext cx="134613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6E3C9D8B-7710-34F5-0B64-2E0F3204C204}"/>
              </a:ext>
            </a:extLst>
          </p:cNvPr>
          <p:cNvSpPr/>
          <p:nvPr/>
        </p:nvSpPr>
        <p:spPr>
          <a:xfrm rot="16200000" flipH="1">
            <a:off x="8016672" y="5297131"/>
            <a:ext cx="166608" cy="94912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317A5B-EADD-1E3D-A8E7-D721689C74E6}"/>
              </a:ext>
            </a:extLst>
          </p:cNvPr>
          <p:cNvSpPr txBox="1"/>
          <p:nvPr/>
        </p:nvSpPr>
        <p:spPr>
          <a:xfrm rot="16200000" flipH="1">
            <a:off x="8593435" y="4835634"/>
            <a:ext cx="938078" cy="296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6FD56FA-6EDC-6344-E79F-8188F3F56AB9}"/>
              </a:ext>
            </a:extLst>
          </p:cNvPr>
          <p:cNvSpPr/>
          <p:nvPr/>
        </p:nvSpPr>
        <p:spPr>
          <a:xfrm flipH="1">
            <a:off x="8812412" y="4655758"/>
            <a:ext cx="85558" cy="63817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0D3CE48-16B7-0FE4-475D-30C804FC8AEA}"/>
              </a:ext>
            </a:extLst>
          </p:cNvPr>
          <p:cNvSpPr txBox="1"/>
          <p:nvPr/>
        </p:nvSpPr>
        <p:spPr>
          <a:xfrm flipH="1">
            <a:off x="8684567" y="4413415"/>
            <a:ext cx="37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68D70100-8F50-B2AF-C505-7F3C7795A99D}"/>
              </a:ext>
            </a:extLst>
          </p:cNvPr>
          <p:cNvSpPr/>
          <p:nvPr/>
        </p:nvSpPr>
        <p:spPr>
          <a:xfrm flipH="1">
            <a:off x="8354411" y="4936550"/>
            <a:ext cx="158569" cy="9838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93FF36B4-8102-CA31-D099-8B94EFB1C9CA}"/>
              </a:ext>
            </a:extLst>
          </p:cNvPr>
          <p:cNvSpPr/>
          <p:nvPr/>
        </p:nvSpPr>
        <p:spPr>
          <a:xfrm rot="10800000" flipH="1">
            <a:off x="2522636" y="4959370"/>
            <a:ext cx="5270418" cy="63266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2F135EC-352C-078E-8E0A-A76E84313214}"/>
              </a:ext>
            </a:extLst>
          </p:cNvPr>
          <p:cNvSpPr/>
          <p:nvPr/>
        </p:nvSpPr>
        <p:spPr>
          <a:xfrm flipH="1">
            <a:off x="8034392" y="5671351"/>
            <a:ext cx="133897" cy="32385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F645619-7EF9-376A-E605-B2BC3C75C03E}"/>
              </a:ext>
            </a:extLst>
          </p:cNvPr>
          <p:cNvSpPr/>
          <p:nvPr/>
        </p:nvSpPr>
        <p:spPr>
          <a:xfrm flipH="1">
            <a:off x="7697316" y="5671351"/>
            <a:ext cx="133897" cy="32385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DCCABC-F217-19C9-3A14-2ACC346BF451}"/>
              </a:ext>
            </a:extLst>
          </p:cNvPr>
          <p:cNvSpPr txBox="1"/>
          <p:nvPr/>
        </p:nvSpPr>
        <p:spPr>
          <a:xfrm flipH="1">
            <a:off x="7907878" y="5428277"/>
            <a:ext cx="405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D07A6B2-8185-4B36-D815-1814E4F7276C}"/>
              </a:ext>
            </a:extLst>
          </p:cNvPr>
          <p:cNvSpPr txBox="1"/>
          <p:nvPr/>
        </p:nvSpPr>
        <p:spPr>
          <a:xfrm flipH="1">
            <a:off x="7562850" y="5427889"/>
            <a:ext cx="405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071E6B98-2345-1F14-5370-6A27F53B06B2}"/>
              </a:ext>
            </a:extLst>
          </p:cNvPr>
          <p:cNvSpPr/>
          <p:nvPr/>
        </p:nvSpPr>
        <p:spPr>
          <a:xfrm flipH="1">
            <a:off x="7868013" y="5768240"/>
            <a:ext cx="118678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6D23E8E9-7C98-95CC-E7EE-EE748A0FAFFE}"/>
              </a:ext>
            </a:extLst>
          </p:cNvPr>
          <p:cNvSpPr/>
          <p:nvPr/>
        </p:nvSpPr>
        <p:spPr>
          <a:xfrm flipH="1">
            <a:off x="7492682" y="5775505"/>
            <a:ext cx="142450" cy="691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AEA6777-4DAE-73AB-14A5-CCFC74DDED66}"/>
              </a:ext>
            </a:extLst>
          </p:cNvPr>
          <p:cNvSpPr/>
          <p:nvPr/>
        </p:nvSpPr>
        <p:spPr>
          <a:xfrm>
            <a:off x="7048545" y="5613701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019F2044-A242-F635-CAC1-019F43EF2FA1}"/>
              </a:ext>
            </a:extLst>
          </p:cNvPr>
          <p:cNvSpPr/>
          <p:nvPr/>
        </p:nvSpPr>
        <p:spPr>
          <a:xfrm rot="10800000" flipH="1">
            <a:off x="2915575" y="5808371"/>
            <a:ext cx="4014077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BD26690-CED4-C025-91F0-49FEA0D60016}"/>
              </a:ext>
            </a:extLst>
          </p:cNvPr>
          <p:cNvSpPr txBox="1"/>
          <p:nvPr/>
        </p:nvSpPr>
        <p:spPr>
          <a:xfrm rot="16200000">
            <a:off x="7933017" y="5663228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8ED5B6F-2265-E75D-E5ED-3D6FFDFA6D42}"/>
              </a:ext>
            </a:extLst>
          </p:cNvPr>
          <p:cNvSpPr/>
          <p:nvPr/>
        </p:nvSpPr>
        <p:spPr>
          <a:xfrm flipH="1">
            <a:off x="7097675" y="6447234"/>
            <a:ext cx="255381" cy="15716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E095C95-4ADE-7FF2-BF5F-9DABC5359B04}"/>
              </a:ext>
            </a:extLst>
          </p:cNvPr>
          <p:cNvSpPr/>
          <p:nvPr/>
        </p:nvSpPr>
        <p:spPr>
          <a:xfrm flipH="1">
            <a:off x="6624396" y="6447234"/>
            <a:ext cx="255381" cy="15716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ECF35E2-5661-AA12-91AD-4FA24D95B1BE}"/>
              </a:ext>
            </a:extLst>
          </p:cNvPr>
          <p:cNvSpPr txBox="1"/>
          <p:nvPr/>
        </p:nvSpPr>
        <p:spPr>
          <a:xfrm flipH="1">
            <a:off x="7011612" y="6195756"/>
            <a:ext cx="43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E8EE2E0-92F5-7ACD-C5DC-602A5A498813}"/>
              </a:ext>
            </a:extLst>
          </p:cNvPr>
          <p:cNvSpPr txBox="1"/>
          <p:nvPr/>
        </p:nvSpPr>
        <p:spPr>
          <a:xfrm flipH="1">
            <a:off x="6522608" y="6195368"/>
            <a:ext cx="43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3CD4732D-5B0E-9F85-3A4F-1FF8E8B058BC}"/>
              </a:ext>
            </a:extLst>
          </p:cNvPr>
          <p:cNvSpPr/>
          <p:nvPr/>
        </p:nvSpPr>
        <p:spPr>
          <a:xfrm flipH="1">
            <a:off x="6929652" y="6483371"/>
            <a:ext cx="128188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D3338A4-7BB8-9F5E-2772-AB2128931B62}"/>
              </a:ext>
            </a:extLst>
          </p:cNvPr>
          <p:cNvSpPr txBox="1"/>
          <p:nvPr/>
        </p:nvSpPr>
        <p:spPr>
          <a:xfrm rot="16200000">
            <a:off x="7101479" y="6337576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205" name="Arrow: Right 204">
            <a:extLst>
              <a:ext uri="{FF2B5EF4-FFF2-40B4-BE49-F238E27FC236}">
                <a16:creationId xmlns:a16="http://schemas.microsoft.com/office/drawing/2014/main" id="{1A754E63-E79E-8BC0-E896-9A6A575C2FCE}"/>
              </a:ext>
            </a:extLst>
          </p:cNvPr>
          <p:cNvSpPr/>
          <p:nvPr/>
        </p:nvSpPr>
        <p:spPr>
          <a:xfrm rot="16200000" flipH="1">
            <a:off x="7176129" y="6107004"/>
            <a:ext cx="166608" cy="94912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5E3C971A-0903-43FA-93D5-6425495E1852}"/>
              </a:ext>
            </a:extLst>
          </p:cNvPr>
          <p:cNvSpPr/>
          <p:nvPr/>
        </p:nvSpPr>
        <p:spPr>
          <a:xfrm flipH="1">
            <a:off x="6407687" y="6480725"/>
            <a:ext cx="142450" cy="691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4107730-1209-9DB6-D218-482ECCE3F19E}"/>
              </a:ext>
            </a:extLst>
          </p:cNvPr>
          <p:cNvSpPr/>
          <p:nvPr/>
        </p:nvSpPr>
        <p:spPr>
          <a:xfrm>
            <a:off x="5963550" y="6318921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492486C3-EF9A-754D-89F0-B062C3DC9A87}"/>
              </a:ext>
            </a:extLst>
          </p:cNvPr>
          <p:cNvSpPr/>
          <p:nvPr/>
        </p:nvSpPr>
        <p:spPr>
          <a:xfrm rot="16200000" flipH="1">
            <a:off x="6091134" y="6812224"/>
            <a:ext cx="166608" cy="94912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5E6E553C-94CB-BFD7-48E2-4A153EF046A8}"/>
              </a:ext>
            </a:extLst>
          </p:cNvPr>
          <p:cNvSpPr/>
          <p:nvPr/>
        </p:nvSpPr>
        <p:spPr>
          <a:xfrm rot="10800000" flipH="1">
            <a:off x="3495805" y="6465591"/>
            <a:ext cx="2357344" cy="81836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8B51F8D-A145-BDF0-AE58-6298D46E33F3}"/>
              </a:ext>
            </a:extLst>
          </p:cNvPr>
          <p:cNvSpPr/>
          <p:nvPr/>
        </p:nvSpPr>
        <p:spPr>
          <a:xfrm flipH="1">
            <a:off x="5938809" y="7078760"/>
            <a:ext cx="426420" cy="98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2D82FDE-1149-ACFD-C46E-659A495990E7}"/>
              </a:ext>
            </a:extLst>
          </p:cNvPr>
          <p:cNvSpPr/>
          <p:nvPr/>
        </p:nvSpPr>
        <p:spPr>
          <a:xfrm flipH="1">
            <a:off x="5294808" y="7078760"/>
            <a:ext cx="426420" cy="98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C11A307-1FC1-6EE2-3003-B92E7DC6218C}"/>
              </a:ext>
            </a:extLst>
          </p:cNvPr>
          <p:cNvSpPr txBox="1"/>
          <p:nvPr/>
        </p:nvSpPr>
        <p:spPr>
          <a:xfrm flipH="1">
            <a:off x="5953378" y="6857391"/>
            <a:ext cx="388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FC36D5CB-878C-C5CB-1953-B685C844A269}"/>
              </a:ext>
            </a:extLst>
          </p:cNvPr>
          <p:cNvSpPr/>
          <p:nvPr/>
        </p:nvSpPr>
        <p:spPr>
          <a:xfrm flipH="1">
            <a:off x="5775022" y="7075024"/>
            <a:ext cx="113744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D7487E7-D9BF-FF72-76B9-C73F46206050}"/>
              </a:ext>
            </a:extLst>
          </p:cNvPr>
          <p:cNvSpPr txBox="1"/>
          <p:nvPr/>
        </p:nvSpPr>
        <p:spPr>
          <a:xfrm rot="16200000">
            <a:off x="6192221" y="69848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CF39342-4BC6-0D14-B472-1C801B8C6E21}"/>
              </a:ext>
            </a:extLst>
          </p:cNvPr>
          <p:cNvSpPr txBox="1"/>
          <p:nvPr/>
        </p:nvSpPr>
        <p:spPr>
          <a:xfrm>
            <a:off x="6960139" y="3982073"/>
            <a:ext cx="185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3x3x3, *stride </a:t>
            </a:r>
            <a:r>
              <a:rPr lang="en-US" sz="1200" b="1" u="sng" dirty="0"/>
              <a:t>1</a:t>
            </a:r>
            <a:r>
              <a:rPr lang="en-US" sz="1200" dirty="0"/>
              <a:t>x2x2</a:t>
            </a:r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DC2BF6D4-BC72-CFBD-BFF6-B62B6F932462}"/>
              </a:ext>
            </a:extLst>
          </p:cNvPr>
          <p:cNvSpPr/>
          <p:nvPr/>
        </p:nvSpPr>
        <p:spPr>
          <a:xfrm rot="5400000">
            <a:off x="4741321" y="7921347"/>
            <a:ext cx="252253" cy="100415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FD7EF948-7982-A09B-C49E-9A9E8C9C032A}"/>
              </a:ext>
            </a:extLst>
          </p:cNvPr>
          <p:cNvSpPr/>
          <p:nvPr/>
        </p:nvSpPr>
        <p:spPr>
          <a:xfrm rot="5400000">
            <a:off x="6319179" y="997251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57388EC-FD15-BF5B-88ED-6DF26BC0F0ED}"/>
              </a:ext>
            </a:extLst>
          </p:cNvPr>
          <p:cNvSpPr txBox="1"/>
          <p:nvPr/>
        </p:nvSpPr>
        <p:spPr>
          <a:xfrm>
            <a:off x="6515518" y="9862502"/>
            <a:ext cx="121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fully connected</a:t>
            </a:r>
          </a:p>
        </p:txBody>
      </p:sp>
      <p:sp>
        <p:nvSpPr>
          <p:cNvPr id="231" name="Arrow: Right 230">
            <a:extLst>
              <a:ext uri="{FF2B5EF4-FFF2-40B4-BE49-F238E27FC236}">
                <a16:creationId xmlns:a16="http://schemas.microsoft.com/office/drawing/2014/main" id="{10DC5600-5E4D-3120-397C-8C16A82259EA}"/>
              </a:ext>
            </a:extLst>
          </p:cNvPr>
          <p:cNvSpPr/>
          <p:nvPr/>
        </p:nvSpPr>
        <p:spPr>
          <a:xfrm flipH="1">
            <a:off x="5102641" y="7090058"/>
            <a:ext cx="142450" cy="691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1221B35-31E7-1E6C-707C-41B38E754E95}"/>
              </a:ext>
            </a:extLst>
          </p:cNvPr>
          <p:cNvSpPr/>
          <p:nvPr/>
        </p:nvSpPr>
        <p:spPr>
          <a:xfrm>
            <a:off x="4658504" y="6928254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233" name="Arrow: Right 232">
            <a:extLst>
              <a:ext uri="{FF2B5EF4-FFF2-40B4-BE49-F238E27FC236}">
                <a16:creationId xmlns:a16="http://schemas.microsoft.com/office/drawing/2014/main" id="{B9E30E9F-7D34-7FA6-CE5D-40391C6A4259}"/>
              </a:ext>
            </a:extLst>
          </p:cNvPr>
          <p:cNvSpPr/>
          <p:nvPr/>
        </p:nvSpPr>
        <p:spPr>
          <a:xfrm rot="10800000" flipH="1">
            <a:off x="4255375" y="7067117"/>
            <a:ext cx="325421" cy="76798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5A82B177-6B5B-A894-44FF-5518598B279B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3551557" y="8190527"/>
            <a:ext cx="2544443" cy="11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D52EC603-3F4F-882A-5069-AFC7DB1B3FDA}"/>
              </a:ext>
            </a:extLst>
          </p:cNvPr>
          <p:cNvSpPr txBox="1"/>
          <p:nvPr/>
        </p:nvSpPr>
        <p:spPr>
          <a:xfrm>
            <a:off x="3039878" y="80638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1000</a:t>
            </a:r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F90E77DA-53AC-5977-B63D-66E56A00EA34}"/>
              </a:ext>
            </a:extLst>
          </p:cNvPr>
          <p:cNvSpPr/>
          <p:nvPr/>
        </p:nvSpPr>
        <p:spPr>
          <a:xfrm rot="5400000">
            <a:off x="4750846" y="8349972"/>
            <a:ext cx="252253" cy="100415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35CF27F-FAAB-B676-D02C-2B6B5ACDFCC6}"/>
              </a:ext>
            </a:extLst>
          </p:cNvPr>
          <p:cNvSpPr txBox="1"/>
          <p:nvPr/>
        </p:nvSpPr>
        <p:spPr>
          <a:xfrm>
            <a:off x="5116104" y="8251902"/>
            <a:ext cx="113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FC3 + </a:t>
            </a:r>
            <a:r>
              <a:rPr lang="en-US" sz="1200" dirty="0" err="1"/>
              <a:t>softmax</a:t>
            </a:r>
            <a:endParaRPr 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AD2E827-E1E6-176C-08A6-BC399690E1EA}"/>
              </a:ext>
            </a:extLst>
          </p:cNvPr>
          <p:cNvSpPr txBox="1"/>
          <p:nvPr/>
        </p:nvSpPr>
        <p:spPr>
          <a:xfrm>
            <a:off x="5066363" y="7823427"/>
            <a:ext cx="1573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FC1000 +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D3CB2AC-248C-0750-BAA7-6AFCC20F9098}"/>
              </a:ext>
            </a:extLst>
          </p:cNvPr>
          <p:cNvSpPr txBox="1"/>
          <p:nvPr/>
        </p:nvSpPr>
        <p:spPr>
          <a:xfrm>
            <a:off x="4341956" y="8537092"/>
            <a:ext cx="101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Lesion class</a:t>
            </a:r>
          </a:p>
        </p:txBody>
      </p:sp>
    </p:spTree>
    <p:extLst>
      <p:ext uri="{BB962C8B-B14F-4D97-AF65-F5344CB8AC3E}">
        <p14:creationId xmlns:p14="http://schemas.microsoft.com/office/powerpoint/2010/main" val="37624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2E527-6E05-AF28-43A3-AD4356DA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145BEA-BA9F-5759-098D-E5F11E335657}"/>
              </a:ext>
            </a:extLst>
          </p:cNvPr>
          <p:cNvCxnSpPr>
            <a:cxnSpLocks/>
          </p:cNvCxnSpPr>
          <p:nvPr/>
        </p:nvCxnSpPr>
        <p:spPr>
          <a:xfrm>
            <a:off x="1657346" y="2908769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11F8D9-476D-93FD-8DA5-E6D8CEC4B07C}"/>
              </a:ext>
            </a:extLst>
          </p:cNvPr>
          <p:cNvSpPr/>
          <p:nvPr/>
        </p:nvSpPr>
        <p:spPr>
          <a:xfrm>
            <a:off x="1852616" y="2908769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341DD-FAED-E3DD-3FDA-1251E60B4C62}"/>
              </a:ext>
            </a:extLst>
          </p:cNvPr>
          <p:cNvSpPr/>
          <p:nvPr/>
        </p:nvSpPr>
        <p:spPr>
          <a:xfrm>
            <a:off x="2091694" y="2908769"/>
            <a:ext cx="45719" cy="12668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775B6-EFCD-1AA8-14A9-1EA433ACDA59}"/>
              </a:ext>
            </a:extLst>
          </p:cNvPr>
          <p:cNvSpPr/>
          <p:nvPr/>
        </p:nvSpPr>
        <p:spPr>
          <a:xfrm>
            <a:off x="2294773" y="466613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51559-14EC-4434-D309-F16095F0C958}"/>
              </a:ext>
            </a:extLst>
          </p:cNvPr>
          <p:cNvSpPr/>
          <p:nvPr/>
        </p:nvSpPr>
        <p:spPr>
          <a:xfrm>
            <a:off x="2267146" y="569006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978021-1E73-C0B4-C38C-F3711FABB78F}"/>
              </a:ext>
            </a:extLst>
          </p:cNvPr>
          <p:cNvSpPr/>
          <p:nvPr/>
        </p:nvSpPr>
        <p:spPr>
          <a:xfrm>
            <a:off x="2624905" y="5690069"/>
            <a:ext cx="142113" cy="323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3952CC-A731-FD31-A06A-DB37DC3868FA}"/>
              </a:ext>
            </a:extLst>
          </p:cNvPr>
          <p:cNvSpPr txBox="1"/>
          <p:nvPr/>
        </p:nvSpPr>
        <p:spPr>
          <a:xfrm>
            <a:off x="1524136" y="26698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C684E-40B7-44A2-7B9C-6810421F1E8B}"/>
              </a:ext>
            </a:extLst>
          </p:cNvPr>
          <p:cNvSpPr txBox="1"/>
          <p:nvPr/>
        </p:nvSpPr>
        <p:spPr>
          <a:xfrm>
            <a:off x="1696626" y="2673863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68C24-8567-2E2C-E6B0-5B00512546EC}"/>
              </a:ext>
            </a:extLst>
          </p:cNvPr>
          <p:cNvSpPr txBox="1"/>
          <p:nvPr/>
        </p:nvSpPr>
        <p:spPr>
          <a:xfrm>
            <a:off x="1943763" y="2673475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24C95E-E1E9-5467-30A1-48643EA7981D}"/>
              </a:ext>
            </a:extLst>
          </p:cNvPr>
          <p:cNvSpPr txBox="1"/>
          <p:nvPr/>
        </p:nvSpPr>
        <p:spPr>
          <a:xfrm>
            <a:off x="2155951" y="4422473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4BA55F-2AE6-74B9-7EEC-156189EE9D42}"/>
              </a:ext>
            </a:extLst>
          </p:cNvPr>
          <p:cNvSpPr txBox="1"/>
          <p:nvPr/>
        </p:nvSpPr>
        <p:spPr>
          <a:xfrm>
            <a:off x="2113610" y="544699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92BCCB-4B48-5151-EE4F-9EF415818E20}"/>
              </a:ext>
            </a:extLst>
          </p:cNvPr>
          <p:cNvSpPr txBox="1"/>
          <p:nvPr/>
        </p:nvSpPr>
        <p:spPr>
          <a:xfrm>
            <a:off x="2479808" y="544660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54BBE-8539-5E70-DA96-5A94277B6A80}"/>
              </a:ext>
            </a:extLst>
          </p:cNvPr>
          <p:cNvSpPr/>
          <p:nvPr/>
        </p:nvSpPr>
        <p:spPr>
          <a:xfrm>
            <a:off x="2603473" y="643778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306723-8D15-0005-3D9F-34FC25D749C6}"/>
              </a:ext>
            </a:extLst>
          </p:cNvPr>
          <p:cNvSpPr/>
          <p:nvPr/>
        </p:nvSpPr>
        <p:spPr>
          <a:xfrm>
            <a:off x="3068525" y="6437784"/>
            <a:ext cx="250942" cy="15716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51649-4486-58EA-A068-82C337E7D133}"/>
              </a:ext>
            </a:extLst>
          </p:cNvPr>
          <p:cNvSpPr txBox="1"/>
          <p:nvPr/>
        </p:nvSpPr>
        <p:spPr>
          <a:xfrm>
            <a:off x="2509056" y="6186306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E335E5-F49A-D4CE-A896-8106E13CD90F}"/>
              </a:ext>
            </a:extLst>
          </p:cNvPr>
          <p:cNvSpPr txBox="1"/>
          <p:nvPr/>
        </p:nvSpPr>
        <p:spPr>
          <a:xfrm>
            <a:off x="2970510" y="618591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6C2A65-3A18-7288-A4DA-2B24D42CC9B9}"/>
              </a:ext>
            </a:extLst>
          </p:cNvPr>
          <p:cNvGrpSpPr/>
          <p:nvPr/>
        </p:nvGrpSpPr>
        <p:grpSpPr>
          <a:xfrm>
            <a:off x="2984121" y="6844909"/>
            <a:ext cx="1185386" cy="319866"/>
            <a:chOff x="2213227" y="3332959"/>
            <a:chExt cx="629928" cy="5103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3E1F922-28C3-BB4C-3BB0-EA41937993C7}"/>
                </a:ext>
              </a:extLst>
            </p:cNvPr>
            <p:cNvGrpSpPr/>
            <p:nvPr/>
          </p:nvGrpSpPr>
          <p:grpSpPr>
            <a:xfrm>
              <a:off x="2213227" y="3686178"/>
              <a:ext cx="629928" cy="157161"/>
              <a:chOff x="962441" y="2114550"/>
              <a:chExt cx="200968" cy="6381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54EFAEF-9276-D5CB-3ED8-8B77DA71B54B}"/>
                  </a:ext>
                </a:extLst>
              </p:cNvPr>
              <p:cNvSpPr/>
              <p:nvPr/>
            </p:nvSpPr>
            <p:spPr>
              <a:xfrm>
                <a:off x="962441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BD1630-CAD2-07EF-F7C0-1A197D5C304A}"/>
                  </a:ext>
                </a:extLst>
              </p:cNvPr>
              <p:cNvSpPr/>
              <p:nvPr/>
            </p:nvSpPr>
            <p:spPr>
              <a:xfrm>
                <a:off x="1083350" y="2114550"/>
                <a:ext cx="80059" cy="6381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7043D1-F097-43A4-B0D7-A2CBE4345065}"/>
                </a:ext>
              </a:extLst>
            </p:cNvPr>
            <p:cNvSpPr txBox="1"/>
            <p:nvPr/>
          </p:nvSpPr>
          <p:spPr>
            <a:xfrm>
              <a:off x="2227125" y="3332959"/>
              <a:ext cx="228468" cy="441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320</a:t>
              </a:r>
            </a:p>
          </p:txBody>
        </p:sp>
      </p:grp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80F33228-44BC-1E23-EAED-953E299755FA}"/>
              </a:ext>
            </a:extLst>
          </p:cNvPr>
          <p:cNvSpPr/>
          <p:nvPr/>
        </p:nvSpPr>
        <p:spPr>
          <a:xfrm>
            <a:off x="1931393" y="350126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E5C3879-9178-7D0F-65C8-C28922400EFE}"/>
              </a:ext>
            </a:extLst>
          </p:cNvPr>
          <p:cNvSpPr/>
          <p:nvPr/>
        </p:nvSpPr>
        <p:spPr>
          <a:xfrm>
            <a:off x="1687862" y="350126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273C5A9-1F46-CF4A-C5D9-7808CDF3DE60}"/>
              </a:ext>
            </a:extLst>
          </p:cNvPr>
          <p:cNvSpPr/>
          <p:nvPr/>
        </p:nvSpPr>
        <p:spPr>
          <a:xfrm>
            <a:off x="2155227" y="4953102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E66F78D-987D-4BCE-AC88-EFCBA5DBDE1B}"/>
              </a:ext>
            </a:extLst>
          </p:cNvPr>
          <p:cNvSpPr/>
          <p:nvPr/>
        </p:nvSpPr>
        <p:spPr>
          <a:xfrm>
            <a:off x="2459887" y="5815533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4FF20C1-9918-39F0-1D40-E22522B2F6C0}"/>
              </a:ext>
            </a:extLst>
          </p:cNvPr>
          <p:cNvSpPr/>
          <p:nvPr/>
        </p:nvSpPr>
        <p:spPr>
          <a:xfrm>
            <a:off x="2893557" y="6473921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AD971463-73B3-2C88-8AB0-5A36A10E1866}"/>
              </a:ext>
            </a:extLst>
          </p:cNvPr>
          <p:cNvSpPr/>
          <p:nvPr/>
        </p:nvSpPr>
        <p:spPr>
          <a:xfrm>
            <a:off x="3511756" y="7062544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569087F4-321A-5089-1722-22FE9FD836CF}"/>
              </a:ext>
            </a:extLst>
          </p:cNvPr>
          <p:cNvSpPr/>
          <p:nvPr/>
        </p:nvSpPr>
        <p:spPr>
          <a:xfrm rot="5400000">
            <a:off x="2049197" y="428950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BA1DAACB-6BFA-7C39-F400-F69DA67F2591}"/>
              </a:ext>
            </a:extLst>
          </p:cNvPr>
          <p:cNvSpPr/>
          <p:nvPr/>
        </p:nvSpPr>
        <p:spPr>
          <a:xfrm rot="5400000">
            <a:off x="2273420" y="537054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6D30D3AD-9E96-8D85-7267-2C3738FE514B}"/>
              </a:ext>
            </a:extLst>
          </p:cNvPr>
          <p:cNvSpPr/>
          <p:nvPr/>
        </p:nvSpPr>
        <p:spPr>
          <a:xfrm rot="5400000">
            <a:off x="2645390" y="610586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321DF0D-1517-DDFE-245F-48765C6E7E67}"/>
              </a:ext>
            </a:extLst>
          </p:cNvPr>
          <p:cNvSpPr/>
          <p:nvPr/>
        </p:nvSpPr>
        <p:spPr>
          <a:xfrm rot="5400000">
            <a:off x="3147354" y="674354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F15C52-A40B-96B0-5BBF-661F0605B263}"/>
              </a:ext>
            </a:extLst>
          </p:cNvPr>
          <p:cNvSpPr txBox="1"/>
          <p:nvPr/>
        </p:nvSpPr>
        <p:spPr>
          <a:xfrm rot="16200000">
            <a:off x="1006361" y="3403680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C95BA8-B66F-3B9F-AEE6-6BDE0F43CAAF}"/>
              </a:ext>
            </a:extLst>
          </p:cNvPr>
          <p:cNvSpPr txBox="1"/>
          <p:nvPr/>
        </p:nvSpPr>
        <p:spPr>
          <a:xfrm rot="16200000">
            <a:off x="1433679" y="4855520"/>
            <a:ext cx="93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E6ACD7-AE2E-F123-3FBC-1E27DC0E9CB1}"/>
              </a:ext>
            </a:extLst>
          </p:cNvPr>
          <p:cNvSpPr txBox="1"/>
          <p:nvPr/>
        </p:nvSpPr>
        <p:spPr>
          <a:xfrm rot="16200000">
            <a:off x="1704392" y="5718351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54B6E6-CB30-F1C2-512D-05CE15BE6A39}"/>
              </a:ext>
            </a:extLst>
          </p:cNvPr>
          <p:cNvSpPr txBox="1"/>
          <p:nvPr/>
        </p:nvSpPr>
        <p:spPr>
          <a:xfrm rot="16200000">
            <a:off x="2062184" y="6383611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92B18A-1CC0-B7A8-5542-4E420B017CA1}"/>
              </a:ext>
            </a:extLst>
          </p:cNvPr>
          <p:cNvSpPr txBox="1"/>
          <p:nvPr/>
        </p:nvSpPr>
        <p:spPr>
          <a:xfrm rot="16200000">
            <a:off x="2525225" y="69610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19E7-98B0-4E5B-0B83-51EB73534CE7}"/>
              </a:ext>
            </a:extLst>
          </p:cNvPr>
          <p:cNvSpPr txBox="1"/>
          <p:nvPr/>
        </p:nvSpPr>
        <p:spPr>
          <a:xfrm>
            <a:off x="2336163" y="1864071"/>
            <a:ext cx="671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3D </a:t>
            </a:r>
            <a:r>
              <a:rPr lang="en-US" sz="2000" b="1" dirty="0" err="1"/>
              <a:t>AttentionnUnet</a:t>
            </a:r>
            <a:r>
              <a:rPr lang="en-US" sz="2000" b="1" dirty="0"/>
              <a:t> architecture (with residual encoders)</a:t>
            </a: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F2F3D33D-55C0-3ED3-3FF5-8116E20CE6B4}"/>
              </a:ext>
            </a:extLst>
          </p:cNvPr>
          <p:cNvSpPr/>
          <p:nvPr/>
        </p:nvSpPr>
        <p:spPr>
          <a:xfrm>
            <a:off x="6302217" y="949662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85E5051-A2FD-A26A-5E67-50484B3BC926}"/>
              </a:ext>
            </a:extLst>
          </p:cNvPr>
          <p:cNvSpPr/>
          <p:nvPr/>
        </p:nvSpPr>
        <p:spPr>
          <a:xfrm>
            <a:off x="6110292" y="10476344"/>
            <a:ext cx="306229" cy="89420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180DBAE7-BA67-6F3B-8103-E1AA493852EA}"/>
              </a:ext>
            </a:extLst>
          </p:cNvPr>
          <p:cNvSpPr/>
          <p:nvPr/>
        </p:nvSpPr>
        <p:spPr>
          <a:xfrm rot="5400000">
            <a:off x="6320397" y="9753489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C1CE5A10-1B1A-97F6-C00F-72F3CCD2A869}"/>
              </a:ext>
            </a:extLst>
          </p:cNvPr>
          <p:cNvSpPr/>
          <p:nvPr/>
        </p:nvSpPr>
        <p:spPr>
          <a:xfrm>
            <a:off x="6112423" y="10199066"/>
            <a:ext cx="306229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7220F82-C7CC-1B66-455D-F18D9438FB0D}"/>
              </a:ext>
            </a:extLst>
          </p:cNvPr>
          <p:cNvSpPr txBox="1"/>
          <p:nvPr/>
        </p:nvSpPr>
        <p:spPr>
          <a:xfrm>
            <a:off x="6508331" y="9391950"/>
            <a:ext cx="233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 (stride 1),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47B5FE3-28B3-F7A2-A24B-97FABCA0CDB2}"/>
              </a:ext>
            </a:extLst>
          </p:cNvPr>
          <p:cNvSpPr txBox="1"/>
          <p:nvPr/>
        </p:nvSpPr>
        <p:spPr>
          <a:xfrm>
            <a:off x="6501957" y="10383443"/>
            <a:ext cx="3719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attention gate (Ag) feature from classification encoder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1994F29-1C98-D8D7-2A8D-4ED1612019E7}"/>
              </a:ext>
            </a:extLst>
          </p:cNvPr>
          <p:cNvSpPr txBox="1"/>
          <p:nvPr/>
        </p:nvSpPr>
        <p:spPr>
          <a:xfrm>
            <a:off x="6508864" y="9633902"/>
            <a:ext cx="233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 (stride 2),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BF3BFB0-7612-28E7-939F-FAD6D9A704F9}"/>
              </a:ext>
            </a:extLst>
          </p:cNvPr>
          <p:cNvSpPr txBox="1"/>
          <p:nvPr/>
        </p:nvSpPr>
        <p:spPr>
          <a:xfrm>
            <a:off x="6509227" y="10089892"/>
            <a:ext cx="369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attention gate (Ag) signal from segmentation encoder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8246445-C019-4755-D908-8BF28356D092}"/>
              </a:ext>
            </a:extLst>
          </p:cNvPr>
          <p:cNvSpPr/>
          <p:nvPr/>
        </p:nvSpPr>
        <p:spPr>
          <a:xfrm>
            <a:off x="6302217" y="9249257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E30F6-1B52-47B7-E184-6AD96BA9BD9E}"/>
              </a:ext>
            </a:extLst>
          </p:cNvPr>
          <p:cNvSpPr txBox="1"/>
          <p:nvPr/>
        </p:nvSpPr>
        <p:spPr>
          <a:xfrm>
            <a:off x="6518752" y="9144587"/>
            <a:ext cx="231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1x3x3 (stride 1),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CE32C-EDA2-96BF-BF01-931336C577AD}"/>
              </a:ext>
            </a:extLst>
          </p:cNvPr>
          <p:cNvSpPr/>
          <p:nvPr/>
        </p:nvSpPr>
        <p:spPr>
          <a:xfrm>
            <a:off x="2056648" y="4666130"/>
            <a:ext cx="80059" cy="6381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4C3C6-2B77-DAE5-3D10-13A471FC0A6E}"/>
              </a:ext>
            </a:extLst>
          </p:cNvPr>
          <p:cNvSpPr txBox="1"/>
          <p:nvPr/>
        </p:nvSpPr>
        <p:spPr>
          <a:xfrm>
            <a:off x="1908161" y="4423787"/>
            <a:ext cx="348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54BFC-4764-72E1-9F02-0028C0B67C02}"/>
              </a:ext>
            </a:extLst>
          </p:cNvPr>
          <p:cNvSpPr txBox="1"/>
          <p:nvPr/>
        </p:nvSpPr>
        <p:spPr>
          <a:xfrm>
            <a:off x="197390" y="4243992"/>
            <a:ext cx="185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3x3x3, *stride </a:t>
            </a:r>
            <a:r>
              <a:rPr lang="en-US" sz="1200" b="1" u="sng" dirty="0"/>
              <a:t>1</a:t>
            </a:r>
            <a:r>
              <a:rPr lang="en-US" sz="1200" dirty="0"/>
              <a:t>x2x2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08231D-A5A2-06BA-749E-529AA9177182}"/>
              </a:ext>
            </a:extLst>
          </p:cNvPr>
          <p:cNvSpPr/>
          <p:nvPr/>
        </p:nvSpPr>
        <p:spPr>
          <a:xfrm>
            <a:off x="4415350" y="7712867"/>
            <a:ext cx="911118" cy="604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130EE-C02A-47EB-B75C-C9615EAE29E4}"/>
              </a:ext>
            </a:extLst>
          </p:cNvPr>
          <p:cNvSpPr txBox="1"/>
          <p:nvPr/>
        </p:nvSpPr>
        <p:spPr>
          <a:xfrm>
            <a:off x="4656130" y="7500826"/>
            <a:ext cx="429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FA4DA6-DBC5-CB4C-7976-9032A9140F0B}"/>
              </a:ext>
            </a:extLst>
          </p:cNvPr>
          <p:cNvSpPr txBox="1"/>
          <p:nvPr/>
        </p:nvSpPr>
        <p:spPr>
          <a:xfrm rot="16200000">
            <a:off x="4044997" y="7627573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4x4x6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5C81E15-9A69-D050-E8C7-8AF942632267}"/>
              </a:ext>
            </a:extLst>
          </p:cNvPr>
          <p:cNvSpPr/>
          <p:nvPr/>
        </p:nvSpPr>
        <p:spPr>
          <a:xfrm rot="5400000">
            <a:off x="4804704" y="7410290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01C8E8-ADC9-D0BE-4D05-AF62AA37015E}"/>
              </a:ext>
            </a:extLst>
          </p:cNvPr>
          <p:cNvSpPr/>
          <p:nvPr/>
        </p:nvSpPr>
        <p:spPr>
          <a:xfrm flipH="1">
            <a:off x="9539510" y="2890198"/>
            <a:ext cx="43028" cy="126682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288B4-4DF9-B447-0345-08DDF0AEC276}"/>
              </a:ext>
            </a:extLst>
          </p:cNvPr>
          <p:cNvSpPr/>
          <p:nvPr/>
        </p:nvSpPr>
        <p:spPr>
          <a:xfrm flipH="1">
            <a:off x="9314502" y="2890198"/>
            <a:ext cx="43028" cy="1266825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14-EAD0-1E40-FACC-D8865C8AA3C9}"/>
              </a:ext>
            </a:extLst>
          </p:cNvPr>
          <p:cNvSpPr txBox="1"/>
          <p:nvPr/>
        </p:nvSpPr>
        <p:spPr>
          <a:xfrm flipH="1">
            <a:off x="9401665" y="2655292"/>
            <a:ext cx="32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92252-AB3A-F7A3-798C-899C808F1CAE}"/>
              </a:ext>
            </a:extLst>
          </p:cNvPr>
          <p:cNvSpPr txBox="1"/>
          <p:nvPr/>
        </p:nvSpPr>
        <p:spPr>
          <a:xfrm flipH="1">
            <a:off x="9169073" y="2654904"/>
            <a:ext cx="32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BB8DA9-DDCE-95C9-F421-704822F10A54}"/>
              </a:ext>
            </a:extLst>
          </p:cNvPr>
          <p:cNvSpPr/>
          <p:nvPr/>
        </p:nvSpPr>
        <p:spPr>
          <a:xfrm flipH="1">
            <a:off x="9389850" y="3482691"/>
            <a:ext cx="118547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2E96EE-8F4F-AF06-C3A3-2F40787F25E7}"/>
              </a:ext>
            </a:extLst>
          </p:cNvPr>
          <p:cNvSpPr/>
          <p:nvPr/>
        </p:nvSpPr>
        <p:spPr>
          <a:xfrm flipH="1">
            <a:off x="9619049" y="3482691"/>
            <a:ext cx="118547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57D684-0F36-C4B4-3C1F-D4C2F83592A7}"/>
              </a:ext>
            </a:extLst>
          </p:cNvPr>
          <p:cNvCxnSpPr>
            <a:cxnSpLocks/>
          </p:cNvCxnSpPr>
          <p:nvPr/>
        </p:nvCxnSpPr>
        <p:spPr>
          <a:xfrm>
            <a:off x="9837093" y="2889962"/>
            <a:ext cx="0" cy="1266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F9290EC-F2C7-1A3A-E4E0-F6D5A42EC73E}"/>
              </a:ext>
            </a:extLst>
          </p:cNvPr>
          <p:cNvSpPr txBox="1"/>
          <p:nvPr/>
        </p:nvSpPr>
        <p:spPr>
          <a:xfrm>
            <a:off x="9703883" y="2651067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455D7F-4C0F-F731-E93C-23FA9DFFB673}"/>
              </a:ext>
            </a:extLst>
          </p:cNvPr>
          <p:cNvSpPr txBox="1"/>
          <p:nvPr/>
        </p:nvSpPr>
        <p:spPr>
          <a:xfrm rot="16200000">
            <a:off x="9436494" y="3395179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128 x 192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85FFA62-0FFD-FDC4-281C-E33E6564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10" y="9107422"/>
            <a:ext cx="4448796" cy="1686160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8AE4E09A-4BD5-593F-2A4B-1A0D29302266}"/>
              </a:ext>
            </a:extLst>
          </p:cNvPr>
          <p:cNvSpPr/>
          <p:nvPr/>
        </p:nvSpPr>
        <p:spPr>
          <a:xfrm>
            <a:off x="7886699" y="4775622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4E9442-45AA-6CC1-545B-2F158FFF14B5}"/>
              </a:ext>
            </a:extLst>
          </p:cNvPr>
          <p:cNvSpPr/>
          <p:nvPr/>
        </p:nvSpPr>
        <p:spPr>
          <a:xfrm>
            <a:off x="8638459" y="3338438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4534923-555E-AD50-06C7-98F9EE216260}"/>
              </a:ext>
            </a:extLst>
          </p:cNvPr>
          <p:cNvSpPr/>
          <p:nvPr/>
        </p:nvSpPr>
        <p:spPr>
          <a:xfrm rot="5400000">
            <a:off x="8540392" y="4068022"/>
            <a:ext cx="607560" cy="85558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B4F8BC97-52FF-30AB-F639-A55BC0C6085F}"/>
              </a:ext>
            </a:extLst>
          </p:cNvPr>
          <p:cNvSpPr/>
          <p:nvPr/>
        </p:nvSpPr>
        <p:spPr>
          <a:xfrm flipH="1">
            <a:off x="9091419" y="3486934"/>
            <a:ext cx="165027" cy="7759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50EFB1BB-E433-F149-654B-1896819F6498}"/>
              </a:ext>
            </a:extLst>
          </p:cNvPr>
          <p:cNvSpPr/>
          <p:nvPr/>
        </p:nvSpPr>
        <p:spPr>
          <a:xfrm rot="10800000" flipH="1">
            <a:off x="2331688" y="3501262"/>
            <a:ext cx="6207273" cy="63264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05B087-D111-8BC0-10DB-2569C9255DB0}"/>
              </a:ext>
            </a:extLst>
          </p:cNvPr>
          <p:cNvSpPr/>
          <p:nvPr/>
        </p:nvSpPr>
        <p:spPr>
          <a:xfrm flipH="1">
            <a:off x="8557929" y="4655758"/>
            <a:ext cx="85558" cy="63817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ACDCC4-B56F-D54A-54A7-10B549D0C4C1}"/>
              </a:ext>
            </a:extLst>
          </p:cNvPr>
          <p:cNvSpPr txBox="1"/>
          <p:nvPr/>
        </p:nvSpPr>
        <p:spPr>
          <a:xfrm flipH="1">
            <a:off x="8419756" y="4412101"/>
            <a:ext cx="37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8690E95-06B4-3422-10D5-17A055B06DC9}"/>
              </a:ext>
            </a:extLst>
          </p:cNvPr>
          <p:cNvSpPr/>
          <p:nvPr/>
        </p:nvSpPr>
        <p:spPr>
          <a:xfrm flipH="1">
            <a:off x="8658007" y="4942730"/>
            <a:ext cx="134613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320B7BCC-98FE-F170-2DCC-CB4C83CB3C55}"/>
              </a:ext>
            </a:extLst>
          </p:cNvPr>
          <p:cNvSpPr/>
          <p:nvPr/>
        </p:nvSpPr>
        <p:spPr>
          <a:xfrm rot="16200000" flipH="1">
            <a:off x="8016672" y="5297131"/>
            <a:ext cx="166608" cy="94912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F8C44D-4E77-E2C6-E52F-37CE8D8B95BF}"/>
              </a:ext>
            </a:extLst>
          </p:cNvPr>
          <p:cNvSpPr txBox="1"/>
          <p:nvPr/>
        </p:nvSpPr>
        <p:spPr>
          <a:xfrm rot="16200000" flipH="1">
            <a:off x="8593435" y="4835634"/>
            <a:ext cx="938078" cy="296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 x 64 x 96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57C18A8-D87D-E3AC-BB3E-2B76DBC3B0B2}"/>
              </a:ext>
            </a:extLst>
          </p:cNvPr>
          <p:cNvSpPr/>
          <p:nvPr/>
        </p:nvSpPr>
        <p:spPr>
          <a:xfrm flipH="1">
            <a:off x="8812412" y="4655758"/>
            <a:ext cx="85558" cy="638176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3601BC-4A93-6BFB-6B0E-FECF5470A2AD}"/>
              </a:ext>
            </a:extLst>
          </p:cNvPr>
          <p:cNvSpPr txBox="1"/>
          <p:nvPr/>
        </p:nvSpPr>
        <p:spPr>
          <a:xfrm flipH="1">
            <a:off x="8684567" y="4413415"/>
            <a:ext cx="372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64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3EC14426-19AA-0708-1B4B-14F604D82C71}"/>
              </a:ext>
            </a:extLst>
          </p:cNvPr>
          <p:cNvSpPr/>
          <p:nvPr/>
        </p:nvSpPr>
        <p:spPr>
          <a:xfrm flipH="1">
            <a:off x="8354411" y="4936550"/>
            <a:ext cx="158569" cy="98389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9827F7EA-6E7F-CCB7-1BD2-D69C40EA418D}"/>
              </a:ext>
            </a:extLst>
          </p:cNvPr>
          <p:cNvSpPr/>
          <p:nvPr/>
        </p:nvSpPr>
        <p:spPr>
          <a:xfrm rot="10800000" flipH="1">
            <a:off x="2522636" y="4959370"/>
            <a:ext cx="5270418" cy="63266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10E615D-EB18-15B6-95E9-0F80AD01C934}"/>
              </a:ext>
            </a:extLst>
          </p:cNvPr>
          <p:cNvSpPr/>
          <p:nvPr/>
        </p:nvSpPr>
        <p:spPr>
          <a:xfrm flipH="1">
            <a:off x="8034392" y="5671351"/>
            <a:ext cx="133897" cy="32385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FE2DC07-F7A3-91B2-A142-B8E69BEA07F7}"/>
              </a:ext>
            </a:extLst>
          </p:cNvPr>
          <p:cNvSpPr/>
          <p:nvPr/>
        </p:nvSpPr>
        <p:spPr>
          <a:xfrm flipH="1">
            <a:off x="7697316" y="5671351"/>
            <a:ext cx="133897" cy="323850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9199AA2-6730-EF19-6888-1C659958E289}"/>
              </a:ext>
            </a:extLst>
          </p:cNvPr>
          <p:cNvSpPr txBox="1"/>
          <p:nvPr/>
        </p:nvSpPr>
        <p:spPr>
          <a:xfrm flipH="1">
            <a:off x="7907878" y="5428277"/>
            <a:ext cx="405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D8029A9-57DE-1D37-6F94-3529511F6849}"/>
              </a:ext>
            </a:extLst>
          </p:cNvPr>
          <p:cNvSpPr txBox="1"/>
          <p:nvPr/>
        </p:nvSpPr>
        <p:spPr>
          <a:xfrm flipH="1">
            <a:off x="7562850" y="5427889"/>
            <a:ext cx="405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128</a:t>
            </a:r>
          </a:p>
        </p:txBody>
      </p:sp>
      <p:sp>
        <p:nvSpPr>
          <p:cNvPr id="191" name="Arrow: Right 190">
            <a:extLst>
              <a:ext uri="{FF2B5EF4-FFF2-40B4-BE49-F238E27FC236}">
                <a16:creationId xmlns:a16="http://schemas.microsoft.com/office/drawing/2014/main" id="{07949A1A-4963-0B4D-9120-1EE5E9628672}"/>
              </a:ext>
            </a:extLst>
          </p:cNvPr>
          <p:cNvSpPr/>
          <p:nvPr/>
        </p:nvSpPr>
        <p:spPr>
          <a:xfrm flipH="1">
            <a:off x="7868013" y="5768240"/>
            <a:ext cx="118678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64019885-FAA0-1422-6E05-6AD9C58CC1D5}"/>
              </a:ext>
            </a:extLst>
          </p:cNvPr>
          <p:cNvSpPr/>
          <p:nvPr/>
        </p:nvSpPr>
        <p:spPr>
          <a:xfrm flipH="1">
            <a:off x="7492682" y="5775505"/>
            <a:ext cx="142450" cy="691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012C81C-3BF8-6497-C922-2BE27675D217}"/>
              </a:ext>
            </a:extLst>
          </p:cNvPr>
          <p:cNvSpPr/>
          <p:nvPr/>
        </p:nvSpPr>
        <p:spPr>
          <a:xfrm>
            <a:off x="7048545" y="5613701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196" name="Arrow: Right 195">
            <a:extLst>
              <a:ext uri="{FF2B5EF4-FFF2-40B4-BE49-F238E27FC236}">
                <a16:creationId xmlns:a16="http://schemas.microsoft.com/office/drawing/2014/main" id="{EF02A769-1540-2EA4-A5EB-7D1418AC763F}"/>
              </a:ext>
            </a:extLst>
          </p:cNvPr>
          <p:cNvSpPr/>
          <p:nvPr/>
        </p:nvSpPr>
        <p:spPr>
          <a:xfrm rot="10800000" flipH="1">
            <a:off x="2915575" y="5808371"/>
            <a:ext cx="4014077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9E76B6-BBC8-DE97-BFC2-DCFDA873E8CF}"/>
              </a:ext>
            </a:extLst>
          </p:cNvPr>
          <p:cNvSpPr txBox="1"/>
          <p:nvPr/>
        </p:nvSpPr>
        <p:spPr>
          <a:xfrm rot="16200000">
            <a:off x="7933017" y="5663228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32x32x48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1CBAC2F-3857-F446-5C26-2887E9BE9D4D}"/>
              </a:ext>
            </a:extLst>
          </p:cNvPr>
          <p:cNvSpPr/>
          <p:nvPr/>
        </p:nvSpPr>
        <p:spPr>
          <a:xfrm flipH="1">
            <a:off x="7097675" y="6447234"/>
            <a:ext cx="255381" cy="15716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BD3547F-E896-0698-F6FA-9B98E54DAF2B}"/>
              </a:ext>
            </a:extLst>
          </p:cNvPr>
          <p:cNvSpPr/>
          <p:nvPr/>
        </p:nvSpPr>
        <p:spPr>
          <a:xfrm flipH="1">
            <a:off x="6624396" y="6447234"/>
            <a:ext cx="255381" cy="157161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52D0FFF-AF6D-529F-8DFB-F4504CAFEEA2}"/>
              </a:ext>
            </a:extLst>
          </p:cNvPr>
          <p:cNvSpPr txBox="1"/>
          <p:nvPr/>
        </p:nvSpPr>
        <p:spPr>
          <a:xfrm flipH="1">
            <a:off x="7011612" y="6195756"/>
            <a:ext cx="43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465FAF4-8C76-EE3D-84D1-FAE139AF266C}"/>
              </a:ext>
            </a:extLst>
          </p:cNvPr>
          <p:cNvSpPr txBox="1"/>
          <p:nvPr/>
        </p:nvSpPr>
        <p:spPr>
          <a:xfrm flipH="1">
            <a:off x="6522608" y="6195368"/>
            <a:ext cx="437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256</a:t>
            </a:r>
          </a:p>
        </p:txBody>
      </p:sp>
      <p:sp>
        <p:nvSpPr>
          <p:cNvPr id="202" name="Arrow: Right 201">
            <a:extLst>
              <a:ext uri="{FF2B5EF4-FFF2-40B4-BE49-F238E27FC236}">
                <a16:creationId xmlns:a16="http://schemas.microsoft.com/office/drawing/2014/main" id="{44762AED-1382-822C-E811-D05EAA080055}"/>
              </a:ext>
            </a:extLst>
          </p:cNvPr>
          <p:cNvSpPr/>
          <p:nvPr/>
        </p:nvSpPr>
        <p:spPr>
          <a:xfrm flipH="1">
            <a:off x="6929652" y="6483371"/>
            <a:ext cx="128188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999361A-0AF2-C490-0EC5-9989E2DDCF6A}"/>
              </a:ext>
            </a:extLst>
          </p:cNvPr>
          <p:cNvSpPr txBox="1"/>
          <p:nvPr/>
        </p:nvSpPr>
        <p:spPr>
          <a:xfrm rot="16200000">
            <a:off x="7101479" y="6337576"/>
            <a:ext cx="809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16x16x24</a:t>
            </a:r>
          </a:p>
        </p:txBody>
      </p:sp>
      <p:sp>
        <p:nvSpPr>
          <p:cNvPr id="205" name="Arrow: Right 204">
            <a:extLst>
              <a:ext uri="{FF2B5EF4-FFF2-40B4-BE49-F238E27FC236}">
                <a16:creationId xmlns:a16="http://schemas.microsoft.com/office/drawing/2014/main" id="{C10B2F96-86B7-AAD5-AE21-9293077DE779}"/>
              </a:ext>
            </a:extLst>
          </p:cNvPr>
          <p:cNvSpPr/>
          <p:nvPr/>
        </p:nvSpPr>
        <p:spPr>
          <a:xfrm rot="16200000" flipH="1">
            <a:off x="7176129" y="6107004"/>
            <a:ext cx="166608" cy="94912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48574E27-5A60-3DF7-5C03-F841DBA16285}"/>
              </a:ext>
            </a:extLst>
          </p:cNvPr>
          <p:cNvSpPr/>
          <p:nvPr/>
        </p:nvSpPr>
        <p:spPr>
          <a:xfrm flipH="1">
            <a:off x="6407687" y="6480725"/>
            <a:ext cx="142450" cy="691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5A7D60F-A2F7-B348-413D-DAF6C8A05C4B}"/>
              </a:ext>
            </a:extLst>
          </p:cNvPr>
          <p:cNvSpPr/>
          <p:nvPr/>
        </p:nvSpPr>
        <p:spPr>
          <a:xfrm>
            <a:off x="5963550" y="6318921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211" name="Arrow: Right 210">
            <a:extLst>
              <a:ext uri="{FF2B5EF4-FFF2-40B4-BE49-F238E27FC236}">
                <a16:creationId xmlns:a16="http://schemas.microsoft.com/office/drawing/2014/main" id="{68243720-9583-6FDB-A280-B65987FCF92E}"/>
              </a:ext>
            </a:extLst>
          </p:cNvPr>
          <p:cNvSpPr/>
          <p:nvPr/>
        </p:nvSpPr>
        <p:spPr>
          <a:xfrm rot="16200000" flipH="1">
            <a:off x="6091134" y="6812224"/>
            <a:ext cx="166608" cy="94912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Arrow: Right 211">
            <a:extLst>
              <a:ext uri="{FF2B5EF4-FFF2-40B4-BE49-F238E27FC236}">
                <a16:creationId xmlns:a16="http://schemas.microsoft.com/office/drawing/2014/main" id="{EC5735A7-9E7A-A4F0-F5BF-4AB93D87EC76}"/>
              </a:ext>
            </a:extLst>
          </p:cNvPr>
          <p:cNvSpPr/>
          <p:nvPr/>
        </p:nvSpPr>
        <p:spPr>
          <a:xfrm rot="10800000" flipH="1">
            <a:off x="3495805" y="6465591"/>
            <a:ext cx="2357344" cy="81836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5836D4F-C2D1-3BC1-0012-9BC2BBBD5634}"/>
              </a:ext>
            </a:extLst>
          </p:cNvPr>
          <p:cNvSpPr/>
          <p:nvPr/>
        </p:nvSpPr>
        <p:spPr>
          <a:xfrm flipH="1">
            <a:off x="5938809" y="7078760"/>
            <a:ext cx="426420" cy="98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0ED5A3C-E16F-7EA6-99F4-6A8401628E6B}"/>
              </a:ext>
            </a:extLst>
          </p:cNvPr>
          <p:cNvSpPr/>
          <p:nvPr/>
        </p:nvSpPr>
        <p:spPr>
          <a:xfrm flipH="1">
            <a:off x="5294808" y="7078760"/>
            <a:ext cx="426420" cy="984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4DC8B74-1146-5597-6023-4EBFB1666CB1}"/>
              </a:ext>
            </a:extLst>
          </p:cNvPr>
          <p:cNvSpPr txBox="1"/>
          <p:nvPr/>
        </p:nvSpPr>
        <p:spPr>
          <a:xfrm flipH="1">
            <a:off x="5953378" y="6857391"/>
            <a:ext cx="388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320</a:t>
            </a:r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5336A004-30F2-6242-28D4-6245E70E173D}"/>
              </a:ext>
            </a:extLst>
          </p:cNvPr>
          <p:cNvSpPr/>
          <p:nvPr/>
        </p:nvSpPr>
        <p:spPr>
          <a:xfrm flipH="1">
            <a:off x="5775022" y="7075024"/>
            <a:ext cx="113744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CEE376A-248F-78DC-D957-18BEF780A2D0}"/>
              </a:ext>
            </a:extLst>
          </p:cNvPr>
          <p:cNvSpPr txBox="1"/>
          <p:nvPr/>
        </p:nvSpPr>
        <p:spPr>
          <a:xfrm rot="16200000">
            <a:off x="6192221" y="69848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8x8x12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9A5F1FD-889E-4101-E4C6-5288F4AAD6AB}"/>
              </a:ext>
            </a:extLst>
          </p:cNvPr>
          <p:cNvSpPr txBox="1"/>
          <p:nvPr/>
        </p:nvSpPr>
        <p:spPr>
          <a:xfrm>
            <a:off x="6960139" y="3982073"/>
            <a:ext cx="1853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conv 3x3x3, *stride </a:t>
            </a:r>
            <a:r>
              <a:rPr lang="en-US" sz="1200" b="1" u="sng" dirty="0"/>
              <a:t>1</a:t>
            </a:r>
            <a:r>
              <a:rPr lang="en-US" sz="1200" dirty="0"/>
              <a:t>x2x2</a:t>
            </a:r>
          </a:p>
        </p:txBody>
      </p:sp>
      <p:sp>
        <p:nvSpPr>
          <p:cNvPr id="228" name="Arrow: Right 227">
            <a:extLst>
              <a:ext uri="{FF2B5EF4-FFF2-40B4-BE49-F238E27FC236}">
                <a16:creationId xmlns:a16="http://schemas.microsoft.com/office/drawing/2014/main" id="{9E0E4622-150E-DE5D-F79A-2E1F37CCA005}"/>
              </a:ext>
            </a:extLst>
          </p:cNvPr>
          <p:cNvSpPr/>
          <p:nvPr/>
        </p:nvSpPr>
        <p:spPr>
          <a:xfrm rot="5400000">
            <a:off x="4741321" y="7921347"/>
            <a:ext cx="252253" cy="100415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3FC658DF-5D12-8481-5A96-796B479D45D2}"/>
              </a:ext>
            </a:extLst>
          </p:cNvPr>
          <p:cNvSpPr/>
          <p:nvPr/>
        </p:nvSpPr>
        <p:spPr>
          <a:xfrm rot="5400000">
            <a:off x="6319179" y="9972515"/>
            <a:ext cx="125960" cy="81837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309AD8E-FC7B-CF9B-8C68-578FB5E00619}"/>
              </a:ext>
            </a:extLst>
          </p:cNvPr>
          <p:cNvSpPr txBox="1"/>
          <p:nvPr/>
        </p:nvSpPr>
        <p:spPr>
          <a:xfrm>
            <a:off x="6515518" y="9862502"/>
            <a:ext cx="121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fully connected</a:t>
            </a:r>
          </a:p>
        </p:txBody>
      </p:sp>
      <p:sp>
        <p:nvSpPr>
          <p:cNvPr id="231" name="Arrow: Right 230">
            <a:extLst>
              <a:ext uri="{FF2B5EF4-FFF2-40B4-BE49-F238E27FC236}">
                <a16:creationId xmlns:a16="http://schemas.microsoft.com/office/drawing/2014/main" id="{570FD379-72F0-9B9B-B533-CBD81F2D3480}"/>
              </a:ext>
            </a:extLst>
          </p:cNvPr>
          <p:cNvSpPr/>
          <p:nvPr/>
        </p:nvSpPr>
        <p:spPr>
          <a:xfrm flipH="1">
            <a:off x="5102641" y="7090058"/>
            <a:ext cx="142450" cy="69144"/>
          </a:xfrm>
          <a:prstGeom prst="rightArrow">
            <a:avLst>
              <a:gd name="adj1" fmla="val 50000"/>
              <a:gd name="adj2" fmla="val 893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28CE858-5522-1C29-DE5F-47D89D0B7D70}"/>
              </a:ext>
            </a:extLst>
          </p:cNvPr>
          <p:cNvSpPr/>
          <p:nvPr/>
        </p:nvSpPr>
        <p:spPr>
          <a:xfrm>
            <a:off x="4658504" y="6928254"/>
            <a:ext cx="419101" cy="407481"/>
          </a:xfrm>
          <a:prstGeom prst="ellipse">
            <a:avLst/>
          </a:prstGeom>
          <a:solidFill>
            <a:srgbClr val="FFEF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</a:t>
            </a:r>
          </a:p>
        </p:txBody>
      </p:sp>
      <p:sp>
        <p:nvSpPr>
          <p:cNvPr id="233" name="Arrow: Right 232">
            <a:extLst>
              <a:ext uri="{FF2B5EF4-FFF2-40B4-BE49-F238E27FC236}">
                <a16:creationId xmlns:a16="http://schemas.microsoft.com/office/drawing/2014/main" id="{3D78BEE3-EA25-D001-F490-2BF1B7BAF7BE}"/>
              </a:ext>
            </a:extLst>
          </p:cNvPr>
          <p:cNvSpPr/>
          <p:nvPr/>
        </p:nvSpPr>
        <p:spPr>
          <a:xfrm rot="10800000" flipH="1">
            <a:off x="4255375" y="7067117"/>
            <a:ext cx="325421" cy="76798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F6A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9F8DFB5-FB77-6609-F8E2-6AF2FD9EDC6C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3551557" y="8190527"/>
            <a:ext cx="2544443" cy="11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038A3548-3168-D530-088C-7803450257E5}"/>
              </a:ext>
            </a:extLst>
          </p:cNvPr>
          <p:cNvSpPr txBox="1"/>
          <p:nvPr/>
        </p:nvSpPr>
        <p:spPr>
          <a:xfrm>
            <a:off x="3039878" y="8063846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1000</a:t>
            </a:r>
          </a:p>
        </p:txBody>
      </p:sp>
      <p:sp>
        <p:nvSpPr>
          <p:cNvPr id="240" name="Arrow: Right 239">
            <a:extLst>
              <a:ext uri="{FF2B5EF4-FFF2-40B4-BE49-F238E27FC236}">
                <a16:creationId xmlns:a16="http://schemas.microsoft.com/office/drawing/2014/main" id="{5EAD10F7-42FF-D30E-816F-279CCCDBEDF1}"/>
              </a:ext>
            </a:extLst>
          </p:cNvPr>
          <p:cNvSpPr/>
          <p:nvPr/>
        </p:nvSpPr>
        <p:spPr>
          <a:xfrm rot="5400000">
            <a:off x="4750846" y="8349972"/>
            <a:ext cx="252253" cy="100415"/>
          </a:xfrm>
          <a:prstGeom prst="rightArrow">
            <a:avLst>
              <a:gd name="adj1" fmla="val 50000"/>
              <a:gd name="adj2" fmla="val 8931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5454F45-69F6-6B14-5171-C2C4DA38ED6F}"/>
              </a:ext>
            </a:extLst>
          </p:cNvPr>
          <p:cNvSpPr txBox="1"/>
          <p:nvPr/>
        </p:nvSpPr>
        <p:spPr>
          <a:xfrm>
            <a:off x="5116104" y="8251902"/>
            <a:ext cx="1135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FC3 + </a:t>
            </a:r>
            <a:r>
              <a:rPr lang="en-US" sz="1200" dirty="0" err="1"/>
              <a:t>softmax</a:t>
            </a:r>
            <a:endParaRPr 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32A3FC6-F2E3-2CE9-330F-146CB5F8BB61}"/>
              </a:ext>
            </a:extLst>
          </p:cNvPr>
          <p:cNvSpPr txBox="1"/>
          <p:nvPr/>
        </p:nvSpPr>
        <p:spPr>
          <a:xfrm>
            <a:off x="5066363" y="7823427"/>
            <a:ext cx="1573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FC1000 + leaky </a:t>
            </a:r>
            <a:r>
              <a:rPr lang="en-US" sz="1200" dirty="0" err="1"/>
              <a:t>ReLU</a:t>
            </a:r>
            <a:endParaRPr 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8EE2A4C-D2F3-6A28-FAF7-9E7F3519EF22}"/>
              </a:ext>
            </a:extLst>
          </p:cNvPr>
          <p:cNvSpPr txBox="1"/>
          <p:nvPr/>
        </p:nvSpPr>
        <p:spPr>
          <a:xfrm>
            <a:off x="4341956" y="8537092"/>
            <a:ext cx="101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Lesion class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47B218-7F50-4AB1-BB6F-DDD0DE202153}"/>
              </a:ext>
            </a:extLst>
          </p:cNvPr>
          <p:cNvGrpSpPr/>
          <p:nvPr/>
        </p:nvGrpSpPr>
        <p:grpSpPr>
          <a:xfrm>
            <a:off x="9314502" y="4232036"/>
            <a:ext cx="280084" cy="423722"/>
            <a:chOff x="6958272" y="2444077"/>
            <a:chExt cx="280084" cy="423722"/>
          </a:xfrm>
        </p:grpSpPr>
        <p:sp>
          <p:nvSpPr>
            <p:cNvPr id="48" name="Arrow: Curved Up 47">
              <a:extLst>
                <a:ext uri="{FF2B5EF4-FFF2-40B4-BE49-F238E27FC236}">
                  <a16:creationId xmlns:a16="http://schemas.microsoft.com/office/drawing/2014/main" id="{B50C9131-BD3B-656B-1A39-8583D5182F63}"/>
                </a:ext>
              </a:extLst>
            </p:cNvPr>
            <p:cNvSpPr/>
            <p:nvPr/>
          </p:nvSpPr>
          <p:spPr>
            <a:xfrm flipH="1">
              <a:off x="6958272" y="2444077"/>
              <a:ext cx="280084" cy="15191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92F145-2241-50EA-37B3-2C6538BD6CBD}"/>
                </a:ext>
              </a:extLst>
            </p:cNvPr>
            <p:cNvSpPr txBox="1"/>
            <p:nvPr/>
          </p:nvSpPr>
          <p:spPr>
            <a:xfrm>
              <a:off x="7011613" y="2590800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46B3421-EA96-E055-A6EA-24CB59E35207}"/>
              </a:ext>
            </a:extLst>
          </p:cNvPr>
          <p:cNvGrpSpPr/>
          <p:nvPr/>
        </p:nvGrpSpPr>
        <p:grpSpPr>
          <a:xfrm>
            <a:off x="1850666" y="2319851"/>
            <a:ext cx="266419" cy="381709"/>
            <a:chOff x="1850666" y="2251271"/>
            <a:chExt cx="266419" cy="381709"/>
          </a:xfrm>
        </p:grpSpPr>
        <p:sp>
          <p:nvSpPr>
            <p:cNvPr id="51" name="Arrow: Curved Up 50">
              <a:extLst>
                <a:ext uri="{FF2B5EF4-FFF2-40B4-BE49-F238E27FC236}">
                  <a16:creationId xmlns:a16="http://schemas.microsoft.com/office/drawing/2014/main" id="{E9C018AA-26D4-8A51-5947-0A1843D3C4B6}"/>
                </a:ext>
              </a:extLst>
            </p:cNvPr>
            <p:cNvSpPr/>
            <p:nvPr/>
          </p:nvSpPr>
          <p:spPr>
            <a:xfrm rot="10800000" flipH="1">
              <a:off x="1850666" y="2530697"/>
              <a:ext cx="266419" cy="102283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209E1A-9F58-2A70-7202-F1F55E2A252A}"/>
                </a:ext>
              </a:extLst>
            </p:cNvPr>
            <p:cNvSpPr txBox="1"/>
            <p:nvPr/>
          </p:nvSpPr>
          <p:spPr>
            <a:xfrm>
              <a:off x="1886240" y="2251271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553E8F-B058-68D9-5E26-FDBF1EC3173C}"/>
              </a:ext>
            </a:extLst>
          </p:cNvPr>
          <p:cNvGrpSpPr/>
          <p:nvPr/>
        </p:nvGrpSpPr>
        <p:grpSpPr>
          <a:xfrm>
            <a:off x="8575107" y="5344586"/>
            <a:ext cx="280084" cy="423722"/>
            <a:chOff x="6958272" y="2444077"/>
            <a:chExt cx="280084" cy="423722"/>
          </a:xfrm>
        </p:grpSpPr>
        <p:sp>
          <p:nvSpPr>
            <p:cNvPr id="56" name="Arrow: Curved Up 55">
              <a:extLst>
                <a:ext uri="{FF2B5EF4-FFF2-40B4-BE49-F238E27FC236}">
                  <a16:creationId xmlns:a16="http://schemas.microsoft.com/office/drawing/2014/main" id="{3C962FC1-437A-DF2E-183A-5086DFAD724D}"/>
                </a:ext>
              </a:extLst>
            </p:cNvPr>
            <p:cNvSpPr/>
            <p:nvPr/>
          </p:nvSpPr>
          <p:spPr>
            <a:xfrm flipH="1">
              <a:off x="6958272" y="2444077"/>
              <a:ext cx="280084" cy="15191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ABE7CC-E154-0626-932E-B45AF7F656F5}"/>
                </a:ext>
              </a:extLst>
            </p:cNvPr>
            <p:cNvSpPr txBox="1"/>
            <p:nvPr/>
          </p:nvSpPr>
          <p:spPr>
            <a:xfrm>
              <a:off x="7011613" y="2590800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CA3556-F355-3758-95E3-470ECA95CBCA}"/>
              </a:ext>
            </a:extLst>
          </p:cNvPr>
          <p:cNvGrpSpPr/>
          <p:nvPr/>
        </p:nvGrpSpPr>
        <p:grpSpPr>
          <a:xfrm>
            <a:off x="7787248" y="6047254"/>
            <a:ext cx="280084" cy="423722"/>
            <a:chOff x="6958272" y="2444077"/>
            <a:chExt cx="280084" cy="423722"/>
          </a:xfrm>
        </p:grpSpPr>
        <p:sp>
          <p:nvSpPr>
            <p:cNvPr id="60" name="Arrow: Curved Up 59">
              <a:extLst>
                <a:ext uri="{FF2B5EF4-FFF2-40B4-BE49-F238E27FC236}">
                  <a16:creationId xmlns:a16="http://schemas.microsoft.com/office/drawing/2014/main" id="{21A02C04-3C5E-C963-5FF4-436C11F625E0}"/>
                </a:ext>
              </a:extLst>
            </p:cNvPr>
            <p:cNvSpPr/>
            <p:nvPr/>
          </p:nvSpPr>
          <p:spPr>
            <a:xfrm flipH="1">
              <a:off x="6958272" y="2444077"/>
              <a:ext cx="280084" cy="15191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336655-673B-D600-8CD9-B4940C6F592A}"/>
                </a:ext>
              </a:extLst>
            </p:cNvPr>
            <p:cNvSpPr txBox="1"/>
            <p:nvPr/>
          </p:nvSpPr>
          <p:spPr>
            <a:xfrm>
              <a:off x="7011613" y="2590800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53F4101-7A73-27FA-630F-93063F4990E2}"/>
              </a:ext>
            </a:extLst>
          </p:cNvPr>
          <p:cNvGrpSpPr/>
          <p:nvPr/>
        </p:nvGrpSpPr>
        <p:grpSpPr>
          <a:xfrm>
            <a:off x="6823452" y="6671521"/>
            <a:ext cx="280084" cy="423722"/>
            <a:chOff x="6958272" y="2444077"/>
            <a:chExt cx="280084" cy="423722"/>
          </a:xfrm>
        </p:grpSpPr>
        <p:sp>
          <p:nvSpPr>
            <p:cNvPr id="65" name="Arrow: Curved Up 64">
              <a:extLst>
                <a:ext uri="{FF2B5EF4-FFF2-40B4-BE49-F238E27FC236}">
                  <a16:creationId xmlns:a16="http://schemas.microsoft.com/office/drawing/2014/main" id="{51E2C4EF-C5B6-A1F3-DC96-10BCE3E2756B}"/>
                </a:ext>
              </a:extLst>
            </p:cNvPr>
            <p:cNvSpPr/>
            <p:nvPr/>
          </p:nvSpPr>
          <p:spPr>
            <a:xfrm flipH="1">
              <a:off x="6958272" y="2444077"/>
              <a:ext cx="280084" cy="15191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88F05E-3118-7B4A-95DC-2B887617F0F9}"/>
                </a:ext>
              </a:extLst>
            </p:cNvPr>
            <p:cNvSpPr txBox="1"/>
            <p:nvPr/>
          </p:nvSpPr>
          <p:spPr>
            <a:xfrm>
              <a:off x="7011613" y="2590800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F9A323-7E70-7325-7716-C9EF72FC04D9}"/>
              </a:ext>
            </a:extLst>
          </p:cNvPr>
          <p:cNvGrpSpPr/>
          <p:nvPr/>
        </p:nvGrpSpPr>
        <p:grpSpPr>
          <a:xfrm>
            <a:off x="5680155" y="7227693"/>
            <a:ext cx="280084" cy="423722"/>
            <a:chOff x="6958272" y="2444077"/>
            <a:chExt cx="280084" cy="423722"/>
          </a:xfrm>
        </p:grpSpPr>
        <p:sp>
          <p:nvSpPr>
            <p:cNvPr id="68" name="Arrow: Curved Up 67">
              <a:extLst>
                <a:ext uri="{FF2B5EF4-FFF2-40B4-BE49-F238E27FC236}">
                  <a16:creationId xmlns:a16="http://schemas.microsoft.com/office/drawing/2014/main" id="{3B337045-E940-FDDE-F3D8-A04C8027C6D2}"/>
                </a:ext>
              </a:extLst>
            </p:cNvPr>
            <p:cNvSpPr/>
            <p:nvPr/>
          </p:nvSpPr>
          <p:spPr>
            <a:xfrm flipH="1">
              <a:off x="6958272" y="2444077"/>
              <a:ext cx="280084" cy="15191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6A9816-55DE-EB08-9BCF-66609BE18827}"/>
                </a:ext>
              </a:extLst>
            </p:cNvPr>
            <p:cNvSpPr txBox="1"/>
            <p:nvPr/>
          </p:nvSpPr>
          <p:spPr>
            <a:xfrm>
              <a:off x="7011613" y="2590800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BE2BB70-CDD8-822C-D35F-943C8A6A7DA8}"/>
              </a:ext>
            </a:extLst>
          </p:cNvPr>
          <p:cNvGrpSpPr/>
          <p:nvPr/>
        </p:nvGrpSpPr>
        <p:grpSpPr>
          <a:xfrm>
            <a:off x="2149632" y="4049566"/>
            <a:ext cx="266419" cy="381709"/>
            <a:chOff x="1850666" y="2251271"/>
            <a:chExt cx="266419" cy="381709"/>
          </a:xfrm>
        </p:grpSpPr>
        <p:sp>
          <p:nvSpPr>
            <p:cNvPr id="73" name="Arrow: Curved Up 72">
              <a:extLst>
                <a:ext uri="{FF2B5EF4-FFF2-40B4-BE49-F238E27FC236}">
                  <a16:creationId xmlns:a16="http://schemas.microsoft.com/office/drawing/2014/main" id="{22DB3512-AF06-D450-2C16-933E030DFB51}"/>
                </a:ext>
              </a:extLst>
            </p:cNvPr>
            <p:cNvSpPr/>
            <p:nvPr/>
          </p:nvSpPr>
          <p:spPr>
            <a:xfrm rot="10800000" flipH="1">
              <a:off x="1850666" y="2530697"/>
              <a:ext cx="266419" cy="102283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4A8D499-05B4-4EDE-1AB3-848C5D18E442}"/>
                </a:ext>
              </a:extLst>
            </p:cNvPr>
            <p:cNvSpPr txBox="1"/>
            <p:nvPr/>
          </p:nvSpPr>
          <p:spPr>
            <a:xfrm>
              <a:off x="1886240" y="2251271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120B8A6-259B-7FB9-14DD-429D37A159DB}"/>
              </a:ext>
            </a:extLst>
          </p:cNvPr>
          <p:cNvGrpSpPr/>
          <p:nvPr/>
        </p:nvGrpSpPr>
        <p:grpSpPr>
          <a:xfrm>
            <a:off x="2435240" y="5086242"/>
            <a:ext cx="266419" cy="381709"/>
            <a:chOff x="1850666" y="2251271"/>
            <a:chExt cx="266419" cy="381709"/>
          </a:xfrm>
        </p:grpSpPr>
        <p:sp>
          <p:nvSpPr>
            <p:cNvPr id="77" name="Arrow: Curved Up 76">
              <a:extLst>
                <a:ext uri="{FF2B5EF4-FFF2-40B4-BE49-F238E27FC236}">
                  <a16:creationId xmlns:a16="http://schemas.microsoft.com/office/drawing/2014/main" id="{82700BAE-853A-4078-FB3B-A1821CF8A177}"/>
                </a:ext>
              </a:extLst>
            </p:cNvPr>
            <p:cNvSpPr/>
            <p:nvPr/>
          </p:nvSpPr>
          <p:spPr>
            <a:xfrm rot="10800000" flipH="1">
              <a:off x="1850666" y="2530697"/>
              <a:ext cx="266419" cy="102283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89FEFE-3F44-F7EC-6101-CD2F4CF0F1CE}"/>
                </a:ext>
              </a:extLst>
            </p:cNvPr>
            <p:cNvSpPr txBox="1"/>
            <p:nvPr/>
          </p:nvSpPr>
          <p:spPr>
            <a:xfrm>
              <a:off x="1886240" y="2251271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62F33E-847A-579F-2A0B-1ADB1DAF6AC5}"/>
              </a:ext>
            </a:extLst>
          </p:cNvPr>
          <p:cNvGrpSpPr/>
          <p:nvPr/>
        </p:nvGrpSpPr>
        <p:grpSpPr>
          <a:xfrm>
            <a:off x="2857909" y="5879559"/>
            <a:ext cx="266419" cy="381709"/>
            <a:chOff x="1850666" y="2251271"/>
            <a:chExt cx="266419" cy="381709"/>
          </a:xfrm>
        </p:grpSpPr>
        <p:sp>
          <p:nvSpPr>
            <p:cNvPr id="81" name="Arrow: Curved Up 80">
              <a:extLst>
                <a:ext uri="{FF2B5EF4-FFF2-40B4-BE49-F238E27FC236}">
                  <a16:creationId xmlns:a16="http://schemas.microsoft.com/office/drawing/2014/main" id="{88877458-CBE6-1B21-34AF-92A0FB6F6BC8}"/>
                </a:ext>
              </a:extLst>
            </p:cNvPr>
            <p:cNvSpPr/>
            <p:nvPr/>
          </p:nvSpPr>
          <p:spPr>
            <a:xfrm rot="10800000" flipH="1">
              <a:off x="1850666" y="2530697"/>
              <a:ext cx="266419" cy="102283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3E06272-02E0-A45C-FF0C-9B8A7D974BC3}"/>
                </a:ext>
              </a:extLst>
            </p:cNvPr>
            <p:cNvSpPr txBox="1"/>
            <p:nvPr/>
          </p:nvSpPr>
          <p:spPr>
            <a:xfrm>
              <a:off x="1886240" y="2251271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D800E5-C5EB-9140-59C8-43ED0C496544}"/>
              </a:ext>
            </a:extLst>
          </p:cNvPr>
          <p:cNvGrpSpPr/>
          <p:nvPr/>
        </p:nvGrpSpPr>
        <p:grpSpPr>
          <a:xfrm>
            <a:off x="3459416" y="6604395"/>
            <a:ext cx="266419" cy="381709"/>
            <a:chOff x="1850666" y="2251271"/>
            <a:chExt cx="266419" cy="381709"/>
          </a:xfrm>
        </p:grpSpPr>
        <p:sp>
          <p:nvSpPr>
            <p:cNvPr id="97" name="Arrow: Curved Up 96">
              <a:extLst>
                <a:ext uri="{FF2B5EF4-FFF2-40B4-BE49-F238E27FC236}">
                  <a16:creationId xmlns:a16="http://schemas.microsoft.com/office/drawing/2014/main" id="{824315F9-798F-BE05-189E-64FB9CACA740}"/>
                </a:ext>
              </a:extLst>
            </p:cNvPr>
            <p:cNvSpPr/>
            <p:nvPr/>
          </p:nvSpPr>
          <p:spPr>
            <a:xfrm rot="10800000" flipH="1">
              <a:off x="1850666" y="2530697"/>
              <a:ext cx="266419" cy="102283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BE8F7A8-B4C2-601A-AB37-0D72D540D4EE}"/>
                </a:ext>
              </a:extLst>
            </p:cNvPr>
            <p:cNvSpPr txBox="1"/>
            <p:nvPr/>
          </p:nvSpPr>
          <p:spPr>
            <a:xfrm>
              <a:off x="1886240" y="2251271"/>
              <a:ext cx="20036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0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16951</TotalTime>
  <Words>639</Words>
  <Application>Microsoft Office PowerPoint</Application>
  <PresentationFormat>Custom</PresentationFormat>
  <Paragraphs>287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Chen</dc:creator>
  <cp:lastModifiedBy>Leo Chen</cp:lastModifiedBy>
  <cp:revision>1</cp:revision>
  <dcterms:created xsi:type="dcterms:W3CDTF">2024-09-29T02:21:04Z</dcterms:created>
  <dcterms:modified xsi:type="dcterms:W3CDTF">2024-10-30T21:20:54Z</dcterms:modified>
</cp:coreProperties>
</file>