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00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3A0AA-3A71-4839-8B95-0527CCFD4FE0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F52CF-B28A-4BC2-AB6C-84E40FCD5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5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양옆으로 날아가는 오리를 사냥</a:t>
            </a:r>
            <a:endParaRPr lang="en-US" altLang="ko-KR" dirty="0"/>
          </a:p>
          <a:p>
            <a:r>
              <a:rPr lang="ko-KR" altLang="en-US" dirty="0"/>
              <a:t>스테이지 증가하면 오리가 플레이어를 향해 날아와 데미지 입힘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F52CF-B28A-4BC2-AB6C-84E40FCD5C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8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스테이지가 </a:t>
            </a:r>
            <a:r>
              <a:rPr lang="ko-KR" altLang="en-US" dirty="0" err="1"/>
              <a:t>종료시</a:t>
            </a:r>
            <a:r>
              <a:rPr lang="ko-KR" altLang="en-US" dirty="0"/>
              <a:t>  공격속도 증가</a:t>
            </a:r>
            <a:r>
              <a:rPr lang="en-US" altLang="ko-KR" dirty="0"/>
              <a:t>, </a:t>
            </a:r>
            <a:r>
              <a:rPr lang="ko-KR" altLang="en-US" dirty="0"/>
              <a:t>공격력 증가</a:t>
            </a:r>
            <a:r>
              <a:rPr lang="en-US" altLang="ko-KR" dirty="0"/>
              <a:t>, </a:t>
            </a:r>
            <a:r>
              <a:rPr lang="ko-KR" altLang="en-US" dirty="0"/>
              <a:t>체력회복</a:t>
            </a:r>
            <a:r>
              <a:rPr lang="en-US" altLang="ko-KR" dirty="0"/>
              <a:t>, </a:t>
            </a:r>
            <a:r>
              <a:rPr lang="ko-KR" altLang="en-US" dirty="0"/>
              <a:t>폭탄 중 한 개를 선택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F52CF-B28A-4BC2-AB6C-84E40FCD5C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89397-6419-9B00-4F4A-8FF209027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CE2037-4ED4-67A6-E2D4-186684A4F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2604E-D59E-48E7-72F1-C552B266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3DE23-7C47-1FD7-267A-6B69D1EE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381AB-5B14-3E7D-FD17-395E8A7E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8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3A898-0D86-1114-2213-925DC30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BCFC3-7AB8-9137-2923-DC13E862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982BD-0CB8-72FD-1AD7-38BEE758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B2358-B62F-9DD6-B847-FAAC58A1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30BC9-0ED0-7603-807A-F1ADEC94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5D4CC6-F87C-110D-CD07-855DD0223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BA539-18E9-2A9F-95A1-C081E8C8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E018A-9BE4-D2DB-8A77-437C58A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07F54-0DE0-1E42-5BB8-F9F18EB3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5044D-611D-6CA5-7D1C-EBFBEC31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34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28E40-799A-0ED7-0571-7E4DA34E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BACD-4B9B-9F39-AA39-04B3D136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0EE92E-64F6-C359-64D5-449D2343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D9CD4-B1BB-F8D3-378D-2AABFDCF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4EB04-8FF2-4CD4-57D6-6DA721BF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3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D8ABF-4786-20CE-7098-43AB44A2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FBBA7-53AF-B01A-F38A-E2954587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CC709-6C86-BDEF-9229-ACA0EFE2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38EED-BDFA-047C-B0FF-E3AADC8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537F0-6786-F08A-AE3A-8C5C414F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4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1E41-BB6C-F5A2-413C-05CDA502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87AA1-87C7-3DE0-E876-1FCFFA8D2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8464F7-F1E0-9AD4-9066-75011CF6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3C565-16E5-5D10-1390-750E8985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F1E1F-A3A3-D0AC-FBA2-7F0F57B7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6F590-B3B2-264C-1A78-959C3CEE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4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0F23C-5D7F-D154-9687-21CF4EBE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F8AB68-9B74-FC38-1BFE-2B392E80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DF888-9EC7-CA68-C105-2B4752BB1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64AD26-A95B-64EB-83D4-49F3B454B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193EA8-DBCB-465A-C7E2-452E068D6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53F07-1E23-3BA0-1028-69264A8B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0F95AE-DD29-9C50-7617-A09A2D77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93DD5-0121-4E88-484F-C334A634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2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0A010-34C6-AEAC-5451-1A62659A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8942C9-8F25-FF98-ECF5-3F713BA0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14DBB-58A6-B898-4710-042C969C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60948-5070-FC77-0976-56D986FB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8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00EE55-CBC3-C562-E1EB-D1CA7FCB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484C2-B812-D071-5425-54C48C75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DD8E5-5674-88E4-9E26-56AD6932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1CAA7-5656-5BE6-1608-D1C3DC39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F1C8E-E1F1-D86E-6FE1-F5DA4F094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FF072-9DD0-0948-9862-81710795A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00297-1408-7BFD-B6AF-92E0523D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7DDD8-A71F-09E2-322A-8416E954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DF93B-DF78-6171-8042-2DD41F4B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5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5F731-55A9-61AC-1FCD-45E58871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B67D75-952B-26EE-7918-4F9A8B4AD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9A51E-02F4-B68F-BA07-C1419578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7F38F-F6BD-22D6-A987-37DAD52B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0BB8F2-CF2C-B9EC-1057-0B31266D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C0333-63CB-0199-2FB8-494109AF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B13928-3FE2-5B59-F37D-78C12509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D8034-059E-39B3-9EAC-334AA931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E7AE4-DF94-7DD9-1312-89532D69B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4A7DE-3981-44F6-AB93-7DA53F206DCA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178EA-B0D2-629F-7195-6B11FFEA5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EEFA4-8E0E-F154-6D18-FA888553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EE082-70CC-47B5-B554-D19B25B65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7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C752-BAE1-F8FB-D1E7-CE6DA7B06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DUCK HUNT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E8FF4B-3383-9883-8409-1A1CB894B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게임프로그래밍 프로젝트</a:t>
            </a:r>
            <a:endParaRPr lang="en-US" altLang="ko-KR" dirty="0"/>
          </a:p>
          <a:p>
            <a:r>
              <a:rPr lang="en-US" altLang="ko-KR" dirty="0"/>
              <a:t>2022184039 </a:t>
            </a:r>
            <a:r>
              <a:rPr lang="ko-KR" altLang="en-US" dirty="0"/>
              <a:t>조형진</a:t>
            </a:r>
          </a:p>
        </p:txBody>
      </p:sp>
    </p:spTree>
    <p:extLst>
      <p:ext uri="{BB962C8B-B14F-4D97-AF65-F5344CB8AC3E}">
        <p14:creationId xmlns:p14="http://schemas.microsoft.com/office/powerpoint/2010/main" val="119973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11378-4458-5623-914D-69AC37D2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B02CD-5EBA-BBBE-6DB4-D21E89D9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핵심 컨셉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 err="1"/>
              <a:t>건슈팅</a:t>
            </a:r>
            <a:r>
              <a:rPr lang="en-US" altLang="ko-KR" dirty="0"/>
              <a:t>+RPG</a:t>
            </a:r>
            <a:r>
              <a:rPr lang="ko-KR" altLang="en-US" dirty="0"/>
              <a:t> 결합한 슈팅</a:t>
            </a:r>
            <a:r>
              <a:rPr lang="en-US" altLang="ko-KR" dirty="0"/>
              <a:t>RPG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스테이지 클리어 시 플레이어 강화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재미요소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슈팅게임의 즉각적인 타격감에서 오는 재미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-RPG</a:t>
            </a:r>
            <a:r>
              <a:rPr lang="ko-KR" altLang="en-US" dirty="0"/>
              <a:t>에서 느낄 수 있는 성장 하는 재미</a:t>
            </a:r>
          </a:p>
        </p:txBody>
      </p:sp>
    </p:spTree>
    <p:extLst>
      <p:ext uri="{BB962C8B-B14F-4D97-AF65-F5344CB8AC3E}">
        <p14:creationId xmlns:p14="http://schemas.microsoft.com/office/powerpoint/2010/main" val="412577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3781A-A634-0323-4AAD-5A9987B5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예상되는 게임의 흐름</a:t>
            </a:r>
          </a:p>
        </p:txBody>
      </p:sp>
      <p:pic>
        <p:nvPicPr>
          <p:cNvPr id="1026" name="Picture 2" descr="attachment/11985...">
            <a:extLst>
              <a:ext uri="{FF2B5EF4-FFF2-40B4-BE49-F238E27FC236}">
                <a16:creationId xmlns:a16="http://schemas.microsoft.com/office/drawing/2014/main" id="{7DA0331E-1998-A9F6-F312-80F74E9D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5679"/>
            <a:ext cx="4774950" cy="447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34517178-39C4-4962-C572-C90C18D8AE63}"/>
              </a:ext>
            </a:extLst>
          </p:cNvPr>
          <p:cNvSpPr/>
          <p:nvPr/>
        </p:nvSpPr>
        <p:spPr>
          <a:xfrm>
            <a:off x="3458046" y="3910820"/>
            <a:ext cx="706171" cy="7061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885DB6-5564-8FFB-0B44-B5B4DC7B3CB9}"/>
              </a:ext>
            </a:extLst>
          </p:cNvPr>
          <p:cNvSpPr txBox="1"/>
          <p:nvPr/>
        </p:nvSpPr>
        <p:spPr>
          <a:xfrm>
            <a:off x="1065670" y="5842863"/>
            <a:ext cx="1097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탄환 수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770AFA-3B34-7644-55C9-C1D8F0E946AC}"/>
              </a:ext>
            </a:extLst>
          </p:cNvPr>
          <p:cNvSpPr txBox="1"/>
          <p:nvPr/>
        </p:nvSpPr>
        <p:spPr>
          <a:xfrm>
            <a:off x="2420104" y="5229927"/>
            <a:ext cx="1611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</a:rPr>
              <a:t>맞힌 오리 수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F2A4AA-F3A3-71C4-9C88-23C5F8C304FE}"/>
              </a:ext>
            </a:extLst>
          </p:cNvPr>
          <p:cNvSpPr txBox="1"/>
          <p:nvPr/>
        </p:nvSpPr>
        <p:spPr>
          <a:xfrm>
            <a:off x="2784695" y="5842863"/>
            <a:ext cx="881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</a:rPr>
              <a:t>체력</a:t>
            </a:r>
            <a:endParaRPr lang="en-US" altLang="ko-KR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32481-C94B-C7BF-3EAA-C46D0FC43E28}"/>
              </a:ext>
            </a:extLst>
          </p:cNvPr>
          <p:cNvSpPr txBox="1"/>
          <p:nvPr/>
        </p:nvSpPr>
        <p:spPr>
          <a:xfrm>
            <a:off x="838199" y="5045261"/>
            <a:ext cx="2021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FFFF00"/>
                </a:solidFill>
              </a:rPr>
              <a:t>현재 스테이지</a:t>
            </a:r>
            <a:endParaRPr lang="en-US" altLang="ko-KR" dirty="0">
              <a:solidFill>
                <a:srgbClr val="FFFF00"/>
              </a:solidFill>
            </a:endParaRPr>
          </a:p>
        </p:txBody>
      </p:sp>
      <p:pic>
        <p:nvPicPr>
          <p:cNvPr id="1030" name="Picture 6" descr="Duck Hunt">
            <a:extLst>
              <a:ext uri="{FF2B5EF4-FFF2-40B4-BE49-F238E27FC236}">
                <a16:creationId xmlns:a16="http://schemas.microsoft.com/office/drawing/2014/main" id="{D30FC303-16DD-0071-563F-D93DF39D4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69531"/>
            <a:ext cx="5413218" cy="360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6ACEB-DDE1-5237-DB77-EC03DCF7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36"/>
            <a:ext cx="10515600" cy="1325563"/>
          </a:xfrm>
        </p:spPr>
        <p:txBody>
          <a:bodyPr/>
          <a:lstStyle/>
          <a:p>
            <a:r>
              <a:rPr lang="ko-KR" altLang="en-US" dirty="0"/>
              <a:t>예상되는 게임의 흐름</a:t>
            </a:r>
          </a:p>
        </p:txBody>
      </p:sp>
      <p:pic>
        <p:nvPicPr>
          <p:cNvPr id="5" name="내용 개체 틀 4" descr="텍스트, 스크린샷, 멀티미디어 소프트웨어, 그래픽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9E2A92-C710-58BE-B901-6C3F1400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60619" r="81703" b="21072"/>
          <a:stretch>
            <a:fillRect/>
          </a:stretch>
        </p:blipFill>
        <p:spPr>
          <a:xfrm>
            <a:off x="3696831" y="1690688"/>
            <a:ext cx="4798337" cy="4495096"/>
          </a:xfrm>
        </p:spPr>
      </p:pic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BC5F5B-F490-F5DC-E9CC-FE30D5239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" t="2471" r="80377" b="88396"/>
          <a:stretch>
            <a:fillRect/>
          </a:stretch>
        </p:blipFill>
        <p:spPr>
          <a:xfrm>
            <a:off x="4278440" y="3276937"/>
            <a:ext cx="652190" cy="626271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F3E66C7-BAAF-4BCE-87C2-4F273DB7C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4" t="14583" r="80086" b="76595"/>
          <a:stretch>
            <a:fillRect/>
          </a:stretch>
        </p:blipFill>
        <p:spPr>
          <a:xfrm>
            <a:off x="5304009" y="3287653"/>
            <a:ext cx="652189" cy="60483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198241-6E91-0EBF-9EC9-2E8046EF3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" t="62834" r="80442" b="28466"/>
          <a:stretch>
            <a:fillRect/>
          </a:stretch>
        </p:blipFill>
        <p:spPr>
          <a:xfrm>
            <a:off x="6329577" y="3298369"/>
            <a:ext cx="611336" cy="604839"/>
          </a:xfrm>
          <a:prstGeom prst="rect">
            <a:avLst/>
          </a:prstGeom>
        </p:spPr>
      </p:pic>
      <p:pic>
        <p:nvPicPr>
          <p:cNvPr id="9" name="그림 8" descr="텍스트, 스크린샷, 폰트, 레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5AD880-B03A-E87B-475E-7F0DA6320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29500" r="80450" b="60167"/>
          <a:stretch>
            <a:fillRect/>
          </a:stretch>
        </p:blipFill>
        <p:spPr>
          <a:xfrm>
            <a:off x="7314292" y="3300348"/>
            <a:ext cx="652189" cy="627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09C135-FAE4-4C1C-F8B6-BBD6B22CA6FF}"/>
              </a:ext>
            </a:extLst>
          </p:cNvPr>
          <p:cNvSpPr txBox="1"/>
          <p:nvPr/>
        </p:nvSpPr>
        <p:spPr>
          <a:xfrm>
            <a:off x="4877709" y="3927519"/>
            <a:ext cx="175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공격속도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F76F4-4DE0-DD46-4C6C-9A71E71CFDEC}"/>
              </a:ext>
            </a:extLst>
          </p:cNvPr>
          <p:cNvSpPr txBox="1"/>
          <p:nvPr/>
        </p:nvSpPr>
        <p:spPr>
          <a:xfrm>
            <a:off x="3873562" y="2900807"/>
            <a:ext cx="143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공격력 증가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224F-C743-B582-087A-73DF94D0AE37}"/>
              </a:ext>
            </a:extLst>
          </p:cNvPr>
          <p:cNvSpPr txBox="1"/>
          <p:nvPr/>
        </p:nvSpPr>
        <p:spPr>
          <a:xfrm>
            <a:off x="6066315" y="2930481"/>
            <a:ext cx="119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체력 회복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BEE0D1-FB62-AC8F-18F5-7113E2454EFB}"/>
              </a:ext>
            </a:extLst>
          </p:cNvPr>
          <p:cNvSpPr txBox="1"/>
          <p:nvPr/>
        </p:nvSpPr>
        <p:spPr>
          <a:xfrm>
            <a:off x="7086446" y="3938236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폭탄 획득</a:t>
            </a:r>
          </a:p>
        </p:txBody>
      </p:sp>
    </p:spTree>
    <p:extLst>
      <p:ext uri="{BB962C8B-B14F-4D97-AF65-F5344CB8AC3E}">
        <p14:creationId xmlns:p14="http://schemas.microsoft.com/office/powerpoint/2010/main" val="177776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EFA0A-61FF-6BD0-A770-AA22625C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9C281E-EB31-B5E5-3479-D9B2B047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80"/>
            <a:ext cx="2239978" cy="491549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컨트롤</a:t>
            </a: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스킬</a:t>
            </a: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맵</a:t>
            </a: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적</a:t>
            </a:r>
            <a:r>
              <a:rPr lang="en-US" altLang="ko-KR" dirty="0"/>
              <a:t>AI</a:t>
            </a:r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난이도</a:t>
            </a: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게임 기능</a:t>
            </a: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사운드</a:t>
            </a: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60000"/>
              </a:lnSpc>
              <a:buNone/>
            </a:pPr>
            <a:r>
              <a:rPr lang="ko-KR" altLang="en-US" dirty="0"/>
              <a:t>애니메이션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21F85-EB4D-2CA9-FF1C-2A0E680DB7BB}"/>
              </a:ext>
            </a:extLst>
          </p:cNvPr>
          <p:cNvSpPr txBox="1"/>
          <p:nvPr/>
        </p:nvSpPr>
        <p:spPr>
          <a:xfrm>
            <a:off x="3341105" y="1552625"/>
            <a:ext cx="77497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마우스를 이용해 조준 후 버튼을 눌러 발사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폭탄 획득 시 스페이스바를 눌러 투척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난이도가 계속 상승하는 무한 스테이지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풀숲에서 날아올라 화면 밖으로 사라짐</a:t>
            </a:r>
            <a:endParaRPr lang="en-US" altLang="ko-KR" dirty="0"/>
          </a:p>
          <a:p>
            <a:r>
              <a:rPr lang="ko-KR" altLang="en-US" dirty="0"/>
              <a:t>확률적으로 플레이어를 향해 돌진해 데미지를 입히는 오리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스테이지가 올라갈수록 플레이어를 공격하는 오리 증가</a:t>
            </a:r>
            <a:r>
              <a:rPr lang="en-US" altLang="ko-KR" dirty="0"/>
              <a:t>/</a:t>
            </a:r>
            <a:r>
              <a:rPr lang="ko-KR" altLang="en-US" dirty="0"/>
              <a:t>오리 속도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체력 하트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/</a:t>
            </a:r>
            <a:r>
              <a:rPr lang="ko-KR" altLang="en-US" dirty="0"/>
              <a:t>스테이지 클리어 시 특전 획득</a:t>
            </a:r>
            <a:endParaRPr lang="en-US" altLang="ko-KR" dirty="0"/>
          </a:p>
          <a:p>
            <a:r>
              <a:rPr lang="ko-KR" altLang="en-US" dirty="0"/>
              <a:t>게임 오버 시 잡은 오리 수</a:t>
            </a:r>
            <a:r>
              <a:rPr lang="en-US" altLang="ko-KR" dirty="0"/>
              <a:t>, </a:t>
            </a:r>
            <a:r>
              <a:rPr lang="ko-KR" altLang="en-US" dirty="0"/>
              <a:t>클리어한 스테이지 수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발사</a:t>
            </a:r>
            <a:r>
              <a:rPr lang="en-US" altLang="ko-KR" dirty="0"/>
              <a:t>, </a:t>
            </a:r>
            <a:r>
              <a:rPr lang="ko-KR" altLang="en-US" dirty="0"/>
              <a:t>오리 피격</a:t>
            </a:r>
            <a:r>
              <a:rPr lang="en-US" altLang="ko-KR" dirty="0"/>
              <a:t>, </a:t>
            </a:r>
            <a:r>
              <a:rPr lang="ko-KR" altLang="en-US" dirty="0"/>
              <a:t>오리 공격</a:t>
            </a:r>
            <a:r>
              <a:rPr lang="en-US" altLang="ko-KR" dirty="0"/>
              <a:t>, </a:t>
            </a:r>
            <a:r>
              <a:rPr lang="ko-KR" altLang="en-US" dirty="0"/>
              <a:t>오리 등장</a:t>
            </a:r>
            <a:r>
              <a:rPr lang="en-US" altLang="ko-KR" dirty="0"/>
              <a:t>, </a:t>
            </a:r>
            <a:r>
              <a:rPr lang="ko-KR" altLang="en-US" dirty="0"/>
              <a:t>사망</a:t>
            </a:r>
            <a:r>
              <a:rPr lang="en-US" altLang="ko-KR" dirty="0"/>
              <a:t>, </a:t>
            </a:r>
            <a:r>
              <a:rPr lang="ko-KR" altLang="en-US" dirty="0"/>
              <a:t>배경음악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오리 이동</a:t>
            </a:r>
            <a:r>
              <a:rPr lang="en-US" altLang="ko-KR" dirty="0"/>
              <a:t>,</a:t>
            </a:r>
            <a:r>
              <a:rPr lang="ko-KR" altLang="en-US" dirty="0" err="1"/>
              <a:t>조준점</a:t>
            </a:r>
            <a:r>
              <a:rPr lang="ko-KR" altLang="en-US" dirty="0"/>
              <a:t> 이동</a:t>
            </a:r>
            <a:r>
              <a:rPr lang="en-US" altLang="ko-KR" dirty="0"/>
              <a:t>, </a:t>
            </a:r>
            <a:r>
              <a:rPr lang="ko-KR" altLang="en-US" dirty="0"/>
              <a:t>오리 사망</a:t>
            </a:r>
            <a:r>
              <a:rPr lang="en-US" altLang="ko-KR" dirty="0"/>
              <a:t>,</a:t>
            </a:r>
            <a:r>
              <a:rPr lang="ko-KR" altLang="en-US" dirty="0"/>
              <a:t>오리 피격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33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215B-7F79-EE4C-626A-B79C8AF2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197E6-0BDB-739A-F3EB-A4D08292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레퍼런스 조사</a:t>
            </a:r>
            <a:r>
              <a:rPr lang="en-US" altLang="ko-KR" dirty="0"/>
              <a:t>, </a:t>
            </a:r>
            <a:r>
              <a:rPr lang="ko-KR" altLang="en-US" dirty="0"/>
              <a:t>기획 완성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리소스 편집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오리 출현 프로그래밍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슈팅 시스템 프로그래밍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개별 스테이지 설계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성장요소 추가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-UI</a:t>
            </a:r>
            <a:r>
              <a:rPr lang="ko-KR" altLang="en-US" dirty="0"/>
              <a:t>배치 및 개선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테스트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-</a:t>
            </a:r>
            <a:r>
              <a:rPr lang="ko-KR" altLang="en-US" dirty="0"/>
              <a:t>버그 </a:t>
            </a:r>
            <a:r>
              <a:rPr lang="ko-KR" altLang="en-US" dirty="0" err="1"/>
              <a:t>픽스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246</Words>
  <Application>Microsoft Office PowerPoint</Application>
  <PresentationFormat>와이드스크린</PresentationFormat>
  <Paragraphs>70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DUCK HUNT</vt:lpstr>
      <vt:lpstr>게임 컨셉</vt:lpstr>
      <vt:lpstr>예상되는 게임의 흐름</vt:lpstr>
      <vt:lpstr>예상되는 게임의 흐름</vt:lpstr>
      <vt:lpstr>개발 범위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조형진(2022184039)</dc:creator>
  <cp:lastModifiedBy>조형진(2022184039)</cp:lastModifiedBy>
  <cp:revision>8</cp:revision>
  <dcterms:created xsi:type="dcterms:W3CDTF">2025-09-26T11:08:43Z</dcterms:created>
  <dcterms:modified xsi:type="dcterms:W3CDTF">2025-09-27T11:31:49Z</dcterms:modified>
</cp:coreProperties>
</file>