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063" r:id="rId2"/>
    <p:sldId id="1064" r:id="rId3"/>
    <p:sldId id="1058" r:id="rId4"/>
    <p:sldId id="1068" r:id="rId5"/>
    <p:sldId id="1070" r:id="rId6"/>
    <p:sldId id="1055" r:id="rId7"/>
    <p:sldId id="1066" r:id="rId8"/>
    <p:sldId id="1071" r:id="rId9"/>
    <p:sldId id="1069" r:id="rId10"/>
    <p:sldId id="1062" r:id="rId11"/>
  </p:sldIdLst>
  <p:sldSz cx="12160250" cy="6840538"/>
  <p:notesSz cx="9874250" cy="6797675"/>
  <p:embeddedFontLst>
    <p:embeddedFont>
      <p:font typeface="맑은 고딕" panose="020B0503020000020004" pitchFamily="34" charset="-127"/>
      <p:regular r:id="rId14"/>
      <p:bold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DC4E"/>
    <a:srgbClr val="187ED0"/>
    <a:srgbClr val="009CDA"/>
    <a:srgbClr val="E51B13"/>
    <a:srgbClr val="FF0066"/>
    <a:srgbClr val="F08200"/>
    <a:srgbClr val="2F3498"/>
    <a:srgbClr val="DFBCBA"/>
    <a:srgbClr val="E8D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682" autoAdjust="0"/>
  </p:normalViewPr>
  <p:slideViewPr>
    <p:cSldViewPr>
      <p:cViewPr varScale="1">
        <p:scale>
          <a:sx n="115" d="100"/>
          <a:sy n="115" d="100"/>
        </p:scale>
        <p:origin x="504" y="192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4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Been learning programming since NYU</a:t>
            </a:r>
          </a:p>
          <a:p>
            <a:r>
              <a:rPr lang="en-US" dirty="0"/>
              <a:t>But decided to commit to this path only last year.</a:t>
            </a:r>
          </a:p>
          <a:p>
            <a:r>
              <a:rPr lang="en-US" dirty="0"/>
              <a:t>Before that I focused on being fluent in Japanese and treating my medical condition.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7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1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2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8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3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</a:p>
          <a:p>
            <a:endParaRPr lang="en-US" altLang="ko-KR" dirty="0"/>
          </a:p>
          <a:p>
            <a:r>
              <a:rPr lang="en-US" altLang="ko-KR" dirty="0" err="1"/>
              <a:t>ViewController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1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</a:p>
          <a:p>
            <a:endParaRPr lang="en-US" altLang="ko-KR" dirty="0"/>
          </a:p>
          <a:p>
            <a:r>
              <a:rPr lang="en-US" altLang="ko-KR" dirty="0" err="1"/>
              <a:t>ViewController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2019. 1. 20.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DC60040C-C52E-46A6-BE25-B00183BD0CAF}" type="datetimeFigureOut">
              <a:rPr lang="ko-KR" altLang="en-US" smtClean="0"/>
              <a:pPr/>
              <a:t>2019. 1. 20.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jpg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9">
            <a:extLst>
              <a:ext uri="{FF2B5EF4-FFF2-40B4-BE49-F238E27FC236}">
                <a16:creationId xmlns:a16="http://schemas.microsoft.com/office/drawing/2014/main" id="{3E85475B-0CD0-BF43-ABD4-2E956947C0D2}"/>
              </a:ext>
            </a:extLst>
          </p:cNvPr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0179"/>
            <a:ext cx="12160250" cy="68405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01" y="742758"/>
            <a:ext cx="11089232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6000" dirty="0"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iOS School </a:t>
            </a:r>
            <a:r>
              <a:rPr lang="en-US" altLang="ko-KR" sz="6000" dirty="0" err="1"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BusTimer</a:t>
            </a:r>
            <a:r>
              <a:rPr lang="en-US" altLang="ko-KR" sz="6000" dirty="0"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 🚌</a:t>
            </a:r>
            <a:endParaRPr lang="en-US" altLang="ko-KR" sz="6000" dirty="0">
              <a:latin typeface="Consolas" panose="020B0609020204030204" pitchFamily="49" charset="0"/>
              <a:ea typeface="Noto Sans CJK KR Thin" panose="020B0200000000000000" pitchFamily="34" charset="-127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1D11B-F494-3A46-9B49-FEAB36DE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25" y="2556173"/>
            <a:ext cx="5486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Thank you.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76643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29">
            <a:extLst>
              <a:ext uri="{FF2B5EF4-FFF2-40B4-BE49-F238E27FC236}">
                <a16:creationId xmlns:a16="http://schemas.microsoft.com/office/drawing/2014/main" id="{2EA6FB9F-754E-7C40-89A6-A153FC3A37E0}"/>
              </a:ext>
            </a:extLst>
          </p:cNvPr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B35F4-814F-6649-A061-86DFF1E0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self-introduction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7E17-E5C3-7146-BD22-3F3905A8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45" y="1539207"/>
            <a:ext cx="5873328" cy="4813300"/>
          </a:xfrm>
        </p:spPr>
        <p:txBody>
          <a:bodyPr>
            <a:normAutofit/>
          </a:bodyPr>
          <a:lstStyle/>
          <a:p>
            <a:r>
              <a:rPr lang="en-US" sz="2400" dirty="0"/>
              <a:t>Leonard </a:t>
            </a:r>
            <a:r>
              <a:rPr lang="en-US" sz="2400" dirty="0" err="1"/>
              <a:t>Sangbuem</a:t>
            </a:r>
            <a:r>
              <a:rPr lang="en-US" sz="2400" dirty="0"/>
              <a:t> Choo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year at Keio Univ.</a:t>
            </a:r>
          </a:p>
          <a:p>
            <a:r>
              <a:rPr lang="en-US" sz="2400" dirty="0"/>
              <a:t>Born in Seoul,</a:t>
            </a:r>
            <a:r>
              <a:rPr lang="en-US" sz="3600" dirty="0"/>
              <a:t> 🇰🇷</a:t>
            </a:r>
          </a:p>
          <a:p>
            <a:pPr marL="0" indent="0">
              <a:buNone/>
            </a:pPr>
            <a:r>
              <a:rPr lang="en-US" sz="3600" dirty="0"/>
              <a:t>  </a:t>
            </a:r>
            <a:r>
              <a:rPr lang="en-US" sz="3200" dirty="0"/>
              <a:t>🇺🇸</a:t>
            </a:r>
            <a:r>
              <a:rPr lang="en-US" sz="2000" dirty="0"/>
              <a:t> (7 years)  →    </a:t>
            </a:r>
            <a:r>
              <a:rPr lang="en-US" sz="3200" dirty="0"/>
              <a:t>🇰🇷</a:t>
            </a:r>
            <a:r>
              <a:rPr lang="en-US" sz="2000" dirty="0"/>
              <a:t>  →   </a:t>
            </a:r>
            <a:r>
              <a:rPr lang="en-US" sz="3200" dirty="0"/>
              <a:t>🇯🇵 </a:t>
            </a:r>
            <a:r>
              <a:rPr lang="en-US" sz="2000" dirty="0"/>
              <a:t>(2 years ~)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3600" dirty="0"/>
              <a:t>🍎💻 ,  🎤🎸 ,  🕹,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450C0-4492-9340-B70F-96720B78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AC8C3-05E5-6E44-9748-28ABEF25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67" y="3893313"/>
            <a:ext cx="1512167" cy="558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94C8A-7038-5547-BB6C-0F79BD2E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596" y="3975047"/>
            <a:ext cx="1841478" cy="477110"/>
          </a:xfrm>
          <a:prstGeom prst="rect">
            <a:avLst/>
          </a:prstGeom>
        </p:spPr>
      </p:pic>
      <p:pic>
        <p:nvPicPr>
          <p:cNvPr id="13" name="Picture 12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EBA3CC03-76DD-F640-9F4F-727A60EB5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07" y="1539206"/>
            <a:ext cx="4708214" cy="4708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E5FE39-5D1D-1249-BF9E-75C9838AB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002" y="3945857"/>
            <a:ext cx="558844" cy="55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6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72165" y="536155"/>
            <a:ext cx="874832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3600" dirty="0" err="1"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Bustimer</a:t>
            </a:r>
            <a:r>
              <a:rPr lang="en-US" altLang="ko-KR" sz="3600" dirty="0"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 (written by someone else)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6047-49F4-9949-BBA9-B7BFE3879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7" y="2412157"/>
            <a:ext cx="2807482" cy="4020591"/>
          </a:xfrm>
          <a:prstGeom prst="rect">
            <a:avLst/>
          </a:prstGeom>
        </p:spPr>
      </p:pic>
      <p:cxnSp>
        <p:nvCxnSpPr>
          <p:cNvPr id="45" name="직선 연결선 44"/>
          <p:cNvCxnSpPr>
            <a:cxnSpLocks/>
          </p:cNvCxnSpPr>
          <p:nvPr/>
        </p:nvCxnSpPr>
        <p:spPr>
          <a:xfrm>
            <a:off x="4279925" y="3348261"/>
            <a:ext cx="2212862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4E7E15-FD35-6A4E-A2D3-304A37ED0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729" y="2931319"/>
            <a:ext cx="3886200" cy="977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FF6CDB-D147-FE4C-803D-2E4CF021081C}"/>
              </a:ext>
            </a:extLst>
          </p:cNvPr>
          <p:cNvSpPr txBox="1"/>
          <p:nvPr/>
        </p:nvSpPr>
        <p:spPr>
          <a:xfrm>
            <a:off x="588128" y="1574773"/>
            <a:ext cx="8130278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http://</a:t>
            </a:r>
            <a:r>
              <a:rPr lang="en-US" altLang="ko-K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hack.sfc.keioac.jp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/</a:t>
            </a:r>
            <a:r>
              <a:rPr lang="en-US" altLang="ko-KR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bustimer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1506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72165" y="536155"/>
            <a:ext cx="813027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3600" dirty="0"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Android 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BCE70-1DF1-AF4B-B647-B0A6ED3C8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89" y="253704"/>
            <a:ext cx="4942912" cy="65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72165" y="536155"/>
            <a:ext cx="813027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3600" dirty="0"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iOS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9803C-5FFA-3E48-B389-FF840458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845" y="813154"/>
            <a:ext cx="5486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4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1615631" y="2556173"/>
            <a:ext cx="1900675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Parsing Data</a:t>
            </a:r>
          </a:p>
        </p:txBody>
      </p:sp>
      <p:sp>
        <p:nvSpPr>
          <p:cNvPr id="10" name="타원 9"/>
          <p:cNvSpPr/>
          <p:nvPr/>
        </p:nvSpPr>
        <p:spPr>
          <a:xfrm>
            <a:off x="4075914" y="2556173"/>
            <a:ext cx="1900675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Code in Swift</a:t>
            </a:r>
          </a:p>
        </p:txBody>
      </p:sp>
      <p:sp>
        <p:nvSpPr>
          <p:cNvPr id="11" name="타원 10"/>
          <p:cNvSpPr/>
          <p:nvPr/>
        </p:nvSpPr>
        <p:spPr>
          <a:xfrm>
            <a:off x="6536502" y="2556173"/>
            <a:ext cx="1900674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Connecting to UI</a:t>
            </a:r>
          </a:p>
        </p:txBody>
      </p:sp>
      <p:sp>
        <p:nvSpPr>
          <p:cNvPr id="12" name="타원 11"/>
          <p:cNvSpPr/>
          <p:nvPr/>
        </p:nvSpPr>
        <p:spPr>
          <a:xfrm>
            <a:off x="8971516" y="2556173"/>
            <a:ext cx="1900676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Deploy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519441" y="3382069"/>
            <a:ext cx="551086" cy="148264"/>
            <a:chOff x="3207670" y="3697560"/>
            <a:chExt cx="551086" cy="148264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5976587" y="3382069"/>
            <a:ext cx="551086" cy="148264"/>
            <a:chOff x="3207670" y="3697560"/>
            <a:chExt cx="551086" cy="148264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8429326" y="3382069"/>
            <a:ext cx="551086" cy="148264"/>
            <a:chOff x="3207670" y="3697560"/>
            <a:chExt cx="551086" cy="14826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48" y="4056644"/>
            <a:ext cx="604438" cy="60443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40" y="4056644"/>
            <a:ext cx="604438" cy="60443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8" y="4051603"/>
            <a:ext cx="604438" cy="60443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20" y="4051603"/>
            <a:ext cx="604438" cy="604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326F871-887C-C24A-B4BF-120FA80BBAD6}"/>
              </a:ext>
            </a:extLst>
          </p:cNvPr>
          <p:cNvSpPr txBox="1"/>
          <p:nvPr/>
        </p:nvSpPr>
        <p:spPr>
          <a:xfrm>
            <a:off x="572164" y="536155"/>
            <a:ext cx="907304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3600" dirty="0"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What I thought was going to happen</a:t>
            </a:r>
          </a:p>
        </p:txBody>
      </p:sp>
    </p:spTree>
    <p:extLst>
      <p:ext uri="{BB962C8B-B14F-4D97-AF65-F5344CB8AC3E}">
        <p14:creationId xmlns:p14="http://schemas.microsoft.com/office/powerpoint/2010/main" val="413176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1615631" y="2556173"/>
            <a:ext cx="1900675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Parsing JSON</a:t>
            </a:r>
          </a:p>
        </p:txBody>
      </p:sp>
      <p:sp>
        <p:nvSpPr>
          <p:cNvPr id="10" name="타원 9"/>
          <p:cNvSpPr/>
          <p:nvPr/>
        </p:nvSpPr>
        <p:spPr>
          <a:xfrm>
            <a:off x="4075914" y="2556173"/>
            <a:ext cx="1900675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Optional</a:t>
            </a:r>
          </a:p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Callback</a:t>
            </a:r>
          </a:p>
          <a:p>
            <a:pPr lvl="0" algn="ctr"/>
            <a:r>
              <a:rPr lang="en-US" altLang="ko-KR" sz="1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Async</a:t>
            </a:r>
            <a:endParaRPr lang="en-US" altLang="ko-KR" sz="1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lvl="0" algn="ctr"/>
            <a:r>
              <a:rPr lang="en-US" altLang="ko-KR" sz="1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DispatchQueue</a:t>
            </a:r>
            <a:endParaRPr lang="en-US" altLang="ko-KR" sz="1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536502" y="2556173"/>
            <a:ext cx="1900674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Connecting to UI</a:t>
            </a:r>
          </a:p>
        </p:txBody>
      </p:sp>
      <p:sp>
        <p:nvSpPr>
          <p:cNvPr id="12" name="타원 11"/>
          <p:cNvSpPr/>
          <p:nvPr/>
        </p:nvSpPr>
        <p:spPr>
          <a:xfrm>
            <a:off x="8971516" y="2556173"/>
            <a:ext cx="1900676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…..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519441" y="3382069"/>
            <a:ext cx="551086" cy="148264"/>
            <a:chOff x="3207670" y="3697560"/>
            <a:chExt cx="551086" cy="148264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5976587" y="3382069"/>
            <a:ext cx="551086" cy="148264"/>
            <a:chOff x="3207670" y="3697560"/>
            <a:chExt cx="551086" cy="148264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8429326" y="3382069"/>
            <a:ext cx="551086" cy="148264"/>
            <a:chOff x="3207670" y="3697560"/>
            <a:chExt cx="551086" cy="14826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90" y="4026200"/>
            <a:ext cx="604438" cy="60443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49" y="4154630"/>
            <a:ext cx="604438" cy="604438"/>
          </a:xfrm>
          <a:prstGeom prst="rect">
            <a:avLst/>
          </a:prstGeom>
        </p:spPr>
      </p:pic>
      <p:pic>
        <p:nvPicPr>
          <p:cNvPr id="21" name="그림 52">
            <a:extLst>
              <a:ext uri="{FF2B5EF4-FFF2-40B4-BE49-F238E27FC236}">
                <a16:creationId xmlns:a16="http://schemas.microsoft.com/office/drawing/2014/main" id="{796FDF0C-11E0-D447-9DD3-8CDEEB720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14" y="2777631"/>
            <a:ext cx="604438" cy="604438"/>
          </a:xfrm>
          <a:prstGeom prst="rect">
            <a:avLst/>
          </a:prstGeom>
        </p:spPr>
      </p:pic>
      <p:pic>
        <p:nvPicPr>
          <p:cNvPr id="22" name="그림 52">
            <a:extLst>
              <a:ext uri="{FF2B5EF4-FFF2-40B4-BE49-F238E27FC236}">
                <a16:creationId xmlns:a16="http://schemas.microsoft.com/office/drawing/2014/main" id="{22F6F1A9-DA49-EA40-846B-AD1622CE1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156" y="3684072"/>
            <a:ext cx="604438" cy="604438"/>
          </a:xfrm>
          <a:prstGeom prst="rect">
            <a:avLst/>
          </a:prstGeom>
        </p:spPr>
      </p:pic>
      <p:pic>
        <p:nvPicPr>
          <p:cNvPr id="24" name="그림 52">
            <a:extLst>
              <a:ext uri="{FF2B5EF4-FFF2-40B4-BE49-F238E27FC236}">
                <a16:creationId xmlns:a16="http://schemas.microsoft.com/office/drawing/2014/main" id="{0D43E269-F9B9-684C-AF9E-36599E61F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60" y="2763563"/>
            <a:ext cx="604438" cy="604438"/>
          </a:xfrm>
          <a:prstGeom prst="rect">
            <a:avLst/>
          </a:prstGeom>
        </p:spPr>
      </p:pic>
      <p:pic>
        <p:nvPicPr>
          <p:cNvPr id="25" name="그림 52">
            <a:extLst>
              <a:ext uri="{FF2B5EF4-FFF2-40B4-BE49-F238E27FC236}">
                <a16:creationId xmlns:a16="http://schemas.microsoft.com/office/drawing/2014/main" id="{BB197DF3-837A-3042-A506-8342AB523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30" y="3737722"/>
            <a:ext cx="604438" cy="604438"/>
          </a:xfrm>
          <a:prstGeom prst="rect">
            <a:avLst/>
          </a:prstGeom>
        </p:spPr>
      </p:pic>
      <p:pic>
        <p:nvPicPr>
          <p:cNvPr id="28" name="그림 52">
            <a:extLst>
              <a:ext uri="{FF2B5EF4-FFF2-40B4-BE49-F238E27FC236}">
                <a16:creationId xmlns:a16="http://schemas.microsoft.com/office/drawing/2014/main" id="{151F0AD6-91A1-DC49-9930-38DA44A76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573" y="3348261"/>
            <a:ext cx="288032" cy="2880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26F6FC-DF13-6A4F-A7A0-4E0FEDEED843}"/>
              </a:ext>
            </a:extLst>
          </p:cNvPr>
          <p:cNvSpPr txBox="1"/>
          <p:nvPr/>
        </p:nvSpPr>
        <p:spPr>
          <a:xfrm>
            <a:off x="572165" y="536155"/>
            <a:ext cx="813027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3600" dirty="0"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What actually happened</a:t>
            </a:r>
          </a:p>
        </p:txBody>
      </p:sp>
    </p:spTree>
    <p:extLst>
      <p:ext uri="{BB962C8B-B14F-4D97-AF65-F5344CB8AC3E}">
        <p14:creationId xmlns:p14="http://schemas.microsoft.com/office/powerpoint/2010/main" val="147121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CEB4-2EB1-8142-B772-70C987D2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678B22B1-4294-174B-9A2B-75E9D6D10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33" y="4164833"/>
            <a:ext cx="7289800" cy="2247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BDD12-F47C-2043-9215-674F0A3B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DEE7E9-C0FE-204E-BB3F-7DAC945B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89" y="545459"/>
            <a:ext cx="9929688" cy="33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9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826F6FC-DF13-6A4F-A7A0-4E0FEDEED843}"/>
              </a:ext>
            </a:extLst>
          </p:cNvPr>
          <p:cNvSpPr txBox="1"/>
          <p:nvPr/>
        </p:nvSpPr>
        <p:spPr>
          <a:xfrm>
            <a:off x="5558067" y="3143270"/>
            <a:ext cx="1044116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3600" dirty="0">
                <a:latin typeface="Consolas" panose="020B0609020204030204" pitchFamily="49" charset="0"/>
                <a:ea typeface="Noto Sans CJK KR Black" panose="020B0A00000000000000" pitchFamily="34" charset="-127"/>
                <a:cs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191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25927</TotalTime>
  <Words>140</Words>
  <Application>Microsoft Macintosh PowerPoint</Application>
  <PresentationFormat>Custom</PresentationFormat>
  <Paragraphs>47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Noto Sans CJK KR Black</vt:lpstr>
      <vt:lpstr>맑은 고딕</vt:lpstr>
      <vt:lpstr>Consolas</vt:lpstr>
      <vt:lpstr>Noto Sans CJK KR Bold</vt:lpstr>
      <vt:lpstr>Office 테마</vt:lpstr>
      <vt:lpstr>PowerPoint Presentation</vt:lpstr>
      <vt:lpstr>self-introduction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홍현지</dc:creator>
  <cp:lastModifiedBy>秋 サンボム</cp:lastModifiedBy>
  <cp:revision>3006</cp:revision>
  <cp:lastPrinted>2017-06-28T02:15:48Z</cp:lastPrinted>
  <dcterms:created xsi:type="dcterms:W3CDTF">2015-02-06T05:35:23Z</dcterms:created>
  <dcterms:modified xsi:type="dcterms:W3CDTF">2019-01-20T09:06:41Z</dcterms:modified>
</cp:coreProperties>
</file>