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52" d="100"/>
          <a:sy n="52" d="100"/>
        </p:scale>
        <p:origin x="6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40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0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6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14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1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5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7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7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7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1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3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2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BFB2D26E-FBAE-45B8-B0F6-80E4ABDEC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23442A66-721F-4552-A3AD-3A2215F0C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67EA5288-5BEB-4C44-949A-ED209FE21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C19BE-2490-D4EF-F000-AE96581F4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1223889"/>
            <a:ext cx="2705101" cy="2508139"/>
          </a:xfrm>
        </p:spPr>
        <p:txBody>
          <a:bodyPr>
            <a:normAutofit/>
          </a:bodyPr>
          <a:lstStyle/>
          <a:p>
            <a:endParaRPr lang="en-US" sz="3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0805A-DDCB-D4E9-F092-302779D6D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2705100" cy="1371601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22" name="Picture 3" descr="Jigsaw puzzles in plastic figures">
            <a:extLst>
              <a:ext uri="{FF2B5EF4-FFF2-40B4-BE49-F238E27FC236}">
                <a16:creationId xmlns:a16="http://schemas.microsoft.com/office/drawing/2014/main" id="{47C71040-E792-9012-AA83-BF3B08F16E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44" r="13676"/>
          <a:stretch/>
        </p:blipFill>
        <p:spPr>
          <a:xfrm>
            <a:off x="5410200" y="10"/>
            <a:ext cx="67818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50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DA02-5F41-FD42-7CD9-D800A1C2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481BF-71E8-FD41-ADA9-E134C6F0B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7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3E4D-A1A0-2E65-6691-883373142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9F524-6735-1965-399A-EF42D09C8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divided across multiple CSV files</a:t>
            </a:r>
          </a:p>
          <a:p>
            <a:pPr lvl="1"/>
            <a:r>
              <a:rPr lang="en-US" dirty="0"/>
              <a:t>220k_awards_by_directors.csv</a:t>
            </a:r>
          </a:p>
          <a:p>
            <a:pPr lvl="1"/>
            <a:r>
              <a:rPr lang="en-US" dirty="0"/>
              <a:t>AllMoviesCastingRaw.csv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Processed from MovieDb.org</a:t>
            </a:r>
          </a:p>
          <a:p>
            <a:r>
              <a:rPr lang="en-US" dirty="0"/>
              <a:t>https://www.kaggle.com/datasets/stephanerappeneau/350-000-movies-from-themoviedborg</a:t>
            </a:r>
          </a:p>
        </p:txBody>
      </p:sp>
    </p:spTree>
    <p:extLst>
      <p:ext uri="{BB962C8B-B14F-4D97-AF65-F5344CB8AC3E}">
        <p14:creationId xmlns:p14="http://schemas.microsoft.com/office/powerpoint/2010/main" val="263684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A2B7-B37C-1AF7-B7C1-733BD0E9F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E6E09-BF80-63DF-7B8C-2DC3253A5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movie to nodes</a:t>
            </a:r>
          </a:p>
          <a:p>
            <a:endParaRPr lang="en-US" dirty="0"/>
          </a:p>
          <a:p>
            <a:r>
              <a:rPr lang="en-US" dirty="0"/>
              <a:t>AllMoviesCastingRaw.csv holds 9 roles in each tuple.</a:t>
            </a:r>
          </a:p>
          <a:p>
            <a:r>
              <a:rPr lang="en-US" dirty="0"/>
              <a:t>Import CSVs into neo4j using neo4j-admin</a:t>
            </a:r>
          </a:p>
        </p:txBody>
      </p:sp>
    </p:spTree>
    <p:extLst>
      <p:ext uri="{BB962C8B-B14F-4D97-AF65-F5344CB8AC3E}">
        <p14:creationId xmlns:p14="http://schemas.microsoft.com/office/powerpoint/2010/main" val="278376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011C-2732-616F-CB84-14F746F09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Demonstration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3EF0-E1F6-261D-3246-0B420C7AD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7486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61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Goudy Old Style</vt:lpstr>
      <vt:lpstr>ClassicFrameVTI</vt:lpstr>
      <vt:lpstr>PowerPoint Presentation</vt:lpstr>
      <vt:lpstr>Introduction</vt:lpstr>
      <vt:lpstr>Data Sources</vt:lpstr>
      <vt:lpstr>Methodology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Coughlin</dc:creator>
  <cp:lastModifiedBy>Robert Coughlin</cp:lastModifiedBy>
  <cp:revision>3</cp:revision>
  <dcterms:created xsi:type="dcterms:W3CDTF">2022-12-01T03:14:23Z</dcterms:created>
  <dcterms:modified xsi:type="dcterms:W3CDTF">2022-12-01T08:44:39Z</dcterms:modified>
</cp:coreProperties>
</file>