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98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4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6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1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6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683-6BD0-A36A-18E8-468467A6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B334-F573-6B43-7254-1A49CB0E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6975" y="4050833"/>
            <a:ext cx="5877028" cy="1096899"/>
          </a:xfrm>
        </p:spPr>
        <p:txBody>
          <a:bodyPr/>
          <a:lstStyle/>
          <a:p>
            <a:r>
              <a:rPr lang="en-GB" dirty="0" err="1"/>
              <a:t>Breno</a:t>
            </a:r>
            <a:r>
              <a:rPr lang="en-GB" dirty="0"/>
              <a:t> </a:t>
            </a:r>
            <a:r>
              <a:rPr lang="en-GB" dirty="0" err="1"/>
              <a:t>Spagnollo</a:t>
            </a:r>
            <a:r>
              <a:rPr lang="en-GB" dirty="0"/>
              <a:t>, Felipe Marques, Gustavo </a:t>
            </a:r>
            <a:r>
              <a:rPr lang="en-GB" dirty="0" err="1"/>
              <a:t>Bulhmannm</a:t>
            </a:r>
            <a:r>
              <a:rPr lang="en-GB" dirty="0"/>
              <a:t>, Henrique Gollnick, Leonardo </a:t>
            </a:r>
            <a:r>
              <a:rPr lang="en-GB" dirty="0" err="1"/>
              <a:t>Connacco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CLASSES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EDCF06-AE7B-BFFA-8724-C6C5E939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67" y="2348001"/>
            <a:ext cx="4546490" cy="4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ESTADOS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object 4" descr="Diagram&#10;&#10;Description automatically generated">
            <a:extLst>
              <a:ext uri="{FF2B5EF4-FFF2-40B4-BE49-F238E27FC236}">
                <a16:creationId xmlns:a16="http://schemas.microsoft.com/office/drawing/2014/main" id="{CEA7F7B5-6C93-DF61-A970-29DE501627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658" y="2552794"/>
            <a:ext cx="498602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3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BANCO DE DADOS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46E33CC-7FAD-B31C-BECD-0AB3E036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27" y="2079644"/>
            <a:ext cx="5103081" cy="41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B6AA-252D-4425-6C84-BD12E76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Futuras Implementações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1406-ECBD-1206-DA15-EED2D219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Carrinho de compras: A arquitetura do sistema já suporta compras com múltiplos produtos, porém ainda será implementado esta funcionalidade.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Funcionários: Será implementado a possibilidade de múltiplos usuários gerenciarem uma loja.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 de mensagens: possibilitar que usuários e lojas se comuniquem por chat.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Geolocalização: Permitir que o usuário use sua localização atual como endereço.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Imagens: Possibilitar a inserção de imagens nos produtos e perfis.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26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824B-C0C0-A54B-5C28-C9A96EC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5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4400" dirty="0" err="1"/>
              <a:t>Obrigado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0294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824B-C0C0-A54B-5C28-C9A96EC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5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/>
              <a:t>Apresentação</a:t>
            </a:r>
            <a:r>
              <a:rPr lang="en-GB" sz="4000" dirty="0"/>
              <a:t> do </a:t>
            </a:r>
            <a:r>
              <a:rPr lang="en-GB" sz="4000" dirty="0" err="1"/>
              <a:t>Aplicativo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3718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B06B-4627-F31B-BBEA-6BAB6FBF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Conceito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29A1-37F0-63F6-9FBE-8F6A0246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Fair é um aplicativo para dispositivos móveis que possibilita que sejam oferecidos produtos de feira de um modo similar a um marketplace, sem de fato realizar o processo de venda.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211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F56A-4E44-BD0C-57CB-2E979CF8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Conceito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ABEC1-9DDC-150A-CF89-E38FB794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30" y="1811311"/>
            <a:ext cx="5440076" cy="3881437"/>
          </a:xfrm>
        </p:spPr>
      </p:pic>
    </p:spTree>
    <p:extLst>
      <p:ext uri="{BB962C8B-B14F-4D97-AF65-F5344CB8AC3E}">
        <p14:creationId xmlns:p14="http://schemas.microsoft.com/office/powerpoint/2010/main" val="27123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5A88-E091-A94F-E528-B18B4233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7BD9-F38E-F019-BC21-F28E3C56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Facilitar o comércio de produtos de feira.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Aumentar a alcance de venda dos feirantes.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Auxiliar na encomenda de produtos de alta demanda.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26E-2DDD-2B9D-F13C-CE829815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1CB7-4311-0809-0769-EA739B14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FUNCIONAIS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o anúncio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venda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busca por produto ou por comerciante.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compra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encomenda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compra programada de produtos com periodicidade definida pelo usuário.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2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98EC-A80D-36DD-C159-B7D545A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4FF6-A375-D8A8-A100-3563DDC7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NÃO-FUNCIONAIS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é disponibilizado de forma gratuita aos clientes.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ter uma interface simples e intuitiva tanto aos usuários, tanto cliente quanto às pessoas que estiverem anunciando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possuir uma tela de login.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telas voltadas aos vendedores e as telas voltadas aos clientes deverão estar no mesmo aplicativo.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pagamento será mediado pelo vendedor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8B40-AEA8-0975-CD32-024F937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815E-6773-B832-C3E1-56CE0FBF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NEGÓCIO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comerciante não terá acesso direto aos dados pessoais dos usuários. Estas informações são fornecidas apenas ao aplicativo.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Será possível retirar os documentos diretamente com o comerciante ou receber por delivery.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CPF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CNPJ de um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6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ESTRUTURA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34F9DF17-C44D-B0CC-01B8-CAB9E13A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6452"/>
            <a:ext cx="8462176" cy="34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FLUXO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4A239D0-4AB2-0806-AFE9-79A783DAE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214955"/>
            <a:ext cx="4670177" cy="438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485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362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Fair</vt:lpstr>
      <vt:lpstr>Conceito</vt:lpstr>
      <vt:lpstr>Conceito</vt:lpstr>
      <vt:lpstr>Objetivos</vt:lpstr>
      <vt:lpstr>Requisitos</vt:lpstr>
      <vt:lpstr>Requisitos</vt:lpstr>
      <vt:lpstr>Requisitos</vt:lpstr>
      <vt:lpstr>Arquitetura</vt:lpstr>
      <vt:lpstr>Arquitetura</vt:lpstr>
      <vt:lpstr>Arquitetura</vt:lpstr>
      <vt:lpstr>Arquitetura</vt:lpstr>
      <vt:lpstr>Arquitetura</vt:lpstr>
      <vt:lpstr>Futuras Implementações </vt:lpstr>
      <vt:lpstr>Obrigado</vt:lpstr>
      <vt:lpstr>Apresentação do Aplicativo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</dc:title>
  <dc:creator>Henrique Haruda Gollnick</dc:creator>
  <cp:lastModifiedBy>Henrique Haruda Gollnick</cp:lastModifiedBy>
  <cp:revision>3</cp:revision>
  <dcterms:created xsi:type="dcterms:W3CDTF">2022-06-19T20:35:12Z</dcterms:created>
  <dcterms:modified xsi:type="dcterms:W3CDTF">2022-06-19T20:56:20Z</dcterms:modified>
</cp:coreProperties>
</file>