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60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4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498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44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366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1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6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85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9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54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0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43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06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202B-CAE8-4421-BCAD-54D3BFD4488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EC63D2-E28C-4208-B4C3-F7D2FD9E2C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9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4683-6BD0-A36A-18E8-468467A69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3B334-F573-6B43-7254-1A49CB0E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6975" y="4050833"/>
            <a:ext cx="5877028" cy="1096899"/>
          </a:xfrm>
        </p:spPr>
        <p:txBody>
          <a:bodyPr/>
          <a:lstStyle/>
          <a:p>
            <a:r>
              <a:rPr lang="en-GB" dirty="0" err="1"/>
              <a:t>Breno</a:t>
            </a:r>
            <a:r>
              <a:rPr lang="en-GB" dirty="0"/>
              <a:t> </a:t>
            </a:r>
            <a:r>
              <a:rPr lang="en-GB" dirty="0" err="1"/>
              <a:t>Spagnollo</a:t>
            </a:r>
            <a:r>
              <a:rPr lang="en-GB" dirty="0"/>
              <a:t>, Felipe Marques, Gustavo </a:t>
            </a:r>
            <a:r>
              <a:rPr lang="en-GB" dirty="0" err="1"/>
              <a:t>Bulhmannm</a:t>
            </a:r>
            <a:r>
              <a:rPr lang="en-GB" dirty="0"/>
              <a:t>, Henrique Gollnick, Leonardo </a:t>
            </a:r>
            <a:r>
              <a:rPr lang="en-GB" dirty="0" err="1"/>
              <a:t>Connacco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DE CLASSES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8EDCF06-AE7B-BFFA-8724-C6C5E939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867" y="2348001"/>
            <a:ext cx="4546490" cy="40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DE ESTADOS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object 4" descr="Diagram&#10;&#10;Description automatically generated">
            <a:extLst>
              <a:ext uri="{FF2B5EF4-FFF2-40B4-BE49-F238E27FC236}">
                <a16:creationId xmlns:a16="http://schemas.microsoft.com/office/drawing/2014/main" id="{CEA7F7B5-6C93-DF61-A970-29DE501627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2658" y="2552794"/>
            <a:ext cx="4986020" cy="31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3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BANCO DE DADOS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46E33CC-7FAD-B31C-BECD-0AB3E036C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27" y="2079644"/>
            <a:ext cx="5103081" cy="416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1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B6AA-252D-4425-6C84-BD12E761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Futuras Implementações</a:t>
            </a:r>
            <a:b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1406-ECBD-1206-DA15-EED2D2194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Carrinho de compras: A arquitetura do sistema já suporta compras com múltiplos produtos, porém ainda será implementado esta funcionalidade.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Funcionários: Será implementado a possibilidade de múltiplos usuários gerenciarem uma loja.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 de mensagens: possibilitar que usuários e lojas se comuniquem por chat.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Geolocalização: Permitir que o usuário use sua localização atual como endereço.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Imagens: Possibilitar a inserção de imagens nos produtos e perfis.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26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824B-C0C0-A54B-5C28-C9A96EC3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5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GB" sz="4400" dirty="0" err="1"/>
              <a:t>Obrigado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0294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B06B-4627-F31B-BBEA-6BAB6FBF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Conceito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29A1-37F0-63F6-9FBE-8F6A0246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Fair é um aplicativo para dispositivos móveis que possibilita que sejam oferecidos produtos de feira de um modo similar a um marketplace, sem de fato realizar o processo de venda.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0211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F56A-4E44-BD0C-57CB-2E979CF8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Conceito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ABEC1-9DDC-150A-CF89-E38FB794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630" y="1811311"/>
            <a:ext cx="5440076" cy="3881437"/>
          </a:xfrm>
        </p:spPr>
      </p:pic>
    </p:spTree>
    <p:extLst>
      <p:ext uri="{BB962C8B-B14F-4D97-AF65-F5344CB8AC3E}">
        <p14:creationId xmlns:p14="http://schemas.microsoft.com/office/powerpoint/2010/main" val="27123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5A88-E091-A94F-E528-B18B4233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Objetivos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7BD9-F38E-F019-BC21-F28E3C56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Bef>
                <a:spcPts val="500"/>
              </a:spcBef>
              <a:spcAft>
                <a:spcPts val="710"/>
              </a:spcAft>
              <a:buNone/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Facilitar o comércio de produtos de feira.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Aumentar a alcance de venda dos feirantes.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1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Auxiliar na encomenda de produtos de alta demanda.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826E-2DDD-2B9D-F13C-CE829815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Requisitos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1CB7-4311-0809-0769-EA739B14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 FUNCIONAIS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o anúncio de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venda de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busca por produto ou por comerciante.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compra de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encomenda de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permitir a compra programada de produtos com periodicidade definida pelo usuário.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27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98EC-A80D-36DD-C159-B7D545A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Requisitos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4FF6-A375-D8A8-A100-3563DDC7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REQUISITOS NÃO-FUNCIONAIS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é disponibilizado de forma gratuita aos clientes.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ter uma interface simples e intuitiva tanto aos usuários, tanto cliente quanto às pessoas que estiverem anunciando produtos.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aplicativo deverá possuir uma tela de login.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telas voltadas aos vendedores e as telas voltadas aos clientes deverão estar no mesmo aplicativo.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pagamento será mediado pelo vendedor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31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8B40-AEA8-0975-CD32-024F937E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Requisitos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815E-6773-B832-C3E1-56CE0FBF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REGRAS DE NEGÓCIO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comerciante não terá acesso direto aos dados pessoais dos usuários. Estas informações são fornecidas apenas ao aplicativo.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Será possível retirar os documentos diretamente com o comerciante ou receber por delivery.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será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possível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alterar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CPF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CNPJ de um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usuário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loja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56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ESTRUTURA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7" name="Picture 6" descr="Chart, diagram&#10;&#10;Description automatically generated">
            <a:extLst>
              <a:ext uri="{FF2B5EF4-FFF2-40B4-BE49-F238E27FC236}">
                <a16:creationId xmlns:a16="http://schemas.microsoft.com/office/drawing/2014/main" id="{34F9DF17-C44D-B0CC-01B8-CAB9E13A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6452"/>
            <a:ext cx="8462176" cy="34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02F-D92B-1419-8F24-355958C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Arquitetura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17B7-7E85-5EF4-0F82-0746BC75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485"/>
            <a:ext cx="8596668" cy="3880773"/>
          </a:xfrm>
        </p:spPr>
        <p:txBody>
          <a:bodyPr/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DE FLUXO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44A239D0-4AB2-0806-AFE9-79A783DAE5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2214955"/>
            <a:ext cx="4670177" cy="4387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4852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359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Fair</vt:lpstr>
      <vt:lpstr>Conceito</vt:lpstr>
      <vt:lpstr>Conceito</vt:lpstr>
      <vt:lpstr>Objetivos</vt:lpstr>
      <vt:lpstr>Requisitos</vt:lpstr>
      <vt:lpstr>Requisitos</vt:lpstr>
      <vt:lpstr>Requisitos</vt:lpstr>
      <vt:lpstr>Arquitetura</vt:lpstr>
      <vt:lpstr>Arquitetura</vt:lpstr>
      <vt:lpstr>Arquitetura</vt:lpstr>
      <vt:lpstr>Arquitetura</vt:lpstr>
      <vt:lpstr>Arquitetura</vt:lpstr>
      <vt:lpstr>Futuras Implementações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</dc:title>
  <dc:creator>Henrique Haruda Gollnick</dc:creator>
  <cp:lastModifiedBy>Henrique Haruda Gollnick</cp:lastModifiedBy>
  <cp:revision>1</cp:revision>
  <dcterms:created xsi:type="dcterms:W3CDTF">2022-06-19T20:35:12Z</dcterms:created>
  <dcterms:modified xsi:type="dcterms:W3CDTF">2022-06-19T20:53:15Z</dcterms:modified>
</cp:coreProperties>
</file>