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6" r:id="rId5"/>
    <p:sldId id="260" r:id="rId6"/>
    <p:sldId id="263" r:id="rId7"/>
    <p:sldId id="257" r:id="rId8"/>
    <p:sldId id="258" r:id="rId9"/>
    <p:sldId id="259" r:id="rId10"/>
    <p:sldId id="262" r:id="rId11"/>
    <p:sldId id="261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1EA98B-6A14-4EF9-A48B-B942C3846544}" v="443" dt="2021-12-14T16:08:05.509"/>
    <p1510:client id="{0AD115AA-3DF6-49BD-9881-B1DECF628448}" v="1491" dt="2021-12-13T20:58:24.822"/>
    <p1510:client id="{3791F8F9-B0E7-4E5C-B9F5-4633CD38B86D}" v="1673" vWet="1675" dt="2021-12-14T15:46:32.062"/>
    <p1510:client id="{729F443B-BDE7-4705-986E-486BE4C8DA78}" v="228" dt="2021-12-14T15:53:07.3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4.xml" Id="rId8" /><Relationship Type="http://schemas.openxmlformats.org/officeDocument/2006/relationships/notesMaster" Target="notesMasters/notesMaster1.xml" Id="rId13" /><Relationship Type="http://schemas.openxmlformats.org/officeDocument/2006/relationships/customXml" Target="../customXml/item3.xml" Id="rId3" /><Relationship Type="http://schemas.openxmlformats.org/officeDocument/2006/relationships/slide" Target="slides/slide3.xml" Id="rId7" /><Relationship Type="http://schemas.openxmlformats.org/officeDocument/2006/relationships/slide" Target="slides/slide8.xml" Id="rId12" /><Relationship Type="http://schemas.openxmlformats.org/officeDocument/2006/relationships/tableStyles" Target="tableStyles.xml" Id="rId17" /><Relationship Type="http://schemas.openxmlformats.org/officeDocument/2006/relationships/customXml" Target="../customXml/item2.xml" Id="rId2" /><Relationship Type="http://schemas.openxmlformats.org/officeDocument/2006/relationships/theme" Target="theme/theme1.xml" Id="rId16" /><Relationship Type="http://schemas.openxmlformats.org/officeDocument/2006/relationships/customXml" Target="../customXml/item1.xml" Id="rId1" /><Relationship Type="http://schemas.openxmlformats.org/officeDocument/2006/relationships/slide" Target="slides/slide2.xml" Id="rId6" /><Relationship Type="http://schemas.openxmlformats.org/officeDocument/2006/relationships/slide" Target="slides/slide7.xml" Id="rId11" /><Relationship Type="http://schemas.openxmlformats.org/officeDocument/2006/relationships/slide" Target="slides/slide1.xml" Id="rId5" /><Relationship Type="http://schemas.openxmlformats.org/officeDocument/2006/relationships/viewProps" Target="viewProps.xml" Id="rId15" /><Relationship Type="http://schemas.openxmlformats.org/officeDocument/2006/relationships/slide" Target="slides/slide6.xml" Id="rId10" /><Relationship Type="http://schemas.microsoft.com/office/2015/10/relationships/revisionInfo" Target="revisionInfo.xml" Id="rId19" /><Relationship Type="http://schemas.openxmlformats.org/officeDocument/2006/relationships/slideMaster" Target="slideMasters/slideMaster1.xml" Id="rId4" /><Relationship Type="http://schemas.openxmlformats.org/officeDocument/2006/relationships/slide" Target="slides/slide5.xml" Id="rId9" /><Relationship Type="http://schemas.openxmlformats.org/officeDocument/2006/relationships/presProps" Target="presProps.xml" Id="rId14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16D4A1-532B-48F6-8591-09645EFE41A5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77A43C4-68B6-4C48-BB82-5C7A40BE1C79}">
      <dgm:prSet/>
      <dgm:spPr/>
      <dgm:t>
        <a:bodyPr/>
        <a:lstStyle/>
        <a:p>
          <a:r>
            <a:rPr lang="fr-FR"/>
            <a:t>Fichiers CSV :</a:t>
          </a:r>
          <a:endParaRPr lang="en-US"/>
        </a:p>
      </dgm:t>
    </dgm:pt>
    <dgm:pt modelId="{9016C221-4FB9-41DA-A8DC-94B603A4907A}" type="parTrans" cxnId="{3852BF01-4A32-42FB-A57D-96604D3252B9}">
      <dgm:prSet/>
      <dgm:spPr/>
      <dgm:t>
        <a:bodyPr/>
        <a:lstStyle/>
        <a:p>
          <a:endParaRPr lang="en-US"/>
        </a:p>
      </dgm:t>
    </dgm:pt>
    <dgm:pt modelId="{668A2E26-22CC-4CB1-8F9A-83EAB15F17DC}" type="sibTrans" cxnId="{3852BF01-4A32-42FB-A57D-96604D3252B9}">
      <dgm:prSet/>
      <dgm:spPr/>
      <dgm:t>
        <a:bodyPr/>
        <a:lstStyle/>
        <a:p>
          <a:endParaRPr lang="en-US"/>
        </a:p>
      </dgm:t>
    </dgm:pt>
    <dgm:pt modelId="{1D121CD7-7059-4F3C-B710-4DA3C4D01626}">
      <dgm:prSet/>
      <dgm:spPr/>
      <dgm:t>
        <a:bodyPr/>
        <a:lstStyle/>
        <a:p>
          <a:r>
            <a:rPr lang="fr-FR"/>
            <a:t>Etudiants.csv</a:t>
          </a:r>
          <a:endParaRPr lang="en-US"/>
        </a:p>
      </dgm:t>
    </dgm:pt>
    <dgm:pt modelId="{27EBB8A4-F27B-44D3-B9E4-7FD73BF20893}" type="parTrans" cxnId="{F935CB7F-CC69-4C4D-98B4-A42603CB8566}">
      <dgm:prSet/>
      <dgm:spPr/>
      <dgm:t>
        <a:bodyPr/>
        <a:lstStyle/>
        <a:p>
          <a:endParaRPr lang="en-US"/>
        </a:p>
      </dgm:t>
    </dgm:pt>
    <dgm:pt modelId="{2B953F0B-D14A-4331-955E-D2C82303AAF4}" type="sibTrans" cxnId="{F935CB7F-CC69-4C4D-98B4-A42603CB8566}">
      <dgm:prSet/>
      <dgm:spPr/>
      <dgm:t>
        <a:bodyPr/>
        <a:lstStyle/>
        <a:p>
          <a:endParaRPr lang="en-US"/>
        </a:p>
      </dgm:t>
    </dgm:pt>
    <dgm:pt modelId="{AE16BAE5-EA06-4DE0-AB9A-D992C16DC792}">
      <dgm:prSet/>
      <dgm:spPr/>
      <dgm:t>
        <a:bodyPr/>
        <a:lstStyle/>
        <a:p>
          <a:r>
            <a:rPr lang="fr-FR"/>
            <a:t>Notes.csv</a:t>
          </a:r>
          <a:endParaRPr lang="en-US"/>
        </a:p>
      </dgm:t>
    </dgm:pt>
    <dgm:pt modelId="{21759535-6D65-4D5B-8867-FF4BA0B784C4}" type="parTrans" cxnId="{73B69574-6FB3-42E7-8B77-9D33C23F27F4}">
      <dgm:prSet/>
      <dgm:spPr/>
      <dgm:t>
        <a:bodyPr/>
        <a:lstStyle/>
        <a:p>
          <a:endParaRPr lang="en-US"/>
        </a:p>
      </dgm:t>
    </dgm:pt>
    <dgm:pt modelId="{912A4704-CF99-4EDB-BE8C-4DFC5A0879E9}" type="sibTrans" cxnId="{73B69574-6FB3-42E7-8B77-9D33C23F27F4}">
      <dgm:prSet/>
      <dgm:spPr/>
      <dgm:t>
        <a:bodyPr/>
        <a:lstStyle/>
        <a:p>
          <a:endParaRPr lang="en-US"/>
        </a:p>
      </dgm:t>
    </dgm:pt>
    <dgm:pt modelId="{CC4AC01E-E95D-42AE-A1E1-FB67DBF5DCB0}">
      <dgm:prSet/>
      <dgm:spPr/>
      <dgm:t>
        <a:bodyPr/>
        <a:lstStyle/>
        <a:p>
          <a:r>
            <a:rPr lang="fr-FR"/>
            <a:t>Matières.csv</a:t>
          </a:r>
          <a:endParaRPr lang="en-US"/>
        </a:p>
      </dgm:t>
    </dgm:pt>
    <dgm:pt modelId="{F03F8730-1E14-4051-8190-9BF12D8B5860}" type="parTrans" cxnId="{346DEB26-385F-4DD7-8B36-F14B692E7946}">
      <dgm:prSet/>
      <dgm:spPr/>
      <dgm:t>
        <a:bodyPr/>
        <a:lstStyle/>
        <a:p>
          <a:endParaRPr lang="en-US"/>
        </a:p>
      </dgm:t>
    </dgm:pt>
    <dgm:pt modelId="{32E3435A-D770-4D4B-8060-0C94B3F7D716}" type="sibTrans" cxnId="{346DEB26-385F-4DD7-8B36-F14B692E7946}">
      <dgm:prSet/>
      <dgm:spPr/>
      <dgm:t>
        <a:bodyPr/>
        <a:lstStyle/>
        <a:p>
          <a:endParaRPr lang="en-US"/>
        </a:p>
      </dgm:t>
    </dgm:pt>
    <dgm:pt modelId="{2D75F14A-CD16-43BD-ADE1-98E749A7E8DD}">
      <dgm:prSet/>
      <dgm:spPr/>
      <dgm:t>
        <a:bodyPr/>
        <a:lstStyle/>
        <a:p>
          <a:r>
            <a:rPr lang="fr-FR"/>
            <a:t>Fichiers PY:</a:t>
          </a:r>
          <a:endParaRPr lang="en-US"/>
        </a:p>
      </dgm:t>
    </dgm:pt>
    <dgm:pt modelId="{24EC5AF7-2ED9-4CE0-829C-A732980ED84C}" type="parTrans" cxnId="{A64A8042-128B-4477-9C00-0EA207D96EF0}">
      <dgm:prSet/>
      <dgm:spPr/>
      <dgm:t>
        <a:bodyPr/>
        <a:lstStyle/>
        <a:p>
          <a:endParaRPr lang="en-US"/>
        </a:p>
      </dgm:t>
    </dgm:pt>
    <dgm:pt modelId="{5C72E97E-168A-4C23-9B8F-7193081E88AD}" type="sibTrans" cxnId="{A64A8042-128B-4477-9C00-0EA207D96EF0}">
      <dgm:prSet/>
      <dgm:spPr/>
      <dgm:t>
        <a:bodyPr/>
        <a:lstStyle/>
        <a:p>
          <a:endParaRPr lang="en-US"/>
        </a:p>
      </dgm:t>
    </dgm:pt>
    <dgm:pt modelId="{2E5FEB54-AB9F-441A-A199-36FEF5B5D6F1}">
      <dgm:prSet/>
      <dgm:spPr/>
      <dgm:t>
        <a:bodyPr/>
        <a:lstStyle/>
        <a:p>
          <a:r>
            <a:rPr lang="fr-FR"/>
            <a:t>Main_window.py</a:t>
          </a:r>
          <a:endParaRPr lang="en-US"/>
        </a:p>
      </dgm:t>
    </dgm:pt>
    <dgm:pt modelId="{7E1678E3-2F17-495F-BAF7-271F56C3A696}" type="parTrans" cxnId="{DF9AA731-6E18-4FBF-AEC8-E0A9811A605C}">
      <dgm:prSet/>
      <dgm:spPr/>
      <dgm:t>
        <a:bodyPr/>
        <a:lstStyle/>
        <a:p>
          <a:endParaRPr lang="en-US"/>
        </a:p>
      </dgm:t>
    </dgm:pt>
    <dgm:pt modelId="{D6047BF5-00D8-4657-9421-0CEC5AD9F696}" type="sibTrans" cxnId="{DF9AA731-6E18-4FBF-AEC8-E0A9811A605C}">
      <dgm:prSet/>
      <dgm:spPr/>
      <dgm:t>
        <a:bodyPr/>
        <a:lstStyle/>
        <a:p>
          <a:endParaRPr lang="en-US"/>
        </a:p>
      </dgm:t>
    </dgm:pt>
    <dgm:pt modelId="{C3908244-DFB4-48A6-A7BA-CFAAC9159ECA}">
      <dgm:prSet/>
      <dgm:spPr/>
      <dgm:t>
        <a:bodyPr/>
        <a:lstStyle/>
        <a:p>
          <a:r>
            <a:rPr lang="fr-FR"/>
            <a:t>Lib_commun.py</a:t>
          </a:r>
          <a:endParaRPr lang="en-US"/>
        </a:p>
      </dgm:t>
    </dgm:pt>
    <dgm:pt modelId="{6256A3A8-EE7D-467E-AE13-32E37CBB0EFE}" type="parTrans" cxnId="{72ED7A8C-19E9-4DB6-8443-A06C6DDD0816}">
      <dgm:prSet/>
      <dgm:spPr/>
      <dgm:t>
        <a:bodyPr/>
        <a:lstStyle/>
        <a:p>
          <a:endParaRPr lang="en-US"/>
        </a:p>
      </dgm:t>
    </dgm:pt>
    <dgm:pt modelId="{F1DCADFC-FF52-4CC3-92B5-4CF773675013}" type="sibTrans" cxnId="{72ED7A8C-19E9-4DB6-8443-A06C6DDD0816}">
      <dgm:prSet/>
      <dgm:spPr/>
      <dgm:t>
        <a:bodyPr/>
        <a:lstStyle/>
        <a:p>
          <a:endParaRPr lang="en-US"/>
        </a:p>
      </dgm:t>
    </dgm:pt>
    <dgm:pt modelId="{FBCAE377-62F2-4E13-A858-85F010EF8D12}">
      <dgm:prSet/>
      <dgm:spPr/>
      <dgm:t>
        <a:bodyPr/>
        <a:lstStyle/>
        <a:p>
          <a:r>
            <a:rPr lang="fr-FR"/>
            <a:t>Lib_gestion_Etudiant</a:t>
          </a:r>
          <a:endParaRPr lang="en-US"/>
        </a:p>
      </dgm:t>
    </dgm:pt>
    <dgm:pt modelId="{293DBBA6-F2FE-4404-AAF8-DA59680E368D}" type="parTrans" cxnId="{83B17470-3704-4DA7-B410-C15C01D82841}">
      <dgm:prSet/>
      <dgm:spPr/>
      <dgm:t>
        <a:bodyPr/>
        <a:lstStyle/>
        <a:p>
          <a:endParaRPr lang="en-US"/>
        </a:p>
      </dgm:t>
    </dgm:pt>
    <dgm:pt modelId="{BE6A8F04-6179-4838-94A3-FD854988CDEC}" type="sibTrans" cxnId="{83B17470-3704-4DA7-B410-C15C01D82841}">
      <dgm:prSet/>
      <dgm:spPr/>
      <dgm:t>
        <a:bodyPr/>
        <a:lstStyle/>
        <a:p>
          <a:endParaRPr lang="en-US"/>
        </a:p>
      </dgm:t>
    </dgm:pt>
    <dgm:pt modelId="{453EBF40-12E3-4407-928A-93C39613D1F7}">
      <dgm:prSet/>
      <dgm:spPr/>
      <dgm:t>
        <a:bodyPr/>
        <a:lstStyle/>
        <a:p>
          <a:r>
            <a:rPr lang="fr-FR"/>
            <a:t>Lib_gestion notes </a:t>
          </a:r>
          <a:endParaRPr lang="en-US"/>
        </a:p>
      </dgm:t>
    </dgm:pt>
    <dgm:pt modelId="{91630EA4-CDEB-4122-AC13-003038846793}" type="parTrans" cxnId="{36ADFF08-3444-4778-B5A7-57F27B819E04}">
      <dgm:prSet/>
      <dgm:spPr/>
      <dgm:t>
        <a:bodyPr/>
        <a:lstStyle/>
        <a:p>
          <a:endParaRPr lang="en-US"/>
        </a:p>
      </dgm:t>
    </dgm:pt>
    <dgm:pt modelId="{E9D493A6-5E40-4C56-8020-810433CBE7E9}" type="sibTrans" cxnId="{36ADFF08-3444-4778-B5A7-57F27B819E04}">
      <dgm:prSet/>
      <dgm:spPr/>
      <dgm:t>
        <a:bodyPr/>
        <a:lstStyle/>
        <a:p>
          <a:endParaRPr lang="en-US"/>
        </a:p>
      </dgm:t>
    </dgm:pt>
    <dgm:pt modelId="{4091BBE6-F343-425F-B911-2770727EED6E}" type="pres">
      <dgm:prSet presAssocID="{3016D4A1-532B-48F6-8591-09645EFE41A5}" presName="linear" presStyleCnt="0">
        <dgm:presLayoutVars>
          <dgm:dir/>
          <dgm:animLvl val="lvl"/>
          <dgm:resizeHandles val="exact"/>
        </dgm:presLayoutVars>
      </dgm:prSet>
      <dgm:spPr/>
    </dgm:pt>
    <dgm:pt modelId="{DB97E08F-C2EF-4A59-A242-5637A370430D}" type="pres">
      <dgm:prSet presAssocID="{B77A43C4-68B6-4C48-BB82-5C7A40BE1C79}" presName="parentLin" presStyleCnt="0"/>
      <dgm:spPr/>
    </dgm:pt>
    <dgm:pt modelId="{62A3E15A-F305-4516-AA45-33781EAD873B}" type="pres">
      <dgm:prSet presAssocID="{B77A43C4-68B6-4C48-BB82-5C7A40BE1C79}" presName="parentLeftMargin" presStyleLbl="node1" presStyleIdx="0" presStyleCnt="2"/>
      <dgm:spPr/>
    </dgm:pt>
    <dgm:pt modelId="{89741C7E-4754-4A42-BC80-0C43B49E439C}" type="pres">
      <dgm:prSet presAssocID="{B77A43C4-68B6-4C48-BB82-5C7A40BE1C7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0256062-10D2-42B8-9372-DF0C58647530}" type="pres">
      <dgm:prSet presAssocID="{B77A43C4-68B6-4C48-BB82-5C7A40BE1C79}" presName="negativeSpace" presStyleCnt="0"/>
      <dgm:spPr/>
    </dgm:pt>
    <dgm:pt modelId="{5C082CC9-0565-417D-87C7-EB904E776E75}" type="pres">
      <dgm:prSet presAssocID="{B77A43C4-68B6-4C48-BB82-5C7A40BE1C79}" presName="childText" presStyleLbl="conFgAcc1" presStyleIdx="0" presStyleCnt="2">
        <dgm:presLayoutVars>
          <dgm:bulletEnabled val="1"/>
        </dgm:presLayoutVars>
      </dgm:prSet>
      <dgm:spPr/>
    </dgm:pt>
    <dgm:pt modelId="{76E8E71B-FBF0-4868-8497-0BE345C526D2}" type="pres">
      <dgm:prSet presAssocID="{668A2E26-22CC-4CB1-8F9A-83EAB15F17DC}" presName="spaceBetweenRectangles" presStyleCnt="0"/>
      <dgm:spPr/>
    </dgm:pt>
    <dgm:pt modelId="{76261CE8-898F-45E7-A960-3F7B277DBEBF}" type="pres">
      <dgm:prSet presAssocID="{2D75F14A-CD16-43BD-ADE1-98E749A7E8DD}" presName="parentLin" presStyleCnt="0"/>
      <dgm:spPr/>
    </dgm:pt>
    <dgm:pt modelId="{DB966C22-FBA2-409E-9D54-3F05D56388AE}" type="pres">
      <dgm:prSet presAssocID="{2D75F14A-CD16-43BD-ADE1-98E749A7E8DD}" presName="parentLeftMargin" presStyleLbl="node1" presStyleIdx="0" presStyleCnt="2"/>
      <dgm:spPr/>
    </dgm:pt>
    <dgm:pt modelId="{87637C37-C711-43A0-ADA5-25F17B588D58}" type="pres">
      <dgm:prSet presAssocID="{2D75F14A-CD16-43BD-ADE1-98E749A7E8D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8B1A447-D8E0-4F6C-9894-462690FE3E7F}" type="pres">
      <dgm:prSet presAssocID="{2D75F14A-CD16-43BD-ADE1-98E749A7E8DD}" presName="negativeSpace" presStyleCnt="0"/>
      <dgm:spPr/>
    </dgm:pt>
    <dgm:pt modelId="{0700312E-173D-4DBD-978F-194FB8B6322C}" type="pres">
      <dgm:prSet presAssocID="{2D75F14A-CD16-43BD-ADE1-98E749A7E8D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852BF01-4A32-42FB-A57D-96604D3252B9}" srcId="{3016D4A1-532B-48F6-8591-09645EFE41A5}" destId="{B77A43C4-68B6-4C48-BB82-5C7A40BE1C79}" srcOrd="0" destOrd="0" parTransId="{9016C221-4FB9-41DA-A8DC-94B603A4907A}" sibTransId="{668A2E26-22CC-4CB1-8F9A-83EAB15F17DC}"/>
    <dgm:cxn modelId="{36ADFF08-3444-4778-B5A7-57F27B819E04}" srcId="{2D75F14A-CD16-43BD-ADE1-98E749A7E8DD}" destId="{453EBF40-12E3-4407-928A-93C39613D1F7}" srcOrd="3" destOrd="0" parTransId="{91630EA4-CDEB-4122-AC13-003038846793}" sibTransId="{E9D493A6-5E40-4C56-8020-810433CBE7E9}"/>
    <dgm:cxn modelId="{E4A89D0F-41E1-49C5-99C7-CAD544E8E037}" type="presOf" srcId="{1D121CD7-7059-4F3C-B710-4DA3C4D01626}" destId="{5C082CC9-0565-417D-87C7-EB904E776E75}" srcOrd="0" destOrd="0" presId="urn:microsoft.com/office/officeart/2005/8/layout/list1"/>
    <dgm:cxn modelId="{346DEB26-385F-4DD7-8B36-F14B692E7946}" srcId="{B77A43C4-68B6-4C48-BB82-5C7A40BE1C79}" destId="{CC4AC01E-E95D-42AE-A1E1-FB67DBF5DCB0}" srcOrd="2" destOrd="0" parTransId="{F03F8730-1E14-4051-8190-9BF12D8B5860}" sibTransId="{32E3435A-D770-4D4B-8060-0C94B3F7D716}"/>
    <dgm:cxn modelId="{DF9AA731-6E18-4FBF-AEC8-E0A9811A605C}" srcId="{2D75F14A-CD16-43BD-ADE1-98E749A7E8DD}" destId="{2E5FEB54-AB9F-441A-A199-36FEF5B5D6F1}" srcOrd="0" destOrd="0" parTransId="{7E1678E3-2F17-495F-BAF7-271F56C3A696}" sibTransId="{D6047BF5-00D8-4657-9421-0CEC5AD9F696}"/>
    <dgm:cxn modelId="{A64A8042-128B-4477-9C00-0EA207D96EF0}" srcId="{3016D4A1-532B-48F6-8591-09645EFE41A5}" destId="{2D75F14A-CD16-43BD-ADE1-98E749A7E8DD}" srcOrd="1" destOrd="0" parTransId="{24EC5AF7-2ED9-4CE0-829C-A732980ED84C}" sibTransId="{5C72E97E-168A-4C23-9B8F-7193081E88AD}"/>
    <dgm:cxn modelId="{83B17470-3704-4DA7-B410-C15C01D82841}" srcId="{2D75F14A-CD16-43BD-ADE1-98E749A7E8DD}" destId="{FBCAE377-62F2-4E13-A858-85F010EF8D12}" srcOrd="2" destOrd="0" parTransId="{293DBBA6-F2FE-4404-AAF8-DA59680E368D}" sibTransId="{BE6A8F04-6179-4838-94A3-FD854988CDEC}"/>
    <dgm:cxn modelId="{73B69574-6FB3-42E7-8B77-9D33C23F27F4}" srcId="{B77A43C4-68B6-4C48-BB82-5C7A40BE1C79}" destId="{AE16BAE5-EA06-4DE0-AB9A-D992C16DC792}" srcOrd="1" destOrd="0" parTransId="{21759535-6D65-4D5B-8867-FF4BA0B784C4}" sibTransId="{912A4704-CF99-4EDB-BE8C-4DFC5A0879E9}"/>
    <dgm:cxn modelId="{547C3456-77ED-49FF-99FD-095631B4865F}" type="presOf" srcId="{3016D4A1-532B-48F6-8591-09645EFE41A5}" destId="{4091BBE6-F343-425F-B911-2770727EED6E}" srcOrd="0" destOrd="0" presId="urn:microsoft.com/office/officeart/2005/8/layout/list1"/>
    <dgm:cxn modelId="{F935CB7F-CC69-4C4D-98B4-A42603CB8566}" srcId="{B77A43C4-68B6-4C48-BB82-5C7A40BE1C79}" destId="{1D121CD7-7059-4F3C-B710-4DA3C4D01626}" srcOrd="0" destOrd="0" parTransId="{27EBB8A4-F27B-44D3-B9E4-7FD73BF20893}" sibTransId="{2B953F0B-D14A-4331-955E-D2C82303AAF4}"/>
    <dgm:cxn modelId="{04D50183-CE95-4A01-8552-38FC0BC5697D}" type="presOf" srcId="{2E5FEB54-AB9F-441A-A199-36FEF5B5D6F1}" destId="{0700312E-173D-4DBD-978F-194FB8B6322C}" srcOrd="0" destOrd="0" presId="urn:microsoft.com/office/officeart/2005/8/layout/list1"/>
    <dgm:cxn modelId="{C49DD789-7E1B-4D17-9B39-22F68D21D894}" type="presOf" srcId="{2D75F14A-CD16-43BD-ADE1-98E749A7E8DD}" destId="{DB966C22-FBA2-409E-9D54-3F05D56388AE}" srcOrd="0" destOrd="0" presId="urn:microsoft.com/office/officeart/2005/8/layout/list1"/>
    <dgm:cxn modelId="{BF50738B-C994-48F2-A7B6-A6DDB04B5EF8}" type="presOf" srcId="{CC4AC01E-E95D-42AE-A1E1-FB67DBF5DCB0}" destId="{5C082CC9-0565-417D-87C7-EB904E776E75}" srcOrd="0" destOrd="2" presId="urn:microsoft.com/office/officeart/2005/8/layout/list1"/>
    <dgm:cxn modelId="{72ED7A8C-19E9-4DB6-8443-A06C6DDD0816}" srcId="{2D75F14A-CD16-43BD-ADE1-98E749A7E8DD}" destId="{C3908244-DFB4-48A6-A7BA-CFAAC9159ECA}" srcOrd="1" destOrd="0" parTransId="{6256A3A8-EE7D-467E-AE13-32E37CBB0EFE}" sibTransId="{F1DCADFC-FF52-4CC3-92B5-4CF773675013}"/>
    <dgm:cxn modelId="{1CD57D8F-C9AA-4180-B8AD-8CCA0CDA117F}" type="presOf" srcId="{2D75F14A-CD16-43BD-ADE1-98E749A7E8DD}" destId="{87637C37-C711-43A0-ADA5-25F17B588D58}" srcOrd="1" destOrd="0" presId="urn:microsoft.com/office/officeart/2005/8/layout/list1"/>
    <dgm:cxn modelId="{4FD89C91-BA14-4E4D-A1DE-5C5E6F2FA93B}" type="presOf" srcId="{453EBF40-12E3-4407-928A-93C39613D1F7}" destId="{0700312E-173D-4DBD-978F-194FB8B6322C}" srcOrd="0" destOrd="3" presId="urn:microsoft.com/office/officeart/2005/8/layout/list1"/>
    <dgm:cxn modelId="{58E151B8-E512-48E1-9442-B5972514C915}" type="presOf" srcId="{B77A43C4-68B6-4C48-BB82-5C7A40BE1C79}" destId="{62A3E15A-F305-4516-AA45-33781EAD873B}" srcOrd="0" destOrd="0" presId="urn:microsoft.com/office/officeart/2005/8/layout/list1"/>
    <dgm:cxn modelId="{4B81A7D9-A304-472E-A27F-AC893EFC9076}" type="presOf" srcId="{C3908244-DFB4-48A6-A7BA-CFAAC9159ECA}" destId="{0700312E-173D-4DBD-978F-194FB8B6322C}" srcOrd="0" destOrd="1" presId="urn:microsoft.com/office/officeart/2005/8/layout/list1"/>
    <dgm:cxn modelId="{57D738E2-E394-46CB-AF58-667CE6E0893C}" type="presOf" srcId="{FBCAE377-62F2-4E13-A858-85F010EF8D12}" destId="{0700312E-173D-4DBD-978F-194FB8B6322C}" srcOrd="0" destOrd="2" presId="urn:microsoft.com/office/officeart/2005/8/layout/list1"/>
    <dgm:cxn modelId="{354ED5EB-0FDF-4B45-8EFA-10E8AA848100}" type="presOf" srcId="{AE16BAE5-EA06-4DE0-AB9A-D992C16DC792}" destId="{5C082CC9-0565-417D-87C7-EB904E776E75}" srcOrd="0" destOrd="1" presId="urn:microsoft.com/office/officeart/2005/8/layout/list1"/>
    <dgm:cxn modelId="{AF0825F7-FA07-4F7F-95CD-37CD2E808F37}" type="presOf" srcId="{B77A43C4-68B6-4C48-BB82-5C7A40BE1C79}" destId="{89741C7E-4754-4A42-BC80-0C43B49E439C}" srcOrd="1" destOrd="0" presId="urn:microsoft.com/office/officeart/2005/8/layout/list1"/>
    <dgm:cxn modelId="{73A5BFFD-C3FA-4033-8B7F-4E54C98BE18E}" type="presParOf" srcId="{4091BBE6-F343-425F-B911-2770727EED6E}" destId="{DB97E08F-C2EF-4A59-A242-5637A370430D}" srcOrd="0" destOrd="0" presId="urn:microsoft.com/office/officeart/2005/8/layout/list1"/>
    <dgm:cxn modelId="{1CBFE7C6-B17C-4D92-A249-B5A75D98D61F}" type="presParOf" srcId="{DB97E08F-C2EF-4A59-A242-5637A370430D}" destId="{62A3E15A-F305-4516-AA45-33781EAD873B}" srcOrd="0" destOrd="0" presId="urn:microsoft.com/office/officeart/2005/8/layout/list1"/>
    <dgm:cxn modelId="{0EE6AFAD-96CA-4114-85DA-A39317296F50}" type="presParOf" srcId="{DB97E08F-C2EF-4A59-A242-5637A370430D}" destId="{89741C7E-4754-4A42-BC80-0C43B49E439C}" srcOrd="1" destOrd="0" presId="urn:microsoft.com/office/officeart/2005/8/layout/list1"/>
    <dgm:cxn modelId="{31C278C9-CDB0-438D-85DA-C15C3441EE52}" type="presParOf" srcId="{4091BBE6-F343-425F-B911-2770727EED6E}" destId="{20256062-10D2-42B8-9372-DF0C58647530}" srcOrd="1" destOrd="0" presId="urn:microsoft.com/office/officeart/2005/8/layout/list1"/>
    <dgm:cxn modelId="{5796D9CC-076B-4BC6-90BC-B11A677A1C12}" type="presParOf" srcId="{4091BBE6-F343-425F-B911-2770727EED6E}" destId="{5C082CC9-0565-417D-87C7-EB904E776E75}" srcOrd="2" destOrd="0" presId="urn:microsoft.com/office/officeart/2005/8/layout/list1"/>
    <dgm:cxn modelId="{69B37772-70B8-4880-88BC-554777DEEDA4}" type="presParOf" srcId="{4091BBE6-F343-425F-B911-2770727EED6E}" destId="{76E8E71B-FBF0-4868-8497-0BE345C526D2}" srcOrd="3" destOrd="0" presId="urn:microsoft.com/office/officeart/2005/8/layout/list1"/>
    <dgm:cxn modelId="{1D2D2826-7CCA-4670-961F-D3ED1482B1B4}" type="presParOf" srcId="{4091BBE6-F343-425F-B911-2770727EED6E}" destId="{76261CE8-898F-45E7-A960-3F7B277DBEBF}" srcOrd="4" destOrd="0" presId="urn:microsoft.com/office/officeart/2005/8/layout/list1"/>
    <dgm:cxn modelId="{22EF06C7-148B-4EDA-B1CD-0049A29D38A8}" type="presParOf" srcId="{76261CE8-898F-45E7-A960-3F7B277DBEBF}" destId="{DB966C22-FBA2-409E-9D54-3F05D56388AE}" srcOrd="0" destOrd="0" presId="urn:microsoft.com/office/officeart/2005/8/layout/list1"/>
    <dgm:cxn modelId="{3DC8085E-B420-4354-8E23-98D727AC33E0}" type="presParOf" srcId="{76261CE8-898F-45E7-A960-3F7B277DBEBF}" destId="{87637C37-C711-43A0-ADA5-25F17B588D58}" srcOrd="1" destOrd="0" presId="urn:microsoft.com/office/officeart/2005/8/layout/list1"/>
    <dgm:cxn modelId="{0C54D29F-3605-4F0A-B461-5D4D6515246C}" type="presParOf" srcId="{4091BBE6-F343-425F-B911-2770727EED6E}" destId="{88B1A447-D8E0-4F6C-9894-462690FE3E7F}" srcOrd="5" destOrd="0" presId="urn:microsoft.com/office/officeart/2005/8/layout/list1"/>
    <dgm:cxn modelId="{94029108-B06C-4E7F-956C-EAB77D62F6DB}" type="presParOf" srcId="{4091BBE6-F343-425F-B911-2770727EED6E}" destId="{0700312E-173D-4DBD-978F-194FB8B6322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82CC9-0565-417D-87C7-EB904E776E75}">
      <dsp:nvSpPr>
        <dsp:cNvPr id="0" name=""/>
        <dsp:cNvSpPr/>
      </dsp:nvSpPr>
      <dsp:spPr>
        <a:xfrm>
          <a:off x="0" y="425618"/>
          <a:ext cx="6263640" cy="204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562356" rIns="486128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700" kern="1200"/>
            <a:t>Etudiants.csv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700" kern="1200"/>
            <a:t>Notes.csv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700" kern="1200"/>
            <a:t>Matières.csv</a:t>
          </a:r>
          <a:endParaRPr lang="en-US" sz="2700" kern="1200"/>
        </a:p>
      </dsp:txBody>
      <dsp:txXfrm>
        <a:off x="0" y="425618"/>
        <a:ext cx="6263640" cy="2041200"/>
      </dsp:txXfrm>
    </dsp:sp>
    <dsp:sp modelId="{89741C7E-4754-4A42-BC80-0C43B49E439C}">
      <dsp:nvSpPr>
        <dsp:cNvPr id="0" name=""/>
        <dsp:cNvSpPr/>
      </dsp:nvSpPr>
      <dsp:spPr>
        <a:xfrm>
          <a:off x="313182" y="27098"/>
          <a:ext cx="4384548" cy="7970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/>
            <a:t>Fichiers CSV :</a:t>
          </a:r>
          <a:endParaRPr lang="en-US" sz="2700" kern="1200"/>
        </a:p>
      </dsp:txBody>
      <dsp:txXfrm>
        <a:off x="352090" y="66006"/>
        <a:ext cx="4306732" cy="719224"/>
      </dsp:txXfrm>
    </dsp:sp>
    <dsp:sp modelId="{0700312E-173D-4DBD-978F-194FB8B6322C}">
      <dsp:nvSpPr>
        <dsp:cNvPr id="0" name=""/>
        <dsp:cNvSpPr/>
      </dsp:nvSpPr>
      <dsp:spPr>
        <a:xfrm>
          <a:off x="0" y="3011138"/>
          <a:ext cx="6263640" cy="2466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562356" rIns="486128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700" kern="1200"/>
            <a:t>Main_window.py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700" kern="1200"/>
            <a:t>Lib_commun.py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700" kern="1200"/>
            <a:t>Lib_gestion_Etudiant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700" kern="1200"/>
            <a:t>Lib_gestion notes </a:t>
          </a:r>
          <a:endParaRPr lang="en-US" sz="2700" kern="1200"/>
        </a:p>
      </dsp:txBody>
      <dsp:txXfrm>
        <a:off x="0" y="3011138"/>
        <a:ext cx="6263640" cy="2466450"/>
      </dsp:txXfrm>
    </dsp:sp>
    <dsp:sp modelId="{87637C37-C711-43A0-ADA5-25F17B588D58}">
      <dsp:nvSpPr>
        <dsp:cNvPr id="0" name=""/>
        <dsp:cNvSpPr/>
      </dsp:nvSpPr>
      <dsp:spPr>
        <a:xfrm>
          <a:off x="313182" y="2612618"/>
          <a:ext cx="4384548" cy="79704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/>
            <a:t>Fichiers PY:</a:t>
          </a:r>
          <a:endParaRPr lang="en-US" sz="2700" kern="1200"/>
        </a:p>
      </dsp:txBody>
      <dsp:txXfrm>
        <a:off x="352090" y="2651526"/>
        <a:ext cx="4306732" cy="719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AABA7-AE67-464E-A3F0-914481D5D77E}" type="datetimeFigureOut">
              <a:rPr lang="fr-FR" smtClean="0"/>
              <a:t>14/12/2021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00D86-3FA9-421A-A911-F68E3306BA6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3526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00D86-3FA9-421A-A911-F68E3306BA6F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549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AD016E-51B6-4E61-99A9-C78CC8F35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478781A-0B46-4BAC-86A8-45985C7C0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A7F9E4-B861-4F3D-9375-59CE622E2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8D588-0F48-4214-ADAB-03BB11E38C3F}" type="datetime1">
              <a:rPr lang="fr-FR" smtClean="0"/>
              <a:t>14/12/2021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FA208D-65C1-440A-A146-624A8845E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Diego De Sousa Léo Couder</a:t>
            </a: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80CB11-67C2-4459-A2F3-672289A39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8A146-F6BD-4359-84AC-AD71414BD29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4052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7C2473-930B-4FD7-AC63-D249A9B05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1C0CFFA-EC90-400E-A469-FB407713AE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C1506A-1D73-4818-8B15-6A445146D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347F6-9E92-40D1-937D-25D4E135FDC3}" type="datetime1">
              <a:rPr lang="fr-FR" smtClean="0"/>
              <a:t>14/12/2021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A66057-8AC1-47A9-BDD7-397945FEA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Diego De Sousa Léo Couder</a:t>
            </a: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5771AA-B2BD-4ECB-93FD-FD3C8EFFE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8A146-F6BD-4359-84AC-AD71414BD29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7932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022568F-E53D-47D2-ABCB-67153F5A60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FFDFA20-EC52-4CD9-B36F-9AB7F2D70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AF108B-7ACC-411D-86C2-14EF02C48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D39B-B817-488E-994A-ABCCC60D74CD}" type="datetime1">
              <a:rPr lang="fr-FR" smtClean="0"/>
              <a:t>14/12/2021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C42550-C15A-4325-9948-8957C5102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Diego De Sousa Léo Couder</a:t>
            </a: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E33C5D-7213-4FF6-8437-1621B074E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8A146-F6BD-4359-84AC-AD71414BD29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4188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6ED548-460A-402C-949D-A164AE52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C2CDB0-C627-465E-A1FC-A29220E54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909D21-D848-4130-83C1-E3FE21A1D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C1A8-D704-4671-962A-D3134CD0E7BC}" type="datetime1">
              <a:rPr lang="fr-FR" smtClean="0"/>
              <a:t>14/12/2021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0750CC-5AC1-4275-B132-D1E053FDE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Diego De Sousa Léo Couder</a:t>
            </a: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DEDDDF-649F-4DB2-9D81-64ADDDA78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8A146-F6BD-4359-84AC-AD71414BD29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3268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13A973-FEBD-4329-ACE6-1896F6463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D8193C-A8A5-4E00-B1E2-6D089FDF4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1CC5AE-E2BE-4B88-A110-A10AD6EF8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7B1-53C5-43C0-A407-0D1D4BC044D1}" type="datetime1">
              <a:rPr lang="fr-FR" smtClean="0"/>
              <a:t>14/12/2021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633AB8-4C3B-4A63-9691-B4BD1B820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Diego De Sousa Léo Couder</a:t>
            </a: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E05586-EBE4-40E0-A23E-BB326F730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8A146-F6BD-4359-84AC-AD71414BD29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8811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C1029E-C8FB-46DA-8E9E-E9B29BC11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F5B6F9-153D-47F8-8393-6E9CEDEEC0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C0F7BA5-0AFE-44A0-B035-6357847ED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28DC3E6-9574-40FE-90FA-8AA5BF8B7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0618D-79F5-4CE8-9B36-8CF24D2D87E5}" type="datetime1">
              <a:rPr lang="fr-FR" smtClean="0"/>
              <a:t>14/12/2021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BF34B71-F63C-4BE4-9DBC-5F0BDB188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Diego De Sousa Léo Couder</a:t>
            </a:r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A5238A1-15B9-40CB-8D7A-8754C839D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8A146-F6BD-4359-84AC-AD71414BD29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6740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A1307B-CEE6-4652-94F3-396619B75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9DE9EE-7AB7-48F5-B27B-EC08627B4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BD40963-58D6-46EA-89BE-7AD183051D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C8E488F-9BAD-416B-8AAA-8809AC29D6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B4AB85D-7227-492F-A6F2-C35AADA88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109157C-3304-49F7-A92F-DD7FFAD93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82EE3-87F6-44FD-BA43-34FD7065EE76}" type="datetime1">
              <a:rPr lang="fr-FR" smtClean="0"/>
              <a:t>14/12/2021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7917ABC-D470-4A7E-A702-57A560A9F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Diego De Sousa Léo Couder</a:t>
            </a:r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CFD729A-29C4-493F-B0C3-3FC51F035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8A146-F6BD-4359-84AC-AD71414BD29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919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A64C10-0C17-4E9C-8E71-AEB854D12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411A800-6F61-4A6E-A239-DD45FE368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94FD2-718A-4FC6-AE38-A990CF678876}" type="datetime1">
              <a:rPr lang="fr-FR" smtClean="0"/>
              <a:t>14/12/2021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8E7A0C4-3EAD-481D-BBAE-FCDDB8A6A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Diego De Sousa Léo Couder</a:t>
            </a:r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1108793-7DB4-4D5E-8C78-22BF6AEEC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8A146-F6BD-4359-84AC-AD71414BD29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9202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FFCC8C9-776A-4433-AED9-6A153EBF7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C55A4-0635-43DA-897D-A123F027ACFB}" type="datetime1">
              <a:rPr lang="fr-FR" smtClean="0"/>
              <a:t>14/12/2021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548DFD2-C620-46ED-8508-65515F708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Diego De Sousa Léo Couder</a:t>
            </a:r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2392B2B-BD48-45D2-8679-1593DDC06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8A146-F6BD-4359-84AC-AD71414BD29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5794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637EBD-47E2-496E-84B0-75D082152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382FFB-0892-47F6-A98B-049098869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E0D2246-738D-459B-A1C7-96885E1CF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7F0D498-02BC-4C8A-AE54-9256EC8BF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685B9-694E-459D-973F-3615797F5128}" type="datetime1">
              <a:rPr lang="fr-FR" smtClean="0"/>
              <a:t>14/12/2021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168C26F-EDC4-42DC-9A1C-06DA680E0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Diego De Sousa Léo Couder</a:t>
            </a:r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7AF61E6-4FCA-4494-9EC5-70FE40FBA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8A146-F6BD-4359-84AC-AD71414BD29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8057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FB3E98-730C-4F9D-A2FA-B57528050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3BE8217-511D-4895-8135-BEC4739368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EF5FEC-887F-45E9-8A5F-8EFE0654A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C502070-E5BE-4B35-A2CE-1DF773411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2AB9F-9535-4FA9-A7B2-9C383CD1B2F3}" type="datetime1">
              <a:rPr lang="fr-FR" smtClean="0"/>
              <a:t>14/12/2021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5EF5766-ADBC-4586-A810-4E7439B27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Diego De Sousa Léo Couder</a:t>
            </a:r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F9445F4-975E-457D-88C3-0A41ADD1A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8A146-F6BD-4359-84AC-AD71414BD29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7382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14CCF6B-5CCA-4999-A20E-FF13A28E6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E3F202-7902-4807-A762-9A10842E9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4CB51F-356B-40F3-82EB-2101641CCD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8A1D3-75EB-4B14-801A-6C28E4C8FE1E}" type="datetime1">
              <a:rPr lang="fr-FR" smtClean="0"/>
              <a:t>14/12/2021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217927-8DC6-44FC-AF8A-5AB7ADEDDB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Diego De Sousa Léo Couder</a:t>
            </a: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31CCCD-F772-43A3-B93B-B7B2AF87D0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8A146-F6BD-4359-84AC-AD71414BD29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9270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5A242CF5-BB09-439D-B6C4-58F1023EA8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1" r="205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F013402-3725-45F1-8823-ECBDE6B09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1695576"/>
            <a:ext cx="8652938" cy="2857191"/>
          </a:xfrm>
        </p:spPr>
        <p:txBody>
          <a:bodyPr anchor="ctr">
            <a:noAutofit/>
          </a:bodyPr>
          <a:lstStyle/>
          <a:p>
            <a:r>
              <a:rPr lang="fr-FR" sz="6600"/>
              <a:t>Grand Projet Programmation (GP211)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A39EA9C-C0C1-4C22-BAB4-3661DB59B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8655200" cy="457201"/>
          </a:xfrm>
        </p:spPr>
        <p:txBody>
          <a:bodyPr>
            <a:normAutofit/>
          </a:bodyPr>
          <a:lstStyle/>
          <a:p>
            <a:r>
              <a:rPr lang="fr-FR"/>
              <a:t>Logiciel de gestion scolaire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1E1B2BC-CEBC-459D-B7F2-9F6A7BCAAD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0450" y="-14590"/>
            <a:ext cx="1909542" cy="1282320"/>
          </a:xfrm>
          <a:prstGeom prst="rect">
            <a:avLst/>
          </a:prstGeom>
        </p:spPr>
      </p:pic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FAFA411A-26C8-49FF-9B87-A57E9000C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Diego De Sousa Léo Couder</a:t>
            </a:r>
            <a:endParaRPr lang="fr-FR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12916D5D-B6C4-4DED-B9C9-7F47617CF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8A146-F6BD-4359-84AC-AD71414BD296}" type="slidenum">
              <a:rPr lang="fr-FR" smtClean="0"/>
              <a:t>1</a:t>
            </a:fld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2A23294-BFD0-4733-B9FD-80046F382B62}"/>
              </a:ext>
            </a:extLst>
          </p:cNvPr>
          <p:cNvSpPr txBox="1"/>
          <p:nvPr/>
        </p:nvSpPr>
        <p:spPr>
          <a:xfrm>
            <a:off x="0" y="106532"/>
            <a:ext cx="2077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2021-2022</a:t>
            </a:r>
          </a:p>
        </p:txBody>
      </p:sp>
    </p:spTree>
    <p:extLst>
      <p:ext uri="{BB962C8B-B14F-4D97-AF65-F5344CB8AC3E}">
        <p14:creationId xmlns:p14="http://schemas.microsoft.com/office/powerpoint/2010/main" val="38371598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76E0817A-05F7-4DFF-ADDA-39C4E02C5B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67" r="18037"/>
          <a:stretch/>
        </p:blipFill>
        <p:spPr>
          <a:xfrm>
            <a:off x="4117521" y="10"/>
            <a:ext cx="8074479" cy="6857990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597B55-E4AC-412B-AAE8-4301A8E1B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039" y="1722573"/>
            <a:ext cx="3941499" cy="4154361"/>
          </a:xfrm>
        </p:spPr>
        <p:txBody>
          <a:bodyPr>
            <a:normAutofit/>
          </a:bodyPr>
          <a:lstStyle/>
          <a:p>
            <a:r>
              <a:rPr lang="fr-FR" sz="2000"/>
              <a:t>Création d’un logiciel de gestion de données étudiantes</a:t>
            </a:r>
          </a:p>
          <a:p>
            <a:r>
              <a:rPr lang="fr-FR" sz="2000"/>
              <a:t>Utilisation de base de données sous forme de csv</a:t>
            </a:r>
          </a:p>
          <a:p>
            <a:r>
              <a:rPr lang="fr-FR" sz="2000"/>
              <a:t>Création d’une interface graphique avec </a:t>
            </a:r>
            <a:r>
              <a:rPr lang="fr-FR" sz="2000" err="1"/>
              <a:t>tkinter</a:t>
            </a:r>
            <a:r>
              <a:rPr lang="fr-FR" sz="2000"/>
              <a:t> </a:t>
            </a:r>
          </a:p>
          <a:p>
            <a:r>
              <a:rPr lang="fr-FR" sz="2000"/>
              <a:t>Possibilité d’ajouter, modifier et supprimer des profils étudiants ainsi que des notes</a:t>
            </a:r>
          </a:p>
          <a:p>
            <a:r>
              <a:rPr lang="fr-FR" sz="2000"/>
              <a:t>Suppression automatique des notes associées à un étudiant lorsqu’on supprime ses données</a:t>
            </a:r>
          </a:p>
          <a:p>
            <a:endParaRPr lang="fr-FR" sz="200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2AFF0B4-2314-4783-9BAD-8FACBBB8B896}"/>
              </a:ext>
            </a:extLst>
          </p:cNvPr>
          <p:cNvSpPr txBox="1"/>
          <p:nvPr/>
        </p:nvSpPr>
        <p:spPr>
          <a:xfrm>
            <a:off x="1864310" y="466209"/>
            <a:ext cx="50088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/>
              <a:t>Objectifs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BD02FA09-1FED-4A92-AB9A-5C5320776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Diego De Sousa Léo Couder</a:t>
            </a:r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96A0484-1C3D-4223-9C6C-6AFF98D7C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8A146-F6BD-4359-84AC-AD71414BD29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05187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8D4387-685E-4F10-8C76-DA2FD6314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fr-FR" sz="6000">
                <a:solidFill>
                  <a:schemeClr val="accent5"/>
                </a:solidFill>
              </a:rPr>
              <a:t>Fichiers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FF75042-6EC5-4E8E-8591-0E153353D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/>
              <a:t>Diego De Sousa Léo Couder</a:t>
            </a:r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DD3707A-335B-45A8-8A08-28EA79C2F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238A146-F6BD-4359-84AC-AD71414BD296}" type="slidenum">
              <a:rPr lang="fr-FR" smtClean="0"/>
              <a:pPr>
                <a:spcAft>
                  <a:spcPts val="600"/>
                </a:spcAft>
              </a:pPr>
              <a:t>3</a:t>
            </a:fld>
            <a:endParaRPr lang="fr-FR"/>
          </a:p>
        </p:txBody>
      </p:sp>
      <p:graphicFrame>
        <p:nvGraphicFramePr>
          <p:cNvPr id="7" name="Espace réservé du contenu 2">
            <a:extLst>
              <a:ext uri="{FF2B5EF4-FFF2-40B4-BE49-F238E27FC236}">
                <a16:creationId xmlns:a16="http://schemas.microsoft.com/office/drawing/2014/main" id="{4A22186C-1EEE-49CF-A9E8-29C7C022D4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8083040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7922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9588A8-7AF9-4B29-BA28-2D671C055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403" y="276329"/>
            <a:ext cx="10515600" cy="597913"/>
          </a:xfrm>
        </p:spPr>
        <p:txBody>
          <a:bodyPr>
            <a:normAutofit fontScale="90000"/>
          </a:bodyPr>
          <a:lstStyle/>
          <a:p>
            <a:r>
              <a:rPr lang="fr-FR"/>
              <a:t>Ajout d’un étudiant</a:t>
            </a:r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585F1AC-5AD3-4D4A-9C89-E7B87FAFB31F}"/>
              </a:ext>
            </a:extLst>
          </p:cNvPr>
          <p:cNvSpPr txBox="1"/>
          <p:nvPr/>
        </p:nvSpPr>
        <p:spPr>
          <a:xfrm>
            <a:off x="381403" y="1218664"/>
            <a:ext cx="1107333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/>
              <a:t>Appui sur le bouton</a:t>
            </a:r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561D0CC-55FD-41E1-9D2D-63B21E5829EE}"/>
              </a:ext>
            </a:extLst>
          </p:cNvPr>
          <p:cNvSpPr txBox="1"/>
          <p:nvPr/>
        </p:nvSpPr>
        <p:spPr>
          <a:xfrm>
            <a:off x="2400703" y="1361986"/>
            <a:ext cx="244326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err="1"/>
              <a:t>ajouter_etudiant</a:t>
            </a:r>
            <a:r>
              <a:rPr lang="fr-FR"/>
              <a:t>() :</a:t>
            </a:r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ED93E25-EA94-47A1-AD88-791673C1A9CF}"/>
              </a:ext>
            </a:extLst>
          </p:cNvPr>
          <p:cNvSpPr txBox="1"/>
          <p:nvPr/>
        </p:nvSpPr>
        <p:spPr>
          <a:xfrm>
            <a:off x="3797433" y="2082320"/>
            <a:ext cx="2904518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err="1"/>
              <a:t>get_data_etudiant</a:t>
            </a:r>
            <a:r>
              <a:rPr lang="fr-FR"/>
              <a:t>() : récupère tous les données du formulaire</a:t>
            </a:r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272F965-BC3A-4F15-B6F0-A433BDA9DB93}"/>
              </a:ext>
            </a:extLst>
          </p:cNvPr>
          <p:cNvSpPr txBox="1"/>
          <p:nvPr/>
        </p:nvSpPr>
        <p:spPr>
          <a:xfrm>
            <a:off x="3797433" y="3485546"/>
            <a:ext cx="2904517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/>
              <a:t>Vérification que tous les champs sont remplis</a:t>
            </a:r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444FF0A-B444-4FFB-BD97-CC31A7F3AB16}"/>
              </a:ext>
            </a:extLst>
          </p:cNvPr>
          <p:cNvSpPr txBox="1"/>
          <p:nvPr/>
        </p:nvSpPr>
        <p:spPr>
          <a:xfrm>
            <a:off x="3797433" y="4693312"/>
            <a:ext cx="290451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err="1"/>
              <a:t>ajoutEtudiantCsv</a:t>
            </a:r>
            <a:r>
              <a:rPr lang="fr-FR"/>
              <a:t>(data)</a:t>
            </a:r>
            <a:endParaRPr lang="en-US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F38A19F-1245-49C0-AA55-F702C1ABFC32}"/>
              </a:ext>
            </a:extLst>
          </p:cNvPr>
          <p:cNvSpPr txBox="1"/>
          <p:nvPr/>
        </p:nvSpPr>
        <p:spPr>
          <a:xfrm>
            <a:off x="3797433" y="5507362"/>
            <a:ext cx="290451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/>
              <a:t>Mise à jour du </a:t>
            </a:r>
            <a:r>
              <a:rPr lang="fr-FR" err="1"/>
              <a:t>treeview</a:t>
            </a:r>
            <a:endParaRPr lang="en-US"/>
          </a:p>
        </p:txBody>
      </p:sp>
      <p:sp>
        <p:nvSpPr>
          <p:cNvPr id="16" name="Flèche : bas 15">
            <a:extLst>
              <a:ext uri="{FF2B5EF4-FFF2-40B4-BE49-F238E27FC236}">
                <a16:creationId xmlns:a16="http://schemas.microsoft.com/office/drawing/2014/main" id="{22D00DF6-DA31-41A0-A5B8-3AE25607EEF4}"/>
              </a:ext>
            </a:extLst>
          </p:cNvPr>
          <p:cNvSpPr/>
          <p:nvPr/>
        </p:nvSpPr>
        <p:spPr>
          <a:xfrm>
            <a:off x="5162142" y="3111370"/>
            <a:ext cx="175098" cy="2822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èche : bas 16">
            <a:extLst>
              <a:ext uri="{FF2B5EF4-FFF2-40B4-BE49-F238E27FC236}">
                <a16:creationId xmlns:a16="http://schemas.microsoft.com/office/drawing/2014/main" id="{87D944CF-7303-4F38-87F1-193F1E44C3F2}"/>
              </a:ext>
            </a:extLst>
          </p:cNvPr>
          <p:cNvSpPr/>
          <p:nvPr/>
        </p:nvSpPr>
        <p:spPr>
          <a:xfrm>
            <a:off x="5162142" y="4245855"/>
            <a:ext cx="175098" cy="2822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èche : bas 17">
            <a:extLst>
              <a:ext uri="{FF2B5EF4-FFF2-40B4-BE49-F238E27FC236}">
                <a16:creationId xmlns:a16="http://schemas.microsoft.com/office/drawing/2014/main" id="{5E206597-3E59-454E-9385-C988266FDCAD}"/>
              </a:ext>
            </a:extLst>
          </p:cNvPr>
          <p:cNvSpPr/>
          <p:nvPr/>
        </p:nvSpPr>
        <p:spPr>
          <a:xfrm>
            <a:off x="5162142" y="5143874"/>
            <a:ext cx="175098" cy="2822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9F3B44-6D9F-4BB6-999A-90B6EF674ADE}"/>
              </a:ext>
            </a:extLst>
          </p:cNvPr>
          <p:cNvSpPr/>
          <p:nvPr/>
        </p:nvSpPr>
        <p:spPr>
          <a:xfrm>
            <a:off x="2256412" y="1149684"/>
            <a:ext cx="4941650" cy="528583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587825D-A1B5-4DE3-9224-DF74A5043F24}"/>
              </a:ext>
            </a:extLst>
          </p:cNvPr>
          <p:cNvSpPr txBox="1"/>
          <p:nvPr/>
        </p:nvSpPr>
        <p:spPr>
          <a:xfrm>
            <a:off x="8140027" y="2419433"/>
            <a:ext cx="244326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err="1"/>
              <a:t>ajoutEtudiantCsv</a:t>
            </a:r>
            <a:r>
              <a:rPr lang="fr-FR"/>
              <a:t>() :</a:t>
            </a:r>
            <a:endParaRPr lang="en-US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E2C3A1F5-FAE6-4E05-9E0F-57CE0541F80A}"/>
              </a:ext>
            </a:extLst>
          </p:cNvPr>
          <p:cNvSpPr txBox="1"/>
          <p:nvPr/>
        </p:nvSpPr>
        <p:spPr>
          <a:xfrm>
            <a:off x="9097389" y="3017051"/>
            <a:ext cx="2443266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/>
              <a:t>Récupération du CSV sous forme de liste : data</a:t>
            </a:r>
            <a:endParaRPr lang="en-US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3B42C190-47AF-458E-891F-D579B30631B2}"/>
              </a:ext>
            </a:extLst>
          </p:cNvPr>
          <p:cNvSpPr txBox="1"/>
          <p:nvPr/>
        </p:nvSpPr>
        <p:spPr>
          <a:xfrm>
            <a:off x="9097389" y="4233382"/>
            <a:ext cx="2443266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/>
              <a:t>Ajout à cette liste du nouvel étudiant (</a:t>
            </a:r>
            <a:r>
              <a:rPr lang="fr-FR" err="1"/>
              <a:t>data.append</a:t>
            </a:r>
            <a:r>
              <a:rPr lang="fr-FR"/>
              <a:t>())</a:t>
            </a:r>
            <a:endParaRPr lang="en-US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90ABA0F-05C8-40B1-8C0B-C08A21BF4AAB}"/>
              </a:ext>
            </a:extLst>
          </p:cNvPr>
          <p:cNvSpPr txBox="1"/>
          <p:nvPr/>
        </p:nvSpPr>
        <p:spPr>
          <a:xfrm>
            <a:off x="9097389" y="5505065"/>
            <a:ext cx="244326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/>
              <a:t>Ecriture de data mis à jour dans le CSV</a:t>
            </a:r>
            <a:endParaRPr lang="en-US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381AB85-9C5C-4303-B336-81D53E54DD58}"/>
              </a:ext>
            </a:extLst>
          </p:cNvPr>
          <p:cNvSpPr txBox="1"/>
          <p:nvPr/>
        </p:nvSpPr>
        <p:spPr>
          <a:xfrm>
            <a:off x="8077609" y="1864995"/>
            <a:ext cx="2568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/>
              <a:t>Fonction du fichier : lib_gestionEtudiants.py</a:t>
            </a:r>
            <a:endParaRPr lang="en-US" sz="14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AA98AE1-4D4A-4C1E-932A-5E42DBED85D0}"/>
              </a:ext>
            </a:extLst>
          </p:cNvPr>
          <p:cNvSpPr/>
          <p:nvPr/>
        </p:nvSpPr>
        <p:spPr>
          <a:xfrm>
            <a:off x="7965738" y="1864995"/>
            <a:ext cx="3702995" cy="454198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èche : droite 28">
            <a:extLst>
              <a:ext uri="{FF2B5EF4-FFF2-40B4-BE49-F238E27FC236}">
                <a16:creationId xmlns:a16="http://schemas.microsoft.com/office/drawing/2014/main" id="{0B842D39-814D-44BA-A90C-4B31D00A3125}"/>
              </a:ext>
            </a:extLst>
          </p:cNvPr>
          <p:cNvSpPr/>
          <p:nvPr/>
        </p:nvSpPr>
        <p:spPr>
          <a:xfrm>
            <a:off x="1547102" y="1464425"/>
            <a:ext cx="535021" cy="1548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onnecteur : en angle 30">
            <a:extLst>
              <a:ext uri="{FF2B5EF4-FFF2-40B4-BE49-F238E27FC236}">
                <a16:creationId xmlns:a16="http://schemas.microsoft.com/office/drawing/2014/main" id="{AFFC60F5-7352-47D5-AE9D-969E52BBD8BF}"/>
              </a:ext>
            </a:extLst>
          </p:cNvPr>
          <p:cNvCxnSpPr>
            <a:cxnSpLocks/>
            <a:stCxn id="8" idx="3"/>
            <a:endCxn id="23" idx="1"/>
          </p:cNvCxnSpPr>
          <p:nvPr/>
        </p:nvCxnSpPr>
        <p:spPr>
          <a:xfrm flipV="1">
            <a:off x="6701949" y="2604099"/>
            <a:ext cx="1438078" cy="227387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72A7BD6-856F-40DB-9EEC-57682E046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Diego De Sousa Léo Couder</a:t>
            </a:r>
            <a:endParaRPr lang="fr-FR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AFBF0500-9D2E-4402-AFF7-8F661E30B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8A146-F6BD-4359-84AC-AD71414BD29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3142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9588A8-7AF9-4B29-BA28-2D671C055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403" y="276329"/>
            <a:ext cx="10515600" cy="597913"/>
          </a:xfrm>
        </p:spPr>
        <p:txBody>
          <a:bodyPr>
            <a:normAutofit fontScale="90000"/>
          </a:bodyPr>
          <a:lstStyle/>
          <a:p>
            <a:r>
              <a:rPr lang="fr-FR"/>
              <a:t>Modification d’un étudiant</a:t>
            </a:r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585F1AC-5AD3-4D4A-9C89-E7B87FAFB31F}"/>
              </a:ext>
            </a:extLst>
          </p:cNvPr>
          <p:cNvSpPr txBox="1"/>
          <p:nvPr/>
        </p:nvSpPr>
        <p:spPr>
          <a:xfrm>
            <a:off x="381403" y="1218664"/>
            <a:ext cx="1107333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/>
              <a:t>Appui sur le bouton</a:t>
            </a:r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561D0CC-55FD-41E1-9D2D-63B21E5829EE}"/>
              </a:ext>
            </a:extLst>
          </p:cNvPr>
          <p:cNvSpPr txBox="1"/>
          <p:nvPr/>
        </p:nvSpPr>
        <p:spPr>
          <a:xfrm>
            <a:off x="2400703" y="1361986"/>
            <a:ext cx="244326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err="1"/>
              <a:t>modifier_etudiant</a:t>
            </a:r>
            <a:r>
              <a:rPr lang="fr-FR"/>
              <a:t>() :</a:t>
            </a:r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ED93E25-EA94-47A1-AD88-791673C1A9CF}"/>
              </a:ext>
            </a:extLst>
          </p:cNvPr>
          <p:cNvSpPr txBox="1"/>
          <p:nvPr/>
        </p:nvSpPr>
        <p:spPr>
          <a:xfrm>
            <a:off x="3797433" y="2082320"/>
            <a:ext cx="2904518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err="1"/>
              <a:t>get_data_etudiant</a:t>
            </a:r>
            <a:r>
              <a:rPr lang="fr-FR"/>
              <a:t>() : récupère tous les données du formulaire</a:t>
            </a:r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272F965-BC3A-4F15-B6F0-A433BDA9DB93}"/>
              </a:ext>
            </a:extLst>
          </p:cNvPr>
          <p:cNvSpPr txBox="1"/>
          <p:nvPr/>
        </p:nvSpPr>
        <p:spPr>
          <a:xfrm>
            <a:off x="3797433" y="3485546"/>
            <a:ext cx="2904517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/>
              <a:t>Vérification que tous les champs sont remplis</a:t>
            </a:r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444FF0A-B444-4FFB-BD97-CC31A7F3AB16}"/>
              </a:ext>
            </a:extLst>
          </p:cNvPr>
          <p:cNvSpPr txBox="1"/>
          <p:nvPr/>
        </p:nvSpPr>
        <p:spPr>
          <a:xfrm>
            <a:off x="3797433" y="4693312"/>
            <a:ext cx="290451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err="1"/>
              <a:t>modificationEtudiant</a:t>
            </a:r>
            <a:r>
              <a:rPr lang="fr-FR"/>
              <a:t>(data)</a:t>
            </a:r>
            <a:endParaRPr lang="en-US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F38A19F-1245-49C0-AA55-F702C1ABFC32}"/>
              </a:ext>
            </a:extLst>
          </p:cNvPr>
          <p:cNvSpPr txBox="1"/>
          <p:nvPr/>
        </p:nvSpPr>
        <p:spPr>
          <a:xfrm>
            <a:off x="3797433" y="5507362"/>
            <a:ext cx="290451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/>
              <a:t>Mise à jour du </a:t>
            </a:r>
            <a:r>
              <a:rPr lang="fr-FR" err="1"/>
              <a:t>treeview</a:t>
            </a:r>
            <a:endParaRPr lang="en-US"/>
          </a:p>
        </p:txBody>
      </p:sp>
      <p:sp>
        <p:nvSpPr>
          <p:cNvPr id="16" name="Flèche : bas 15">
            <a:extLst>
              <a:ext uri="{FF2B5EF4-FFF2-40B4-BE49-F238E27FC236}">
                <a16:creationId xmlns:a16="http://schemas.microsoft.com/office/drawing/2014/main" id="{22D00DF6-DA31-41A0-A5B8-3AE25607EEF4}"/>
              </a:ext>
            </a:extLst>
          </p:cNvPr>
          <p:cNvSpPr/>
          <p:nvPr/>
        </p:nvSpPr>
        <p:spPr>
          <a:xfrm>
            <a:off x="5162142" y="3111370"/>
            <a:ext cx="175098" cy="2822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èche : bas 16">
            <a:extLst>
              <a:ext uri="{FF2B5EF4-FFF2-40B4-BE49-F238E27FC236}">
                <a16:creationId xmlns:a16="http://schemas.microsoft.com/office/drawing/2014/main" id="{87D944CF-7303-4F38-87F1-193F1E44C3F2}"/>
              </a:ext>
            </a:extLst>
          </p:cNvPr>
          <p:cNvSpPr/>
          <p:nvPr/>
        </p:nvSpPr>
        <p:spPr>
          <a:xfrm>
            <a:off x="5162142" y="4245855"/>
            <a:ext cx="175098" cy="2822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èche : bas 17">
            <a:extLst>
              <a:ext uri="{FF2B5EF4-FFF2-40B4-BE49-F238E27FC236}">
                <a16:creationId xmlns:a16="http://schemas.microsoft.com/office/drawing/2014/main" id="{5E206597-3E59-454E-9385-C988266FDCAD}"/>
              </a:ext>
            </a:extLst>
          </p:cNvPr>
          <p:cNvSpPr/>
          <p:nvPr/>
        </p:nvSpPr>
        <p:spPr>
          <a:xfrm>
            <a:off x="5162142" y="5143874"/>
            <a:ext cx="175098" cy="2822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9F3B44-6D9F-4BB6-999A-90B6EF674ADE}"/>
              </a:ext>
            </a:extLst>
          </p:cNvPr>
          <p:cNvSpPr/>
          <p:nvPr/>
        </p:nvSpPr>
        <p:spPr>
          <a:xfrm>
            <a:off x="2256412" y="1149684"/>
            <a:ext cx="4941650" cy="528583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587825D-A1B5-4DE3-9224-DF74A5043F24}"/>
              </a:ext>
            </a:extLst>
          </p:cNvPr>
          <p:cNvSpPr txBox="1"/>
          <p:nvPr/>
        </p:nvSpPr>
        <p:spPr>
          <a:xfrm>
            <a:off x="8140027" y="2419433"/>
            <a:ext cx="244326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err="1"/>
              <a:t>modificationEtudiant</a:t>
            </a:r>
            <a:r>
              <a:rPr lang="fr-FR"/>
              <a:t>() :</a:t>
            </a:r>
            <a:endParaRPr lang="en-US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E2C3A1F5-FAE6-4E05-9E0F-57CE0541F80A}"/>
              </a:ext>
            </a:extLst>
          </p:cNvPr>
          <p:cNvSpPr txBox="1"/>
          <p:nvPr/>
        </p:nvSpPr>
        <p:spPr>
          <a:xfrm>
            <a:off x="8562771" y="3005650"/>
            <a:ext cx="2977884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/>
              <a:t>Récupération du CSV sous forme de liste : data</a:t>
            </a:r>
            <a:endParaRPr lang="en-US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3B42C190-47AF-458E-891F-D579B30631B2}"/>
              </a:ext>
            </a:extLst>
          </p:cNvPr>
          <p:cNvSpPr txBox="1"/>
          <p:nvPr/>
        </p:nvSpPr>
        <p:spPr>
          <a:xfrm>
            <a:off x="8564156" y="3875516"/>
            <a:ext cx="297788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/>
              <a:t>Modification de l’</a:t>
            </a:r>
            <a:r>
              <a:rPr lang="fr-FR" err="1"/>
              <a:t>élement</a:t>
            </a:r>
            <a:r>
              <a:rPr lang="fr-FR"/>
              <a:t> de la liste qui correspond à </a:t>
            </a:r>
            <a:r>
              <a:rPr lang="fr-FR" err="1"/>
              <a:t>l’id</a:t>
            </a:r>
            <a:r>
              <a:rPr lang="fr-FR"/>
              <a:t> de l’étudiant avec les nouvelles données</a:t>
            </a:r>
            <a:endParaRPr lang="en-US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90ABA0F-05C8-40B1-8C0B-C08A21BF4AAB}"/>
              </a:ext>
            </a:extLst>
          </p:cNvPr>
          <p:cNvSpPr txBox="1"/>
          <p:nvPr/>
        </p:nvSpPr>
        <p:spPr>
          <a:xfrm>
            <a:off x="8562771" y="5285003"/>
            <a:ext cx="2977884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/>
              <a:t>Ecriture de data mis à jour dans le CSV</a:t>
            </a:r>
            <a:endParaRPr lang="en-US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381AB85-9C5C-4303-B336-81D53E54DD58}"/>
              </a:ext>
            </a:extLst>
          </p:cNvPr>
          <p:cNvSpPr txBox="1"/>
          <p:nvPr/>
        </p:nvSpPr>
        <p:spPr>
          <a:xfrm>
            <a:off x="8077609" y="1864995"/>
            <a:ext cx="2568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/>
              <a:t>Fonction du fichier : lib_gestionEtudiants.py</a:t>
            </a:r>
            <a:endParaRPr lang="en-US" sz="14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AA98AE1-4D4A-4C1E-932A-5E42DBED85D0}"/>
              </a:ext>
            </a:extLst>
          </p:cNvPr>
          <p:cNvSpPr/>
          <p:nvPr/>
        </p:nvSpPr>
        <p:spPr>
          <a:xfrm>
            <a:off x="7965738" y="1860886"/>
            <a:ext cx="3702995" cy="454198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èche : droite 28">
            <a:extLst>
              <a:ext uri="{FF2B5EF4-FFF2-40B4-BE49-F238E27FC236}">
                <a16:creationId xmlns:a16="http://schemas.microsoft.com/office/drawing/2014/main" id="{0B842D39-814D-44BA-A90C-4B31D00A3125}"/>
              </a:ext>
            </a:extLst>
          </p:cNvPr>
          <p:cNvSpPr/>
          <p:nvPr/>
        </p:nvSpPr>
        <p:spPr>
          <a:xfrm>
            <a:off x="1547102" y="1464425"/>
            <a:ext cx="535021" cy="1548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onnecteur : en angle 30">
            <a:extLst>
              <a:ext uri="{FF2B5EF4-FFF2-40B4-BE49-F238E27FC236}">
                <a16:creationId xmlns:a16="http://schemas.microsoft.com/office/drawing/2014/main" id="{AFFC60F5-7352-47D5-AE9D-969E52BBD8BF}"/>
              </a:ext>
            </a:extLst>
          </p:cNvPr>
          <p:cNvCxnSpPr>
            <a:cxnSpLocks/>
            <a:stCxn id="8" idx="3"/>
            <a:endCxn id="23" idx="1"/>
          </p:cNvCxnSpPr>
          <p:nvPr/>
        </p:nvCxnSpPr>
        <p:spPr>
          <a:xfrm flipV="1">
            <a:off x="6701949" y="2604099"/>
            <a:ext cx="1438078" cy="227387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8A34A96-72C6-4F65-8ECE-E05118682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Diego De Sousa Léo Couder</a:t>
            </a:r>
            <a:endParaRPr lang="fr-FR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4070FF5-64A7-4065-93E2-1188EEBA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8A146-F6BD-4359-84AC-AD71414BD29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0514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9588A8-7AF9-4B29-BA28-2D671C055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02" y="304939"/>
            <a:ext cx="10515600" cy="597913"/>
          </a:xfrm>
        </p:spPr>
        <p:txBody>
          <a:bodyPr>
            <a:normAutofit fontScale="90000"/>
          </a:bodyPr>
          <a:lstStyle/>
          <a:p>
            <a:r>
              <a:rPr lang="fr-FR"/>
              <a:t>Suppression d’un étudiant</a:t>
            </a:r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585F1AC-5AD3-4D4A-9C89-E7B87FAFB31F}"/>
              </a:ext>
            </a:extLst>
          </p:cNvPr>
          <p:cNvSpPr txBox="1"/>
          <p:nvPr/>
        </p:nvSpPr>
        <p:spPr>
          <a:xfrm>
            <a:off x="381403" y="1218664"/>
            <a:ext cx="1107333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/>
              <a:t>Appui sur le bouton</a:t>
            </a:r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561D0CC-55FD-41E1-9D2D-63B21E5829EE}"/>
              </a:ext>
            </a:extLst>
          </p:cNvPr>
          <p:cNvSpPr txBox="1"/>
          <p:nvPr/>
        </p:nvSpPr>
        <p:spPr>
          <a:xfrm>
            <a:off x="1855955" y="1219370"/>
            <a:ext cx="244326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err="1"/>
              <a:t>Supp_etudiant</a:t>
            </a:r>
            <a:r>
              <a:rPr lang="fr-FR"/>
              <a:t>() :</a:t>
            </a:r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ED93E25-EA94-47A1-AD88-791673C1A9CF}"/>
              </a:ext>
            </a:extLst>
          </p:cNvPr>
          <p:cNvSpPr txBox="1"/>
          <p:nvPr/>
        </p:nvSpPr>
        <p:spPr>
          <a:xfrm>
            <a:off x="2260386" y="2193654"/>
            <a:ext cx="290451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/>
              <a:t>Récupère </a:t>
            </a:r>
            <a:r>
              <a:rPr lang="fr-FR" err="1"/>
              <a:t>l’id</a:t>
            </a:r>
            <a:r>
              <a:rPr lang="fr-FR"/>
              <a:t> de l’</a:t>
            </a:r>
            <a:r>
              <a:rPr lang="fr-FR" err="1"/>
              <a:t>etudiant</a:t>
            </a:r>
            <a:r>
              <a:rPr lang="fr-FR"/>
              <a:t> dans le formulaire </a:t>
            </a:r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444FF0A-B444-4FFB-BD97-CC31A7F3AB16}"/>
              </a:ext>
            </a:extLst>
          </p:cNvPr>
          <p:cNvSpPr txBox="1"/>
          <p:nvPr/>
        </p:nvSpPr>
        <p:spPr>
          <a:xfrm>
            <a:off x="2244207" y="3316603"/>
            <a:ext cx="290451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err="1"/>
              <a:t>suppressionEtudiant</a:t>
            </a:r>
            <a:r>
              <a:rPr lang="fr-FR"/>
              <a:t>(</a:t>
            </a:r>
            <a:r>
              <a:rPr lang="fr-FR" err="1"/>
              <a:t>id_etudiant</a:t>
            </a:r>
            <a:r>
              <a:rPr lang="fr-FR"/>
              <a:t>)</a:t>
            </a:r>
            <a:endParaRPr lang="en-US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F38A19F-1245-49C0-AA55-F702C1ABFC32}"/>
              </a:ext>
            </a:extLst>
          </p:cNvPr>
          <p:cNvSpPr txBox="1"/>
          <p:nvPr/>
        </p:nvSpPr>
        <p:spPr>
          <a:xfrm>
            <a:off x="2231280" y="4327511"/>
            <a:ext cx="290451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/>
              <a:t>Mise à jour du </a:t>
            </a:r>
            <a:r>
              <a:rPr lang="fr-FR" err="1"/>
              <a:t>treeview</a:t>
            </a:r>
            <a:endParaRPr lang="en-US"/>
          </a:p>
        </p:txBody>
      </p:sp>
      <p:sp>
        <p:nvSpPr>
          <p:cNvPr id="17" name="Flèche : bas 16">
            <a:extLst>
              <a:ext uri="{FF2B5EF4-FFF2-40B4-BE49-F238E27FC236}">
                <a16:creationId xmlns:a16="http://schemas.microsoft.com/office/drawing/2014/main" id="{87D944CF-7303-4F38-87F1-193F1E44C3F2}"/>
              </a:ext>
            </a:extLst>
          </p:cNvPr>
          <p:cNvSpPr/>
          <p:nvPr/>
        </p:nvSpPr>
        <p:spPr>
          <a:xfrm>
            <a:off x="3595989" y="2997629"/>
            <a:ext cx="175098" cy="2822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èche : bas 17">
            <a:extLst>
              <a:ext uri="{FF2B5EF4-FFF2-40B4-BE49-F238E27FC236}">
                <a16:creationId xmlns:a16="http://schemas.microsoft.com/office/drawing/2014/main" id="{5E206597-3E59-454E-9385-C988266FDCAD}"/>
              </a:ext>
            </a:extLst>
          </p:cNvPr>
          <p:cNvSpPr/>
          <p:nvPr/>
        </p:nvSpPr>
        <p:spPr>
          <a:xfrm>
            <a:off x="3590099" y="4016261"/>
            <a:ext cx="175098" cy="2822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9F3B44-6D9F-4BB6-999A-90B6EF674ADE}"/>
              </a:ext>
            </a:extLst>
          </p:cNvPr>
          <p:cNvSpPr/>
          <p:nvPr/>
        </p:nvSpPr>
        <p:spPr>
          <a:xfrm>
            <a:off x="1741253" y="1062849"/>
            <a:ext cx="3702995" cy="39301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587825D-A1B5-4DE3-9224-DF74A5043F24}"/>
              </a:ext>
            </a:extLst>
          </p:cNvPr>
          <p:cNvSpPr txBox="1"/>
          <p:nvPr/>
        </p:nvSpPr>
        <p:spPr>
          <a:xfrm>
            <a:off x="5912393" y="2037980"/>
            <a:ext cx="244326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err="1"/>
              <a:t>suppressionEtudiant</a:t>
            </a:r>
            <a:r>
              <a:rPr lang="fr-FR"/>
              <a:t>() :</a:t>
            </a:r>
            <a:endParaRPr lang="en-US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E2C3A1F5-FAE6-4E05-9E0F-57CE0541F80A}"/>
              </a:ext>
            </a:extLst>
          </p:cNvPr>
          <p:cNvSpPr txBox="1"/>
          <p:nvPr/>
        </p:nvSpPr>
        <p:spPr>
          <a:xfrm>
            <a:off x="6206249" y="2596685"/>
            <a:ext cx="2443266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/>
              <a:t>Récupération du CSV sous forme de liste : data</a:t>
            </a:r>
            <a:endParaRPr lang="en-US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3B42C190-47AF-458E-891F-D579B30631B2}"/>
              </a:ext>
            </a:extLst>
          </p:cNvPr>
          <p:cNvSpPr txBox="1"/>
          <p:nvPr/>
        </p:nvSpPr>
        <p:spPr>
          <a:xfrm>
            <a:off x="6206249" y="3715736"/>
            <a:ext cx="2443266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/>
              <a:t>Suppression des données correspondant à l’étudiant </a:t>
            </a:r>
            <a:r>
              <a:rPr lang="fr-FR" err="1"/>
              <a:t>selectionné</a:t>
            </a:r>
            <a:endParaRPr lang="en-US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90ABA0F-05C8-40B1-8C0B-C08A21BF4AAB}"/>
              </a:ext>
            </a:extLst>
          </p:cNvPr>
          <p:cNvSpPr txBox="1"/>
          <p:nvPr/>
        </p:nvSpPr>
        <p:spPr>
          <a:xfrm>
            <a:off x="6206249" y="5308438"/>
            <a:ext cx="244326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/>
              <a:t>Ecriture de data mis à jour dans le CSV</a:t>
            </a:r>
            <a:endParaRPr lang="en-US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381AB85-9C5C-4303-B336-81D53E54DD58}"/>
              </a:ext>
            </a:extLst>
          </p:cNvPr>
          <p:cNvSpPr txBox="1"/>
          <p:nvPr/>
        </p:nvSpPr>
        <p:spPr>
          <a:xfrm>
            <a:off x="5849975" y="1454359"/>
            <a:ext cx="2568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/>
              <a:t>Fonction du fichier : lib_gestionEtudiants.py</a:t>
            </a:r>
            <a:endParaRPr lang="en-US" sz="14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AA98AE1-4D4A-4C1E-932A-5E42DBED85D0}"/>
              </a:ext>
            </a:extLst>
          </p:cNvPr>
          <p:cNvSpPr/>
          <p:nvPr/>
        </p:nvSpPr>
        <p:spPr>
          <a:xfrm>
            <a:off x="5738105" y="1367148"/>
            <a:ext cx="3230798" cy="492102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onnecteur : en angle 30">
            <a:extLst>
              <a:ext uri="{FF2B5EF4-FFF2-40B4-BE49-F238E27FC236}">
                <a16:creationId xmlns:a16="http://schemas.microsoft.com/office/drawing/2014/main" id="{AFFC60F5-7352-47D5-AE9D-969E52BBD8BF}"/>
              </a:ext>
            </a:extLst>
          </p:cNvPr>
          <p:cNvCxnSpPr>
            <a:cxnSpLocks/>
            <a:stCxn id="8" idx="3"/>
            <a:endCxn id="23" idx="1"/>
          </p:cNvCxnSpPr>
          <p:nvPr/>
        </p:nvCxnSpPr>
        <p:spPr>
          <a:xfrm flipV="1">
            <a:off x="5148723" y="2222646"/>
            <a:ext cx="763670" cy="141712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EFB83DC0-55E8-456A-B9CD-DC1F95E706D2}"/>
              </a:ext>
            </a:extLst>
          </p:cNvPr>
          <p:cNvSpPr txBox="1"/>
          <p:nvPr/>
        </p:nvSpPr>
        <p:spPr>
          <a:xfrm>
            <a:off x="6147882" y="4762363"/>
            <a:ext cx="253081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err="1"/>
              <a:t>supprimerNoteEtudiant</a:t>
            </a:r>
            <a:r>
              <a:rPr lang="fr-FR"/>
              <a:t>()</a:t>
            </a:r>
            <a:endParaRPr lang="en-US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C5628931-F46D-4EBE-9E94-96EB33CF3DD1}"/>
              </a:ext>
            </a:extLst>
          </p:cNvPr>
          <p:cNvSpPr txBox="1"/>
          <p:nvPr/>
        </p:nvSpPr>
        <p:spPr>
          <a:xfrm>
            <a:off x="9211287" y="2646125"/>
            <a:ext cx="265038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err="1"/>
              <a:t>supprimerNoteEtudiant</a:t>
            </a:r>
            <a:r>
              <a:rPr lang="fr-FR"/>
              <a:t>():</a:t>
            </a:r>
            <a:endParaRPr lang="en-US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3C2F5DAE-FD28-467B-BCAC-37D4D7B03E97}"/>
              </a:ext>
            </a:extLst>
          </p:cNvPr>
          <p:cNvSpPr txBox="1"/>
          <p:nvPr/>
        </p:nvSpPr>
        <p:spPr>
          <a:xfrm>
            <a:off x="9500273" y="3211409"/>
            <a:ext cx="2312759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/>
              <a:t>Suppression de toutes les notes avec </a:t>
            </a:r>
            <a:r>
              <a:rPr lang="fr-FR" err="1"/>
              <a:t>l’id</a:t>
            </a:r>
            <a:r>
              <a:rPr lang="fr-FR"/>
              <a:t> de l’étudiant</a:t>
            </a:r>
            <a:endParaRPr lang="en-US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56EB66D9-CFBB-463C-918A-906C7EE4E27B}"/>
              </a:ext>
            </a:extLst>
          </p:cNvPr>
          <p:cNvSpPr txBox="1"/>
          <p:nvPr/>
        </p:nvSpPr>
        <p:spPr>
          <a:xfrm>
            <a:off x="9500272" y="4242147"/>
            <a:ext cx="231275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/>
              <a:t>Réécriture de l’index</a:t>
            </a:r>
            <a:endParaRPr lang="en-US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089E8751-2EF2-4E01-B071-9C4063289F20}"/>
              </a:ext>
            </a:extLst>
          </p:cNvPr>
          <p:cNvSpPr txBox="1"/>
          <p:nvPr/>
        </p:nvSpPr>
        <p:spPr>
          <a:xfrm>
            <a:off x="9500271" y="4750318"/>
            <a:ext cx="2312759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/>
              <a:t>Ecriture des données mis à jour dans le CSV</a:t>
            </a:r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E22E7AF-CFAE-47D1-B1EF-391191EB3178}"/>
              </a:ext>
            </a:extLst>
          </p:cNvPr>
          <p:cNvSpPr/>
          <p:nvPr/>
        </p:nvSpPr>
        <p:spPr>
          <a:xfrm>
            <a:off x="9143190" y="2407312"/>
            <a:ext cx="2824673" cy="335879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eur : en angle 12">
            <a:extLst>
              <a:ext uri="{FF2B5EF4-FFF2-40B4-BE49-F238E27FC236}">
                <a16:creationId xmlns:a16="http://schemas.microsoft.com/office/drawing/2014/main" id="{E67A55B0-3525-4DA6-BCA6-CF2DCDAAF32C}"/>
              </a:ext>
            </a:extLst>
          </p:cNvPr>
          <p:cNvCxnSpPr>
            <a:stCxn id="4" idx="2"/>
            <a:endCxn id="5" idx="1"/>
          </p:cNvCxnSpPr>
          <p:nvPr/>
        </p:nvCxnSpPr>
        <p:spPr>
          <a:xfrm rot="5400000" flipH="1" flipV="1">
            <a:off x="1165032" y="1174073"/>
            <a:ext cx="460959" cy="920885"/>
          </a:xfrm>
          <a:prstGeom prst="bentConnector4">
            <a:avLst>
              <a:gd name="adj1" fmla="val -49592"/>
              <a:gd name="adj2" fmla="val 8006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6184A22-733F-404E-B069-FC8EF02CB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Diego De Sousa Léo Couder</a:t>
            </a:r>
            <a:endParaRPr lang="fr-FR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9E4F9093-F0F6-4260-BDA8-6ADD2A3D0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8A146-F6BD-4359-84AC-AD71414BD296}" type="slidenum">
              <a:rPr lang="fr-FR" smtClean="0"/>
              <a:t>6</a:t>
            </a:fld>
            <a:endParaRPr lang="fr-FR"/>
          </a:p>
        </p:txBody>
      </p:sp>
      <p:cxnSp>
        <p:nvCxnSpPr>
          <p:cNvPr id="12" name="Connecteur : en angle 11">
            <a:extLst>
              <a:ext uri="{FF2B5EF4-FFF2-40B4-BE49-F238E27FC236}">
                <a16:creationId xmlns:a16="http://schemas.microsoft.com/office/drawing/2014/main" id="{86566236-9DD0-4814-AED5-149883919EE9}"/>
              </a:ext>
            </a:extLst>
          </p:cNvPr>
          <p:cNvCxnSpPr>
            <a:stCxn id="30" idx="3"/>
            <a:endCxn id="32" idx="1"/>
          </p:cNvCxnSpPr>
          <p:nvPr/>
        </p:nvCxnSpPr>
        <p:spPr>
          <a:xfrm flipV="1">
            <a:off x="8678699" y="2830791"/>
            <a:ext cx="532588" cy="2116238"/>
          </a:xfrm>
          <a:prstGeom prst="bentConnector3">
            <a:avLst>
              <a:gd name="adj1" fmla="val 2699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883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5CDAE6-1A3D-4AFC-B6C7-F323950A9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823"/>
          </a:xfrm>
        </p:spPr>
        <p:txBody>
          <a:bodyPr>
            <a:normAutofit fontScale="90000"/>
          </a:bodyPr>
          <a:lstStyle/>
          <a:p>
            <a:r>
              <a:rPr lang="fr-FR"/>
              <a:t>Retour d’</a:t>
            </a:r>
            <a:r>
              <a:rPr lang="fr-FR" err="1"/>
              <a:t>experience</a:t>
            </a:r>
            <a:r>
              <a:rPr lang="fr-FR"/>
              <a:t> / 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B305E8-E3AA-408F-8E31-C3811741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/>
              <a:t>L’utilisation de Panda n’était pas optimale</a:t>
            </a:r>
          </a:p>
          <a:p>
            <a:pPr>
              <a:lnSpc>
                <a:spcPct val="150000"/>
              </a:lnSpc>
            </a:pPr>
            <a:r>
              <a:rPr lang="fr-FR"/>
              <a:t>La mise en place de l’interface graphique nous a mis plus de temps que prévu</a:t>
            </a:r>
          </a:p>
          <a:p>
            <a:pPr>
              <a:lnSpc>
                <a:spcPct val="150000"/>
              </a:lnSpc>
            </a:pPr>
            <a:r>
              <a:rPr lang="fr-FR"/>
              <a:t>Amélioration de nos connaissances sur l’utilisation des CSV</a:t>
            </a:r>
          </a:p>
          <a:p>
            <a:pPr>
              <a:lnSpc>
                <a:spcPct val="150000"/>
              </a:lnSpc>
            </a:pPr>
            <a:r>
              <a:rPr lang="fr-FR"/>
              <a:t>Apprentissage du travail de groupe sur un projet Python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C0B6363-EA60-4874-9967-71704B97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Diego De Sousa Léo Couder</a:t>
            </a:r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26C33B1-E011-459D-9B5A-1C37DD8CD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8A146-F6BD-4359-84AC-AD71414BD29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9837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5A242CF5-BB09-439D-B6C4-58F1023EA8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1" r="205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F013402-3725-45F1-8823-ECBDE6B09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1695576"/>
            <a:ext cx="8652938" cy="2857191"/>
          </a:xfrm>
        </p:spPr>
        <p:txBody>
          <a:bodyPr anchor="ctr">
            <a:normAutofit/>
          </a:bodyPr>
          <a:lstStyle/>
          <a:p>
            <a:r>
              <a:rPr lang="fr-FR" sz="8000"/>
              <a:t>CONCLUSION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A39EA9C-C0C1-4C22-BAB4-3661DB59B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8655200" cy="457201"/>
          </a:xfrm>
        </p:spPr>
        <p:txBody>
          <a:bodyPr>
            <a:normAutofit/>
          </a:bodyPr>
          <a:lstStyle/>
          <a:p>
            <a:r>
              <a:rPr lang="fr-FR"/>
              <a:t>Logiciel de gestion scolaire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2DDF71D-EBBB-48C6-B503-3781EC031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Diego De Sousa Léo Couder</a:t>
            </a: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A80AEC-7EFC-42A1-96F9-AAE7A09C6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8A146-F6BD-4359-84AC-AD71414BD296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878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E40C04F7DB7444B69F3292B65D66D5" ma:contentTypeVersion="7" ma:contentTypeDescription="Crée un document." ma:contentTypeScope="" ma:versionID="85b8a4fd492a830edf23f84f98af64df">
  <xsd:schema xmlns:xsd="http://www.w3.org/2001/XMLSchema" xmlns:xs="http://www.w3.org/2001/XMLSchema" xmlns:p="http://schemas.microsoft.com/office/2006/metadata/properties" xmlns:ns3="0fa203d2-b720-467c-b332-75b08e5c7a8c" xmlns:ns4="0864db53-0f3b-468c-88e9-792d266ace38" targetNamespace="http://schemas.microsoft.com/office/2006/metadata/properties" ma:root="true" ma:fieldsID="4e43fb966e0daa045aeb6000ac6a0bf8" ns3:_="" ns4:_="">
    <xsd:import namespace="0fa203d2-b720-467c-b332-75b08e5c7a8c"/>
    <xsd:import namespace="0864db53-0f3b-468c-88e9-792d266ace3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a203d2-b720-467c-b332-75b08e5c7a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4db53-0f3b-468c-88e9-792d266ace3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F9D8563-F083-4AC5-93FF-7C080F6C38F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23B8351-088E-42FF-B4CE-7C710D52397B}">
  <ds:schemaRefs>
    <ds:schemaRef ds:uri="0864db53-0f3b-468c-88e9-792d266ace38"/>
    <ds:schemaRef ds:uri="0fa203d2-b720-467c-b332-75b08e5c7a8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5BF9CA4-42BE-4A33-BD62-00F6EEF68AAA}">
  <ds:schemaRefs>
    <ds:schemaRef ds:uri="0864db53-0f3b-468c-88e9-792d266ace38"/>
    <ds:schemaRef ds:uri="0fa203d2-b720-467c-b332-75b08e5c7a8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Thème Office</vt:lpstr>
      <vt:lpstr>Grand Projet Programmation (GP211)</vt:lpstr>
      <vt:lpstr>PowerPoint Presentation</vt:lpstr>
      <vt:lpstr>Fichiers</vt:lpstr>
      <vt:lpstr>Ajout d’un étudiant</vt:lpstr>
      <vt:lpstr>Modification d’un étudiant</vt:lpstr>
      <vt:lpstr>Suppression d’un étudiant</vt:lpstr>
      <vt:lpstr>Retour d’experience / 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Diego De sousa</dc:creator>
  <cp:revision>1</cp:revision>
  <dcterms:created xsi:type="dcterms:W3CDTF">2021-12-13T17:41:12Z</dcterms:created>
  <dcterms:modified xsi:type="dcterms:W3CDTF">2021-12-14T16:08:20Z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0x0101005EE40C04F7DB7444B69F3292B65D66D5</vt:lpwstr>
  </property>
</Properties>
</file>