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0"/>
  </p:notesMasterIdLst>
  <p:handoutMasterIdLst>
    <p:handoutMasterId r:id="rId11"/>
  </p:handoutMasterIdLst>
  <p:sldIdLst>
    <p:sldId id="365" r:id="rId5"/>
    <p:sldId id="11091184" r:id="rId6"/>
    <p:sldId id="366" r:id="rId7"/>
    <p:sldId id="2971" r:id="rId8"/>
    <p:sldId id="110911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50CFE9-3B25-4546-BEB5-195D116698A6}" v="18" dt="2022-07-12T00:55:28.5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89715" autoAdjust="0"/>
  </p:normalViewPr>
  <p:slideViewPr>
    <p:cSldViewPr snapToGrid="0">
      <p:cViewPr varScale="1">
        <p:scale>
          <a:sx n="122" d="100"/>
          <a:sy n="122" d="100"/>
        </p:scale>
        <p:origin x="1304" y="192"/>
      </p:cViewPr>
      <p:guideLst/>
    </p:cSldViewPr>
  </p:slideViewPr>
  <p:outlineViewPr>
    <p:cViewPr>
      <p:scale>
        <a:sx n="33" d="100"/>
        <a:sy n="33" d="100"/>
      </p:scale>
      <p:origin x="0" y="-79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 wang" userId="43e19d89b6255470" providerId="LiveId" clId="{7350CFE9-3B25-4546-BEB5-195D116698A6}"/>
    <pc:docChg chg="undo custSel addSld delSld modSld sldOrd">
      <pc:chgData name="leo wang" userId="43e19d89b6255470" providerId="LiveId" clId="{7350CFE9-3B25-4546-BEB5-195D116698A6}" dt="2022-08-08T01:36:42.083" v="3020" actId="2696"/>
      <pc:docMkLst>
        <pc:docMk/>
      </pc:docMkLst>
      <pc:sldChg chg="mod modShow">
        <pc:chgData name="leo wang" userId="43e19d89b6255470" providerId="LiveId" clId="{7350CFE9-3B25-4546-BEB5-195D116698A6}" dt="2022-05-30T06:45:11.034" v="291" actId="729"/>
        <pc:sldMkLst>
          <pc:docMk/>
          <pc:sldMk cId="2353477664" sldId="265"/>
        </pc:sldMkLst>
      </pc:sldChg>
      <pc:sldChg chg="addSp delSp modSp mod modNotesTx">
        <pc:chgData name="leo wang" userId="43e19d89b6255470" providerId="LiveId" clId="{7350CFE9-3B25-4546-BEB5-195D116698A6}" dt="2022-07-29T13:21:41.090" v="2495" actId="20577"/>
        <pc:sldMkLst>
          <pc:docMk/>
          <pc:sldMk cId="1127680208" sldId="365"/>
        </pc:sldMkLst>
        <pc:spChg chg="add mod">
          <ac:chgData name="leo wang" userId="43e19d89b6255470" providerId="LiveId" clId="{7350CFE9-3B25-4546-BEB5-195D116698A6}" dt="2022-05-27T05:01:07.842" v="248" actId="767"/>
          <ac:spMkLst>
            <pc:docMk/>
            <pc:sldMk cId="1127680208" sldId="365"/>
            <ac:spMk id="2" creationId="{36758C0C-181F-5D90-C6E0-BEF1501564F8}"/>
          </ac:spMkLst>
        </pc:spChg>
        <pc:spChg chg="mod">
          <ac:chgData name="leo wang" userId="43e19d89b6255470" providerId="LiveId" clId="{7350CFE9-3B25-4546-BEB5-195D116698A6}" dt="2022-07-29T13:21:41.090" v="2495" actId="20577"/>
          <ac:spMkLst>
            <pc:docMk/>
            <pc:sldMk cId="1127680208" sldId="365"/>
            <ac:spMk id="11" creationId="{2FC4BD00-8CBB-4710-2B24-B0308919CD80}"/>
          </ac:spMkLst>
        </pc:spChg>
        <pc:spChg chg="mod">
          <ac:chgData name="leo wang" userId="43e19d89b6255470" providerId="LiveId" clId="{7350CFE9-3B25-4546-BEB5-195D116698A6}" dt="2022-07-19T03:32:48.140" v="2441" actId="20577"/>
          <ac:spMkLst>
            <pc:docMk/>
            <pc:sldMk cId="1127680208" sldId="365"/>
            <ac:spMk id="12" creationId="{F9167E67-3B75-45D0-10C2-C3D0E4C06030}"/>
          </ac:spMkLst>
        </pc:spChg>
        <pc:graphicFrameChg chg="add mod modGraphic">
          <ac:chgData name="leo wang" userId="43e19d89b6255470" providerId="LiveId" clId="{7350CFE9-3B25-4546-BEB5-195D116698A6}" dt="2022-07-26T01:25:14.753" v="2473" actId="20577"/>
          <ac:graphicFrameMkLst>
            <pc:docMk/>
            <pc:sldMk cId="1127680208" sldId="365"/>
            <ac:graphicFrameMk id="5" creationId="{43A4ACE5-C20C-0A18-BF0B-D6C79F22EB68}"/>
          </ac:graphicFrameMkLst>
        </pc:graphicFrameChg>
        <pc:picChg chg="add del mod">
          <ac:chgData name="leo wang" userId="43e19d89b6255470" providerId="LiveId" clId="{7350CFE9-3B25-4546-BEB5-195D116698A6}" dt="2022-07-15T01:49:52.911" v="2000" actId="21"/>
          <ac:picMkLst>
            <pc:docMk/>
            <pc:sldMk cId="1127680208" sldId="365"/>
            <ac:picMk id="4" creationId="{FC9213A5-5CB9-F267-4DA5-FAEAE3C78F53}"/>
          </ac:picMkLst>
        </pc:picChg>
        <pc:picChg chg="del mod">
          <ac:chgData name="leo wang" userId="43e19d89b6255470" providerId="LiveId" clId="{7350CFE9-3B25-4546-BEB5-195D116698A6}" dt="2022-06-08T02:21:41.025" v="323" actId="478"/>
          <ac:picMkLst>
            <pc:docMk/>
            <pc:sldMk cId="1127680208" sldId="365"/>
            <ac:picMk id="7" creationId="{70E76BB5-0F19-C47D-B5C6-241AEE6055B2}"/>
          </ac:picMkLst>
        </pc:picChg>
      </pc:sldChg>
      <pc:sldChg chg="addSp delSp modSp mod ord">
        <pc:chgData name="leo wang" userId="43e19d89b6255470" providerId="LiveId" clId="{7350CFE9-3B25-4546-BEB5-195D116698A6}" dt="2022-07-29T14:58:38.975" v="2966" actId="478"/>
        <pc:sldMkLst>
          <pc:docMk/>
          <pc:sldMk cId="271510135" sldId="2959"/>
        </pc:sldMkLst>
        <pc:spChg chg="mod">
          <ac:chgData name="leo wang" userId="43e19d89b6255470" providerId="LiveId" clId="{7350CFE9-3B25-4546-BEB5-195D116698A6}" dt="2022-06-08T02:30:24.823" v="326" actId="571"/>
          <ac:spMkLst>
            <pc:docMk/>
            <pc:sldMk cId="271510135" sldId="2959"/>
            <ac:spMk id="4" creationId="{17E2736F-94FB-C9AE-9CEC-35262F2C6325}"/>
          </ac:spMkLst>
        </pc:spChg>
        <pc:spChg chg="mod">
          <ac:chgData name="leo wang" userId="43e19d89b6255470" providerId="LiveId" clId="{7350CFE9-3B25-4546-BEB5-195D116698A6}" dt="2022-06-08T02:30:24.823" v="326" actId="571"/>
          <ac:spMkLst>
            <pc:docMk/>
            <pc:sldMk cId="271510135" sldId="2959"/>
            <ac:spMk id="5" creationId="{091BF3AD-CCA6-7CB5-590C-542B10B6F718}"/>
          </ac:spMkLst>
        </pc:spChg>
        <pc:spChg chg="mod">
          <ac:chgData name="leo wang" userId="43e19d89b6255470" providerId="LiveId" clId="{7350CFE9-3B25-4546-BEB5-195D116698A6}" dt="2022-06-08T02:30:24.823" v="326" actId="571"/>
          <ac:spMkLst>
            <pc:docMk/>
            <pc:sldMk cId="271510135" sldId="2959"/>
            <ac:spMk id="6" creationId="{5AC5FC4E-97A6-F888-7ED6-38966EACD984}"/>
          </ac:spMkLst>
        </pc:spChg>
        <pc:spChg chg="mod">
          <ac:chgData name="leo wang" userId="43e19d89b6255470" providerId="LiveId" clId="{7350CFE9-3B25-4546-BEB5-195D116698A6}" dt="2022-06-08T02:30:24.823" v="326" actId="571"/>
          <ac:spMkLst>
            <pc:docMk/>
            <pc:sldMk cId="271510135" sldId="2959"/>
            <ac:spMk id="7" creationId="{41A0BA77-6708-0316-DF3D-D105926B5F3C}"/>
          </ac:spMkLst>
        </pc:spChg>
        <pc:spChg chg="del">
          <ac:chgData name="leo wang" userId="43e19d89b6255470" providerId="LiveId" clId="{7350CFE9-3B25-4546-BEB5-195D116698A6}" dt="2022-07-29T14:58:38.975" v="2966" actId="478"/>
          <ac:spMkLst>
            <pc:docMk/>
            <pc:sldMk cId="271510135" sldId="2959"/>
            <ac:spMk id="105" creationId="{70F1ABDC-145F-482A-850B-4B29E186ED39}"/>
          </ac:spMkLst>
        </pc:spChg>
        <pc:grpChg chg="add mod">
          <ac:chgData name="leo wang" userId="43e19d89b6255470" providerId="LiveId" clId="{7350CFE9-3B25-4546-BEB5-195D116698A6}" dt="2022-06-08T02:30:24.823" v="326" actId="571"/>
          <ac:grpSpMkLst>
            <pc:docMk/>
            <pc:sldMk cId="271510135" sldId="2959"/>
            <ac:grpSpMk id="3" creationId="{950D9309-2E03-B9CA-11DA-35E48625B939}"/>
          </ac:grpSpMkLst>
        </pc:grpChg>
        <pc:picChg chg="add del mod">
          <ac:chgData name="leo wang" userId="43e19d89b6255470" providerId="LiveId" clId="{7350CFE9-3B25-4546-BEB5-195D116698A6}" dt="2022-05-21T05:00:50.287" v="175" actId="478"/>
          <ac:picMkLst>
            <pc:docMk/>
            <pc:sldMk cId="271510135" sldId="2959"/>
            <ac:picMk id="4" creationId="{33C58D81-B9CE-DA7F-ACCE-528A5C2F7737}"/>
          </ac:picMkLst>
        </pc:picChg>
      </pc:sldChg>
      <pc:sldChg chg="modSp mod ord">
        <pc:chgData name="leo wang" userId="43e19d89b6255470" providerId="LiveId" clId="{7350CFE9-3B25-4546-BEB5-195D116698A6}" dt="2022-06-02T03:31:09.965" v="321" actId="20578"/>
        <pc:sldMkLst>
          <pc:docMk/>
          <pc:sldMk cId="2643327691" sldId="2961"/>
        </pc:sldMkLst>
        <pc:graphicFrameChg chg="modGraphic">
          <ac:chgData name="leo wang" userId="43e19d89b6255470" providerId="LiveId" clId="{7350CFE9-3B25-4546-BEB5-195D116698A6}" dt="2022-05-30T07:53:01.812" v="306" actId="14100"/>
          <ac:graphicFrameMkLst>
            <pc:docMk/>
            <pc:sldMk cId="2643327691" sldId="2961"/>
            <ac:graphicFrameMk id="23" creationId="{C8C86804-6531-DD4E-A778-DAB67AD7E761}"/>
          </ac:graphicFrameMkLst>
        </pc:graphicFrameChg>
        <pc:picChg chg="mod modCrop">
          <ac:chgData name="leo wang" userId="43e19d89b6255470" providerId="LiveId" clId="{7350CFE9-3B25-4546-BEB5-195D116698A6}" dt="2022-05-30T07:53:17.394" v="308" actId="1076"/>
          <ac:picMkLst>
            <pc:docMk/>
            <pc:sldMk cId="2643327691" sldId="2961"/>
            <ac:picMk id="24" creationId="{A6420878-AE91-7E44-B278-47CB913DA072}"/>
          </ac:picMkLst>
        </pc:picChg>
      </pc:sldChg>
      <pc:sldChg chg="ord">
        <pc:chgData name="leo wang" userId="43e19d89b6255470" providerId="LiveId" clId="{7350CFE9-3B25-4546-BEB5-195D116698A6}" dt="2022-06-02T03:31:09.965" v="321" actId="20578"/>
        <pc:sldMkLst>
          <pc:docMk/>
          <pc:sldMk cId="638688265" sldId="2963"/>
        </pc:sldMkLst>
      </pc:sldChg>
      <pc:sldChg chg="addSp delSp modSp mod modNotesTx">
        <pc:chgData name="leo wang" userId="43e19d89b6255470" providerId="LiveId" clId="{7350CFE9-3B25-4546-BEB5-195D116698A6}" dt="2022-07-26T03:13:33.935" v="2474" actId="20577"/>
        <pc:sldMkLst>
          <pc:docMk/>
          <pc:sldMk cId="1038913548" sldId="2971"/>
        </pc:sldMkLst>
        <pc:spChg chg="add del">
          <ac:chgData name="leo wang" userId="43e19d89b6255470" providerId="LiveId" clId="{7350CFE9-3B25-4546-BEB5-195D116698A6}" dt="2022-07-12T00:54:58.762" v="1677" actId="22"/>
          <ac:spMkLst>
            <pc:docMk/>
            <pc:sldMk cId="1038913548" sldId="2971"/>
            <ac:spMk id="5" creationId="{838825E0-F114-C4B7-E83B-9FE493C865F2}"/>
          </ac:spMkLst>
        </pc:spChg>
        <pc:graphicFrameChg chg="mod modGraphic">
          <ac:chgData name="leo wang" userId="43e19d89b6255470" providerId="LiveId" clId="{7350CFE9-3B25-4546-BEB5-195D116698A6}" dt="2022-07-15T01:51:15.138" v="2031" actId="1076"/>
          <ac:graphicFrameMkLst>
            <pc:docMk/>
            <pc:sldMk cId="1038913548" sldId="2971"/>
            <ac:graphicFrameMk id="3" creationId="{6A4BED7F-3A76-BB4F-A993-FE6031A46BE2}"/>
          </ac:graphicFrameMkLst>
        </pc:graphicFrameChg>
      </pc:sldChg>
      <pc:sldChg chg="ord">
        <pc:chgData name="leo wang" userId="43e19d89b6255470" providerId="LiveId" clId="{7350CFE9-3B25-4546-BEB5-195D116698A6}" dt="2022-06-02T03:31:09.965" v="321" actId="20578"/>
        <pc:sldMkLst>
          <pc:docMk/>
          <pc:sldMk cId="573945920" sldId="2974"/>
        </pc:sldMkLst>
      </pc:sldChg>
      <pc:sldChg chg="ord">
        <pc:chgData name="leo wang" userId="43e19d89b6255470" providerId="LiveId" clId="{7350CFE9-3B25-4546-BEB5-195D116698A6}" dt="2022-06-02T03:31:09.965" v="321" actId="20578"/>
        <pc:sldMkLst>
          <pc:docMk/>
          <pc:sldMk cId="3066100503" sldId="2975"/>
        </pc:sldMkLst>
      </pc:sldChg>
      <pc:sldChg chg="modSp add mod">
        <pc:chgData name="leo wang" userId="43e19d89b6255470" providerId="LiveId" clId="{7350CFE9-3B25-4546-BEB5-195D116698A6}" dt="2022-07-15T03:17:28.724" v="2307" actId="1076"/>
        <pc:sldMkLst>
          <pc:docMk/>
          <pc:sldMk cId="202858249" sldId="3002"/>
        </pc:sldMkLst>
        <pc:graphicFrameChg chg="mod modGraphic">
          <ac:chgData name="leo wang" userId="43e19d89b6255470" providerId="LiveId" clId="{7350CFE9-3B25-4546-BEB5-195D116698A6}" dt="2022-07-15T03:17:28.724" v="2307" actId="1076"/>
          <ac:graphicFrameMkLst>
            <pc:docMk/>
            <pc:sldMk cId="202858249" sldId="3002"/>
            <ac:graphicFrameMk id="8" creationId="{F1740ED4-A551-1F48-3D11-A570AE492F0B}"/>
          </ac:graphicFrameMkLst>
        </pc:graphicFrameChg>
      </pc:sldChg>
      <pc:sldChg chg="delSp modSp mod">
        <pc:chgData name="leo wang" userId="43e19d89b6255470" providerId="LiveId" clId="{7350CFE9-3B25-4546-BEB5-195D116698A6}" dt="2022-05-27T02:46:05.296" v="228" actId="20577"/>
        <pc:sldMkLst>
          <pc:docMk/>
          <pc:sldMk cId="2300930263" sldId="3003"/>
        </pc:sldMkLst>
        <pc:spChg chg="mod">
          <ac:chgData name="leo wang" userId="43e19d89b6255470" providerId="LiveId" clId="{7350CFE9-3B25-4546-BEB5-195D116698A6}" dt="2022-05-27T02:46:05.296" v="228" actId="20577"/>
          <ac:spMkLst>
            <pc:docMk/>
            <pc:sldMk cId="2300930263" sldId="3003"/>
            <ac:spMk id="9" creationId="{6DEA722B-11D0-254C-961A-B40AA0B3520E}"/>
          </ac:spMkLst>
        </pc:spChg>
        <pc:picChg chg="del">
          <ac:chgData name="leo wang" userId="43e19d89b6255470" providerId="LiveId" clId="{7350CFE9-3B25-4546-BEB5-195D116698A6}" dt="2022-05-26T15:27:53.693" v="177" actId="478"/>
          <ac:picMkLst>
            <pc:docMk/>
            <pc:sldMk cId="2300930263" sldId="3003"/>
            <ac:picMk id="6" creationId="{806412AF-724E-1A46-9855-21470D226587}"/>
          </ac:picMkLst>
        </pc:picChg>
      </pc:sldChg>
      <pc:sldChg chg="add">
        <pc:chgData name="leo wang" userId="43e19d89b6255470" providerId="LiveId" clId="{7350CFE9-3B25-4546-BEB5-195D116698A6}" dt="2022-07-15T03:16:54.021" v="2305"/>
        <pc:sldMkLst>
          <pc:docMk/>
          <pc:sldMk cId="3241551578" sldId="3006"/>
        </pc:sldMkLst>
      </pc:sldChg>
      <pc:sldChg chg="add">
        <pc:chgData name="leo wang" userId="43e19d89b6255470" providerId="LiveId" clId="{7350CFE9-3B25-4546-BEB5-195D116698A6}" dt="2022-07-15T03:16:54.021" v="2305"/>
        <pc:sldMkLst>
          <pc:docMk/>
          <pc:sldMk cId="2713355225" sldId="3007"/>
        </pc:sldMkLst>
      </pc:sldChg>
      <pc:sldChg chg="ord">
        <pc:chgData name="leo wang" userId="43e19d89b6255470" providerId="LiveId" clId="{7350CFE9-3B25-4546-BEB5-195D116698A6}" dt="2022-06-02T03:31:09.965" v="321" actId="20578"/>
        <pc:sldMkLst>
          <pc:docMk/>
          <pc:sldMk cId="3124067489" sldId="11091173"/>
        </pc:sldMkLst>
      </pc:sldChg>
      <pc:sldChg chg="del">
        <pc:chgData name="leo wang" userId="43e19d89b6255470" providerId="LiveId" clId="{7350CFE9-3B25-4546-BEB5-195D116698A6}" dt="2022-06-24T03:17:15.609" v="428" actId="2696"/>
        <pc:sldMkLst>
          <pc:docMk/>
          <pc:sldMk cId="930383186" sldId="11091174"/>
        </pc:sldMkLst>
      </pc:sldChg>
      <pc:sldChg chg="addSp delSp modSp del mod">
        <pc:chgData name="leo wang" userId="43e19d89b6255470" providerId="LiveId" clId="{7350CFE9-3B25-4546-BEB5-195D116698A6}" dt="2022-08-08T01:36:32.528" v="3018" actId="2696"/>
        <pc:sldMkLst>
          <pc:docMk/>
          <pc:sldMk cId="3541731801" sldId="11091175"/>
        </pc:sldMkLst>
        <pc:spChg chg="add mod">
          <ac:chgData name="leo wang" userId="43e19d89b6255470" providerId="LiveId" clId="{7350CFE9-3B25-4546-BEB5-195D116698A6}" dt="2022-07-01T07:20:03.100" v="1581"/>
          <ac:spMkLst>
            <pc:docMk/>
            <pc:sldMk cId="3541731801" sldId="11091175"/>
            <ac:spMk id="3" creationId="{3062589E-0D5C-5AA8-732C-ECDDC30E95DA}"/>
          </ac:spMkLst>
        </pc:spChg>
        <pc:spChg chg="del">
          <ac:chgData name="leo wang" userId="43e19d89b6255470" providerId="LiveId" clId="{7350CFE9-3B25-4546-BEB5-195D116698A6}" dt="2022-07-01T05:32:13.305" v="1353" actId="478"/>
          <ac:spMkLst>
            <pc:docMk/>
            <pc:sldMk cId="3541731801" sldId="11091175"/>
            <ac:spMk id="4" creationId="{2E179803-DE16-104F-7D52-7F1FC7E95BDB}"/>
          </ac:spMkLst>
        </pc:spChg>
        <pc:spChg chg="del">
          <ac:chgData name="leo wang" userId="43e19d89b6255470" providerId="LiveId" clId="{7350CFE9-3B25-4546-BEB5-195D116698A6}" dt="2022-07-01T05:32:12.260" v="1352" actId="478"/>
          <ac:spMkLst>
            <pc:docMk/>
            <pc:sldMk cId="3541731801" sldId="11091175"/>
            <ac:spMk id="5" creationId="{A52D6190-389D-56CC-6F8A-BD6FF798EA88}"/>
          </ac:spMkLst>
        </pc:spChg>
      </pc:sldChg>
      <pc:sldChg chg="mod modShow">
        <pc:chgData name="leo wang" userId="43e19d89b6255470" providerId="LiveId" clId="{7350CFE9-3B25-4546-BEB5-195D116698A6}" dt="2022-05-30T06:45:11.034" v="291" actId="729"/>
        <pc:sldMkLst>
          <pc:docMk/>
          <pc:sldMk cId="24554338" sldId="11091177"/>
        </pc:sldMkLst>
      </pc:sldChg>
      <pc:sldChg chg="addSp delSp modSp new del mod modShow">
        <pc:chgData name="leo wang" userId="43e19d89b6255470" providerId="LiveId" clId="{7350CFE9-3B25-4546-BEB5-195D116698A6}" dt="2022-05-26T15:27:13.426" v="176" actId="2696"/>
        <pc:sldMkLst>
          <pc:docMk/>
          <pc:sldMk cId="3915852079" sldId="11091178"/>
        </pc:sldMkLst>
        <pc:spChg chg="del">
          <ac:chgData name="leo wang" userId="43e19d89b6255470" providerId="LiveId" clId="{7350CFE9-3B25-4546-BEB5-195D116698A6}" dt="2022-05-17T10:43:53.378" v="1" actId="478"/>
          <ac:spMkLst>
            <pc:docMk/>
            <pc:sldMk cId="3915852079" sldId="11091178"/>
            <ac:spMk id="2" creationId="{30A536D8-B4C3-8A09-F345-F10567EDEA39}"/>
          </ac:spMkLst>
        </pc:spChg>
        <pc:spChg chg="del">
          <ac:chgData name="leo wang" userId="43e19d89b6255470" providerId="LiveId" clId="{7350CFE9-3B25-4546-BEB5-195D116698A6}" dt="2022-05-17T10:43:53.378" v="1" actId="478"/>
          <ac:spMkLst>
            <pc:docMk/>
            <pc:sldMk cId="3915852079" sldId="11091178"/>
            <ac:spMk id="3" creationId="{C18FFDF5-F229-A35E-555B-692ADB0BA75D}"/>
          </ac:spMkLst>
        </pc:spChg>
        <pc:spChg chg="del">
          <ac:chgData name="leo wang" userId="43e19d89b6255470" providerId="LiveId" clId="{7350CFE9-3B25-4546-BEB5-195D116698A6}" dt="2022-05-17T10:43:59.754" v="5" actId="478"/>
          <ac:spMkLst>
            <pc:docMk/>
            <pc:sldMk cId="3915852079" sldId="11091178"/>
            <ac:spMk id="4" creationId="{CEBCE71D-24F8-7B1A-3DE6-3077E8FED64A}"/>
          </ac:spMkLst>
        </pc:spChg>
        <pc:spChg chg="del">
          <ac:chgData name="leo wang" userId="43e19d89b6255470" providerId="LiveId" clId="{7350CFE9-3B25-4546-BEB5-195D116698A6}" dt="2022-05-17T10:43:59.754" v="5" actId="478"/>
          <ac:spMkLst>
            <pc:docMk/>
            <pc:sldMk cId="3915852079" sldId="11091178"/>
            <ac:spMk id="5" creationId="{772E1153-9D30-0100-067E-BA98F6EFBA13}"/>
          </ac:spMkLst>
        </pc:spChg>
        <pc:picChg chg="add mod">
          <ac:chgData name="leo wang" userId="43e19d89b6255470" providerId="LiveId" clId="{7350CFE9-3B25-4546-BEB5-195D116698A6}" dt="2022-05-17T10:59:15.126" v="138" actId="1076"/>
          <ac:picMkLst>
            <pc:docMk/>
            <pc:sldMk cId="3915852079" sldId="11091178"/>
            <ac:picMk id="8" creationId="{9DA2F325-206E-6F56-29EA-85E63EE097C0}"/>
          </ac:picMkLst>
        </pc:picChg>
        <pc:picChg chg="add mod">
          <ac:chgData name="leo wang" userId="43e19d89b6255470" providerId="LiveId" clId="{7350CFE9-3B25-4546-BEB5-195D116698A6}" dt="2022-05-17T10:59:17.146" v="139" actId="14100"/>
          <ac:picMkLst>
            <pc:docMk/>
            <pc:sldMk cId="3915852079" sldId="11091178"/>
            <ac:picMk id="10" creationId="{D5772AAB-B9FF-D75B-23BE-9BF0E9363EEC}"/>
          </ac:picMkLst>
        </pc:picChg>
      </pc:sldChg>
      <pc:sldChg chg="new del">
        <pc:chgData name="leo wang" userId="43e19d89b6255470" providerId="LiveId" clId="{7350CFE9-3B25-4546-BEB5-195D116698A6}" dt="2022-05-27T02:54:47.111" v="229" actId="2696"/>
        <pc:sldMkLst>
          <pc:docMk/>
          <pc:sldMk cId="270111840" sldId="11091179"/>
        </pc:sldMkLst>
      </pc:sldChg>
      <pc:sldChg chg="addSp modSp new mod modNotesTx">
        <pc:chgData name="leo wang" userId="43e19d89b6255470" providerId="LiveId" clId="{7350CFE9-3B25-4546-BEB5-195D116698A6}" dt="2022-08-05T03:04:06.335" v="2967" actId="1076"/>
        <pc:sldMkLst>
          <pc:docMk/>
          <pc:sldMk cId="2718385154" sldId="11091180"/>
        </pc:sldMkLst>
        <pc:spChg chg="mod">
          <ac:chgData name="leo wang" userId="43e19d89b6255470" providerId="LiveId" clId="{7350CFE9-3B25-4546-BEB5-195D116698A6}" dt="2022-07-26T04:35:24.061" v="2475" actId="20577"/>
          <ac:spMkLst>
            <pc:docMk/>
            <pc:sldMk cId="2718385154" sldId="11091180"/>
            <ac:spMk id="2" creationId="{20153867-7BE9-0109-1DE6-9713F50DEE01}"/>
          </ac:spMkLst>
        </pc:spChg>
        <pc:picChg chg="add mod modCrop">
          <ac:chgData name="leo wang" userId="43e19d89b6255470" providerId="LiveId" clId="{7350CFE9-3B25-4546-BEB5-195D116698A6}" dt="2022-08-05T03:04:06.335" v="2967" actId="1076"/>
          <ac:picMkLst>
            <pc:docMk/>
            <pc:sldMk cId="2718385154" sldId="11091180"/>
            <ac:picMk id="4" creationId="{7F5A7E6C-BA69-0899-4BAB-8CA16CB6A14B}"/>
          </ac:picMkLst>
        </pc:picChg>
      </pc:sldChg>
      <pc:sldChg chg="add mod ord modShow">
        <pc:chgData name="leo wang" userId="43e19d89b6255470" providerId="LiveId" clId="{7350CFE9-3B25-4546-BEB5-195D116698A6}" dt="2022-06-02T03:31:09.965" v="321" actId="20578"/>
        <pc:sldMkLst>
          <pc:docMk/>
          <pc:sldMk cId="2735025539" sldId="11091181"/>
        </pc:sldMkLst>
      </pc:sldChg>
      <pc:sldChg chg="addSp delSp modSp new del mod">
        <pc:chgData name="leo wang" userId="43e19d89b6255470" providerId="LiveId" clId="{7350CFE9-3B25-4546-BEB5-195D116698A6}" dt="2022-07-12T00:55:27.091" v="1685" actId="2696"/>
        <pc:sldMkLst>
          <pc:docMk/>
          <pc:sldMk cId="124869654" sldId="11091182"/>
        </pc:sldMkLst>
        <pc:spChg chg="mod">
          <ac:chgData name="leo wang" userId="43e19d89b6255470" providerId="LiveId" clId="{7350CFE9-3B25-4546-BEB5-195D116698A6}" dt="2022-07-12T00:55:03.279" v="1680" actId="27636"/>
          <ac:spMkLst>
            <pc:docMk/>
            <pc:sldMk cId="124869654" sldId="11091182"/>
            <ac:spMk id="2" creationId="{77978D5F-A01A-9E81-AA7A-97E1DF243179}"/>
          </ac:spMkLst>
        </pc:spChg>
        <pc:picChg chg="add del mod">
          <ac:chgData name="leo wang" userId="43e19d89b6255470" providerId="LiveId" clId="{7350CFE9-3B25-4546-BEB5-195D116698A6}" dt="2022-07-12T00:55:25.964" v="1684" actId="21"/>
          <ac:picMkLst>
            <pc:docMk/>
            <pc:sldMk cId="124869654" sldId="11091182"/>
            <ac:picMk id="4" creationId="{EA5377D1-B3E9-0C31-7CF3-FD62F29AA871}"/>
          </ac:picMkLst>
        </pc:picChg>
      </pc:sldChg>
      <pc:sldChg chg="add del ord">
        <pc:chgData name="leo wang" userId="43e19d89b6255470" providerId="LiveId" clId="{7350CFE9-3B25-4546-BEB5-195D116698A6}" dt="2022-06-08T02:30:21.072" v="324" actId="2696"/>
        <pc:sldMkLst>
          <pc:docMk/>
          <pc:sldMk cId="1641695770" sldId="11091182"/>
        </pc:sldMkLst>
      </pc:sldChg>
      <pc:sldChg chg="addSp modSp new mod">
        <pc:chgData name="leo wang" userId="43e19d89b6255470" providerId="LiveId" clId="{7350CFE9-3B25-4546-BEB5-195D116698A6}" dt="2022-07-15T01:49:59.526" v="2003" actId="1076"/>
        <pc:sldMkLst>
          <pc:docMk/>
          <pc:sldMk cId="2587624213" sldId="11091182"/>
        </pc:sldMkLst>
        <pc:picChg chg="add mod">
          <ac:chgData name="leo wang" userId="43e19d89b6255470" providerId="LiveId" clId="{7350CFE9-3B25-4546-BEB5-195D116698A6}" dt="2022-07-15T01:49:59.526" v="2003" actId="1076"/>
          <ac:picMkLst>
            <pc:docMk/>
            <pc:sldMk cId="2587624213" sldId="11091182"/>
            <ac:picMk id="4" creationId="{0A531784-D944-A178-4B82-CEB58472F976}"/>
          </ac:picMkLst>
        </pc:picChg>
      </pc:sldChg>
      <pc:sldChg chg="addSp delSp modSp new del mod">
        <pc:chgData name="leo wang" userId="43e19d89b6255470" providerId="LiveId" clId="{7350CFE9-3B25-4546-BEB5-195D116698A6}" dt="2022-07-01T07:40:01.466" v="1624" actId="2696"/>
        <pc:sldMkLst>
          <pc:docMk/>
          <pc:sldMk cId="3187718261" sldId="11091182"/>
        </pc:sldMkLst>
        <pc:spChg chg="mod">
          <ac:chgData name="leo wang" userId="43e19d89b6255470" providerId="LiveId" clId="{7350CFE9-3B25-4546-BEB5-195D116698A6}" dt="2022-06-24T03:17:08.478" v="425" actId="20577"/>
          <ac:spMkLst>
            <pc:docMk/>
            <pc:sldMk cId="3187718261" sldId="11091182"/>
            <ac:spMk id="2" creationId="{4383466A-AFC9-4110-B8E9-40042725243A}"/>
          </ac:spMkLst>
        </pc:spChg>
        <pc:spChg chg="add del mod">
          <ac:chgData name="leo wang" userId="43e19d89b6255470" providerId="LiveId" clId="{7350CFE9-3B25-4546-BEB5-195D116698A6}" dt="2022-06-24T03:17:10.697" v="427" actId="767"/>
          <ac:spMkLst>
            <pc:docMk/>
            <pc:sldMk cId="3187718261" sldId="11091182"/>
            <ac:spMk id="3" creationId="{6F07DF2A-068F-0076-F13E-A97EFD97A832}"/>
          </ac:spMkLst>
        </pc:spChg>
        <pc:spChg chg="add mod">
          <ac:chgData name="leo wang" userId="43e19d89b6255470" providerId="LiveId" clId="{7350CFE9-3B25-4546-BEB5-195D116698A6}" dt="2022-06-24T03:44:08.407" v="1350" actId="20577"/>
          <ac:spMkLst>
            <pc:docMk/>
            <pc:sldMk cId="3187718261" sldId="11091182"/>
            <ac:spMk id="4" creationId="{DB45D483-5686-30A5-5485-80D693E3FE04}"/>
          </ac:spMkLst>
        </pc:spChg>
      </pc:sldChg>
      <pc:sldChg chg="modSp new del mod">
        <pc:chgData name="leo wang" userId="43e19d89b6255470" providerId="LiveId" clId="{7350CFE9-3B25-4546-BEB5-195D116698A6}" dt="2022-06-24T03:19:44.082" v="630" actId="2696"/>
        <pc:sldMkLst>
          <pc:docMk/>
          <pc:sldMk cId="155154372" sldId="11091183"/>
        </pc:sldMkLst>
        <pc:spChg chg="mod">
          <ac:chgData name="leo wang" userId="43e19d89b6255470" providerId="LiveId" clId="{7350CFE9-3B25-4546-BEB5-195D116698A6}" dt="2022-06-24T03:17:46.758" v="433"/>
          <ac:spMkLst>
            <pc:docMk/>
            <pc:sldMk cId="155154372" sldId="11091183"/>
            <ac:spMk id="2" creationId="{14FC5678-CE08-CBB9-E245-6F8E2250A153}"/>
          </ac:spMkLst>
        </pc:spChg>
        <pc:spChg chg="mod">
          <ac:chgData name="leo wang" userId="43e19d89b6255470" providerId="LiveId" clId="{7350CFE9-3B25-4546-BEB5-195D116698A6}" dt="2022-06-24T03:18:42.183" v="435" actId="20577"/>
          <ac:spMkLst>
            <pc:docMk/>
            <pc:sldMk cId="155154372" sldId="11091183"/>
            <ac:spMk id="3" creationId="{11B7AE6A-CAB9-932E-8F07-7EDCF1DF4385}"/>
          </ac:spMkLst>
        </pc:spChg>
      </pc:sldChg>
      <pc:sldChg chg="add">
        <pc:chgData name="leo wang" userId="43e19d89b6255470" providerId="LiveId" clId="{7350CFE9-3B25-4546-BEB5-195D116698A6}" dt="2022-07-15T03:16:54.021" v="2305"/>
        <pc:sldMkLst>
          <pc:docMk/>
          <pc:sldMk cId="1552179313" sldId="11091183"/>
        </pc:sldMkLst>
      </pc:sldChg>
      <pc:sldChg chg="new del">
        <pc:chgData name="leo wang" userId="43e19d89b6255470" providerId="LiveId" clId="{7350CFE9-3B25-4546-BEB5-195D116698A6}" dt="2022-06-24T03:17:30.145" v="430" actId="680"/>
        <pc:sldMkLst>
          <pc:docMk/>
          <pc:sldMk cId="2405737081" sldId="11091183"/>
        </pc:sldMkLst>
      </pc:sldChg>
      <pc:sldChg chg="modSp add mod">
        <pc:chgData name="leo wang" userId="43e19d89b6255470" providerId="LiveId" clId="{7350CFE9-3B25-4546-BEB5-195D116698A6}" dt="2022-08-05T03:08:22.262" v="3011" actId="2711"/>
        <pc:sldMkLst>
          <pc:docMk/>
          <pc:sldMk cId="2265001210" sldId="11091184"/>
        </pc:sldMkLst>
        <pc:spChg chg="mod">
          <ac:chgData name="leo wang" userId="43e19d89b6255470" providerId="LiveId" clId="{7350CFE9-3B25-4546-BEB5-195D116698A6}" dt="2022-07-29T13:52:50.777" v="2908" actId="20577"/>
          <ac:spMkLst>
            <pc:docMk/>
            <pc:sldMk cId="2265001210" sldId="11091184"/>
            <ac:spMk id="11" creationId="{2FC4BD00-8CBB-4710-2B24-B0308919CD80}"/>
          </ac:spMkLst>
        </pc:spChg>
        <pc:spChg chg="mod">
          <ac:chgData name="leo wang" userId="43e19d89b6255470" providerId="LiveId" clId="{7350CFE9-3B25-4546-BEB5-195D116698A6}" dt="2022-08-05T03:08:22.262" v="3011" actId="2711"/>
          <ac:spMkLst>
            <pc:docMk/>
            <pc:sldMk cId="2265001210" sldId="11091184"/>
            <ac:spMk id="12" creationId="{F9167E67-3B75-45D0-10C2-C3D0E4C06030}"/>
          </ac:spMkLst>
        </pc:spChg>
        <pc:graphicFrameChg chg="modGraphic">
          <ac:chgData name="leo wang" userId="43e19d89b6255470" providerId="LiveId" clId="{7350CFE9-3B25-4546-BEB5-195D116698A6}" dt="2022-07-29T13:53:46.425" v="2953" actId="20577"/>
          <ac:graphicFrameMkLst>
            <pc:docMk/>
            <pc:sldMk cId="2265001210" sldId="11091184"/>
            <ac:graphicFrameMk id="5" creationId="{43A4ACE5-C20C-0A18-BF0B-D6C79F22EB68}"/>
          </ac:graphicFrameMkLst>
        </pc:graphicFrameChg>
      </pc:sldChg>
      <pc:sldChg chg="new del">
        <pc:chgData name="leo wang" userId="43e19d89b6255470" providerId="LiveId" clId="{7350CFE9-3B25-4546-BEB5-195D116698A6}" dt="2022-07-01T06:21:17.107" v="1577" actId="2696"/>
        <pc:sldMkLst>
          <pc:docMk/>
          <pc:sldMk cId="2395372924" sldId="11091184"/>
        </pc:sldMkLst>
      </pc:sldChg>
      <pc:sldChg chg="modSp add mod">
        <pc:chgData name="leo wang" userId="43e19d89b6255470" providerId="LiveId" clId="{7350CFE9-3B25-4546-BEB5-195D116698A6}" dt="2022-08-08T01:36:21.624" v="3017"/>
        <pc:sldMkLst>
          <pc:docMk/>
          <pc:sldMk cId="3206663083" sldId="11091185"/>
        </pc:sldMkLst>
        <pc:spChg chg="mod">
          <ac:chgData name="leo wang" userId="43e19d89b6255470" providerId="LiveId" clId="{7350CFE9-3B25-4546-BEB5-195D116698A6}" dt="2022-08-08T01:35:50.714" v="3014" actId="207"/>
          <ac:spMkLst>
            <pc:docMk/>
            <pc:sldMk cId="3206663083" sldId="11091185"/>
            <ac:spMk id="2" creationId="{F4BB2BD6-DB25-3D89-723D-1660CD8EA082}"/>
          </ac:spMkLst>
        </pc:spChg>
        <pc:spChg chg="mod">
          <ac:chgData name="leo wang" userId="43e19d89b6255470" providerId="LiveId" clId="{7350CFE9-3B25-4546-BEB5-195D116698A6}" dt="2022-08-08T01:35:41.212" v="3013" actId="27636"/>
          <ac:spMkLst>
            <pc:docMk/>
            <pc:sldMk cId="3206663083" sldId="11091185"/>
            <ac:spMk id="6" creationId="{CD94EC43-5E67-0CE0-E6FF-8D2D80D7F5FE}"/>
          </ac:spMkLst>
        </pc:spChg>
        <pc:graphicFrameChg chg="mod">
          <ac:chgData name="leo wang" userId="43e19d89b6255470" providerId="LiveId" clId="{7350CFE9-3B25-4546-BEB5-195D116698A6}" dt="2022-08-08T01:36:21.624" v="3017"/>
          <ac:graphicFrameMkLst>
            <pc:docMk/>
            <pc:sldMk cId="3206663083" sldId="11091185"/>
            <ac:graphicFrameMk id="8" creationId="{09DF077C-9C68-4088-B529-8EA72B47557A}"/>
          </ac:graphicFrameMkLst>
        </pc:graphicFrameChg>
      </pc:sldChg>
      <pc:sldChg chg="add del">
        <pc:chgData name="leo wang" userId="43e19d89b6255470" providerId="LiveId" clId="{7350CFE9-3B25-4546-BEB5-195D116698A6}" dt="2022-07-29T13:33:54.258" v="2498"/>
        <pc:sldMkLst>
          <pc:docMk/>
          <pc:sldMk cId="3492203254" sldId="11091185"/>
        </pc:sldMkLst>
      </pc:sldChg>
      <pc:sldChg chg="new del">
        <pc:chgData name="leo wang" userId="43e19d89b6255470" providerId="LiveId" clId="{7350CFE9-3B25-4546-BEB5-195D116698A6}" dt="2022-08-08T01:36:42.083" v="3020" actId="2696"/>
        <pc:sldMkLst>
          <pc:docMk/>
          <pc:sldMk cId="3660419460" sldId="1109118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10/11/22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solidFill>
                  <a:srgbClr val="000000"/>
                </a:solidFill>
                <a:latin typeface="BiauKai" panose="02010601000101010101" pitchFamily="2" charset="-120"/>
                <a:ea typeface="BiauKai" panose="02010601000101010101" pitchFamily="2" charset="-120"/>
              </a:rPr>
              <a:t>大學</a:t>
            </a:r>
            <a:r>
              <a:rPr lang="zh-TW" altLang="en-US" sz="1200" dirty="0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在校四年平均成績 班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3</a:t>
            </a:r>
            <a:r>
              <a:rPr lang="zh-TW" altLang="en-US" sz="1200" dirty="0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 系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6</a:t>
            </a:r>
            <a:endParaRPr lang="en-US" altLang="zh-TW" sz="1200" dirty="0">
              <a:solidFill>
                <a:srgbClr val="000000"/>
              </a:solidFill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BiauKai" panose="02010601000101010101" pitchFamily="2" charset="-120"/>
                <a:ea typeface="BiauKai" panose="02010601000101010101" pitchFamily="2" charset="-120"/>
                <a:sym typeface="標楷體"/>
              </a:rPr>
              <a:t>大學：銘傳大學</a:t>
            </a:r>
            <a:r>
              <a:rPr lang="zh-TW" altLang="en-US" sz="1100" dirty="0">
                <a:latin typeface="BiauKai" panose="02010601000101010101" pitchFamily="2" charset="-120"/>
                <a:ea typeface="BiauKai" panose="02010601000101010101" pitchFamily="2" charset="-120"/>
                <a:sym typeface="標楷體"/>
              </a:rPr>
              <a:t>資訊工程系</a:t>
            </a:r>
            <a:endParaRPr lang="en-US" altLang="zh-TW" dirty="0">
              <a:latin typeface="BiauKai" panose="02010601000101010101" pitchFamily="2" charset="-120"/>
              <a:ea typeface="BiauKai" panose="02010601000101010101" pitchFamily="2" charset="-120"/>
              <a:sym typeface="標楷體"/>
            </a:endParaRPr>
          </a:p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793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solidFill>
                  <a:srgbClr val="000000"/>
                </a:solidFill>
                <a:latin typeface="BiauKai" panose="02010601000101010101" pitchFamily="2" charset="-120"/>
                <a:ea typeface="BiauKai" panose="02010601000101010101" pitchFamily="2" charset="-120"/>
              </a:rPr>
              <a:t>大學</a:t>
            </a:r>
            <a:r>
              <a:rPr lang="zh-TW" altLang="en-US" sz="1200" dirty="0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在校四年平均成績 班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3</a:t>
            </a:r>
            <a:r>
              <a:rPr lang="zh-TW" altLang="en-US" sz="1200" dirty="0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 系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6</a:t>
            </a:r>
            <a:endParaRPr lang="en-US" altLang="zh-TW" sz="1200" dirty="0">
              <a:solidFill>
                <a:srgbClr val="000000"/>
              </a:solidFill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BiauKai" panose="02010601000101010101" pitchFamily="2" charset="-120"/>
                <a:ea typeface="BiauKai" panose="02010601000101010101" pitchFamily="2" charset="-120"/>
                <a:sym typeface="標楷體"/>
              </a:rPr>
              <a:t>大學：銘傳大學</a:t>
            </a:r>
            <a:r>
              <a:rPr lang="zh-TW" altLang="en-US" sz="1100" dirty="0">
                <a:latin typeface="BiauKai" panose="02010601000101010101" pitchFamily="2" charset="-120"/>
                <a:ea typeface="BiauKai" panose="02010601000101010101" pitchFamily="2" charset="-120"/>
                <a:sym typeface="標楷體"/>
              </a:rPr>
              <a:t>資訊工程系</a:t>
            </a:r>
            <a:endParaRPr lang="en-US" altLang="zh-TW" dirty="0">
              <a:latin typeface="BiauKai" panose="02010601000101010101" pitchFamily="2" charset="-120"/>
              <a:ea typeface="BiauKai" panose="02010601000101010101" pitchFamily="2" charset="-120"/>
              <a:sym typeface="標楷體"/>
            </a:endParaRPr>
          </a:p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29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075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Pneumothorax segmentation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Pneumothorax segmentation v3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Pneumothorax segmentation v4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CRS &amp; QTK &amp; </a:t>
            </a:r>
            <a:r>
              <a:rPr lang="en-US" dirty="0" err="1"/>
              <a:t>vfss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r>
              <a:rPr lang="en-TW" dirty="0"/>
              <a:t>DevOps 需要不同領域的人來輔助</a:t>
            </a:r>
            <a:endParaRPr lang="en-US" altLang="zh-TW" dirty="0"/>
          </a:p>
          <a:p>
            <a:pPr lvl="1"/>
            <a:r>
              <a:rPr lang="en-TW" dirty="0"/>
              <a:t>你的研發人員不會知道 Operation 在做什麼，Operation 也不會知道研發的人在做什麼</a:t>
            </a:r>
          </a:p>
          <a:p>
            <a:pPr lvl="1"/>
            <a:r>
              <a:rPr lang="en-TW" dirty="0"/>
              <a:t>現在 GG 也開始在 AI 上面做著墨，</a:t>
            </a:r>
            <a:r>
              <a:rPr lang="zh-TW" altLang="en-US" dirty="0"/>
              <a:t> </a:t>
            </a:r>
            <a:r>
              <a:rPr lang="en-US" altLang="zh-TW" dirty="0"/>
              <a:t>AI </a:t>
            </a:r>
            <a:r>
              <a:rPr lang="zh-TW" altLang="en-US" dirty="0"/>
              <a:t>的人才來提供 </a:t>
            </a:r>
            <a:r>
              <a:rPr lang="en-US" altLang="zh-TW" dirty="0"/>
              <a:t>AI </a:t>
            </a:r>
            <a:r>
              <a:rPr lang="zh-TW" altLang="en-US" dirty="0"/>
              <a:t>這一塊的輔助</a:t>
            </a:r>
            <a:endParaRPr lang="en-US" altLang="zh-TW" dirty="0"/>
          </a:p>
          <a:p>
            <a:pPr lvl="1"/>
            <a:r>
              <a:rPr lang="en-US" dirty="0" err="1"/>
              <a:t>例如：AI</a:t>
            </a:r>
            <a:r>
              <a:rPr lang="en-US" dirty="0"/>
              <a:t> </a:t>
            </a:r>
            <a:r>
              <a:rPr lang="en-US" dirty="0" err="1"/>
              <a:t>要怎麼部署，一個模型通常需要多少資源來跑，圖片、資料通常會怎麼前處理</a:t>
            </a:r>
            <a:endParaRPr lang="en-US" dirty="0"/>
          </a:p>
          <a:p>
            <a:r>
              <a:rPr lang="en-US" dirty="0" err="1"/>
              <a:t>我對</a:t>
            </a:r>
            <a:r>
              <a:rPr lang="en-US" dirty="0"/>
              <a:t> DevOps </a:t>
            </a:r>
            <a:r>
              <a:rPr lang="en-US" dirty="0" err="1"/>
              <a:t>有基本的認知</a:t>
            </a:r>
            <a:endParaRPr lang="en-US" dirty="0"/>
          </a:p>
          <a:p>
            <a:r>
              <a:rPr lang="en-US" dirty="0" err="1"/>
              <a:t>我對</a:t>
            </a:r>
            <a:r>
              <a:rPr lang="zh-TW" altLang="en-US" dirty="0"/>
              <a:t>後端、</a:t>
            </a:r>
            <a:r>
              <a:rPr lang="en-US" altLang="zh-TW" dirty="0"/>
              <a:t>API </a:t>
            </a:r>
            <a:r>
              <a:rPr lang="zh-TW" altLang="en-US" dirty="0"/>
              <a:t>也有最基礎認知</a:t>
            </a:r>
            <a:endParaRPr lang="en-US" altLang="zh-TW" dirty="0"/>
          </a:p>
          <a:p>
            <a:r>
              <a:rPr lang="en-US" dirty="0" err="1"/>
              <a:t>最後，為什麼我覺得</a:t>
            </a:r>
            <a:r>
              <a:rPr lang="zh-TW" altLang="en-US" dirty="0"/>
              <a:t> </a:t>
            </a:r>
            <a:r>
              <a:rPr lang="en-US" altLang="zh-TW" dirty="0" err="1"/>
              <a:t>oncall</a:t>
            </a:r>
            <a:r>
              <a:rPr lang="en-US" altLang="zh-TW" dirty="0"/>
              <a:t> </a:t>
            </a:r>
            <a:r>
              <a:rPr lang="zh-TW" altLang="en-US" dirty="0"/>
              <a:t>沒問題，因為雲上的服務不能中斷，如</a:t>
            </a:r>
            <a:r>
              <a:rPr lang="en-US" altLang="zh-TW" dirty="0"/>
              <a:t> Amazon </a:t>
            </a:r>
            <a:r>
              <a:rPr lang="zh-TW" altLang="en-US" dirty="0"/>
              <a:t>如果一個 </a:t>
            </a:r>
            <a:r>
              <a:rPr lang="en-US" altLang="zh-TW" dirty="0"/>
              <a:t>Regin </a:t>
            </a:r>
            <a:r>
              <a:rPr lang="zh-TW" altLang="en-US" dirty="0"/>
              <a:t>掛掉了，相關服務都會受影響，所以我覺得</a:t>
            </a:r>
            <a:r>
              <a:rPr lang="en-US" altLang="zh-TW" dirty="0"/>
              <a:t> </a:t>
            </a:r>
            <a:r>
              <a:rPr lang="en-US" altLang="zh-TW" dirty="0" err="1"/>
              <a:t>Oncall</a:t>
            </a:r>
            <a:r>
              <a:rPr lang="en-US" altLang="zh-TW" dirty="0"/>
              <a:t> </a:t>
            </a:r>
            <a:r>
              <a:rPr lang="zh-TW" altLang="en-US" dirty="0"/>
              <a:t>是非常正常的</a:t>
            </a:r>
            <a:endParaRPr lang="en-US" altLang="zh-TW" dirty="0"/>
          </a:p>
          <a:p>
            <a:endParaRPr lang="en-US" dirty="0"/>
          </a:p>
          <a:p>
            <a:r>
              <a:rPr lang="en-US" dirty="0"/>
              <a:t>lot  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15870-8B1B-446F-BA99-C3EA830B0A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07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11,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>
            <a:extLst>
              <a:ext uri="{FF2B5EF4-FFF2-40B4-BE49-F238E27FC236}">
                <a16:creationId xmlns:a16="http://schemas.microsoft.com/office/drawing/2014/main" id="{91481F44-62BE-7B4C-BD0B-790856ACFF6E}"/>
              </a:ext>
            </a:extLst>
          </p:cNvPr>
          <p:cNvGrpSpPr/>
          <p:nvPr userDrawn="1"/>
        </p:nvGrpSpPr>
        <p:grpSpPr>
          <a:xfrm flipV="1">
            <a:off x="-4101" y="767877"/>
            <a:ext cx="564684" cy="164370"/>
            <a:chOff x="2055030" y="1463669"/>
            <a:chExt cx="2304256" cy="544908"/>
          </a:xfrm>
          <a:solidFill>
            <a:schemeClr val="accent1">
              <a:lumMod val="75000"/>
            </a:schemeClr>
          </a:solidFill>
        </p:grpSpPr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D1C8CA40-C078-8143-AC2C-3DF03AA2E80D}"/>
                </a:ext>
              </a:extLst>
            </p:cNvPr>
            <p:cNvSpPr/>
            <p:nvPr/>
          </p:nvSpPr>
          <p:spPr>
            <a:xfrm>
              <a:off x="2055030" y="1463669"/>
              <a:ext cx="330377" cy="5449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9E2B048C-662C-B94D-8D3F-E26DA1104119}"/>
                </a:ext>
              </a:extLst>
            </p:cNvPr>
            <p:cNvSpPr/>
            <p:nvPr/>
          </p:nvSpPr>
          <p:spPr>
            <a:xfrm>
              <a:off x="2385407" y="1463669"/>
              <a:ext cx="821751" cy="5449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B72B3B76-5CB1-334B-8B1E-5C2E0967D1B0}"/>
                </a:ext>
              </a:extLst>
            </p:cNvPr>
            <p:cNvSpPr/>
            <p:nvPr/>
          </p:nvSpPr>
          <p:spPr>
            <a:xfrm>
              <a:off x="3207158" y="1463669"/>
              <a:ext cx="330377" cy="5449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94CAAC6-55D5-CA45-BC54-532A25616BA2}"/>
                </a:ext>
              </a:extLst>
            </p:cNvPr>
            <p:cNvSpPr/>
            <p:nvPr/>
          </p:nvSpPr>
          <p:spPr>
            <a:xfrm>
              <a:off x="3537535" y="1463669"/>
              <a:ext cx="821751" cy="5449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120B54C2-13FF-8D4A-9B37-C78B45EB2FCB}"/>
              </a:ext>
            </a:extLst>
          </p:cNvPr>
          <p:cNvSpPr/>
          <p:nvPr userDrawn="1"/>
        </p:nvSpPr>
        <p:spPr>
          <a:xfrm>
            <a:off x="140584" y="658629"/>
            <a:ext cx="45719" cy="467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67281C62-F893-9F4C-B576-5C1D41C777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581" y="648019"/>
            <a:ext cx="9766300" cy="40408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d-ID" altLang="zh-TW"/>
              <a:t>PROJECT NAME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53D3B1B-3136-1B4B-94E1-559517EF075D}"/>
              </a:ext>
            </a:extLst>
          </p:cNvPr>
          <p:cNvSpPr txBox="1"/>
          <p:nvPr userDrawn="1"/>
        </p:nvSpPr>
        <p:spPr>
          <a:xfrm>
            <a:off x="361483" y="6438900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err="1">
                <a:solidFill>
                  <a:schemeClr val="accent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Fii</a:t>
            </a:r>
            <a:r>
              <a:rPr kumimoji="1" lang="en-US" altLang="zh-TW" sz="1400">
                <a:solidFill>
                  <a:schemeClr val="accent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Confidential</a:t>
            </a:r>
            <a:endParaRPr kumimoji="1" lang="zh-TW" altLang="en-US" sz="1400">
              <a:solidFill>
                <a:schemeClr val="accent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90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October 11, 2022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  <p:sldLayoutId id="2147483694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5B3B2C-6B70-C435-2D53-53D143796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About 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9D86C-0855-3934-138F-7AF3BC6EABD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4BD00-8CBB-4710-2B24-B0308919CD80}"/>
              </a:ext>
            </a:extLst>
          </p:cNvPr>
          <p:cNvSpPr txBox="1"/>
          <p:nvPr/>
        </p:nvSpPr>
        <p:spPr>
          <a:xfrm>
            <a:off x="964023" y="1489926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321457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rPr lang="zh-TW" altLang="en-US" sz="1800" dirty="0">
                <a:latin typeface="BiauKai" panose="02010601000101010101" pitchFamily="2" charset="-120"/>
                <a:ea typeface="BiauKai" panose="02010601000101010101" pitchFamily="2" charset="-120"/>
                <a:sym typeface="標楷體"/>
              </a:rPr>
              <a:t>研究所：國立中央大學資訊工程所</a:t>
            </a:r>
            <a:r>
              <a:rPr lang="en-US" altLang="zh-TW" dirty="0">
                <a:latin typeface="BiauKai" panose="02010601000101010101" pitchFamily="2" charset="-120"/>
                <a:ea typeface="BiauKai" panose="02010601000101010101" pitchFamily="2" charset="-120"/>
                <a:sym typeface="標楷體"/>
              </a:rPr>
              <a:t>(NCU-CSIE)</a:t>
            </a:r>
            <a:r>
              <a:rPr lang="zh-TW" altLang="en-US" sz="1800" dirty="0">
                <a:latin typeface="BiauKai" panose="02010601000101010101" pitchFamily="2" charset="-120"/>
                <a:ea typeface="BiauKai" panose="02010601000101010101" pitchFamily="2" charset="-120"/>
                <a:sym typeface="標楷體"/>
              </a:rPr>
              <a:t> </a:t>
            </a:r>
            <a:r>
              <a:rPr lang="en-US" altLang="zh-TW" sz="1800" dirty="0">
                <a:latin typeface="BiauKai" panose="02010601000101010101" pitchFamily="2" charset="-120"/>
                <a:ea typeface="BiauKai" panose="02010601000101010101" pitchFamily="2" charset="-120"/>
                <a:sym typeface="標楷體"/>
              </a:rPr>
              <a:t>2018-2019 (</a:t>
            </a:r>
            <a:r>
              <a:rPr lang="zh-TW" altLang="en-US" sz="1800" dirty="0">
                <a:latin typeface="BiauKai" panose="02010601000101010101" pitchFamily="2" charset="-120"/>
                <a:ea typeface="BiauKai" panose="02010601000101010101" pitchFamily="2" charset="-120"/>
                <a:sym typeface="標楷體"/>
              </a:rPr>
              <a:t>年</a:t>
            </a:r>
            <a:r>
              <a:rPr lang="en-US" altLang="zh-TW" sz="1800" dirty="0">
                <a:latin typeface="BiauKai" panose="02010601000101010101" pitchFamily="2" charset="-120"/>
                <a:ea typeface="BiauKai" panose="02010601000101010101" pitchFamily="2" charset="-120"/>
                <a:sym typeface="標楷體"/>
              </a:rPr>
              <a:t>)</a:t>
            </a:r>
            <a:endParaRPr lang="zh-TW" altLang="en-US" sz="1600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167E67-3B75-45D0-10C2-C3D0E4C06030}"/>
              </a:ext>
            </a:extLst>
          </p:cNvPr>
          <p:cNvSpPr txBox="1"/>
          <p:nvPr/>
        </p:nvSpPr>
        <p:spPr>
          <a:xfrm>
            <a:off x="971550" y="2279857"/>
            <a:ext cx="609463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中華資料採礦分析師認証</a:t>
            </a:r>
            <a:r>
              <a:rPr lang="zh-TW" alt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BiauKai" panose="02010601000101010101" pitchFamily="2" charset="-12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BiauKai" panose="02010601000101010101" pitchFamily="2" charset="-120"/>
              </a:rPr>
              <a:t>98</a:t>
            </a:r>
            <a:r>
              <a:rPr lang="zh-TW" altLang="en-US" sz="1400" dirty="0">
                <a:solidFill>
                  <a:schemeClr val="bg1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分</a:t>
            </a:r>
            <a:r>
              <a:rPr lang="zh-TW" altLang="en-US" sz="1400" dirty="0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通過</a:t>
            </a:r>
            <a:endParaRPr lang="en-US" altLang="zh-TW" sz="1400" dirty="0">
              <a:solidFill>
                <a:srgbClr val="000000"/>
              </a:solidFill>
              <a:effectLst/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駭客松比賽</a:t>
            </a:r>
            <a:r>
              <a:rPr lang="zh-TW" altLang="en-US" sz="1400" dirty="0">
                <a:solidFill>
                  <a:srgbClr val="000000"/>
                </a:solidFill>
                <a:latin typeface="BiauKai" panose="02010601000101010101" pitchFamily="2" charset="-120"/>
                <a:ea typeface="BiauKai" panose="02010601000101010101" pitchFamily="2" charset="-120"/>
              </a:rPr>
              <a:t>獲</a:t>
            </a:r>
            <a:r>
              <a:rPr lang="zh-TW" altLang="en-US" sz="1400" dirty="0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創意獎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 (</a:t>
            </a:r>
            <a:r>
              <a:rPr lang="zh-TW" altLang="en-US" sz="1400" dirty="0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淡江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&amp;</a:t>
            </a:r>
            <a:r>
              <a:rPr lang="zh-TW" altLang="en-US" sz="1400" dirty="0">
                <a:solidFill>
                  <a:srgbClr val="000000"/>
                </a:solidFill>
                <a:latin typeface="BiauKai" panose="02010601000101010101" pitchFamily="2" charset="-120"/>
                <a:ea typeface="BiauKai" panose="02010601000101010101" pitchFamily="2" charset="-120"/>
              </a:rPr>
              <a:t>微軟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)</a:t>
            </a:r>
            <a:endParaRPr lang="en-US" altLang="zh-TW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BiauKai" panose="02010601000101010101" pitchFamily="2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rgbClr val="000000"/>
                </a:solidFill>
                <a:latin typeface="BiauKai" panose="02010601000101010101" pitchFamily="2" charset="-120"/>
                <a:ea typeface="BiauKai" panose="02010601000101010101" pitchFamily="2" charset="-120"/>
              </a:rPr>
              <a:t>長庚大學研究助理，負責網頁前後端與演算法撰寫</a:t>
            </a:r>
            <a:endParaRPr lang="en-US" altLang="zh-TW" sz="1400" dirty="0">
              <a:solidFill>
                <a:srgbClr val="000000"/>
              </a:solidFill>
              <a:effectLst/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資策會異質性數據混搭分析，負責以</a:t>
            </a:r>
            <a:r>
              <a:rPr lang="en-US" sz="1400" dirty="0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DNN</a:t>
            </a:r>
            <a:r>
              <a:rPr lang="zh-TW" altLang="en-US" sz="1400" dirty="0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研究 方式預測聆聽歌曲。</a:t>
            </a:r>
            <a:endParaRPr lang="en-US" altLang="zh-TW" sz="1400" dirty="0">
              <a:solidFill>
                <a:srgbClr val="000000"/>
              </a:solidFill>
              <a:effectLst/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KKBox</a:t>
            </a:r>
            <a:r>
              <a:rPr lang="en-US" sz="1400" dirty="0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 </a:t>
            </a:r>
            <a:r>
              <a:rPr lang="zh-TW" altLang="en-US" sz="1400" dirty="0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產學合作，負責社群爬蟲建置、實體命名辨識 、輿情探勘與篇章剖析程式建構。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論文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(</a:t>
            </a:r>
            <a:r>
              <a:rPr lang="zh-TW" altLang="en-US" sz="1400" dirty="0">
                <a:solidFill>
                  <a:srgbClr val="000000"/>
                </a:solidFill>
                <a:latin typeface="BiauKai" panose="02010601000101010101" pitchFamily="2" charset="-120"/>
                <a:ea typeface="BiauKai" panose="02010601000101010101" pitchFamily="2" charset="-120"/>
              </a:rPr>
              <a:t>以</a:t>
            </a:r>
            <a:r>
              <a:rPr lang="zh-TW" altLang="en-US" sz="1400" dirty="0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遞歸神經網路做篇章剖析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) </a:t>
            </a:r>
            <a:r>
              <a:rPr lang="zh-TW" altLang="en-US" sz="1400" dirty="0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投稿，接受於 </a:t>
            </a:r>
            <a:r>
              <a:rPr lang="en-US" sz="1400" dirty="0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ROCLING</a:t>
            </a:r>
            <a:r>
              <a:rPr lang="zh-TW" altLang="en-US" sz="1400" dirty="0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目前於 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Times" pitchFamily="2" charset="0"/>
                <a:ea typeface="BiauKai" panose="02010601000101010101" pitchFamily="2" charset="-120"/>
              </a:rPr>
              <a:t>Foxconn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 </a:t>
            </a:r>
            <a:r>
              <a:rPr lang="zh-TW" altLang="en-US" sz="1400" dirty="0">
                <a:solidFill>
                  <a:srgbClr val="000000"/>
                </a:solidFill>
                <a:latin typeface="BiauKai" panose="02010601000101010101" pitchFamily="2" charset="-120"/>
                <a:ea typeface="BiauKai" panose="02010601000101010101" pitchFamily="2" charset="-120"/>
              </a:rPr>
              <a:t>擔任</a:t>
            </a:r>
            <a:r>
              <a:rPr lang="en-US" altLang="zh-TW" sz="1400" dirty="0">
                <a:solidFill>
                  <a:srgbClr val="000000"/>
                </a:solidFill>
                <a:latin typeface="BiauKai" panose="02010601000101010101" pitchFamily="2" charset="-120"/>
                <a:ea typeface="BiauKai" panose="02010601000101010101" pitchFamily="2" charset="-120"/>
              </a:rPr>
              <a:t> AI(CV)</a:t>
            </a:r>
            <a:r>
              <a:rPr lang="zh-TW" altLang="en-US" sz="1400" dirty="0">
                <a:solidFill>
                  <a:srgbClr val="000000"/>
                </a:solidFill>
                <a:latin typeface="BiauKai" panose="02010601000101010101" pitchFamily="2" charset="-120"/>
                <a:ea typeface="BiauKai" panose="02010601000101010101" pitchFamily="2" charset="-120"/>
              </a:rPr>
              <a:t>演算法工程師，負責 </a:t>
            </a:r>
            <a:r>
              <a:rPr lang="en-US" altLang="zh-TW" sz="1400" dirty="0">
                <a:solidFill>
                  <a:srgbClr val="000000"/>
                </a:solidFill>
                <a:latin typeface="BiauKai" panose="02010601000101010101" pitchFamily="2" charset="-120"/>
                <a:ea typeface="BiauKai" panose="02010601000101010101" pitchFamily="2" charset="-120"/>
              </a:rPr>
              <a:t>AI</a:t>
            </a:r>
            <a:r>
              <a:rPr lang="zh-TW" altLang="en-US" sz="1400" dirty="0">
                <a:solidFill>
                  <a:srgbClr val="000000"/>
                </a:solidFill>
                <a:latin typeface="BiauKai" panose="02010601000101010101" pitchFamily="2" charset="-120"/>
                <a:ea typeface="BiauKai" panose="02010601000101010101" pitchFamily="2" charset="-120"/>
              </a:rPr>
              <a:t> 模型設計、</a:t>
            </a:r>
            <a:r>
              <a:rPr lang="en-US" altLang="zh-TW" sz="1400" dirty="0">
                <a:solidFill>
                  <a:srgbClr val="000000"/>
                </a:solidFill>
                <a:latin typeface="BiauKai" panose="02010601000101010101" pitchFamily="2" charset="-120"/>
                <a:ea typeface="BiauKai" panose="02010601000101010101" pitchFamily="2" charset="-120"/>
              </a:rPr>
              <a:t>AI </a:t>
            </a:r>
            <a:r>
              <a:rPr lang="zh-TW" altLang="en-US" sz="1400" dirty="0">
                <a:solidFill>
                  <a:srgbClr val="000000"/>
                </a:solidFill>
                <a:latin typeface="BiauKai" panose="02010601000101010101" pitchFamily="2" charset="-120"/>
                <a:ea typeface="BiauKai" panose="02010601000101010101" pitchFamily="2" charset="-120"/>
              </a:rPr>
              <a:t>訓練流程設計、模型部署</a:t>
            </a:r>
            <a:endParaRPr lang="en-US" altLang="zh-TW" sz="1400" dirty="0">
              <a:solidFill>
                <a:srgbClr val="000000"/>
              </a:solidFill>
              <a:effectLst/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r>
              <a:rPr lang="zh-TW" altLang="en-US" sz="1600" dirty="0">
                <a:solidFill>
                  <a:srgbClr val="1E2328"/>
                </a:solidFill>
                <a:effectLst/>
                <a:latin typeface="DFKaiShu-SB-Estd-BF" panose="02010601000101010101" pitchFamily="2" charset="-120"/>
                <a:ea typeface="DFKaiShu-SB-Estd-BF" panose="02010601000101010101" pitchFamily="2" charset="-120"/>
              </a:rPr>
              <a:t>專利</a:t>
            </a:r>
            <a:r>
              <a:rPr lang="en-US" altLang="zh-TW" sz="1600" dirty="0">
                <a:solidFill>
                  <a:srgbClr val="1E2328"/>
                </a:solidFill>
                <a:effectLst/>
                <a:latin typeface="DFKaiShu-SB-Estd-BF" panose="02010601000101010101" pitchFamily="2" charset="-120"/>
                <a:ea typeface="DFKaiShu-SB-Estd-BF" panose="02010601000101010101" pitchFamily="2" charset="-120"/>
              </a:rPr>
              <a:t>: </a:t>
            </a:r>
            <a:endParaRPr lang="zh-TW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rgbClr val="000000"/>
                </a:solidFill>
                <a:latin typeface="BiauKai" panose="02010601000101010101" pitchFamily="2" charset="-120"/>
                <a:ea typeface="BiauKai" panose="02010601000101010101" pitchFamily="2" charset="-120"/>
              </a:rPr>
              <a:t>基於卷積神經網路的藥物影像偵測與類別辨識模型之系統</a:t>
            </a:r>
            <a:endParaRPr lang="en-US" altLang="zh-TW" sz="1400" dirty="0">
              <a:solidFill>
                <a:srgbClr val="000000"/>
              </a:solidFill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rgbClr val="000000"/>
                </a:solidFill>
                <a:latin typeface="BiauKai" panose="02010601000101010101" pitchFamily="2" charset="-120"/>
                <a:ea typeface="BiauKai" panose="02010601000101010101" pitchFamily="2" charset="-120"/>
              </a:rPr>
              <a:t>基於卷積神經網路的模組化胸腔 </a:t>
            </a:r>
            <a:r>
              <a:rPr lang="en-US" sz="1400" dirty="0">
                <a:solidFill>
                  <a:srgbClr val="000000"/>
                </a:solidFill>
                <a:latin typeface="BiauKai" panose="02010601000101010101" pitchFamily="2" charset="-120"/>
                <a:ea typeface="BiauKai" panose="02010601000101010101" pitchFamily="2" charset="-120"/>
              </a:rPr>
              <a:t>X </a:t>
            </a:r>
            <a:r>
              <a:rPr lang="zh-TW" altLang="en-US" sz="1400" dirty="0">
                <a:solidFill>
                  <a:srgbClr val="000000"/>
                </a:solidFill>
                <a:latin typeface="BiauKai" panose="02010601000101010101" pitchFamily="2" charset="-120"/>
                <a:ea typeface="BiauKai" panose="02010601000101010101" pitchFamily="2" charset="-120"/>
              </a:rPr>
              <a:t>光片疾病輔助辨識系統</a:t>
            </a:r>
            <a:endParaRPr lang="en-US" altLang="zh-TW" sz="1400" dirty="0">
              <a:solidFill>
                <a:srgbClr val="000000"/>
              </a:solidFill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400" dirty="0">
              <a:solidFill>
                <a:srgbClr val="000000"/>
              </a:solidFill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r>
              <a:rPr lang="en-US" altLang="zh-TW" sz="1400" dirty="0">
                <a:solidFill>
                  <a:srgbClr val="000000"/>
                </a:solidFill>
                <a:latin typeface="Times" pitchFamily="2" charset="0"/>
                <a:ea typeface="BiauKai" panose="02010601000101010101" pitchFamily="2" charset="-120"/>
              </a:rPr>
              <a:t>Programming Language: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rgbClr val="000000"/>
                </a:solidFill>
                <a:latin typeface="Times" pitchFamily="2" charset="0"/>
                <a:ea typeface="BiauKai" panose="02010601000101010101" pitchFamily="2" charset="-120"/>
              </a:rPr>
              <a:t>C++, Python, </a:t>
            </a:r>
            <a:r>
              <a:rPr lang="en-US" altLang="zh-TW" sz="1400" dirty="0" err="1">
                <a:solidFill>
                  <a:srgbClr val="000000"/>
                </a:solidFill>
                <a:latin typeface="Times" pitchFamily="2" charset="0"/>
                <a:ea typeface="BiauKai" panose="02010601000101010101" pitchFamily="2" charset="-120"/>
              </a:rPr>
              <a:t>Javascript</a:t>
            </a:r>
            <a:endParaRPr lang="zh-TW" altLang="en-US" sz="1400" dirty="0">
              <a:solidFill>
                <a:srgbClr val="000000"/>
              </a:solidFill>
              <a:latin typeface="Times" pitchFamily="2" charset="0"/>
              <a:ea typeface="BiauKai" panose="02010601000101010101" pitchFamily="2" charset="-120"/>
            </a:endParaRPr>
          </a:p>
          <a:p>
            <a:endParaRPr lang="en-US" dirty="0">
              <a:solidFill>
                <a:srgbClr val="000000"/>
              </a:solidFill>
              <a:effectLst/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758C0C-181F-5D90-C6E0-BEF1501564F8}"/>
              </a:ext>
            </a:extLst>
          </p:cNvPr>
          <p:cNvSpPr txBox="1"/>
          <p:nvPr/>
        </p:nvSpPr>
        <p:spPr>
          <a:xfrm>
            <a:off x="5794310" y="-12689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W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43A4ACE5-C20C-0A18-BF0B-D6C79F22E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507454"/>
              </p:ext>
            </p:extLst>
          </p:nvPr>
        </p:nvGraphicFramePr>
        <p:xfrm>
          <a:off x="7277758" y="1473200"/>
          <a:ext cx="3950218" cy="4124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75109">
                  <a:extLst>
                    <a:ext uri="{9D8B030D-6E8A-4147-A177-3AD203B41FA5}">
                      <a16:colId xmlns:a16="http://schemas.microsoft.com/office/drawing/2014/main" val="1337306828"/>
                    </a:ext>
                  </a:extLst>
                </a:gridCol>
                <a:gridCol w="1975109">
                  <a:extLst>
                    <a:ext uri="{9D8B030D-6E8A-4147-A177-3AD203B41FA5}">
                      <a16:colId xmlns:a16="http://schemas.microsoft.com/office/drawing/2014/main" val="101537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b="1" dirty="0">
                          <a:solidFill>
                            <a:schemeClr val="bg1"/>
                          </a:solidFill>
                        </a:rPr>
                        <a:t>Machine Learning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>
                          <a:solidFill>
                            <a:schemeClr val="bg1"/>
                          </a:solidFill>
                        </a:rPr>
                        <a:t>Web Development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45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TW" sz="1400" dirty="0">
                          <a:solidFill>
                            <a:schemeClr val="bg1"/>
                          </a:solidFill>
                          <a:cs typeface="Al Bayan Plain" pitchFamily="2" charset="-78"/>
                        </a:rPr>
                        <a:t>Numpy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TW" sz="1400" dirty="0">
                          <a:solidFill>
                            <a:schemeClr val="bg1"/>
                          </a:solidFill>
                          <a:cs typeface="Al Bayan Plain" pitchFamily="2" charset="-78"/>
                        </a:rPr>
                        <a:t>Pandas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TW" sz="1400" dirty="0">
                          <a:solidFill>
                            <a:schemeClr val="bg1"/>
                          </a:solidFill>
                          <a:cs typeface="Al Bayan Plain" pitchFamily="2" charset="-78"/>
                        </a:rPr>
                        <a:t>Sklearn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TW" sz="1400" dirty="0">
                          <a:solidFill>
                            <a:schemeClr val="bg1"/>
                          </a:solidFill>
                          <a:cs typeface="Al Bayan Plain" pitchFamily="2" charset="-78"/>
                        </a:rPr>
                        <a:t>Pytorch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TW" sz="1400" dirty="0">
                          <a:solidFill>
                            <a:schemeClr val="bg1"/>
                          </a:solidFill>
                          <a:cs typeface="Al Bayan Plain" pitchFamily="2" charset="-78"/>
                        </a:rPr>
                        <a:t>Tensorflow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TW" sz="1400" dirty="0">
                          <a:solidFill>
                            <a:schemeClr val="bg1"/>
                          </a:solidFill>
                          <a:cs typeface="Al Bayan Plain" pitchFamily="2" charset="-78"/>
                        </a:rPr>
                        <a:t>Matplotlib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TW" sz="1400" dirty="0">
                          <a:solidFill>
                            <a:schemeClr val="bg1"/>
                          </a:solidFill>
                          <a:cs typeface="Al Bayan Plain" pitchFamily="2" charset="-78"/>
                        </a:rPr>
                        <a:t>Scipy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TW" sz="1400" dirty="0">
                          <a:solidFill>
                            <a:schemeClr val="bg1"/>
                          </a:solidFill>
                          <a:cs typeface="Al Bayan Plain" pitchFamily="2" charset="-78"/>
                        </a:rPr>
                        <a:t>OpenCV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TW" sz="1400" dirty="0">
                          <a:solidFill>
                            <a:schemeClr val="bg1"/>
                          </a:solidFill>
                          <a:cs typeface="Al Bayan Plain" pitchFamily="2" charset="-78"/>
                        </a:rPr>
                        <a:t>PIL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TW" sz="1400" dirty="0">
                          <a:solidFill>
                            <a:schemeClr val="bg1"/>
                          </a:solidFill>
                          <a:cs typeface="Al Bayan Plain" pitchFamily="2" charset="-78"/>
                        </a:rPr>
                        <a:t>HTML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TW" sz="1400" dirty="0">
                          <a:solidFill>
                            <a:schemeClr val="bg1"/>
                          </a:solidFill>
                          <a:cs typeface="Al Bayan Plain" pitchFamily="2" charset="-78"/>
                        </a:rPr>
                        <a:t>CSS (Boostrap)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TW" sz="1400" dirty="0">
                          <a:solidFill>
                            <a:schemeClr val="bg1"/>
                          </a:solidFill>
                          <a:cs typeface="Al Bayan Plain" pitchFamily="2" charset="-78"/>
                        </a:rPr>
                        <a:t>Javascript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TW" sz="1400" dirty="0">
                          <a:solidFill>
                            <a:schemeClr val="bg1"/>
                          </a:solidFill>
                          <a:cs typeface="Al Bayan Plain" pitchFamily="2" charset="-78"/>
                        </a:rPr>
                        <a:t>Flask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TW" sz="1400" dirty="0">
                          <a:solidFill>
                            <a:schemeClr val="bg1"/>
                          </a:solidFill>
                          <a:cs typeface="Al Bayan Plain" pitchFamily="2" charset="-78"/>
                        </a:rPr>
                        <a:t>PHP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TW" sz="1400" dirty="0">
                          <a:solidFill>
                            <a:schemeClr val="bg1"/>
                          </a:solidFill>
                          <a:cs typeface="Al Bayan Plain" pitchFamily="2" charset="-78"/>
                        </a:rPr>
                        <a:t>React (用過)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TW" sz="1400" dirty="0">
                        <a:solidFill>
                          <a:schemeClr val="bg1"/>
                        </a:solidFill>
                        <a:cs typeface="Al Bayan Pla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0215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b="1" dirty="0">
                          <a:solidFill>
                            <a:schemeClr val="bg1"/>
                          </a:solidFill>
                        </a:rPr>
                        <a:t>DevOps (ML)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b="1" dirty="0">
                          <a:solidFill>
                            <a:schemeClr val="bg1"/>
                          </a:solidFill>
                        </a:rPr>
                        <a:t>Web Scarping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068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TW" sz="1400" dirty="0">
                          <a:solidFill>
                            <a:schemeClr val="bg1"/>
                          </a:solidFill>
                        </a:rPr>
                        <a:t>Docker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TW" sz="1400" dirty="0">
                          <a:solidFill>
                            <a:schemeClr val="bg1"/>
                          </a:solidFill>
                        </a:rPr>
                        <a:t>Pai (K8S)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TW" sz="1400" dirty="0">
                          <a:solidFill>
                            <a:schemeClr val="bg1"/>
                          </a:solidFill>
                        </a:rPr>
                        <a:t>NNI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TW" sz="1400" dirty="0">
                          <a:solidFill>
                            <a:schemeClr val="bg1"/>
                          </a:solidFill>
                        </a:rPr>
                        <a:t>PyTest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TW" sz="1400" dirty="0">
                          <a:solidFill>
                            <a:schemeClr val="bg1"/>
                          </a:solidFill>
                        </a:rPr>
                        <a:t>Git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TW" sz="1400" dirty="0">
                          <a:solidFill>
                            <a:schemeClr val="bg1"/>
                          </a:solidFill>
                        </a:rPr>
                        <a:t>SQL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TW" sz="1400" dirty="0">
                          <a:solidFill>
                            <a:schemeClr val="bg1"/>
                          </a:solidFill>
                        </a:rPr>
                        <a:t>Requests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TW" sz="1400" dirty="0">
                          <a:solidFill>
                            <a:schemeClr val="bg1"/>
                          </a:solidFill>
                        </a:rPr>
                        <a:t>Beautiful Soup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TW" sz="1400" dirty="0">
                          <a:solidFill>
                            <a:schemeClr val="bg1"/>
                          </a:solidFill>
                        </a:rPr>
                        <a:t>Selenium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94942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68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5B3B2C-6B70-C435-2D53-53D143796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About 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9D86C-0855-3934-138F-7AF3BC6EABD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4BD00-8CBB-4710-2B24-B0308919CD80}"/>
              </a:ext>
            </a:extLst>
          </p:cNvPr>
          <p:cNvSpPr txBox="1"/>
          <p:nvPr/>
        </p:nvSpPr>
        <p:spPr>
          <a:xfrm>
            <a:off x="964023" y="1489926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321457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rPr lang="en-US" altLang="zh-TW" sz="1800" dirty="0">
                <a:latin typeface="BiauKai" panose="02010601000101010101" pitchFamily="2" charset="-120"/>
                <a:ea typeface="BiauKai" panose="02010601000101010101" pitchFamily="2" charset="-120"/>
                <a:sym typeface="標楷體"/>
              </a:rPr>
              <a:t>Graduate School: National Central University (2018-2019)</a:t>
            </a:r>
            <a:endParaRPr lang="zh-TW" altLang="en-US" sz="1600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167E67-3B75-45D0-10C2-C3D0E4C06030}"/>
              </a:ext>
            </a:extLst>
          </p:cNvPr>
          <p:cNvSpPr txBox="1"/>
          <p:nvPr/>
        </p:nvSpPr>
        <p:spPr>
          <a:xfrm>
            <a:off x="964023" y="1977896"/>
            <a:ext cx="6094638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bg1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Chung-Hwa DATA MINING Society</a:t>
            </a:r>
            <a:r>
              <a:rPr lang="zh-TW" altLang="en-US" sz="1400" dirty="0">
                <a:solidFill>
                  <a:schemeClr val="bg1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Certificate</a:t>
            </a:r>
            <a:endParaRPr lang="en-US" altLang="zh-TW" sz="1400" dirty="0">
              <a:solidFill>
                <a:srgbClr val="000000"/>
              </a:solidFill>
              <a:effectLst/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Hackathon</a:t>
            </a:r>
            <a:r>
              <a:rPr lang="zh-TW" altLang="en-US" sz="1400" dirty="0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- Most Innovative Award</a:t>
            </a:r>
            <a:r>
              <a:rPr lang="zh-TW" altLang="en-US" sz="1400" dirty="0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(TKU</a:t>
            </a:r>
            <a:r>
              <a:rPr lang="zh-TW" altLang="en-US" sz="1400" dirty="0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&amp;</a:t>
            </a:r>
            <a:r>
              <a:rPr lang="zh-TW" altLang="en-US" sz="1400" dirty="0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latin typeface="BiauKai" panose="02010601000101010101" pitchFamily="2" charset="-120"/>
                <a:ea typeface="BiauKai" panose="02010601000101010101" pitchFamily="2" charset="-120"/>
              </a:rPr>
              <a:t>Microsoft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)</a:t>
            </a:r>
            <a:endParaRPr lang="en-US" altLang="zh-TW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BiauKai" panose="02010601000101010101" pitchFamily="2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rgbClr val="000000"/>
                </a:solidFill>
                <a:latin typeface="BiauKai" panose="02010601000101010101" pitchFamily="2" charset="-120"/>
                <a:ea typeface="BiauKai" panose="02010601000101010101" pitchFamily="2" charset="-120"/>
              </a:rPr>
              <a:t>Research assistant in CGU - Front/Back-End</a:t>
            </a:r>
            <a:endParaRPr lang="en-US" altLang="zh-TW" sz="1400" dirty="0">
              <a:solidFill>
                <a:srgbClr val="000000"/>
              </a:solidFill>
              <a:effectLst/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Industry-Academy Cooperation</a:t>
            </a:r>
            <a:r>
              <a:rPr lang="zh-TW" altLang="en-US" sz="1400" dirty="0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with </a:t>
            </a:r>
            <a:r>
              <a:rPr lang="en-US" sz="1400" dirty="0" err="1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KKBox</a:t>
            </a:r>
            <a:r>
              <a:rPr lang="en-US" sz="1400" dirty="0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 - W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eb crawler, NER, Discourse Parser</a:t>
            </a:r>
            <a:endParaRPr lang="zh-TW" altLang="en-US" sz="1400" dirty="0">
              <a:solidFill>
                <a:srgbClr val="000000"/>
              </a:solidFill>
              <a:effectLst/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Graduate Paper: Using Attentive to improve Recursive LSTM End-to-End Chinese Discourse Parsing</a:t>
            </a:r>
            <a:r>
              <a:rPr lang="en-US" altLang="zh-TW" sz="1400" dirty="0">
                <a:solidFill>
                  <a:srgbClr val="000000"/>
                </a:solidFill>
                <a:latin typeface="BiauKai" panose="02010601000101010101" pitchFamily="2" charset="-120"/>
                <a:ea typeface="BiauKai" panose="02010601000101010101" pitchFamily="2" charset="-120"/>
              </a:rPr>
              <a:t>, a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ccept in</a:t>
            </a:r>
            <a:r>
              <a:rPr lang="zh-TW" altLang="en-US" sz="1400" dirty="0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ROCLING 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2019.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AI(CV) Engineer in</a:t>
            </a:r>
            <a:r>
              <a:rPr lang="zh-TW" altLang="en-US" sz="1400" dirty="0">
                <a:solidFill>
                  <a:srgbClr val="000000"/>
                </a:solidFill>
                <a:effectLst/>
                <a:latin typeface="BiauKai" panose="02010601000101010101" pitchFamily="2" charset="-120"/>
                <a:ea typeface="BiauKai" panose="02010601000101010101" pitchFamily="2" charset="-12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Times" pitchFamily="2" charset="0"/>
                <a:ea typeface="BiauKai" panose="02010601000101010101" pitchFamily="2" charset="-120"/>
              </a:rPr>
              <a:t>Foxconn</a:t>
            </a:r>
            <a:endParaRPr lang="en-US" altLang="zh-TW" sz="1400" dirty="0">
              <a:solidFill>
                <a:srgbClr val="000000"/>
              </a:solidFill>
              <a:effectLst/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rgbClr val="000000"/>
                </a:solidFill>
                <a:latin typeface="BiauKai" panose="02010601000101010101" pitchFamily="2" charset="-120"/>
                <a:ea typeface="BiauKai" panose="02010601000101010101" pitchFamily="2" charset="-120"/>
              </a:rPr>
              <a:t>Training AI Model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rgbClr val="000000"/>
                </a:solidFill>
                <a:latin typeface="BiauKai" panose="02010601000101010101" pitchFamily="2" charset="-120"/>
                <a:ea typeface="BiauKai" panose="02010601000101010101" pitchFamily="2" charset="-120"/>
              </a:rPr>
              <a:t>Building a fine-tuned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rgbClr val="000000"/>
                </a:solidFill>
                <a:latin typeface="BiauKai" panose="02010601000101010101" pitchFamily="2" charset="-120"/>
                <a:ea typeface="BiauKai" panose="02010601000101010101" pitchFamily="2" charset="-120"/>
              </a:rPr>
              <a:t>Deploy AI model to Docker registry</a:t>
            </a:r>
            <a:endParaRPr lang="en-US" altLang="zh-TW" sz="1400" dirty="0">
              <a:solidFill>
                <a:srgbClr val="000000"/>
              </a:solidFill>
              <a:effectLst/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r>
              <a:rPr lang="en-US" altLang="zh-TW" sz="1600" dirty="0">
                <a:solidFill>
                  <a:srgbClr val="1E2328"/>
                </a:solidFill>
                <a:effectLst/>
                <a:latin typeface="DFKaiShu-SB-Estd-BF" panose="02010601000101010101" pitchFamily="2" charset="-120"/>
                <a:ea typeface="DFKaiShu-SB-Estd-BF" panose="02010601000101010101" pitchFamily="2" charset="-120"/>
              </a:rPr>
              <a:t>Patten : </a:t>
            </a:r>
            <a:endParaRPr lang="zh-TW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100" dirty="0">
                <a:solidFill>
                  <a:srgbClr val="000000"/>
                </a:solidFill>
                <a:latin typeface="BiauKai" panose="02010601000101010101" pitchFamily="2" charset="-120"/>
                <a:ea typeface="BiauKai" panose="02010601000101010101" pitchFamily="2" charset="-120"/>
              </a:rPr>
              <a:t>MEDICINE IMAGE RECOGNITION METHOD, ELECTRONIC DEVICE AND READABLE STORAGE MEDIUM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100" dirty="0">
                <a:solidFill>
                  <a:srgbClr val="000000"/>
                </a:solidFill>
                <a:latin typeface="BiauKai" panose="02010601000101010101" pitchFamily="2" charset="-120"/>
                <a:ea typeface="BiauKai" panose="02010601000101010101" pitchFamily="2" charset="-120"/>
              </a:rPr>
              <a:t>METHOD OF TRAINING MODEL FOR IDENTIFICATION OF DISEASE, ELECTRONIC DEVICE USING METHOD, AND NON-TRANSITORY STORAGE MEDIUM </a:t>
            </a:r>
          </a:p>
          <a:p>
            <a:endParaRPr lang="en-US" altLang="zh-TW" sz="1100" dirty="0">
              <a:solidFill>
                <a:srgbClr val="000000"/>
              </a:solidFill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r>
              <a:rPr lang="en-US" altLang="zh-TW" sz="1400" dirty="0">
                <a:solidFill>
                  <a:srgbClr val="000000"/>
                </a:solidFill>
                <a:latin typeface="BiauKai" panose="02010601000101010101" pitchFamily="2" charset="-120"/>
                <a:ea typeface="BiauKai" panose="02010601000101010101" pitchFamily="2" charset="-120"/>
              </a:rPr>
              <a:t>Programming Language: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rgbClr val="000000"/>
                </a:solidFill>
                <a:latin typeface="BiauKai" panose="02010601000101010101" pitchFamily="2" charset="-120"/>
                <a:ea typeface="BiauKai" panose="02010601000101010101" pitchFamily="2" charset="-120"/>
              </a:rPr>
              <a:t>C++, Python, </a:t>
            </a:r>
            <a:r>
              <a:rPr lang="en-US" altLang="zh-TW" sz="1400" dirty="0" err="1">
                <a:solidFill>
                  <a:srgbClr val="000000"/>
                </a:solidFill>
                <a:latin typeface="BiauKai" panose="02010601000101010101" pitchFamily="2" charset="-120"/>
                <a:ea typeface="BiauKai" panose="02010601000101010101" pitchFamily="2" charset="-120"/>
              </a:rPr>
              <a:t>Javascript</a:t>
            </a:r>
            <a:endParaRPr lang="zh-TW" altLang="en-US" sz="1400" dirty="0">
              <a:solidFill>
                <a:srgbClr val="000000"/>
              </a:solidFill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endParaRPr lang="en-US" dirty="0">
              <a:solidFill>
                <a:srgbClr val="000000"/>
              </a:solidFill>
              <a:effectLst/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758C0C-181F-5D90-C6E0-BEF1501564F8}"/>
              </a:ext>
            </a:extLst>
          </p:cNvPr>
          <p:cNvSpPr txBox="1"/>
          <p:nvPr/>
        </p:nvSpPr>
        <p:spPr>
          <a:xfrm>
            <a:off x="5794310" y="-12689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W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43A4ACE5-C20C-0A18-BF0B-D6C79F22E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89909"/>
              </p:ext>
            </p:extLst>
          </p:nvPr>
        </p:nvGraphicFramePr>
        <p:xfrm>
          <a:off x="7277758" y="1473200"/>
          <a:ext cx="3950218" cy="4124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75109">
                  <a:extLst>
                    <a:ext uri="{9D8B030D-6E8A-4147-A177-3AD203B41FA5}">
                      <a16:colId xmlns:a16="http://schemas.microsoft.com/office/drawing/2014/main" val="1337306828"/>
                    </a:ext>
                  </a:extLst>
                </a:gridCol>
                <a:gridCol w="1975109">
                  <a:extLst>
                    <a:ext uri="{9D8B030D-6E8A-4147-A177-3AD203B41FA5}">
                      <a16:colId xmlns:a16="http://schemas.microsoft.com/office/drawing/2014/main" val="101537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b="1" dirty="0">
                          <a:solidFill>
                            <a:schemeClr val="bg1"/>
                          </a:solidFill>
                        </a:rPr>
                        <a:t>Machine Learning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>
                          <a:solidFill>
                            <a:schemeClr val="bg1"/>
                          </a:solidFill>
                        </a:rPr>
                        <a:t>Web Development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45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TW" sz="1400" dirty="0">
                          <a:solidFill>
                            <a:schemeClr val="bg1"/>
                          </a:solidFill>
                          <a:cs typeface="Al Bayan Plain" pitchFamily="2" charset="-78"/>
                        </a:rPr>
                        <a:t>Numpy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TW" sz="1400" dirty="0">
                          <a:solidFill>
                            <a:schemeClr val="bg1"/>
                          </a:solidFill>
                          <a:cs typeface="Al Bayan Plain" pitchFamily="2" charset="-78"/>
                        </a:rPr>
                        <a:t>Pandas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TW" sz="1400" dirty="0">
                          <a:solidFill>
                            <a:schemeClr val="bg1"/>
                          </a:solidFill>
                          <a:cs typeface="Al Bayan Plain" pitchFamily="2" charset="-78"/>
                        </a:rPr>
                        <a:t>Sklearn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TW" sz="1400" dirty="0">
                          <a:solidFill>
                            <a:schemeClr val="bg1"/>
                          </a:solidFill>
                          <a:cs typeface="Al Bayan Plain" pitchFamily="2" charset="-78"/>
                        </a:rPr>
                        <a:t>Pytorch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TW" sz="1400" dirty="0">
                          <a:solidFill>
                            <a:schemeClr val="bg1"/>
                          </a:solidFill>
                          <a:cs typeface="Al Bayan Plain" pitchFamily="2" charset="-78"/>
                        </a:rPr>
                        <a:t>Tensorflow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TW" sz="1400" dirty="0">
                          <a:solidFill>
                            <a:schemeClr val="bg1"/>
                          </a:solidFill>
                          <a:cs typeface="Al Bayan Plain" pitchFamily="2" charset="-78"/>
                        </a:rPr>
                        <a:t>Matplotlib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TW" sz="1400" dirty="0">
                          <a:solidFill>
                            <a:schemeClr val="bg1"/>
                          </a:solidFill>
                          <a:cs typeface="Al Bayan Plain" pitchFamily="2" charset="-78"/>
                        </a:rPr>
                        <a:t>Scipy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TW" sz="1400" dirty="0">
                          <a:solidFill>
                            <a:schemeClr val="bg1"/>
                          </a:solidFill>
                          <a:cs typeface="Al Bayan Plain" pitchFamily="2" charset="-78"/>
                        </a:rPr>
                        <a:t>OpenCV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TW" sz="1400" dirty="0">
                          <a:solidFill>
                            <a:schemeClr val="bg1"/>
                          </a:solidFill>
                          <a:cs typeface="Al Bayan Plain" pitchFamily="2" charset="-78"/>
                        </a:rPr>
                        <a:t>PIL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TW" sz="1400" dirty="0">
                          <a:solidFill>
                            <a:schemeClr val="bg1"/>
                          </a:solidFill>
                          <a:cs typeface="Al Bayan Plain" pitchFamily="2" charset="-78"/>
                        </a:rPr>
                        <a:t>HTML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TW" sz="1400" dirty="0">
                          <a:solidFill>
                            <a:schemeClr val="bg1"/>
                          </a:solidFill>
                          <a:cs typeface="Al Bayan Plain" pitchFamily="2" charset="-78"/>
                        </a:rPr>
                        <a:t>CSS (Boostrap)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TW" sz="1400" dirty="0">
                          <a:solidFill>
                            <a:schemeClr val="bg1"/>
                          </a:solidFill>
                          <a:cs typeface="Al Bayan Plain" pitchFamily="2" charset="-78"/>
                        </a:rPr>
                        <a:t>Javascript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TW" sz="1400" dirty="0">
                          <a:solidFill>
                            <a:schemeClr val="bg1"/>
                          </a:solidFill>
                          <a:cs typeface="Al Bayan Plain" pitchFamily="2" charset="-78"/>
                        </a:rPr>
                        <a:t>Flask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TW" sz="1400" dirty="0">
                          <a:solidFill>
                            <a:schemeClr val="bg1"/>
                          </a:solidFill>
                          <a:cs typeface="Al Bayan Plain" pitchFamily="2" charset="-78"/>
                        </a:rPr>
                        <a:t>PHP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TW" sz="1400" dirty="0">
                          <a:solidFill>
                            <a:schemeClr val="bg1"/>
                          </a:solidFill>
                          <a:cs typeface="Al Bayan Plain" pitchFamily="2" charset="-78"/>
                        </a:rPr>
                        <a:t>React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TW" sz="1400" dirty="0">
                        <a:solidFill>
                          <a:schemeClr val="bg1"/>
                        </a:solidFill>
                        <a:cs typeface="Al Bayan Pla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0215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b="1" dirty="0">
                          <a:solidFill>
                            <a:schemeClr val="bg1"/>
                          </a:solidFill>
                        </a:rPr>
                        <a:t>DevOps (ML)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b="1" dirty="0">
                          <a:solidFill>
                            <a:schemeClr val="bg1"/>
                          </a:solidFill>
                        </a:rPr>
                        <a:t>Web Scarping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068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TW" sz="1400" dirty="0">
                          <a:solidFill>
                            <a:schemeClr val="bg1"/>
                          </a:solidFill>
                        </a:rPr>
                        <a:t>Docker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TW" sz="1400" dirty="0">
                          <a:solidFill>
                            <a:schemeClr val="bg1"/>
                          </a:solidFill>
                        </a:rPr>
                        <a:t>Pai (K8S)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TW" sz="1400" dirty="0">
                          <a:solidFill>
                            <a:schemeClr val="bg1"/>
                          </a:solidFill>
                        </a:rPr>
                        <a:t>NNI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TW" sz="1400" dirty="0">
                          <a:solidFill>
                            <a:schemeClr val="bg1"/>
                          </a:solidFill>
                        </a:rPr>
                        <a:t>PyTest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TW" sz="1400" dirty="0">
                          <a:solidFill>
                            <a:schemeClr val="bg1"/>
                          </a:solidFill>
                        </a:rPr>
                        <a:t>Git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TW" sz="1400" dirty="0">
                          <a:solidFill>
                            <a:schemeClr val="bg1"/>
                          </a:solidFill>
                        </a:rPr>
                        <a:t>SQL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TW" sz="1400" dirty="0">
                          <a:solidFill>
                            <a:schemeClr val="bg1"/>
                          </a:solidFill>
                        </a:rPr>
                        <a:t>Requests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TW" sz="1400" dirty="0">
                          <a:solidFill>
                            <a:schemeClr val="bg1"/>
                          </a:solidFill>
                        </a:rPr>
                        <a:t>Beautiful Soup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TW" sz="1400" dirty="0">
                          <a:solidFill>
                            <a:schemeClr val="bg1"/>
                          </a:solidFill>
                        </a:rPr>
                        <a:t>Selenium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94942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00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FEF0F3-0771-5F45-AE28-5E26D9524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708" y="631915"/>
            <a:ext cx="4941477" cy="610863"/>
          </a:xfrm>
        </p:spPr>
        <p:txBody>
          <a:bodyPr>
            <a:normAutofit fontScale="90000"/>
          </a:bodyPr>
          <a:lstStyle/>
          <a:p>
            <a:r>
              <a:rPr lang="en-TW" dirty="0"/>
              <a:t>Working Experiment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1097B-E979-B79D-7496-D98097F48B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F785ED-54BB-D713-2041-C5ACC71DF5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0" r="12609" b="10130"/>
          <a:stretch/>
        </p:blipFill>
        <p:spPr>
          <a:xfrm>
            <a:off x="109330" y="1402662"/>
            <a:ext cx="12082670" cy="455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7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EDF6F-000D-5749-979C-1E33B3689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Project Time-Line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A4BED7F-3A76-BB4F-A993-FE6031A46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834112"/>
              </p:ext>
            </p:extLst>
          </p:nvPr>
        </p:nvGraphicFramePr>
        <p:xfrm>
          <a:off x="1618003" y="1435371"/>
          <a:ext cx="8708878" cy="398725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90324">
                  <a:extLst>
                    <a:ext uri="{9D8B030D-6E8A-4147-A177-3AD203B41FA5}">
                      <a16:colId xmlns:a16="http://schemas.microsoft.com/office/drawing/2014/main" val="935733025"/>
                    </a:ext>
                  </a:extLst>
                </a:gridCol>
                <a:gridCol w="2197113">
                  <a:extLst>
                    <a:ext uri="{9D8B030D-6E8A-4147-A177-3AD203B41FA5}">
                      <a16:colId xmlns:a16="http://schemas.microsoft.com/office/drawing/2014/main" val="3337088007"/>
                    </a:ext>
                  </a:extLst>
                </a:gridCol>
                <a:gridCol w="4721441">
                  <a:extLst>
                    <a:ext uri="{9D8B030D-6E8A-4147-A177-3AD203B41FA5}">
                      <a16:colId xmlns:a16="http://schemas.microsoft.com/office/drawing/2014/main" val="2167119370"/>
                    </a:ext>
                  </a:extLst>
                </a:gridCol>
              </a:tblGrid>
              <a:tr h="24228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Project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Progress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285610"/>
                  </a:ext>
                </a:extLst>
              </a:tr>
              <a:tr h="349405">
                <a:tc rowSpan="3"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Chest X-ray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Pneumonia detection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1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 </a:t>
                      </a:r>
                      <a:r>
                        <a:rPr lang="en-US" sz="11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VIT </a:t>
                      </a:r>
                      <a:r>
                        <a:rPr lang="zh-TW" altLang="en-US" sz="11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達到 </a:t>
                      </a:r>
                      <a:r>
                        <a:rPr lang="en-US" altLang="zh-TW" sz="11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84.9% </a:t>
                      </a:r>
                      <a:r>
                        <a:rPr lang="en-US" sz="11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6463718"/>
                  </a:ext>
                </a:extLst>
              </a:tr>
              <a:tr h="349405">
                <a:tc vMerge="1"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Chest X-ray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Pneumothorax Classification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SeResNet</a:t>
                      </a:r>
                      <a:r>
                        <a:rPr lang="en-US" sz="11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TW" altLang="en-US" sz="11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達到 </a:t>
                      </a:r>
                      <a:r>
                        <a:rPr lang="en-US" altLang="zh-TW" sz="11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93.6% </a:t>
                      </a:r>
                      <a:r>
                        <a:rPr lang="en-US" sz="11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3721950"/>
                  </a:ext>
                </a:extLst>
              </a:tr>
              <a:tr h="349405">
                <a:tc vMerge="1"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Pneumothorax Segmentation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SeUnet</a:t>
                      </a:r>
                      <a:r>
                        <a:rPr lang="en-US" sz="11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TW" altLang="en-US" sz="11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達到</a:t>
                      </a:r>
                      <a:r>
                        <a:rPr lang="en-US" altLang="zh-TW" sz="11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88% </a:t>
                      </a:r>
                      <a:r>
                        <a:rPr lang="en-US" sz="11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5595849"/>
                  </a:ext>
                </a:extLst>
              </a:tr>
              <a:tr h="34940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Breast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Mammography detection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Fast-RCNN </a:t>
                      </a:r>
                      <a:r>
                        <a:rPr lang="zh-TW" altLang="en-US" sz="11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達到 </a:t>
                      </a:r>
                      <a:r>
                        <a:rPr lang="en-US" altLang="zh-TW" sz="11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89%</a:t>
                      </a:r>
                      <a:r>
                        <a:rPr lang="en-US" sz="11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5492916"/>
                  </a:ext>
                </a:extLst>
              </a:tr>
              <a:tr h="34940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Skin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Skin Cancer Classification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EfficentNet7 101 </a:t>
                      </a:r>
                      <a:r>
                        <a:rPr lang="zh-TW" altLang="en-US" sz="11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達到 </a:t>
                      </a:r>
                      <a:r>
                        <a:rPr lang="en-US" altLang="zh-TW" sz="11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93% </a:t>
                      </a:r>
                      <a:r>
                        <a:rPr lang="en-US" sz="11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5797521"/>
                  </a:ext>
                </a:extLst>
              </a:tr>
              <a:tr h="34940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Pill detection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Pill Detection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Matric Learning </a:t>
                      </a:r>
                      <a:r>
                        <a:rPr lang="zh-TW" altLang="en-US" sz="11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達到 </a:t>
                      </a:r>
                      <a:r>
                        <a:rPr lang="en-US" altLang="zh-TW" sz="11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88% </a:t>
                      </a:r>
                      <a:r>
                        <a:rPr lang="en-US" sz="11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4188733"/>
                  </a:ext>
                </a:extLst>
              </a:tr>
              <a:tr h="349405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</a:t>
                      </a:r>
                      <a:r>
                        <a:rPr lang="en-US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bg1"/>
                          </a:solidFill>
                        </a:rPr>
                        <a:t>AutoML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(Tunning)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Deploying NNI to API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715511"/>
                  </a:ext>
                </a:extLst>
              </a:tr>
              <a:tr h="474623">
                <a:tc vMerge="1">
                  <a:txBody>
                    <a:bodyPr/>
                    <a:lstStyle/>
                    <a:p>
                      <a:endParaRPr lang="en-US" sz="11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AI Training System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solidFill>
                            <a:schemeClr val="bg1"/>
                          </a:solidFill>
                        </a:rPr>
                        <a:t>Pytorch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Docker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NNI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Pai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689899"/>
                  </a:ext>
                </a:extLst>
              </a:tr>
              <a:tr h="47462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AI Model Visualize System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Docker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solidFill>
                            <a:schemeClr val="bg1"/>
                          </a:solidFill>
                        </a:rPr>
                        <a:t>Pytorch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4042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91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101C16-8657-88E6-1AA1-1F994069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藥物偵測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8F9C2-8D74-4C4E-CDBF-D0AD2C4A33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406748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2961</TotalTime>
  <Words>602</Words>
  <Application>Microsoft Macintosh PowerPoint</Application>
  <PresentationFormat>Widescreen</PresentationFormat>
  <Paragraphs>148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BiauKai</vt:lpstr>
      <vt:lpstr>DFKaiShu-SB-Estd-BF</vt:lpstr>
      <vt:lpstr>Al Bayan Plain</vt:lpstr>
      <vt:lpstr>Arial</vt:lpstr>
      <vt:lpstr>Calibri</vt:lpstr>
      <vt:lpstr>Franklin Gothic Book</vt:lpstr>
      <vt:lpstr>Franklin Gothic Demi</vt:lpstr>
      <vt:lpstr>Times</vt:lpstr>
      <vt:lpstr>Times New Roman</vt:lpstr>
      <vt:lpstr>Wingdings</vt:lpstr>
      <vt:lpstr>Theme1</vt:lpstr>
      <vt:lpstr>About Me</vt:lpstr>
      <vt:lpstr>About Me</vt:lpstr>
      <vt:lpstr>Working Experiment</vt:lpstr>
      <vt:lpstr>Project Time-Line</vt:lpstr>
      <vt:lpstr>藥物偵測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leo wang</dc:creator>
  <cp:lastModifiedBy>leo wang</cp:lastModifiedBy>
  <cp:revision>11</cp:revision>
  <dcterms:created xsi:type="dcterms:W3CDTF">2022-05-16T02:35:37Z</dcterms:created>
  <dcterms:modified xsi:type="dcterms:W3CDTF">2022-10-11T13:38:06Z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