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857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8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5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9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91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48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386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76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21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5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607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4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43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05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7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7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6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3FB7048-8F5A-4645-AEDC-53918519289C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0849261-C8A3-4CA5-BCE2-D969FF6B4C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754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D402-C9B2-AE2C-8B5E-BD333A663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719" y="1911096"/>
            <a:ext cx="9966960" cy="3035808"/>
          </a:xfrm>
        </p:spPr>
        <p:txBody>
          <a:bodyPr/>
          <a:lstStyle/>
          <a:p>
            <a:r>
              <a:rPr lang="en-IN" dirty="0"/>
              <a:t>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4597C-F105-1FF3-4C42-F063F527F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719" y="841248"/>
            <a:ext cx="7891272" cy="106984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50000"/>
                  </a:schemeClr>
                </a:solidFill>
              </a:rPr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2F23B-40E4-2E68-FC79-E0C998C9CC98}"/>
              </a:ext>
            </a:extLst>
          </p:cNvPr>
          <p:cNvSpPr txBox="1"/>
          <p:nvPr/>
        </p:nvSpPr>
        <p:spPr>
          <a:xfrm>
            <a:off x="5023424" y="362645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coordinator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823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5FFEE-1A4A-49FA-CFF6-BF488506C512}"/>
              </a:ext>
            </a:extLst>
          </p:cNvPr>
          <p:cNvSpPr txBox="1"/>
          <p:nvPr/>
        </p:nvSpPr>
        <p:spPr>
          <a:xfrm>
            <a:off x="1624262" y="2149460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SemiBold" panose="020B0502040204020203" pitchFamily="34" charset="0"/>
              </a:rPr>
              <a:t>Details of Group Member: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5FBF16-CA41-00E7-07FB-5293CEFDD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75277"/>
              </p:ext>
            </p:extLst>
          </p:nvPr>
        </p:nvGraphicFramePr>
        <p:xfrm>
          <a:off x="2954956" y="3125982"/>
          <a:ext cx="7257448" cy="20331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619633">
                  <a:extLst>
                    <a:ext uri="{9D8B030D-6E8A-4147-A177-3AD203B41FA5}">
                      <a16:colId xmlns:a16="http://schemas.microsoft.com/office/drawing/2014/main" val="2530955978"/>
                    </a:ext>
                  </a:extLst>
                </a:gridCol>
                <a:gridCol w="3637815">
                  <a:extLst>
                    <a:ext uri="{9D8B030D-6E8A-4147-A177-3AD203B41FA5}">
                      <a16:colId xmlns:a16="http://schemas.microsoft.com/office/drawing/2014/main" val="3360276669"/>
                    </a:ext>
                  </a:extLst>
                </a:gridCol>
              </a:tblGrid>
              <a:tr h="508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Registration 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92381"/>
                  </a:ext>
                </a:extLst>
              </a:tr>
              <a:tr h="508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Venkatesh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12109449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88674"/>
                  </a:ext>
                </a:extLst>
              </a:tr>
              <a:tr h="508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Bhargav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12111609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40049"/>
                  </a:ext>
                </a:extLst>
              </a:tr>
              <a:tr h="50829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Joel Daniel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12110018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5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3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1A11C-69A4-5931-18C4-AF0C3F795140}"/>
              </a:ext>
            </a:extLst>
          </p:cNvPr>
          <p:cNvSpPr txBox="1"/>
          <p:nvPr/>
        </p:nvSpPr>
        <p:spPr>
          <a:xfrm>
            <a:off x="1232034" y="493915"/>
            <a:ext cx="6102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Introduction:</a:t>
            </a:r>
            <a:endParaRPr lang="en-IN" sz="40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17DF2-4845-DD9A-50BF-771BED51C26F}"/>
              </a:ext>
            </a:extLst>
          </p:cNvPr>
          <p:cNvSpPr txBox="1"/>
          <p:nvPr/>
        </p:nvSpPr>
        <p:spPr>
          <a:xfrm>
            <a:off x="1232034" y="1414194"/>
            <a:ext cx="10058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chatbot was developed using Java, a popular programming language used for developing a wide range of applications.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Chatbots are a type of artificial intelligence (AI) software designed to simulate conversation with human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can be used for a variety of purposes, such as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Food preparation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medicine suggestions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E-commerce websites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dirty="0"/>
              <a:t>Providing food ordering  links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Chatbots can be programmed to understand and respond to natural language queries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can provide 24/7 customer support, answering frequently asked questions and resolving common issues.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chatbot was developed to provide quick and efficient customer support, responding to natural language queries and providing relevant information or assistance.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4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EE4D2-63AA-58EC-6CB4-0575E582CA6E}"/>
              </a:ext>
            </a:extLst>
          </p:cNvPr>
          <p:cNvSpPr txBox="1"/>
          <p:nvPr/>
        </p:nvSpPr>
        <p:spPr>
          <a:xfrm>
            <a:off x="1350747" y="634102"/>
            <a:ext cx="6102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Bahnschrift" panose="020B0502040204020203" pitchFamily="34" charset="0"/>
              </a:rPr>
              <a:t>Features :</a:t>
            </a:r>
          </a:p>
          <a:p>
            <a:endParaRPr lang="en-US" sz="2800" b="1" u="sng" dirty="0">
              <a:latin typeface="Bahnschrift" panose="020B0502040204020203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Food preparation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/>
              <a:t>Medicine suggestions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/>
              <a:t>E-commerce websites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IN" sz="2400" dirty="0"/>
              <a:t>Providing food ordering  links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b="1" u="sng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u="sng" dirty="0">
              <a:latin typeface="Bahnschrift" panose="020B0502040204020203" pitchFamily="34" charset="0"/>
            </a:endParaRPr>
          </a:p>
          <a:p>
            <a:endParaRPr lang="en-US" b="1" u="sng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BD7CE-711C-0D9F-319F-C334C76F2A7D}"/>
              </a:ext>
            </a:extLst>
          </p:cNvPr>
          <p:cNvSpPr txBox="1"/>
          <p:nvPr/>
        </p:nvSpPr>
        <p:spPr>
          <a:xfrm>
            <a:off x="1350747" y="3512054"/>
            <a:ext cx="61024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Bahnschrift" panose="020B0502040204020203" pitchFamily="34" charset="0"/>
              </a:rPr>
              <a:t>Advantages :</a:t>
            </a:r>
          </a:p>
          <a:p>
            <a:endParaRPr lang="en-US" sz="2800" b="1" u="sng" dirty="0">
              <a:latin typeface="Bahnschrift" panose="020B0502040204020203" pitchFamily="34" charset="0"/>
            </a:endParaRP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24/7 services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Increased efficiency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Decrease the time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comsuption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Fast Assistance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70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BA1112-C479-F7EE-C061-368A4901A8D5}"/>
              </a:ext>
            </a:extLst>
          </p:cNvPr>
          <p:cNvSpPr txBox="1"/>
          <p:nvPr/>
        </p:nvSpPr>
        <p:spPr>
          <a:xfrm>
            <a:off x="-1212784" y="628667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Bahnschrift" panose="020B0502040204020203" pitchFamily="34" charset="0"/>
              </a:rPr>
              <a:t>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ED3B-CE81-DC2E-0B29-BB5621290C07}"/>
              </a:ext>
            </a:extLst>
          </p:cNvPr>
          <p:cNvSpPr txBox="1"/>
          <p:nvPr/>
        </p:nvSpPr>
        <p:spPr>
          <a:xfrm>
            <a:off x="1051559" y="1831827"/>
            <a:ext cx="97768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links kept in the code was unable display as a Hyperlink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should work on the algorithm to make it much more efficient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Unable to provide maximum information as it is too long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 needs to only enter specified data that is provided in the code this makes the program much more complicated and lengthy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4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CB998F-06F3-E837-C370-73D55B381F14}"/>
              </a:ext>
            </a:extLst>
          </p:cNvPr>
          <p:cNvSpPr txBox="1"/>
          <p:nvPr/>
        </p:nvSpPr>
        <p:spPr>
          <a:xfrm>
            <a:off x="3927107" y="195532"/>
            <a:ext cx="61024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AD291-3C39-F89B-56AD-52143DA448A6}"/>
              </a:ext>
            </a:extLst>
          </p:cNvPr>
          <p:cNvSpPr txBox="1"/>
          <p:nvPr/>
        </p:nvSpPr>
        <p:spPr>
          <a:xfrm>
            <a:off x="1135781" y="999238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Basic Gui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82B0D7-21EB-8098-6C0A-83914D867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441"/>
            <a:ext cx="6242596" cy="3444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613A60-5AB7-DE86-7A7B-09A5E87F7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355" y="3248566"/>
            <a:ext cx="5548187" cy="2951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DB34B3-06EC-47CB-C084-AC561F764E79}"/>
              </a:ext>
            </a:extLst>
          </p:cNvPr>
          <p:cNvSpPr txBox="1"/>
          <p:nvPr/>
        </p:nvSpPr>
        <p:spPr>
          <a:xfrm>
            <a:off x="8188693" y="281714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Logic used</a:t>
            </a:r>
          </a:p>
        </p:txBody>
      </p:sp>
    </p:spTree>
    <p:extLst>
      <p:ext uri="{BB962C8B-B14F-4D97-AF65-F5344CB8AC3E}">
        <p14:creationId xmlns:p14="http://schemas.microsoft.com/office/powerpoint/2010/main" val="411456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BE8EB6-038E-3C49-09B9-73B3EA35AC53}"/>
              </a:ext>
            </a:extLst>
          </p:cNvPr>
          <p:cNvSpPr txBox="1"/>
          <p:nvPr/>
        </p:nvSpPr>
        <p:spPr>
          <a:xfrm>
            <a:off x="228600" y="301409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Bahnschrift SemiBold" panose="020B0502040204020203" pitchFamily="34" charset="0"/>
              </a:rPr>
              <a:t>Results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E55ED-F515-B298-7ECF-A231F68F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78" y="1391560"/>
            <a:ext cx="5257800" cy="3876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7D4A6-5593-6F37-FEF9-F7FDA52A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41" y="1391560"/>
            <a:ext cx="5257799" cy="38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38A6E-F169-7C96-E35D-D536FA41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7" y="553963"/>
            <a:ext cx="5322177" cy="391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C941EC-B47C-6777-AD73-9FD67213E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77" y="553963"/>
            <a:ext cx="5332715" cy="3989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4AF6D9-340D-BD08-E1C9-995C9A065323}"/>
              </a:ext>
            </a:extLst>
          </p:cNvPr>
          <p:cNvSpPr txBox="1"/>
          <p:nvPr/>
        </p:nvSpPr>
        <p:spPr>
          <a:xfrm>
            <a:off x="372979" y="4623152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51BFF2-1FC9-5DA9-B806-71B5735F0515}"/>
              </a:ext>
            </a:extLst>
          </p:cNvPr>
          <p:cNvSpPr txBox="1"/>
          <p:nvPr/>
        </p:nvSpPr>
        <p:spPr>
          <a:xfrm>
            <a:off x="1354756" y="534951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47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177</TotalTime>
  <Words>230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Black</vt:lpstr>
      <vt:lpstr>Bahnschrift</vt:lpstr>
      <vt:lpstr>Bahnschrift SemiBold</vt:lpstr>
      <vt:lpstr>Cascadia Code</vt:lpstr>
      <vt:lpstr>Corbel</vt:lpstr>
      <vt:lpstr>Rockwell</vt:lpstr>
      <vt:lpstr>Rockwell Condensed</vt:lpstr>
      <vt:lpstr>Wingdings</vt:lpstr>
      <vt:lpstr>Wood Type</vt:lpstr>
      <vt:lpstr>Depth</vt:lpstr>
      <vt:lpstr>CHAT 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BOT</dc:title>
  <dc:creator>@</dc:creator>
  <cp:lastModifiedBy>@</cp:lastModifiedBy>
  <cp:revision>3</cp:revision>
  <dcterms:created xsi:type="dcterms:W3CDTF">2023-04-12T16:58:05Z</dcterms:created>
  <dcterms:modified xsi:type="dcterms:W3CDTF">2023-04-13T02:04:33Z</dcterms:modified>
</cp:coreProperties>
</file>