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Bebas Neue"/>
      <p:regular r:id="rId27"/>
    </p:embeddedFont>
    <p:embeddedFont>
      <p:font typeface="Josefi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5B8A05-0A62-4741-9B64-D2BE27381FA8}">
  <a:tblStyle styleId="{BF5B8A05-0A62-4741-9B64-D2BE27381F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JosefinSans-regular.fntdata"/><Relationship Id="rId27" Type="http://schemas.openxmlformats.org/officeDocument/2006/relationships/font" Target="fonts/Bebas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osefinSans-boldItalic.fntdata"/><Relationship Id="rId30" Type="http://schemas.openxmlformats.org/officeDocument/2006/relationships/font" Target="fonts/Josefi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35a3cd8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35a3cd8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ec98bb35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ec98bb3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35a3cd838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35a3cd838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8558cba3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8558cba3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c98bb35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c98bb35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35a3cd838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35a3cd838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35a3cd83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35a3cd83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ec98bb35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ec98bb35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9c02c1ae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9c02c1ae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3748ae3c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3748ae3c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8807bb1b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8807bb1b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35a3cd83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35a3cd83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98558cba3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98558cba3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3748ae3c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3748ae3c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35a3cd83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35a3cd83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3748ae3c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3748ae3c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35a3cd838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35a3cd838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35a3cd83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35a3cd83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ec98bb35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ec98bb35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8807bb1b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8807bb1b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40000" y="-34200"/>
            <a:ext cx="4032000" cy="521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540000" y="854703"/>
            <a:ext cx="4032000" cy="30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69000" y="3847788"/>
            <a:ext cx="37740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4071400" y="0"/>
            <a:ext cx="4779900" cy="53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693600" y="1730650"/>
            <a:ext cx="5450400" cy="16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4028850" y="3249375"/>
            <a:ext cx="47799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">
  <p:cSld name="CUSTO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716375" y="526525"/>
            <a:ext cx="295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716375" y="1884475"/>
            <a:ext cx="21528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10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708775" y="2266975"/>
            <a:ext cx="22527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3" type="title"/>
          </p:nvPr>
        </p:nvSpPr>
        <p:spPr>
          <a:xfrm>
            <a:off x="716375" y="1528275"/>
            <a:ext cx="7914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3164500" y="1884475"/>
            <a:ext cx="21528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1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3156900" y="2266975"/>
            <a:ext cx="22527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6" type="title"/>
          </p:nvPr>
        </p:nvSpPr>
        <p:spPr>
          <a:xfrm>
            <a:off x="3156900" y="1528275"/>
            <a:ext cx="7914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7" type="subTitle"/>
          </p:nvPr>
        </p:nvSpPr>
        <p:spPr>
          <a:xfrm>
            <a:off x="716375" y="3535275"/>
            <a:ext cx="21528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1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8" type="subTitle"/>
          </p:nvPr>
        </p:nvSpPr>
        <p:spPr>
          <a:xfrm>
            <a:off x="708775" y="3917775"/>
            <a:ext cx="22527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9" type="title"/>
          </p:nvPr>
        </p:nvSpPr>
        <p:spPr>
          <a:xfrm>
            <a:off x="716375" y="3179075"/>
            <a:ext cx="7914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3" type="subTitle"/>
          </p:nvPr>
        </p:nvSpPr>
        <p:spPr>
          <a:xfrm>
            <a:off x="3164500" y="3535275"/>
            <a:ext cx="21528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1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4" type="subTitle"/>
          </p:nvPr>
        </p:nvSpPr>
        <p:spPr>
          <a:xfrm>
            <a:off x="3156900" y="3917775"/>
            <a:ext cx="22527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15" type="title"/>
          </p:nvPr>
        </p:nvSpPr>
        <p:spPr>
          <a:xfrm>
            <a:off x="3156900" y="3179075"/>
            <a:ext cx="7914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/>
          <p:nvPr/>
        </p:nvSpPr>
        <p:spPr>
          <a:xfrm>
            <a:off x="0" y="-41400"/>
            <a:ext cx="228600" cy="52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713225" y="526525"/>
            <a:ext cx="215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3453250" y="2497575"/>
            <a:ext cx="22452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2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2" type="subTitle"/>
          </p:nvPr>
        </p:nvSpPr>
        <p:spPr>
          <a:xfrm>
            <a:off x="3445650" y="2880075"/>
            <a:ext cx="2252700" cy="11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3" type="subTitle"/>
          </p:nvPr>
        </p:nvSpPr>
        <p:spPr>
          <a:xfrm>
            <a:off x="547600" y="2497575"/>
            <a:ext cx="22452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1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4" type="subTitle"/>
          </p:nvPr>
        </p:nvSpPr>
        <p:spPr>
          <a:xfrm>
            <a:off x="540000" y="2880075"/>
            <a:ext cx="2252700" cy="11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5" type="subTitle"/>
          </p:nvPr>
        </p:nvSpPr>
        <p:spPr>
          <a:xfrm>
            <a:off x="6358900" y="2497575"/>
            <a:ext cx="22452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1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6" type="subTitle"/>
          </p:nvPr>
        </p:nvSpPr>
        <p:spPr>
          <a:xfrm>
            <a:off x="6351300" y="2880075"/>
            <a:ext cx="2252700" cy="11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713225" y="526525"/>
            <a:ext cx="184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3453250" y="2826900"/>
            <a:ext cx="22452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1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2" type="subTitle"/>
          </p:nvPr>
        </p:nvSpPr>
        <p:spPr>
          <a:xfrm>
            <a:off x="3445650" y="3209400"/>
            <a:ext cx="2252700" cy="11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3" type="subTitle"/>
          </p:nvPr>
        </p:nvSpPr>
        <p:spPr>
          <a:xfrm>
            <a:off x="547600" y="2826900"/>
            <a:ext cx="22452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2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4" type="subTitle"/>
          </p:nvPr>
        </p:nvSpPr>
        <p:spPr>
          <a:xfrm>
            <a:off x="540000" y="3209400"/>
            <a:ext cx="2252700" cy="11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5" type="subTitle"/>
          </p:nvPr>
        </p:nvSpPr>
        <p:spPr>
          <a:xfrm>
            <a:off x="6358900" y="2826900"/>
            <a:ext cx="22452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2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6" type="subTitle"/>
          </p:nvPr>
        </p:nvSpPr>
        <p:spPr>
          <a:xfrm>
            <a:off x="6351300" y="3209400"/>
            <a:ext cx="2252700" cy="11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392125" y="-45150"/>
            <a:ext cx="3528300" cy="523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928225" y="559363"/>
            <a:ext cx="24561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6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718525" y="1416363"/>
            <a:ext cx="2875500" cy="11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2" type="subTitle"/>
          </p:nvPr>
        </p:nvSpPr>
        <p:spPr>
          <a:xfrm>
            <a:off x="718525" y="3963113"/>
            <a:ext cx="28755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/>
        </p:nvSpPr>
        <p:spPr>
          <a:xfrm>
            <a:off x="718525" y="3349725"/>
            <a:ext cx="2875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1100" u="sng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1100" u="sng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, infographics &amp; images by </a:t>
            </a:r>
            <a:r>
              <a:rPr lang="en" sz="1100" u="sng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1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 flipH="1">
            <a:off x="3668425" y="1108800"/>
            <a:ext cx="5490600" cy="33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4109550" y="1801800"/>
            <a:ext cx="362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109550" y="2329500"/>
            <a:ext cx="4349700" cy="16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2" type="subTitle"/>
          </p:nvPr>
        </p:nvSpPr>
        <p:spPr>
          <a:xfrm>
            <a:off x="4107950" y="2320225"/>
            <a:ext cx="4351200" cy="16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713225" y="526525"/>
            <a:ext cx="215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547725" y="3085575"/>
            <a:ext cx="19779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2" type="subTitle"/>
          </p:nvPr>
        </p:nvSpPr>
        <p:spPr>
          <a:xfrm>
            <a:off x="540125" y="3496275"/>
            <a:ext cx="19932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subTitle"/>
          </p:nvPr>
        </p:nvSpPr>
        <p:spPr>
          <a:xfrm>
            <a:off x="3583000" y="3085575"/>
            <a:ext cx="19779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4" type="subTitle"/>
          </p:nvPr>
        </p:nvSpPr>
        <p:spPr>
          <a:xfrm>
            <a:off x="3575400" y="3496275"/>
            <a:ext cx="19932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5" type="subTitle"/>
          </p:nvPr>
        </p:nvSpPr>
        <p:spPr>
          <a:xfrm>
            <a:off x="6618275" y="3085575"/>
            <a:ext cx="19779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6" type="subTitle"/>
          </p:nvPr>
        </p:nvSpPr>
        <p:spPr>
          <a:xfrm>
            <a:off x="6610675" y="3496275"/>
            <a:ext cx="19932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CUSTOM_5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2157575" y="1161900"/>
            <a:ext cx="4828800" cy="281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2757600" y="1512800"/>
            <a:ext cx="362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2457175" y="2046375"/>
            <a:ext cx="42297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6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540000" y="2060838"/>
            <a:ext cx="362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540000" y="2594422"/>
            <a:ext cx="36288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2" type="title"/>
          </p:nvPr>
        </p:nvSpPr>
        <p:spPr>
          <a:xfrm>
            <a:off x="4975200" y="2060838"/>
            <a:ext cx="362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3" type="subTitle"/>
          </p:nvPr>
        </p:nvSpPr>
        <p:spPr>
          <a:xfrm>
            <a:off x="4975200" y="2594422"/>
            <a:ext cx="36288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254400" y="2500875"/>
            <a:ext cx="4351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252800" y="3028600"/>
            <a:ext cx="27741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4252800" y="1849388"/>
            <a:ext cx="791400" cy="4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>
            <a:off x="8915400" y="-54100"/>
            <a:ext cx="228600" cy="52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lte and four columns">
  <p:cSld name="CUSTOM_7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713225" y="526525"/>
            <a:ext cx="26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2396450" y="1579200"/>
            <a:ext cx="21528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1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subTitle"/>
          </p:nvPr>
        </p:nvSpPr>
        <p:spPr>
          <a:xfrm>
            <a:off x="2624125" y="1961700"/>
            <a:ext cx="16974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3" type="subTitle"/>
          </p:nvPr>
        </p:nvSpPr>
        <p:spPr>
          <a:xfrm>
            <a:off x="4594725" y="1579200"/>
            <a:ext cx="21528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1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4" type="subTitle"/>
          </p:nvPr>
        </p:nvSpPr>
        <p:spPr>
          <a:xfrm>
            <a:off x="4822425" y="1961700"/>
            <a:ext cx="16974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5" type="subTitle"/>
          </p:nvPr>
        </p:nvSpPr>
        <p:spPr>
          <a:xfrm>
            <a:off x="2409588" y="3211300"/>
            <a:ext cx="21528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2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6" type="subTitle"/>
          </p:nvPr>
        </p:nvSpPr>
        <p:spPr>
          <a:xfrm>
            <a:off x="2637288" y="3593800"/>
            <a:ext cx="16974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7" type="subTitle"/>
          </p:nvPr>
        </p:nvSpPr>
        <p:spPr>
          <a:xfrm>
            <a:off x="4581613" y="3211300"/>
            <a:ext cx="21528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2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8" type="subTitle"/>
          </p:nvPr>
        </p:nvSpPr>
        <p:spPr>
          <a:xfrm>
            <a:off x="4809313" y="3593800"/>
            <a:ext cx="16974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726850" y="526525"/>
            <a:ext cx="215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1" type="subTitle"/>
          </p:nvPr>
        </p:nvSpPr>
        <p:spPr>
          <a:xfrm>
            <a:off x="1058950" y="3647125"/>
            <a:ext cx="1495200" cy="4107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2" type="subTitle"/>
          </p:nvPr>
        </p:nvSpPr>
        <p:spPr>
          <a:xfrm>
            <a:off x="810000" y="2649125"/>
            <a:ext cx="19932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3" type="subTitle"/>
          </p:nvPr>
        </p:nvSpPr>
        <p:spPr>
          <a:xfrm>
            <a:off x="3865650" y="3647125"/>
            <a:ext cx="1495200" cy="4107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4" type="subTitle"/>
          </p:nvPr>
        </p:nvSpPr>
        <p:spPr>
          <a:xfrm>
            <a:off x="3616675" y="2649125"/>
            <a:ext cx="19932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5" type="subTitle"/>
          </p:nvPr>
        </p:nvSpPr>
        <p:spPr>
          <a:xfrm>
            <a:off x="6672350" y="3647125"/>
            <a:ext cx="1495200" cy="4107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6" type="subTitle"/>
          </p:nvPr>
        </p:nvSpPr>
        <p:spPr>
          <a:xfrm>
            <a:off x="6423350" y="2649125"/>
            <a:ext cx="19932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713225" y="528226"/>
            <a:ext cx="34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1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713225" y="526525"/>
            <a:ext cx="215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1" type="subTitle"/>
          </p:nvPr>
        </p:nvSpPr>
        <p:spPr>
          <a:xfrm>
            <a:off x="692400" y="2528638"/>
            <a:ext cx="1993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1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2" type="subTitle"/>
          </p:nvPr>
        </p:nvSpPr>
        <p:spPr>
          <a:xfrm>
            <a:off x="692525" y="2939338"/>
            <a:ext cx="19932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idx="3" type="subTitle"/>
          </p:nvPr>
        </p:nvSpPr>
        <p:spPr>
          <a:xfrm>
            <a:off x="3575350" y="2528638"/>
            <a:ext cx="1993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1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4" type="subTitle"/>
          </p:nvPr>
        </p:nvSpPr>
        <p:spPr>
          <a:xfrm>
            <a:off x="3575400" y="2939338"/>
            <a:ext cx="19932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4"/>
          <p:cNvSpPr txBox="1"/>
          <p:nvPr>
            <p:ph idx="5" type="subTitle"/>
          </p:nvPr>
        </p:nvSpPr>
        <p:spPr>
          <a:xfrm>
            <a:off x="6458225" y="2528638"/>
            <a:ext cx="1993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1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6" type="subTitle"/>
          </p:nvPr>
        </p:nvSpPr>
        <p:spPr>
          <a:xfrm>
            <a:off x="6458275" y="2939338"/>
            <a:ext cx="19932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4"/>
          <p:cNvSpPr/>
          <p:nvPr/>
        </p:nvSpPr>
        <p:spPr>
          <a:xfrm>
            <a:off x="8915400" y="-54100"/>
            <a:ext cx="228600" cy="52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713225" y="526525"/>
            <a:ext cx="26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864475" y="1934063"/>
            <a:ext cx="1993200" cy="4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2" type="subTitle"/>
          </p:nvPr>
        </p:nvSpPr>
        <p:spPr>
          <a:xfrm>
            <a:off x="864513" y="2264963"/>
            <a:ext cx="199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3" type="subTitle"/>
          </p:nvPr>
        </p:nvSpPr>
        <p:spPr>
          <a:xfrm>
            <a:off x="3563788" y="1934063"/>
            <a:ext cx="1993200" cy="4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4" type="subTitle"/>
          </p:nvPr>
        </p:nvSpPr>
        <p:spPr>
          <a:xfrm>
            <a:off x="3563750" y="2264963"/>
            <a:ext cx="199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5" type="subTitle"/>
          </p:nvPr>
        </p:nvSpPr>
        <p:spPr>
          <a:xfrm>
            <a:off x="6286325" y="1934063"/>
            <a:ext cx="1993200" cy="4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6" type="subTitle"/>
          </p:nvPr>
        </p:nvSpPr>
        <p:spPr>
          <a:xfrm>
            <a:off x="6286288" y="2264963"/>
            <a:ext cx="199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7" type="subTitle"/>
          </p:nvPr>
        </p:nvSpPr>
        <p:spPr>
          <a:xfrm>
            <a:off x="864475" y="3593450"/>
            <a:ext cx="1993200" cy="4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8" type="subTitle"/>
          </p:nvPr>
        </p:nvSpPr>
        <p:spPr>
          <a:xfrm>
            <a:off x="864513" y="3924350"/>
            <a:ext cx="199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9" type="subTitle"/>
          </p:nvPr>
        </p:nvSpPr>
        <p:spPr>
          <a:xfrm>
            <a:off x="3563788" y="3593450"/>
            <a:ext cx="1993200" cy="4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3" type="subTitle"/>
          </p:nvPr>
        </p:nvSpPr>
        <p:spPr>
          <a:xfrm>
            <a:off x="3563750" y="3924350"/>
            <a:ext cx="199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4" type="subTitle"/>
          </p:nvPr>
        </p:nvSpPr>
        <p:spPr>
          <a:xfrm>
            <a:off x="6286325" y="3593450"/>
            <a:ext cx="1993200" cy="4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5" type="subTitle"/>
          </p:nvPr>
        </p:nvSpPr>
        <p:spPr>
          <a:xfrm>
            <a:off x="6286288" y="3924350"/>
            <a:ext cx="199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3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 rot="5400000">
            <a:off x="4007550" y="-2492012"/>
            <a:ext cx="1128900" cy="946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3108150" y="3002463"/>
            <a:ext cx="29277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1053150" y="1790788"/>
            <a:ext cx="7037700" cy="8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14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713225" y="526525"/>
            <a:ext cx="240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958000" y="1680450"/>
            <a:ext cx="4157100" cy="21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38100"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AutoNum type="arabicPeriod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1" name="Google Shape;161;p27"/>
          <p:cNvSpPr/>
          <p:nvPr/>
        </p:nvSpPr>
        <p:spPr>
          <a:xfrm>
            <a:off x="0" y="-54100"/>
            <a:ext cx="228600" cy="52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lte and two columns 3">
  <p:cSld name="CUSTOM_15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540000" y="526525"/>
            <a:ext cx="30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64" name="Google Shape;164;p28"/>
          <p:cNvSpPr/>
          <p:nvPr/>
        </p:nvSpPr>
        <p:spPr>
          <a:xfrm>
            <a:off x="8915400" y="-54100"/>
            <a:ext cx="228600" cy="52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 txBox="1"/>
          <p:nvPr>
            <p:ph idx="1" type="subTitle"/>
          </p:nvPr>
        </p:nvSpPr>
        <p:spPr>
          <a:xfrm>
            <a:off x="853925" y="1344725"/>
            <a:ext cx="834900" cy="3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10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8"/>
          <p:cNvSpPr txBox="1"/>
          <p:nvPr>
            <p:ph idx="2" type="subTitle"/>
          </p:nvPr>
        </p:nvSpPr>
        <p:spPr>
          <a:xfrm>
            <a:off x="1045200" y="1674125"/>
            <a:ext cx="3541800" cy="30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idx="3" type="subTitle"/>
          </p:nvPr>
        </p:nvSpPr>
        <p:spPr>
          <a:xfrm>
            <a:off x="4939550" y="1674125"/>
            <a:ext cx="3541800" cy="30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17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idx="1" type="subTitle"/>
          </p:nvPr>
        </p:nvSpPr>
        <p:spPr>
          <a:xfrm>
            <a:off x="2365500" y="1380513"/>
            <a:ext cx="17976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10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29"/>
          <p:cNvSpPr txBox="1"/>
          <p:nvPr>
            <p:ph idx="2" type="subTitle"/>
          </p:nvPr>
        </p:nvSpPr>
        <p:spPr>
          <a:xfrm>
            <a:off x="2358650" y="1753538"/>
            <a:ext cx="331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9"/>
          <p:cNvSpPr txBox="1"/>
          <p:nvPr>
            <p:ph idx="3" type="subTitle"/>
          </p:nvPr>
        </p:nvSpPr>
        <p:spPr>
          <a:xfrm>
            <a:off x="3680125" y="2449350"/>
            <a:ext cx="17976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1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29"/>
          <p:cNvSpPr txBox="1"/>
          <p:nvPr>
            <p:ph idx="4" type="subTitle"/>
          </p:nvPr>
        </p:nvSpPr>
        <p:spPr>
          <a:xfrm>
            <a:off x="3673275" y="2822388"/>
            <a:ext cx="331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9"/>
          <p:cNvSpPr txBox="1"/>
          <p:nvPr>
            <p:ph idx="5" type="subTitle"/>
          </p:nvPr>
        </p:nvSpPr>
        <p:spPr>
          <a:xfrm>
            <a:off x="4975100" y="3518200"/>
            <a:ext cx="17976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1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" name="Google Shape;174;p29"/>
          <p:cNvSpPr txBox="1"/>
          <p:nvPr>
            <p:ph idx="6" type="subTitle"/>
          </p:nvPr>
        </p:nvSpPr>
        <p:spPr>
          <a:xfrm>
            <a:off x="4968250" y="3891238"/>
            <a:ext cx="331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type="title"/>
          </p:nvPr>
        </p:nvSpPr>
        <p:spPr>
          <a:xfrm>
            <a:off x="713225" y="526525"/>
            <a:ext cx="223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6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/>
          <p:nvPr/>
        </p:nvSpPr>
        <p:spPr>
          <a:xfrm>
            <a:off x="0" y="1480700"/>
            <a:ext cx="4168800" cy="28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13225" y="526525"/>
            <a:ext cx="426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3225" y="1291800"/>
            <a:ext cx="77175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38100" rtl="0"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AutoNum type="arabicPeriod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8915400" y="-54100"/>
            <a:ext cx="228600" cy="52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6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/>
          <p:nvPr/>
        </p:nvSpPr>
        <p:spPr>
          <a:xfrm>
            <a:off x="3195150" y="-398200"/>
            <a:ext cx="2753700" cy="66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6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/>
          <p:nvPr/>
        </p:nvSpPr>
        <p:spPr>
          <a:xfrm>
            <a:off x="0" y="-54100"/>
            <a:ext cx="228600" cy="52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526525"/>
            <a:ext cx="32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2159013" y="1503000"/>
            <a:ext cx="21528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1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1948113" y="1961700"/>
            <a:ext cx="23637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4836475" y="3047475"/>
            <a:ext cx="21528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1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836463" y="3506175"/>
            <a:ext cx="23637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 rot="5400000">
            <a:off x="7278000" y="525000"/>
            <a:ext cx="921000" cy="32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 rot="5400000">
            <a:off x="945000" y="2069475"/>
            <a:ext cx="921000" cy="32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3225" y="539500"/>
            <a:ext cx="303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1108800"/>
            <a:ext cx="5490600" cy="33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1429675" y="1801800"/>
            <a:ext cx="362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708775" y="2329500"/>
            <a:ext cx="4349700" cy="16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2" type="subTitle"/>
          </p:nvPr>
        </p:nvSpPr>
        <p:spPr>
          <a:xfrm>
            <a:off x="708775" y="2320225"/>
            <a:ext cx="4349700" cy="16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5150575" y="3150075"/>
            <a:ext cx="4158600" cy="151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5263950" y="3150025"/>
            <a:ext cx="34386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0000" y="5265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Josefin Sans"/>
              <a:buChar char="●"/>
              <a:defRPr sz="1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"/>
              <a:buChar char="○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"/>
              <a:buChar char="■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"/>
              <a:buChar char="●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"/>
              <a:buChar char="○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"/>
              <a:buChar char="■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"/>
              <a:buChar char="●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"/>
              <a:buChar char="○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"/>
              <a:buChar char="■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ipcsit.com/vol20/26-ICAIT2011-A4023.pdf" TargetMode="External"/><Relationship Id="rId4" Type="http://schemas.openxmlformats.org/officeDocument/2006/relationships/hyperlink" Target="http://www.arpnjournals.com/jeas/research_papers/rp_2015/jeas_0515_2091.pdf" TargetMode="External"/><Relationship Id="rId5" Type="http://schemas.openxmlformats.org/officeDocument/2006/relationships/hyperlink" Target="http://www.horticom.com/pd/imagenes/76/144/76144.pdf10" TargetMode="External"/><Relationship Id="rId6" Type="http://schemas.openxmlformats.org/officeDocument/2006/relationships/hyperlink" Target="https://www.3ciencias.com/wp-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ctrTitle"/>
          </p:nvPr>
        </p:nvSpPr>
        <p:spPr>
          <a:xfrm>
            <a:off x="540000" y="854703"/>
            <a:ext cx="4032000" cy="30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Detección de plantas a partir de imágenes</a:t>
            </a:r>
            <a:endParaRPr/>
          </a:p>
        </p:txBody>
      </p:sp>
      <p:sp>
        <p:nvSpPr>
          <p:cNvPr id="187" name="Google Shape;187;p33"/>
          <p:cNvSpPr txBox="1"/>
          <p:nvPr>
            <p:ph idx="1" type="subTitle"/>
          </p:nvPr>
        </p:nvSpPr>
        <p:spPr>
          <a:xfrm>
            <a:off x="669000" y="3847788"/>
            <a:ext cx="37740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Santiago Salazar Ramirez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Javier de Jesús Silva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>
            <p:ph type="title"/>
          </p:nvPr>
        </p:nvSpPr>
        <p:spPr>
          <a:xfrm>
            <a:off x="967600" y="1801800"/>
            <a:ext cx="409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Selección del canal</a:t>
            </a:r>
            <a:endParaRPr/>
          </a:p>
        </p:txBody>
      </p:sp>
      <p:pic>
        <p:nvPicPr>
          <p:cNvPr id="311" name="Google Shape;311;p42"/>
          <p:cNvPicPr preferRelativeResize="0"/>
          <p:nvPr/>
        </p:nvPicPr>
        <p:blipFill rotWithShape="1">
          <a:blip r:embed="rId3">
            <a:alphaModFix/>
          </a:blip>
          <a:srcRect b="0" l="2606" r="2606" t="0"/>
          <a:stretch/>
        </p:blipFill>
        <p:spPr>
          <a:xfrm>
            <a:off x="5697325" y="1108800"/>
            <a:ext cx="3142800" cy="33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2"/>
          <p:cNvSpPr txBox="1"/>
          <p:nvPr>
            <p:ph idx="2" type="subTitle"/>
          </p:nvPr>
        </p:nvSpPr>
        <p:spPr>
          <a:xfrm>
            <a:off x="708775" y="2320225"/>
            <a:ext cx="4349700" cy="16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 el análisis empleado para detectar qué canal sería más fructífero para la detección de plantas se decidió emplear el canal verde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type="title"/>
          </p:nvPr>
        </p:nvSpPr>
        <p:spPr>
          <a:xfrm>
            <a:off x="4254400" y="2703113"/>
            <a:ext cx="4351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 de los grafos</a:t>
            </a:r>
            <a:endParaRPr/>
          </a:p>
        </p:txBody>
      </p:sp>
      <p:sp>
        <p:nvSpPr>
          <p:cNvPr id="318" name="Google Shape;318;p43"/>
          <p:cNvSpPr txBox="1"/>
          <p:nvPr>
            <p:ph idx="1" type="subTitle"/>
          </p:nvPr>
        </p:nvSpPr>
        <p:spPr>
          <a:xfrm>
            <a:off x="4254400" y="3601550"/>
            <a:ext cx="27741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Detección preliminar de las plantas, limpieza de la imagen y detección de plantas</a:t>
            </a:r>
            <a:endParaRPr/>
          </a:p>
        </p:txBody>
      </p:sp>
      <p:sp>
        <p:nvSpPr>
          <p:cNvPr id="319" name="Google Shape;319;p43"/>
          <p:cNvSpPr txBox="1"/>
          <p:nvPr>
            <p:ph idx="2" type="title"/>
          </p:nvPr>
        </p:nvSpPr>
        <p:spPr>
          <a:xfrm>
            <a:off x="4252800" y="1849388"/>
            <a:ext cx="791400" cy="4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320" name="Google Shape;32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0" y="1108800"/>
            <a:ext cx="3164850" cy="33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type="title"/>
          </p:nvPr>
        </p:nvSpPr>
        <p:spPr>
          <a:xfrm>
            <a:off x="713225" y="539500"/>
            <a:ext cx="303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Procedimiento</a:t>
            </a:r>
            <a:endParaRPr/>
          </a:p>
        </p:txBody>
      </p:sp>
      <p:sp>
        <p:nvSpPr>
          <p:cNvPr id="326" name="Google Shape;326;p44"/>
          <p:cNvSpPr txBox="1"/>
          <p:nvPr>
            <p:ph idx="4294967295" type="subTitle"/>
          </p:nvPr>
        </p:nvSpPr>
        <p:spPr>
          <a:xfrm>
            <a:off x="6282508" y="1112200"/>
            <a:ext cx="1677000" cy="2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Bebas Neue"/>
                <a:ea typeface="Bebas Neue"/>
                <a:cs typeface="Bebas Neue"/>
                <a:sym typeface="Bebas Neue"/>
              </a:rPr>
              <a:t>Paso 4</a:t>
            </a:r>
            <a:endParaRPr sz="21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7" name="Google Shape;327;p44"/>
          <p:cNvSpPr txBox="1"/>
          <p:nvPr>
            <p:ph idx="4294967295" type="subTitle"/>
          </p:nvPr>
        </p:nvSpPr>
        <p:spPr>
          <a:xfrm>
            <a:off x="2871700" y="1112200"/>
            <a:ext cx="1697400" cy="2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Bebas Neue"/>
                <a:ea typeface="Bebas Neue"/>
                <a:cs typeface="Bebas Neue"/>
                <a:sym typeface="Bebas Neue"/>
              </a:rPr>
              <a:t>Paso 2</a:t>
            </a:r>
            <a:endParaRPr sz="21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8" name="Google Shape;328;p44"/>
          <p:cNvSpPr txBox="1"/>
          <p:nvPr>
            <p:ph idx="4294967295" type="subTitle"/>
          </p:nvPr>
        </p:nvSpPr>
        <p:spPr>
          <a:xfrm>
            <a:off x="2510950" y="1390500"/>
            <a:ext cx="24189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Se limpian los pixeles sobrantes empleando los componentes de los grafos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29" name="Google Shape;329;p44"/>
          <p:cNvSpPr txBox="1"/>
          <p:nvPr>
            <p:ph idx="4294967295" type="subTitle"/>
          </p:nvPr>
        </p:nvSpPr>
        <p:spPr>
          <a:xfrm>
            <a:off x="6272301" y="1390500"/>
            <a:ext cx="17994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Se identifican las plantas con el uso de cuadrados rojos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30" name="Google Shape;330;p44"/>
          <p:cNvSpPr txBox="1"/>
          <p:nvPr>
            <p:ph idx="4294967295" type="subTitle"/>
          </p:nvPr>
        </p:nvSpPr>
        <p:spPr>
          <a:xfrm>
            <a:off x="1174300" y="3549450"/>
            <a:ext cx="1697400" cy="2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Bebas Neue"/>
                <a:ea typeface="Bebas Neue"/>
                <a:cs typeface="Bebas Neue"/>
                <a:sym typeface="Bebas Neue"/>
              </a:rPr>
              <a:t>Paso 1</a:t>
            </a:r>
            <a:endParaRPr sz="21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1" name="Google Shape;331;p44"/>
          <p:cNvSpPr txBox="1"/>
          <p:nvPr>
            <p:ph idx="4294967295" type="subTitle"/>
          </p:nvPr>
        </p:nvSpPr>
        <p:spPr>
          <a:xfrm>
            <a:off x="1174300" y="3756000"/>
            <a:ext cx="16974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Se aísla el verde de la imagen y se identifican los píxeles verdes.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32" name="Google Shape;332;p44"/>
          <p:cNvSpPr txBox="1"/>
          <p:nvPr>
            <p:ph idx="4294967295" type="subTitle"/>
          </p:nvPr>
        </p:nvSpPr>
        <p:spPr>
          <a:xfrm>
            <a:off x="4569100" y="3549450"/>
            <a:ext cx="1677000" cy="2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Bebas Neue"/>
                <a:ea typeface="Bebas Neue"/>
                <a:cs typeface="Bebas Neue"/>
                <a:sym typeface="Bebas Neue"/>
              </a:rPr>
              <a:t>Paso 3</a:t>
            </a:r>
            <a:endParaRPr sz="21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3" name="Google Shape;333;p44"/>
          <p:cNvSpPr txBox="1"/>
          <p:nvPr>
            <p:ph idx="4294967295" type="subTitle"/>
          </p:nvPr>
        </p:nvSpPr>
        <p:spPr>
          <a:xfrm>
            <a:off x="4569100" y="3756000"/>
            <a:ext cx="16974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Se verifica si hay alguna intersección entre los cuadrados de los componentes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34" name="Google Shape;334;p44"/>
          <p:cNvSpPr/>
          <p:nvPr/>
        </p:nvSpPr>
        <p:spPr>
          <a:xfrm>
            <a:off x="539957" y="2826900"/>
            <a:ext cx="8620500" cy="12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4"/>
          <p:cNvSpPr/>
          <p:nvPr/>
        </p:nvSpPr>
        <p:spPr>
          <a:xfrm>
            <a:off x="1838800" y="2703300"/>
            <a:ext cx="368400" cy="368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4"/>
          <p:cNvSpPr/>
          <p:nvPr/>
        </p:nvSpPr>
        <p:spPr>
          <a:xfrm>
            <a:off x="3536200" y="2703300"/>
            <a:ext cx="368400" cy="368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4"/>
          <p:cNvSpPr/>
          <p:nvPr/>
        </p:nvSpPr>
        <p:spPr>
          <a:xfrm>
            <a:off x="5223400" y="2703300"/>
            <a:ext cx="368400" cy="368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6936800" y="2703300"/>
            <a:ext cx="368400" cy="368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1962850" y="3071700"/>
            <a:ext cx="120300" cy="36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3655150" y="2334900"/>
            <a:ext cx="120300" cy="36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5347450" y="3071700"/>
            <a:ext cx="120300" cy="36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4"/>
          <p:cNvSpPr/>
          <p:nvPr/>
        </p:nvSpPr>
        <p:spPr>
          <a:xfrm>
            <a:off x="7060850" y="2334900"/>
            <a:ext cx="120300" cy="36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4"/>
          <p:cNvSpPr/>
          <p:nvPr/>
        </p:nvSpPr>
        <p:spPr>
          <a:xfrm>
            <a:off x="8915400" y="-54100"/>
            <a:ext cx="228600" cy="52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>
            <p:ph type="title"/>
          </p:nvPr>
        </p:nvSpPr>
        <p:spPr>
          <a:xfrm>
            <a:off x="713225" y="526525"/>
            <a:ext cx="30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Aislar el verde</a:t>
            </a:r>
            <a:endParaRPr/>
          </a:p>
        </p:txBody>
      </p:sp>
      <p:sp>
        <p:nvSpPr>
          <p:cNvPr id="349" name="Google Shape;349;p45"/>
          <p:cNvSpPr txBox="1"/>
          <p:nvPr>
            <p:ph idx="1" type="body"/>
          </p:nvPr>
        </p:nvSpPr>
        <p:spPr>
          <a:xfrm>
            <a:off x="958000" y="1680450"/>
            <a:ext cx="4157100" cy="21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Identificar el problema de fondo: el canal verde puede identificar partes que realmente no son verdes (como lo son algunas tonalidades de amarillo).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Hacer una comparación entre el canal verde y la diferencia entre los otros dos canales, que esta misma comparación sea mayor a una constante establecida.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Si no se cumple con el requisito se pone el píxel como negro, en su contrario se deja como está.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0" name="Google Shape;350;p45"/>
          <p:cNvPicPr preferRelativeResize="0"/>
          <p:nvPr/>
        </p:nvPicPr>
        <p:blipFill rotWithShape="1">
          <a:blip r:embed="rId3">
            <a:alphaModFix/>
          </a:blip>
          <a:srcRect b="0" l="36756" r="0" t="0"/>
          <a:stretch/>
        </p:blipFill>
        <p:spPr>
          <a:xfrm flipH="1">
            <a:off x="5461200" y="1108800"/>
            <a:ext cx="3142800" cy="33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/>
          <p:nvPr>
            <p:ph type="title"/>
          </p:nvPr>
        </p:nvSpPr>
        <p:spPr>
          <a:xfrm>
            <a:off x="4109550" y="1801800"/>
            <a:ext cx="362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grafos</a:t>
            </a:r>
            <a:endParaRPr/>
          </a:p>
        </p:txBody>
      </p:sp>
      <p:sp>
        <p:nvSpPr>
          <p:cNvPr id="356" name="Google Shape;356;p46"/>
          <p:cNvSpPr txBox="1"/>
          <p:nvPr>
            <p:ph idx="2" type="subTitle"/>
          </p:nvPr>
        </p:nvSpPr>
        <p:spPr>
          <a:xfrm>
            <a:off x="4107950" y="2320225"/>
            <a:ext cx="4351200" cy="16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Cada píxel de la imagen se usa como si fuera un nodo y los píxeles cercanos al píxel son aristas del píxel. Los componentes del grafo que tengan una cantidad de nodos inferior a una constante establecida se eliminarán del grafo y de la imagen, esto para limpiar la imagen de píxeles atípicos.</a:t>
            </a:r>
            <a:endParaRPr/>
          </a:p>
        </p:txBody>
      </p:sp>
      <p:pic>
        <p:nvPicPr>
          <p:cNvPr id="357" name="Google Shape;3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75" y="1126225"/>
            <a:ext cx="3157400" cy="33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7"/>
          <p:cNvSpPr txBox="1"/>
          <p:nvPr>
            <p:ph type="title"/>
          </p:nvPr>
        </p:nvSpPr>
        <p:spPr>
          <a:xfrm>
            <a:off x="713225" y="526525"/>
            <a:ext cx="443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Intersección de cuadrados</a:t>
            </a:r>
            <a:endParaRPr/>
          </a:p>
        </p:txBody>
      </p:sp>
      <p:sp>
        <p:nvSpPr>
          <p:cNvPr id="363" name="Google Shape;363;p47"/>
          <p:cNvSpPr txBox="1"/>
          <p:nvPr>
            <p:ph idx="1" type="subTitle"/>
          </p:nvPr>
        </p:nvSpPr>
        <p:spPr>
          <a:xfrm>
            <a:off x="692400" y="2528638"/>
            <a:ext cx="1993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Situación 1</a:t>
            </a:r>
            <a:endParaRPr/>
          </a:p>
        </p:txBody>
      </p:sp>
      <p:sp>
        <p:nvSpPr>
          <p:cNvPr id="364" name="Google Shape;364;p47"/>
          <p:cNvSpPr txBox="1"/>
          <p:nvPr>
            <p:ph idx="2" type="subTitle"/>
          </p:nvPr>
        </p:nvSpPr>
        <p:spPr>
          <a:xfrm>
            <a:off x="692525" y="2939338"/>
            <a:ext cx="19932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cuadrados se intersectan, haciendo que se forme un cuadrado completo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5" name="Google Shape;365;p47"/>
          <p:cNvSpPr txBox="1"/>
          <p:nvPr>
            <p:ph idx="3" type="subTitle"/>
          </p:nvPr>
        </p:nvSpPr>
        <p:spPr>
          <a:xfrm>
            <a:off x="3575350" y="2528638"/>
            <a:ext cx="1993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Situación 2</a:t>
            </a:r>
            <a:endParaRPr/>
          </a:p>
        </p:txBody>
      </p:sp>
      <p:sp>
        <p:nvSpPr>
          <p:cNvPr id="366" name="Google Shape;366;p47"/>
          <p:cNvSpPr txBox="1"/>
          <p:nvPr>
            <p:ph idx="4" type="subTitle"/>
          </p:nvPr>
        </p:nvSpPr>
        <p:spPr>
          <a:xfrm>
            <a:off x="3575400" y="2939338"/>
            <a:ext cx="19932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cuadrado está dentro de otro cuadrado.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7" name="Google Shape;367;p47"/>
          <p:cNvSpPr txBox="1"/>
          <p:nvPr>
            <p:ph idx="5" type="subTitle"/>
          </p:nvPr>
        </p:nvSpPr>
        <p:spPr>
          <a:xfrm>
            <a:off x="6458225" y="2528638"/>
            <a:ext cx="1993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Situación 3</a:t>
            </a:r>
            <a:endParaRPr/>
          </a:p>
        </p:txBody>
      </p:sp>
      <p:sp>
        <p:nvSpPr>
          <p:cNvPr id="368" name="Google Shape;368;p47"/>
          <p:cNvSpPr/>
          <p:nvPr/>
        </p:nvSpPr>
        <p:spPr>
          <a:xfrm>
            <a:off x="1347000" y="1753963"/>
            <a:ext cx="684000" cy="684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7"/>
          <p:cNvSpPr/>
          <p:nvPr/>
        </p:nvSpPr>
        <p:spPr>
          <a:xfrm>
            <a:off x="4230000" y="1753950"/>
            <a:ext cx="684000" cy="684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7"/>
          <p:cNvSpPr/>
          <p:nvPr/>
        </p:nvSpPr>
        <p:spPr>
          <a:xfrm>
            <a:off x="7102450" y="1753950"/>
            <a:ext cx="684000" cy="684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7"/>
          <p:cNvSpPr txBox="1"/>
          <p:nvPr>
            <p:ph idx="6" type="subTitle"/>
          </p:nvPr>
        </p:nvSpPr>
        <p:spPr>
          <a:xfrm>
            <a:off x="6458275" y="2939338"/>
            <a:ext cx="19932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hay intersección o no hay un cuadrado contenido dentro de otro</a:t>
            </a:r>
            <a:endParaRPr/>
          </a:p>
        </p:txBody>
      </p:sp>
      <p:sp>
        <p:nvSpPr>
          <p:cNvPr id="372" name="Google Shape;372;p47"/>
          <p:cNvSpPr/>
          <p:nvPr/>
        </p:nvSpPr>
        <p:spPr>
          <a:xfrm>
            <a:off x="1401149" y="1829601"/>
            <a:ext cx="534761" cy="532759"/>
          </a:xfrm>
          <a:custGeom>
            <a:rect b="b" l="l" r="r" t="t"/>
            <a:pathLst>
              <a:path extrusionOk="0" h="12241" w="12287">
                <a:moveTo>
                  <a:pt x="6207" y="1056"/>
                </a:moveTo>
                <a:lnTo>
                  <a:pt x="6553" y="1560"/>
                </a:lnTo>
                <a:cubicBezTo>
                  <a:pt x="6994" y="2253"/>
                  <a:pt x="7656" y="2663"/>
                  <a:pt x="8443" y="2820"/>
                </a:cubicBezTo>
                <a:cubicBezTo>
                  <a:pt x="8191" y="3261"/>
                  <a:pt x="8097" y="3765"/>
                  <a:pt x="8002" y="4332"/>
                </a:cubicBezTo>
                <a:cubicBezTo>
                  <a:pt x="7939" y="5152"/>
                  <a:pt x="8097" y="5939"/>
                  <a:pt x="8443" y="6506"/>
                </a:cubicBezTo>
                <a:cubicBezTo>
                  <a:pt x="8498" y="6588"/>
                  <a:pt x="8623" y="6670"/>
                  <a:pt x="8758" y="6670"/>
                </a:cubicBezTo>
                <a:cubicBezTo>
                  <a:pt x="8779" y="6670"/>
                  <a:pt x="8800" y="6668"/>
                  <a:pt x="8821" y="6664"/>
                </a:cubicBezTo>
                <a:cubicBezTo>
                  <a:pt x="9420" y="6506"/>
                  <a:pt x="9924" y="6223"/>
                  <a:pt x="10365" y="5908"/>
                </a:cubicBezTo>
                <a:cubicBezTo>
                  <a:pt x="10680" y="6254"/>
                  <a:pt x="11090" y="6569"/>
                  <a:pt x="11499" y="6853"/>
                </a:cubicBezTo>
                <a:cubicBezTo>
                  <a:pt x="11279" y="7325"/>
                  <a:pt x="11153" y="7798"/>
                  <a:pt x="11153" y="8271"/>
                </a:cubicBezTo>
                <a:cubicBezTo>
                  <a:pt x="10586" y="8302"/>
                  <a:pt x="10082" y="8428"/>
                  <a:pt x="9578" y="8617"/>
                </a:cubicBezTo>
                <a:cubicBezTo>
                  <a:pt x="9389" y="8712"/>
                  <a:pt x="9294" y="8932"/>
                  <a:pt x="9389" y="9090"/>
                </a:cubicBezTo>
                <a:lnTo>
                  <a:pt x="9704" y="9751"/>
                </a:lnTo>
                <a:lnTo>
                  <a:pt x="7183" y="8932"/>
                </a:lnTo>
                <a:lnTo>
                  <a:pt x="9861" y="7861"/>
                </a:lnTo>
                <a:cubicBezTo>
                  <a:pt x="10050" y="7798"/>
                  <a:pt x="10145" y="7609"/>
                  <a:pt x="10050" y="7388"/>
                </a:cubicBezTo>
                <a:cubicBezTo>
                  <a:pt x="10003" y="7247"/>
                  <a:pt x="9867" y="7176"/>
                  <a:pt x="9722" y="7176"/>
                </a:cubicBezTo>
                <a:cubicBezTo>
                  <a:pt x="9674" y="7176"/>
                  <a:pt x="9625" y="7184"/>
                  <a:pt x="9578" y="7199"/>
                </a:cubicBezTo>
                <a:lnTo>
                  <a:pt x="6522" y="8428"/>
                </a:lnTo>
                <a:lnTo>
                  <a:pt x="6522" y="3986"/>
                </a:lnTo>
                <a:cubicBezTo>
                  <a:pt x="6522" y="3765"/>
                  <a:pt x="6364" y="3608"/>
                  <a:pt x="6144" y="3608"/>
                </a:cubicBezTo>
                <a:cubicBezTo>
                  <a:pt x="5955" y="3608"/>
                  <a:pt x="5797" y="3765"/>
                  <a:pt x="5797" y="3986"/>
                </a:cubicBezTo>
                <a:lnTo>
                  <a:pt x="5797" y="8428"/>
                </a:lnTo>
                <a:lnTo>
                  <a:pt x="2710" y="7199"/>
                </a:lnTo>
                <a:cubicBezTo>
                  <a:pt x="2662" y="7184"/>
                  <a:pt x="2615" y="7176"/>
                  <a:pt x="2570" y="7176"/>
                </a:cubicBezTo>
                <a:cubicBezTo>
                  <a:pt x="2434" y="7176"/>
                  <a:pt x="2316" y="7247"/>
                  <a:pt x="2268" y="7388"/>
                </a:cubicBezTo>
                <a:cubicBezTo>
                  <a:pt x="2174" y="7609"/>
                  <a:pt x="2268" y="7798"/>
                  <a:pt x="2457" y="7861"/>
                </a:cubicBezTo>
                <a:lnTo>
                  <a:pt x="5135" y="8932"/>
                </a:lnTo>
                <a:lnTo>
                  <a:pt x="2615" y="9751"/>
                </a:lnTo>
                <a:lnTo>
                  <a:pt x="2930" y="9090"/>
                </a:lnTo>
                <a:cubicBezTo>
                  <a:pt x="2993" y="8901"/>
                  <a:pt x="2930" y="8712"/>
                  <a:pt x="2741" y="8617"/>
                </a:cubicBezTo>
                <a:cubicBezTo>
                  <a:pt x="2205" y="8397"/>
                  <a:pt x="1701" y="8271"/>
                  <a:pt x="1166" y="8271"/>
                </a:cubicBezTo>
                <a:cubicBezTo>
                  <a:pt x="1166" y="7798"/>
                  <a:pt x="1040" y="7325"/>
                  <a:pt x="882" y="6853"/>
                </a:cubicBezTo>
                <a:cubicBezTo>
                  <a:pt x="1323" y="6569"/>
                  <a:pt x="1701" y="6254"/>
                  <a:pt x="2016" y="5908"/>
                </a:cubicBezTo>
                <a:cubicBezTo>
                  <a:pt x="2457" y="6254"/>
                  <a:pt x="2962" y="6506"/>
                  <a:pt x="3560" y="6664"/>
                </a:cubicBezTo>
                <a:cubicBezTo>
                  <a:pt x="3596" y="6671"/>
                  <a:pt x="3631" y="6675"/>
                  <a:pt x="3665" y="6675"/>
                </a:cubicBezTo>
                <a:cubicBezTo>
                  <a:pt x="3784" y="6675"/>
                  <a:pt x="3889" y="6628"/>
                  <a:pt x="3938" y="6506"/>
                </a:cubicBezTo>
                <a:cubicBezTo>
                  <a:pt x="4316" y="5939"/>
                  <a:pt x="4411" y="5152"/>
                  <a:pt x="4379" y="4332"/>
                </a:cubicBezTo>
                <a:cubicBezTo>
                  <a:pt x="4348" y="3734"/>
                  <a:pt x="4190" y="3230"/>
                  <a:pt x="3938" y="2820"/>
                </a:cubicBezTo>
                <a:cubicBezTo>
                  <a:pt x="4694" y="2663"/>
                  <a:pt x="5356" y="2190"/>
                  <a:pt x="5828" y="1560"/>
                </a:cubicBezTo>
                <a:lnTo>
                  <a:pt x="6207" y="1056"/>
                </a:lnTo>
                <a:close/>
                <a:moveTo>
                  <a:pt x="6116" y="1"/>
                </a:moveTo>
                <a:cubicBezTo>
                  <a:pt x="6002" y="1"/>
                  <a:pt x="5892" y="48"/>
                  <a:pt x="5828" y="142"/>
                </a:cubicBezTo>
                <a:lnTo>
                  <a:pt x="5198" y="1150"/>
                </a:lnTo>
                <a:cubicBezTo>
                  <a:pt x="4789" y="1781"/>
                  <a:pt x="4064" y="2159"/>
                  <a:pt x="3277" y="2159"/>
                </a:cubicBezTo>
                <a:cubicBezTo>
                  <a:pt x="2962" y="2159"/>
                  <a:pt x="2804" y="2568"/>
                  <a:pt x="3056" y="2757"/>
                </a:cubicBezTo>
                <a:cubicBezTo>
                  <a:pt x="3371" y="3072"/>
                  <a:pt x="3592" y="3671"/>
                  <a:pt x="3623" y="4364"/>
                </a:cubicBezTo>
                <a:cubicBezTo>
                  <a:pt x="3686" y="4931"/>
                  <a:pt x="3592" y="5467"/>
                  <a:pt x="3434" y="5876"/>
                </a:cubicBezTo>
                <a:cubicBezTo>
                  <a:pt x="2962" y="5719"/>
                  <a:pt x="2520" y="5435"/>
                  <a:pt x="2174" y="5120"/>
                </a:cubicBezTo>
                <a:cubicBezTo>
                  <a:pt x="2103" y="5049"/>
                  <a:pt x="2019" y="5016"/>
                  <a:pt x="1937" y="5016"/>
                </a:cubicBezTo>
                <a:cubicBezTo>
                  <a:pt x="1837" y="5016"/>
                  <a:pt x="1739" y="5065"/>
                  <a:pt x="1670" y="5152"/>
                </a:cubicBezTo>
                <a:cubicBezTo>
                  <a:pt x="1323" y="5624"/>
                  <a:pt x="851" y="6065"/>
                  <a:pt x="252" y="6349"/>
                </a:cubicBezTo>
                <a:cubicBezTo>
                  <a:pt x="95" y="6412"/>
                  <a:pt x="0" y="6601"/>
                  <a:pt x="95" y="6790"/>
                </a:cubicBezTo>
                <a:cubicBezTo>
                  <a:pt x="347" y="7388"/>
                  <a:pt x="441" y="8018"/>
                  <a:pt x="410" y="8586"/>
                </a:cubicBezTo>
                <a:cubicBezTo>
                  <a:pt x="410" y="8712"/>
                  <a:pt x="441" y="8775"/>
                  <a:pt x="536" y="8838"/>
                </a:cubicBezTo>
                <a:cubicBezTo>
                  <a:pt x="630" y="8964"/>
                  <a:pt x="788" y="8964"/>
                  <a:pt x="945" y="8964"/>
                </a:cubicBezTo>
                <a:cubicBezTo>
                  <a:pt x="1355" y="8964"/>
                  <a:pt x="1701" y="9058"/>
                  <a:pt x="2111" y="9153"/>
                </a:cubicBezTo>
                <a:lnTo>
                  <a:pt x="1544" y="10224"/>
                </a:lnTo>
                <a:cubicBezTo>
                  <a:pt x="1406" y="10472"/>
                  <a:pt x="1606" y="10745"/>
                  <a:pt x="1870" y="10745"/>
                </a:cubicBezTo>
                <a:cubicBezTo>
                  <a:pt x="1907" y="10745"/>
                  <a:pt x="1946" y="10740"/>
                  <a:pt x="1985" y="10728"/>
                </a:cubicBezTo>
                <a:lnTo>
                  <a:pt x="5797" y="9499"/>
                </a:lnTo>
                <a:lnTo>
                  <a:pt x="5797" y="11894"/>
                </a:lnTo>
                <a:cubicBezTo>
                  <a:pt x="5797" y="12083"/>
                  <a:pt x="5955" y="12240"/>
                  <a:pt x="6144" y="12240"/>
                </a:cubicBezTo>
                <a:cubicBezTo>
                  <a:pt x="6364" y="12240"/>
                  <a:pt x="6522" y="12083"/>
                  <a:pt x="6522" y="11894"/>
                </a:cubicBezTo>
                <a:lnTo>
                  <a:pt x="6522" y="9499"/>
                </a:lnTo>
                <a:lnTo>
                  <a:pt x="10334" y="10728"/>
                </a:lnTo>
                <a:cubicBezTo>
                  <a:pt x="10382" y="10747"/>
                  <a:pt x="10431" y="10756"/>
                  <a:pt x="10476" y="10756"/>
                </a:cubicBezTo>
                <a:cubicBezTo>
                  <a:pt x="10726" y="10756"/>
                  <a:pt x="10908" y="10490"/>
                  <a:pt x="10775" y="10224"/>
                </a:cubicBezTo>
                <a:lnTo>
                  <a:pt x="10208" y="9153"/>
                </a:lnTo>
                <a:cubicBezTo>
                  <a:pt x="10554" y="9058"/>
                  <a:pt x="10964" y="8964"/>
                  <a:pt x="11342" y="8964"/>
                </a:cubicBezTo>
                <a:cubicBezTo>
                  <a:pt x="11387" y="8964"/>
                  <a:pt x="11432" y="8966"/>
                  <a:pt x="11476" y="8966"/>
                </a:cubicBezTo>
                <a:cubicBezTo>
                  <a:pt x="11587" y="8966"/>
                  <a:pt x="11693" y="8950"/>
                  <a:pt x="11783" y="8838"/>
                </a:cubicBezTo>
                <a:cubicBezTo>
                  <a:pt x="11846" y="8775"/>
                  <a:pt x="11909" y="8680"/>
                  <a:pt x="11909" y="8586"/>
                </a:cubicBezTo>
                <a:cubicBezTo>
                  <a:pt x="11877" y="7987"/>
                  <a:pt x="11972" y="7388"/>
                  <a:pt x="12224" y="6790"/>
                </a:cubicBezTo>
                <a:cubicBezTo>
                  <a:pt x="12287" y="6601"/>
                  <a:pt x="12224" y="6412"/>
                  <a:pt x="12003" y="6349"/>
                </a:cubicBezTo>
                <a:cubicBezTo>
                  <a:pt x="11436" y="6065"/>
                  <a:pt x="10964" y="5624"/>
                  <a:pt x="10586" y="5152"/>
                </a:cubicBezTo>
                <a:cubicBezTo>
                  <a:pt x="10534" y="5065"/>
                  <a:pt x="10434" y="5016"/>
                  <a:pt x="10329" y="5016"/>
                </a:cubicBezTo>
                <a:cubicBezTo>
                  <a:pt x="10243" y="5016"/>
                  <a:pt x="10153" y="5049"/>
                  <a:pt x="10082" y="5120"/>
                </a:cubicBezTo>
                <a:cubicBezTo>
                  <a:pt x="9735" y="5435"/>
                  <a:pt x="9294" y="5719"/>
                  <a:pt x="8821" y="5876"/>
                </a:cubicBezTo>
                <a:cubicBezTo>
                  <a:pt x="8664" y="5467"/>
                  <a:pt x="8601" y="4931"/>
                  <a:pt x="8632" y="4364"/>
                </a:cubicBezTo>
                <a:cubicBezTo>
                  <a:pt x="8664" y="3702"/>
                  <a:pt x="8916" y="3072"/>
                  <a:pt x="9231" y="2757"/>
                </a:cubicBezTo>
                <a:cubicBezTo>
                  <a:pt x="9452" y="2505"/>
                  <a:pt x="9294" y="2159"/>
                  <a:pt x="8979" y="2159"/>
                </a:cubicBezTo>
                <a:cubicBezTo>
                  <a:pt x="8191" y="2159"/>
                  <a:pt x="7498" y="1781"/>
                  <a:pt x="7057" y="1150"/>
                </a:cubicBezTo>
                <a:lnTo>
                  <a:pt x="6427" y="142"/>
                </a:lnTo>
                <a:cubicBezTo>
                  <a:pt x="6348" y="48"/>
                  <a:pt x="6230" y="1"/>
                  <a:pt x="61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7"/>
          <p:cNvSpPr/>
          <p:nvPr/>
        </p:nvSpPr>
        <p:spPr>
          <a:xfrm>
            <a:off x="4302790" y="1832685"/>
            <a:ext cx="527867" cy="526518"/>
          </a:xfrm>
          <a:custGeom>
            <a:rect b="b" l="l" r="r" t="t"/>
            <a:pathLst>
              <a:path extrusionOk="0" h="12099" w="12130">
                <a:moveTo>
                  <a:pt x="6018" y="1072"/>
                </a:moveTo>
                <a:cubicBezTo>
                  <a:pt x="6396" y="1923"/>
                  <a:pt x="7089" y="3624"/>
                  <a:pt x="7089" y="5577"/>
                </a:cubicBezTo>
                <a:cubicBezTo>
                  <a:pt x="6869" y="6018"/>
                  <a:pt x="6680" y="6459"/>
                  <a:pt x="6522" y="6932"/>
                </a:cubicBezTo>
                <a:cubicBezTo>
                  <a:pt x="6333" y="7467"/>
                  <a:pt x="6176" y="8035"/>
                  <a:pt x="6018" y="8633"/>
                </a:cubicBezTo>
                <a:cubicBezTo>
                  <a:pt x="5892" y="8035"/>
                  <a:pt x="5703" y="7467"/>
                  <a:pt x="5514" y="6932"/>
                </a:cubicBezTo>
                <a:cubicBezTo>
                  <a:pt x="5356" y="6459"/>
                  <a:pt x="5136" y="6018"/>
                  <a:pt x="4947" y="5577"/>
                </a:cubicBezTo>
                <a:cubicBezTo>
                  <a:pt x="4978" y="3655"/>
                  <a:pt x="5608" y="1923"/>
                  <a:pt x="6018" y="1072"/>
                </a:cubicBezTo>
                <a:close/>
                <a:moveTo>
                  <a:pt x="2552" y="3183"/>
                </a:moveTo>
                <a:cubicBezTo>
                  <a:pt x="4285" y="5199"/>
                  <a:pt x="5356" y="7720"/>
                  <a:pt x="5608" y="10366"/>
                </a:cubicBezTo>
                <a:cubicBezTo>
                  <a:pt x="4947" y="9452"/>
                  <a:pt x="4411" y="9043"/>
                  <a:pt x="3529" y="8381"/>
                </a:cubicBezTo>
                <a:cubicBezTo>
                  <a:pt x="3529" y="7152"/>
                  <a:pt x="3340" y="5955"/>
                  <a:pt x="3025" y="4790"/>
                </a:cubicBezTo>
                <a:lnTo>
                  <a:pt x="2552" y="3183"/>
                </a:lnTo>
                <a:close/>
                <a:moveTo>
                  <a:pt x="9515" y="3183"/>
                </a:moveTo>
                <a:lnTo>
                  <a:pt x="9043" y="4790"/>
                </a:lnTo>
                <a:cubicBezTo>
                  <a:pt x="8727" y="5987"/>
                  <a:pt x="8538" y="7152"/>
                  <a:pt x="8538" y="8381"/>
                </a:cubicBezTo>
                <a:cubicBezTo>
                  <a:pt x="7719" y="9043"/>
                  <a:pt x="7152" y="9452"/>
                  <a:pt x="6459" y="10366"/>
                </a:cubicBezTo>
                <a:cubicBezTo>
                  <a:pt x="6711" y="7720"/>
                  <a:pt x="7782" y="5199"/>
                  <a:pt x="9515" y="3183"/>
                </a:cubicBezTo>
                <a:close/>
                <a:moveTo>
                  <a:pt x="662" y="5703"/>
                </a:moveTo>
                <a:cubicBezTo>
                  <a:pt x="1166" y="6995"/>
                  <a:pt x="2017" y="8066"/>
                  <a:pt x="3025" y="8885"/>
                </a:cubicBezTo>
                <a:cubicBezTo>
                  <a:pt x="3970" y="9641"/>
                  <a:pt x="4663" y="10145"/>
                  <a:pt x="5419" y="11374"/>
                </a:cubicBezTo>
                <a:cubicBezTo>
                  <a:pt x="2584" y="11374"/>
                  <a:pt x="662" y="9169"/>
                  <a:pt x="662" y="6680"/>
                </a:cubicBezTo>
                <a:lnTo>
                  <a:pt x="662" y="5703"/>
                </a:lnTo>
                <a:close/>
                <a:moveTo>
                  <a:pt x="11405" y="5703"/>
                </a:moveTo>
                <a:lnTo>
                  <a:pt x="11405" y="6680"/>
                </a:lnTo>
                <a:cubicBezTo>
                  <a:pt x="11405" y="9169"/>
                  <a:pt x="9484" y="11374"/>
                  <a:pt x="6648" y="11374"/>
                </a:cubicBezTo>
                <a:cubicBezTo>
                  <a:pt x="7436" y="10051"/>
                  <a:pt x="8192" y="9578"/>
                  <a:pt x="9137" y="8822"/>
                </a:cubicBezTo>
                <a:cubicBezTo>
                  <a:pt x="10145" y="8003"/>
                  <a:pt x="10901" y="6963"/>
                  <a:pt x="11405" y="5703"/>
                </a:cubicBezTo>
                <a:close/>
                <a:moveTo>
                  <a:pt x="6050" y="1"/>
                </a:moveTo>
                <a:cubicBezTo>
                  <a:pt x="5924" y="1"/>
                  <a:pt x="5829" y="64"/>
                  <a:pt x="5734" y="158"/>
                </a:cubicBezTo>
                <a:cubicBezTo>
                  <a:pt x="5734" y="190"/>
                  <a:pt x="5356" y="788"/>
                  <a:pt x="4978" y="1765"/>
                </a:cubicBezTo>
                <a:cubicBezTo>
                  <a:pt x="4758" y="2427"/>
                  <a:pt x="4474" y="3372"/>
                  <a:pt x="4317" y="4443"/>
                </a:cubicBezTo>
                <a:cubicBezTo>
                  <a:pt x="3939" y="3813"/>
                  <a:pt x="3529" y="3277"/>
                  <a:pt x="3057" y="2710"/>
                </a:cubicBezTo>
                <a:lnTo>
                  <a:pt x="2048" y="1482"/>
                </a:lnTo>
                <a:cubicBezTo>
                  <a:pt x="1966" y="1420"/>
                  <a:pt x="1871" y="1372"/>
                  <a:pt x="1771" y="1372"/>
                </a:cubicBezTo>
                <a:cubicBezTo>
                  <a:pt x="1717" y="1372"/>
                  <a:pt x="1662" y="1386"/>
                  <a:pt x="1607" y="1419"/>
                </a:cubicBezTo>
                <a:cubicBezTo>
                  <a:pt x="1450" y="1482"/>
                  <a:pt x="1355" y="1639"/>
                  <a:pt x="1450" y="1797"/>
                </a:cubicBezTo>
                <a:lnTo>
                  <a:pt x="2363" y="5010"/>
                </a:lnTo>
                <a:cubicBezTo>
                  <a:pt x="2584" y="5892"/>
                  <a:pt x="2773" y="6806"/>
                  <a:pt x="2836" y="7720"/>
                </a:cubicBezTo>
                <a:cubicBezTo>
                  <a:pt x="2206" y="7089"/>
                  <a:pt x="1733" y="6302"/>
                  <a:pt x="1355" y="5514"/>
                </a:cubicBezTo>
                <a:lnTo>
                  <a:pt x="662" y="3750"/>
                </a:lnTo>
                <a:cubicBezTo>
                  <a:pt x="568" y="3592"/>
                  <a:pt x="410" y="3498"/>
                  <a:pt x="253" y="3498"/>
                </a:cubicBezTo>
                <a:cubicBezTo>
                  <a:pt x="95" y="3529"/>
                  <a:pt x="1" y="3687"/>
                  <a:pt x="1" y="3844"/>
                </a:cubicBezTo>
                <a:lnTo>
                  <a:pt x="1" y="6680"/>
                </a:lnTo>
                <a:cubicBezTo>
                  <a:pt x="1" y="8098"/>
                  <a:pt x="536" y="9484"/>
                  <a:pt x="1576" y="10523"/>
                </a:cubicBezTo>
                <a:cubicBezTo>
                  <a:pt x="2584" y="11532"/>
                  <a:pt x="3939" y="12099"/>
                  <a:pt x="5356" y="12099"/>
                </a:cubicBezTo>
                <a:lnTo>
                  <a:pt x="6774" y="12099"/>
                </a:lnTo>
                <a:cubicBezTo>
                  <a:pt x="8192" y="12099"/>
                  <a:pt x="9547" y="11532"/>
                  <a:pt x="10555" y="10523"/>
                </a:cubicBezTo>
                <a:cubicBezTo>
                  <a:pt x="11563" y="9484"/>
                  <a:pt x="12130" y="8161"/>
                  <a:pt x="12130" y="6680"/>
                </a:cubicBezTo>
                <a:lnTo>
                  <a:pt x="12130" y="3844"/>
                </a:lnTo>
                <a:cubicBezTo>
                  <a:pt x="12130" y="3687"/>
                  <a:pt x="12004" y="3529"/>
                  <a:pt x="11846" y="3498"/>
                </a:cubicBezTo>
                <a:cubicBezTo>
                  <a:pt x="11821" y="3493"/>
                  <a:pt x="11794" y="3490"/>
                  <a:pt x="11768" y="3490"/>
                </a:cubicBezTo>
                <a:cubicBezTo>
                  <a:pt x="11631" y="3490"/>
                  <a:pt x="11490" y="3560"/>
                  <a:pt x="11437" y="3718"/>
                </a:cubicBezTo>
                <a:lnTo>
                  <a:pt x="10744" y="5514"/>
                </a:lnTo>
                <a:cubicBezTo>
                  <a:pt x="10429" y="6333"/>
                  <a:pt x="9925" y="7089"/>
                  <a:pt x="9295" y="7720"/>
                </a:cubicBezTo>
                <a:cubicBezTo>
                  <a:pt x="9358" y="6806"/>
                  <a:pt x="9515" y="5861"/>
                  <a:pt x="9767" y="4979"/>
                </a:cubicBezTo>
                <a:lnTo>
                  <a:pt x="10649" y="1797"/>
                </a:lnTo>
                <a:cubicBezTo>
                  <a:pt x="10712" y="1639"/>
                  <a:pt x="10618" y="1482"/>
                  <a:pt x="10492" y="1419"/>
                </a:cubicBezTo>
                <a:cubicBezTo>
                  <a:pt x="10454" y="1381"/>
                  <a:pt x="10398" y="1364"/>
                  <a:pt x="10337" y="1364"/>
                </a:cubicBezTo>
                <a:cubicBezTo>
                  <a:pt x="10243" y="1364"/>
                  <a:pt x="10139" y="1405"/>
                  <a:pt x="10082" y="1482"/>
                </a:cubicBezTo>
                <a:lnTo>
                  <a:pt x="9043" y="2710"/>
                </a:lnTo>
                <a:cubicBezTo>
                  <a:pt x="8570" y="3277"/>
                  <a:pt x="8129" y="3844"/>
                  <a:pt x="7782" y="4443"/>
                </a:cubicBezTo>
                <a:cubicBezTo>
                  <a:pt x="7656" y="3372"/>
                  <a:pt x="7404" y="2427"/>
                  <a:pt x="7121" y="1765"/>
                </a:cubicBezTo>
                <a:cubicBezTo>
                  <a:pt x="6774" y="788"/>
                  <a:pt x="6396" y="158"/>
                  <a:pt x="6365" y="158"/>
                </a:cubicBezTo>
                <a:cubicBezTo>
                  <a:pt x="6302" y="32"/>
                  <a:pt x="6176" y="1"/>
                  <a:pt x="60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47"/>
          <p:cNvGrpSpPr/>
          <p:nvPr/>
        </p:nvGrpSpPr>
        <p:grpSpPr>
          <a:xfrm>
            <a:off x="7246731" y="1859029"/>
            <a:ext cx="416283" cy="473881"/>
            <a:chOff x="-20904875" y="2788575"/>
            <a:chExt cx="267775" cy="304825"/>
          </a:xfrm>
        </p:grpSpPr>
        <p:sp>
          <p:nvSpPr>
            <p:cNvPr id="375" name="Google Shape;375;p47"/>
            <p:cNvSpPr/>
            <p:nvPr/>
          </p:nvSpPr>
          <p:spPr>
            <a:xfrm>
              <a:off x="-20904875" y="2788575"/>
              <a:ext cx="267775" cy="304825"/>
            </a:xfrm>
            <a:custGeom>
              <a:rect b="b" l="l" r="r" t="t"/>
              <a:pathLst>
                <a:path extrusionOk="0" h="12193" w="10711">
                  <a:moveTo>
                    <a:pt x="5294" y="725"/>
                  </a:moveTo>
                  <a:cubicBezTo>
                    <a:pt x="5483" y="725"/>
                    <a:pt x="5640" y="882"/>
                    <a:pt x="5640" y="1103"/>
                  </a:cubicBezTo>
                  <a:lnTo>
                    <a:pt x="5640" y="1166"/>
                  </a:lnTo>
                  <a:cubicBezTo>
                    <a:pt x="5640" y="1373"/>
                    <a:pt x="5803" y="1512"/>
                    <a:pt x="5977" y="1512"/>
                  </a:cubicBezTo>
                  <a:cubicBezTo>
                    <a:pt x="6068" y="1512"/>
                    <a:pt x="6163" y="1473"/>
                    <a:pt x="6239" y="1387"/>
                  </a:cubicBezTo>
                  <a:lnTo>
                    <a:pt x="6270" y="1355"/>
                  </a:lnTo>
                  <a:cubicBezTo>
                    <a:pt x="6341" y="1284"/>
                    <a:pt x="6429" y="1252"/>
                    <a:pt x="6514" y="1252"/>
                  </a:cubicBezTo>
                  <a:cubicBezTo>
                    <a:pt x="6695" y="1252"/>
                    <a:pt x="6869" y="1393"/>
                    <a:pt x="6869" y="1607"/>
                  </a:cubicBezTo>
                  <a:cubicBezTo>
                    <a:pt x="6869" y="1765"/>
                    <a:pt x="6774" y="1828"/>
                    <a:pt x="6711" y="1922"/>
                  </a:cubicBezTo>
                  <a:cubicBezTo>
                    <a:pt x="6459" y="2143"/>
                    <a:pt x="6617" y="2489"/>
                    <a:pt x="6932" y="2489"/>
                  </a:cubicBezTo>
                  <a:lnTo>
                    <a:pt x="7026" y="2489"/>
                  </a:lnTo>
                  <a:cubicBezTo>
                    <a:pt x="7215" y="2489"/>
                    <a:pt x="7373" y="2678"/>
                    <a:pt x="7373" y="2867"/>
                  </a:cubicBezTo>
                  <a:cubicBezTo>
                    <a:pt x="7373" y="3056"/>
                    <a:pt x="7215" y="3214"/>
                    <a:pt x="7026" y="3214"/>
                  </a:cubicBezTo>
                  <a:lnTo>
                    <a:pt x="6932" y="3214"/>
                  </a:lnTo>
                  <a:cubicBezTo>
                    <a:pt x="6774" y="3214"/>
                    <a:pt x="6648" y="3277"/>
                    <a:pt x="6617" y="3466"/>
                  </a:cubicBezTo>
                  <a:cubicBezTo>
                    <a:pt x="6585" y="3560"/>
                    <a:pt x="6585" y="3718"/>
                    <a:pt x="6711" y="3844"/>
                  </a:cubicBezTo>
                  <a:lnTo>
                    <a:pt x="6743" y="3875"/>
                  </a:lnTo>
                  <a:cubicBezTo>
                    <a:pt x="6806" y="3970"/>
                    <a:pt x="6869" y="4033"/>
                    <a:pt x="6869" y="4127"/>
                  </a:cubicBezTo>
                  <a:cubicBezTo>
                    <a:pt x="6869" y="4334"/>
                    <a:pt x="6693" y="4473"/>
                    <a:pt x="6518" y="4473"/>
                  </a:cubicBezTo>
                  <a:cubicBezTo>
                    <a:pt x="6427" y="4473"/>
                    <a:pt x="6335" y="4435"/>
                    <a:pt x="6270" y="4348"/>
                  </a:cubicBezTo>
                  <a:lnTo>
                    <a:pt x="6239" y="4316"/>
                  </a:lnTo>
                  <a:cubicBezTo>
                    <a:pt x="6156" y="4234"/>
                    <a:pt x="6063" y="4199"/>
                    <a:pt x="5976" y="4199"/>
                  </a:cubicBezTo>
                  <a:cubicBezTo>
                    <a:pt x="5797" y="4199"/>
                    <a:pt x="5640" y="4346"/>
                    <a:pt x="5640" y="4537"/>
                  </a:cubicBezTo>
                  <a:lnTo>
                    <a:pt x="5640" y="4632"/>
                  </a:lnTo>
                  <a:cubicBezTo>
                    <a:pt x="5640" y="4821"/>
                    <a:pt x="5483" y="4978"/>
                    <a:pt x="5294" y="4978"/>
                  </a:cubicBezTo>
                  <a:cubicBezTo>
                    <a:pt x="5073" y="4978"/>
                    <a:pt x="4916" y="4821"/>
                    <a:pt x="4916" y="4632"/>
                  </a:cubicBezTo>
                  <a:lnTo>
                    <a:pt x="4916" y="4537"/>
                  </a:lnTo>
                  <a:cubicBezTo>
                    <a:pt x="4958" y="4346"/>
                    <a:pt x="4801" y="4213"/>
                    <a:pt x="4626" y="4213"/>
                  </a:cubicBezTo>
                  <a:cubicBezTo>
                    <a:pt x="4541" y="4213"/>
                    <a:pt x="4452" y="4244"/>
                    <a:pt x="4380" y="4316"/>
                  </a:cubicBezTo>
                  <a:lnTo>
                    <a:pt x="4349" y="4348"/>
                  </a:lnTo>
                  <a:cubicBezTo>
                    <a:pt x="4270" y="4427"/>
                    <a:pt x="4175" y="4466"/>
                    <a:pt x="4081" y="4466"/>
                  </a:cubicBezTo>
                  <a:cubicBezTo>
                    <a:pt x="3986" y="4466"/>
                    <a:pt x="3892" y="4427"/>
                    <a:pt x="3813" y="4348"/>
                  </a:cubicBezTo>
                  <a:cubicBezTo>
                    <a:pt x="3655" y="4190"/>
                    <a:pt x="3655" y="4001"/>
                    <a:pt x="3813" y="3844"/>
                  </a:cubicBezTo>
                  <a:lnTo>
                    <a:pt x="3876" y="3812"/>
                  </a:lnTo>
                  <a:cubicBezTo>
                    <a:pt x="4096" y="3560"/>
                    <a:pt x="3939" y="3214"/>
                    <a:pt x="3624" y="3214"/>
                  </a:cubicBezTo>
                  <a:lnTo>
                    <a:pt x="3561" y="3214"/>
                  </a:lnTo>
                  <a:cubicBezTo>
                    <a:pt x="3340" y="3214"/>
                    <a:pt x="3183" y="3056"/>
                    <a:pt x="3183" y="2867"/>
                  </a:cubicBezTo>
                  <a:cubicBezTo>
                    <a:pt x="3183" y="2678"/>
                    <a:pt x="3340" y="2489"/>
                    <a:pt x="3561" y="2489"/>
                  </a:cubicBezTo>
                  <a:lnTo>
                    <a:pt x="3624" y="2489"/>
                  </a:lnTo>
                  <a:cubicBezTo>
                    <a:pt x="3939" y="2489"/>
                    <a:pt x="4096" y="2111"/>
                    <a:pt x="3876" y="1922"/>
                  </a:cubicBezTo>
                  <a:cubicBezTo>
                    <a:pt x="3813" y="1891"/>
                    <a:pt x="3718" y="1796"/>
                    <a:pt x="3718" y="1607"/>
                  </a:cubicBezTo>
                  <a:cubicBezTo>
                    <a:pt x="3718" y="1393"/>
                    <a:pt x="3892" y="1252"/>
                    <a:pt x="4063" y="1252"/>
                  </a:cubicBezTo>
                  <a:cubicBezTo>
                    <a:pt x="4144" y="1252"/>
                    <a:pt x="4225" y="1284"/>
                    <a:pt x="4286" y="1355"/>
                  </a:cubicBezTo>
                  <a:lnTo>
                    <a:pt x="4349" y="1387"/>
                  </a:lnTo>
                  <a:cubicBezTo>
                    <a:pt x="4424" y="1473"/>
                    <a:pt x="4515" y="1512"/>
                    <a:pt x="4602" y="1512"/>
                  </a:cubicBezTo>
                  <a:cubicBezTo>
                    <a:pt x="4767" y="1512"/>
                    <a:pt x="4916" y="1373"/>
                    <a:pt x="4916" y="1166"/>
                  </a:cubicBezTo>
                  <a:lnTo>
                    <a:pt x="4916" y="1103"/>
                  </a:lnTo>
                  <a:cubicBezTo>
                    <a:pt x="4916" y="882"/>
                    <a:pt x="5073" y="725"/>
                    <a:pt x="5294" y="725"/>
                  </a:cubicBezTo>
                  <a:close/>
                  <a:moveTo>
                    <a:pt x="757" y="5766"/>
                  </a:moveTo>
                  <a:lnTo>
                    <a:pt x="757" y="5766"/>
                  </a:lnTo>
                  <a:cubicBezTo>
                    <a:pt x="1482" y="5892"/>
                    <a:pt x="2647" y="6144"/>
                    <a:pt x="3120" y="6648"/>
                  </a:cubicBezTo>
                  <a:cubicBezTo>
                    <a:pt x="3624" y="7152"/>
                    <a:pt x="3624" y="7498"/>
                    <a:pt x="3340" y="7908"/>
                  </a:cubicBezTo>
                  <a:lnTo>
                    <a:pt x="2616" y="7152"/>
                  </a:lnTo>
                  <a:cubicBezTo>
                    <a:pt x="2537" y="7073"/>
                    <a:pt x="2442" y="7034"/>
                    <a:pt x="2348" y="7034"/>
                  </a:cubicBezTo>
                  <a:cubicBezTo>
                    <a:pt x="2253" y="7034"/>
                    <a:pt x="2159" y="7073"/>
                    <a:pt x="2080" y="7152"/>
                  </a:cubicBezTo>
                  <a:cubicBezTo>
                    <a:pt x="1923" y="7309"/>
                    <a:pt x="1923" y="7498"/>
                    <a:pt x="2080" y="7656"/>
                  </a:cubicBezTo>
                  <a:lnTo>
                    <a:pt x="2836" y="8412"/>
                  </a:lnTo>
                  <a:cubicBezTo>
                    <a:pt x="2695" y="8515"/>
                    <a:pt x="2554" y="8575"/>
                    <a:pt x="2401" y="8575"/>
                  </a:cubicBezTo>
                  <a:cubicBezTo>
                    <a:pt x="2176" y="8575"/>
                    <a:pt x="1925" y="8446"/>
                    <a:pt x="1608" y="8129"/>
                  </a:cubicBezTo>
                  <a:cubicBezTo>
                    <a:pt x="1135" y="7656"/>
                    <a:pt x="883" y="6490"/>
                    <a:pt x="757" y="5766"/>
                  </a:cubicBezTo>
                  <a:close/>
                  <a:moveTo>
                    <a:pt x="9893" y="6459"/>
                  </a:moveTo>
                  <a:cubicBezTo>
                    <a:pt x="9799" y="7183"/>
                    <a:pt x="9578" y="8381"/>
                    <a:pt x="9074" y="8853"/>
                  </a:cubicBezTo>
                  <a:cubicBezTo>
                    <a:pt x="8805" y="9123"/>
                    <a:pt x="8570" y="9287"/>
                    <a:pt x="8321" y="9287"/>
                  </a:cubicBezTo>
                  <a:cubicBezTo>
                    <a:pt x="8162" y="9287"/>
                    <a:pt x="7998" y="9221"/>
                    <a:pt x="7814" y="9074"/>
                  </a:cubicBezTo>
                  <a:lnTo>
                    <a:pt x="8570" y="8349"/>
                  </a:lnTo>
                  <a:cubicBezTo>
                    <a:pt x="8728" y="8192"/>
                    <a:pt x="8728" y="7971"/>
                    <a:pt x="8570" y="7814"/>
                  </a:cubicBezTo>
                  <a:cubicBezTo>
                    <a:pt x="8491" y="7735"/>
                    <a:pt x="8397" y="7695"/>
                    <a:pt x="8302" y="7695"/>
                  </a:cubicBezTo>
                  <a:cubicBezTo>
                    <a:pt x="8208" y="7695"/>
                    <a:pt x="8113" y="7735"/>
                    <a:pt x="8035" y="7814"/>
                  </a:cubicBezTo>
                  <a:lnTo>
                    <a:pt x="7278" y="8570"/>
                  </a:lnTo>
                  <a:cubicBezTo>
                    <a:pt x="7026" y="8192"/>
                    <a:pt x="7026" y="7814"/>
                    <a:pt x="7531" y="7309"/>
                  </a:cubicBezTo>
                  <a:cubicBezTo>
                    <a:pt x="8003" y="6837"/>
                    <a:pt x="9169" y="6553"/>
                    <a:pt x="9893" y="6459"/>
                  </a:cubicBezTo>
                  <a:close/>
                  <a:moveTo>
                    <a:pt x="5357" y="0"/>
                  </a:moveTo>
                  <a:cubicBezTo>
                    <a:pt x="4979" y="0"/>
                    <a:pt x="4601" y="221"/>
                    <a:pt x="4412" y="536"/>
                  </a:cubicBezTo>
                  <a:cubicBezTo>
                    <a:pt x="4313" y="500"/>
                    <a:pt x="4206" y="482"/>
                    <a:pt x="4097" y="482"/>
                  </a:cubicBezTo>
                  <a:cubicBezTo>
                    <a:pt x="3826" y="482"/>
                    <a:pt x="3543" y="594"/>
                    <a:pt x="3340" y="819"/>
                  </a:cubicBezTo>
                  <a:cubicBezTo>
                    <a:pt x="3088" y="1103"/>
                    <a:pt x="2962" y="1513"/>
                    <a:pt x="3088" y="1891"/>
                  </a:cubicBezTo>
                  <a:cubicBezTo>
                    <a:pt x="2710" y="2080"/>
                    <a:pt x="2521" y="2426"/>
                    <a:pt x="2521" y="2836"/>
                  </a:cubicBezTo>
                  <a:cubicBezTo>
                    <a:pt x="2521" y="3214"/>
                    <a:pt x="2773" y="3560"/>
                    <a:pt x="3088" y="3781"/>
                  </a:cubicBezTo>
                  <a:cubicBezTo>
                    <a:pt x="2962" y="4127"/>
                    <a:pt x="3057" y="4569"/>
                    <a:pt x="3340" y="4821"/>
                  </a:cubicBezTo>
                  <a:cubicBezTo>
                    <a:pt x="3549" y="5030"/>
                    <a:pt x="3844" y="5153"/>
                    <a:pt x="4123" y="5153"/>
                  </a:cubicBezTo>
                  <a:cubicBezTo>
                    <a:pt x="4223" y="5153"/>
                    <a:pt x="4320" y="5137"/>
                    <a:pt x="4412" y="5104"/>
                  </a:cubicBezTo>
                  <a:cubicBezTo>
                    <a:pt x="4538" y="5325"/>
                    <a:pt x="4758" y="5545"/>
                    <a:pt x="5010" y="5608"/>
                  </a:cubicBezTo>
                  <a:lnTo>
                    <a:pt x="5010" y="9483"/>
                  </a:lnTo>
                  <a:lnTo>
                    <a:pt x="3907" y="8381"/>
                  </a:lnTo>
                  <a:cubicBezTo>
                    <a:pt x="4538" y="7593"/>
                    <a:pt x="4380" y="6837"/>
                    <a:pt x="3655" y="6144"/>
                  </a:cubicBezTo>
                  <a:cubicBezTo>
                    <a:pt x="2773" y="5230"/>
                    <a:pt x="505" y="5041"/>
                    <a:pt x="410" y="5041"/>
                  </a:cubicBezTo>
                  <a:cubicBezTo>
                    <a:pt x="158" y="5041"/>
                    <a:pt x="1" y="5199"/>
                    <a:pt x="1" y="5419"/>
                  </a:cubicBezTo>
                  <a:cubicBezTo>
                    <a:pt x="1" y="5482"/>
                    <a:pt x="190" y="7751"/>
                    <a:pt x="1104" y="8696"/>
                  </a:cubicBezTo>
                  <a:cubicBezTo>
                    <a:pt x="1517" y="9091"/>
                    <a:pt x="1951" y="9312"/>
                    <a:pt x="2382" y="9312"/>
                  </a:cubicBezTo>
                  <a:cubicBezTo>
                    <a:pt x="2706" y="9312"/>
                    <a:pt x="3029" y="9187"/>
                    <a:pt x="3340" y="8916"/>
                  </a:cubicBezTo>
                  <a:lnTo>
                    <a:pt x="4979" y="10554"/>
                  </a:lnTo>
                  <a:lnTo>
                    <a:pt x="4979" y="11500"/>
                  </a:lnTo>
                  <a:lnTo>
                    <a:pt x="2490" y="11500"/>
                  </a:lnTo>
                  <a:cubicBezTo>
                    <a:pt x="2301" y="11500"/>
                    <a:pt x="2143" y="11657"/>
                    <a:pt x="2143" y="11846"/>
                  </a:cubicBezTo>
                  <a:cubicBezTo>
                    <a:pt x="2143" y="12035"/>
                    <a:pt x="2301" y="12193"/>
                    <a:pt x="2490" y="12193"/>
                  </a:cubicBezTo>
                  <a:lnTo>
                    <a:pt x="8192" y="12193"/>
                  </a:lnTo>
                  <a:cubicBezTo>
                    <a:pt x="8381" y="12193"/>
                    <a:pt x="8539" y="12035"/>
                    <a:pt x="8539" y="11846"/>
                  </a:cubicBezTo>
                  <a:cubicBezTo>
                    <a:pt x="8539" y="11657"/>
                    <a:pt x="8381" y="11500"/>
                    <a:pt x="8192" y="11500"/>
                  </a:cubicBezTo>
                  <a:lnTo>
                    <a:pt x="5703" y="11500"/>
                  </a:lnTo>
                  <a:lnTo>
                    <a:pt x="5703" y="11248"/>
                  </a:lnTo>
                  <a:lnTo>
                    <a:pt x="7342" y="9641"/>
                  </a:lnTo>
                  <a:cubicBezTo>
                    <a:pt x="7677" y="9909"/>
                    <a:pt x="8000" y="10034"/>
                    <a:pt x="8317" y="10034"/>
                  </a:cubicBezTo>
                  <a:cubicBezTo>
                    <a:pt x="8746" y="10034"/>
                    <a:pt x="9162" y="9805"/>
                    <a:pt x="9578" y="9389"/>
                  </a:cubicBezTo>
                  <a:cubicBezTo>
                    <a:pt x="10492" y="8507"/>
                    <a:pt x="10681" y="6238"/>
                    <a:pt x="10681" y="6144"/>
                  </a:cubicBezTo>
                  <a:cubicBezTo>
                    <a:pt x="10710" y="5910"/>
                    <a:pt x="10550" y="5731"/>
                    <a:pt x="10376" y="5731"/>
                  </a:cubicBezTo>
                  <a:cubicBezTo>
                    <a:pt x="10362" y="5731"/>
                    <a:pt x="10348" y="5732"/>
                    <a:pt x="10334" y="5734"/>
                  </a:cubicBezTo>
                  <a:cubicBezTo>
                    <a:pt x="10240" y="5734"/>
                    <a:pt x="8003" y="5923"/>
                    <a:pt x="7058" y="6837"/>
                  </a:cubicBezTo>
                  <a:cubicBezTo>
                    <a:pt x="6333" y="7561"/>
                    <a:pt x="6176" y="8286"/>
                    <a:pt x="6806" y="9074"/>
                  </a:cubicBezTo>
                  <a:lnTo>
                    <a:pt x="5703" y="10176"/>
                  </a:lnTo>
                  <a:lnTo>
                    <a:pt x="5703" y="5608"/>
                  </a:lnTo>
                  <a:cubicBezTo>
                    <a:pt x="5955" y="5545"/>
                    <a:pt x="6176" y="5356"/>
                    <a:pt x="6302" y="5104"/>
                  </a:cubicBezTo>
                  <a:cubicBezTo>
                    <a:pt x="6401" y="5140"/>
                    <a:pt x="6508" y="5158"/>
                    <a:pt x="6616" y="5158"/>
                  </a:cubicBezTo>
                  <a:cubicBezTo>
                    <a:pt x="6888" y="5158"/>
                    <a:pt x="7170" y="5046"/>
                    <a:pt x="7373" y="4821"/>
                  </a:cubicBezTo>
                  <a:cubicBezTo>
                    <a:pt x="7562" y="4632"/>
                    <a:pt x="7688" y="4348"/>
                    <a:pt x="7688" y="4096"/>
                  </a:cubicBezTo>
                  <a:cubicBezTo>
                    <a:pt x="7688" y="3970"/>
                    <a:pt x="7688" y="3875"/>
                    <a:pt x="7657" y="3781"/>
                  </a:cubicBezTo>
                  <a:cubicBezTo>
                    <a:pt x="8003" y="3560"/>
                    <a:pt x="8192" y="3214"/>
                    <a:pt x="8192" y="2836"/>
                  </a:cubicBezTo>
                  <a:cubicBezTo>
                    <a:pt x="8192" y="2426"/>
                    <a:pt x="7972" y="2080"/>
                    <a:pt x="7657" y="1891"/>
                  </a:cubicBezTo>
                  <a:cubicBezTo>
                    <a:pt x="7751" y="1513"/>
                    <a:pt x="7688" y="1103"/>
                    <a:pt x="7373" y="819"/>
                  </a:cubicBezTo>
                  <a:cubicBezTo>
                    <a:pt x="7164" y="610"/>
                    <a:pt x="6869" y="487"/>
                    <a:pt x="6590" y="487"/>
                  </a:cubicBezTo>
                  <a:cubicBezTo>
                    <a:pt x="6491" y="487"/>
                    <a:pt x="6393" y="503"/>
                    <a:pt x="6302" y="536"/>
                  </a:cubicBezTo>
                  <a:cubicBezTo>
                    <a:pt x="6113" y="189"/>
                    <a:pt x="5766" y="0"/>
                    <a:pt x="5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7"/>
            <p:cNvSpPr/>
            <p:nvPr/>
          </p:nvSpPr>
          <p:spPr>
            <a:xfrm>
              <a:off x="-20788300" y="2842125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694" y="1"/>
                  </a:moveTo>
                  <a:cubicBezTo>
                    <a:pt x="316" y="1"/>
                    <a:pt x="1" y="316"/>
                    <a:pt x="1" y="725"/>
                  </a:cubicBezTo>
                  <a:cubicBezTo>
                    <a:pt x="1" y="1103"/>
                    <a:pt x="316" y="1418"/>
                    <a:pt x="694" y="1418"/>
                  </a:cubicBezTo>
                  <a:cubicBezTo>
                    <a:pt x="1040" y="1418"/>
                    <a:pt x="1418" y="1103"/>
                    <a:pt x="1418" y="725"/>
                  </a:cubicBezTo>
                  <a:cubicBezTo>
                    <a:pt x="1418" y="316"/>
                    <a:pt x="1103" y="1"/>
                    <a:pt x="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/>
          <p:nvPr>
            <p:ph type="title"/>
          </p:nvPr>
        </p:nvSpPr>
        <p:spPr>
          <a:xfrm>
            <a:off x="713225" y="526525"/>
            <a:ext cx="476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Identificación de las plantas</a:t>
            </a:r>
            <a:endParaRPr/>
          </a:p>
        </p:txBody>
      </p:sp>
      <p:sp>
        <p:nvSpPr>
          <p:cNvPr id="382" name="Google Shape;382;p48"/>
          <p:cNvSpPr txBox="1"/>
          <p:nvPr>
            <p:ph idx="3" type="subTitle"/>
          </p:nvPr>
        </p:nvSpPr>
        <p:spPr>
          <a:xfrm>
            <a:off x="4836475" y="3047475"/>
            <a:ext cx="21528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Vídeo</a:t>
            </a:r>
            <a:endParaRPr/>
          </a:p>
        </p:txBody>
      </p:sp>
      <p:sp>
        <p:nvSpPr>
          <p:cNvPr id="383" name="Google Shape;383;p48"/>
          <p:cNvSpPr txBox="1"/>
          <p:nvPr>
            <p:ph idx="1" type="subTitle"/>
          </p:nvPr>
        </p:nvSpPr>
        <p:spPr>
          <a:xfrm>
            <a:off x="2159013" y="1503000"/>
            <a:ext cx="21528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Imagen</a:t>
            </a:r>
            <a:endParaRPr/>
          </a:p>
        </p:txBody>
      </p:sp>
      <p:sp>
        <p:nvSpPr>
          <p:cNvPr id="384" name="Google Shape;384;p48"/>
          <p:cNvSpPr txBox="1"/>
          <p:nvPr>
            <p:ph idx="2" type="subTitle"/>
          </p:nvPr>
        </p:nvSpPr>
        <p:spPr>
          <a:xfrm>
            <a:off x="1948113" y="1961700"/>
            <a:ext cx="23637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delinea un cuadrado rojo alrededor de las plantas de la imagen.</a:t>
            </a:r>
            <a:endParaRPr/>
          </a:p>
        </p:txBody>
      </p:sp>
      <p:sp>
        <p:nvSpPr>
          <p:cNvPr id="385" name="Google Shape;385;p48"/>
          <p:cNvSpPr/>
          <p:nvPr/>
        </p:nvSpPr>
        <p:spPr>
          <a:xfrm>
            <a:off x="4766250" y="1712700"/>
            <a:ext cx="892800" cy="892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6" name="Google Shape;386;p48"/>
          <p:cNvSpPr/>
          <p:nvPr/>
        </p:nvSpPr>
        <p:spPr>
          <a:xfrm>
            <a:off x="3489300" y="3257225"/>
            <a:ext cx="892800" cy="892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7" name="Google Shape;387;p48"/>
          <p:cNvSpPr txBox="1"/>
          <p:nvPr>
            <p:ph idx="4" type="subTitle"/>
          </p:nvPr>
        </p:nvSpPr>
        <p:spPr>
          <a:xfrm>
            <a:off x="4836463" y="3506175"/>
            <a:ext cx="23637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obtienen las imágenes del vídeo, se encuentran las plantas por imagen para luego juntar las imágenes resultantes en un vídeo.</a:t>
            </a:r>
            <a:endParaRPr/>
          </a:p>
        </p:txBody>
      </p:sp>
      <p:grpSp>
        <p:nvGrpSpPr>
          <p:cNvPr id="388" name="Google Shape;388;p48"/>
          <p:cNvGrpSpPr/>
          <p:nvPr/>
        </p:nvGrpSpPr>
        <p:grpSpPr>
          <a:xfrm>
            <a:off x="4987250" y="1938458"/>
            <a:ext cx="450804" cy="441286"/>
            <a:chOff x="6242825" y="238125"/>
            <a:chExt cx="483125" cy="483125"/>
          </a:xfrm>
        </p:grpSpPr>
        <p:sp>
          <p:nvSpPr>
            <p:cNvPr id="389" name="Google Shape;389;p48"/>
            <p:cNvSpPr/>
            <p:nvPr/>
          </p:nvSpPr>
          <p:spPr>
            <a:xfrm>
              <a:off x="6242825" y="23812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8192" y="1132"/>
                  </a:moveTo>
                  <a:lnTo>
                    <a:pt x="18192" y="2400"/>
                  </a:lnTo>
                  <a:cubicBezTo>
                    <a:pt x="17513" y="2639"/>
                    <a:pt x="17060" y="3282"/>
                    <a:pt x="17060" y="4001"/>
                  </a:cubicBezTo>
                  <a:cubicBezTo>
                    <a:pt x="17060" y="4719"/>
                    <a:pt x="17513" y="5363"/>
                    <a:pt x="18192" y="5601"/>
                  </a:cubicBezTo>
                  <a:lnTo>
                    <a:pt x="18192" y="8062"/>
                  </a:lnTo>
                  <a:cubicBezTo>
                    <a:pt x="17513" y="8300"/>
                    <a:pt x="17060" y="8944"/>
                    <a:pt x="17060" y="9662"/>
                  </a:cubicBezTo>
                  <a:cubicBezTo>
                    <a:pt x="17060" y="10381"/>
                    <a:pt x="17513" y="11024"/>
                    <a:pt x="18192" y="11263"/>
                  </a:cubicBezTo>
                  <a:lnTo>
                    <a:pt x="18192" y="13723"/>
                  </a:lnTo>
                  <a:cubicBezTo>
                    <a:pt x="17513" y="13962"/>
                    <a:pt x="17060" y="14605"/>
                    <a:pt x="17060" y="15324"/>
                  </a:cubicBezTo>
                  <a:cubicBezTo>
                    <a:pt x="17060" y="16042"/>
                    <a:pt x="17513" y="16685"/>
                    <a:pt x="18192" y="16924"/>
                  </a:cubicBezTo>
                  <a:lnTo>
                    <a:pt x="18192" y="18192"/>
                  </a:lnTo>
                  <a:lnTo>
                    <a:pt x="16924" y="18192"/>
                  </a:lnTo>
                  <a:cubicBezTo>
                    <a:pt x="16686" y="17513"/>
                    <a:pt x="16043" y="17060"/>
                    <a:pt x="15324" y="17060"/>
                  </a:cubicBezTo>
                  <a:cubicBezTo>
                    <a:pt x="14605" y="17060"/>
                    <a:pt x="13962" y="17513"/>
                    <a:pt x="13724" y="18192"/>
                  </a:cubicBezTo>
                  <a:lnTo>
                    <a:pt x="11263" y="18192"/>
                  </a:lnTo>
                  <a:cubicBezTo>
                    <a:pt x="11024" y="17513"/>
                    <a:pt x="10381" y="17060"/>
                    <a:pt x="9662" y="17060"/>
                  </a:cubicBezTo>
                  <a:cubicBezTo>
                    <a:pt x="8944" y="17060"/>
                    <a:pt x="8301" y="17513"/>
                    <a:pt x="8062" y="18192"/>
                  </a:cubicBezTo>
                  <a:lnTo>
                    <a:pt x="5601" y="18192"/>
                  </a:lnTo>
                  <a:cubicBezTo>
                    <a:pt x="5363" y="17513"/>
                    <a:pt x="4720" y="17060"/>
                    <a:pt x="4001" y="17060"/>
                  </a:cubicBezTo>
                  <a:cubicBezTo>
                    <a:pt x="3282" y="17060"/>
                    <a:pt x="2639" y="17513"/>
                    <a:pt x="2401" y="18192"/>
                  </a:cubicBezTo>
                  <a:lnTo>
                    <a:pt x="1133" y="18192"/>
                  </a:lnTo>
                  <a:lnTo>
                    <a:pt x="1133" y="16924"/>
                  </a:lnTo>
                  <a:cubicBezTo>
                    <a:pt x="1812" y="16685"/>
                    <a:pt x="2265" y="16042"/>
                    <a:pt x="2265" y="15324"/>
                  </a:cubicBezTo>
                  <a:cubicBezTo>
                    <a:pt x="2265" y="14605"/>
                    <a:pt x="1812" y="13962"/>
                    <a:pt x="1133" y="13723"/>
                  </a:cubicBezTo>
                  <a:lnTo>
                    <a:pt x="1133" y="11263"/>
                  </a:lnTo>
                  <a:cubicBezTo>
                    <a:pt x="1812" y="11024"/>
                    <a:pt x="2265" y="10381"/>
                    <a:pt x="2265" y="9662"/>
                  </a:cubicBezTo>
                  <a:cubicBezTo>
                    <a:pt x="2265" y="8944"/>
                    <a:pt x="1812" y="8300"/>
                    <a:pt x="1133" y="8062"/>
                  </a:cubicBezTo>
                  <a:lnTo>
                    <a:pt x="1133" y="5601"/>
                  </a:lnTo>
                  <a:cubicBezTo>
                    <a:pt x="1812" y="5363"/>
                    <a:pt x="2265" y="4719"/>
                    <a:pt x="2265" y="4001"/>
                  </a:cubicBezTo>
                  <a:cubicBezTo>
                    <a:pt x="2265" y="3282"/>
                    <a:pt x="1812" y="2639"/>
                    <a:pt x="1133" y="2400"/>
                  </a:cubicBezTo>
                  <a:lnTo>
                    <a:pt x="1133" y="1132"/>
                  </a:lnTo>
                  <a:lnTo>
                    <a:pt x="2401" y="1132"/>
                  </a:lnTo>
                  <a:cubicBezTo>
                    <a:pt x="2639" y="1812"/>
                    <a:pt x="3282" y="2265"/>
                    <a:pt x="4001" y="2265"/>
                  </a:cubicBezTo>
                  <a:cubicBezTo>
                    <a:pt x="4720" y="2265"/>
                    <a:pt x="5363" y="1812"/>
                    <a:pt x="5601" y="1132"/>
                  </a:cubicBezTo>
                  <a:lnTo>
                    <a:pt x="8062" y="1132"/>
                  </a:lnTo>
                  <a:cubicBezTo>
                    <a:pt x="8301" y="1812"/>
                    <a:pt x="8944" y="2265"/>
                    <a:pt x="9662" y="2265"/>
                  </a:cubicBezTo>
                  <a:cubicBezTo>
                    <a:pt x="10381" y="2265"/>
                    <a:pt x="11024" y="1812"/>
                    <a:pt x="11263" y="1132"/>
                  </a:cubicBezTo>
                  <a:lnTo>
                    <a:pt x="13724" y="1132"/>
                  </a:lnTo>
                  <a:cubicBezTo>
                    <a:pt x="13962" y="1812"/>
                    <a:pt x="14605" y="2265"/>
                    <a:pt x="15324" y="2265"/>
                  </a:cubicBezTo>
                  <a:cubicBezTo>
                    <a:pt x="16043" y="2265"/>
                    <a:pt x="16686" y="1812"/>
                    <a:pt x="16924" y="1132"/>
                  </a:cubicBezTo>
                  <a:close/>
                  <a:moveTo>
                    <a:pt x="568" y="0"/>
                  </a:moveTo>
                  <a:cubicBezTo>
                    <a:pt x="254" y="0"/>
                    <a:pt x="0" y="254"/>
                    <a:pt x="0" y="568"/>
                  </a:cubicBezTo>
                  <a:lnTo>
                    <a:pt x="0" y="2868"/>
                  </a:lnTo>
                  <a:cubicBezTo>
                    <a:pt x="0" y="3183"/>
                    <a:pt x="254" y="3436"/>
                    <a:pt x="568" y="3436"/>
                  </a:cubicBezTo>
                  <a:cubicBezTo>
                    <a:pt x="879" y="3436"/>
                    <a:pt x="1133" y="3687"/>
                    <a:pt x="1133" y="4001"/>
                  </a:cubicBezTo>
                  <a:cubicBezTo>
                    <a:pt x="1133" y="4315"/>
                    <a:pt x="879" y="4568"/>
                    <a:pt x="568" y="4568"/>
                  </a:cubicBezTo>
                  <a:cubicBezTo>
                    <a:pt x="254" y="4568"/>
                    <a:pt x="0" y="4819"/>
                    <a:pt x="0" y="5133"/>
                  </a:cubicBezTo>
                  <a:lnTo>
                    <a:pt x="0" y="8530"/>
                  </a:lnTo>
                  <a:cubicBezTo>
                    <a:pt x="0" y="8844"/>
                    <a:pt x="254" y="9098"/>
                    <a:pt x="568" y="9098"/>
                  </a:cubicBezTo>
                  <a:cubicBezTo>
                    <a:pt x="879" y="9098"/>
                    <a:pt x="1133" y="9348"/>
                    <a:pt x="1133" y="9662"/>
                  </a:cubicBezTo>
                  <a:cubicBezTo>
                    <a:pt x="1133" y="9976"/>
                    <a:pt x="879" y="10230"/>
                    <a:pt x="568" y="10230"/>
                  </a:cubicBezTo>
                  <a:cubicBezTo>
                    <a:pt x="254" y="10230"/>
                    <a:pt x="0" y="10481"/>
                    <a:pt x="0" y="10795"/>
                  </a:cubicBezTo>
                  <a:lnTo>
                    <a:pt x="0" y="14191"/>
                  </a:lnTo>
                  <a:cubicBezTo>
                    <a:pt x="0" y="14505"/>
                    <a:pt x="254" y="14759"/>
                    <a:pt x="568" y="14759"/>
                  </a:cubicBezTo>
                  <a:cubicBezTo>
                    <a:pt x="879" y="14759"/>
                    <a:pt x="1133" y="15010"/>
                    <a:pt x="1133" y="15324"/>
                  </a:cubicBezTo>
                  <a:cubicBezTo>
                    <a:pt x="1133" y="15638"/>
                    <a:pt x="879" y="15891"/>
                    <a:pt x="568" y="15891"/>
                  </a:cubicBezTo>
                  <a:cubicBezTo>
                    <a:pt x="254" y="15891"/>
                    <a:pt x="0" y="16142"/>
                    <a:pt x="0" y="16456"/>
                  </a:cubicBezTo>
                  <a:lnTo>
                    <a:pt x="0" y="18760"/>
                  </a:lnTo>
                  <a:cubicBezTo>
                    <a:pt x="0" y="19071"/>
                    <a:pt x="254" y="19324"/>
                    <a:pt x="568" y="19324"/>
                  </a:cubicBezTo>
                  <a:lnTo>
                    <a:pt x="2869" y="19324"/>
                  </a:lnTo>
                  <a:cubicBezTo>
                    <a:pt x="3183" y="19324"/>
                    <a:pt x="3436" y="19071"/>
                    <a:pt x="3436" y="18760"/>
                  </a:cubicBezTo>
                  <a:cubicBezTo>
                    <a:pt x="3436" y="18446"/>
                    <a:pt x="3687" y="18192"/>
                    <a:pt x="4001" y="18192"/>
                  </a:cubicBezTo>
                  <a:cubicBezTo>
                    <a:pt x="4315" y="18192"/>
                    <a:pt x="4569" y="18446"/>
                    <a:pt x="4569" y="18760"/>
                  </a:cubicBezTo>
                  <a:cubicBezTo>
                    <a:pt x="4569" y="19071"/>
                    <a:pt x="4819" y="19324"/>
                    <a:pt x="5133" y="19324"/>
                  </a:cubicBezTo>
                  <a:lnTo>
                    <a:pt x="8530" y="19324"/>
                  </a:lnTo>
                  <a:cubicBezTo>
                    <a:pt x="8844" y="19324"/>
                    <a:pt x="9098" y="19071"/>
                    <a:pt x="9098" y="18760"/>
                  </a:cubicBezTo>
                  <a:cubicBezTo>
                    <a:pt x="9098" y="18446"/>
                    <a:pt x="9348" y="18192"/>
                    <a:pt x="9662" y="18192"/>
                  </a:cubicBezTo>
                  <a:cubicBezTo>
                    <a:pt x="9976" y="18192"/>
                    <a:pt x="10230" y="18446"/>
                    <a:pt x="10230" y="18760"/>
                  </a:cubicBezTo>
                  <a:cubicBezTo>
                    <a:pt x="10230" y="19071"/>
                    <a:pt x="10481" y="19324"/>
                    <a:pt x="10795" y="19324"/>
                  </a:cubicBezTo>
                  <a:lnTo>
                    <a:pt x="14192" y="19324"/>
                  </a:lnTo>
                  <a:cubicBezTo>
                    <a:pt x="14506" y="19324"/>
                    <a:pt x="14759" y="19071"/>
                    <a:pt x="14759" y="18760"/>
                  </a:cubicBezTo>
                  <a:cubicBezTo>
                    <a:pt x="14759" y="18446"/>
                    <a:pt x="15010" y="18192"/>
                    <a:pt x="15324" y="18192"/>
                  </a:cubicBezTo>
                  <a:cubicBezTo>
                    <a:pt x="15638" y="18192"/>
                    <a:pt x="15892" y="18446"/>
                    <a:pt x="15892" y="18760"/>
                  </a:cubicBezTo>
                  <a:cubicBezTo>
                    <a:pt x="15892" y="19071"/>
                    <a:pt x="16142" y="19324"/>
                    <a:pt x="16456" y="19324"/>
                  </a:cubicBezTo>
                  <a:lnTo>
                    <a:pt x="18760" y="19324"/>
                  </a:lnTo>
                  <a:cubicBezTo>
                    <a:pt x="19071" y="19324"/>
                    <a:pt x="19325" y="19071"/>
                    <a:pt x="19325" y="18760"/>
                  </a:cubicBezTo>
                  <a:lnTo>
                    <a:pt x="19325" y="16456"/>
                  </a:lnTo>
                  <a:cubicBezTo>
                    <a:pt x="19325" y="16142"/>
                    <a:pt x="19071" y="15891"/>
                    <a:pt x="18760" y="15891"/>
                  </a:cubicBezTo>
                  <a:cubicBezTo>
                    <a:pt x="18446" y="15891"/>
                    <a:pt x="18192" y="15638"/>
                    <a:pt x="18192" y="15324"/>
                  </a:cubicBezTo>
                  <a:cubicBezTo>
                    <a:pt x="18192" y="15010"/>
                    <a:pt x="18446" y="14759"/>
                    <a:pt x="18760" y="14759"/>
                  </a:cubicBezTo>
                  <a:cubicBezTo>
                    <a:pt x="19071" y="14759"/>
                    <a:pt x="19325" y="14505"/>
                    <a:pt x="19325" y="14191"/>
                  </a:cubicBezTo>
                  <a:lnTo>
                    <a:pt x="19325" y="10795"/>
                  </a:lnTo>
                  <a:cubicBezTo>
                    <a:pt x="19325" y="10481"/>
                    <a:pt x="19071" y="10230"/>
                    <a:pt x="18760" y="10230"/>
                  </a:cubicBezTo>
                  <a:cubicBezTo>
                    <a:pt x="18446" y="10230"/>
                    <a:pt x="18192" y="9976"/>
                    <a:pt x="18192" y="9662"/>
                  </a:cubicBezTo>
                  <a:cubicBezTo>
                    <a:pt x="18192" y="9348"/>
                    <a:pt x="18446" y="9098"/>
                    <a:pt x="18760" y="9098"/>
                  </a:cubicBezTo>
                  <a:cubicBezTo>
                    <a:pt x="19071" y="9098"/>
                    <a:pt x="19325" y="8844"/>
                    <a:pt x="19325" y="8530"/>
                  </a:cubicBezTo>
                  <a:lnTo>
                    <a:pt x="19325" y="5133"/>
                  </a:lnTo>
                  <a:cubicBezTo>
                    <a:pt x="19325" y="4819"/>
                    <a:pt x="19071" y="4568"/>
                    <a:pt x="18760" y="4568"/>
                  </a:cubicBezTo>
                  <a:cubicBezTo>
                    <a:pt x="18446" y="4568"/>
                    <a:pt x="18192" y="4315"/>
                    <a:pt x="18192" y="4001"/>
                  </a:cubicBezTo>
                  <a:cubicBezTo>
                    <a:pt x="18192" y="3687"/>
                    <a:pt x="18446" y="3436"/>
                    <a:pt x="18760" y="3436"/>
                  </a:cubicBezTo>
                  <a:cubicBezTo>
                    <a:pt x="19071" y="3436"/>
                    <a:pt x="19325" y="3183"/>
                    <a:pt x="19325" y="2868"/>
                  </a:cubicBezTo>
                  <a:lnTo>
                    <a:pt x="19325" y="568"/>
                  </a:lnTo>
                  <a:cubicBezTo>
                    <a:pt x="19325" y="254"/>
                    <a:pt x="19071" y="0"/>
                    <a:pt x="18760" y="0"/>
                  </a:cubicBezTo>
                  <a:lnTo>
                    <a:pt x="16456" y="0"/>
                  </a:lnTo>
                  <a:cubicBezTo>
                    <a:pt x="16142" y="0"/>
                    <a:pt x="15892" y="254"/>
                    <a:pt x="15892" y="568"/>
                  </a:cubicBezTo>
                  <a:cubicBezTo>
                    <a:pt x="15892" y="879"/>
                    <a:pt x="15638" y="1132"/>
                    <a:pt x="15324" y="1132"/>
                  </a:cubicBezTo>
                  <a:cubicBezTo>
                    <a:pt x="15010" y="1132"/>
                    <a:pt x="14759" y="879"/>
                    <a:pt x="14759" y="568"/>
                  </a:cubicBezTo>
                  <a:cubicBezTo>
                    <a:pt x="14759" y="254"/>
                    <a:pt x="14506" y="0"/>
                    <a:pt x="14192" y="0"/>
                  </a:cubicBezTo>
                  <a:lnTo>
                    <a:pt x="10795" y="0"/>
                  </a:lnTo>
                  <a:cubicBezTo>
                    <a:pt x="10481" y="0"/>
                    <a:pt x="10230" y="254"/>
                    <a:pt x="10230" y="568"/>
                  </a:cubicBezTo>
                  <a:cubicBezTo>
                    <a:pt x="10230" y="879"/>
                    <a:pt x="9976" y="1132"/>
                    <a:pt x="9662" y="1132"/>
                  </a:cubicBezTo>
                  <a:cubicBezTo>
                    <a:pt x="9348" y="1132"/>
                    <a:pt x="9098" y="879"/>
                    <a:pt x="9098" y="568"/>
                  </a:cubicBezTo>
                  <a:cubicBezTo>
                    <a:pt x="9098" y="254"/>
                    <a:pt x="8844" y="0"/>
                    <a:pt x="8530" y="0"/>
                  </a:cubicBezTo>
                  <a:lnTo>
                    <a:pt x="5133" y="0"/>
                  </a:lnTo>
                  <a:cubicBezTo>
                    <a:pt x="4819" y="0"/>
                    <a:pt x="4569" y="254"/>
                    <a:pt x="4569" y="568"/>
                  </a:cubicBezTo>
                  <a:cubicBezTo>
                    <a:pt x="4569" y="879"/>
                    <a:pt x="4315" y="1132"/>
                    <a:pt x="4001" y="1132"/>
                  </a:cubicBezTo>
                  <a:cubicBezTo>
                    <a:pt x="3687" y="1132"/>
                    <a:pt x="3436" y="879"/>
                    <a:pt x="3436" y="568"/>
                  </a:cubicBezTo>
                  <a:cubicBezTo>
                    <a:pt x="3436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0" name="Google Shape;390;p48"/>
            <p:cNvSpPr/>
            <p:nvPr/>
          </p:nvSpPr>
          <p:spPr>
            <a:xfrm>
              <a:off x="6328725" y="32402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11323" y="1132"/>
                  </a:moveTo>
                  <a:lnTo>
                    <a:pt x="11323" y="5991"/>
                  </a:lnTo>
                  <a:lnTo>
                    <a:pt x="10025" y="4692"/>
                  </a:lnTo>
                  <a:cubicBezTo>
                    <a:pt x="9913" y="4582"/>
                    <a:pt x="9768" y="4527"/>
                    <a:pt x="9623" y="4527"/>
                  </a:cubicBezTo>
                  <a:cubicBezTo>
                    <a:pt x="9478" y="4527"/>
                    <a:pt x="9333" y="4582"/>
                    <a:pt x="9222" y="4692"/>
                  </a:cubicBezTo>
                  <a:lnTo>
                    <a:pt x="6498" y="7419"/>
                  </a:lnTo>
                  <a:lnTo>
                    <a:pt x="4303" y="5773"/>
                  </a:lnTo>
                  <a:cubicBezTo>
                    <a:pt x="4201" y="5698"/>
                    <a:pt x="4081" y="5661"/>
                    <a:pt x="3962" y="5661"/>
                  </a:cubicBezTo>
                  <a:cubicBezTo>
                    <a:pt x="3824" y="5661"/>
                    <a:pt x="3687" y="5711"/>
                    <a:pt x="3578" y="5810"/>
                  </a:cubicBezTo>
                  <a:lnTo>
                    <a:pt x="1133" y="8053"/>
                  </a:lnTo>
                  <a:lnTo>
                    <a:pt x="1133" y="1132"/>
                  </a:lnTo>
                  <a:close/>
                  <a:moveTo>
                    <a:pt x="4001" y="6960"/>
                  </a:moveTo>
                  <a:lnTo>
                    <a:pt x="5689" y="8228"/>
                  </a:lnTo>
                  <a:lnTo>
                    <a:pt x="2594" y="11323"/>
                  </a:lnTo>
                  <a:lnTo>
                    <a:pt x="1133" y="11323"/>
                  </a:lnTo>
                  <a:lnTo>
                    <a:pt x="1133" y="9590"/>
                  </a:lnTo>
                  <a:lnTo>
                    <a:pt x="4001" y="6960"/>
                  </a:lnTo>
                  <a:close/>
                  <a:moveTo>
                    <a:pt x="9623" y="5894"/>
                  </a:moveTo>
                  <a:lnTo>
                    <a:pt x="11323" y="7594"/>
                  </a:lnTo>
                  <a:lnTo>
                    <a:pt x="11323" y="11323"/>
                  </a:lnTo>
                  <a:lnTo>
                    <a:pt x="4197" y="11323"/>
                  </a:lnTo>
                  <a:lnTo>
                    <a:pt x="9623" y="5894"/>
                  </a:lnTo>
                  <a:close/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lnTo>
                    <a:pt x="0" y="11888"/>
                  </a:lnTo>
                  <a:cubicBezTo>
                    <a:pt x="0" y="12202"/>
                    <a:pt x="251" y="12455"/>
                    <a:pt x="565" y="12455"/>
                  </a:cubicBezTo>
                  <a:lnTo>
                    <a:pt x="11888" y="12455"/>
                  </a:lnTo>
                  <a:cubicBezTo>
                    <a:pt x="12202" y="12455"/>
                    <a:pt x="12456" y="12202"/>
                    <a:pt x="12456" y="11888"/>
                  </a:cubicBezTo>
                  <a:lnTo>
                    <a:pt x="12456" y="565"/>
                  </a:lnTo>
                  <a:cubicBezTo>
                    <a:pt x="12456" y="251"/>
                    <a:pt x="12202" y="0"/>
                    <a:pt x="118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1" name="Google Shape;391;p48"/>
            <p:cNvSpPr/>
            <p:nvPr/>
          </p:nvSpPr>
          <p:spPr>
            <a:xfrm>
              <a:off x="6441950" y="380575"/>
              <a:ext cx="88275" cy="85000"/>
            </a:xfrm>
            <a:custGeom>
              <a:rect b="b" l="l" r="r" t="t"/>
              <a:pathLst>
                <a:path extrusionOk="0" h="3400" w="3531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2" name="Google Shape;392;p48"/>
          <p:cNvGrpSpPr/>
          <p:nvPr/>
        </p:nvGrpSpPr>
        <p:grpSpPr>
          <a:xfrm>
            <a:off x="3710300" y="3482967"/>
            <a:ext cx="450818" cy="441315"/>
            <a:chOff x="4452900" y="861750"/>
            <a:chExt cx="489700" cy="424750"/>
          </a:xfrm>
        </p:grpSpPr>
        <p:sp>
          <p:nvSpPr>
            <p:cNvPr id="393" name="Google Shape;393;p48"/>
            <p:cNvSpPr/>
            <p:nvPr/>
          </p:nvSpPr>
          <p:spPr>
            <a:xfrm>
              <a:off x="4452900" y="861750"/>
              <a:ext cx="489700" cy="424750"/>
            </a:xfrm>
            <a:custGeom>
              <a:rect b="b" l="l" r="r" t="t"/>
              <a:pathLst>
                <a:path extrusionOk="0" h="16990" w="19588">
                  <a:moveTo>
                    <a:pt x="3660" y="1137"/>
                  </a:moveTo>
                  <a:cubicBezTo>
                    <a:pt x="4575" y="1137"/>
                    <a:pt x="5402" y="1687"/>
                    <a:pt x="5752" y="2532"/>
                  </a:cubicBezTo>
                  <a:cubicBezTo>
                    <a:pt x="6102" y="3380"/>
                    <a:pt x="5909" y="4353"/>
                    <a:pt x="5260" y="5002"/>
                  </a:cubicBezTo>
                  <a:cubicBezTo>
                    <a:pt x="4828" y="5434"/>
                    <a:pt x="4249" y="5664"/>
                    <a:pt x="3660" y="5664"/>
                  </a:cubicBezTo>
                  <a:cubicBezTo>
                    <a:pt x="3368" y="5664"/>
                    <a:pt x="3073" y="5607"/>
                    <a:pt x="2793" y="5491"/>
                  </a:cubicBezTo>
                  <a:cubicBezTo>
                    <a:pt x="1948" y="5141"/>
                    <a:pt x="1395" y="4317"/>
                    <a:pt x="1395" y="3402"/>
                  </a:cubicBezTo>
                  <a:cubicBezTo>
                    <a:pt x="1395" y="2149"/>
                    <a:pt x="2410" y="1137"/>
                    <a:pt x="3660" y="1137"/>
                  </a:cubicBezTo>
                  <a:close/>
                  <a:moveTo>
                    <a:pt x="10453" y="1137"/>
                  </a:moveTo>
                  <a:cubicBezTo>
                    <a:pt x="11043" y="1137"/>
                    <a:pt x="11622" y="1366"/>
                    <a:pt x="12054" y="1798"/>
                  </a:cubicBezTo>
                  <a:cubicBezTo>
                    <a:pt x="12703" y="2447"/>
                    <a:pt x="12896" y="3420"/>
                    <a:pt x="12546" y="4268"/>
                  </a:cubicBezTo>
                  <a:cubicBezTo>
                    <a:pt x="12196" y="5114"/>
                    <a:pt x="11368" y="5666"/>
                    <a:pt x="10453" y="5666"/>
                  </a:cubicBezTo>
                  <a:cubicBezTo>
                    <a:pt x="9203" y="5663"/>
                    <a:pt x="8189" y="4652"/>
                    <a:pt x="8189" y="3402"/>
                  </a:cubicBezTo>
                  <a:cubicBezTo>
                    <a:pt x="8189" y="2484"/>
                    <a:pt x="8741" y="1659"/>
                    <a:pt x="9587" y="1309"/>
                  </a:cubicBezTo>
                  <a:cubicBezTo>
                    <a:pt x="9867" y="1193"/>
                    <a:pt x="10161" y="1137"/>
                    <a:pt x="10453" y="1137"/>
                  </a:cubicBezTo>
                  <a:close/>
                  <a:moveTo>
                    <a:pt x="14983" y="9063"/>
                  </a:moveTo>
                  <a:lnTo>
                    <a:pt x="14983" y="13592"/>
                  </a:lnTo>
                  <a:lnTo>
                    <a:pt x="13850" y="13592"/>
                  </a:lnTo>
                  <a:lnTo>
                    <a:pt x="13850" y="9063"/>
                  </a:lnTo>
                  <a:close/>
                  <a:moveTo>
                    <a:pt x="18455" y="7276"/>
                  </a:moveTo>
                  <a:lnTo>
                    <a:pt x="18455" y="15377"/>
                  </a:lnTo>
                  <a:lnTo>
                    <a:pt x="16115" y="13849"/>
                  </a:lnTo>
                  <a:lnTo>
                    <a:pt x="16115" y="8803"/>
                  </a:lnTo>
                  <a:lnTo>
                    <a:pt x="18455" y="7276"/>
                  </a:lnTo>
                  <a:close/>
                  <a:moveTo>
                    <a:pt x="12153" y="6799"/>
                  </a:moveTo>
                  <a:cubicBezTo>
                    <a:pt x="12464" y="6799"/>
                    <a:pt x="12718" y="7049"/>
                    <a:pt x="12718" y="7363"/>
                  </a:cubicBezTo>
                  <a:lnTo>
                    <a:pt x="12718" y="15289"/>
                  </a:lnTo>
                  <a:cubicBezTo>
                    <a:pt x="12718" y="15603"/>
                    <a:pt x="12464" y="15857"/>
                    <a:pt x="12153" y="15857"/>
                  </a:cubicBezTo>
                  <a:lnTo>
                    <a:pt x="1963" y="15857"/>
                  </a:lnTo>
                  <a:cubicBezTo>
                    <a:pt x="1649" y="15857"/>
                    <a:pt x="1395" y="15603"/>
                    <a:pt x="1395" y="15289"/>
                  </a:cubicBezTo>
                  <a:lnTo>
                    <a:pt x="1395" y="7363"/>
                  </a:lnTo>
                  <a:cubicBezTo>
                    <a:pt x="1395" y="7049"/>
                    <a:pt x="1649" y="6799"/>
                    <a:pt x="1963" y="6799"/>
                  </a:cubicBezTo>
                  <a:close/>
                  <a:moveTo>
                    <a:pt x="3656" y="0"/>
                  </a:moveTo>
                  <a:cubicBezTo>
                    <a:pt x="3623" y="0"/>
                    <a:pt x="3590" y="1"/>
                    <a:pt x="3557" y="2"/>
                  </a:cubicBezTo>
                  <a:cubicBezTo>
                    <a:pt x="2198" y="44"/>
                    <a:pt x="997" y="889"/>
                    <a:pt x="498" y="2155"/>
                  </a:cubicBezTo>
                  <a:cubicBezTo>
                    <a:pt x="0" y="3417"/>
                    <a:pt x="305" y="4857"/>
                    <a:pt x="1271" y="5811"/>
                  </a:cubicBezTo>
                  <a:cubicBezTo>
                    <a:pt x="658" y="6086"/>
                    <a:pt x="263" y="6693"/>
                    <a:pt x="263" y="7363"/>
                  </a:cubicBezTo>
                  <a:lnTo>
                    <a:pt x="263" y="15289"/>
                  </a:lnTo>
                  <a:cubicBezTo>
                    <a:pt x="263" y="16228"/>
                    <a:pt x="1024" y="16986"/>
                    <a:pt x="1963" y="16989"/>
                  </a:cubicBezTo>
                  <a:lnTo>
                    <a:pt x="12153" y="16989"/>
                  </a:lnTo>
                  <a:cubicBezTo>
                    <a:pt x="13089" y="16986"/>
                    <a:pt x="13850" y="16228"/>
                    <a:pt x="13850" y="15289"/>
                  </a:cubicBezTo>
                  <a:lnTo>
                    <a:pt x="13850" y="14725"/>
                  </a:lnTo>
                  <a:lnTo>
                    <a:pt x="15381" y="14725"/>
                  </a:lnTo>
                  <a:lnTo>
                    <a:pt x="18712" y="16896"/>
                  </a:lnTo>
                  <a:cubicBezTo>
                    <a:pt x="18810" y="16959"/>
                    <a:pt x="18916" y="16988"/>
                    <a:pt x="19020" y="16988"/>
                  </a:cubicBezTo>
                  <a:cubicBezTo>
                    <a:pt x="19315" y="16988"/>
                    <a:pt x="19587" y="16754"/>
                    <a:pt x="19587" y="16422"/>
                  </a:cubicBezTo>
                  <a:lnTo>
                    <a:pt x="19587" y="6231"/>
                  </a:lnTo>
                  <a:cubicBezTo>
                    <a:pt x="19587" y="6023"/>
                    <a:pt x="19473" y="5832"/>
                    <a:pt x="19291" y="5733"/>
                  </a:cubicBezTo>
                  <a:cubicBezTo>
                    <a:pt x="19206" y="5687"/>
                    <a:pt x="19114" y="5664"/>
                    <a:pt x="19021" y="5664"/>
                  </a:cubicBezTo>
                  <a:cubicBezTo>
                    <a:pt x="18913" y="5664"/>
                    <a:pt x="18806" y="5695"/>
                    <a:pt x="18712" y="5757"/>
                  </a:cubicBezTo>
                  <a:lnTo>
                    <a:pt x="15381" y="7931"/>
                  </a:lnTo>
                  <a:lnTo>
                    <a:pt x="13850" y="7931"/>
                  </a:lnTo>
                  <a:lnTo>
                    <a:pt x="13850" y="7363"/>
                  </a:lnTo>
                  <a:cubicBezTo>
                    <a:pt x="13850" y="6693"/>
                    <a:pt x="13455" y="6086"/>
                    <a:pt x="12842" y="5811"/>
                  </a:cubicBezTo>
                  <a:cubicBezTo>
                    <a:pt x="13808" y="4857"/>
                    <a:pt x="14113" y="3417"/>
                    <a:pt x="13615" y="2155"/>
                  </a:cubicBezTo>
                  <a:cubicBezTo>
                    <a:pt x="13117" y="889"/>
                    <a:pt x="11915" y="44"/>
                    <a:pt x="10556" y="2"/>
                  </a:cubicBezTo>
                  <a:cubicBezTo>
                    <a:pt x="10523" y="1"/>
                    <a:pt x="10490" y="0"/>
                    <a:pt x="10457" y="0"/>
                  </a:cubicBezTo>
                  <a:cubicBezTo>
                    <a:pt x="9137" y="0"/>
                    <a:pt x="7933" y="763"/>
                    <a:pt x="7374" y="1967"/>
                  </a:cubicBezTo>
                  <a:cubicBezTo>
                    <a:pt x="6800" y="3199"/>
                    <a:pt x="7017" y="4652"/>
                    <a:pt x="7926" y="5666"/>
                  </a:cubicBezTo>
                  <a:lnTo>
                    <a:pt x="6190" y="5666"/>
                  </a:lnTo>
                  <a:cubicBezTo>
                    <a:pt x="7096" y="4652"/>
                    <a:pt x="7313" y="3199"/>
                    <a:pt x="6740" y="1967"/>
                  </a:cubicBezTo>
                  <a:cubicBezTo>
                    <a:pt x="6180" y="763"/>
                    <a:pt x="4976" y="0"/>
                    <a:pt x="3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4" name="Google Shape;394;p48"/>
            <p:cNvSpPr/>
            <p:nvPr/>
          </p:nvSpPr>
          <p:spPr>
            <a:xfrm>
              <a:off x="4572675" y="1074100"/>
              <a:ext cx="115375" cy="141625"/>
            </a:xfrm>
            <a:custGeom>
              <a:rect b="b" l="l" r="r" t="t"/>
              <a:pathLst>
                <a:path extrusionOk="0" h="5665" w="4615">
                  <a:moveTo>
                    <a:pt x="1133" y="1626"/>
                  </a:moveTo>
                  <a:lnTo>
                    <a:pt x="2945" y="2834"/>
                  </a:lnTo>
                  <a:lnTo>
                    <a:pt x="1133" y="4041"/>
                  </a:lnTo>
                  <a:lnTo>
                    <a:pt x="1133" y="1626"/>
                  </a:lnTo>
                  <a:close/>
                  <a:moveTo>
                    <a:pt x="569" y="1"/>
                  </a:moveTo>
                  <a:cubicBezTo>
                    <a:pt x="274" y="1"/>
                    <a:pt x="1" y="236"/>
                    <a:pt x="1" y="569"/>
                  </a:cubicBezTo>
                  <a:lnTo>
                    <a:pt x="1" y="5098"/>
                  </a:lnTo>
                  <a:cubicBezTo>
                    <a:pt x="1" y="5430"/>
                    <a:pt x="275" y="5665"/>
                    <a:pt x="571" y="5665"/>
                  </a:cubicBezTo>
                  <a:cubicBezTo>
                    <a:pt x="676" y="5665"/>
                    <a:pt x="784" y="5635"/>
                    <a:pt x="883" y="5569"/>
                  </a:cubicBezTo>
                  <a:lnTo>
                    <a:pt x="4280" y="3305"/>
                  </a:lnTo>
                  <a:cubicBezTo>
                    <a:pt x="4615" y="3078"/>
                    <a:pt x="4615" y="2583"/>
                    <a:pt x="4280" y="2360"/>
                  </a:cubicBezTo>
                  <a:lnTo>
                    <a:pt x="4280" y="2363"/>
                  </a:lnTo>
                  <a:lnTo>
                    <a:pt x="883" y="98"/>
                  </a:lnTo>
                  <a:cubicBezTo>
                    <a:pt x="783" y="31"/>
                    <a:pt x="674" y="1"/>
                    <a:pt x="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5" name="Google Shape;395;p48"/>
            <p:cNvSpPr/>
            <p:nvPr/>
          </p:nvSpPr>
          <p:spPr>
            <a:xfrm>
              <a:off x="4714225" y="1060000"/>
              <a:ext cx="28325" cy="28350"/>
            </a:xfrm>
            <a:custGeom>
              <a:rect b="b" l="l" r="r" t="t"/>
              <a:pathLst>
                <a:path extrusionOk="0" h="1134" w="1133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3" y="879"/>
                    <a:pt x="1133" y="565"/>
                  </a:cubicBezTo>
                  <a:cubicBezTo>
                    <a:pt x="1133" y="251"/>
                    <a:pt x="879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9"/>
          <p:cNvSpPr txBox="1"/>
          <p:nvPr>
            <p:ph type="title"/>
          </p:nvPr>
        </p:nvSpPr>
        <p:spPr>
          <a:xfrm>
            <a:off x="4254400" y="2703113"/>
            <a:ext cx="4351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401" name="Google Shape;401;p49"/>
          <p:cNvSpPr txBox="1"/>
          <p:nvPr>
            <p:ph idx="1" type="subTitle"/>
          </p:nvPr>
        </p:nvSpPr>
        <p:spPr>
          <a:xfrm>
            <a:off x="4254400" y="3601550"/>
            <a:ext cx="27741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 y resultados</a:t>
            </a:r>
            <a:endParaRPr/>
          </a:p>
        </p:txBody>
      </p:sp>
      <p:sp>
        <p:nvSpPr>
          <p:cNvPr id="402" name="Google Shape;402;p49"/>
          <p:cNvSpPr txBox="1"/>
          <p:nvPr>
            <p:ph idx="2" type="title"/>
          </p:nvPr>
        </p:nvSpPr>
        <p:spPr>
          <a:xfrm>
            <a:off x="4252800" y="1849388"/>
            <a:ext cx="791400" cy="4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403" name="Google Shape;4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0" y="1108800"/>
            <a:ext cx="3113925" cy="331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50"/>
          <p:cNvGrpSpPr/>
          <p:nvPr/>
        </p:nvGrpSpPr>
        <p:grpSpPr>
          <a:xfrm>
            <a:off x="1154700" y="1700475"/>
            <a:ext cx="3570600" cy="2598600"/>
            <a:chOff x="1154700" y="1893100"/>
            <a:chExt cx="3570600" cy="2598600"/>
          </a:xfrm>
        </p:grpSpPr>
        <p:sp>
          <p:nvSpPr>
            <p:cNvPr id="409" name="Google Shape;409;p50"/>
            <p:cNvSpPr/>
            <p:nvPr/>
          </p:nvSpPr>
          <p:spPr>
            <a:xfrm>
              <a:off x="1154700" y="2706863"/>
              <a:ext cx="1993200" cy="97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0"/>
            <p:cNvSpPr/>
            <p:nvPr/>
          </p:nvSpPr>
          <p:spPr>
            <a:xfrm>
              <a:off x="3053200" y="3146375"/>
              <a:ext cx="814800" cy="92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0"/>
            <p:cNvSpPr/>
            <p:nvPr/>
          </p:nvSpPr>
          <p:spPr>
            <a:xfrm rot="-5400000">
              <a:off x="2565150" y="3146350"/>
              <a:ext cx="2598600" cy="92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0"/>
            <p:cNvSpPr/>
            <p:nvPr/>
          </p:nvSpPr>
          <p:spPr>
            <a:xfrm>
              <a:off x="3910500" y="1893100"/>
              <a:ext cx="814800" cy="92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0"/>
            <p:cNvSpPr/>
            <p:nvPr/>
          </p:nvSpPr>
          <p:spPr>
            <a:xfrm>
              <a:off x="3910500" y="4399600"/>
              <a:ext cx="814800" cy="92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0"/>
            <p:cNvSpPr/>
            <p:nvPr/>
          </p:nvSpPr>
          <p:spPr>
            <a:xfrm>
              <a:off x="3910500" y="3553225"/>
              <a:ext cx="814800" cy="92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0"/>
            <p:cNvSpPr/>
            <p:nvPr/>
          </p:nvSpPr>
          <p:spPr>
            <a:xfrm>
              <a:off x="3910500" y="2723163"/>
              <a:ext cx="814800" cy="92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50"/>
          <p:cNvSpPr txBox="1"/>
          <p:nvPr>
            <p:ph type="title"/>
          </p:nvPr>
        </p:nvSpPr>
        <p:spPr>
          <a:xfrm>
            <a:off x="713225" y="527373"/>
            <a:ext cx="3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417" name="Google Shape;417;p50"/>
          <p:cNvSpPr/>
          <p:nvPr/>
        </p:nvSpPr>
        <p:spPr>
          <a:xfrm>
            <a:off x="8915400" y="-54100"/>
            <a:ext cx="228600" cy="52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0"/>
          <p:cNvSpPr txBox="1"/>
          <p:nvPr>
            <p:ph idx="4294967295" type="subTitle"/>
          </p:nvPr>
        </p:nvSpPr>
        <p:spPr>
          <a:xfrm>
            <a:off x="1597625" y="2794425"/>
            <a:ext cx="11328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Resultado</a:t>
            </a:r>
            <a:endParaRPr sz="21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9" name="Google Shape;419;p50"/>
          <p:cNvSpPr txBox="1"/>
          <p:nvPr>
            <p:ph idx="4294967295" type="subTitle"/>
          </p:nvPr>
        </p:nvSpPr>
        <p:spPr>
          <a:xfrm>
            <a:off x="4725300" y="1541175"/>
            <a:ext cx="1270800" cy="4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Bebas Neue"/>
                <a:ea typeface="Bebas Neue"/>
                <a:cs typeface="Bebas Neue"/>
                <a:sym typeface="Bebas Neue"/>
              </a:rPr>
              <a:t>Color</a:t>
            </a:r>
            <a:endParaRPr sz="21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0" name="Google Shape;420;p50"/>
          <p:cNvSpPr txBox="1"/>
          <p:nvPr>
            <p:ph idx="4294967295" type="subTitle"/>
          </p:nvPr>
        </p:nvSpPr>
        <p:spPr>
          <a:xfrm>
            <a:off x="5918163" y="1460163"/>
            <a:ext cx="199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Reconocimiento de plantas de color verde.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421" name="Google Shape;421;p50"/>
          <p:cNvSpPr txBox="1"/>
          <p:nvPr>
            <p:ph idx="4294967295" type="subTitle"/>
          </p:nvPr>
        </p:nvSpPr>
        <p:spPr>
          <a:xfrm>
            <a:off x="4725300" y="2371238"/>
            <a:ext cx="1270800" cy="4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Bebas Neue"/>
                <a:ea typeface="Bebas Neue"/>
                <a:cs typeface="Bebas Neue"/>
                <a:sym typeface="Bebas Neue"/>
              </a:rPr>
              <a:t>canal</a:t>
            </a:r>
            <a:endParaRPr sz="21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2" name="Google Shape;422;p50"/>
          <p:cNvSpPr txBox="1"/>
          <p:nvPr>
            <p:ph idx="4294967295" type="subTitle"/>
          </p:nvPr>
        </p:nvSpPr>
        <p:spPr>
          <a:xfrm>
            <a:off x="5918163" y="2290225"/>
            <a:ext cx="199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Descomposición de la imagen en múltiples canales para el mejor análisis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423" name="Google Shape;423;p50"/>
          <p:cNvSpPr txBox="1"/>
          <p:nvPr>
            <p:ph idx="4294967295" type="subTitle"/>
          </p:nvPr>
        </p:nvSpPr>
        <p:spPr>
          <a:xfrm>
            <a:off x="4725300" y="3209475"/>
            <a:ext cx="1270800" cy="4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Bebas Neue"/>
                <a:ea typeface="Bebas Neue"/>
                <a:cs typeface="Bebas Neue"/>
                <a:sym typeface="Bebas Neue"/>
              </a:rPr>
              <a:t>Grafo</a:t>
            </a:r>
            <a:endParaRPr sz="21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4" name="Google Shape;424;p50"/>
          <p:cNvSpPr txBox="1"/>
          <p:nvPr>
            <p:ph idx="4294967295" type="subTitle"/>
          </p:nvPr>
        </p:nvSpPr>
        <p:spPr>
          <a:xfrm>
            <a:off x="5918163" y="3168963"/>
            <a:ext cx="199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Uso del grafo para la limpieza e identificación de las plantas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425" name="Google Shape;425;p50"/>
          <p:cNvSpPr txBox="1"/>
          <p:nvPr>
            <p:ph idx="4294967295" type="subTitle"/>
          </p:nvPr>
        </p:nvSpPr>
        <p:spPr>
          <a:xfrm>
            <a:off x="4725300" y="4047725"/>
            <a:ext cx="1270800" cy="4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Bebas Neue"/>
                <a:ea typeface="Bebas Neue"/>
                <a:cs typeface="Bebas Neue"/>
                <a:sym typeface="Bebas Neue"/>
              </a:rPr>
              <a:t>train</a:t>
            </a:r>
            <a:endParaRPr sz="21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6" name="Google Shape;426;p50"/>
          <p:cNvSpPr txBox="1"/>
          <p:nvPr>
            <p:ph idx="4294967295" type="subTitle"/>
          </p:nvPr>
        </p:nvSpPr>
        <p:spPr>
          <a:xfrm>
            <a:off x="5918163" y="4136788"/>
            <a:ext cx="199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Entregar coordenadas Yolov para el entrenamiento de un modelo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"/>
          <p:cNvSpPr txBox="1"/>
          <p:nvPr>
            <p:ph type="title"/>
          </p:nvPr>
        </p:nvSpPr>
        <p:spPr>
          <a:xfrm>
            <a:off x="713225" y="539500"/>
            <a:ext cx="303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Yolov5 vs grafos</a:t>
            </a:r>
            <a:endParaRPr/>
          </a:p>
        </p:txBody>
      </p:sp>
      <p:sp>
        <p:nvSpPr>
          <p:cNvPr id="432" name="Google Shape;432;p51"/>
          <p:cNvSpPr/>
          <p:nvPr/>
        </p:nvSpPr>
        <p:spPr>
          <a:xfrm>
            <a:off x="8915400" y="-54100"/>
            <a:ext cx="228600" cy="52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33" name="Google Shape;433;p51"/>
          <p:cNvGraphicFramePr/>
          <p:nvPr/>
        </p:nvGraphicFramePr>
        <p:xfrm>
          <a:off x="0" y="116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{BF5B8A05-0A62-4741-9B64-D2BE27381FA8}</a:tableStyleId>
              </a:tblPr>
              <a:tblGrid>
                <a:gridCol w="2825575"/>
                <a:gridCol w="6017675"/>
              </a:tblGrid>
              <a:tr h="47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Análisis</a:t>
                      </a:r>
                      <a:endParaRPr sz="2100">
                        <a:solidFill>
                          <a:schemeClr val="dk2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Identificación de verdes</a:t>
                      </a:r>
                      <a:endParaRPr sz="21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Josefin Sans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Identifica todo objeto que parezca al verde de una planta.</a:t>
                      </a:r>
                      <a:endParaRPr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Josefin Sans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En algunas ocasiones identifica toda la imagen como una planta.</a:t>
                      </a:r>
                      <a:endParaRPr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Josefin Sans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Dependiente de la cantidad de luz.</a:t>
                      </a:r>
                      <a:endParaRPr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Josefin Sans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Aunque no requiere de un gran proceso de entrenamiento sigue teniendo el problema de identificar plantas de forma eficiente.</a:t>
                      </a:r>
                      <a:endParaRPr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lt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Yolov5 modelo por defecto</a:t>
                      </a:r>
                      <a:endParaRPr sz="2100">
                        <a:solidFill>
                          <a:schemeClr val="lt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Josefin Sans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Identifica las plantas que vienen en una maceta.</a:t>
                      </a:r>
                      <a:endParaRPr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Josefin Sans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Confunde la maceta por una zanahoria u otro tipo de objeto extraño.</a:t>
                      </a:r>
                      <a:endParaRPr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Josefin Sans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En algunas ocasiones identifica la planta como otro objeto, como un brócoli.</a:t>
                      </a:r>
                      <a:endParaRPr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Josefin Sans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Es dependiente del modelo.</a:t>
                      </a:r>
                      <a:endParaRPr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Josefin Sans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Requiere un dataset de entrenamiento grande para su mejora.</a:t>
                      </a:r>
                      <a:endParaRPr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4"/>
          <p:cNvPicPr preferRelativeResize="0"/>
          <p:nvPr/>
        </p:nvPicPr>
        <p:blipFill rotWithShape="1">
          <a:blip r:embed="rId3">
            <a:alphaModFix/>
          </a:blip>
          <a:srcRect b="0" l="2606" r="2606" t="0"/>
          <a:stretch/>
        </p:blipFill>
        <p:spPr>
          <a:xfrm>
            <a:off x="5697325" y="1099225"/>
            <a:ext cx="3142800" cy="33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4"/>
          <p:cNvSpPr txBox="1"/>
          <p:nvPr>
            <p:ph type="title"/>
          </p:nvPr>
        </p:nvSpPr>
        <p:spPr>
          <a:xfrm>
            <a:off x="716375" y="526525"/>
            <a:ext cx="32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contenido</a:t>
            </a:r>
            <a:endParaRPr/>
          </a:p>
        </p:txBody>
      </p:sp>
      <p:sp>
        <p:nvSpPr>
          <p:cNvPr id="194" name="Google Shape;194;p34"/>
          <p:cNvSpPr txBox="1"/>
          <p:nvPr>
            <p:ph idx="1" type="subTitle"/>
          </p:nvPr>
        </p:nvSpPr>
        <p:spPr>
          <a:xfrm>
            <a:off x="716375" y="1918500"/>
            <a:ext cx="24480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del problema</a:t>
            </a:r>
            <a:endParaRPr/>
          </a:p>
        </p:txBody>
      </p:sp>
      <p:sp>
        <p:nvSpPr>
          <p:cNvPr id="195" name="Google Shape;195;p34"/>
          <p:cNvSpPr txBox="1"/>
          <p:nvPr>
            <p:ph idx="3" type="title"/>
          </p:nvPr>
        </p:nvSpPr>
        <p:spPr>
          <a:xfrm>
            <a:off x="716375" y="1528275"/>
            <a:ext cx="7914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6" name="Google Shape;196;p34"/>
          <p:cNvSpPr txBox="1"/>
          <p:nvPr>
            <p:ph idx="4" type="subTitle"/>
          </p:nvPr>
        </p:nvSpPr>
        <p:spPr>
          <a:xfrm>
            <a:off x="3164500" y="1884475"/>
            <a:ext cx="21528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las imágenes</a:t>
            </a:r>
            <a:endParaRPr/>
          </a:p>
        </p:txBody>
      </p:sp>
      <p:sp>
        <p:nvSpPr>
          <p:cNvPr id="197" name="Google Shape;197;p34"/>
          <p:cNvSpPr txBox="1"/>
          <p:nvPr>
            <p:ph idx="6" type="title"/>
          </p:nvPr>
        </p:nvSpPr>
        <p:spPr>
          <a:xfrm>
            <a:off x="3156900" y="1528275"/>
            <a:ext cx="7914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8" name="Google Shape;198;p34"/>
          <p:cNvSpPr txBox="1"/>
          <p:nvPr>
            <p:ph idx="7" type="subTitle"/>
          </p:nvPr>
        </p:nvSpPr>
        <p:spPr>
          <a:xfrm>
            <a:off x="716375" y="3535275"/>
            <a:ext cx="21528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 de los grafos</a:t>
            </a:r>
            <a:endParaRPr/>
          </a:p>
        </p:txBody>
      </p:sp>
      <p:sp>
        <p:nvSpPr>
          <p:cNvPr id="199" name="Google Shape;199;p34"/>
          <p:cNvSpPr txBox="1"/>
          <p:nvPr>
            <p:ph idx="9" type="title"/>
          </p:nvPr>
        </p:nvSpPr>
        <p:spPr>
          <a:xfrm>
            <a:off x="716375" y="3179075"/>
            <a:ext cx="7914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0" name="Google Shape;200;p34"/>
          <p:cNvSpPr txBox="1"/>
          <p:nvPr>
            <p:ph idx="13" type="subTitle"/>
          </p:nvPr>
        </p:nvSpPr>
        <p:spPr>
          <a:xfrm>
            <a:off x="3164500" y="3535275"/>
            <a:ext cx="21528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201" name="Google Shape;201;p34"/>
          <p:cNvSpPr txBox="1"/>
          <p:nvPr>
            <p:ph idx="15" type="title"/>
          </p:nvPr>
        </p:nvSpPr>
        <p:spPr>
          <a:xfrm>
            <a:off x="3156900" y="3179075"/>
            <a:ext cx="7914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2"/>
          <p:cNvSpPr txBox="1"/>
          <p:nvPr>
            <p:ph type="title"/>
          </p:nvPr>
        </p:nvSpPr>
        <p:spPr>
          <a:xfrm>
            <a:off x="713225" y="526525"/>
            <a:ext cx="26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</a:t>
            </a:r>
            <a:endParaRPr/>
          </a:p>
        </p:txBody>
      </p:sp>
      <p:sp>
        <p:nvSpPr>
          <p:cNvPr id="439" name="Google Shape;439;p52"/>
          <p:cNvSpPr txBox="1"/>
          <p:nvPr>
            <p:ph idx="3" type="subTitle"/>
          </p:nvPr>
        </p:nvSpPr>
        <p:spPr>
          <a:xfrm>
            <a:off x="4594725" y="1579200"/>
            <a:ext cx="21528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Debilidad</a:t>
            </a:r>
            <a:endParaRPr/>
          </a:p>
        </p:txBody>
      </p:sp>
      <p:sp>
        <p:nvSpPr>
          <p:cNvPr id="440" name="Google Shape;440;p52"/>
          <p:cNvSpPr txBox="1"/>
          <p:nvPr>
            <p:ph idx="1" type="subTitle"/>
          </p:nvPr>
        </p:nvSpPr>
        <p:spPr>
          <a:xfrm>
            <a:off x="2396450" y="1579200"/>
            <a:ext cx="21528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Fortaleza</a:t>
            </a:r>
            <a:endParaRPr/>
          </a:p>
        </p:txBody>
      </p:sp>
      <p:sp>
        <p:nvSpPr>
          <p:cNvPr id="441" name="Google Shape;441;p52"/>
          <p:cNvSpPr txBox="1"/>
          <p:nvPr>
            <p:ph idx="2" type="subTitle"/>
          </p:nvPr>
        </p:nvSpPr>
        <p:spPr>
          <a:xfrm>
            <a:off x="2624125" y="1961700"/>
            <a:ext cx="16974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hay necesidad de entrenar el modelo para entregar un resultado.</a:t>
            </a:r>
            <a:endParaRPr/>
          </a:p>
        </p:txBody>
      </p:sp>
      <p:sp>
        <p:nvSpPr>
          <p:cNvPr id="442" name="Google Shape;442;p52"/>
          <p:cNvSpPr txBox="1"/>
          <p:nvPr>
            <p:ph idx="4" type="subTitle"/>
          </p:nvPr>
        </p:nvSpPr>
        <p:spPr>
          <a:xfrm>
            <a:off x="4822425" y="1961700"/>
            <a:ext cx="16974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Detecta todo objeto verde, esto incluye objetos que no sean plantas.</a:t>
            </a:r>
            <a:endParaRPr/>
          </a:p>
        </p:txBody>
      </p:sp>
      <p:sp>
        <p:nvSpPr>
          <p:cNvPr id="443" name="Google Shape;443;p52"/>
          <p:cNvSpPr txBox="1"/>
          <p:nvPr>
            <p:ph idx="5" type="subTitle"/>
          </p:nvPr>
        </p:nvSpPr>
        <p:spPr>
          <a:xfrm>
            <a:off x="2409588" y="3211300"/>
            <a:ext cx="21528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Oportunidad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4" name="Google Shape;444;p52"/>
          <p:cNvSpPr txBox="1"/>
          <p:nvPr>
            <p:ph idx="6" type="subTitle"/>
          </p:nvPr>
        </p:nvSpPr>
        <p:spPr>
          <a:xfrm>
            <a:off x="2637288" y="3593800"/>
            <a:ext cx="16974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Usar los resultados para entrenar un modelo YoloV5</a:t>
            </a:r>
            <a:endParaRPr/>
          </a:p>
        </p:txBody>
      </p:sp>
      <p:sp>
        <p:nvSpPr>
          <p:cNvPr id="445" name="Google Shape;445;p52"/>
          <p:cNvSpPr txBox="1"/>
          <p:nvPr>
            <p:ph idx="7" type="subTitle"/>
          </p:nvPr>
        </p:nvSpPr>
        <p:spPr>
          <a:xfrm>
            <a:off x="4581613" y="3211300"/>
            <a:ext cx="21528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Problema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6" name="Google Shape;446;p52"/>
          <p:cNvSpPr txBox="1"/>
          <p:nvPr>
            <p:ph idx="8" type="subTitle"/>
          </p:nvPr>
        </p:nvSpPr>
        <p:spPr>
          <a:xfrm>
            <a:off x="4809313" y="3593800"/>
            <a:ext cx="16974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caja negra que representa el uso de redes neuronales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2"/>
          <p:cNvSpPr/>
          <p:nvPr/>
        </p:nvSpPr>
        <p:spPr>
          <a:xfrm>
            <a:off x="1311925" y="1622700"/>
            <a:ext cx="1159800" cy="1159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F</a:t>
            </a:r>
            <a:endParaRPr sz="72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8" name="Google Shape;448;p52"/>
          <p:cNvSpPr/>
          <p:nvPr/>
        </p:nvSpPr>
        <p:spPr>
          <a:xfrm>
            <a:off x="6672225" y="1622700"/>
            <a:ext cx="1159800" cy="1159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D</a:t>
            </a:r>
            <a:endParaRPr sz="72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9" name="Google Shape;449;p52"/>
          <p:cNvSpPr/>
          <p:nvPr/>
        </p:nvSpPr>
        <p:spPr>
          <a:xfrm>
            <a:off x="1311925" y="3250575"/>
            <a:ext cx="1159800" cy="11598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endParaRPr sz="72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0" name="Google Shape;450;p52"/>
          <p:cNvSpPr/>
          <p:nvPr/>
        </p:nvSpPr>
        <p:spPr>
          <a:xfrm>
            <a:off x="6672225" y="3250575"/>
            <a:ext cx="1159800" cy="1159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</a:t>
            </a:r>
            <a:endParaRPr sz="72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3"/>
          <p:cNvSpPr txBox="1"/>
          <p:nvPr>
            <p:ph type="title"/>
          </p:nvPr>
        </p:nvSpPr>
        <p:spPr>
          <a:xfrm>
            <a:off x="713225" y="526525"/>
            <a:ext cx="30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456" name="Google Shape;456;p53"/>
          <p:cNvSpPr txBox="1"/>
          <p:nvPr/>
        </p:nvSpPr>
        <p:spPr>
          <a:xfrm>
            <a:off x="713225" y="1196775"/>
            <a:ext cx="7104300" cy="3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MRUNALINI Badnakhe.et al. An Application of K-Means Clustering and Artificial Intelligence in Pattern Recognition for Crop Diseases. [En línea]. ipcsit. [Consultado el 18 de Marzo de 2017]. Disponible en internet: </a:t>
            </a:r>
            <a:r>
              <a:rPr lang="en" sz="1100" u="sng">
                <a:solidFill>
                  <a:srgbClr val="DCA10D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http://www.ipcsit.com/vol20/26-ICAIT2011-A4023.pdf</a:t>
            </a:r>
            <a:endParaRPr sz="1100" u="sng">
              <a:solidFill>
                <a:srgbClr val="DCA1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KULKARNI Anand.et al. Applying image processing technique to detect plant diseases. [En línea]. researchgate [Consultado el 18 de Marzo de 2017].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VIJAYASHREE T. et al. Authentication Of Leaf Image Using Image Processing Technique. [En línea]. arpnjournals [Consultado el 18 de Marzo de 2017]. Disponible en internet: </a:t>
            </a:r>
            <a:r>
              <a:rPr lang="en" sz="1100" u="sng">
                <a:solidFill>
                  <a:srgbClr val="DCA10D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http://www.arpnjournals.com/jeas/research_papers/rp_2015/jeas_0515_2091.pdf</a:t>
            </a:r>
            <a:endParaRPr sz="1100" u="sng">
              <a:solidFill>
                <a:srgbClr val="DCA1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UNIVERSIDAD POLITECNICA DE VALENCIA. Desarrollo De Un Sistema De Visión Artificial Para El Control Eficiente De Pulverizadores De Cera En El Tratamineo Pos-Cosecha De La Fruta. [En línea]. horticom. [Consultado el 3 de Marzo de 2017]. Disponible en internet: </a:t>
            </a:r>
            <a:r>
              <a:rPr lang="en" sz="1100" u="sng">
                <a:solidFill>
                  <a:srgbClr val="DCA10D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http://www.horticom.com/pd/imagenes/76/144/76144.pdf10</a:t>
            </a:r>
            <a:endParaRPr sz="1100" u="sng">
              <a:solidFill>
                <a:srgbClr val="DCA1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3CIENCIAS. Visión Artificial Aplicada Al Control De La Calidad. [En línea] 3ciencias.com [Consultado el 18 de Marzo de 2017]. Disponible en internet: </a:t>
            </a:r>
            <a:r>
              <a:rPr lang="en" sz="1100" u="sng">
                <a:solidFill>
                  <a:srgbClr val="DCA10D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https://www.3ciencias.com/wp-</a:t>
            </a:r>
            <a:r>
              <a:rPr lang="en" sz="1100"/>
              <a:t> content/uploads/2014/12/VISI%C3%93N-ARTIFICIAL-APLICADA-AL-CONTROL-DE-LA- CALIDAD.pdf</a:t>
            </a:r>
            <a:endParaRPr sz="150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4254400" y="2703113"/>
            <a:ext cx="4351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del problema</a:t>
            </a:r>
            <a:endParaRPr/>
          </a:p>
        </p:txBody>
      </p:sp>
      <p:sp>
        <p:nvSpPr>
          <p:cNvPr id="207" name="Google Shape;207;p35"/>
          <p:cNvSpPr txBox="1"/>
          <p:nvPr>
            <p:ph idx="1" type="subTitle"/>
          </p:nvPr>
        </p:nvSpPr>
        <p:spPr>
          <a:xfrm>
            <a:off x="4254400" y="3601550"/>
            <a:ext cx="27741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Problemática y objetivos</a:t>
            </a:r>
            <a:endParaRPr/>
          </a:p>
        </p:txBody>
      </p:sp>
      <p:sp>
        <p:nvSpPr>
          <p:cNvPr id="208" name="Google Shape;208;p35"/>
          <p:cNvSpPr txBox="1"/>
          <p:nvPr>
            <p:ph idx="2" type="title"/>
          </p:nvPr>
        </p:nvSpPr>
        <p:spPr>
          <a:xfrm>
            <a:off x="4252800" y="1849388"/>
            <a:ext cx="791400" cy="4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 rotWithShape="1">
          <a:blip r:embed="rId3">
            <a:alphaModFix/>
          </a:blip>
          <a:srcRect b="0" l="1583" r="45097" t="0"/>
          <a:stretch/>
        </p:blipFill>
        <p:spPr>
          <a:xfrm flipH="1">
            <a:off x="540000" y="1108800"/>
            <a:ext cx="3142800" cy="33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4109550" y="1801800"/>
            <a:ext cx="362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</a:t>
            </a:r>
            <a:endParaRPr/>
          </a:p>
        </p:txBody>
      </p:sp>
      <p:sp>
        <p:nvSpPr>
          <p:cNvPr id="215" name="Google Shape;215;p36"/>
          <p:cNvSpPr txBox="1"/>
          <p:nvPr>
            <p:ph idx="2" type="subTitle"/>
          </p:nvPr>
        </p:nvSpPr>
        <p:spPr>
          <a:xfrm>
            <a:off x="4107950" y="2320225"/>
            <a:ext cx="4351200" cy="16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Debido a que el campo es actualmente uno de los campos más relevantes de la economía nacional (pero también el menos modernizado) se buscó un método base para la identificación de plantas.</a:t>
            </a:r>
            <a:endParaRPr/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50" y="1096075"/>
            <a:ext cx="3142799" cy="33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/>
          <p:nvPr/>
        </p:nvSpPr>
        <p:spPr>
          <a:xfrm rot="5400000">
            <a:off x="5850" y="1503200"/>
            <a:ext cx="3152700" cy="316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7"/>
          <p:cNvSpPr/>
          <p:nvPr/>
        </p:nvSpPr>
        <p:spPr>
          <a:xfrm rot="5400000">
            <a:off x="5985450" y="1503200"/>
            <a:ext cx="3152700" cy="316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7"/>
          <p:cNvSpPr txBox="1"/>
          <p:nvPr>
            <p:ph type="title"/>
          </p:nvPr>
        </p:nvSpPr>
        <p:spPr>
          <a:xfrm>
            <a:off x="713225" y="526525"/>
            <a:ext cx="52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Pilares del proyecto</a:t>
            </a:r>
            <a:endParaRPr/>
          </a:p>
        </p:txBody>
      </p:sp>
      <p:sp>
        <p:nvSpPr>
          <p:cNvPr id="224" name="Google Shape;224;p37"/>
          <p:cNvSpPr txBox="1"/>
          <p:nvPr>
            <p:ph idx="1" type="subTitle"/>
          </p:nvPr>
        </p:nvSpPr>
        <p:spPr>
          <a:xfrm>
            <a:off x="3453250" y="2826900"/>
            <a:ext cx="22452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¿Cómo?</a:t>
            </a:r>
            <a:endParaRPr/>
          </a:p>
        </p:txBody>
      </p:sp>
      <p:sp>
        <p:nvSpPr>
          <p:cNvPr id="225" name="Google Shape;225;p37"/>
          <p:cNvSpPr txBox="1"/>
          <p:nvPr>
            <p:ph idx="2" type="subTitle"/>
          </p:nvPr>
        </p:nvSpPr>
        <p:spPr>
          <a:xfrm>
            <a:off x="3445650" y="3268200"/>
            <a:ext cx="2252700" cy="11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analizan los distintos canales de la imagen, para luego proceder a utilizar el mejor canal para la identificación de la planta.</a:t>
            </a:r>
            <a:endParaRPr/>
          </a:p>
        </p:txBody>
      </p:sp>
      <p:sp>
        <p:nvSpPr>
          <p:cNvPr id="226" name="Google Shape;226;p37"/>
          <p:cNvSpPr txBox="1"/>
          <p:nvPr>
            <p:ph idx="3" type="subTitle"/>
          </p:nvPr>
        </p:nvSpPr>
        <p:spPr>
          <a:xfrm>
            <a:off x="547600" y="2768100"/>
            <a:ext cx="22452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¿Por qué?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7"/>
          <p:cNvSpPr txBox="1"/>
          <p:nvPr>
            <p:ph idx="4" type="subTitle"/>
          </p:nvPr>
        </p:nvSpPr>
        <p:spPr>
          <a:xfrm>
            <a:off x="441900" y="3268200"/>
            <a:ext cx="2448900" cy="11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El factor humano puede alterar el proceso de revisión y de identificación de plantas, entonces surge la alternativa de utilizar algoritmos de identificación de plantas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7"/>
          <p:cNvSpPr txBox="1"/>
          <p:nvPr>
            <p:ph idx="5" type="subTitle"/>
          </p:nvPr>
        </p:nvSpPr>
        <p:spPr>
          <a:xfrm>
            <a:off x="6358900" y="2768100"/>
            <a:ext cx="22452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¿Para qué?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37"/>
          <p:cNvSpPr txBox="1"/>
          <p:nvPr>
            <p:ph idx="6" type="subTitle"/>
          </p:nvPr>
        </p:nvSpPr>
        <p:spPr>
          <a:xfrm>
            <a:off x="6193200" y="3209400"/>
            <a:ext cx="2737200" cy="11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El objetivo es automatizar el proceso de selección de plantas ya sea para procesos industriales donde se tenga que identificar plantaciones o calcular el nivel de vegetación de un espacio.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p37"/>
          <p:cNvSpPr/>
          <p:nvPr/>
        </p:nvSpPr>
        <p:spPr>
          <a:xfrm>
            <a:off x="1324350" y="1905975"/>
            <a:ext cx="684000" cy="684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7"/>
          <p:cNvSpPr/>
          <p:nvPr/>
        </p:nvSpPr>
        <p:spPr>
          <a:xfrm>
            <a:off x="4230000" y="1905963"/>
            <a:ext cx="684000" cy="684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7"/>
          <p:cNvSpPr/>
          <p:nvPr/>
        </p:nvSpPr>
        <p:spPr>
          <a:xfrm>
            <a:off x="7135650" y="1905963"/>
            <a:ext cx="684000" cy="684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7"/>
          <p:cNvSpPr/>
          <p:nvPr/>
        </p:nvSpPr>
        <p:spPr>
          <a:xfrm>
            <a:off x="1487261" y="2068875"/>
            <a:ext cx="358199" cy="358199"/>
          </a:xfrm>
          <a:custGeom>
            <a:rect b="b" l="l" r="r" t="t"/>
            <a:pathLst>
              <a:path extrusionOk="0" h="12004" w="12004">
                <a:moveTo>
                  <a:pt x="5671" y="725"/>
                </a:moveTo>
                <a:lnTo>
                  <a:pt x="5671" y="2395"/>
                </a:lnTo>
                <a:cubicBezTo>
                  <a:pt x="5671" y="2616"/>
                  <a:pt x="5843" y="2760"/>
                  <a:pt x="6021" y="2760"/>
                </a:cubicBezTo>
                <a:cubicBezTo>
                  <a:pt x="6097" y="2760"/>
                  <a:pt x="6173" y="2734"/>
                  <a:pt x="6239" y="2678"/>
                </a:cubicBezTo>
                <a:cubicBezTo>
                  <a:pt x="6365" y="2552"/>
                  <a:pt x="6554" y="2489"/>
                  <a:pt x="6711" y="2489"/>
                </a:cubicBezTo>
                <a:cubicBezTo>
                  <a:pt x="7121" y="2489"/>
                  <a:pt x="7436" y="2804"/>
                  <a:pt x="7436" y="3182"/>
                </a:cubicBezTo>
                <a:cubicBezTo>
                  <a:pt x="7436" y="3592"/>
                  <a:pt x="7121" y="3907"/>
                  <a:pt x="6711" y="3907"/>
                </a:cubicBezTo>
                <a:cubicBezTo>
                  <a:pt x="6554" y="3907"/>
                  <a:pt x="6365" y="3812"/>
                  <a:pt x="6239" y="3686"/>
                </a:cubicBezTo>
                <a:cubicBezTo>
                  <a:pt x="6173" y="3630"/>
                  <a:pt x="6097" y="3605"/>
                  <a:pt x="6021" y="3605"/>
                </a:cubicBezTo>
                <a:cubicBezTo>
                  <a:pt x="5843" y="3605"/>
                  <a:pt x="5671" y="3748"/>
                  <a:pt x="5671" y="3970"/>
                </a:cubicBezTo>
                <a:lnTo>
                  <a:pt x="5671" y="5640"/>
                </a:lnTo>
                <a:lnTo>
                  <a:pt x="4569" y="5640"/>
                </a:lnTo>
                <a:cubicBezTo>
                  <a:pt x="4600" y="5514"/>
                  <a:pt x="4600" y="5388"/>
                  <a:pt x="4600" y="5262"/>
                </a:cubicBezTo>
                <a:cubicBezTo>
                  <a:pt x="4600" y="4474"/>
                  <a:pt x="3970" y="3875"/>
                  <a:pt x="3183" y="3875"/>
                </a:cubicBezTo>
                <a:cubicBezTo>
                  <a:pt x="2395" y="3875"/>
                  <a:pt x="1765" y="4474"/>
                  <a:pt x="1765" y="5262"/>
                </a:cubicBezTo>
                <a:cubicBezTo>
                  <a:pt x="1765" y="5388"/>
                  <a:pt x="1765" y="5514"/>
                  <a:pt x="1796" y="5640"/>
                </a:cubicBezTo>
                <a:lnTo>
                  <a:pt x="694" y="5640"/>
                </a:lnTo>
                <a:lnTo>
                  <a:pt x="694" y="1071"/>
                </a:lnTo>
                <a:cubicBezTo>
                  <a:pt x="694" y="882"/>
                  <a:pt x="851" y="725"/>
                  <a:pt x="1040" y="725"/>
                </a:cubicBezTo>
                <a:close/>
                <a:moveTo>
                  <a:pt x="10964" y="725"/>
                </a:moveTo>
                <a:cubicBezTo>
                  <a:pt x="11122" y="725"/>
                  <a:pt x="11311" y="882"/>
                  <a:pt x="11311" y="1071"/>
                </a:cubicBezTo>
                <a:lnTo>
                  <a:pt x="11311" y="5671"/>
                </a:lnTo>
                <a:lnTo>
                  <a:pt x="9610" y="5671"/>
                </a:lnTo>
                <a:cubicBezTo>
                  <a:pt x="9295" y="5671"/>
                  <a:pt x="9169" y="6018"/>
                  <a:pt x="9326" y="6270"/>
                </a:cubicBezTo>
                <a:cubicBezTo>
                  <a:pt x="9452" y="6396"/>
                  <a:pt x="9515" y="6585"/>
                  <a:pt x="9515" y="6742"/>
                </a:cubicBezTo>
                <a:cubicBezTo>
                  <a:pt x="9515" y="7120"/>
                  <a:pt x="9200" y="7435"/>
                  <a:pt x="8822" y="7435"/>
                </a:cubicBezTo>
                <a:cubicBezTo>
                  <a:pt x="8412" y="7435"/>
                  <a:pt x="8097" y="7120"/>
                  <a:pt x="8097" y="6742"/>
                </a:cubicBezTo>
                <a:cubicBezTo>
                  <a:pt x="8097" y="6585"/>
                  <a:pt x="8192" y="6364"/>
                  <a:pt x="8286" y="6270"/>
                </a:cubicBezTo>
                <a:cubicBezTo>
                  <a:pt x="8507" y="6018"/>
                  <a:pt x="8349" y="5671"/>
                  <a:pt x="8034" y="5671"/>
                </a:cubicBezTo>
                <a:lnTo>
                  <a:pt x="6365" y="5671"/>
                </a:lnTo>
                <a:lnTo>
                  <a:pt x="6365" y="4568"/>
                </a:lnTo>
                <a:cubicBezTo>
                  <a:pt x="6491" y="4600"/>
                  <a:pt x="6617" y="4600"/>
                  <a:pt x="6711" y="4600"/>
                </a:cubicBezTo>
                <a:cubicBezTo>
                  <a:pt x="7499" y="4600"/>
                  <a:pt x="8160" y="3970"/>
                  <a:pt x="8160" y="3182"/>
                </a:cubicBezTo>
                <a:cubicBezTo>
                  <a:pt x="8160" y="2395"/>
                  <a:pt x="7499" y="1764"/>
                  <a:pt x="6711" y="1764"/>
                </a:cubicBezTo>
                <a:cubicBezTo>
                  <a:pt x="6617" y="1764"/>
                  <a:pt x="6491" y="1764"/>
                  <a:pt x="6365" y="1796"/>
                </a:cubicBezTo>
                <a:lnTo>
                  <a:pt x="6365" y="725"/>
                </a:lnTo>
                <a:close/>
                <a:moveTo>
                  <a:pt x="3183" y="4568"/>
                </a:moveTo>
                <a:cubicBezTo>
                  <a:pt x="3561" y="4568"/>
                  <a:pt x="3876" y="4883"/>
                  <a:pt x="3876" y="5293"/>
                </a:cubicBezTo>
                <a:cubicBezTo>
                  <a:pt x="3876" y="5451"/>
                  <a:pt x="3813" y="5640"/>
                  <a:pt x="3687" y="5766"/>
                </a:cubicBezTo>
                <a:cubicBezTo>
                  <a:pt x="3498" y="5986"/>
                  <a:pt x="3655" y="6333"/>
                  <a:pt x="3970" y="6333"/>
                </a:cubicBezTo>
                <a:lnTo>
                  <a:pt x="5608" y="6333"/>
                </a:lnTo>
                <a:lnTo>
                  <a:pt x="5608" y="7435"/>
                </a:lnTo>
                <a:cubicBezTo>
                  <a:pt x="5514" y="7404"/>
                  <a:pt x="5388" y="7404"/>
                  <a:pt x="5262" y="7404"/>
                </a:cubicBezTo>
                <a:cubicBezTo>
                  <a:pt x="4474" y="7404"/>
                  <a:pt x="3844" y="8034"/>
                  <a:pt x="3844" y="8822"/>
                </a:cubicBezTo>
                <a:cubicBezTo>
                  <a:pt x="3844" y="9609"/>
                  <a:pt x="4474" y="10239"/>
                  <a:pt x="5262" y="10239"/>
                </a:cubicBezTo>
                <a:cubicBezTo>
                  <a:pt x="5388" y="10239"/>
                  <a:pt x="5514" y="10239"/>
                  <a:pt x="5608" y="10208"/>
                </a:cubicBezTo>
                <a:lnTo>
                  <a:pt x="5608" y="11310"/>
                </a:lnTo>
                <a:lnTo>
                  <a:pt x="1009" y="11310"/>
                </a:lnTo>
                <a:cubicBezTo>
                  <a:pt x="851" y="11310"/>
                  <a:pt x="694" y="11153"/>
                  <a:pt x="694" y="10964"/>
                </a:cubicBezTo>
                <a:lnTo>
                  <a:pt x="694" y="6333"/>
                </a:lnTo>
                <a:lnTo>
                  <a:pt x="2395" y="6333"/>
                </a:lnTo>
                <a:cubicBezTo>
                  <a:pt x="2710" y="6333"/>
                  <a:pt x="2868" y="5986"/>
                  <a:pt x="2679" y="5766"/>
                </a:cubicBezTo>
                <a:cubicBezTo>
                  <a:pt x="2552" y="5640"/>
                  <a:pt x="2458" y="5482"/>
                  <a:pt x="2458" y="5293"/>
                </a:cubicBezTo>
                <a:cubicBezTo>
                  <a:pt x="2458" y="4883"/>
                  <a:pt x="2773" y="4568"/>
                  <a:pt x="3183" y="4568"/>
                </a:cubicBezTo>
                <a:close/>
                <a:moveTo>
                  <a:pt x="11311" y="6333"/>
                </a:moveTo>
                <a:lnTo>
                  <a:pt x="11311" y="10964"/>
                </a:lnTo>
                <a:cubicBezTo>
                  <a:pt x="11311" y="11153"/>
                  <a:pt x="11153" y="11310"/>
                  <a:pt x="10933" y="11310"/>
                </a:cubicBezTo>
                <a:lnTo>
                  <a:pt x="6333" y="11310"/>
                </a:lnTo>
                <a:lnTo>
                  <a:pt x="6333" y="9609"/>
                </a:lnTo>
                <a:cubicBezTo>
                  <a:pt x="6333" y="9388"/>
                  <a:pt x="6162" y="9244"/>
                  <a:pt x="5972" y="9244"/>
                </a:cubicBezTo>
                <a:cubicBezTo>
                  <a:pt x="5892" y="9244"/>
                  <a:pt x="5809" y="9270"/>
                  <a:pt x="5735" y="9326"/>
                </a:cubicBezTo>
                <a:cubicBezTo>
                  <a:pt x="5640" y="9452"/>
                  <a:pt x="5482" y="9546"/>
                  <a:pt x="5262" y="9546"/>
                </a:cubicBezTo>
                <a:cubicBezTo>
                  <a:pt x="4884" y="9546"/>
                  <a:pt x="4569" y="9231"/>
                  <a:pt x="4569" y="8822"/>
                </a:cubicBezTo>
                <a:cubicBezTo>
                  <a:pt x="4569" y="8443"/>
                  <a:pt x="4884" y="8097"/>
                  <a:pt x="5262" y="8097"/>
                </a:cubicBezTo>
                <a:cubicBezTo>
                  <a:pt x="5419" y="8097"/>
                  <a:pt x="5640" y="8191"/>
                  <a:pt x="5735" y="8317"/>
                </a:cubicBezTo>
                <a:cubicBezTo>
                  <a:pt x="5809" y="8374"/>
                  <a:pt x="5892" y="8399"/>
                  <a:pt x="5972" y="8399"/>
                </a:cubicBezTo>
                <a:cubicBezTo>
                  <a:pt x="6162" y="8399"/>
                  <a:pt x="6333" y="8255"/>
                  <a:pt x="6333" y="8034"/>
                </a:cubicBezTo>
                <a:lnTo>
                  <a:pt x="6333" y="6333"/>
                </a:lnTo>
                <a:lnTo>
                  <a:pt x="7436" y="6333"/>
                </a:lnTo>
                <a:cubicBezTo>
                  <a:pt x="7404" y="6459"/>
                  <a:pt x="7404" y="6585"/>
                  <a:pt x="7404" y="6711"/>
                </a:cubicBezTo>
                <a:cubicBezTo>
                  <a:pt x="7404" y="7498"/>
                  <a:pt x="8034" y="8097"/>
                  <a:pt x="8822" y="8097"/>
                </a:cubicBezTo>
                <a:cubicBezTo>
                  <a:pt x="9610" y="8097"/>
                  <a:pt x="10240" y="7498"/>
                  <a:pt x="10240" y="6711"/>
                </a:cubicBezTo>
                <a:cubicBezTo>
                  <a:pt x="10240" y="6585"/>
                  <a:pt x="10240" y="6459"/>
                  <a:pt x="10208" y="6333"/>
                </a:cubicBezTo>
                <a:close/>
                <a:moveTo>
                  <a:pt x="1040" y="0"/>
                </a:moveTo>
                <a:cubicBezTo>
                  <a:pt x="473" y="0"/>
                  <a:pt x="1" y="473"/>
                  <a:pt x="1" y="1071"/>
                </a:cubicBezTo>
                <a:lnTo>
                  <a:pt x="1" y="10964"/>
                </a:lnTo>
                <a:cubicBezTo>
                  <a:pt x="1" y="11531"/>
                  <a:pt x="473" y="12004"/>
                  <a:pt x="1040" y="12004"/>
                </a:cubicBezTo>
                <a:lnTo>
                  <a:pt x="10933" y="12004"/>
                </a:lnTo>
                <a:cubicBezTo>
                  <a:pt x="11531" y="12004"/>
                  <a:pt x="12004" y="11531"/>
                  <a:pt x="12004" y="10964"/>
                </a:cubicBezTo>
                <a:lnTo>
                  <a:pt x="12004" y="1071"/>
                </a:lnTo>
                <a:cubicBezTo>
                  <a:pt x="11972" y="473"/>
                  <a:pt x="11500" y="0"/>
                  <a:pt x="109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37"/>
          <p:cNvGrpSpPr/>
          <p:nvPr/>
        </p:nvGrpSpPr>
        <p:grpSpPr>
          <a:xfrm>
            <a:off x="4391499" y="2068869"/>
            <a:ext cx="361004" cy="358229"/>
            <a:chOff x="-48266125" y="1973375"/>
            <a:chExt cx="302450" cy="300125"/>
          </a:xfrm>
        </p:grpSpPr>
        <p:sp>
          <p:nvSpPr>
            <p:cNvPr id="235" name="Google Shape;235;p37"/>
            <p:cNvSpPr/>
            <p:nvPr/>
          </p:nvSpPr>
          <p:spPr>
            <a:xfrm>
              <a:off x="-48212575" y="2045050"/>
              <a:ext cx="122900" cy="123700"/>
            </a:xfrm>
            <a:custGeom>
              <a:rect b="b" l="l" r="r" t="t"/>
              <a:pathLst>
                <a:path extrusionOk="0" h="4948" w="4916">
                  <a:moveTo>
                    <a:pt x="1765" y="662"/>
                  </a:moveTo>
                  <a:cubicBezTo>
                    <a:pt x="2237" y="662"/>
                    <a:pt x="2647" y="946"/>
                    <a:pt x="2741" y="1387"/>
                  </a:cubicBezTo>
                  <a:lnTo>
                    <a:pt x="1765" y="1387"/>
                  </a:lnTo>
                  <a:cubicBezTo>
                    <a:pt x="1576" y="1387"/>
                    <a:pt x="1418" y="1545"/>
                    <a:pt x="1418" y="1734"/>
                  </a:cubicBezTo>
                  <a:lnTo>
                    <a:pt x="1418" y="2710"/>
                  </a:lnTo>
                  <a:cubicBezTo>
                    <a:pt x="1009" y="2584"/>
                    <a:pt x="725" y="2206"/>
                    <a:pt x="725" y="1734"/>
                  </a:cubicBezTo>
                  <a:cubicBezTo>
                    <a:pt x="725" y="1135"/>
                    <a:pt x="1166" y="662"/>
                    <a:pt x="1765" y="662"/>
                  </a:cubicBezTo>
                  <a:close/>
                  <a:moveTo>
                    <a:pt x="2741" y="2080"/>
                  </a:moveTo>
                  <a:cubicBezTo>
                    <a:pt x="2647" y="2395"/>
                    <a:pt x="2395" y="2616"/>
                    <a:pt x="2111" y="2710"/>
                  </a:cubicBezTo>
                  <a:lnTo>
                    <a:pt x="2111" y="2080"/>
                  </a:lnTo>
                  <a:close/>
                  <a:moveTo>
                    <a:pt x="4254" y="2080"/>
                  </a:moveTo>
                  <a:lnTo>
                    <a:pt x="4254" y="4191"/>
                  </a:lnTo>
                  <a:lnTo>
                    <a:pt x="2143" y="4191"/>
                  </a:lnTo>
                  <a:lnTo>
                    <a:pt x="2143" y="3466"/>
                  </a:lnTo>
                  <a:cubicBezTo>
                    <a:pt x="2804" y="3309"/>
                    <a:pt x="3340" y="2805"/>
                    <a:pt x="3497" y="2080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616"/>
                    <a:pt x="599" y="3340"/>
                    <a:pt x="1418" y="3498"/>
                  </a:cubicBezTo>
                  <a:lnTo>
                    <a:pt x="1418" y="4601"/>
                  </a:lnTo>
                  <a:cubicBezTo>
                    <a:pt x="1418" y="4790"/>
                    <a:pt x="1576" y="4947"/>
                    <a:pt x="1765" y="4947"/>
                  </a:cubicBezTo>
                  <a:lnTo>
                    <a:pt x="4569" y="4947"/>
                  </a:lnTo>
                  <a:cubicBezTo>
                    <a:pt x="4758" y="4947"/>
                    <a:pt x="4915" y="4790"/>
                    <a:pt x="4915" y="4601"/>
                  </a:cubicBezTo>
                  <a:lnTo>
                    <a:pt x="4915" y="1797"/>
                  </a:lnTo>
                  <a:cubicBezTo>
                    <a:pt x="4915" y="1576"/>
                    <a:pt x="4758" y="1419"/>
                    <a:pt x="4600" y="1419"/>
                  </a:cubicBezTo>
                  <a:lnTo>
                    <a:pt x="3497" y="1419"/>
                  </a:lnTo>
                  <a:cubicBezTo>
                    <a:pt x="3340" y="631"/>
                    <a:pt x="2647" y="1"/>
                    <a:pt x="1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7"/>
            <p:cNvSpPr/>
            <p:nvPr/>
          </p:nvSpPr>
          <p:spPr>
            <a:xfrm>
              <a:off x="-48266125" y="1973375"/>
              <a:ext cx="230000" cy="300125"/>
            </a:xfrm>
            <a:custGeom>
              <a:rect b="b" l="l" r="r" t="t"/>
              <a:pathLst>
                <a:path extrusionOk="0" h="12005" w="9200">
                  <a:moveTo>
                    <a:pt x="7057" y="1198"/>
                  </a:moveTo>
                  <a:lnTo>
                    <a:pt x="7971" y="2112"/>
                  </a:lnTo>
                  <a:lnTo>
                    <a:pt x="7057" y="2112"/>
                  </a:lnTo>
                  <a:lnTo>
                    <a:pt x="7057" y="1198"/>
                  </a:lnTo>
                  <a:close/>
                  <a:moveTo>
                    <a:pt x="6396" y="694"/>
                  </a:moveTo>
                  <a:lnTo>
                    <a:pt x="6396" y="2458"/>
                  </a:lnTo>
                  <a:cubicBezTo>
                    <a:pt x="6396" y="2679"/>
                    <a:pt x="6553" y="2836"/>
                    <a:pt x="6742" y="2836"/>
                  </a:cubicBezTo>
                  <a:lnTo>
                    <a:pt x="8506" y="2836"/>
                  </a:lnTo>
                  <a:lnTo>
                    <a:pt x="8506" y="11280"/>
                  </a:lnTo>
                  <a:lnTo>
                    <a:pt x="756" y="11280"/>
                  </a:lnTo>
                  <a:lnTo>
                    <a:pt x="756" y="694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78" y="12004"/>
                  </a:cubicBezTo>
                  <a:lnTo>
                    <a:pt x="8790" y="12004"/>
                  </a:lnTo>
                  <a:cubicBezTo>
                    <a:pt x="8979" y="12004"/>
                    <a:pt x="9136" y="11847"/>
                    <a:pt x="9136" y="11658"/>
                  </a:cubicBezTo>
                  <a:lnTo>
                    <a:pt x="9136" y="2458"/>
                  </a:lnTo>
                  <a:cubicBezTo>
                    <a:pt x="9199" y="2395"/>
                    <a:pt x="9168" y="2301"/>
                    <a:pt x="9073" y="2238"/>
                  </a:cubicBezTo>
                  <a:lnTo>
                    <a:pt x="6931" y="95"/>
                  </a:lnTo>
                  <a:cubicBezTo>
                    <a:pt x="6868" y="32"/>
                    <a:pt x="6805" y="1"/>
                    <a:pt x="67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7"/>
            <p:cNvSpPr/>
            <p:nvPr/>
          </p:nvSpPr>
          <p:spPr>
            <a:xfrm>
              <a:off x="-48018025" y="1991500"/>
              <a:ext cx="54350" cy="282000"/>
            </a:xfrm>
            <a:custGeom>
              <a:rect b="b" l="l" r="r" t="t"/>
              <a:pathLst>
                <a:path extrusionOk="0" h="11280" w="2174">
                  <a:moveTo>
                    <a:pt x="1071" y="1481"/>
                  </a:moveTo>
                  <a:lnTo>
                    <a:pt x="1260" y="2111"/>
                  </a:lnTo>
                  <a:lnTo>
                    <a:pt x="851" y="2111"/>
                  </a:lnTo>
                  <a:lnTo>
                    <a:pt x="1071" y="1481"/>
                  </a:lnTo>
                  <a:close/>
                  <a:moveTo>
                    <a:pt x="1418" y="2836"/>
                  </a:moveTo>
                  <a:lnTo>
                    <a:pt x="1418" y="7247"/>
                  </a:lnTo>
                  <a:lnTo>
                    <a:pt x="725" y="7247"/>
                  </a:lnTo>
                  <a:lnTo>
                    <a:pt x="725" y="2836"/>
                  </a:lnTo>
                  <a:close/>
                  <a:moveTo>
                    <a:pt x="1418" y="7971"/>
                  </a:moveTo>
                  <a:lnTo>
                    <a:pt x="1418" y="8664"/>
                  </a:lnTo>
                  <a:lnTo>
                    <a:pt x="725" y="8664"/>
                  </a:lnTo>
                  <a:lnTo>
                    <a:pt x="725" y="7971"/>
                  </a:lnTo>
                  <a:close/>
                  <a:moveTo>
                    <a:pt x="1449" y="9357"/>
                  </a:moveTo>
                  <a:lnTo>
                    <a:pt x="1449" y="10208"/>
                  </a:lnTo>
                  <a:cubicBezTo>
                    <a:pt x="1418" y="10397"/>
                    <a:pt x="1260" y="10555"/>
                    <a:pt x="1071" y="10555"/>
                  </a:cubicBezTo>
                  <a:cubicBezTo>
                    <a:pt x="882" y="10555"/>
                    <a:pt x="725" y="10397"/>
                    <a:pt x="725" y="10208"/>
                  </a:cubicBezTo>
                  <a:lnTo>
                    <a:pt x="725" y="9357"/>
                  </a:lnTo>
                  <a:close/>
                  <a:moveTo>
                    <a:pt x="1071" y="0"/>
                  </a:moveTo>
                  <a:cubicBezTo>
                    <a:pt x="945" y="0"/>
                    <a:pt x="788" y="95"/>
                    <a:pt x="756" y="253"/>
                  </a:cubicBezTo>
                  <a:cubicBezTo>
                    <a:pt x="0" y="2489"/>
                    <a:pt x="63" y="2363"/>
                    <a:pt x="63" y="2458"/>
                  </a:cubicBezTo>
                  <a:lnTo>
                    <a:pt x="63" y="10208"/>
                  </a:lnTo>
                  <a:cubicBezTo>
                    <a:pt x="63" y="10807"/>
                    <a:pt x="536" y="11279"/>
                    <a:pt x="1103" y="11279"/>
                  </a:cubicBezTo>
                  <a:cubicBezTo>
                    <a:pt x="1701" y="11279"/>
                    <a:pt x="2174" y="10807"/>
                    <a:pt x="2174" y="1020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21" y="2468"/>
                    <a:pt x="2128" y="2472"/>
                    <a:pt x="2132" y="2472"/>
                  </a:cubicBezTo>
                  <a:cubicBezTo>
                    <a:pt x="2139" y="2472"/>
                    <a:pt x="2132" y="2458"/>
                    <a:pt x="2111" y="245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11" y="2363"/>
                    <a:pt x="2142" y="2584"/>
                    <a:pt x="1386" y="253"/>
                  </a:cubicBezTo>
                  <a:cubicBezTo>
                    <a:pt x="1355" y="95"/>
                    <a:pt x="1197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7"/>
            <p:cNvSpPr/>
            <p:nvPr/>
          </p:nvSpPr>
          <p:spPr>
            <a:xfrm>
              <a:off x="-48211800" y="2221475"/>
              <a:ext cx="122900" cy="17350"/>
            </a:xfrm>
            <a:custGeom>
              <a:rect b="b" l="l" r="r" t="t"/>
              <a:pathLst>
                <a:path extrusionOk="0" h="694" w="491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884" y="158"/>
                    <a:pt x="4727" y="1"/>
                    <a:pt x="4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7"/>
            <p:cNvSpPr/>
            <p:nvPr/>
          </p:nvSpPr>
          <p:spPr>
            <a:xfrm>
              <a:off x="-48211800" y="2185250"/>
              <a:ext cx="87450" cy="18150"/>
            </a:xfrm>
            <a:custGeom>
              <a:rect b="b" l="l" r="r" t="t"/>
              <a:pathLst>
                <a:path extrusionOk="0" h="726" w="3498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151" y="725"/>
                  </a:lnTo>
                  <a:cubicBezTo>
                    <a:pt x="3372" y="725"/>
                    <a:pt x="3498" y="568"/>
                    <a:pt x="3498" y="379"/>
                  </a:cubicBezTo>
                  <a:cubicBezTo>
                    <a:pt x="3498" y="158"/>
                    <a:pt x="3372" y="1"/>
                    <a:pt x="3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7"/>
            <p:cNvSpPr/>
            <p:nvPr/>
          </p:nvSpPr>
          <p:spPr>
            <a:xfrm>
              <a:off x="-48106250" y="21852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37"/>
          <p:cNvGrpSpPr/>
          <p:nvPr/>
        </p:nvGrpSpPr>
        <p:grpSpPr>
          <a:xfrm>
            <a:off x="7328244" y="2068807"/>
            <a:ext cx="306516" cy="358349"/>
            <a:chOff x="-48237000" y="2342650"/>
            <a:chExt cx="256800" cy="300225"/>
          </a:xfrm>
        </p:grpSpPr>
        <p:sp>
          <p:nvSpPr>
            <p:cNvPr id="242" name="Google Shape;242;p37"/>
            <p:cNvSpPr/>
            <p:nvPr/>
          </p:nvSpPr>
          <p:spPr>
            <a:xfrm>
              <a:off x="-48237000" y="2342650"/>
              <a:ext cx="256800" cy="300225"/>
            </a:xfrm>
            <a:custGeom>
              <a:rect b="b" l="l" r="r" t="t"/>
              <a:pathLst>
                <a:path extrusionOk="0" h="12009" w="10272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7"/>
            <p:cNvSpPr/>
            <p:nvPr/>
          </p:nvSpPr>
          <p:spPr>
            <a:xfrm>
              <a:off x="-48195250" y="2377425"/>
              <a:ext cx="144150" cy="140225"/>
            </a:xfrm>
            <a:custGeom>
              <a:rect b="b" l="l" r="r" t="t"/>
              <a:pathLst>
                <a:path extrusionOk="0" h="5609" w="5766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7"/>
            <p:cNvSpPr/>
            <p:nvPr/>
          </p:nvSpPr>
          <p:spPr>
            <a:xfrm>
              <a:off x="-48150350" y="2422325"/>
              <a:ext cx="52775" cy="52800"/>
            </a:xfrm>
            <a:custGeom>
              <a:rect b="b" l="l" r="r" t="t"/>
              <a:pathLst>
                <a:path extrusionOk="0" h="2112" w="2111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idx="1" type="subTitle"/>
          </p:nvPr>
        </p:nvSpPr>
        <p:spPr>
          <a:xfrm>
            <a:off x="2365500" y="1380513"/>
            <a:ext cx="17976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Selección</a:t>
            </a:r>
            <a:endParaRPr/>
          </a:p>
        </p:txBody>
      </p:sp>
      <p:sp>
        <p:nvSpPr>
          <p:cNvPr id="250" name="Google Shape;250;p38"/>
          <p:cNvSpPr txBox="1"/>
          <p:nvPr>
            <p:ph idx="2" type="subTitle"/>
          </p:nvPr>
        </p:nvSpPr>
        <p:spPr>
          <a:xfrm>
            <a:off x="2358650" y="1753538"/>
            <a:ext cx="331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Seleccionar y clasificar plantas de manera automatizada a través del uso de la visión artificial.</a:t>
            </a:r>
            <a:endParaRPr/>
          </a:p>
        </p:txBody>
      </p:sp>
      <p:sp>
        <p:nvSpPr>
          <p:cNvPr id="251" name="Google Shape;251;p38"/>
          <p:cNvSpPr txBox="1"/>
          <p:nvPr>
            <p:ph idx="3" type="subTitle"/>
          </p:nvPr>
        </p:nvSpPr>
        <p:spPr>
          <a:xfrm>
            <a:off x="3680125" y="2449350"/>
            <a:ext cx="17976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</a:t>
            </a:r>
            <a:endParaRPr/>
          </a:p>
        </p:txBody>
      </p:sp>
      <p:sp>
        <p:nvSpPr>
          <p:cNvPr id="252" name="Google Shape;252;p38"/>
          <p:cNvSpPr txBox="1"/>
          <p:nvPr>
            <p:ph idx="4" type="subTitle"/>
          </p:nvPr>
        </p:nvSpPr>
        <p:spPr>
          <a:xfrm>
            <a:off x="3673275" y="2822400"/>
            <a:ext cx="355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Evaluar diferentes tipos de algoritmos de detección y reconocimiento de patrones que permitan detectar plantas.</a:t>
            </a:r>
            <a:endParaRPr/>
          </a:p>
        </p:txBody>
      </p:sp>
      <p:sp>
        <p:nvSpPr>
          <p:cNvPr id="253" name="Google Shape;253;p38"/>
          <p:cNvSpPr txBox="1"/>
          <p:nvPr>
            <p:ph idx="5" type="subTitle"/>
          </p:nvPr>
        </p:nvSpPr>
        <p:spPr>
          <a:xfrm>
            <a:off x="4975100" y="3518200"/>
            <a:ext cx="17976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Detección</a:t>
            </a:r>
            <a:endParaRPr/>
          </a:p>
        </p:txBody>
      </p:sp>
      <p:sp>
        <p:nvSpPr>
          <p:cNvPr id="254" name="Google Shape;254;p38"/>
          <p:cNvSpPr txBox="1"/>
          <p:nvPr>
            <p:ph idx="6" type="subTitle"/>
          </p:nvPr>
        </p:nvSpPr>
        <p:spPr>
          <a:xfrm>
            <a:off x="4968250" y="3891238"/>
            <a:ext cx="331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Encontrar aplicativos en varias plantas y entornos a fin de crear un algoritmo que pueda detectar sin importar variables de vídeo o fotografía</a:t>
            </a:r>
            <a:endParaRPr/>
          </a:p>
        </p:txBody>
      </p:sp>
      <p:sp>
        <p:nvSpPr>
          <p:cNvPr id="255" name="Google Shape;255;p38"/>
          <p:cNvSpPr txBox="1"/>
          <p:nvPr>
            <p:ph type="title"/>
          </p:nvPr>
        </p:nvSpPr>
        <p:spPr>
          <a:xfrm>
            <a:off x="713225" y="526525"/>
            <a:ext cx="223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256" name="Google Shape;256;p38"/>
          <p:cNvSpPr/>
          <p:nvPr/>
        </p:nvSpPr>
        <p:spPr>
          <a:xfrm rot="5400000">
            <a:off x="705125" y="734375"/>
            <a:ext cx="629400" cy="223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8"/>
          <p:cNvSpPr/>
          <p:nvPr/>
        </p:nvSpPr>
        <p:spPr>
          <a:xfrm rot="5400000">
            <a:off x="1355325" y="1145775"/>
            <a:ext cx="629400" cy="3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8"/>
          <p:cNvSpPr/>
          <p:nvPr/>
        </p:nvSpPr>
        <p:spPr>
          <a:xfrm rot="5400000">
            <a:off x="2002901" y="1567225"/>
            <a:ext cx="629400" cy="48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38"/>
          <p:cNvGrpSpPr/>
          <p:nvPr/>
        </p:nvGrpSpPr>
        <p:grpSpPr>
          <a:xfrm>
            <a:off x="1565897" y="1674393"/>
            <a:ext cx="361004" cy="357961"/>
            <a:chOff x="-47529700" y="2342000"/>
            <a:chExt cx="302450" cy="299900"/>
          </a:xfrm>
        </p:grpSpPr>
        <p:sp>
          <p:nvSpPr>
            <p:cNvPr id="260" name="Google Shape;260;p38"/>
            <p:cNvSpPr/>
            <p:nvPr/>
          </p:nvSpPr>
          <p:spPr>
            <a:xfrm>
              <a:off x="-47529700" y="2342000"/>
              <a:ext cx="302450" cy="299900"/>
            </a:xfrm>
            <a:custGeom>
              <a:rect b="b" l="l" r="r" t="t"/>
              <a:pathLst>
                <a:path extrusionOk="0" h="11996" w="12098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-47404475" y="2395550"/>
              <a:ext cx="124475" cy="123675"/>
            </a:xfrm>
            <a:custGeom>
              <a:rect b="b" l="l" r="r" t="t"/>
              <a:pathLst>
                <a:path extrusionOk="0" h="4947" w="4979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38"/>
          <p:cNvGrpSpPr/>
          <p:nvPr/>
        </p:nvGrpSpPr>
        <p:grpSpPr>
          <a:xfrm>
            <a:off x="2887576" y="2742657"/>
            <a:ext cx="358199" cy="359154"/>
            <a:chOff x="-48633950" y="1972600"/>
            <a:chExt cx="300100" cy="300900"/>
          </a:xfrm>
        </p:grpSpPr>
        <p:sp>
          <p:nvSpPr>
            <p:cNvPr id="263" name="Google Shape;263;p38"/>
            <p:cNvSpPr/>
            <p:nvPr/>
          </p:nvSpPr>
          <p:spPr>
            <a:xfrm>
              <a:off x="-48633950" y="1972600"/>
              <a:ext cx="300100" cy="300900"/>
            </a:xfrm>
            <a:custGeom>
              <a:rect b="b" l="l" r="r" t="t"/>
              <a:pathLst>
                <a:path extrusionOk="0" h="12036" w="12004">
                  <a:moveTo>
                    <a:pt x="1418" y="756"/>
                  </a:moveTo>
                  <a:lnTo>
                    <a:pt x="1418" y="1481"/>
                  </a:lnTo>
                  <a:lnTo>
                    <a:pt x="693" y="1481"/>
                  </a:lnTo>
                  <a:lnTo>
                    <a:pt x="693" y="756"/>
                  </a:lnTo>
                  <a:close/>
                  <a:moveTo>
                    <a:pt x="11310" y="756"/>
                  </a:moveTo>
                  <a:lnTo>
                    <a:pt x="11310" y="1481"/>
                  </a:lnTo>
                  <a:lnTo>
                    <a:pt x="10586" y="1481"/>
                  </a:lnTo>
                  <a:lnTo>
                    <a:pt x="10586" y="756"/>
                  </a:lnTo>
                  <a:close/>
                  <a:moveTo>
                    <a:pt x="9893" y="1418"/>
                  </a:moveTo>
                  <a:lnTo>
                    <a:pt x="9893" y="1796"/>
                  </a:lnTo>
                  <a:cubicBezTo>
                    <a:pt x="9893" y="1985"/>
                    <a:pt x="10050" y="2143"/>
                    <a:pt x="10239" y="2143"/>
                  </a:cubicBezTo>
                  <a:lnTo>
                    <a:pt x="10586" y="2143"/>
                  </a:lnTo>
                  <a:lnTo>
                    <a:pt x="10586" y="5293"/>
                  </a:lnTo>
                  <a:cubicBezTo>
                    <a:pt x="10365" y="5104"/>
                    <a:pt x="10050" y="4915"/>
                    <a:pt x="9672" y="4663"/>
                  </a:cubicBezTo>
                  <a:cubicBezTo>
                    <a:pt x="8822" y="4159"/>
                    <a:pt x="7530" y="3560"/>
                    <a:pt x="6018" y="3560"/>
                  </a:cubicBezTo>
                  <a:cubicBezTo>
                    <a:pt x="4537" y="3560"/>
                    <a:pt x="3214" y="4159"/>
                    <a:pt x="2363" y="4663"/>
                  </a:cubicBezTo>
                  <a:cubicBezTo>
                    <a:pt x="2017" y="4852"/>
                    <a:pt x="1701" y="5104"/>
                    <a:pt x="1449" y="5293"/>
                  </a:cubicBezTo>
                  <a:lnTo>
                    <a:pt x="1449" y="2143"/>
                  </a:lnTo>
                  <a:lnTo>
                    <a:pt x="1764" y="2143"/>
                  </a:lnTo>
                  <a:cubicBezTo>
                    <a:pt x="1954" y="2143"/>
                    <a:pt x="2111" y="1985"/>
                    <a:pt x="2111" y="1796"/>
                  </a:cubicBezTo>
                  <a:lnTo>
                    <a:pt x="2111" y="1418"/>
                  </a:lnTo>
                  <a:close/>
                  <a:moveTo>
                    <a:pt x="8065" y="4695"/>
                  </a:moveTo>
                  <a:cubicBezTo>
                    <a:pt x="8538" y="4915"/>
                    <a:pt x="8979" y="5104"/>
                    <a:pt x="9326" y="5293"/>
                  </a:cubicBezTo>
                  <a:cubicBezTo>
                    <a:pt x="9798" y="5577"/>
                    <a:pt x="10208" y="5860"/>
                    <a:pt x="10428" y="6049"/>
                  </a:cubicBezTo>
                  <a:cubicBezTo>
                    <a:pt x="10208" y="6238"/>
                    <a:pt x="9798" y="6522"/>
                    <a:pt x="9326" y="6805"/>
                  </a:cubicBezTo>
                  <a:cubicBezTo>
                    <a:pt x="8979" y="6994"/>
                    <a:pt x="8570" y="7215"/>
                    <a:pt x="8065" y="7372"/>
                  </a:cubicBezTo>
                  <a:cubicBezTo>
                    <a:pt x="8349" y="6994"/>
                    <a:pt x="8475" y="6522"/>
                    <a:pt x="8475" y="6049"/>
                  </a:cubicBezTo>
                  <a:cubicBezTo>
                    <a:pt x="8475" y="5514"/>
                    <a:pt x="8318" y="5104"/>
                    <a:pt x="8065" y="4695"/>
                  </a:cubicBezTo>
                  <a:close/>
                  <a:moveTo>
                    <a:pt x="3970" y="4726"/>
                  </a:moveTo>
                  <a:cubicBezTo>
                    <a:pt x="3718" y="5136"/>
                    <a:pt x="3592" y="5608"/>
                    <a:pt x="3592" y="6081"/>
                  </a:cubicBezTo>
                  <a:cubicBezTo>
                    <a:pt x="3529" y="6553"/>
                    <a:pt x="3686" y="7026"/>
                    <a:pt x="3970" y="7435"/>
                  </a:cubicBezTo>
                  <a:cubicBezTo>
                    <a:pt x="3497" y="7215"/>
                    <a:pt x="3056" y="7026"/>
                    <a:pt x="2710" y="6837"/>
                  </a:cubicBezTo>
                  <a:cubicBezTo>
                    <a:pt x="2237" y="6553"/>
                    <a:pt x="1859" y="6270"/>
                    <a:pt x="1607" y="6081"/>
                  </a:cubicBezTo>
                  <a:cubicBezTo>
                    <a:pt x="1859" y="5892"/>
                    <a:pt x="2237" y="5608"/>
                    <a:pt x="2710" y="5325"/>
                  </a:cubicBezTo>
                  <a:cubicBezTo>
                    <a:pt x="3056" y="5136"/>
                    <a:pt x="3466" y="4915"/>
                    <a:pt x="3970" y="4726"/>
                  </a:cubicBezTo>
                  <a:close/>
                  <a:moveTo>
                    <a:pt x="6018" y="4285"/>
                  </a:moveTo>
                  <a:cubicBezTo>
                    <a:pt x="6994" y="4285"/>
                    <a:pt x="7782" y="5073"/>
                    <a:pt x="7782" y="6049"/>
                  </a:cubicBezTo>
                  <a:cubicBezTo>
                    <a:pt x="7782" y="7026"/>
                    <a:pt x="6994" y="7814"/>
                    <a:pt x="6018" y="7814"/>
                  </a:cubicBezTo>
                  <a:cubicBezTo>
                    <a:pt x="5041" y="7814"/>
                    <a:pt x="4253" y="7026"/>
                    <a:pt x="4253" y="6049"/>
                  </a:cubicBezTo>
                  <a:cubicBezTo>
                    <a:pt x="4253" y="5073"/>
                    <a:pt x="5041" y="4285"/>
                    <a:pt x="6018" y="4285"/>
                  </a:cubicBezTo>
                  <a:close/>
                  <a:moveTo>
                    <a:pt x="10554" y="6805"/>
                  </a:moveTo>
                  <a:lnTo>
                    <a:pt x="10554" y="9956"/>
                  </a:lnTo>
                  <a:lnTo>
                    <a:pt x="10239" y="9956"/>
                  </a:lnTo>
                  <a:cubicBezTo>
                    <a:pt x="10050" y="9956"/>
                    <a:pt x="9893" y="10113"/>
                    <a:pt x="9893" y="10302"/>
                  </a:cubicBezTo>
                  <a:lnTo>
                    <a:pt x="9893" y="10649"/>
                  </a:lnTo>
                  <a:lnTo>
                    <a:pt x="2143" y="10649"/>
                  </a:lnTo>
                  <a:lnTo>
                    <a:pt x="2143" y="10302"/>
                  </a:lnTo>
                  <a:cubicBezTo>
                    <a:pt x="2143" y="10113"/>
                    <a:pt x="1985" y="9956"/>
                    <a:pt x="1764" y="9956"/>
                  </a:cubicBezTo>
                  <a:lnTo>
                    <a:pt x="1418" y="9956"/>
                  </a:lnTo>
                  <a:lnTo>
                    <a:pt x="1418" y="6805"/>
                  </a:lnTo>
                  <a:cubicBezTo>
                    <a:pt x="1670" y="6994"/>
                    <a:pt x="1985" y="7183"/>
                    <a:pt x="2332" y="7435"/>
                  </a:cubicBezTo>
                  <a:cubicBezTo>
                    <a:pt x="3182" y="7940"/>
                    <a:pt x="4505" y="8538"/>
                    <a:pt x="5986" y="8538"/>
                  </a:cubicBezTo>
                  <a:cubicBezTo>
                    <a:pt x="7498" y="8538"/>
                    <a:pt x="8790" y="7940"/>
                    <a:pt x="9641" y="7435"/>
                  </a:cubicBezTo>
                  <a:cubicBezTo>
                    <a:pt x="10019" y="7215"/>
                    <a:pt x="10334" y="6994"/>
                    <a:pt x="10554" y="6805"/>
                  </a:cubicBezTo>
                  <a:close/>
                  <a:moveTo>
                    <a:pt x="1418" y="10617"/>
                  </a:moveTo>
                  <a:lnTo>
                    <a:pt x="1418" y="11311"/>
                  </a:lnTo>
                  <a:lnTo>
                    <a:pt x="693" y="11311"/>
                  </a:lnTo>
                  <a:lnTo>
                    <a:pt x="693" y="10617"/>
                  </a:lnTo>
                  <a:close/>
                  <a:moveTo>
                    <a:pt x="11310" y="10617"/>
                  </a:moveTo>
                  <a:lnTo>
                    <a:pt x="11310" y="11311"/>
                  </a:lnTo>
                  <a:lnTo>
                    <a:pt x="10586" y="11311"/>
                  </a:lnTo>
                  <a:lnTo>
                    <a:pt x="10586" y="10617"/>
                  </a:lnTo>
                  <a:close/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693" y="2143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0"/>
                    <a:pt x="0" y="10239"/>
                  </a:cubicBezTo>
                  <a:lnTo>
                    <a:pt x="0" y="11657"/>
                  </a:lnTo>
                  <a:cubicBezTo>
                    <a:pt x="0" y="11878"/>
                    <a:pt x="158" y="12035"/>
                    <a:pt x="347" y="12035"/>
                  </a:cubicBezTo>
                  <a:lnTo>
                    <a:pt x="1764" y="12035"/>
                  </a:lnTo>
                  <a:cubicBezTo>
                    <a:pt x="1954" y="12035"/>
                    <a:pt x="2111" y="11878"/>
                    <a:pt x="2111" y="11657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7"/>
                  </a:lnTo>
                  <a:cubicBezTo>
                    <a:pt x="9893" y="11878"/>
                    <a:pt x="10050" y="12035"/>
                    <a:pt x="10239" y="12035"/>
                  </a:cubicBezTo>
                  <a:lnTo>
                    <a:pt x="11657" y="12035"/>
                  </a:lnTo>
                  <a:cubicBezTo>
                    <a:pt x="11846" y="12035"/>
                    <a:pt x="12004" y="11878"/>
                    <a:pt x="12004" y="11657"/>
                  </a:cubicBezTo>
                  <a:lnTo>
                    <a:pt x="12004" y="10239"/>
                  </a:lnTo>
                  <a:cubicBezTo>
                    <a:pt x="12004" y="10050"/>
                    <a:pt x="11846" y="9893"/>
                    <a:pt x="11657" y="9893"/>
                  </a:cubicBezTo>
                  <a:lnTo>
                    <a:pt x="11310" y="9893"/>
                  </a:lnTo>
                  <a:lnTo>
                    <a:pt x="11310" y="2143"/>
                  </a:lnTo>
                  <a:lnTo>
                    <a:pt x="11657" y="2143"/>
                  </a:lnTo>
                  <a:cubicBezTo>
                    <a:pt x="11846" y="2143"/>
                    <a:pt x="12004" y="1985"/>
                    <a:pt x="12004" y="1796"/>
                  </a:cubicBezTo>
                  <a:lnTo>
                    <a:pt x="12004" y="378"/>
                  </a:lnTo>
                  <a:cubicBezTo>
                    <a:pt x="12004" y="189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89"/>
                    <a:pt x="9893" y="378"/>
                  </a:cubicBezTo>
                  <a:lnTo>
                    <a:pt x="9893" y="725"/>
                  </a:lnTo>
                  <a:lnTo>
                    <a:pt x="2111" y="725"/>
                  </a:lnTo>
                  <a:lnTo>
                    <a:pt x="2111" y="378"/>
                  </a:lnTo>
                  <a:cubicBezTo>
                    <a:pt x="2111" y="189"/>
                    <a:pt x="1954" y="0"/>
                    <a:pt x="1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-48509525" y="2097050"/>
              <a:ext cx="52800" cy="52775"/>
            </a:xfrm>
            <a:custGeom>
              <a:rect b="b" l="l" r="r" t="t"/>
              <a:pathLst>
                <a:path extrusionOk="0" h="2111" w="2112">
                  <a:moveTo>
                    <a:pt x="1041" y="725"/>
                  </a:moveTo>
                  <a:cubicBezTo>
                    <a:pt x="1230" y="725"/>
                    <a:pt x="1387" y="882"/>
                    <a:pt x="1387" y="1071"/>
                  </a:cubicBezTo>
                  <a:cubicBezTo>
                    <a:pt x="1387" y="1260"/>
                    <a:pt x="1230" y="1418"/>
                    <a:pt x="1041" y="1418"/>
                  </a:cubicBezTo>
                  <a:cubicBezTo>
                    <a:pt x="852" y="1418"/>
                    <a:pt x="694" y="1260"/>
                    <a:pt x="694" y="1071"/>
                  </a:cubicBezTo>
                  <a:cubicBezTo>
                    <a:pt x="694" y="882"/>
                    <a:pt x="852" y="725"/>
                    <a:pt x="1041" y="725"/>
                  </a:cubicBez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71"/>
                  </a:cubicBezTo>
                  <a:cubicBezTo>
                    <a:pt x="1" y="1670"/>
                    <a:pt x="442" y="2111"/>
                    <a:pt x="1041" y="2111"/>
                  </a:cubicBezTo>
                  <a:cubicBezTo>
                    <a:pt x="1639" y="2111"/>
                    <a:pt x="2112" y="1670"/>
                    <a:pt x="2112" y="1071"/>
                  </a:cubicBezTo>
                  <a:cubicBezTo>
                    <a:pt x="2112" y="473"/>
                    <a:pt x="1639" y="0"/>
                    <a:pt x="1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38"/>
          <p:cNvGrpSpPr/>
          <p:nvPr/>
        </p:nvGrpSpPr>
        <p:grpSpPr>
          <a:xfrm>
            <a:off x="4163112" y="3820990"/>
            <a:ext cx="340608" cy="340168"/>
            <a:chOff x="5053900" y="2021500"/>
            <a:chExt cx="483750" cy="483125"/>
          </a:xfrm>
        </p:grpSpPr>
        <p:sp>
          <p:nvSpPr>
            <p:cNvPr id="266" name="Google Shape;266;p38"/>
            <p:cNvSpPr/>
            <p:nvPr/>
          </p:nvSpPr>
          <p:spPr>
            <a:xfrm>
              <a:off x="5281350" y="2078100"/>
              <a:ext cx="127375" cy="127350"/>
            </a:xfrm>
            <a:custGeom>
              <a:rect b="b" l="l" r="r" t="t"/>
              <a:pathLst>
                <a:path extrusionOk="0" h="5094" w="5095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5118000" y="2021500"/>
              <a:ext cx="368700" cy="483125"/>
            </a:xfrm>
            <a:custGeom>
              <a:rect b="b" l="l" r="r" t="t"/>
              <a:pathLst>
                <a:path extrusionOk="0" h="19325" w="14748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8" name="Google Shape;268;p38"/>
            <p:cNvSpPr/>
            <p:nvPr/>
          </p:nvSpPr>
          <p:spPr>
            <a:xfrm>
              <a:off x="50539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5056850" y="2096550"/>
              <a:ext cx="50750" cy="48025"/>
            </a:xfrm>
            <a:custGeom>
              <a:rect b="b" l="l" r="r" t="t"/>
              <a:pathLst>
                <a:path extrusionOk="0" h="1921" w="203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5056400" y="2266400"/>
              <a:ext cx="51200" cy="48350"/>
            </a:xfrm>
            <a:custGeom>
              <a:rect b="b" l="l" r="r" t="t"/>
              <a:pathLst>
                <a:path extrusionOk="0" h="1934" w="2048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54804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5479800" y="209655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5483350" y="226640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2757600" y="1512800"/>
            <a:ext cx="362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79" name="Google Shape;279;p39"/>
          <p:cNvSpPr txBox="1"/>
          <p:nvPr>
            <p:ph idx="1" type="subTitle"/>
          </p:nvPr>
        </p:nvSpPr>
        <p:spPr>
          <a:xfrm>
            <a:off x="2457175" y="2046375"/>
            <a:ext cx="42297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Algunas imágenes empleadas en este trabajo NO son de nuestra creación, son suministradas gracias a Minervini, Scharr y Tsaftaris. Además de estas también se utilizan imágenes de nuestra creación.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4254400" y="2703113"/>
            <a:ext cx="4351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las imágenes</a:t>
            </a:r>
            <a:r>
              <a:rPr lang="en"/>
              <a:t> </a:t>
            </a:r>
            <a:endParaRPr/>
          </a:p>
        </p:txBody>
      </p:sp>
      <p:sp>
        <p:nvSpPr>
          <p:cNvPr id="285" name="Google Shape;285;p40"/>
          <p:cNvSpPr txBox="1"/>
          <p:nvPr>
            <p:ph idx="1" type="subTitle"/>
          </p:nvPr>
        </p:nvSpPr>
        <p:spPr>
          <a:xfrm>
            <a:off x="4254400" y="3601550"/>
            <a:ext cx="27741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Canales RGB, LAB y XYZ</a:t>
            </a:r>
            <a:endParaRPr/>
          </a:p>
        </p:txBody>
      </p:sp>
      <p:sp>
        <p:nvSpPr>
          <p:cNvPr id="286" name="Google Shape;286;p40"/>
          <p:cNvSpPr txBox="1"/>
          <p:nvPr>
            <p:ph idx="2" type="title"/>
          </p:nvPr>
        </p:nvSpPr>
        <p:spPr>
          <a:xfrm>
            <a:off x="4252800" y="1849388"/>
            <a:ext cx="791400" cy="4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87" name="Google Shape;2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0" y="1108800"/>
            <a:ext cx="3101200" cy="33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/>
          <p:nvPr/>
        </p:nvSpPr>
        <p:spPr>
          <a:xfrm>
            <a:off x="3195150" y="-398200"/>
            <a:ext cx="2753700" cy="66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1"/>
          <p:cNvSpPr/>
          <p:nvPr/>
        </p:nvSpPr>
        <p:spPr>
          <a:xfrm>
            <a:off x="1324350" y="1629650"/>
            <a:ext cx="684000" cy="684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1"/>
          <p:cNvSpPr/>
          <p:nvPr/>
        </p:nvSpPr>
        <p:spPr>
          <a:xfrm>
            <a:off x="4230000" y="1629638"/>
            <a:ext cx="684000" cy="684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1"/>
          <p:cNvSpPr/>
          <p:nvPr/>
        </p:nvSpPr>
        <p:spPr>
          <a:xfrm>
            <a:off x="7135650" y="1629638"/>
            <a:ext cx="684000" cy="684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1"/>
          <p:cNvSpPr txBox="1"/>
          <p:nvPr>
            <p:ph type="title"/>
          </p:nvPr>
        </p:nvSpPr>
        <p:spPr>
          <a:xfrm>
            <a:off x="713225" y="526525"/>
            <a:ext cx="215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Canales </a:t>
            </a:r>
            <a:endParaRPr/>
          </a:p>
        </p:txBody>
      </p:sp>
      <p:sp>
        <p:nvSpPr>
          <p:cNvPr id="297" name="Google Shape;297;p41"/>
          <p:cNvSpPr txBox="1"/>
          <p:nvPr>
            <p:ph idx="3" type="subTitle"/>
          </p:nvPr>
        </p:nvSpPr>
        <p:spPr>
          <a:xfrm>
            <a:off x="547600" y="2497575"/>
            <a:ext cx="22452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</a:t>
            </a:r>
            <a:endParaRPr/>
          </a:p>
        </p:txBody>
      </p:sp>
      <p:sp>
        <p:nvSpPr>
          <p:cNvPr id="298" name="Google Shape;298;p41"/>
          <p:cNvSpPr txBox="1"/>
          <p:nvPr>
            <p:ph idx="1" type="subTitle"/>
          </p:nvPr>
        </p:nvSpPr>
        <p:spPr>
          <a:xfrm>
            <a:off x="3453250" y="2497575"/>
            <a:ext cx="22452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41"/>
          <p:cNvSpPr txBox="1"/>
          <p:nvPr>
            <p:ph idx="2" type="subTitle"/>
          </p:nvPr>
        </p:nvSpPr>
        <p:spPr>
          <a:xfrm>
            <a:off x="3445650" y="2880075"/>
            <a:ext cx="2252700" cy="11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 algunas plantas el canal A* llegaba a funcionar para su detección temprana, pero no se puede extrapolar a otros casos dado a la dependencia que tiene este canal por la luminosidad del ambiente.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0" name="Google Shape;300;p41"/>
          <p:cNvSpPr txBox="1"/>
          <p:nvPr>
            <p:ph idx="4" type="subTitle"/>
          </p:nvPr>
        </p:nvSpPr>
        <p:spPr>
          <a:xfrm>
            <a:off x="540000" y="2880075"/>
            <a:ext cx="2252700" cy="11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 que se busca identificar el color verde, entonces el mejor canal para la identificación de la planta es el canal verde.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1"/>
          <p:cNvSpPr txBox="1"/>
          <p:nvPr>
            <p:ph idx="5" type="subTitle"/>
          </p:nvPr>
        </p:nvSpPr>
        <p:spPr>
          <a:xfrm>
            <a:off x="6358900" y="2497575"/>
            <a:ext cx="22452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XYZ</a:t>
            </a:r>
            <a:endParaRPr/>
          </a:p>
        </p:txBody>
      </p:sp>
      <p:sp>
        <p:nvSpPr>
          <p:cNvPr id="302" name="Google Shape;302;p41"/>
          <p:cNvSpPr txBox="1"/>
          <p:nvPr>
            <p:ph idx="6" type="subTitle"/>
          </p:nvPr>
        </p:nvSpPr>
        <p:spPr>
          <a:xfrm>
            <a:off x="6351300" y="2880075"/>
            <a:ext cx="2252700" cy="11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Ningún canal es funcional para el caso específico, se evita el uso de alguno de estos canales para la detección de plantas.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1"/>
          <p:cNvSpPr/>
          <p:nvPr/>
        </p:nvSpPr>
        <p:spPr>
          <a:xfrm>
            <a:off x="1485724" y="1752684"/>
            <a:ext cx="361250" cy="473920"/>
          </a:xfrm>
          <a:custGeom>
            <a:rect b="b" l="l" r="r" t="t"/>
            <a:pathLst>
              <a:path extrusionOk="0" h="12194" w="9295">
                <a:moveTo>
                  <a:pt x="4568" y="662"/>
                </a:moveTo>
                <a:cubicBezTo>
                  <a:pt x="5167" y="662"/>
                  <a:pt x="5639" y="1135"/>
                  <a:pt x="5639" y="1734"/>
                </a:cubicBezTo>
                <a:cubicBezTo>
                  <a:pt x="5639" y="2301"/>
                  <a:pt x="5167" y="2773"/>
                  <a:pt x="4568" y="2773"/>
                </a:cubicBezTo>
                <a:cubicBezTo>
                  <a:pt x="3970" y="2773"/>
                  <a:pt x="3497" y="2301"/>
                  <a:pt x="3497" y="1734"/>
                </a:cubicBezTo>
                <a:cubicBezTo>
                  <a:pt x="3497" y="1135"/>
                  <a:pt x="3970" y="662"/>
                  <a:pt x="4568" y="662"/>
                </a:cubicBezTo>
                <a:close/>
                <a:moveTo>
                  <a:pt x="7750" y="3529"/>
                </a:moveTo>
                <a:cubicBezTo>
                  <a:pt x="8160" y="3529"/>
                  <a:pt x="8475" y="3844"/>
                  <a:pt x="8475" y="4254"/>
                </a:cubicBezTo>
                <a:cubicBezTo>
                  <a:pt x="8475" y="4632"/>
                  <a:pt x="8160" y="4947"/>
                  <a:pt x="7750" y="4947"/>
                </a:cubicBezTo>
                <a:cubicBezTo>
                  <a:pt x="7372" y="4947"/>
                  <a:pt x="7057" y="4632"/>
                  <a:pt x="7057" y="4254"/>
                </a:cubicBezTo>
                <a:cubicBezTo>
                  <a:pt x="7057" y="3876"/>
                  <a:pt x="7372" y="3529"/>
                  <a:pt x="7750" y="3529"/>
                </a:cubicBezTo>
                <a:close/>
                <a:moveTo>
                  <a:pt x="1733" y="4254"/>
                </a:moveTo>
                <a:cubicBezTo>
                  <a:pt x="2836" y="4254"/>
                  <a:pt x="3812" y="4979"/>
                  <a:pt x="4127" y="6018"/>
                </a:cubicBezTo>
                <a:lnTo>
                  <a:pt x="2678" y="5042"/>
                </a:lnTo>
                <a:cubicBezTo>
                  <a:pt x="2615" y="4991"/>
                  <a:pt x="2537" y="4966"/>
                  <a:pt x="2460" y="4966"/>
                </a:cubicBezTo>
                <a:cubicBezTo>
                  <a:pt x="2344" y="4966"/>
                  <a:pt x="2231" y="5023"/>
                  <a:pt x="2174" y="5136"/>
                </a:cubicBezTo>
                <a:cubicBezTo>
                  <a:pt x="2048" y="5294"/>
                  <a:pt x="2079" y="5546"/>
                  <a:pt x="2268" y="5672"/>
                </a:cubicBezTo>
                <a:lnTo>
                  <a:pt x="3434" y="6459"/>
                </a:lnTo>
                <a:lnTo>
                  <a:pt x="3182" y="6459"/>
                </a:lnTo>
                <a:cubicBezTo>
                  <a:pt x="1890" y="6396"/>
                  <a:pt x="819" y="5451"/>
                  <a:pt x="662" y="4254"/>
                </a:cubicBezTo>
                <a:close/>
                <a:moveTo>
                  <a:pt x="1355" y="7814"/>
                </a:moveTo>
                <a:cubicBezTo>
                  <a:pt x="1733" y="7814"/>
                  <a:pt x="2048" y="8129"/>
                  <a:pt x="2048" y="8539"/>
                </a:cubicBezTo>
                <a:cubicBezTo>
                  <a:pt x="2048" y="8917"/>
                  <a:pt x="1733" y="9232"/>
                  <a:pt x="1355" y="9232"/>
                </a:cubicBezTo>
                <a:cubicBezTo>
                  <a:pt x="945" y="9232"/>
                  <a:pt x="630" y="8917"/>
                  <a:pt x="630" y="8539"/>
                </a:cubicBezTo>
                <a:cubicBezTo>
                  <a:pt x="630" y="8129"/>
                  <a:pt x="945" y="7814"/>
                  <a:pt x="1355" y="7814"/>
                </a:cubicBezTo>
                <a:close/>
                <a:moveTo>
                  <a:pt x="8506" y="8476"/>
                </a:moveTo>
                <a:cubicBezTo>
                  <a:pt x="8317" y="9767"/>
                  <a:pt x="7246" y="10681"/>
                  <a:pt x="5986" y="10681"/>
                </a:cubicBezTo>
                <a:lnTo>
                  <a:pt x="5734" y="10681"/>
                </a:lnTo>
                <a:lnTo>
                  <a:pt x="6900" y="9893"/>
                </a:lnTo>
                <a:cubicBezTo>
                  <a:pt x="7057" y="9799"/>
                  <a:pt x="7089" y="9578"/>
                  <a:pt x="7026" y="9389"/>
                </a:cubicBezTo>
                <a:cubicBezTo>
                  <a:pt x="6940" y="9282"/>
                  <a:pt x="6809" y="9233"/>
                  <a:pt x="6675" y="9233"/>
                </a:cubicBezTo>
                <a:cubicBezTo>
                  <a:pt x="6613" y="9233"/>
                  <a:pt x="6550" y="9243"/>
                  <a:pt x="6490" y="9263"/>
                </a:cubicBezTo>
                <a:lnTo>
                  <a:pt x="5041" y="10271"/>
                </a:lnTo>
                <a:cubicBezTo>
                  <a:pt x="5356" y="9232"/>
                  <a:pt x="6301" y="8476"/>
                  <a:pt x="7435" y="8476"/>
                </a:cubicBezTo>
                <a:close/>
                <a:moveTo>
                  <a:pt x="4600" y="1"/>
                </a:moveTo>
                <a:cubicBezTo>
                  <a:pt x="3623" y="1"/>
                  <a:pt x="2836" y="788"/>
                  <a:pt x="2836" y="1765"/>
                </a:cubicBezTo>
                <a:cubicBezTo>
                  <a:pt x="2836" y="2616"/>
                  <a:pt x="3466" y="3340"/>
                  <a:pt x="4253" y="3498"/>
                </a:cubicBezTo>
                <a:lnTo>
                  <a:pt x="4253" y="4758"/>
                </a:lnTo>
                <a:cubicBezTo>
                  <a:pt x="3655" y="4033"/>
                  <a:pt x="2741" y="3561"/>
                  <a:pt x="1764" y="3561"/>
                </a:cubicBezTo>
                <a:lnTo>
                  <a:pt x="347" y="3561"/>
                </a:lnTo>
                <a:cubicBezTo>
                  <a:pt x="158" y="3561"/>
                  <a:pt x="0" y="3718"/>
                  <a:pt x="0" y="3939"/>
                </a:cubicBezTo>
                <a:cubicBezTo>
                  <a:pt x="0" y="5703"/>
                  <a:pt x="1449" y="7152"/>
                  <a:pt x="3214" y="7152"/>
                </a:cubicBezTo>
                <a:lnTo>
                  <a:pt x="4285" y="7152"/>
                </a:lnTo>
                <a:lnTo>
                  <a:pt x="4285" y="9988"/>
                </a:lnTo>
                <a:cubicBezTo>
                  <a:pt x="3844" y="9547"/>
                  <a:pt x="3340" y="9232"/>
                  <a:pt x="2804" y="9074"/>
                </a:cubicBezTo>
                <a:cubicBezTo>
                  <a:pt x="2836" y="8917"/>
                  <a:pt x="2867" y="8759"/>
                  <a:pt x="2867" y="8602"/>
                </a:cubicBezTo>
                <a:cubicBezTo>
                  <a:pt x="2867" y="7814"/>
                  <a:pt x="2237" y="7184"/>
                  <a:pt x="1449" y="7184"/>
                </a:cubicBezTo>
                <a:cubicBezTo>
                  <a:pt x="662" y="7184"/>
                  <a:pt x="32" y="7814"/>
                  <a:pt x="32" y="8602"/>
                </a:cubicBezTo>
                <a:cubicBezTo>
                  <a:pt x="32" y="9389"/>
                  <a:pt x="662" y="10019"/>
                  <a:pt x="1449" y="10019"/>
                </a:cubicBezTo>
                <a:cubicBezTo>
                  <a:pt x="1796" y="10019"/>
                  <a:pt x="2111" y="9893"/>
                  <a:pt x="2363" y="9673"/>
                </a:cubicBezTo>
                <a:cubicBezTo>
                  <a:pt x="3182" y="9862"/>
                  <a:pt x="3907" y="10429"/>
                  <a:pt x="4285" y="11153"/>
                </a:cubicBezTo>
                <a:lnTo>
                  <a:pt x="4285" y="11847"/>
                </a:lnTo>
                <a:cubicBezTo>
                  <a:pt x="4285" y="12036"/>
                  <a:pt x="4442" y="12193"/>
                  <a:pt x="4631" y="12193"/>
                </a:cubicBezTo>
                <a:cubicBezTo>
                  <a:pt x="4852" y="12193"/>
                  <a:pt x="5009" y="12036"/>
                  <a:pt x="5009" y="11847"/>
                </a:cubicBezTo>
                <a:lnTo>
                  <a:pt x="5009" y="11437"/>
                </a:lnTo>
                <a:lnTo>
                  <a:pt x="6049" y="11437"/>
                </a:lnTo>
                <a:cubicBezTo>
                  <a:pt x="7845" y="11437"/>
                  <a:pt x="9294" y="9988"/>
                  <a:pt x="9294" y="8224"/>
                </a:cubicBezTo>
                <a:cubicBezTo>
                  <a:pt x="9231" y="7971"/>
                  <a:pt x="9042" y="7814"/>
                  <a:pt x="8853" y="7814"/>
                </a:cubicBezTo>
                <a:lnTo>
                  <a:pt x="7435" y="7814"/>
                </a:lnTo>
                <a:cubicBezTo>
                  <a:pt x="6427" y="7814"/>
                  <a:pt x="5545" y="8287"/>
                  <a:pt x="4946" y="9011"/>
                </a:cubicBezTo>
                <a:lnTo>
                  <a:pt x="4946" y="6837"/>
                </a:lnTo>
                <a:cubicBezTo>
                  <a:pt x="5356" y="6081"/>
                  <a:pt x="6081" y="5546"/>
                  <a:pt x="6900" y="5357"/>
                </a:cubicBezTo>
                <a:cubicBezTo>
                  <a:pt x="7120" y="5546"/>
                  <a:pt x="7467" y="5703"/>
                  <a:pt x="7813" y="5703"/>
                </a:cubicBezTo>
                <a:cubicBezTo>
                  <a:pt x="8601" y="5703"/>
                  <a:pt x="9231" y="5073"/>
                  <a:pt x="9231" y="4285"/>
                </a:cubicBezTo>
                <a:cubicBezTo>
                  <a:pt x="9231" y="3498"/>
                  <a:pt x="8601" y="2868"/>
                  <a:pt x="7813" y="2868"/>
                </a:cubicBezTo>
                <a:cubicBezTo>
                  <a:pt x="7026" y="2868"/>
                  <a:pt x="6396" y="3498"/>
                  <a:pt x="6396" y="4285"/>
                </a:cubicBezTo>
                <a:cubicBezTo>
                  <a:pt x="6396" y="4443"/>
                  <a:pt x="6427" y="4600"/>
                  <a:pt x="6459" y="4758"/>
                </a:cubicBezTo>
                <a:cubicBezTo>
                  <a:pt x="5860" y="4947"/>
                  <a:pt x="5356" y="5262"/>
                  <a:pt x="4946" y="5672"/>
                </a:cubicBezTo>
                <a:lnTo>
                  <a:pt x="4946" y="3498"/>
                </a:lnTo>
                <a:cubicBezTo>
                  <a:pt x="5797" y="3340"/>
                  <a:pt x="6364" y="2584"/>
                  <a:pt x="6364" y="1765"/>
                </a:cubicBezTo>
                <a:cubicBezTo>
                  <a:pt x="6364" y="788"/>
                  <a:pt x="5576" y="1"/>
                  <a:pt x="46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1"/>
          <p:cNvSpPr/>
          <p:nvPr/>
        </p:nvSpPr>
        <p:spPr>
          <a:xfrm>
            <a:off x="4336270" y="1734696"/>
            <a:ext cx="471471" cy="473920"/>
          </a:xfrm>
          <a:custGeom>
            <a:rect b="b" l="l" r="r" t="t"/>
            <a:pathLst>
              <a:path extrusionOk="0" h="12194" w="12131">
                <a:moveTo>
                  <a:pt x="4632" y="725"/>
                </a:moveTo>
                <a:cubicBezTo>
                  <a:pt x="5609" y="725"/>
                  <a:pt x="6396" y="1513"/>
                  <a:pt x="6396" y="2490"/>
                </a:cubicBezTo>
                <a:cubicBezTo>
                  <a:pt x="6365" y="2679"/>
                  <a:pt x="6522" y="2836"/>
                  <a:pt x="6680" y="2899"/>
                </a:cubicBezTo>
                <a:cubicBezTo>
                  <a:pt x="7341" y="2994"/>
                  <a:pt x="7814" y="3592"/>
                  <a:pt x="7814" y="4317"/>
                </a:cubicBezTo>
                <a:cubicBezTo>
                  <a:pt x="7814" y="4695"/>
                  <a:pt x="7656" y="5042"/>
                  <a:pt x="7404" y="5325"/>
                </a:cubicBezTo>
                <a:cubicBezTo>
                  <a:pt x="7184" y="5483"/>
                  <a:pt x="7278" y="5798"/>
                  <a:pt x="7530" y="5924"/>
                </a:cubicBezTo>
                <a:cubicBezTo>
                  <a:pt x="8129" y="6207"/>
                  <a:pt x="8539" y="6869"/>
                  <a:pt x="8539" y="7530"/>
                </a:cubicBezTo>
                <a:cubicBezTo>
                  <a:pt x="8539" y="8507"/>
                  <a:pt x="7751" y="9295"/>
                  <a:pt x="6774" y="9295"/>
                </a:cubicBezTo>
                <a:lnTo>
                  <a:pt x="4979" y="9295"/>
                </a:lnTo>
                <a:lnTo>
                  <a:pt x="4979" y="6932"/>
                </a:lnTo>
                <a:lnTo>
                  <a:pt x="6333" y="5609"/>
                </a:lnTo>
                <a:cubicBezTo>
                  <a:pt x="6491" y="5451"/>
                  <a:pt x="6491" y="5231"/>
                  <a:pt x="6333" y="5073"/>
                </a:cubicBezTo>
                <a:cubicBezTo>
                  <a:pt x="6254" y="4994"/>
                  <a:pt x="6168" y="4955"/>
                  <a:pt x="6081" y="4955"/>
                </a:cubicBezTo>
                <a:cubicBezTo>
                  <a:pt x="5995" y="4955"/>
                  <a:pt x="5908" y="4994"/>
                  <a:pt x="5829" y="5073"/>
                </a:cubicBezTo>
                <a:lnTo>
                  <a:pt x="4979" y="5924"/>
                </a:lnTo>
                <a:lnTo>
                  <a:pt x="4979" y="2490"/>
                </a:lnTo>
                <a:cubicBezTo>
                  <a:pt x="4979" y="2301"/>
                  <a:pt x="4821" y="2143"/>
                  <a:pt x="4632" y="2143"/>
                </a:cubicBezTo>
                <a:cubicBezTo>
                  <a:pt x="4443" y="2143"/>
                  <a:pt x="4285" y="2301"/>
                  <a:pt x="4285" y="2490"/>
                </a:cubicBezTo>
                <a:lnTo>
                  <a:pt x="4285" y="4506"/>
                </a:lnTo>
                <a:lnTo>
                  <a:pt x="3466" y="3655"/>
                </a:lnTo>
                <a:cubicBezTo>
                  <a:pt x="3388" y="3577"/>
                  <a:pt x="3293" y="3537"/>
                  <a:pt x="3198" y="3537"/>
                </a:cubicBezTo>
                <a:cubicBezTo>
                  <a:pt x="3104" y="3537"/>
                  <a:pt x="3009" y="3577"/>
                  <a:pt x="2931" y="3655"/>
                </a:cubicBezTo>
                <a:cubicBezTo>
                  <a:pt x="2773" y="3844"/>
                  <a:pt x="2773" y="4033"/>
                  <a:pt x="2931" y="4191"/>
                </a:cubicBezTo>
                <a:lnTo>
                  <a:pt x="4285" y="5514"/>
                </a:lnTo>
                <a:lnTo>
                  <a:pt x="4285" y="7373"/>
                </a:lnTo>
                <a:lnTo>
                  <a:pt x="3466" y="6554"/>
                </a:lnTo>
                <a:cubicBezTo>
                  <a:pt x="3388" y="6475"/>
                  <a:pt x="3293" y="6436"/>
                  <a:pt x="3198" y="6436"/>
                </a:cubicBezTo>
                <a:cubicBezTo>
                  <a:pt x="3104" y="6436"/>
                  <a:pt x="3009" y="6475"/>
                  <a:pt x="2931" y="6554"/>
                </a:cubicBezTo>
                <a:cubicBezTo>
                  <a:pt x="2773" y="6711"/>
                  <a:pt x="2773" y="6900"/>
                  <a:pt x="2931" y="7058"/>
                </a:cubicBezTo>
                <a:lnTo>
                  <a:pt x="4285" y="8413"/>
                </a:lnTo>
                <a:lnTo>
                  <a:pt x="4285" y="9295"/>
                </a:lnTo>
                <a:lnTo>
                  <a:pt x="2521" y="9295"/>
                </a:lnTo>
                <a:cubicBezTo>
                  <a:pt x="1513" y="9295"/>
                  <a:pt x="694" y="8507"/>
                  <a:pt x="694" y="7530"/>
                </a:cubicBezTo>
                <a:cubicBezTo>
                  <a:pt x="694" y="6837"/>
                  <a:pt x="1103" y="6207"/>
                  <a:pt x="1734" y="5924"/>
                </a:cubicBezTo>
                <a:cubicBezTo>
                  <a:pt x="1954" y="5798"/>
                  <a:pt x="1986" y="5514"/>
                  <a:pt x="1828" y="5325"/>
                </a:cubicBezTo>
                <a:cubicBezTo>
                  <a:pt x="1576" y="5042"/>
                  <a:pt x="1418" y="4695"/>
                  <a:pt x="1418" y="4317"/>
                </a:cubicBezTo>
                <a:cubicBezTo>
                  <a:pt x="1418" y="3624"/>
                  <a:pt x="1891" y="3057"/>
                  <a:pt x="2584" y="2899"/>
                </a:cubicBezTo>
                <a:cubicBezTo>
                  <a:pt x="2742" y="2836"/>
                  <a:pt x="2899" y="2679"/>
                  <a:pt x="2868" y="2490"/>
                </a:cubicBezTo>
                <a:cubicBezTo>
                  <a:pt x="2868" y="1513"/>
                  <a:pt x="3655" y="725"/>
                  <a:pt x="4632" y="725"/>
                </a:cubicBezTo>
                <a:close/>
                <a:moveTo>
                  <a:pt x="7467" y="725"/>
                </a:moveTo>
                <a:cubicBezTo>
                  <a:pt x="8444" y="725"/>
                  <a:pt x="9295" y="1513"/>
                  <a:pt x="9232" y="2584"/>
                </a:cubicBezTo>
                <a:cubicBezTo>
                  <a:pt x="9232" y="2742"/>
                  <a:pt x="9358" y="2899"/>
                  <a:pt x="9515" y="2931"/>
                </a:cubicBezTo>
                <a:cubicBezTo>
                  <a:pt x="10177" y="3057"/>
                  <a:pt x="10712" y="3624"/>
                  <a:pt x="10712" y="4348"/>
                </a:cubicBezTo>
                <a:cubicBezTo>
                  <a:pt x="10712" y="4726"/>
                  <a:pt x="10555" y="5105"/>
                  <a:pt x="10271" y="5357"/>
                </a:cubicBezTo>
                <a:cubicBezTo>
                  <a:pt x="10082" y="5514"/>
                  <a:pt x="10145" y="5829"/>
                  <a:pt x="10397" y="5955"/>
                </a:cubicBezTo>
                <a:cubicBezTo>
                  <a:pt x="11027" y="6239"/>
                  <a:pt x="11406" y="6900"/>
                  <a:pt x="11406" y="7562"/>
                </a:cubicBezTo>
                <a:cubicBezTo>
                  <a:pt x="11406" y="8570"/>
                  <a:pt x="10586" y="9358"/>
                  <a:pt x="9610" y="9358"/>
                </a:cubicBezTo>
                <a:lnTo>
                  <a:pt x="8507" y="9358"/>
                </a:lnTo>
                <a:cubicBezTo>
                  <a:pt x="8980" y="8885"/>
                  <a:pt x="9232" y="8224"/>
                  <a:pt x="9232" y="7562"/>
                </a:cubicBezTo>
                <a:cubicBezTo>
                  <a:pt x="9232" y="6743"/>
                  <a:pt x="8854" y="5987"/>
                  <a:pt x="8192" y="5514"/>
                </a:cubicBezTo>
                <a:cubicBezTo>
                  <a:pt x="8413" y="5168"/>
                  <a:pt x="8539" y="4789"/>
                  <a:pt x="8539" y="4348"/>
                </a:cubicBezTo>
                <a:cubicBezTo>
                  <a:pt x="8539" y="3435"/>
                  <a:pt x="7940" y="2616"/>
                  <a:pt x="7089" y="2332"/>
                </a:cubicBezTo>
                <a:cubicBezTo>
                  <a:pt x="7058" y="1828"/>
                  <a:pt x="6837" y="1387"/>
                  <a:pt x="6554" y="1009"/>
                </a:cubicBezTo>
                <a:cubicBezTo>
                  <a:pt x="6837" y="788"/>
                  <a:pt x="7152" y="725"/>
                  <a:pt x="7467" y="725"/>
                </a:cubicBezTo>
                <a:close/>
                <a:moveTo>
                  <a:pt x="7121" y="10019"/>
                </a:moveTo>
                <a:lnTo>
                  <a:pt x="7121" y="11469"/>
                </a:lnTo>
                <a:lnTo>
                  <a:pt x="4979" y="11469"/>
                </a:lnTo>
                <a:lnTo>
                  <a:pt x="4979" y="10019"/>
                </a:lnTo>
                <a:close/>
                <a:moveTo>
                  <a:pt x="4632" y="1"/>
                </a:moveTo>
                <a:cubicBezTo>
                  <a:pt x="3340" y="1"/>
                  <a:pt x="2269" y="1009"/>
                  <a:pt x="2175" y="2301"/>
                </a:cubicBezTo>
                <a:cubicBezTo>
                  <a:pt x="1292" y="2616"/>
                  <a:pt x="694" y="3403"/>
                  <a:pt x="694" y="4317"/>
                </a:cubicBezTo>
                <a:cubicBezTo>
                  <a:pt x="694" y="4726"/>
                  <a:pt x="820" y="5136"/>
                  <a:pt x="1072" y="5483"/>
                </a:cubicBezTo>
                <a:cubicBezTo>
                  <a:pt x="379" y="5955"/>
                  <a:pt x="1" y="6711"/>
                  <a:pt x="1" y="7530"/>
                </a:cubicBezTo>
                <a:cubicBezTo>
                  <a:pt x="1" y="8917"/>
                  <a:pt x="1135" y="10019"/>
                  <a:pt x="2521" y="10019"/>
                </a:cubicBezTo>
                <a:lnTo>
                  <a:pt x="4285" y="10019"/>
                </a:lnTo>
                <a:lnTo>
                  <a:pt x="4285" y="11469"/>
                </a:lnTo>
                <a:lnTo>
                  <a:pt x="2521" y="11469"/>
                </a:lnTo>
                <a:cubicBezTo>
                  <a:pt x="2332" y="11469"/>
                  <a:pt x="2175" y="11626"/>
                  <a:pt x="2175" y="11815"/>
                </a:cubicBezTo>
                <a:cubicBezTo>
                  <a:pt x="2175" y="12036"/>
                  <a:pt x="2332" y="12193"/>
                  <a:pt x="2521" y="12193"/>
                </a:cubicBezTo>
                <a:lnTo>
                  <a:pt x="9641" y="12193"/>
                </a:lnTo>
                <a:cubicBezTo>
                  <a:pt x="9830" y="12193"/>
                  <a:pt x="9988" y="12036"/>
                  <a:pt x="9988" y="11815"/>
                </a:cubicBezTo>
                <a:cubicBezTo>
                  <a:pt x="9988" y="11626"/>
                  <a:pt x="9830" y="11469"/>
                  <a:pt x="9641" y="11469"/>
                </a:cubicBezTo>
                <a:lnTo>
                  <a:pt x="7877" y="11469"/>
                </a:lnTo>
                <a:lnTo>
                  <a:pt x="7877" y="10019"/>
                </a:lnTo>
                <a:lnTo>
                  <a:pt x="9610" y="10019"/>
                </a:lnTo>
                <a:cubicBezTo>
                  <a:pt x="10964" y="10019"/>
                  <a:pt x="12130" y="8917"/>
                  <a:pt x="12130" y="7530"/>
                </a:cubicBezTo>
                <a:cubicBezTo>
                  <a:pt x="12130" y="6711"/>
                  <a:pt x="11721" y="5955"/>
                  <a:pt x="11059" y="5483"/>
                </a:cubicBezTo>
                <a:cubicBezTo>
                  <a:pt x="11280" y="5136"/>
                  <a:pt x="11406" y="4726"/>
                  <a:pt x="11406" y="4317"/>
                </a:cubicBezTo>
                <a:cubicBezTo>
                  <a:pt x="11406" y="3403"/>
                  <a:pt x="10838" y="2584"/>
                  <a:pt x="9956" y="2301"/>
                </a:cubicBezTo>
                <a:cubicBezTo>
                  <a:pt x="9830" y="1040"/>
                  <a:pt x="8791" y="1"/>
                  <a:pt x="7467" y="1"/>
                </a:cubicBezTo>
                <a:cubicBezTo>
                  <a:pt x="6963" y="1"/>
                  <a:pt x="6459" y="158"/>
                  <a:pt x="6050" y="442"/>
                </a:cubicBezTo>
                <a:cubicBezTo>
                  <a:pt x="5672" y="158"/>
                  <a:pt x="5168" y="1"/>
                  <a:pt x="46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1"/>
          <p:cNvSpPr/>
          <p:nvPr/>
        </p:nvSpPr>
        <p:spPr>
          <a:xfrm>
            <a:off x="7238883" y="1733770"/>
            <a:ext cx="477534" cy="475746"/>
          </a:xfrm>
          <a:custGeom>
            <a:rect b="b" l="l" r="r" t="t"/>
            <a:pathLst>
              <a:path extrusionOk="0" h="12241" w="12287">
                <a:moveTo>
                  <a:pt x="6207" y="1056"/>
                </a:moveTo>
                <a:lnTo>
                  <a:pt x="6553" y="1560"/>
                </a:lnTo>
                <a:cubicBezTo>
                  <a:pt x="6994" y="2253"/>
                  <a:pt x="7656" y="2663"/>
                  <a:pt x="8443" y="2820"/>
                </a:cubicBezTo>
                <a:cubicBezTo>
                  <a:pt x="8191" y="3261"/>
                  <a:pt x="8097" y="3765"/>
                  <a:pt x="8002" y="4332"/>
                </a:cubicBezTo>
                <a:cubicBezTo>
                  <a:pt x="7939" y="5152"/>
                  <a:pt x="8097" y="5939"/>
                  <a:pt x="8443" y="6506"/>
                </a:cubicBezTo>
                <a:cubicBezTo>
                  <a:pt x="8498" y="6588"/>
                  <a:pt x="8623" y="6670"/>
                  <a:pt x="8758" y="6670"/>
                </a:cubicBezTo>
                <a:cubicBezTo>
                  <a:pt x="8779" y="6670"/>
                  <a:pt x="8800" y="6668"/>
                  <a:pt x="8821" y="6664"/>
                </a:cubicBezTo>
                <a:cubicBezTo>
                  <a:pt x="9420" y="6506"/>
                  <a:pt x="9924" y="6223"/>
                  <a:pt x="10365" y="5908"/>
                </a:cubicBezTo>
                <a:cubicBezTo>
                  <a:pt x="10680" y="6254"/>
                  <a:pt x="11090" y="6569"/>
                  <a:pt x="11499" y="6853"/>
                </a:cubicBezTo>
                <a:cubicBezTo>
                  <a:pt x="11279" y="7325"/>
                  <a:pt x="11153" y="7798"/>
                  <a:pt x="11153" y="8271"/>
                </a:cubicBezTo>
                <a:cubicBezTo>
                  <a:pt x="10586" y="8302"/>
                  <a:pt x="10082" y="8428"/>
                  <a:pt x="9578" y="8617"/>
                </a:cubicBezTo>
                <a:cubicBezTo>
                  <a:pt x="9389" y="8712"/>
                  <a:pt x="9294" y="8932"/>
                  <a:pt x="9389" y="9090"/>
                </a:cubicBezTo>
                <a:lnTo>
                  <a:pt x="9704" y="9751"/>
                </a:lnTo>
                <a:lnTo>
                  <a:pt x="7183" y="8932"/>
                </a:lnTo>
                <a:lnTo>
                  <a:pt x="9861" y="7861"/>
                </a:lnTo>
                <a:cubicBezTo>
                  <a:pt x="10050" y="7798"/>
                  <a:pt x="10145" y="7609"/>
                  <a:pt x="10050" y="7388"/>
                </a:cubicBezTo>
                <a:cubicBezTo>
                  <a:pt x="10003" y="7247"/>
                  <a:pt x="9867" y="7176"/>
                  <a:pt x="9722" y="7176"/>
                </a:cubicBezTo>
                <a:cubicBezTo>
                  <a:pt x="9674" y="7176"/>
                  <a:pt x="9625" y="7184"/>
                  <a:pt x="9578" y="7199"/>
                </a:cubicBezTo>
                <a:lnTo>
                  <a:pt x="6522" y="8428"/>
                </a:lnTo>
                <a:lnTo>
                  <a:pt x="6522" y="3986"/>
                </a:lnTo>
                <a:cubicBezTo>
                  <a:pt x="6522" y="3765"/>
                  <a:pt x="6364" y="3608"/>
                  <a:pt x="6144" y="3608"/>
                </a:cubicBezTo>
                <a:cubicBezTo>
                  <a:pt x="5955" y="3608"/>
                  <a:pt x="5797" y="3765"/>
                  <a:pt x="5797" y="3986"/>
                </a:cubicBezTo>
                <a:lnTo>
                  <a:pt x="5797" y="8428"/>
                </a:lnTo>
                <a:lnTo>
                  <a:pt x="2710" y="7199"/>
                </a:lnTo>
                <a:cubicBezTo>
                  <a:pt x="2662" y="7184"/>
                  <a:pt x="2615" y="7176"/>
                  <a:pt x="2570" y="7176"/>
                </a:cubicBezTo>
                <a:cubicBezTo>
                  <a:pt x="2434" y="7176"/>
                  <a:pt x="2316" y="7247"/>
                  <a:pt x="2268" y="7388"/>
                </a:cubicBezTo>
                <a:cubicBezTo>
                  <a:pt x="2174" y="7609"/>
                  <a:pt x="2268" y="7798"/>
                  <a:pt x="2457" y="7861"/>
                </a:cubicBezTo>
                <a:lnTo>
                  <a:pt x="5135" y="8932"/>
                </a:lnTo>
                <a:lnTo>
                  <a:pt x="2615" y="9751"/>
                </a:lnTo>
                <a:lnTo>
                  <a:pt x="2930" y="9090"/>
                </a:lnTo>
                <a:cubicBezTo>
                  <a:pt x="2993" y="8901"/>
                  <a:pt x="2930" y="8712"/>
                  <a:pt x="2741" y="8617"/>
                </a:cubicBezTo>
                <a:cubicBezTo>
                  <a:pt x="2205" y="8397"/>
                  <a:pt x="1701" y="8271"/>
                  <a:pt x="1166" y="8271"/>
                </a:cubicBezTo>
                <a:cubicBezTo>
                  <a:pt x="1166" y="7798"/>
                  <a:pt x="1040" y="7325"/>
                  <a:pt x="882" y="6853"/>
                </a:cubicBezTo>
                <a:cubicBezTo>
                  <a:pt x="1323" y="6569"/>
                  <a:pt x="1701" y="6254"/>
                  <a:pt x="2016" y="5908"/>
                </a:cubicBezTo>
                <a:cubicBezTo>
                  <a:pt x="2457" y="6254"/>
                  <a:pt x="2962" y="6506"/>
                  <a:pt x="3560" y="6664"/>
                </a:cubicBezTo>
                <a:cubicBezTo>
                  <a:pt x="3596" y="6671"/>
                  <a:pt x="3631" y="6675"/>
                  <a:pt x="3665" y="6675"/>
                </a:cubicBezTo>
                <a:cubicBezTo>
                  <a:pt x="3784" y="6675"/>
                  <a:pt x="3889" y="6628"/>
                  <a:pt x="3938" y="6506"/>
                </a:cubicBezTo>
                <a:cubicBezTo>
                  <a:pt x="4316" y="5939"/>
                  <a:pt x="4411" y="5152"/>
                  <a:pt x="4379" y="4332"/>
                </a:cubicBezTo>
                <a:cubicBezTo>
                  <a:pt x="4348" y="3734"/>
                  <a:pt x="4190" y="3230"/>
                  <a:pt x="3938" y="2820"/>
                </a:cubicBezTo>
                <a:cubicBezTo>
                  <a:pt x="4694" y="2663"/>
                  <a:pt x="5356" y="2190"/>
                  <a:pt x="5828" y="1560"/>
                </a:cubicBezTo>
                <a:lnTo>
                  <a:pt x="6207" y="1056"/>
                </a:lnTo>
                <a:close/>
                <a:moveTo>
                  <a:pt x="6116" y="1"/>
                </a:moveTo>
                <a:cubicBezTo>
                  <a:pt x="6002" y="1"/>
                  <a:pt x="5892" y="48"/>
                  <a:pt x="5828" y="142"/>
                </a:cubicBezTo>
                <a:lnTo>
                  <a:pt x="5198" y="1150"/>
                </a:lnTo>
                <a:cubicBezTo>
                  <a:pt x="4789" y="1781"/>
                  <a:pt x="4064" y="2159"/>
                  <a:pt x="3277" y="2159"/>
                </a:cubicBezTo>
                <a:cubicBezTo>
                  <a:pt x="2962" y="2159"/>
                  <a:pt x="2804" y="2568"/>
                  <a:pt x="3056" y="2757"/>
                </a:cubicBezTo>
                <a:cubicBezTo>
                  <a:pt x="3371" y="3072"/>
                  <a:pt x="3592" y="3671"/>
                  <a:pt x="3623" y="4364"/>
                </a:cubicBezTo>
                <a:cubicBezTo>
                  <a:pt x="3686" y="4931"/>
                  <a:pt x="3592" y="5467"/>
                  <a:pt x="3434" y="5876"/>
                </a:cubicBezTo>
                <a:cubicBezTo>
                  <a:pt x="2962" y="5719"/>
                  <a:pt x="2520" y="5435"/>
                  <a:pt x="2174" y="5120"/>
                </a:cubicBezTo>
                <a:cubicBezTo>
                  <a:pt x="2103" y="5049"/>
                  <a:pt x="2019" y="5016"/>
                  <a:pt x="1937" y="5016"/>
                </a:cubicBezTo>
                <a:cubicBezTo>
                  <a:pt x="1837" y="5016"/>
                  <a:pt x="1739" y="5065"/>
                  <a:pt x="1670" y="5152"/>
                </a:cubicBezTo>
                <a:cubicBezTo>
                  <a:pt x="1323" y="5624"/>
                  <a:pt x="851" y="6065"/>
                  <a:pt x="252" y="6349"/>
                </a:cubicBezTo>
                <a:cubicBezTo>
                  <a:pt x="95" y="6412"/>
                  <a:pt x="0" y="6601"/>
                  <a:pt x="95" y="6790"/>
                </a:cubicBezTo>
                <a:cubicBezTo>
                  <a:pt x="347" y="7388"/>
                  <a:pt x="441" y="8018"/>
                  <a:pt x="410" y="8586"/>
                </a:cubicBezTo>
                <a:cubicBezTo>
                  <a:pt x="410" y="8712"/>
                  <a:pt x="441" y="8775"/>
                  <a:pt x="536" y="8838"/>
                </a:cubicBezTo>
                <a:cubicBezTo>
                  <a:pt x="630" y="8964"/>
                  <a:pt x="788" y="8964"/>
                  <a:pt x="945" y="8964"/>
                </a:cubicBezTo>
                <a:cubicBezTo>
                  <a:pt x="1355" y="8964"/>
                  <a:pt x="1701" y="9058"/>
                  <a:pt x="2111" y="9153"/>
                </a:cubicBezTo>
                <a:lnTo>
                  <a:pt x="1544" y="10224"/>
                </a:lnTo>
                <a:cubicBezTo>
                  <a:pt x="1406" y="10472"/>
                  <a:pt x="1606" y="10745"/>
                  <a:pt x="1870" y="10745"/>
                </a:cubicBezTo>
                <a:cubicBezTo>
                  <a:pt x="1907" y="10745"/>
                  <a:pt x="1946" y="10740"/>
                  <a:pt x="1985" y="10728"/>
                </a:cubicBezTo>
                <a:lnTo>
                  <a:pt x="5797" y="9499"/>
                </a:lnTo>
                <a:lnTo>
                  <a:pt x="5797" y="11894"/>
                </a:lnTo>
                <a:cubicBezTo>
                  <a:pt x="5797" y="12083"/>
                  <a:pt x="5955" y="12240"/>
                  <a:pt x="6144" y="12240"/>
                </a:cubicBezTo>
                <a:cubicBezTo>
                  <a:pt x="6364" y="12240"/>
                  <a:pt x="6522" y="12083"/>
                  <a:pt x="6522" y="11894"/>
                </a:cubicBezTo>
                <a:lnTo>
                  <a:pt x="6522" y="9499"/>
                </a:lnTo>
                <a:lnTo>
                  <a:pt x="10334" y="10728"/>
                </a:lnTo>
                <a:cubicBezTo>
                  <a:pt x="10382" y="10747"/>
                  <a:pt x="10431" y="10756"/>
                  <a:pt x="10476" y="10756"/>
                </a:cubicBezTo>
                <a:cubicBezTo>
                  <a:pt x="10726" y="10756"/>
                  <a:pt x="10908" y="10490"/>
                  <a:pt x="10775" y="10224"/>
                </a:cubicBezTo>
                <a:lnTo>
                  <a:pt x="10208" y="9153"/>
                </a:lnTo>
                <a:cubicBezTo>
                  <a:pt x="10554" y="9058"/>
                  <a:pt x="10964" y="8964"/>
                  <a:pt x="11342" y="8964"/>
                </a:cubicBezTo>
                <a:cubicBezTo>
                  <a:pt x="11387" y="8964"/>
                  <a:pt x="11432" y="8966"/>
                  <a:pt x="11476" y="8966"/>
                </a:cubicBezTo>
                <a:cubicBezTo>
                  <a:pt x="11587" y="8966"/>
                  <a:pt x="11693" y="8950"/>
                  <a:pt x="11783" y="8838"/>
                </a:cubicBezTo>
                <a:cubicBezTo>
                  <a:pt x="11846" y="8775"/>
                  <a:pt x="11909" y="8680"/>
                  <a:pt x="11909" y="8586"/>
                </a:cubicBezTo>
                <a:cubicBezTo>
                  <a:pt x="11877" y="7987"/>
                  <a:pt x="11972" y="7388"/>
                  <a:pt x="12224" y="6790"/>
                </a:cubicBezTo>
                <a:cubicBezTo>
                  <a:pt x="12287" y="6601"/>
                  <a:pt x="12224" y="6412"/>
                  <a:pt x="12003" y="6349"/>
                </a:cubicBezTo>
                <a:cubicBezTo>
                  <a:pt x="11436" y="6065"/>
                  <a:pt x="10964" y="5624"/>
                  <a:pt x="10586" y="5152"/>
                </a:cubicBezTo>
                <a:cubicBezTo>
                  <a:pt x="10534" y="5065"/>
                  <a:pt x="10434" y="5016"/>
                  <a:pt x="10329" y="5016"/>
                </a:cubicBezTo>
                <a:cubicBezTo>
                  <a:pt x="10243" y="5016"/>
                  <a:pt x="10153" y="5049"/>
                  <a:pt x="10082" y="5120"/>
                </a:cubicBezTo>
                <a:cubicBezTo>
                  <a:pt x="9735" y="5435"/>
                  <a:pt x="9294" y="5719"/>
                  <a:pt x="8821" y="5876"/>
                </a:cubicBezTo>
                <a:cubicBezTo>
                  <a:pt x="8664" y="5467"/>
                  <a:pt x="8601" y="4931"/>
                  <a:pt x="8632" y="4364"/>
                </a:cubicBezTo>
                <a:cubicBezTo>
                  <a:pt x="8664" y="3702"/>
                  <a:pt x="8916" y="3072"/>
                  <a:pt x="9231" y="2757"/>
                </a:cubicBezTo>
                <a:cubicBezTo>
                  <a:pt x="9452" y="2505"/>
                  <a:pt x="9294" y="2159"/>
                  <a:pt x="8979" y="2159"/>
                </a:cubicBezTo>
                <a:cubicBezTo>
                  <a:pt x="8191" y="2159"/>
                  <a:pt x="7498" y="1781"/>
                  <a:pt x="7057" y="1150"/>
                </a:cubicBezTo>
                <a:lnTo>
                  <a:pt x="6427" y="142"/>
                </a:lnTo>
                <a:cubicBezTo>
                  <a:pt x="6348" y="48"/>
                  <a:pt x="6230" y="1"/>
                  <a:pt x="61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omass Company Pitch Deck by Slidesgo">
  <a:themeElements>
    <a:clrScheme name="Simple Light">
      <a:dk1>
        <a:srgbClr val="4C4C4C"/>
      </a:dk1>
      <a:lt1>
        <a:srgbClr val="FFFFFF"/>
      </a:lt1>
      <a:dk2>
        <a:srgbClr val="306645"/>
      </a:dk2>
      <a:lt2>
        <a:srgbClr val="306645"/>
      </a:lt2>
      <a:accent1>
        <a:srgbClr val="306645"/>
      </a:accent1>
      <a:accent2>
        <a:srgbClr val="FFFFFF"/>
      </a:accent2>
      <a:accent3>
        <a:srgbClr val="C9C9C9"/>
      </a:accent3>
      <a:accent4>
        <a:srgbClr val="306645"/>
      </a:accent4>
      <a:accent5>
        <a:srgbClr val="4C4C4C"/>
      </a:accent5>
      <a:accent6>
        <a:srgbClr val="C9C9C9"/>
      </a:accent6>
      <a:hlink>
        <a:srgbClr val="4C4C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