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4" r:id="rId2"/>
    <p:sldId id="266" r:id="rId3"/>
    <p:sldId id="475" r:id="rId4"/>
    <p:sldId id="479" r:id="rId5"/>
    <p:sldId id="477" r:id="rId6"/>
    <p:sldId id="29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5C"/>
    <a:srgbClr val="DE2533"/>
    <a:srgbClr val="9C97FF"/>
    <a:srgbClr val="005CB9"/>
    <a:srgbClr val="FF9821"/>
    <a:srgbClr val="898989"/>
    <a:srgbClr val="8669FF"/>
    <a:srgbClr val="595194"/>
    <a:srgbClr val="575757"/>
    <a:srgbClr val="FFB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4" autoAdjust="0"/>
    <p:restoredTop sz="63858" autoAdjust="0"/>
  </p:normalViewPr>
  <p:slideViewPr>
    <p:cSldViewPr snapToGrid="0" snapToObjects="1" showGuides="1">
      <p:cViewPr>
        <p:scale>
          <a:sx n="78" d="100"/>
          <a:sy n="78" d="100"/>
        </p:scale>
        <p:origin x="-912" y="-30"/>
      </p:cViewPr>
      <p:guideLst>
        <p:guide orient="horz" pos="168"/>
        <p:guide orient="horz" pos="839"/>
        <p:guide orient="horz" pos="3813"/>
        <p:guide orient="horz" pos="1089"/>
        <p:guide orient="horz" pos="1204"/>
        <p:guide orient="horz" pos="390"/>
        <p:guide orient="horz" pos="4069"/>
        <p:guide orient="horz" pos="4200"/>
        <p:guide pos="2880"/>
        <p:guide pos="260"/>
        <p:guide pos="5500"/>
        <p:guide pos="2926"/>
        <p:guide pos="2833"/>
        <p:guide pos="2706"/>
        <p:guide pos="3053"/>
        <p:guide pos="2567"/>
        <p:guide pos="3192"/>
      </p:guideLst>
    </p:cSldViewPr>
  </p:slideViewPr>
  <p:outlineViewPr>
    <p:cViewPr>
      <p:scale>
        <a:sx n="33" d="100"/>
        <a:sy n="33" d="100"/>
      </p:scale>
      <p:origin x="0" y="16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178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C3E89-CDC9-40B8-A177-697B01EC3FE7}" type="datetimeFigureOut">
              <a:rPr lang="en-US" smtClean="0">
                <a:solidFill>
                  <a:srgbClr val="898989"/>
                </a:solidFill>
              </a:rPr>
              <a:t>20-May-15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8EDC2-A989-4428-AAC6-FEBE43932169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2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C0586E-364E-4372-80AA-1C929B9BCABF}" type="datetimeFigureOut">
              <a:rPr lang="en-US" smtClean="0"/>
              <a:pPr/>
              <a:t>20-May-15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A55B9BF-99C7-425D-A1C7-4E0B887165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4488" indent="-171450" algn="l" defTabSz="914400" rtl="0" eaLnBrk="1" latinLnBrk="0" hangingPunct="1">
      <a:buFont typeface="GE Inspira Pitch" panose="020F0603030400020203" pitchFamily="34" charset="0"/>
      <a:buChar char="–"/>
      <a:tabLst>
        <a:tab pos="40322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5B9BF-99C7-425D-A1C7-4E0B8871658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6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2585" y="0"/>
            <a:ext cx="4471416" cy="3353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0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657668"/>
            <a:ext cx="8347202" cy="4324350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527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68" y="1080008"/>
            <a:ext cx="8347202" cy="4585145"/>
          </a:xfrm>
        </p:spPr>
        <p:txBody>
          <a:bodyPr vert="horz" lIns="0" tIns="0" rIns="0" bIns="0" rtlCol="0">
            <a:noAutofit/>
          </a:bodyPr>
          <a:lstStyle>
            <a:lvl1pPr>
              <a:spcAft>
                <a:spcPts val="0"/>
              </a:spcAft>
              <a:defRPr lang="en-US" sz="2000" dirty="0" smtClean="0"/>
            </a:lvl1pPr>
            <a:lvl2pPr marL="193675" indent="-182563">
              <a:defRPr lang="en-US" dirty="0" smtClean="0"/>
            </a:lvl2pPr>
            <a:lvl3pPr marL="400050" indent="-195263">
              <a:defRPr lang="en-US" sz="1800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795" y="1656685"/>
            <a:ext cx="3896043" cy="4396453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000"/>
              </a:spcBef>
              <a:defRPr lang="en-US" sz="2000" dirty="0" smtClean="0"/>
            </a:lvl1pPr>
            <a:lvl2pPr>
              <a:spcBef>
                <a:spcPts val="800"/>
              </a:spcBef>
              <a:defRPr lang="en-US" sz="1800" dirty="0" smtClean="0"/>
            </a:lvl2pPr>
            <a:lvl3pPr>
              <a:spcBef>
                <a:spcPts val="600"/>
              </a:spcBef>
              <a:defRPr lang="en-US" sz="1600" dirty="0" smtClean="0"/>
            </a:lvl3pPr>
            <a:lvl4pPr>
              <a:spcBef>
                <a:spcPts val="400"/>
              </a:spcBef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080" y="1656685"/>
            <a:ext cx="3900170" cy="439645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1795" y="1634490"/>
            <a:ext cx="3904488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PClick</a:t>
            </a:r>
            <a:r>
              <a:rPr lang="en-US" dirty="0" smtClean="0"/>
              <a:t>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795" y="2071639"/>
            <a:ext cx="3904488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080" y="1634490"/>
            <a:ext cx="3900170" cy="373062"/>
          </a:xfrm>
        </p:spPr>
        <p:txBody>
          <a:bodyPr rIns="18288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080" y="2071639"/>
            <a:ext cx="3900170" cy="3811319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788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4644390" y="1728788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0" y="3962196"/>
            <a:ext cx="4495800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644390" y="3962196"/>
            <a:ext cx="4498848" cy="2084832"/>
          </a:xfrm>
          <a:solidFill>
            <a:schemeClr val="tx2"/>
          </a:solidFill>
        </p:spPr>
        <p:txBody>
          <a:bodyPr lIns="182880" tIns="118872" rIns="182880"/>
          <a:lstStyle>
            <a:lvl1pPr marL="212725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381000" indent="-158750">
              <a:lnSpc>
                <a:spcPct val="100000"/>
              </a:lnSpc>
              <a:spcBef>
                <a:spcPts val="1000"/>
              </a:spcBef>
              <a:defRPr lang="en-US" sz="18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665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1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25298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464439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6758940" y="1728788"/>
            <a:ext cx="1965960" cy="4324350"/>
          </a:xfrm>
          <a:solidFill>
            <a:schemeClr val="tx2"/>
          </a:solidFill>
        </p:spPr>
        <p:txBody>
          <a:bodyPr lIns="182880" tIns="137160" rIns="182880"/>
          <a:lstStyle>
            <a:lvl1pPr marL="1588" inden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defRPr lang="en-US" sz="2000" dirty="0" smtClean="0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1000"/>
              </a:spcBef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65100" indent="-165100">
              <a:defRPr lang="en-US" sz="1400" dirty="0" smtClean="0"/>
            </a:lvl3pPr>
            <a:lvl4pPr marL="311150" indent="-130175">
              <a:defRPr lang="en-US" sz="1400" dirty="0" smtClean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185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398463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0" y="2263518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390" y="1727805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2563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6538" y="2263518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400050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97511" y="4527146"/>
            <a:ext cx="3890328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4390" y="3991433"/>
            <a:ext cx="4498848" cy="411480"/>
          </a:xfrm>
          <a:solidFill>
            <a:schemeClr val="bg2"/>
          </a:solidFill>
        </p:spPr>
        <p:txBody>
          <a:bodyPr rIns="182880" bIns="27432" anchor="ctr"/>
          <a:lstStyle>
            <a:lvl1pPr marL="180975" indent="0">
              <a:spcBef>
                <a:spcPts val="0"/>
              </a:spcBef>
              <a:buNone/>
              <a:tabLst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4826538" y="4527146"/>
            <a:ext cx="3895344" cy="1525992"/>
          </a:xfrm>
        </p:spPr>
        <p:txBody>
          <a:bodyPr vert="horz" lIns="0" tIns="0" rIns="182880" bIns="0" rtlCol="0">
            <a:noAutofit/>
          </a:bodyPr>
          <a:lstStyle>
            <a:lvl1pPr marL="0" indent="0">
              <a:lnSpc>
                <a:spcPct val="110000"/>
              </a:lnSpc>
              <a:spcBef>
                <a:spcPts val="400"/>
              </a:spcBef>
              <a:defRPr lang="en-US" sz="1800" dirty="0" smtClean="0"/>
            </a:lvl1pPr>
            <a:lvl2pPr>
              <a:defRPr lang="en-US" sz="215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8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12750" y="1911350"/>
            <a:ext cx="8318500" cy="38036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3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12750" y="1728788"/>
            <a:ext cx="8318500" cy="43243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5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6702"/>
            <a:ext cx="4382429" cy="1918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0" y="1655444"/>
            <a:ext cx="3689350" cy="43976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</a:lstStyle>
          <a:p>
            <a:pPr lvl="0">
              <a:spcBef>
                <a:spcPts val="10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0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0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000"/>
              </a:spcBef>
            </a:pPr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728788"/>
            <a:ext cx="451485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4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43243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2450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9094" y="1794739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97273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8788"/>
            <a:ext cx="9144000" cy="51292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84048" y="1792224"/>
            <a:ext cx="8318500" cy="1395412"/>
          </a:xfrm>
        </p:spPr>
        <p:txBody>
          <a:bodyPr/>
          <a:lstStyle>
            <a:lvl1pPr>
              <a:defRPr sz="320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109964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6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0531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Click to add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 smtClean="0"/>
              <a:t>Click to add text over image. White or gray only. 32pt flexible positioning. Delete if not needed.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36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65125" y="790743"/>
            <a:ext cx="4149725" cy="4513261"/>
          </a:xfrm>
        </p:spPr>
        <p:txBody>
          <a:bodyPr/>
          <a:lstStyle>
            <a:lvl1pPr>
              <a:lnSpc>
                <a:spcPct val="90000"/>
              </a:lnSpc>
              <a:defRPr sz="4400"/>
            </a:lvl1pPr>
          </a:lstStyle>
          <a:p>
            <a:r>
              <a:rPr lang="en-US" dirty="0" smtClean="0"/>
              <a:t>Extra emphasis headline five lines maximum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5540" y="795823"/>
            <a:ext cx="3544570" cy="4528437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APdditional</a:t>
            </a:r>
            <a:r>
              <a:rPr lang="en-US" dirty="0" smtClean="0"/>
              <a:t> statement goes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75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1613535"/>
            <a:ext cx="837565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4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een">
    <p:bg>
      <p:bgPr>
        <a:solidFill>
          <a:srgbClr val="46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47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37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1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Orange">
    <p:bg>
      <p:bgPr>
        <a:solidFill>
          <a:srgbClr val="FF9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urple">
    <p:bg>
      <p:bgPr>
        <a:solidFill>
          <a:srgbClr val="595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7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618488"/>
            <a:ext cx="8318500" cy="2624288"/>
          </a:xfrm>
        </p:spPr>
        <p:txBody>
          <a:bodyPr anchor="t"/>
          <a:lstStyle>
            <a:lvl1pPr algn="l">
              <a:defRPr sz="54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divider title</a:t>
            </a:r>
            <a:br>
              <a:rPr lang="en-US" dirty="0" smtClean="0"/>
            </a:br>
            <a:r>
              <a:rPr lang="en-US" dirty="0" smtClean="0"/>
              <a:t>two lines max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11480" y="62179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6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90010" y="2747009"/>
            <a:ext cx="136398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2428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831850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1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7352" y="0"/>
            <a:ext cx="3770721" cy="4257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82975"/>
            <a:ext cx="5811520" cy="1470025"/>
          </a:xfrm>
        </p:spPr>
        <p:txBody>
          <a:bodyPr/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two lines maximum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48" y="5001768"/>
            <a:ext cx="6316112" cy="762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</a:p>
          <a:p>
            <a:r>
              <a:rPr lang="en-US" dirty="0" smtClean="0"/>
              <a:t>Month XX, 201X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7510" y="6175107"/>
            <a:ext cx="2069797" cy="338554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Imagination at work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2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rytellin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94" y="2395728"/>
            <a:ext cx="8347202" cy="365499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2pPr marL="284163" indent="-263525">
              <a:defRPr sz="2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0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347202" cy="434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614" y="534983"/>
            <a:ext cx="8312573" cy="1582488"/>
          </a:xfrm>
        </p:spPr>
        <p:txBody>
          <a:bodyPr/>
          <a:lstStyle>
            <a:lvl1pPr>
              <a:lnSpc>
                <a:spcPct val="85000"/>
              </a:lnSpc>
              <a:defRPr sz="6000"/>
            </a:lvl1pPr>
          </a:lstStyle>
          <a:p>
            <a:r>
              <a:rPr lang="en-US" dirty="0" err="1" smtClean="0"/>
              <a:t>PClick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438400"/>
            <a:ext cx="8347202" cy="35874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94" y="551747"/>
            <a:ext cx="8352156" cy="10210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0680"/>
            <a:ext cx="8350250" cy="4437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43050" y="6352302"/>
            <a:ext cx="297180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dirty="0" smtClean="0"/>
              <a:t>Title or Job Number | XX Month 201X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930" y="6343404"/>
            <a:ext cx="274320" cy="1358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898989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6211193"/>
            <a:ext cx="2133600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900" dirty="0" smtClean="0">
                <a:solidFill>
                  <a:srgbClr val="898989"/>
                </a:solidFill>
              </a:rPr>
              <a:t>See tutorial regarding confidentiality disclosures. Delete if not needed.</a:t>
            </a:r>
            <a:endParaRPr lang="en-US" sz="900" dirty="0">
              <a:solidFill>
                <a:srgbClr val="898989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3741" r="3511" b="3000"/>
          <a:stretch/>
        </p:blipFill>
        <p:spPr>
          <a:xfrm>
            <a:off x="396954" y="6206558"/>
            <a:ext cx="491013" cy="483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60" r:id="rId3"/>
    <p:sldLayoutId id="2147483662" r:id="rId4"/>
    <p:sldLayoutId id="2147483663" r:id="rId5"/>
    <p:sldLayoutId id="2147483650" r:id="rId6"/>
    <p:sldLayoutId id="2147483690" r:id="rId7"/>
    <p:sldLayoutId id="2147483680" r:id="rId8"/>
    <p:sldLayoutId id="2147483683" r:id="rId9"/>
    <p:sldLayoutId id="2147483684" r:id="rId10"/>
    <p:sldLayoutId id="2147483687" r:id="rId11"/>
    <p:sldLayoutId id="2147483652" r:id="rId12"/>
    <p:sldLayoutId id="2147483653" r:id="rId13"/>
    <p:sldLayoutId id="2147483677" r:id="rId14"/>
    <p:sldLayoutId id="2147483689" r:id="rId15"/>
    <p:sldLayoutId id="2147483678" r:id="rId16"/>
    <p:sldLayoutId id="2147483681" r:id="rId17"/>
    <p:sldLayoutId id="2147483682" r:id="rId18"/>
    <p:sldLayoutId id="2147483654" r:id="rId19"/>
    <p:sldLayoutId id="2147483655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9" r:id="rId26"/>
    <p:sldLayoutId id="2147483651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1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eonardo.deana@g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futuresystems/465-leodeana/tree/master/Project_Report" TargetMode="External"/><Relationship Id="rId4" Type="http://schemas.openxmlformats.org/officeDocument/2006/relationships/hyperlink" Target="mailto:Hyeunkyu.kim@ge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519807"/>
            <a:ext cx="8318500" cy="1470025"/>
          </a:xfrm>
        </p:spPr>
        <p:txBody>
          <a:bodyPr/>
          <a:lstStyle/>
          <a:p>
            <a:r>
              <a:rPr lang="en-US" smtClean="0"/>
              <a:t>Hadoop </a:t>
            </a:r>
            <a:r>
              <a:rPr lang="en-US" dirty="0" smtClean="0"/>
              <a:t>framework: </a:t>
            </a:r>
            <a:r>
              <a:rPr lang="en-US" sz="3600" dirty="0"/>
              <a:t>Understanding </a:t>
            </a:r>
            <a:r>
              <a:rPr lang="en-US" sz="3600" dirty="0" smtClean="0"/>
              <a:t>its components </a:t>
            </a:r>
            <a:r>
              <a:rPr lang="en-US" sz="3600" dirty="0"/>
              <a:t>and how is it supporting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48" y="4514088"/>
            <a:ext cx="6316112" cy="762000"/>
          </a:xfrm>
        </p:spPr>
        <p:txBody>
          <a:bodyPr/>
          <a:lstStyle/>
          <a:p>
            <a:r>
              <a:rPr lang="en-US" dirty="0" smtClean="0"/>
              <a:t>Leonardo Deana</a:t>
            </a:r>
          </a:p>
          <a:p>
            <a:r>
              <a:rPr lang="en-US" dirty="0" smtClean="0"/>
              <a:t>Paul Kim</a:t>
            </a:r>
          </a:p>
          <a:p>
            <a:r>
              <a:rPr lang="en-US" sz="2000" dirty="0" smtClean="0"/>
              <a:t>May 20,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91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638032" cy="4346825"/>
          </a:xfrm>
        </p:spPr>
        <p:txBody>
          <a:bodyPr/>
          <a:lstStyle/>
          <a:p>
            <a:r>
              <a:rPr lang="en-US" sz="2200" dirty="0" smtClean="0"/>
              <a:t>Team email</a:t>
            </a:r>
          </a:p>
          <a:p>
            <a:pPr marL="660400" lvl="1" indent="-457200"/>
            <a:r>
              <a:rPr lang="en-US" sz="1800" dirty="0" smtClean="0">
                <a:hlinkClick r:id="rId3"/>
              </a:rPr>
              <a:t>Leonardo.deana@ge.com</a:t>
            </a:r>
            <a:endParaRPr lang="en-US" sz="1800" dirty="0"/>
          </a:p>
          <a:p>
            <a:pPr marL="660400" lvl="1" indent="-457200"/>
            <a:r>
              <a:rPr lang="en-US" sz="1800" dirty="0" smtClean="0">
                <a:hlinkClick r:id="rId4"/>
              </a:rPr>
              <a:t>Hyeunkyu.kim@ge.com</a:t>
            </a:r>
            <a:endParaRPr lang="en-US" sz="1800" dirty="0"/>
          </a:p>
          <a:p>
            <a:r>
              <a:rPr lang="en-US" sz="2200" dirty="0" smtClean="0"/>
              <a:t>GitHub account</a:t>
            </a:r>
          </a:p>
          <a:p>
            <a:pPr marL="546100" lvl="1" indent="-342900"/>
            <a:r>
              <a:rPr lang="en-US" sz="1800" dirty="0" smtClean="0"/>
              <a:t>465-leodeana</a:t>
            </a:r>
          </a:p>
          <a:p>
            <a:pPr marL="546100" lvl="1" indent="-342900"/>
            <a:r>
              <a:rPr lang="en-US" sz="1800" dirty="0" smtClean="0"/>
              <a:t>Directory: Project_Report</a:t>
            </a:r>
          </a:p>
          <a:p>
            <a:pPr marL="546100" lvl="1" indent="-342900"/>
            <a:r>
              <a:rPr lang="en-US" sz="1800" dirty="0"/>
              <a:t>link: 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github.com/futuresystems/465-leodeana/tree/master/Project_Report</a:t>
            </a:r>
            <a:endParaRPr lang="en-US" sz="1800" dirty="0" smtClean="0"/>
          </a:p>
          <a:p>
            <a:r>
              <a:rPr lang="en-US" sz="2400" dirty="0" smtClean="0"/>
              <a:t>Artifacts</a:t>
            </a:r>
          </a:p>
          <a:p>
            <a:r>
              <a:rPr lang="en-US" sz="1800" dirty="0" smtClean="0"/>
              <a:t>Survey paper, Project Presentation and Project </a:t>
            </a:r>
            <a:r>
              <a:rPr lang="en-US" sz="1800" dirty="0" err="1" smtClean="0"/>
              <a:t>Proposa</a:t>
            </a:r>
            <a:r>
              <a:rPr lang="en-US" sz="1800" dirty="0" smtClean="0"/>
              <a:t> which </a:t>
            </a:r>
            <a:r>
              <a:rPr lang="en-US" sz="1800" dirty="0" smtClean="0"/>
              <a:t>will be </a:t>
            </a:r>
            <a:r>
              <a:rPr lang="en-US" sz="1800" dirty="0" smtClean="0"/>
              <a:t>posted in </a:t>
            </a:r>
            <a:r>
              <a:rPr lang="en-US" sz="1800" dirty="0" smtClean="0"/>
              <a:t>the GitHub repository informed.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638032" cy="4346825"/>
          </a:xfrm>
        </p:spPr>
        <p:txBody>
          <a:bodyPr/>
          <a:lstStyle/>
          <a:p>
            <a:r>
              <a:rPr lang="en-US" sz="2400" dirty="0" smtClean="0"/>
              <a:t>We will do a survey paper on </a:t>
            </a:r>
            <a:r>
              <a:rPr lang="en-US" sz="2400" dirty="0"/>
              <a:t>main concepts of the Apache Hadoop </a:t>
            </a:r>
            <a:r>
              <a:rPr lang="en-US" sz="2400" dirty="0" smtClean="0"/>
              <a:t>framework, explaining its: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Components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Map Reduce, HDFS, Zookeeper,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dvantages and disadvantages compared to other tools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</a:t>
            </a:r>
            <a:r>
              <a:rPr lang="en-US" sz="2400" dirty="0" smtClean="0"/>
              <a:t>est applications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H</a:t>
            </a:r>
            <a:r>
              <a:rPr lang="en-US" sz="2400" dirty="0" smtClean="0"/>
              <a:t>ow </a:t>
            </a:r>
            <a:r>
              <a:rPr lang="en-US" sz="2400" dirty="0"/>
              <a:t>it’s supporting big data in large </a:t>
            </a:r>
            <a:r>
              <a:rPr lang="en-US" sz="2400" dirty="0" smtClean="0"/>
              <a:t>companies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trends on this </a:t>
            </a:r>
            <a:r>
              <a:rPr lang="en-US" sz="2400" dirty="0" smtClean="0"/>
              <a:t>technology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Hadoop Subprojects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13" y="1572749"/>
            <a:ext cx="6090521" cy="423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27632"/>
            <a:ext cx="8638032" cy="4346825"/>
          </a:xfrm>
        </p:spPr>
        <p:txBody>
          <a:bodyPr/>
          <a:lstStyle/>
          <a:p>
            <a:r>
              <a:rPr lang="en-US" sz="2400" dirty="0" smtClean="0"/>
              <a:t>We aim to have an deep understanding of </a:t>
            </a:r>
            <a:r>
              <a:rPr lang="en-US" sz="2400" dirty="0"/>
              <a:t>apache </a:t>
            </a:r>
            <a:r>
              <a:rPr lang="en-US" sz="2400" dirty="0" smtClean="0"/>
              <a:t>Hadoop key </a:t>
            </a:r>
            <a:r>
              <a:rPr lang="en-US" sz="2400" dirty="0"/>
              <a:t>functionalities and its support in big data for large </a:t>
            </a:r>
            <a:r>
              <a:rPr lang="en-US" sz="2400" dirty="0" smtClean="0"/>
              <a:t>corporations, including GE if no proprietary issues.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Proprietary Issues:</a:t>
            </a:r>
          </a:p>
          <a:p>
            <a:r>
              <a:rPr lang="en-US" sz="2400" dirty="0" smtClean="0"/>
              <a:t>The reports aims to use public data and other papers/articles as references which will be proper indicated at the references page.</a:t>
            </a:r>
          </a:p>
          <a:p>
            <a:r>
              <a:rPr lang="en-US" sz="2400" dirty="0" smtClean="0"/>
              <a:t>Also, we will only use GE public information regarding this subject.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E 2014 V01 Interim 05 (probably final)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3693F8"/>
      </a:accent1>
      <a:accent2>
        <a:srgbClr val="00366E"/>
      </a:accent2>
      <a:accent3>
        <a:srgbClr val="46AD00"/>
      </a:accent3>
      <a:accent4>
        <a:srgbClr val="1D5F11"/>
      </a:accent4>
      <a:accent5>
        <a:srgbClr val="FFCF45"/>
      </a:accent5>
      <a:accent6>
        <a:srgbClr val="841225"/>
      </a:accent6>
      <a:hlink>
        <a:srgbClr val="005CBA"/>
      </a:hlink>
      <a:folHlink>
        <a:srgbClr val="005CB9"/>
      </a:folHlink>
    </a:clrScheme>
    <a:fontScheme name="GE Inspira Pitch 2014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</TotalTime>
  <Words>163</Words>
  <Application>Microsoft Office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Hadoop framework: Understanding its components and how is it supporting Big Data</vt:lpstr>
      <vt:lpstr>Final Report Information</vt:lpstr>
      <vt:lpstr>Final Report Description</vt:lpstr>
      <vt:lpstr>Apache Hadoop Subprojects</vt:lpstr>
      <vt:lpstr>Report objectives</vt:lpstr>
      <vt:lpstr>PowerPoint Presentation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Hadoop framework: Understanding its components and how is it supporting Big Data</dc:title>
  <dc:creator>Deana, Leonardo (GE Global Operations)</dc:creator>
  <cp:lastModifiedBy>Deana, Leonardo (GE Global Operations)</cp:lastModifiedBy>
  <cp:revision>11</cp:revision>
  <dcterms:created xsi:type="dcterms:W3CDTF">2015-05-20T23:45:40Z</dcterms:created>
  <dcterms:modified xsi:type="dcterms:W3CDTF">2015-05-21T01:49:12Z</dcterms:modified>
</cp:coreProperties>
</file>