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12AE-4A3A-466A-9865-2767A6028E29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1D00-3F09-44B7-984C-6695F950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2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12AE-4A3A-466A-9865-2767A6028E29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1D00-3F09-44B7-984C-6695F950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9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12AE-4A3A-466A-9865-2767A6028E29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1D00-3F09-44B7-984C-6695F950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12AE-4A3A-466A-9865-2767A6028E29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1D00-3F09-44B7-984C-6695F950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12AE-4A3A-466A-9865-2767A6028E29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1D00-3F09-44B7-984C-6695F950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4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12AE-4A3A-466A-9865-2767A6028E29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1D00-3F09-44B7-984C-6695F950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5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12AE-4A3A-466A-9865-2767A6028E29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1D00-3F09-44B7-984C-6695F950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12AE-4A3A-466A-9865-2767A6028E29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1D00-3F09-44B7-984C-6695F950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12AE-4A3A-466A-9865-2767A6028E29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1D00-3F09-44B7-984C-6695F950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12AE-4A3A-466A-9865-2767A6028E29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1D00-3F09-44B7-984C-6695F950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12AE-4A3A-466A-9865-2767A6028E29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1D00-3F09-44B7-984C-6695F950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3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E12AE-4A3A-466A-9865-2767A6028E29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1D00-3F09-44B7-984C-6695F950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ise4fun.com/z3py/tutorial" TargetMode="External"/><Relationship Id="rId2" Type="http://schemas.openxmlformats.org/officeDocument/2006/relationships/hyperlink" Target="http://tinyurl.com/ksb32x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stackoverflow.com/users/2327608/juan-ospina?tab=questions&amp;sort=activ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77240" y="338328"/>
                <a:ext cx="10578024" cy="6209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Slides: </a:t>
                </a:r>
                <a:r>
                  <a:rPr lang="en-US" sz="2400" b="1" dirty="0">
                    <a:hlinkClick r:id="rId2"/>
                  </a:rPr>
                  <a:t>http</a:t>
                </a:r>
                <a:r>
                  <a:rPr lang="en-US" sz="2400" b="1">
                    <a:hlinkClick r:id="rId2"/>
                  </a:rPr>
                  <a:t>://</a:t>
                </a:r>
                <a:r>
                  <a:rPr lang="en-US" sz="2400" b="1" smtClean="0">
                    <a:hlinkClick r:id="rId2"/>
                  </a:rPr>
                  <a:t>tinyurl.com/ksb32xw</a:t>
                </a:r>
                <a:endParaRPr lang="en-US" sz="2400" b="1" smtClean="0"/>
              </a:p>
              <a:p>
                <a:r>
                  <a:rPr lang="en-US" sz="2400" b="1" smtClean="0">
                    <a:solidFill>
                      <a:srgbClr val="FF0000"/>
                    </a:solidFill>
                  </a:rPr>
                  <a:t>How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to use SMT</a:t>
                </a:r>
              </a:p>
              <a:p>
                <a:r>
                  <a:rPr lang="en-US" sz="2400" dirty="0" smtClean="0">
                    <a:hlinkClick r:id="rId3"/>
                  </a:rPr>
                  <a:t>http://rise4fun.com/z3py/tutorial</a:t>
                </a:r>
                <a:endParaRPr lang="en-US" sz="2400" dirty="0" smtClean="0"/>
              </a:p>
              <a:p>
                <a:r>
                  <a:rPr lang="en-US" sz="2400" dirty="0" smtClean="0">
                    <a:hlinkClick r:id="rId4"/>
                  </a:rPr>
                  <a:t>http://stackoverflow.com/users/2327608/juan-ospina?tab=questions&amp;sort=activity</a:t>
                </a:r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Pencil and paper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 smtClean="0"/>
                  <a:t>Find the conditions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AutoNum type="arabicParenR"/>
                </a:pPr>
                <a:r>
                  <a:rPr lang="en-US" sz="2400" dirty="0" smtClean="0"/>
                  <a:t>Prove Sturm’s Theorem. Hint: break 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into </a:t>
                </a:r>
                <a:r>
                  <a:rPr lang="en-US" sz="2400" i="1" dirty="0" smtClean="0"/>
                  <a:t>fundamental intervals</a:t>
                </a:r>
                <a:r>
                  <a:rPr lang="en-US" sz="2400" dirty="0" smtClean="0"/>
                  <a:t>:</a:t>
                </a:r>
              </a:p>
              <a:p>
                <a:r>
                  <a:rPr lang="en-US" sz="2400" dirty="0" smtClean="0"/>
                  <a:t>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 Each interval contains at most one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b="0" dirty="0" smtClean="0"/>
              </a:p>
              <a:p>
                <a:r>
                  <a:rPr lang="en-US" dirty="0" smtClean="0"/>
                  <a:t>        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z="2400" dirty="0" smtClean="0"/>
                  <a:t>is not a constant polynomial, consider the sequence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    </a:t>
                </a:r>
              </a:p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Programming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 smtClean="0"/>
                  <a:t>Implement the basic operations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(+,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…)</m:t>
                    </m:r>
                  </m:oMath>
                </a14:m>
                <a:r>
                  <a:rPr lang="en-US" sz="2400" dirty="0" smtClean="0"/>
                  <a:t> for </a:t>
                </a:r>
                <a:r>
                  <a:rPr lang="en-US" sz="2400" dirty="0" err="1" smtClean="0"/>
                  <a:t>univariate</a:t>
                </a:r>
                <a:r>
                  <a:rPr lang="en-US" sz="2400" dirty="0" smtClean="0"/>
                  <a:t> polynomials. </a:t>
                </a:r>
                <a:endParaRPr lang="en-US" sz="2400" dirty="0"/>
              </a:p>
              <a:p>
                <a:pPr lvl="1"/>
                <a:r>
                  <a:rPr lang="en-US" sz="2400" dirty="0" smtClean="0"/>
                  <a:t>Suggestion: represent polynomials using list (or vector) of coefficients.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 smtClean="0"/>
                  <a:t>Implement the Polynomial division algorithm for </a:t>
                </a:r>
                <a:r>
                  <a:rPr lang="en-US" sz="2400" dirty="0" err="1" smtClean="0"/>
                  <a:t>univariate</a:t>
                </a:r>
                <a:r>
                  <a:rPr lang="en-US" sz="2400" dirty="0" smtClean="0"/>
                  <a:t> polynomials.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 smtClean="0"/>
                  <a:t>Use to implement Sturm’s sequences, and find the number of roots.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338328"/>
                <a:ext cx="10578024" cy="6209970"/>
              </a:xfrm>
              <a:prstGeom prst="rect">
                <a:avLst/>
              </a:prstGeom>
              <a:blipFill rotWithShape="0">
                <a:blip r:embed="rId5"/>
                <a:stretch>
                  <a:fillRect l="-922" t="-786" b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7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de Moura</dc:creator>
  <cp:lastModifiedBy>Leonardo de Moura</cp:lastModifiedBy>
  <cp:revision>8</cp:revision>
  <dcterms:created xsi:type="dcterms:W3CDTF">2013-05-20T10:25:30Z</dcterms:created>
  <dcterms:modified xsi:type="dcterms:W3CDTF">2013-05-21T13:08:47Z</dcterms:modified>
</cp:coreProperties>
</file>