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61" r:id="rId3"/>
    <p:sldId id="260" r:id="rId4"/>
    <p:sldId id="267" r:id="rId5"/>
    <p:sldId id="266" r:id="rId6"/>
    <p:sldId id="262" r:id="rId7"/>
    <p:sldId id="268" r:id="rId8"/>
    <p:sldId id="269" r:id="rId9"/>
    <p:sldId id="263" r:id="rId10"/>
    <p:sldId id="272" r:id="rId11"/>
    <p:sldId id="258" r:id="rId12"/>
    <p:sldId id="273" r:id="rId13"/>
    <p:sldId id="274" r:id="rId14"/>
    <p:sldId id="270" r:id="rId15"/>
    <p:sldId id="265" r:id="rId16"/>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C6DBE4-2347-430A-A276-6F9F26786861}" v="971" dt="2024-03-12T22:52:18.594"/>
    <p1510:client id="{D86FD0E3-1698-4ABC-AEAC-4A1AA56F98AD}" v="42" dt="2024-03-13T03:12:40.0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100" d="100"/>
          <a:sy n="100" d="100"/>
        </p:scale>
        <p:origin x="564" y="3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IS ESTEBAN ORDOÑEZ ERAZO" userId="b57951b1-cdcf-4b10-a392-5d57e3c53993" providerId="ADAL" clId="{D86FD0E3-1698-4ABC-AEAC-4A1AA56F98AD}"/>
    <pc:docChg chg="undo custSel addSld delSld modSld">
      <pc:chgData name="LUIS ESTEBAN ORDOÑEZ ERAZO" userId="b57951b1-cdcf-4b10-a392-5d57e3c53993" providerId="ADAL" clId="{D86FD0E3-1698-4ABC-AEAC-4A1AA56F98AD}" dt="2024-03-13T03:15:51.565" v="2700" actId="13926"/>
      <pc:docMkLst>
        <pc:docMk/>
      </pc:docMkLst>
      <pc:sldChg chg="addSp delSp modSp mod">
        <pc:chgData name="LUIS ESTEBAN ORDOÑEZ ERAZO" userId="b57951b1-cdcf-4b10-a392-5d57e3c53993" providerId="ADAL" clId="{D86FD0E3-1698-4ABC-AEAC-4A1AA56F98AD}" dt="2024-03-13T03:13:11.702" v="2368" actId="20577"/>
        <pc:sldMkLst>
          <pc:docMk/>
          <pc:sldMk cId="2709308053" sldId="258"/>
        </pc:sldMkLst>
        <pc:spChg chg="mod">
          <ac:chgData name="LUIS ESTEBAN ORDOÑEZ ERAZO" userId="b57951b1-cdcf-4b10-a392-5d57e3c53993" providerId="ADAL" clId="{D86FD0E3-1698-4ABC-AEAC-4A1AA56F98AD}" dt="2024-03-13T03:12:44.337" v="2356" actId="1076"/>
          <ac:spMkLst>
            <pc:docMk/>
            <pc:sldMk cId="2709308053" sldId="258"/>
            <ac:spMk id="4" creationId="{D8014FB5-0452-498F-E09A-2EEA058C5A52}"/>
          </ac:spMkLst>
        </pc:spChg>
        <pc:spChg chg="add mod">
          <ac:chgData name="LUIS ESTEBAN ORDOÑEZ ERAZO" userId="b57951b1-cdcf-4b10-a392-5d57e3c53993" providerId="ADAL" clId="{D86FD0E3-1698-4ABC-AEAC-4A1AA56F98AD}" dt="2024-03-13T03:12:56.627" v="2361" actId="14100"/>
          <ac:spMkLst>
            <pc:docMk/>
            <pc:sldMk cId="2709308053" sldId="258"/>
            <ac:spMk id="5" creationId="{3822F501-AE4D-7B5C-9758-2A82B4F23571}"/>
          </ac:spMkLst>
        </pc:spChg>
        <pc:spChg chg="mod">
          <ac:chgData name="LUIS ESTEBAN ORDOÑEZ ERAZO" userId="b57951b1-cdcf-4b10-a392-5d57e3c53993" providerId="ADAL" clId="{D86FD0E3-1698-4ABC-AEAC-4A1AA56F98AD}" dt="2024-03-13T03:12:52.049" v="2359" actId="1076"/>
          <ac:spMkLst>
            <pc:docMk/>
            <pc:sldMk cId="2709308053" sldId="258"/>
            <ac:spMk id="7" creationId="{3A140463-57B4-249C-C6E3-E94695E8A3CB}"/>
          </ac:spMkLst>
        </pc:spChg>
        <pc:spChg chg="mod">
          <ac:chgData name="LUIS ESTEBAN ORDOÑEZ ERAZO" userId="b57951b1-cdcf-4b10-a392-5d57e3c53993" providerId="ADAL" clId="{D86FD0E3-1698-4ABC-AEAC-4A1AA56F98AD}" dt="2024-03-13T03:12:52.049" v="2359" actId="1076"/>
          <ac:spMkLst>
            <pc:docMk/>
            <pc:sldMk cId="2709308053" sldId="258"/>
            <ac:spMk id="8" creationId="{73528508-48FD-F745-383D-4054F7D486D6}"/>
          </ac:spMkLst>
        </pc:spChg>
        <pc:spChg chg="mod">
          <ac:chgData name="LUIS ESTEBAN ORDOÑEZ ERAZO" userId="b57951b1-cdcf-4b10-a392-5d57e3c53993" providerId="ADAL" clId="{D86FD0E3-1698-4ABC-AEAC-4A1AA56F98AD}" dt="2024-03-13T03:12:44.337" v="2356" actId="1076"/>
          <ac:spMkLst>
            <pc:docMk/>
            <pc:sldMk cId="2709308053" sldId="258"/>
            <ac:spMk id="9" creationId="{A3C7DF9E-D1C5-2826-D2B8-BCDADCF2A037}"/>
          </ac:spMkLst>
        </pc:spChg>
        <pc:spChg chg="add mod">
          <ac:chgData name="LUIS ESTEBAN ORDOÑEZ ERAZO" userId="b57951b1-cdcf-4b10-a392-5d57e3c53993" providerId="ADAL" clId="{D86FD0E3-1698-4ABC-AEAC-4A1AA56F98AD}" dt="2024-03-13T03:13:11.702" v="2368" actId="20577"/>
          <ac:spMkLst>
            <pc:docMk/>
            <pc:sldMk cId="2709308053" sldId="258"/>
            <ac:spMk id="10" creationId="{69B4055F-0C4A-77F6-0EF5-705866530982}"/>
          </ac:spMkLst>
        </pc:spChg>
        <pc:picChg chg="mod">
          <ac:chgData name="LUIS ESTEBAN ORDOÑEZ ERAZO" userId="b57951b1-cdcf-4b10-a392-5d57e3c53993" providerId="ADAL" clId="{D86FD0E3-1698-4ABC-AEAC-4A1AA56F98AD}" dt="2024-03-13T03:12:41.145" v="2355" actId="1076"/>
          <ac:picMkLst>
            <pc:docMk/>
            <pc:sldMk cId="2709308053" sldId="258"/>
            <ac:picMk id="3" creationId="{77DDAA61-A82B-9EBB-4335-AFF8481C4FF0}"/>
          </ac:picMkLst>
        </pc:picChg>
        <pc:picChg chg="del">
          <ac:chgData name="LUIS ESTEBAN ORDOÑEZ ERAZO" userId="b57951b1-cdcf-4b10-a392-5d57e3c53993" providerId="ADAL" clId="{D86FD0E3-1698-4ABC-AEAC-4A1AA56F98AD}" dt="2024-03-13T02:56:24.695" v="1297" actId="478"/>
          <ac:picMkLst>
            <pc:docMk/>
            <pc:sldMk cId="2709308053" sldId="258"/>
            <ac:picMk id="6" creationId="{0F743ABC-2DA1-7A0B-2B21-D7C72A2F48E6}"/>
          </ac:picMkLst>
        </pc:picChg>
        <pc:picChg chg="add mod">
          <ac:chgData name="LUIS ESTEBAN ORDOÑEZ ERAZO" userId="b57951b1-cdcf-4b10-a392-5d57e3c53993" providerId="ADAL" clId="{D86FD0E3-1698-4ABC-AEAC-4A1AA56F98AD}" dt="2024-03-13T03:12:40.015" v="2354" actId="14100"/>
          <ac:picMkLst>
            <pc:docMk/>
            <pc:sldMk cId="2709308053" sldId="258"/>
            <ac:picMk id="2050" creationId="{7CE32C41-4663-094E-218B-4A65DBADE304}"/>
          </ac:picMkLst>
        </pc:picChg>
      </pc:sldChg>
      <pc:sldChg chg="addSp delSp modSp mod">
        <pc:chgData name="LUIS ESTEBAN ORDOÑEZ ERAZO" userId="b57951b1-cdcf-4b10-a392-5d57e3c53993" providerId="ADAL" clId="{D86FD0E3-1698-4ABC-AEAC-4A1AA56F98AD}" dt="2024-03-13T02:46:21.922" v="396" actId="404"/>
        <pc:sldMkLst>
          <pc:docMk/>
          <pc:sldMk cId="1665852709" sldId="260"/>
        </pc:sldMkLst>
        <pc:spChg chg="add del mod">
          <ac:chgData name="LUIS ESTEBAN ORDOÑEZ ERAZO" userId="b57951b1-cdcf-4b10-a392-5d57e3c53993" providerId="ADAL" clId="{D86FD0E3-1698-4ABC-AEAC-4A1AA56F98AD}" dt="2024-03-13T02:33:30.494" v="42" actId="478"/>
          <ac:spMkLst>
            <pc:docMk/>
            <pc:sldMk cId="1665852709" sldId="260"/>
            <ac:spMk id="3" creationId="{0B081D93-C740-EDB9-B9D3-554F69BA80CD}"/>
          </ac:spMkLst>
        </pc:spChg>
        <pc:spChg chg="mod">
          <ac:chgData name="LUIS ESTEBAN ORDOÑEZ ERAZO" userId="b57951b1-cdcf-4b10-a392-5d57e3c53993" providerId="ADAL" clId="{D86FD0E3-1698-4ABC-AEAC-4A1AA56F98AD}" dt="2024-03-13T02:46:21.922" v="396" actId="404"/>
          <ac:spMkLst>
            <pc:docMk/>
            <pc:sldMk cId="1665852709" sldId="260"/>
            <ac:spMk id="4" creationId="{8334D679-B581-5BCA-34AC-38DBC9393590}"/>
          </ac:spMkLst>
        </pc:spChg>
        <pc:spChg chg="add mod">
          <ac:chgData name="LUIS ESTEBAN ORDOÑEZ ERAZO" userId="b57951b1-cdcf-4b10-a392-5d57e3c53993" providerId="ADAL" clId="{D86FD0E3-1698-4ABC-AEAC-4A1AA56F98AD}" dt="2024-03-13T02:35:43.547" v="56" actId="20577"/>
          <ac:spMkLst>
            <pc:docMk/>
            <pc:sldMk cId="1665852709" sldId="260"/>
            <ac:spMk id="5" creationId="{6EBC0917-6D35-57F6-3432-234407C434A1}"/>
          </ac:spMkLst>
        </pc:spChg>
        <pc:spChg chg="add mod">
          <ac:chgData name="LUIS ESTEBAN ORDOÑEZ ERAZO" userId="b57951b1-cdcf-4b10-a392-5d57e3c53993" providerId="ADAL" clId="{D86FD0E3-1698-4ABC-AEAC-4A1AA56F98AD}" dt="2024-03-13T02:46:17.200" v="394" actId="403"/>
          <ac:spMkLst>
            <pc:docMk/>
            <pc:sldMk cId="1665852709" sldId="260"/>
            <ac:spMk id="6" creationId="{5F1104F2-E51A-F236-71A7-C053C7A9FD27}"/>
          </ac:spMkLst>
        </pc:spChg>
        <pc:spChg chg="mod">
          <ac:chgData name="LUIS ESTEBAN ORDOÑEZ ERAZO" userId="b57951b1-cdcf-4b10-a392-5d57e3c53993" providerId="ADAL" clId="{D86FD0E3-1698-4ABC-AEAC-4A1AA56F98AD}" dt="2024-03-13T02:33:36.996" v="44" actId="1076"/>
          <ac:spMkLst>
            <pc:docMk/>
            <pc:sldMk cId="1665852709" sldId="260"/>
            <ac:spMk id="19" creationId="{2F446ED2-BC0D-3FFB-159E-BFE712729AB4}"/>
          </ac:spMkLst>
        </pc:spChg>
        <pc:picChg chg="add del">
          <ac:chgData name="LUIS ESTEBAN ORDOÑEZ ERAZO" userId="b57951b1-cdcf-4b10-a392-5d57e3c53993" providerId="ADAL" clId="{D86FD0E3-1698-4ABC-AEAC-4A1AA56F98AD}" dt="2024-03-13T02:33:26.678" v="41" actId="478"/>
          <ac:picMkLst>
            <pc:docMk/>
            <pc:sldMk cId="1665852709" sldId="260"/>
            <ac:picMk id="1026" creationId="{BEDE444A-843F-0F76-CB03-E6AC4F3993C2}"/>
          </ac:picMkLst>
        </pc:picChg>
      </pc:sldChg>
      <pc:sldChg chg="addSp modSp mod">
        <pc:chgData name="LUIS ESTEBAN ORDOÑEZ ERAZO" userId="b57951b1-cdcf-4b10-a392-5d57e3c53993" providerId="ADAL" clId="{D86FD0E3-1698-4ABC-AEAC-4A1AA56F98AD}" dt="2024-03-13T03:12:19.073" v="2346" actId="1076"/>
        <pc:sldMkLst>
          <pc:docMk/>
          <pc:sldMk cId="2332890621" sldId="263"/>
        </pc:sldMkLst>
        <pc:spChg chg="mod ord">
          <ac:chgData name="LUIS ESTEBAN ORDOÑEZ ERAZO" userId="b57951b1-cdcf-4b10-a392-5d57e3c53993" providerId="ADAL" clId="{D86FD0E3-1698-4ABC-AEAC-4A1AA56F98AD}" dt="2024-03-13T03:12:01.335" v="2340" actId="1076"/>
          <ac:spMkLst>
            <pc:docMk/>
            <pc:sldMk cId="2332890621" sldId="263"/>
            <ac:spMk id="4" creationId="{B2C242C2-B2A7-10AC-659B-2ADC50B3E77F}"/>
          </ac:spMkLst>
        </pc:spChg>
        <pc:spChg chg="add mod ord">
          <ac:chgData name="LUIS ESTEBAN ORDOÑEZ ERAZO" userId="b57951b1-cdcf-4b10-a392-5d57e3c53993" providerId="ADAL" clId="{D86FD0E3-1698-4ABC-AEAC-4A1AA56F98AD}" dt="2024-03-13T03:12:19.073" v="2346" actId="1076"/>
          <ac:spMkLst>
            <pc:docMk/>
            <pc:sldMk cId="2332890621" sldId="263"/>
            <ac:spMk id="5" creationId="{B5FB60B3-FAE6-C839-D1A9-AABB7C5F9BA9}"/>
          </ac:spMkLst>
        </pc:spChg>
        <pc:spChg chg="add mod">
          <ac:chgData name="LUIS ESTEBAN ORDOÑEZ ERAZO" userId="b57951b1-cdcf-4b10-a392-5d57e3c53993" providerId="ADAL" clId="{D86FD0E3-1698-4ABC-AEAC-4A1AA56F98AD}" dt="2024-03-13T03:12:07.575" v="2342" actId="1076"/>
          <ac:spMkLst>
            <pc:docMk/>
            <pc:sldMk cId="2332890621" sldId="263"/>
            <ac:spMk id="7" creationId="{319A9309-B931-6D25-909D-74D83DE96976}"/>
          </ac:spMkLst>
        </pc:spChg>
        <pc:spChg chg="add mod">
          <ac:chgData name="LUIS ESTEBAN ORDOÑEZ ERAZO" userId="b57951b1-cdcf-4b10-a392-5d57e3c53993" providerId="ADAL" clId="{D86FD0E3-1698-4ABC-AEAC-4A1AA56F98AD}" dt="2024-03-13T02:49:18.754" v="757" actId="1076"/>
          <ac:spMkLst>
            <pc:docMk/>
            <pc:sldMk cId="2332890621" sldId="263"/>
            <ac:spMk id="8" creationId="{C686E292-E95A-CD26-CF58-4C1053EEE377}"/>
          </ac:spMkLst>
        </pc:spChg>
        <pc:spChg chg="mod ord">
          <ac:chgData name="LUIS ESTEBAN ORDOÑEZ ERAZO" userId="b57951b1-cdcf-4b10-a392-5d57e3c53993" providerId="ADAL" clId="{D86FD0E3-1698-4ABC-AEAC-4A1AA56F98AD}" dt="2024-03-13T03:11:53.561" v="2337" actId="1076"/>
          <ac:spMkLst>
            <pc:docMk/>
            <pc:sldMk cId="2332890621" sldId="263"/>
            <ac:spMk id="19" creationId="{2F446ED2-BC0D-3FFB-159E-BFE712729AB4}"/>
          </ac:spMkLst>
        </pc:spChg>
        <pc:picChg chg="mod">
          <ac:chgData name="LUIS ESTEBAN ORDOÑEZ ERAZO" userId="b57951b1-cdcf-4b10-a392-5d57e3c53993" providerId="ADAL" clId="{D86FD0E3-1698-4ABC-AEAC-4A1AA56F98AD}" dt="2024-03-13T03:11:50.817" v="2336" actId="1076"/>
          <ac:picMkLst>
            <pc:docMk/>
            <pc:sldMk cId="2332890621" sldId="263"/>
            <ac:picMk id="3" creationId="{C8304798-F97C-B1A5-7537-3FEE7B8799B0}"/>
          </ac:picMkLst>
        </pc:picChg>
        <pc:picChg chg="mod">
          <ac:chgData name="LUIS ESTEBAN ORDOÑEZ ERAZO" userId="b57951b1-cdcf-4b10-a392-5d57e3c53993" providerId="ADAL" clId="{D86FD0E3-1698-4ABC-AEAC-4A1AA56F98AD}" dt="2024-03-13T03:11:59.872" v="2339" actId="1076"/>
          <ac:picMkLst>
            <pc:docMk/>
            <pc:sldMk cId="2332890621" sldId="263"/>
            <ac:picMk id="6" creationId="{CF5923DB-BF47-B874-FB1E-81CFF8BEA777}"/>
          </ac:picMkLst>
        </pc:picChg>
      </pc:sldChg>
      <pc:sldChg chg="modSp mod">
        <pc:chgData name="LUIS ESTEBAN ORDOÑEZ ERAZO" userId="b57951b1-cdcf-4b10-a392-5d57e3c53993" providerId="ADAL" clId="{D86FD0E3-1698-4ABC-AEAC-4A1AA56F98AD}" dt="2024-03-13T03:15:51.565" v="2700" actId="13926"/>
        <pc:sldMkLst>
          <pc:docMk/>
          <pc:sldMk cId="1423656507" sldId="265"/>
        </pc:sldMkLst>
        <pc:spChg chg="mod">
          <ac:chgData name="LUIS ESTEBAN ORDOÑEZ ERAZO" userId="b57951b1-cdcf-4b10-a392-5d57e3c53993" providerId="ADAL" clId="{D86FD0E3-1698-4ABC-AEAC-4A1AA56F98AD}" dt="2024-03-13T03:15:51.565" v="2700" actId="13926"/>
          <ac:spMkLst>
            <pc:docMk/>
            <pc:sldMk cId="1423656507" sldId="265"/>
            <ac:spMk id="4" creationId="{A7EB54B1-3D32-E4F6-857B-00F700143BEE}"/>
          </ac:spMkLst>
        </pc:spChg>
      </pc:sldChg>
      <pc:sldChg chg="addSp modSp mod">
        <pc:chgData name="LUIS ESTEBAN ORDOÑEZ ERAZO" userId="b57951b1-cdcf-4b10-a392-5d57e3c53993" providerId="ADAL" clId="{D86FD0E3-1698-4ABC-AEAC-4A1AA56F98AD}" dt="2024-03-13T02:47:57.287" v="687" actId="1076"/>
        <pc:sldMkLst>
          <pc:docMk/>
          <pc:sldMk cId="2487877691" sldId="268"/>
        </pc:sldMkLst>
        <pc:spChg chg="add mod">
          <ac:chgData name="LUIS ESTEBAN ORDOÑEZ ERAZO" userId="b57951b1-cdcf-4b10-a392-5d57e3c53993" providerId="ADAL" clId="{D86FD0E3-1698-4ABC-AEAC-4A1AA56F98AD}" dt="2024-03-13T02:47:57.287" v="687" actId="1076"/>
          <ac:spMkLst>
            <pc:docMk/>
            <pc:sldMk cId="2487877691" sldId="268"/>
            <ac:spMk id="3" creationId="{D7B5311B-09F1-12FF-B667-6D38090755CC}"/>
          </ac:spMkLst>
        </pc:spChg>
        <pc:spChg chg="mod">
          <ac:chgData name="LUIS ESTEBAN ORDOÑEZ ERAZO" userId="b57951b1-cdcf-4b10-a392-5d57e3c53993" providerId="ADAL" clId="{D86FD0E3-1698-4ABC-AEAC-4A1AA56F98AD}" dt="2024-03-13T02:47:29.022" v="586" actId="1076"/>
          <ac:spMkLst>
            <pc:docMk/>
            <pc:sldMk cId="2487877691" sldId="268"/>
            <ac:spMk id="14" creationId="{BF55EC23-8D7E-3254-D7FC-BB09A5458AA4}"/>
          </ac:spMkLst>
        </pc:spChg>
        <pc:spChg chg="mod">
          <ac:chgData name="LUIS ESTEBAN ORDOÑEZ ERAZO" userId="b57951b1-cdcf-4b10-a392-5d57e3c53993" providerId="ADAL" clId="{D86FD0E3-1698-4ABC-AEAC-4A1AA56F98AD}" dt="2024-03-13T02:47:29.022" v="586" actId="1076"/>
          <ac:spMkLst>
            <pc:docMk/>
            <pc:sldMk cId="2487877691" sldId="268"/>
            <ac:spMk id="15" creationId="{45A1B00A-55A1-E5DF-96F6-2BC2020BA81B}"/>
          </ac:spMkLst>
        </pc:spChg>
        <pc:spChg chg="mod">
          <ac:chgData name="LUIS ESTEBAN ORDOÑEZ ERAZO" userId="b57951b1-cdcf-4b10-a392-5d57e3c53993" providerId="ADAL" clId="{D86FD0E3-1698-4ABC-AEAC-4A1AA56F98AD}" dt="2024-03-13T02:47:29.022" v="586" actId="1076"/>
          <ac:spMkLst>
            <pc:docMk/>
            <pc:sldMk cId="2487877691" sldId="268"/>
            <ac:spMk id="16" creationId="{101F4EDD-C6EE-37B6-00F4-0C9573DEBBA6}"/>
          </ac:spMkLst>
        </pc:spChg>
        <pc:spChg chg="mod">
          <ac:chgData name="LUIS ESTEBAN ORDOÑEZ ERAZO" userId="b57951b1-cdcf-4b10-a392-5d57e3c53993" providerId="ADAL" clId="{D86FD0E3-1698-4ABC-AEAC-4A1AA56F98AD}" dt="2024-03-13T02:47:29.022" v="586" actId="1076"/>
          <ac:spMkLst>
            <pc:docMk/>
            <pc:sldMk cId="2487877691" sldId="268"/>
            <ac:spMk id="20" creationId="{E04194B2-6411-81FE-279C-CBD7A7B5AE46}"/>
          </ac:spMkLst>
        </pc:spChg>
        <pc:spChg chg="mod">
          <ac:chgData name="LUIS ESTEBAN ORDOÑEZ ERAZO" userId="b57951b1-cdcf-4b10-a392-5d57e3c53993" providerId="ADAL" clId="{D86FD0E3-1698-4ABC-AEAC-4A1AA56F98AD}" dt="2024-03-13T02:47:29.022" v="586" actId="1076"/>
          <ac:spMkLst>
            <pc:docMk/>
            <pc:sldMk cId="2487877691" sldId="268"/>
            <ac:spMk id="21" creationId="{624A952B-DE6D-0FEA-0E06-A44C5C12CA9C}"/>
          </ac:spMkLst>
        </pc:spChg>
        <pc:spChg chg="mod">
          <ac:chgData name="LUIS ESTEBAN ORDOÑEZ ERAZO" userId="b57951b1-cdcf-4b10-a392-5d57e3c53993" providerId="ADAL" clId="{D86FD0E3-1698-4ABC-AEAC-4A1AA56F98AD}" dt="2024-03-13T02:47:29.022" v="586" actId="1076"/>
          <ac:spMkLst>
            <pc:docMk/>
            <pc:sldMk cId="2487877691" sldId="268"/>
            <ac:spMk id="22" creationId="{7C8DF998-DCBA-5A59-46DF-84CB214CA413}"/>
          </ac:spMkLst>
        </pc:spChg>
        <pc:spChg chg="mod">
          <ac:chgData name="LUIS ESTEBAN ORDOÑEZ ERAZO" userId="b57951b1-cdcf-4b10-a392-5d57e3c53993" providerId="ADAL" clId="{D86FD0E3-1698-4ABC-AEAC-4A1AA56F98AD}" dt="2024-03-13T02:47:29.022" v="586" actId="1076"/>
          <ac:spMkLst>
            <pc:docMk/>
            <pc:sldMk cId="2487877691" sldId="268"/>
            <ac:spMk id="23" creationId="{53A9BFF5-F370-0071-4E86-447DCC4DFA9E}"/>
          </ac:spMkLst>
        </pc:spChg>
        <pc:spChg chg="mod">
          <ac:chgData name="LUIS ESTEBAN ORDOÑEZ ERAZO" userId="b57951b1-cdcf-4b10-a392-5d57e3c53993" providerId="ADAL" clId="{D86FD0E3-1698-4ABC-AEAC-4A1AA56F98AD}" dt="2024-03-13T02:47:29.022" v="586" actId="1076"/>
          <ac:spMkLst>
            <pc:docMk/>
            <pc:sldMk cId="2487877691" sldId="268"/>
            <ac:spMk id="24" creationId="{CEDF22F6-AE7F-CA39-F0D0-BBD4602898A5}"/>
          </ac:spMkLst>
        </pc:spChg>
        <pc:picChg chg="mod">
          <ac:chgData name="LUIS ESTEBAN ORDOÑEZ ERAZO" userId="b57951b1-cdcf-4b10-a392-5d57e3c53993" providerId="ADAL" clId="{D86FD0E3-1698-4ABC-AEAC-4A1AA56F98AD}" dt="2024-03-13T02:47:29.022" v="586" actId="1076"/>
          <ac:picMkLst>
            <pc:docMk/>
            <pc:sldMk cId="2487877691" sldId="268"/>
            <ac:picMk id="12" creationId="{BEE6AA76-5A9B-4C29-983F-26032598A855}"/>
          </ac:picMkLst>
        </pc:picChg>
      </pc:sldChg>
      <pc:sldChg chg="modSp mod">
        <pc:chgData name="LUIS ESTEBAN ORDOÑEZ ERAZO" userId="b57951b1-cdcf-4b10-a392-5d57e3c53993" providerId="ADAL" clId="{D86FD0E3-1698-4ABC-AEAC-4A1AA56F98AD}" dt="2024-03-13T02:58:49.975" v="1681" actId="20577"/>
        <pc:sldMkLst>
          <pc:docMk/>
          <pc:sldMk cId="1582274342" sldId="270"/>
        </pc:sldMkLst>
        <pc:spChg chg="mod">
          <ac:chgData name="LUIS ESTEBAN ORDOÑEZ ERAZO" userId="b57951b1-cdcf-4b10-a392-5d57e3c53993" providerId="ADAL" clId="{D86FD0E3-1698-4ABC-AEAC-4A1AA56F98AD}" dt="2024-03-13T02:58:49.975" v="1681" actId="20577"/>
          <ac:spMkLst>
            <pc:docMk/>
            <pc:sldMk cId="1582274342" sldId="270"/>
            <ac:spMk id="19" creationId="{2F446ED2-BC0D-3FFB-159E-BFE712729AB4}"/>
          </ac:spMkLst>
        </pc:spChg>
      </pc:sldChg>
      <pc:sldChg chg="add del">
        <pc:chgData name="LUIS ESTEBAN ORDOÑEZ ERAZO" userId="b57951b1-cdcf-4b10-a392-5d57e3c53993" providerId="ADAL" clId="{D86FD0E3-1698-4ABC-AEAC-4A1AA56F98AD}" dt="2024-03-13T02:48:10.002" v="688" actId="47"/>
        <pc:sldMkLst>
          <pc:docMk/>
          <pc:sldMk cId="257716122" sldId="271"/>
        </pc:sldMkLst>
      </pc:sldChg>
      <pc:sldChg chg="addSp delSp modSp mod">
        <pc:chgData name="LUIS ESTEBAN ORDOÑEZ ERAZO" userId="b57951b1-cdcf-4b10-a392-5d57e3c53993" providerId="ADAL" clId="{D86FD0E3-1698-4ABC-AEAC-4A1AA56F98AD}" dt="2024-03-13T02:53:04.374" v="1102" actId="20577"/>
        <pc:sldMkLst>
          <pc:docMk/>
          <pc:sldMk cId="1521913891" sldId="272"/>
        </pc:sldMkLst>
        <pc:spChg chg="del">
          <ac:chgData name="LUIS ESTEBAN ORDOÑEZ ERAZO" userId="b57951b1-cdcf-4b10-a392-5d57e3c53993" providerId="ADAL" clId="{D86FD0E3-1698-4ABC-AEAC-4A1AA56F98AD}" dt="2024-03-13T02:32:03.412" v="5" actId="478"/>
          <ac:spMkLst>
            <pc:docMk/>
            <pc:sldMk cId="1521913891" sldId="272"/>
            <ac:spMk id="4" creationId="{B2C242C2-B2A7-10AC-659B-2ADC50B3E77F}"/>
          </ac:spMkLst>
        </pc:spChg>
        <pc:spChg chg="add mod">
          <ac:chgData name="LUIS ESTEBAN ORDOÑEZ ERAZO" userId="b57951b1-cdcf-4b10-a392-5d57e3c53993" providerId="ADAL" clId="{D86FD0E3-1698-4ABC-AEAC-4A1AA56F98AD}" dt="2024-03-13T02:32:31.597" v="38" actId="1076"/>
          <ac:spMkLst>
            <pc:docMk/>
            <pc:sldMk cId="1521913891" sldId="272"/>
            <ac:spMk id="5" creationId="{60973EB1-C861-EA7E-4C10-3294ADFD8C6F}"/>
          </ac:spMkLst>
        </pc:spChg>
        <pc:spChg chg="add mod">
          <ac:chgData name="LUIS ESTEBAN ORDOÑEZ ERAZO" userId="b57951b1-cdcf-4b10-a392-5d57e3c53993" providerId="ADAL" clId="{D86FD0E3-1698-4ABC-AEAC-4A1AA56F98AD}" dt="2024-03-13T02:53:04.374" v="1102" actId="20577"/>
          <ac:spMkLst>
            <pc:docMk/>
            <pc:sldMk cId="1521913891" sldId="272"/>
            <ac:spMk id="8" creationId="{ECE931C2-41E7-8A27-4775-7BB34F48CC31}"/>
          </ac:spMkLst>
        </pc:spChg>
        <pc:spChg chg="del">
          <ac:chgData name="LUIS ESTEBAN ORDOÑEZ ERAZO" userId="b57951b1-cdcf-4b10-a392-5d57e3c53993" providerId="ADAL" clId="{D86FD0E3-1698-4ABC-AEAC-4A1AA56F98AD}" dt="2024-03-13T02:32:04.286" v="6" actId="478"/>
          <ac:spMkLst>
            <pc:docMk/>
            <pc:sldMk cId="1521913891" sldId="272"/>
            <ac:spMk id="19" creationId="{2F446ED2-BC0D-3FFB-159E-BFE712729AB4}"/>
          </ac:spMkLst>
        </pc:spChg>
        <pc:picChg chg="del">
          <ac:chgData name="LUIS ESTEBAN ORDOÑEZ ERAZO" userId="b57951b1-cdcf-4b10-a392-5d57e3c53993" providerId="ADAL" clId="{D86FD0E3-1698-4ABC-AEAC-4A1AA56F98AD}" dt="2024-03-13T02:32:01.627" v="3" actId="478"/>
          <ac:picMkLst>
            <pc:docMk/>
            <pc:sldMk cId="1521913891" sldId="272"/>
            <ac:picMk id="3" creationId="{C8304798-F97C-B1A5-7537-3FEE7B8799B0}"/>
          </ac:picMkLst>
        </pc:picChg>
        <pc:picChg chg="del">
          <ac:chgData name="LUIS ESTEBAN ORDOÑEZ ERAZO" userId="b57951b1-cdcf-4b10-a392-5d57e3c53993" providerId="ADAL" clId="{D86FD0E3-1698-4ABC-AEAC-4A1AA56F98AD}" dt="2024-03-13T02:32:02.498" v="4" actId="478"/>
          <ac:picMkLst>
            <pc:docMk/>
            <pc:sldMk cId="1521913891" sldId="272"/>
            <ac:picMk id="6" creationId="{CF5923DB-BF47-B874-FB1E-81CFF8BEA777}"/>
          </ac:picMkLst>
        </pc:picChg>
        <pc:picChg chg="add mod">
          <ac:chgData name="LUIS ESTEBAN ORDOÑEZ ERAZO" userId="b57951b1-cdcf-4b10-a392-5d57e3c53993" providerId="ADAL" clId="{D86FD0E3-1698-4ABC-AEAC-4A1AA56F98AD}" dt="2024-03-13T02:32:15.163" v="11" actId="14100"/>
          <ac:picMkLst>
            <pc:docMk/>
            <pc:sldMk cId="1521913891" sldId="272"/>
            <ac:picMk id="1026" creationId="{C12416FE-8F32-DD5B-655A-516994CF5B5D}"/>
          </ac:picMkLst>
        </pc:picChg>
      </pc:sldChg>
      <pc:sldChg chg="new del">
        <pc:chgData name="LUIS ESTEBAN ORDOÑEZ ERAZO" userId="b57951b1-cdcf-4b10-a392-5d57e3c53993" providerId="ADAL" clId="{D86FD0E3-1698-4ABC-AEAC-4A1AA56F98AD}" dt="2024-03-13T02:31:53.974" v="2" actId="47"/>
        <pc:sldMkLst>
          <pc:docMk/>
          <pc:sldMk cId="3332154947" sldId="272"/>
        </pc:sldMkLst>
      </pc:sldChg>
      <pc:sldChg chg="modSp add mod">
        <pc:chgData name="LUIS ESTEBAN ORDOÑEZ ERAZO" userId="b57951b1-cdcf-4b10-a392-5d57e3c53993" providerId="ADAL" clId="{D86FD0E3-1698-4ABC-AEAC-4A1AA56F98AD}" dt="2024-03-13T02:58:46.738" v="1680" actId="20577"/>
        <pc:sldMkLst>
          <pc:docMk/>
          <pc:sldMk cId="478401184" sldId="273"/>
        </pc:sldMkLst>
        <pc:spChg chg="mod">
          <ac:chgData name="LUIS ESTEBAN ORDOÑEZ ERAZO" userId="b57951b1-cdcf-4b10-a392-5d57e3c53993" providerId="ADAL" clId="{D86FD0E3-1698-4ABC-AEAC-4A1AA56F98AD}" dt="2024-03-13T02:58:46.738" v="1680" actId="20577"/>
          <ac:spMkLst>
            <pc:docMk/>
            <pc:sldMk cId="478401184" sldId="273"/>
            <ac:spMk id="19" creationId="{2F446ED2-BC0D-3FFB-159E-BFE712729AB4}"/>
          </ac:spMkLst>
        </pc:spChg>
      </pc:sldChg>
      <pc:sldChg chg="addSp delSp modSp add mod">
        <pc:chgData name="LUIS ESTEBAN ORDOÑEZ ERAZO" userId="b57951b1-cdcf-4b10-a392-5d57e3c53993" providerId="ADAL" clId="{D86FD0E3-1698-4ABC-AEAC-4A1AA56F98AD}" dt="2024-03-13T03:07:06.240" v="2329" actId="1076"/>
        <pc:sldMkLst>
          <pc:docMk/>
          <pc:sldMk cId="1784694785" sldId="274"/>
        </pc:sldMkLst>
        <pc:spChg chg="mod">
          <ac:chgData name="LUIS ESTEBAN ORDOÑEZ ERAZO" userId="b57951b1-cdcf-4b10-a392-5d57e3c53993" providerId="ADAL" clId="{D86FD0E3-1698-4ABC-AEAC-4A1AA56F98AD}" dt="2024-03-13T03:01:06.515" v="1707" actId="20577"/>
          <ac:spMkLst>
            <pc:docMk/>
            <pc:sldMk cId="1784694785" sldId="274"/>
            <ac:spMk id="4" creationId="{D8014FB5-0452-498F-E09A-2EEA058C5A52}"/>
          </ac:spMkLst>
        </pc:spChg>
        <pc:spChg chg="mod">
          <ac:chgData name="LUIS ESTEBAN ORDOÑEZ ERAZO" userId="b57951b1-cdcf-4b10-a392-5d57e3c53993" providerId="ADAL" clId="{D86FD0E3-1698-4ABC-AEAC-4A1AA56F98AD}" dt="2024-03-13T03:07:06.240" v="2329" actId="1076"/>
          <ac:spMkLst>
            <pc:docMk/>
            <pc:sldMk cId="1784694785" sldId="274"/>
            <ac:spMk id="5" creationId="{3822F501-AE4D-7B5C-9758-2A82B4F23571}"/>
          </ac:spMkLst>
        </pc:spChg>
        <pc:spChg chg="del mod">
          <ac:chgData name="LUIS ESTEBAN ORDOÑEZ ERAZO" userId="b57951b1-cdcf-4b10-a392-5d57e3c53993" providerId="ADAL" clId="{D86FD0E3-1698-4ABC-AEAC-4A1AA56F98AD}" dt="2024-03-13T03:00:32.471" v="1690" actId="478"/>
          <ac:spMkLst>
            <pc:docMk/>
            <pc:sldMk cId="1784694785" sldId="274"/>
            <ac:spMk id="7" creationId="{3A140463-57B4-249C-C6E3-E94695E8A3CB}"/>
          </ac:spMkLst>
        </pc:spChg>
        <pc:spChg chg="del">
          <ac:chgData name="LUIS ESTEBAN ORDOÑEZ ERAZO" userId="b57951b1-cdcf-4b10-a392-5d57e3c53993" providerId="ADAL" clId="{D86FD0E3-1698-4ABC-AEAC-4A1AA56F98AD}" dt="2024-03-13T03:00:34.805" v="1693" actId="478"/>
          <ac:spMkLst>
            <pc:docMk/>
            <pc:sldMk cId="1784694785" sldId="274"/>
            <ac:spMk id="8" creationId="{73528508-48FD-F745-383D-4054F7D486D6}"/>
          </ac:spMkLst>
        </pc:spChg>
        <pc:spChg chg="del">
          <ac:chgData name="LUIS ESTEBAN ORDOÑEZ ERAZO" userId="b57951b1-cdcf-4b10-a392-5d57e3c53993" providerId="ADAL" clId="{D86FD0E3-1698-4ABC-AEAC-4A1AA56F98AD}" dt="2024-03-13T03:00:31.086" v="1688" actId="478"/>
          <ac:spMkLst>
            <pc:docMk/>
            <pc:sldMk cId="1784694785" sldId="274"/>
            <ac:spMk id="9" creationId="{A3C7DF9E-D1C5-2826-D2B8-BCDADCF2A037}"/>
          </ac:spMkLst>
        </pc:spChg>
        <pc:picChg chg="del">
          <ac:chgData name="LUIS ESTEBAN ORDOÑEZ ERAZO" userId="b57951b1-cdcf-4b10-a392-5d57e3c53993" providerId="ADAL" clId="{D86FD0E3-1698-4ABC-AEAC-4A1AA56F98AD}" dt="2024-03-13T03:00:26.659" v="1684" actId="478"/>
          <ac:picMkLst>
            <pc:docMk/>
            <pc:sldMk cId="1784694785" sldId="274"/>
            <ac:picMk id="3" creationId="{77DDAA61-A82B-9EBB-4335-AFF8481C4FF0}"/>
          </ac:picMkLst>
        </pc:picChg>
        <pc:picChg chg="add mod">
          <ac:chgData name="LUIS ESTEBAN ORDOÑEZ ERAZO" userId="b57951b1-cdcf-4b10-a392-5d57e3c53993" providerId="ADAL" clId="{D86FD0E3-1698-4ABC-AEAC-4A1AA56F98AD}" dt="2024-03-13T03:01:38.457" v="1717" actId="1076"/>
          <ac:picMkLst>
            <pc:docMk/>
            <pc:sldMk cId="1784694785" sldId="274"/>
            <ac:picMk id="10" creationId="{D867B364-7D3B-8DD1-5750-3B354B6B8BF1}"/>
          </ac:picMkLst>
        </pc:picChg>
        <pc:picChg chg="del">
          <ac:chgData name="LUIS ESTEBAN ORDOÑEZ ERAZO" userId="b57951b1-cdcf-4b10-a392-5d57e3c53993" providerId="ADAL" clId="{D86FD0E3-1698-4ABC-AEAC-4A1AA56F98AD}" dt="2024-03-13T03:00:27.599" v="1685" actId="478"/>
          <ac:picMkLst>
            <pc:docMk/>
            <pc:sldMk cId="1784694785" sldId="274"/>
            <ac:picMk id="2050" creationId="{7CE32C41-4663-094E-218B-4A65DBADE304}"/>
          </ac:picMkLst>
        </pc:picChg>
        <pc:picChg chg="add mod">
          <ac:chgData name="LUIS ESTEBAN ORDOÑEZ ERAZO" userId="b57951b1-cdcf-4b10-a392-5d57e3c53993" providerId="ADAL" clId="{D86FD0E3-1698-4ABC-AEAC-4A1AA56F98AD}" dt="2024-03-13T03:01:21.792" v="1715" actId="1076"/>
          <ac:picMkLst>
            <pc:docMk/>
            <pc:sldMk cId="1784694785" sldId="274"/>
            <ac:picMk id="3074" creationId="{E5D5A38F-4D55-2D88-F38F-E878472566F7}"/>
          </ac:picMkLst>
        </pc:picChg>
      </pc:sldChg>
    </pc:docChg>
  </pc:docChgLst>
  <pc:docChgLst>
    <pc:chgData name="ORDONEZ ERAZO LUIS ESTEBAN" userId="9acc105b-8ee4-4130-9dc2-c5df2b314a96" providerId="ADAL" clId="{64C6DBE4-2347-430A-A276-6F9F26786861}"/>
    <pc:docChg chg="undo custSel addSld delSld modSld">
      <pc:chgData name="ORDONEZ ERAZO LUIS ESTEBAN" userId="9acc105b-8ee4-4130-9dc2-c5df2b314a96" providerId="ADAL" clId="{64C6DBE4-2347-430A-A276-6F9F26786861}" dt="2024-03-12T22:52:18.594" v="971" actId="20577"/>
      <pc:docMkLst>
        <pc:docMk/>
      </pc:docMkLst>
      <pc:sldChg chg="addSp delSp modSp mod">
        <pc:chgData name="ORDONEZ ERAZO LUIS ESTEBAN" userId="9acc105b-8ee4-4130-9dc2-c5df2b314a96" providerId="ADAL" clId="{64C6DBE4-2347-430A-A276-6F9F26786861}" dt="2024-03-12T22:49:07.149" v="939" actId="1076"/>
        <pc:sldMkLst>
          <pc:docMk/>
          <pc:sldMk cId="2709308053" sldId="258"/>
        </pc:sldMkLst>
        <pc:spChg chg="mod">
          <ac:chgData name="ORDONEZ ERAZO LUIS ESTEBAN" userId="9acc105b-8ee4-4130-9dc2-c5df2b314a96" providerId="ADAL" clId="{64C6DBE4-2347-430A-A276-6F9F26786861}" dt="2024-03-12T22:49:07.149" v="939" actId="1076"/>
          <ac:spMkLst>
            <pc:docMk/>
            <pc:sldMk cId="2709308053" sldId="258"/>
            <ac:spMk id="4" creationId="{D8014FB5-0452-498F-E09A-2EEA058C5A52}"/>
          </ac:spMkLst>
        </pc:spChg>
        <pc:spChg chg="del">
          <ac:chgData name="ORDONEZ ERAZO LUIS ESTEBAN" userId="9acc105b-8ee4-4130-9dc2-c5df2b314a96" providerId="ADAL" clId="{64C6DBE4-2347-430A-A276-6F9F26786861}" dt="2024-03-12T22:49:02.577" v="937" actId="478"/>
          <ac:spMkLst>
            <pc:docMk/>
            <pc:sldMk cId="2709308053" sldId="258"/>
            <ac:spMk id="5" creationId="{ACD8FA6A-81BB-B23F-6C24-74D106782F90}"/>
          </ac:spMkLst>
        </pc:spChg>
        <pc:spChg chg="mod">
          <ac:chgData name="ORDONEZ ERAZO LUIS ESTEBAN" userId="9acc105b-8ee4-4130-9dc2-c5df2b314a96" providerId="ADAL" clId="{64C6DBE4-2347-430A-A276-6F9F26786861}" dt="2024-03-12T22:48:55.135" v="933" actId="1076"/>
          <ac:spMkLst>
            <pc:docMk/>
            <pc:sldMk cId="2709308053" sldId="258"/>
            <ac:spMk id="7" creationId="{3A140463-57B4-249C-C6E3-E94695E8A3CB}"/>
          </ac:spMkLst>
        </pc:spChg>
        <pc:spChg chg="mod">
          <ac:chgData name="ORDONEZ ERAZO LUIS ESTEBAN" userId="9acc105b-8ee4-4130-9dc2-c5df2b314a96" providerId="ADAL" clId="{64C6DBE4-2347-430A-A276-6F9F26786861}" dt="2024-03-12T22:48:51.083" v="932" actId="1076"/>
          <ac:spMkLst>
            <pc:docMk/>
            <pc:sldMk cId="2709308053" sldId="258"/>
            <ac:spMk id="8" creationId="{73528508-48FD-F745-383D-4054F7D486D6}"/>
          </ac:spMkLst>
        </pc:spChg>
        <pc:spChg chg="add mod">
          <ac:chgData name="ORDONEZ ERAZO LUIS ESTEBAN" userId="9acc105b-8ee4-4130-9dc2-c5df2b314a96" providerId="ADAL" clId="{64C6DBE4-2347-430A-A276-6F9F26786861}" dt="2024-03-12T22:49:04.596" v="938" actId="1076"/>
          <ac:spMkLst>
            <pc:docMk/>
            <pc:sldMk cId="2709308053" sldId="258"/>
            <ac:spMk id="9" creationId="{A3C7DF9E-D1C5-2826-D2B8-BCDADCF2A037}"/>
          </ac:spMkLst>
        </pc:spChg>
        <pc:picChg chg="mod">
          <ac:chgData name="ORDONEZ ERAZO LUIS ESTEBAN" userId="9acc105b-8ee4-4130-9dc2-c5df2b314a96" providerId="ADAL" clId="{64C6DBE4-2347-430A-A276-6F9F26786861}" dt="2024-03-12T22:48:45.461" v="927" actId="14100"/>
          <ac:picMkLst>
            <pc:docMk/>
            <pc:sldMk cId="2709308053" sldId="258"/>
            <ac:picMk id="3" creationId="{77DDAA61-A82B-9EBB-4335-AFF8481C4FF0}"/>
          </ac:picMkLst>
        </pc:picChg>
        <pc:picChg chg="mod">
          <ac:chgData name="ORDONEZ ERAZO LUIS ESTEBAN" userId="9acc105b-8ee4-4130-9dc2-c5df2b314a96" providerId="ADAL" clId="{64C6DBE4-2347-430A-A276-6F9F26786861}" dt="2024-03-12T22:48:49.279" v="931" actId="1076"/>
          <ac:picMkLst>
            <pc:docMk/>
            <pc:sldMk cId="2709308053" sldId="258"/>
            <ac:picMk id="6" creationId="{0F743ABC-2DA1-7A0B-2B21-D7C72A2F48E6}"/>
          </ac:picMkLst>
        </pc:picChg>
      </pc:sldChg>
      <pc:sldChg chg="addSp delSp modSp mod">
        <pc:chgData name="ORDONEZ ERAZO LUIS ESTEBAN" userId="9acc105b-8ee4-4130-9dc2-c5df2b314a96" providerId="ADAL" clId="{64C6DBE4-2347-430A-A276-6F9F26786861}" dt="2024-03-12T22:21:30.929" v="125" actId="1076"/>
        <pc:sldMkLst>
          <pc:docMk/>
          <pc:sldMk cId="262175216" sldId="259"/>
        </pc:sldMkLst>
        <pc:spChg chg="add mod">
          <ac:chgData name="ORDONEZ ERAZO LUIS ESTEBAN" userId="9acc105b-8ee4-4130-9dc2-c5df2b314a96" providerId="ADAL" clId="{64C6DBE4-2347-430A-A276-6F9F26786861}" dt="2024-03-12T22:21:28.256" v="124" actId="1076"/>
          <ac:spMkLst>
            <pc:docMk/>
            <pc:sldMk cId="262175216" sldId="259"/>
            <ac:spMk id="3" creationId="{36F8B703-281A-EEFA-3E76-3DD8EFFD7163}"/>
          </ac:spMkLst>
        </pc:spChg>
        <pc:spChg chg="add del">
          <ac:chgData name="ORDONEZ ERAZO LUIS ESTEBAN" userId="9acc105b-8ee4-4130-9dc2-c5df2b314a96" providerId="ADAL" clId="{64C6DBE4-2347-430A-A276-6F9F26786861}" dt="2024-03-12T22:20:42.370" v="69" actId="478"/>
          <ac:spMkLst>
            <pc:docMk/>
            <pc:sldMk cId="262175216" sldId="259"/>
            <ac:spMk id="5" creationId="{0452FC2A-1D26-7A72-48C8-DFD9A6B5F11A}"/>
          </ac:spMkLst>
        </pc:spChg>
        <pc:spChg chg="add mod">
          <ac:chgData name="ORDONEZ ERAZO LUIS ESTEBAN" userId="9acc105b-8ee4-4130-9dc2-c5df2b314a96" providerId="ADAL" clId="{64C6DBE4-2347-430A-A276-6F9F26786861}" dt="2024-03-12T22:21:30.929" v="125" actId="1076"/>
          <ac:spMkLst>
            <pc:docMk/>
            <pc:sldMk cId="262175216" sldId="259"/>
            <ac:spMk id="6" creationId="{B754A251-96F4-10F2-B39D-C26257B7F0B6}"/>
          </ac:spMkLst>
        </pc:spChg>
        <pc:spChg chg="mod">
          <ac:chgData name="ORDONEZ ERAZO LUIS ESTEBAN" userId="9acc105b-8ee4-4130-9dc2-c5df2b314a96" providerId="ADAL" clId="{64C6DBE4-2347-430A-A276-6F9F26786861}" dt="2024-03-12T22:20:15.273" v="10" actId="1076"/>
          <ac:spMkLst>
            <pc:docMk/>
            <pc:sldMk cId="262175216" sldId="259"/>
            <ac:spMk id="19" creationId="{2F446ED2-BC0D-3FFB-159E-BFE712729AB4}"/>
          </ac:spMkLst>
        </pc:spChg>
      </pc:sldChg>
      <pc:sldChg chg="addSp delSp modSp mod">
        <pc:chgData name="ORDONEZ ERAZO LUIS ESTEBAN" userId="9acc105b-8ee4-4130-9dc2-c5df2b314a96" providerId="ADAL" clId="{64C6DBE4-2347-430A-A276-6F9F26786861}" dt="2024-03-12T22:45:17.620" v="831" actId="1076"/>
        <pc:sldMkLst>
          <pc:docMk/>
          <pc:sldMk cId="1665852709" sldId="260"/>
        </pc:sldMkLst>
        <pc:spChg chg="add mod">
          <ac:chgData name="ORDONEZ ERAZO LUIS ESTEBAN" userId="9acc105b-8ee4-4130-9dc2-c5df2b314a96" providerId="ADAL" clId="{64C6DBE4-2347-430A-A276-6F9F26786861}" dt="2024-03-12T22:45:17.620" v="831" actId="1076"/>
          <ac:spMkLst>
            <pc:docMk/>
            <pc:sldMk cId="1665852709" sldId="260"/>
            <ac:spMk id="4" creationId="{8334D679-B581-5BCA-34AC-38DBC9393590}"/>
          </ac:spMkLst>
        </pc:spChg>
        <pc:spChg chg="add del mod">
          <ac:chgData name="ORDONEZ ERAZO LUIS ESTEBAN" userId="9acc105b-8ee4-4130-9dc2-c5df2b314a96" providerId="ADAL" clId="{64C6DBE4-2347-430A-A276-6F9F26786861}" dt="2024-03-12T22:27:28.161" v="244" actId="478"/>
          <ac:spMkLst>
            <pc:docMk/>
            <pc:sldMk cId="1665852709" sldId="260"/>
            <ac:spMk id="5" creationId="{3421963E-16C3-53EA-891E-0CB59287AC66}"/>
          </ac:spMkLst>
        </pc:spChg>
        <pc:spChg chg="add del mod">
          <ac:chgData name="ORDONEZ ERAZO LUIS ESTEBAN" userId="9acc105b-8ee4-4130-9dc2-c5df2b314a96" providerId="ADAL" clId="{64C6DBE4-2347-430A-A276-6F9F26786861}" dt="2024-03-12T22:45:05.475" v="827" actId="478"/>
          <ac:spMkLst>
            <pc:docMk/>
            <pc:sldMk cId="1665852709" sldId="260"/>
            <ac:spMk id="6" creationId="{F4DE33DE-2D7E-D2DD-ABFD-085857FB69C7}"/>
          </ac:spMkLst>
        </pc:spChg>
        <pc:spChg chg="mod">
          <ac:chgData name="ORDONEZ ERAZO LUIS ESTEBAN" userId="9acc105b-8ee4-4130-9dc2-c5df2b314a96" providerId="ADAL" clId="{64C6DBE4-2347-430A-A276-6F9F26786861}" dt="2024-03-12T22:45:07.827" v="828" actId="1076"/>
          <ac:spMkLst>
            <pc:docMk/>
            <pc:sldMk cId="1665852709" sldId="260"/>
            <ac:spMk id="19" creationId="{2F446ED2-BC0D-3FFB-159E-BFE712729AB4}"/>
          </ac:spMkLst>
        </pc:spChg>
        <pc:picChg chg="del mod">
          <ac:chgData name="ORDONEZ ERAZO LUIS ESTEBAN" userId="9acc105b-8ee4-4130-9dc2-c5df2b314a96" providerId="ADAL" clId="{64C6DBE4-2347-430A-A276-6F9F26786861}" dt="2024-03-12T22:26:39.321" v="219" actId="478"/>
          <ac:picMkLst>
            <pc:docMk/>
            <pc:sldMk cId="1665852709" sldId="260"/>
            <ac:picMk id="3" creationId="{450E6B44-8ECB-A910-746E-51949E17575D}"/>
          </ac:picMkLst>
        </pc:picChg>
        <pc:picChg chg="add mod">
          <ac:chgData name="ORDONEZ ERAZO LUIS ESTEBAN" userId="9acc105b-8ee4-4130-9dc2-c5df2b314a96" providerId="ADAL" clId="{64C6DBE4-2347-430A-A276-6F9F26786861}" dt="2024-03-12T22:27:02.455" v="227" actId="1076"/>
          <ac:picMkLst>
            <pc:docMk/>
            <pc:sldMk cId="1665852709" sldId="260"/>
            <ac:picMk id="1026" creationId="{BEDE444A-843F-0F76-CB03-E6AC4F3993C2}"/>
          </ac:picMkLst>
        </pc:picChg>
      </pc:sldChg>
      <pc:sldChg chg="modSp mod">
        <pc:chgData name="ORDONEZ ERAZO LUIS ESTEBAN" userId="9acc105b-8ee4-4130-9dc2-c5df2b314a96" providerId="ADAL" clId="{64C6DBE4-2347-430A-A276-6F9F26786861}" dt="2024-03-12T22:24:21.618" v="215" actId="20577"/>
        <pc:sldMkLst>
          <pc:docMk/>
          <pc:sldMk cId="515583937" sldId="261"/>
        </pc:sldMkLst>
        <pc:spChg chg="mod">
          <ac:chgData name="ORDONEZ ERAZO LUIS ESTEBAN" userId="9acc105b-8ee4-4130-9dc2-c5df2b314a96" providerId="ADAL" clId="{64C6DBE4-2347-430A-A276-6F9F26786861}" dt="2024-03-12T22:24:21.618" v="215" actId="20577"/>
          <ac:spMkLst>
            <pc:docMk/>
            <pc:sldMk cId="515583937" sldId="261"/>
            <ac:spMk id="19" creationId="{2F446ED2-BC0D-3FFB-159E-BFE712729AB4}"/>
          </ac:spMkLst>
        </pc:spChg>
      </pc:sldChg>
      <pc:sldChg chg="addSp delSp modSp mod">
        <pc:chgData name="ORDONEZ ERAZO LUIS ESTEBAN" userId="9acc105b-8ee4-4130-9dc2-c5df2b314a96" providerId="ADAL" clId="{64C6DBE4-2347-430A-A276-6F9F26786861}" dt="2024-03-12T22:42:50.945" v="799" actId="1076"/>
        <pc:sldMkLst>
          <pc:docMk/>
          <pc:sldMk cId="364953031" sldId="262"/>
        </pc:sldMkLst>
        <pc:spChg chg="add del mod">
          <ac:chgData name="ORDONEZ ERAZO LUIS ESTEBAN" userId="9acc105b-8ee4-4130-9dc2-c5df2b314a96" providerId="ADAL" clId="{64C6DBE4-2347-430A-A276-6F9F26786861}" dt="2024-03-12T22:42:27.416" v="791" actId="478"/>
          <ac:spMkLst>
            <pc:docMk/>
            <pc:sldMk cId="364953031" sldId="262"/>
            <ac:spMk id="3" creationId="{320C54E6-DC02-EFED-A43E-1A0E515E17CD}"/>
          </ac:spMkLst>
        </pc:spChg>
        <pc:spChg chg="mod">
          <ac:chgData name="ORDONEZ ERAZO LUIS ESTEBAN" userId="9acc105b-8ee4-4130-9dc2-c5df2b314a96" providerId="ADAL" clId="{64C6DBE4-2347-430A-A276-6F9F26786861}" dt="2024-03-12T22:39:45.701" v="723" actId="122"/>
          <ac:spMkLst>
            <pc:docMk/>
            <pc:sldMk cId="364953031" sldId="262"/>
            <ac:spMk id="5" creationId="{9951DB3F-2B87-F07F-A5B2-CA932B9B3A48}"/>
          </ac:spMkLst>
        </pc:spChg>
        <pc:spChg chg="del mod">
          <ac:chgData name="ORDONEZ ERAZO LUIS ESTEBAN" userId="9acc105b-8ee4-4130-9dc2-c5df2b314a96" providerId="ADAL" clId="{64C6DBE4-2347-430A-A276-6F9F26786861}" dt="2024-03-12T22:42:27.416" v="791" actId="478"/>
          <ac:spMkLst>
            <pc:docMk/>
            <pc:sldMk cId="364953031" sldId="262"/>
            <ac:spMk id="7" creationId="{500AEE5E-BBB7-017B-036D-BBCC82463245}"/>
          </ac:spMkLst>
        </pc:spChg>
        <pc:spChg chg="add del mod">
          <ac:chgData name="ORDONEZ ERAZO LUIS ESTEBAN" userId="9acc105b-8ee4-4130-9dc2-c5df2b314a96" providerId="ADAL" clId="{64C6DBE4-2347-430A-A276-6F9F26786861}" dt="2024-03-12T22:42:27.416" v="791" actId="478"/>
          <ac:spMkLst>
            <pc:docMk/>
            <pc:sldMk cId="364953031" sldId="262"/>
            <ac:spMk id="8" creationId="{7077AAA9-4C1B-1DE5-672B-4FCE528BB92A}"/>
          </ac:spMkLst>
        </pc:spChg>
        <pc:spChg chg="add mod">
          <ac:chgData name="ORDONEZ ERAZO LUIS ESTEBAN" userId="9acc105b-8ee4-4130-9dc2-c5df2b314a96" providerId="ADAL" clId="{64C6DBE4-2347-430A-A276-6F9F26786861}" dt="2024-03-12T22:42:50.945" v="799" actId="1076"/>
          <ac:spMkLst>
            <pc:docMk/>
            <pc:sldMk cId="364953031" sldId="262"/>
            <ac:spMk id="9" creationId="{1EEBEA82-35F9-D3B6-509C-2F859C3C2D4E}"/>
          </ac:spMkLst>
        </pc:spChg>
        <pc:spChg chg="del mod">
          <ac:chgData name="ORDONEZ ERAZO LUIS ESTEBAN" userId="9acc105b-8ee4-4130-9dc2-c5df2b314a96" providerId="ADAL" clId="{64C6DBE4-2347-430A-A276-6F9F26786861}" dt="2024-03-12T22:42:27.416" v="791" actId="478"/>
          <ac:spMkLst>
            <pc:docMk/>
            <pc:sldMk cId="364953031" sldId="262"/>
            <ac:spMk id="10" creationId="{A20B25C1-C4A3-5D25-A33A-9C5688AE2B07}"/>
          </ac:spMkLst>
        </pc:spChg>
        <pc:picChg chg="del mod">
          <ac:chgData name="ORDONEZ ERAZO LUIS ESTEBAN" userId="9acc105b-8ee4-4130-9dc2-c5df2b314a96" providerId="ADAL" clId="{64C6DBE4-2347-430A-A276-6F9F26786861}" dt="2024-03-12T22:42:27.416" v="791" actId="478"/>
          <ac:picMkLst>
            <pc:docMk/>
            <pc:sldMk cId="364953031" sldId="262"/>
            <ac:picMk id="4" creationId="{2D2663D7-0351-DB4D-7871-D515ADCFDE69}"/>
          </ac:picMkLst>
        </pc:picChg>
        <pc:picChg chg="mod">
          <ac:chgData name="ORDONEZ ERAZO LUIS ESTEBAN" userId="9acc105b-8ee4-4130-9dc2-c5df2b314a96" providerId="ADAL" clId="{64C6DBE4-2347-430A-A276-6F9F26786861}" dt="2024-03-12T22:40:13.026" v="728" actId="14100"/>
          <ac:picMkLst>
            <pc:docMk/>
            <pc:sldMk cId="364953031" sldId="262"/>
            <ac:picMk id="6" creationId="{8116C668-3547-24ED-989A-1EF1903E4009}"/>
          </ac:picMkLst>
        </pc:picChg>
        <pc:picChg chg="add mod">
          <ac:chgData name="ORDONEZ ERAZO LUIS ESTEBAN" userId="9acc105b-8ee4-4130-9dc2-c5df2b314a96" providerId="ADAL" clId="{64C6DBE4-2347-430A-A276-6F9F26786861}" dt="2024-03-12T22:42:30.403" v="792" actId="1076"/>
          <ac:picMkLst>
            <pc:docMk/>
            <pc:sldMk cId="364953031" sldId="262"/>
            <ac:picMk id="11" creationId="{5FD28765-52ED-D072-606A-3A7F5912EDFD}"/>
          </ac:picMkLst>
        </pc:picChg>
      </pc:sldChg>
      <pc:sldChg chg="modSp mod">
        <pc:chgData name="ORDONEZ ERAZO LUIS ESTEBAN" userId="9acc105b-8ee4-4130-9dc2-c5df2b314a96" providerId="ADAL" clId="{64C6DBE4-2347-430A-A276-6F9F26786861}" dt="2024-03-12T22:47:59.748" v="912" actId="1076"/>
        <pc:sldMkLst>
          <pc:docMk/>
          <pc:sldMk cId="2332890621" sldId="263"/>
        </pc:sldMkLst>
        <pc:spChg chg="mod">
          <ac:chgData name="ORDONEZ ERAZO LUIS ESTEBAN" userId="9acc105b-8ee4-4130-9dc2-c5df2b314a96" providerId="ADAL" clId="{64C6DBE4-2347-430A-A276-6F9F26786861}" dt="2024-03-12T22:47:59.748" v="912" actId="1076"/>
          <ac:spMkLst>
            <pc:docMk/>
            <pc:sldMk cId="2332890621" sldId="263"/>
            <ac:spMk id="4" creationId="{B2C242C2-B2A7-10AC-659B-2ADC50B3E77F}"/>
          </ac:spMkLst>
        </pc:spChg>
        <pc:spChg chg="mod">
          <ac:chgData name="ORDONEZ ERAZO LUIS ESTEBAN" userId="9acc105b-8ee4-4130-9dc2-c5df2b314a96" providerId="ADAL" clId="{64C6DBE4-2347-430A-A276-6F9F26786861}" dt="2024-03-12T22:47:30.586" v="866" actId="1076"/>
          <ac:spMkLst>
            <pc:docMk/>
            <pc:sldMk cId="2332890621" sldId="263"/>
            <ac:spMk id="19" creationId="{2F446ED2-BC0D-3FFB-159E-BFE712729AB4}"/>
          </ac:spMkLst>
        </pc:spChg>
        <pc:picChg chg="mod">
          <ac:chgData name="ORDONEZ ERAZO LUIS ESTEBAN" userId="9acc105b-8ee4-4130-9dc2-c5df2b314a96" providerId="ADAL" clId="{64C6DBE4-2347-430A-A276-6F9F26786861}" dt="2024-03-12T22:47:49.590" v="897" actId="14100"/>
          <ac:picMkLst>
            <pc:docMk/>
            <pc:sldMk cId="2332890621" sldId="263"/>
            <ac:picMk id="3" creationId="{C8304798-F97C-B1A5-7537-3FEE7B8799B0}"/>
          </ac:picMkLst>
        </pc:picChg>
        <pc:picChg chg="mod">
          <ac:chgData name="ORDONEZ ERAZO LUIS ESTEBAN" userId="9acc105b-8ee4-4130-9dc2-c5df2b314a96" providerId="ADAL" clId="{64C6DBE4-2347-430A-A276-6F9F26786861}" dt="2024-03-12T22:47:55.644" v="910" actId="1076"/>
          <ac:picMkLst>
            <pc:docMk/>
            <pc:sldMk cId="2332890621" sldId="263"/>
            <ac:picMk id="6" creationId="{CF5923DB-BF47-B874-FB1E-81CFF8BEA777}"/>
          </ac:picMkLst>
        </pc:picChg>
      </pc:sldChg>
      <pc:sldChg chg="addSp del">
        <pc:chgData name="ORDONEZ ERAZO LUIS ESTEBAN" userId="9acc105b-8ee4-4130-9dc2-c5df2b314a96" providerId="ADAL" clId="{64C6DBE4-2347-430A-A276-6F9F26786861}" dt="2024-03-12T22:47:15.357" v="862" actId="47"/>
        <pc:sldMkLst>
          <pc:docMk/>
          <pc:sldMk cId="865959117" sldId="264"/>
        </pc:sldMkLst>
        <pc:picChg chg="add">
          <ac:chgData name="ORDONEZ ERAZO LUIS ESTEBAN" userId="9acc105b-8ee4-4130-9dc2-c5df2b314a96" providerId="ADAL" clId="{64C6DBE4-2347-430A-A276-6F9F26786861}" dt="2024-03-12T22:35:26.122" v="661"/>
          <ac:picMkLst>
            <pc:docMk/>
            <pc:sldMk cId="865959117" sldId="264"/>
            <ac:picMk id="2050" creationId="{8840A34B-0C2B-6762-A497-E0C72286BDA7}"/>
          </ac:picMkLst>
        </pc:picChg>
      </pc:sldChg>
      <pc:sldChg chg="addSp modSp mod">
        <pc:chgData name="ORDONEZ ERAZO LUIS ESTEBAN" userId="9acc105b-8ee4-4130-9dc2-c5df2b314a96" providerId="ADAL" clId="{64C6DBE4-2347-430A-A276-6F9F26786861}" dt="2024-03-12T22:51:42.687" v="963" actId="1076"/>
        <pc:sldMkLst>
          <pc:docMk/>
          <pc:sldMk cId="1423656507" sldId="265"/>
        </pc:sldMkLst>
        <pc:spChg chg="add mod">
          <ac:chgData name="ORDONEZ ERAZO LUIS ESTEBAN" userId="9acc105b-8ee4-4130-9dc2-c5df2b314a96" providerId="ADAL" clId="{64C6DBE4-2347-430A-A276-6F9F26786861}" dt="2024-03-12T22:51:42.687" v="963" actId="1076"/>
          <ac:spMkLst>
            <pc:docMk/>
            <pc:sldMk cId="1423656507" sldId="265"/>
            <ac:spMk id="4" creationId="{A7EB54B1-3D32-E4F6-857B-00F700143BEE}"/>
          </ac:spMkLst>
        </pc:spChg>
      </pc:sldChg>
      <pc:sldChg chg="addSp delSp modSp add mod">
        <pc:chgData name="ORDONEZ ERAZO LUIS ESTEBAN" userId="9acc105b-8ee4-4130-9dc2-c5df2b314a96" providerId="ADAL" clId="{64C6DBE4-2347-430A-A276-6F9F26786861}" dt="2024-03-12T22:45:24.177" v="832" actId="14100"/>
        <pc:sldMkLst>
          <pc:docMk/>
          <pc:sldMk cId="4198579899" sldId="266"/>
        </pc:sldMkLst>
        <pc:spChg chg="del">
          <ac:chgData name="ORDONEZ ERAZO LUIS ESTEBAN" userId="9acc105b-8ee4-4130-9dc2-c5df2b314a96" providerId="ADAL" clId="{64C6DBE4-2347-430A-A276-6F9F26786861}" dt="2024-03-12T22:32:43.250" v="633" actId="478"/>
          <ac:spMkLst>
            <pc:docMk/>
            <pc:sldMk cId="4198579899" sldId="266"/>
            <ac:spMk id="4" creationId="{8334D679-B581-5BCA-34AC-38DBC9393590}"/>
          </ac:spMkLst>
        </pc:spChg>
        <pc:spChg chg="add mod">
          <ac:chgData name="ORDONEZ ERAZO LUIS ESTEBAN" userId="9acc105b-8ee4-4130-9dc2-c5df2b314a96" providerId="ADAL" clId="{64C6DBE4-2347-430A-A276-6F9F26786861}" dt="2024-03-12T22:38:34.798" v="712" actId="1076"/>
          <ac:spMkLst>
            <pc:docMk/>
            <pc:sldMk cId="4198579899" sldId="266"/>
            <ac:spMk id="6" creationId="{CCBE9294-111D-F22E-7337-FBFB9591D855}"/>
          </ac:spMkLst>
        </pc:spChg>
        <pc:spChg chg="add mod">
          <ac:chgData name="ORDONEZ ERAZO LUIS ESTEBAN" userId="9acc105b-8ee4-4130-9dc2-c5df2b314a96" providerId="ADAL" clId="{64C6DBE4-2347-430A-A276-6F9F26786861}" dt="2024-03-12T22:39:20.941" v="716" actId="207"/>
          <ac:spMkLst>
            <pc:docMk/>
            <pc:sldMk cId="4198579899" sldId="266"/>
            <ac:spMk id="9" creationId="{407FB200-CB21-EB14-5C4D-0DFC0A1412DA}"/>
          </ac:spMkLst>
        </pc:spChg>
        <pc:spChg chg="del">
          <ac:chgData name="ORDONEZ ERAZO LUIS ESTEBAN" userId="9acc105b-8ee4-4130-9dc2-c5df2b314a96" providerId="ADAL" clId="{64C6DBE4-2347-430A-A276-6F9F26786861}" dt="2024-03-12T22:32:44.097" v="634" actId="478"/>
          <ac:spMkLst>
            <pc:docMk/>
            <pc:sldMk cId="4198579899" sldId="266"/>
            <ac:spMk id="19" creationId="{2F446ED2-BC0D-3FFB-159E-BFE712729AB4}"/>
          </ac:spMkLst>
        </pc:spChg>
        <pc:picChg chg="mod">
          <ac:chgData name="ORDONEZ ERAZO LUIS ESTEBAN" userId="9acc105b-8ee4-4130-9dc2-c5df2b314a96" providerId="ADAL" clId="{64C6DBE4-2347-430A-A276-6F9F26786861}" dt="2024-03-12T22:38:39.395" v="715" actId="1076"/>
          <ac:picMkLst>
            <pc:docMk/>
            <pc:sldMk cId="4198579899" sldId="266"/>
            <ac:picMk id="3" creationId="{450E6B44-8ECB-A910-746E-51949E17575D}"/>
          </ac:picMkLst>
        </pc:picChg>
        <pc:picChg chg="add mod">
          <ac:chgData name="ORDONEZ ERAZO LUIS ESTEBAN" userId="9acc105b-8ee4-4130-9dc2-c5df2b314a96" providerId="ADAL" clId="{64C6DBE4-2347-430A-A276-6F9F26786861}" dt="2024-03-12T22:45:24.177" v="832" actId="14100"/>
          <ac:picMkLst>
            <pc:docMk/>
            <pc:sldMk cId="4198579899" sldId="266"/>
            <ac:picMk id="8" creationId="{697363F0-B326-FA6E-1D89-1969B7362CCE}"/>
          </ac:picMkLst>
        </pc:picChg>
        <pc:picChg chg="del">
          <ac:chgData name="ORDONEZ ERAZO LUIS ESTEBAN" userId="9acc105b-8ee4-4130-9dc2-c5df2b314a96" providerId="ADAL" clId="{64C6DBE4-2347-430A-A276-6F9F26786861}" dt="2024-03-12T22:32:42.056" v="632" actId="478"/>
          <ac:picMkLst>
            <pc:docMk/>
            <pc:sldMk cId="4198579899" sldId="266"/>
            <ac:picMk id="1026" creationId="{BEDE444A-843F-0F76-CB03-E6AC4F3993C2}"/>
          </ac:picMkLst>
        </pc:picChg>
      </pc:sldChg>
      <pc:sldChg chg="modSp add mod">
        <pc:chgData name="ORDONEZ ERAZO LUIS ESTEBAN" userId="9acc105b-8ee4-4130-9dc2-c5df2b314a96" providerId="ADAL" clId="{64C6DBE4-2347-430A-A276-6F9F26786861}" dt="2024-03-12T22:32:38.409" v="631" actId="20577"/>
        <pc:sldMkLst>
          <pc:docMk/>
          <pc:sldMk cId="723426499" sldId="267"/>
        </pc:sldMkLst>
        <pc:spChg chg="mod">
          <ac:chgData name="ORDONEZ ERAZO LUIS ESTEBAN" userId="9acc105b-8ee4-4130-9dc2-c5df2b314a96" providerId="ADAL" clId="{64C6DBE4-2347-430A-A276-6F9F26786861}" dt="2024-03-12T22:32:38.409" v="631" actId="20577"/>
          <ac:spMkLst>
            <pc:docMk/>
            <pc:sldMk cId="723426499" sldId="267"/>
            <ac:spMk id="19" creationId="{2F446ED2-BC0D-3FFB-159E-BFE712729AB4}"/>
          </ac:spMkLst>
        </pc:spChg>
      </pc:sldChg>
      <pc:sldChg chg="addSp delSp modSp add mod">
        <pc:chgData name="ORDONEZ ERAZO LUIS ESTEBAN" userId="9acc105b-8ee4-4130-9dc2-c5df2b314a96" providerId="ADAL" clId="{64C6DBE4-2347-430A-A276-6F9F26786861}" dt="2024-03-12T22:46:41.767" v="854" actId="12788"/>
        <pc:sldMkLst>
          <pc:docMk/>
          <pc:sldMk cId="2487877691" sldId="268"/>
        </pc:sldMkLst>
        <pc:spChg chg="del">
          <ac:chgData name="ORDONEZ ERAZO LUIS ESTEBAN" userId="9acc105b-8ee4-4130-9dc2-c5df2b314a96" providerId="ADAL" clId="{64C6DBE4-2347-430A-A276-6F9F26786861}" dt="2024-03-12T22:42:08.345" v="782" actId="478"/>
          <ac:spMkLst>
            <pc:docMk/>
            <pc:sldMk cId="2487877691" sldId="268"/>
            <ac:spMk id="3" creationId="{320C54E6-DC02-EFED-A43E-1A0E515E17CD}"/>
          </ac:spMkLst>
        </pc:spChg>
        <pc:spChg chg="del">
          <ac:chgData name="ORDONEZ ERAZO LUIS ESTEBAN" userId="9acc105b-8ee4-4130-9dc2-c5df2b314a96" providerId="ADAL" clId="{64C6DBE4-2347-430A-A276-6F9F26786861}" dt="2024-03-12T22:43:02.337" v="802" actId="478"/>
          <ac:spMkLst>
            <pc:docMk/>
            <pc:sldMk cId="2487877691" sldId="268"/>
            <ac:spMk id="5" creationId="{9951DB3F-2B87-F07F-A5B2-CA932B9B3A48}"/>
          </ac:spMkLst>
        </pc:spChg>
        <pc:spChg chg="del">
          <ac:chgData name="ORDONEZ ERAZO LUIS ESTEBAN" userId="9acc105b-8ee4-4130-9dc2-c5df2b314a96" providerId="ADAL" clId="{64C6DBE4-2347-430A-A276-6F9F26786861}" dt="2024-03-12T22:42:09.092" v="783" actId="478"/>
          <ac:spMkLst>
            <pc:docMk/>
            <pc:sldMk cId="2487877691" sldId="268"/>
            <ac:spMk id="7" creationId="{500AEE5E-BBB7-017B-036D-BBCC82463245}"/>
          </ac:spMkLst>
        </pc:spChg>
        <pc:spChg chg="del">
          <ac:chgData name="ORDONEZ ERAZO LUIS ESTEBAN" userId="9acc105b-8ee4-4130-9dc2-c5df2b314a96" providerId="ADAL" clId="{64C6DBE4-2347-430A-A276-6F9F26786861}" dt="2024-03-12T22:42:07.635" v="781" actId="478"/>
          <ac:spMkLst>
            <pc:docMk/>
            <pc:sldMk cId="2487877691" sldId="268"/>
            <ac:spMk id="8" creationId="{7077AAA9-4C1B-1DE5-672B-4FCE528BB92A}"/>
          </ac:spMkLst>
        </pc:spChg>
        <pc:spChg chg="del">
          <ac:chgData name="ORDONEZ ERAZO LUIS ESTEBAN" userId="9acc105b-8ee4-4130-9dc2-c5df2b314a96" providerId="ADAL" clId="{64C6DBE4-2347-430A-A276-6F9F26786861}" dt="2024-03-12T22:42:06.379" v="780" actId="478"/>
          <ac:spMkLst>
            <pc:docMk/>
            <pc:sldMk cId="2487877691" sldId="268"/>
            <ac:spMk id="10" creationId="{A20B25C1-C4A3-5D25-A33A-9C5688AE2B07}"/>
          </ac:spMkLst>
        </pc:spChg>
        <pc:spChg chg="add mod">
          <ac:chgData name="ORDONEZ ERAZO LUIS ESTEBAN" userId="9acc105b-8ee4-4130-9dc2-c5df2b314a96" providerId="ADAL" clId="{64C6DBE4-2347-430A-A276-6F9F26786861}" dt="2024-03-12T22:43:03.900" v="803" actId="1076"/>
          <ac:spMkLst>
            <pc:docMk/>
            <pc:sldMk cId="2487877691" sldId="268"/>
            <ac:spMk id="13" creationId="{06B515F8-9692-B697-4839-4CD5F327DB05}"/>
          </ac:spMkLst>
        </pc:spChg>
        <pc:spChg chg="add mod">
          <ac:chgData name="ORDONEZ ERAZO LUIS ESTEBAN" userId="9acc105b-8ee4-4130-9dc2-c5df2b314a96" providerId="ADAL" clId="{64C6DBE4-2347-430A-A276-6F9F26786861}" dt="2024-03-12T22:44:36.030" v="823" actId="207"/>
          <ac:spMkLst>
            <pc:docMk/>
            <pc:sldMk cId="2487877691" sldId="268"/>
            <ac:spMk id="14" creationId="{BF55EC23-8D7E-3254-D7FC-BB09A5458AA4}"/>
          </ac:spMkLst>
        </pc:spChg>
        <pc:spChg chg="add mod">
          <ac:chgData name="ORDONEZ ERAZO LUIS ESTEBAN" userId="9acc105b-8ee4-4130-9dc2-c5df2b314a96" providerId="ADAL" clId="{64C6DBE4-2347-430A-A276-6F9F26786861}" dt="2024-03-12T22:44:20.213" v="819" actId="1076"/>
          <ac:spMkLst>
            <pc:docMk/>
            <pc:sldMk cId="2487877691" sldId="268"/>
            <ac:spMk id="15" creationId="{45A1B00A-55A1-E5DF-96F6-2BC2020BA81B}"/>
          </ac:spMkLst>
        </pc:spChg>
        <pc:spChg chg="add mod">
          <ac:chgData name="ORDONEZ ERAZO LUIS ESTEBAN" userId="9acc105b-8ee4-4130-9dc2-c5df2b314a96" providerId="ADAL" clId="{64C6DBE4-2347-430A-A276-6F9F26786861}" dt="2024-03-12T22:44:26.419" v="822" actId="1076"/>
          <ac:spMkLst>
            <pc:docMk/>
            <pc:sldMk cId="2487877691" sldId="268"/>
            <ac:spMk id="16" creationId="{101F4EDD-C6EE-37B6-00F4-0C9573DEBBA6}"/>
          </ac:spMkLst>
        </pc:spChg>
        <pc:spChg chg="add del">
          <ac:chgData name="ORDONEZ ERAZO LUIS ESTEBAN" userId="9acc105b-8ee4-4130-9dc2-c5df2b314a96" providerId="ADAL" clId="{64C6DBE4-2347-430A-A276-6F9F26786861}" dt="2024-03-12T22:45:52.805" v="834" actId="478"/>
          <ac:spMkLst>
            <pc:docMk/>
            <pc:sldMk cId="2487877691" sldId="268"/>
            <ac:spMk id="19" creationId="{0B37EEC6-2054-C1E8-7B70-CEEE38A90E6B}"/>
          </ac:spMkLst>
        </pc:spChg>
        <pc:spChg chg="add mod">
          <ac:chgData name="ORDONEZ ERAZO LUIS ESTEBAN" userId="9acc105b-8ee4-4130-9dc2-c5df2b314a96" providerId="ADAL" clId="{64C6DBE4-2347-430A-A276-6F9F26786861}" dt="2024-03-12T22:46:41.767" v="854" actId="12788"/>
          <ac:spMkLst>
            <pc:docMk/>
            <pc:sldMk cId="2487877691" sldId="268"/>
            <ac:spMk id="20" creationId="{E04194B2-6411-81FE-279C-CBD7A7B5AE46}"/>
          </ac:spMkLst>
        </pc:spChg>
        <pc:spChg chg="add mod">
          <ac:chgData name="ORDONEZ ERAZO LUIS ESTEBAN" userId="9acc105b-8ee4-4130-9dc2-c5df2b314a96" providerId="ADAL" clId="{64C6DBE4-2347-430A-A276-6F9F26786861}" dt="2024-03-12T22:46:41.767" v="854" actId="12788"/>
          <ac:spMkLst>
            <pc:docMk/>
            <pc:sldMk cId="2487877691" sldId="268"/>
            <ac:spMk id="21" creationId="{624A952B-DE6D-0FEA-0E06-A44C5C12CA9C}"/>
          </ac:spMkLst>
        </pc:spChg>
        <pc:spChg chg="add mod">
          <ac:chgData name="ORDONEZ ERAZO LUIS ESTEBAN" userId="9acc105b-8ee4-4130-9dc2-c5df2b314a96" providerId="ADAL" clId="{64C6DBE4-2347-430A-A276-6F9F26786861}" dt="2024-03-12T22:46:41.767" v="854" actId="12788"/>
          <ac:spMkLst>
            <pc:docMk/>
            <pc:sldMk cId="2487877691" sldId="268"/>
            <ac:spMk id="22" creationId="{7C8DF998-DCBA-5A59-46DF-84CB214CA413}"/>
          </ac:spMkLst>
        </pc:spChg>
        <pc:spChg chg="add mod">
          <ac:chgData name="ORDONEZ ERAZO LUIS ESTEBAN" userId="9acc105b-8ee4-4130-9dc2-c5df2b314a96" providerId="ADAL" clId="{64C6DBE4-2347-430A-A276-6F9F26786861}" dt="2024-03-12T22:46:41.767" v="854" actId="12788"/>
          <ac:spMkLst>
            <pc:docMk/>
            <pc:sldMk cId="2487877691" sldId="268"/>
            <ac:spMk id="23" creationId="{53A9BFF5-F370-0071-4E86-447DCC4DFA9E}"/>
          </ac:spMkLst>
        </pc:spChg>
        <pc:spChg chg="add mod">
          <ac:chgData name="ORDONEZ ERAZO LUIS ESTEBAN" userId="9acc105b-8ee4-4130-9dc2-c5df2b314a96" providerId="ADAL" clId="{64C6DBE4-2347-430A-A276-6F9F26786861}" dt="2024-03-12T22:46:41.767" v="854" actId="12788"/>
          <ac:spMkLst>
            <pc:docMk/>
            <pc:sldMk cId="2487877691" sldId="268"/>
            <ac:spMk id="24" creationId="{CEDF22F6-AE7F-CA39-F0D0-BBD4602898A5}"/>
          </ac:spMkLst>
        </pc:spChg>
        <pc:picChg chg="del">
          <ac:chgData name="ORDONEZ ERAZO LUIS ESTEBAN" userId="9acc105b-8ee4-4130-9dc2-c5df2b314a96" providerId="ADAL" clId="{64C6DBE4-2347-430A-A276-6F9F26786861}" dt="2024-03-12T22:42:05.145" v="779" actId="478"/>
          <ac:picMkLst>
            <pc:docMk/>
            <pc:sldMk cId="2487877691" sldId="268"/>
            <ac:picMk id="4" creationId="{2D2663D7-0351-DB4D-7871-D515ADCFDE69}"/>
          </ac:picMkLst>
        </pc:picChg>
        <pc:picChg chg="del">
          <ac:chgData name="ORDONEZ ERAZO LUIS ESTEBAN" userId="9acc105b-8ee4-4130-9dc2-c5df2b314a96" providerId="ADAL" clId="{64C6DBE4-2347-430A-A276-6F9F26786861}" dt="2024-03-12T22:42:04.675" v="778" actId="478"/>
          <ac:picMkLst>
            <pc:docMk/>
            <pc:sldMk cId="2487877691" sldId="268"/>
            <ac:picMk id="6" creationId="{8116C668-3547-24ED-989A-1EF1903E4009}"/>
          </ac:picMkLst>
        </pc:picChg>
        <pc:picChg chg="add del mod">
          <ac:chgData name="ORDONEZ ERAZO LUIS ESTEBAN" userId="9acc105b-8ee4-4130-9dc2-c5df2b314a96" providerId="ADAL" clId="{64C6DBE4-2347-430A-A276-6F9F26786861}" dt="2024-03-12T22:42:13.931" v="786" actId="21"/>
          <ac:picMkLst>
            <pc:docMk/>
            <pc:sldMk cId="2487877691" sldId="268"/>
            <ac:picMk id="11" creationId="{5FD28765-52ED-D072-606A-3A7F5912EDFD}"/>
          </ac:picMkLst>
        </pc:picChg>
        <pc:picChg chg="add mod">
          <ac:chgData name="ORDONEZ ERAZO LUIS ESTEBAN" userId="9acc105b-8ee4-4130-9dc2-c5df2b314a96" providerId="ADAL" clId="{64C6DBE4-2347-430A-A276-6F9F26786861}" dt="2024-03-12T22:44:15.976" v="816" actId="1076"/>
          <ac:picMkLst>
            <pc:docMk/>
            <pc:sldMk cId="2487877691" sldId="268"/>
            <ac:picMk id="12" creationId="{BEE6AA76-5A9B-4C29-983F-26032598A855}"/>
          </ac:picMkLst>
        </pc:picChg>
        <pc:picChg chg="add mod">
          <ac:chgData name="ORDONEZ ERAZO LUIS ESTEBAN" userId="9acc105b-8ee4-4130-9dc2-c5df2b314a96" providerId="ADAL" clId="{64C6DBE4-2347-430A-A276-6F9F26786861}" dt="2024-03-12T22:44:42.035" v="826" actId="1076"/>
          <ac:picMkLst>
            <pc:docMk/>
            <pc:sldMk cId="2487877691" sldId="268"/>
            <ac:picMk id="18" creationId="{235EF2D2-ED14-7BB8-4880-214B642CB4F9}"/>
          </ac:picMkLst>
        </pc:picChg>
      </pc:sldChg>
      <pc:sldChg chg="modSp add mod">
        <pc:chgData name="ORDONEZ ERAZO LUIS ESTEBAN" userId="9acc105b-8ee4-4130-9dc2-c5df2b314a96" providerId="ADAL" clId="{64C6DBE4-2347-430A-A276-6F9F26786861}" dt="2024-03-12T22:47:08.497" v="861" actId="20577"/>
        <pc:sldMkLst>
          <pc:docMk/>
          <pc:sldMk cId="3618278217" sldId="269"/>
        </pc:sldMkLst>
        <pc:spChg chg="mod">
          <ac:chgData name="ORDONEZ ERAZO LUIS ESTEBAN" userId="9acc105b-8ee4-4130-9dc2-c5df2b314a96" providerId="ADAL" clId="{64C6DBE4-2347-430A-A276-6F9F26786861}" dt="2024-03-12T22:47:08.497" v="861" actId="20577"/>
          <ac:spMkLst>
            <pc:docMk/>
            <pc:sldMk cId="3618278217" sldId="269"/>
            <ac:spMk id="19" creationId="{2F446ED2-BC0D-3FFB-159E-BFE712729AB4}"/>
          </ac:spMkLst>
        </pc:spChg>
      </pc:sldChg>
      <pc:sldChg chg="modSp add mod">
        <pc:chgData name="ORDONEZ ERAZO LUIS ESTEBAN" userId="9acc105b-8ee4-4130-9dc2-c5df2b314a96" providerId="ADAL" clId="{64C6DBE4-2347-430A-A276-6F9F26786861}" dt="2024-03-12T22:52:18.594" v="971" actId="20577"/>
        <pc:sldMkLst>
          <pc:docMk/>
          <pc:sldMk cId="1582274342" sldId="270"/>
        </pc:sldMkLst>
        <pc:spChg chg="mod">
          <ac:chgData name="ORDONEZ ERAZO LUIS ESTEBAN" userId="9acc105b-8ee4-4130-9dc2-c5df2b314a96" providerId="ADAL" clId="{64C6DBE4-2347-430A-A276-6F9F26786861}" dt="2024-03-12T22:52:18.594" v="971" actId="20577"/>
          <ac:spMkLst>
            <pc:docMk/>
            <pc:sldMk cId="1582274342" sldId="270"/>
            <ac:spMk id="19" creationId="{2F446ED2-BC0D-3FFB-159E-BFE712729AB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420283"/>
            <a:ext cx="5181600" cy="980017"/>
          </a:xfrm>
        </p:spPr>
        <p:txBody>
          <a:bodyPr/>
          <a:lstStyle/>
          <a:p>
            <a:r>
              <a:rPr lang="en-US"/>
              <a:t>Click to edit Master title style</a:t>
            </a:r>
          </a:p>
        </p:txBody>
      </p:sp>
      <p:sp>
        <p:nvSpPr>
          <p:cNvPr id="3" name="Subtitle 2"/>
          <p:cNvSpPr>
            <a:spLocks noGrp="1"/>
          </p:cNvSpPr>
          <p:nvPr>
            <p:ph type="subTitle" idx="1"/>
          </p:nvPr>
        </p:nvSpPr>
        <p:spPr>
          <a:xfrm>
            <a:off x="914400" y="2590800"/>
            <a:ext cx="4267200" cy="1168400"/>
          </a:xfrm>
        </p:spPr>
        <p:txBody>
          <a:bodyPr/>
          <a:lstStyle>
            <a:lvl1pPr marL="0" indent="0" algn="ctr">
              <a:buNone/>
              <a:defRPr>
                <a:solidFill>
                  <a:schemeClr val="tx1">
                    <a:tint val="75000"/>
                  </a:schemeClr>
                </a:solidFill>
              </a:defRPr>
            </a:lvl1pPr>
            <a:lvl2pPr marL="304815" indent="0" algn="ctr">
              <a:buNone/>
              <a:defRPr>
                <a:solidFill>
                  <a:schemeClr val="tx1">
                    <a:tint val="75000"/>
                  </a:schemeClr>
                </a:solidFill>
              </a:defRPr>
            </a:lvl2pPr>
            <a:lvl3pPr marL="609630" indent="0" algn="ctr">
              <a:buNone/>
              <a:defRPr>
                <a:solidFill>
                  <a:schemeClr val="tx1">
                    <a:tint val="75000"/>
                  </a:schemeClr>
                </a:solidFill>
              </a:defRPr>
            </a:lvl3pPr>
            <a:lvl4pPr marL="914446" indent="0" algn="ctr">
              <a:buNone/>
              <a:defRPr>
                <a:solidFill>
                  <a:schemeClr val="tx1">
                    <a:tint val="75000"/>
                  </a:schemeClr>
                </a:solidFill>
              </a:defRPr>
            </a:lvl4pPr>
            <a:lvl5pPr marL="1219261" indent="0" algn="ctr">
              <a:buNone/>
              <a:defRPr>
                <a:solidFill>
                  <a:schemeClr val="tx1">
                    <a:tint val="75000"/>
                  </a:schemeClr>
                </a:solidFill>
              </a:defRPr>
            </a:lvl5pPr>
            <a:lvl6pPr marL="1524076" indent="0" algn="ctr">
              <a:buNone/>
              <a:defRPr>
                <a:solidFill>
                  <a:schemeClr val="tx1">
                    <a:tint val="75000"/>
                  </a:schemeClr>
                </a:solidFill>
              </a:defRPr>
            </a:lvl6pPr>
            <a:lvl7pPr marL="1828891" indent="0" algn="ctr">
              <a:buNone/>
              <a:defRPr>
                <a:solidFill>
                  <a:schemeClr val="tx1">
                    <a:tint val="75000"/>
                  </a:schemeClr>
                </a:solidFill>
              </a:defRPr>
            </a:lvl7pPr>
            <a:lvl8pPr marL="2133707" indent="0" algn="ctr">
              <a:buNone/>
              <a:defRPr>
                <a:solidFill>
                  <a:schemeClr val="tx1">
                    <a:tint val="75000"/>
                  </a:schemeClr>
                </a:solidFill>
              </a:defRPr>
            </a:lvl8pPr>
            <a:lvl9pPr marL="243852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extLst>
      <p:ext uri="{BB962C8B-B14F-4D97-AF65-F5344CB8AC3E}">
        <p14:creationId xmlns:p14="http://schemas.microsoft.com/office/powerpoint/2010/main" val="1647169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extLst>
      <p:ext uri="{BB962C8B-B14F-4D97-AF65-F5344CB8AC3E}">
        <p14:creationId xmlns:p14="http://schemas.microsoft.com/office/powerpoint/2010/main" val="1805855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419600" y="183092"/>
            <a:ext cx="1371600" cy="390101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183092"/>
            <a:ext cx="4013200" cy="39010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extLst>
      <p:ext uri="{BB962C8B-B14F-4D97-AF65-F5344CB8AC3E}">
        <p14:creationId xmlns:p14="http://schemas.microsoft.com/office/powerpoint/2010/main" val="1608311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extLst>
      <p:ext uri="{BB962C8B-B14F-4D97-AF65-F5344CB8AC3E}">
        <p14:creationId xmlns:p14="http://schemas.microsoft.com/office/powerpoint/2010/main" val="384250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81542" y="2937934"/>
            <a:ext cx="5181600" cy="908050"/>
          </a:xfrm>
        </p:spPr>
        <p:txBody>
          <a:bodyPr anchor="t"/>
          <a:lstStyle>
            <a:lvl1pPr algn="l">
              <a:defRPr sz="2667" b="1" cap="all"/>
            </a:lvl1pPr>
          </a:lstStyle>
          <a:p>
            <a:r>
              <a:rPr lang="en-US"/>
              <a:t>Click to edit Master title style</a:t>
            </a:r>
          </a:p>
        </p:txBody>
      </p:sp>
      <p:sp>
        <p:nvSpPr>
          <p:cNvPr id="3" name="Text Placeholder 2"/>
          <p:cNvSpPr>
            <a:spLocks noGrp="1"/>
          </p:cNvSpPr>
          <p:nvPr>
            <p:ph type="body" idx="1"/>
          </p:nvPr>
        </p:nvSpPr>
        <p:spPr>
          <a:xfrm>
            <a:off x="481542" y="1937809"/>
            <a:ext cx="5181600" cy="1000125"/>
          </a:xfrm>
        </p:spPr>
        <p:txBody>
          <a:bodyPr anchor="b"/>
          <a:lstStyle>
            <a:lvl1pPr marL="0" indent="0">
              <a:buNone/>
              <a:defRPr sz="1333">
                <a:solidFill>
                  <a:schemeClr val="tx1">
                    <a:tint val="75000"/>
                  </a:schemeClr>
                </a:solidFill>
              </a:defRPr>
            </a:lvl1pPr>
            <a:lvl2pPr marL="304815" indent="0">
              <a:buNone/>
              <a:defRPr sz="1200">
                <a:solidFill>
                  <a:schemeClr val="tx1">
                    <a:tint val="75000"/>
                  </a:schemeClr>
                </a:solidFill>
              </a:defRPr>
            </a:lvl2pPr>
            <a:lvl3pPr marL="609630" indent="0">
              <a:buNone/>
              <a:defRPr sz="1067">
                <a:solidFill>
                  <a:schemeClr val="tx1">
                    <a:tint val="75000"/>
                  </a:schemeClr>
                </a:solidFill>
              </a:defRPr>
            </a:lvl3pPr>
            <a:lvl4pPr marL="914446" indent="0">
              <a:buNone/>
              <a:defRPr sz="933">
                <a:solidFill>
                  <a:schemeClr val="tx1">
                    <a:tint val="75000"/>
                  </a:schemeClr>
                </a:solidFill>
              </a:defRPr>
            </a:lvl4pPr>
            <a:lvl5pPr marL="1219261" indent="0">
              <a:buNone/>
              <a:defRPr sz="933">
                <a:solidFill>
                  <a:schemeClr val="tx1">
                    <a:tint val="75000"/>
                  </a:schemeClr>
                </a:solidFill>
              </a:defRPr>
            </a:lvl5pPr>
            <a:lvl6pPr marL="1524076" indent="0">
              <a:buNone/>
              <a:defRPr sz="933">
                <a:solidFill>
                  <a:schemeClr val="tx1">
                    <a:tint val="75000"/>
                  </a:schemeClr>
                </a:solidFill>
              </a:defRPr>
            </a:lvl6pPr>
            <a:lvl7pPr marL="1828891" indent="0">
              <a:buNone/>
              <a:defRPr sz="933">
                <a:solidFill>
                  <a:schemeClr val="tx1">
                    <a:tint val="75000"/>
                  </a:schemeClr>
                </a:solidFill>
              </a:defRPr>
            </a:lvl7pPr>
            <a:lvl8pPr marL="2133707" indent="0">
              <a:buNone/>
              <a:defRPr sz="933">
                <a:solidFill>
                  <a:schemeClr val="tx1">
                    <a:tint val="75000"/>
                  </a:schemeClr>
                </a:solidFill>
              </a:defRPr>
            </a:lvl8pPr>
            <a:lvl9pPr marL="2438522" indent="0">
              <a:buNone/>
              <a:defRPr sz="93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extLst>
      <p:ext uri="{BB962C8B-B14F-4D97-AF65-F5344CB8AC3E}">
        <p14:creationId xmlns:p14="http://schemas.microsoft.com/office/powerpoint/2010/main" val="1384678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066800"/>
            <a:ext cx="2692400" cy="3017309"/>
          </a:xfrm>
        </p:spPr>
        <p:txBody>
          <a:bodyPr/>
          <a:lstStyle>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098800" y="1066800"/>
            <a:ext cx="2692400" cy="3017309"/>
          </a:xfrm>
        </p:spPr>
        <p:txBody>
          <a:bodyPr/>
          <a:lstStyle>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extLst>
      <p:ext uri="{BB962C8B-B14F-4D97-AF65-F5344CB8AC3E}">
        <p14:creationId xmlns:p14="http://schemas.microsoft.com/office/powerpoint/2010/main" val="4235076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04800" y="1023409"/>
            <a:ext cx="2693459" cy="426508"/>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4" name="Content Placeholder 3"/>
          <p:cNvSpPr>
            <a:spLocks noGrp="1"/>
          </p:cNvSpPr>
          <p:nvPr>
            <p:ph sz="half" idx="2"/>
          </p:nvPr>
        </p:nvSpPr>
        <p:spPr>
          <a:xfrm>
            <a:off x="304800" y="1449917"/>
            <a:ext cx="2693459" cy="2634192"/>
          </a:xfrm>
        </p:spPr>
        <p:txBody>
          <a:bodyPr/>
          <a:lstStyle>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096684" y="1023409"/>
            <a:ext cx="2694517" cy="426508"/>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6" name="Content Placeholder 5"/>
          <p:cNvSpPr>
            <a:spLocks noGrp="1"/>
          </p:cNvSpPr>
          <p:nvPr>
            <p:ph sz="quarter" idx="4"/>
          </p:nvPr>
        </p:nvSpPr>
        <p:spPr>
          <a:xfrm>
            <a:off x="3096684" y="1449917"/>
            <a:ext cx="2694517" cy="2634192"/>
          </a:xfrm>
        </p:spPr>
        <p:txBody>
          <a:bodyPr/>
          <a:lstStyle>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‹Nº›</a:t>
            </a:fld>
            <a:endParaRPr lang="en-US"/>
          </a:p>
        </p:txBody>
      </p:sp>
    </p:spTree>
    <p:extLst>
      <p:ext uri="{BB962C8B-B14F-4D97-AF65-F5344CB8AC3E}">
        <p14:creationId xmlns:p14="http://schemas.microsoft.com/office/powerpoint/2010/main" val="4004866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‹Nº›</a:t>
            </a:fld>
            <a:endParaRPr lang="en-US"/>
          </a:p>
        </p:txBody>
      </p:sp>
    </p:spTree>
    <p:extLst>
      <p:ext uri="{BB962C8B-B14F-4D97-AF65-F5344CB8AC3E}">
        <p14:creationId xmlns:p14="http://schemas.microsoft.com/office/powerpoint/2010/main" val="3919811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‹Nº›</a:t>
            </a:fld>
            <a:endParaRPr lang="en-US"/>
          </a:p>
        </p:txBody>
      </p:sp>
    </p:spTree>
    <p:extLst>
      <p:ext uri="{BB962C8B-B14F-4D97-AF65-F5344CB8AC3E}">
        <p14:creationId xmlns:p14="http://schemas.microsoft.com/office/powerpoint/2010/main" val="276057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0" y="182033"/>
            <a:ext cx="2005542" cy="774700"/>
          </a:xfrm>
        </p:spPr>
        <p:txBody>
          <a:bodyPr anchor="b"/>
          <a:lstStyle>
            <a:lvl1pPr algn="l">
              <a:defRPr sz="1333" b="1"/>
            </a:lvl1pPr>
          </a:lstStyle>
          <a:p>
            <a:r>
              <a:rPr lang="en-US"/>
              <a:t>Click to edit Master title style</a:t>
            </a:r>
          </a:p>
        </p:txBody>
      </p:sp>
      <p:sp>
        <p:nvSpPr>
          <p:cNvPr id="3" name="Content Placeholder 2"/>
          <p:cNvSpPr>
            <a:spLocks noGrp="1"/>
          </p:cNvSpPr>
          <p:nvPr>
            <p:ph idx="1"/>
          </p:nvPr>
        </p:nvSpPr>
        <p:spPr>
          <a:xfrm>
            <a:off x="2383367" y="182034"/>
            <a:ext cx="3407833" cy="3902075"/>
          </a:xfrm>
        </p:spPr>
        <p:txBody>
          <a:bodyPr/>
          <a:lstStyle>
            <a:lvl1pPr>
              <a:defRPr sz="2133"/>
            </a:lvl1pPr>
            <a:lvl2pPr>
              <a:defRPr sz="1867"/>
            </a:lvl2pPr>
            <a:lvl3pPr>
              <a:defRPr sz="1600"/>
            </a:lvl3pPr>
            <a:lvl4pPr>
              <a:defRPr sz="1333"/>
            </a:lvl4pPr>
            <a:lvl5pPr>
              <a:defRPr sz="1333"/>
            </a:lvl5pPr>
            <a:lvl6pPr>
              <a:defRPr sz="1333"/>
            </a:lvl6pPr>
            <a:lvl7pPr>
              <a:defRPr sz="1333"/>
            </a:lvl7pPr>
            <a:lvl8pPr>
              <a:defRPr sz="1333"/>
            </a:lvl8pPr>
            <a:lvl9pPr>
              <a:defRPr sz="1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4800" y="956734"/>
            <a:ext cx="2005542" cy="3127375"/>
          </a:xfrm>
        </p:spPr>
        <p:txBody>
          <a:bodyPr/>
          <a:lstStyle>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extLst>
      <p:ext uri="{BB962C8B-B14F-4D97-AF65-F5344CB8AC3E}">
        <p14:creationId xmlns:p14="http://schemas.microsoft.com/office/powerpoint/2010/main" val="1753480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94859" y="3200400"/>
            <a:ext cx="3657600" cy="377825"/>
          </a:xfrm>
        </p:spPr>
        <p:txBody>
          <a:bodyPr anchor="b"/>
          <a:lstStyle>
            <a:lvl1pPr algn="l">
              <a:defRPr sz="1333" b="1"/>
            </a:lvl1pPr>
          </a:lstStyle>
          <a:p>
            <a:r>
              <a:rPr lang="en-US"/>
              <a:t>Click to edit Master title style</a:t>
            </a:r>
          </a:p>
        </p:txBody>
      </p:sp>
      <p:sp>
        <p:nvSpPr>
          <p:cNvPr id="3" name="Picture Placeholder 2"/>
          <p:cNvSpPr>
            <a:spLocks noGrp="1"/>
          </p:cNvSpPr>
          <p:nvPr>
            <p:ph type="pic" idx="1"/>
          </p:nvPr>
        </p:nvSpPr>
        <p:spPr>
          <a:xfrm>
            <a:off x="1194859" y="408517"/>
            <a:ext cx="3657600" cy="2743200"/>
          </a:xfrm>
        </p:spPr>
        <p:txBody>
          <a:bodyPr/>
          <a:lstStyle>
            <a:lvl1pPr marL="0" indent="0">
              <a:buNone/>
              <a:defRPr sz="2133"/>
            </a:lvl1pPr>
            <a:lvl2pPr marL="304815" indent="0">
              <a:buNone/>
              <a:defRPr sz="1867"/>
            </a:lvl2pPr>
            <a:lvl3pPr marL="609630" indent="0">
              <a:buNone/>
              <a:defRPr sz="1600"/>
            </a:lvl3pPr>
            <a:lvl4pPr marL="914446" indent="0">
              <a:buNone/>
              <a:defRPr sz="1333"/>
            </a:lvl4pPr>
            <a:lvl5pPr marL="1219261" indent="0">
              <a:buNone/>
              <a:defRPr sz="1333"/>
            </a:lvl5pPr>
            <a:lvl6pPr marL="1524076" indent="0">
              <a:buNone/>
              <a:defRPr sz="1333"/>
            </a:lvl6pPr>
            <a:lvl7pPr marL="1828891" indent="0">
              <a:buNone/>
              <a:defRPr sz="1333"/>
            </a:lvl7pPr>
            <a:lvl8pPr marL="2133707" indent="0">
              <a:buNone/>
              <a:defRPr sz="1333"/>
            </a:lvl8pPr>
            <a:lvl9pPr marL="2438522" indent="0">
              <a:buNone/>
              <a:defRPr sz="1333"/>
            </a:lvl9pPr>
          </a:lstStyle>
          <a:p>
            <a:endParaRPr lang="en-US"/>
          </a:p>
        </p:txBody>
      </p:sp>
      <p:sp>
        <p:nvSpPr>
          <p:cNvPr id="4" name="Text Placeholder 3"/>
          <p:cNvSpPr>
            <a:spLocks noGrp="1"/>
          </p:cNvSpPr>
          <p:nvPr>
            <p:ph type="body" sz="half" idx="2"/>
          </p:nvPr>
        </p:nvSpPr>
        <p:spPr>
          <a:xfrm>
            <a:off x="1194859" y="3578225"/>
            <a:ext cx="3657600" cy="536575"/>
          </a:xfrm>
        </p:spPr>
        <p:txBody>
          <a:bodyPr/>
          <a:lstStyle>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extLst>
      <p:ext uri="{BB962C8B-B14F-4D97-AF65-F5344CB8AC3E}">
        <p14:creationId xmlns:p14="http://schemas.microsoft.com/office/powerpoint/2010/main" val="3858068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183092"/>
            <a:ext cx="5486400" cy="762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04800" y="1066800"/>
            <a:ext cx="5486400" cy="301730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04800" y="4237567"/>
            <a:ext cx="1422400" cy="243417"/>
          </a:xfrm>
          <a:prstGeom prst="rect">
            <a:avLst/>
          </a:prstGeom>
        </p:spPr>
        <p:txBody>
          <a:bodyPr vert="horz" lIns="91440" tIns="45720" rIns="91440" bIns="45720" rtlCol="0" anchor="ctr"/>
          <a:lstStyle>
            <a:lvl1pPr algn="l">
              <a:defRPr sz="800">
                <a:solidFill>
                  <a:schemeClr val="tx1">
                    <a:tint val="75000"/>
                  </a:schemeClr>
                </a:solidFill>
              </a:defRPr>
            </a:lvl1pPr>
          </a:lstStyle>
          <a:p>
            <a:fld id="{1D8BD707-D9CF-40AE-B4C6-C98DA3205C09}" type="datetimeFigureOut">
              <a:rPr lang="en-US" smtClean="0"/>
              <a:pPr/>
              <a:t>3/12/2024</a:t>
            </a:fld>
            <a:endParaRPr lang="en-US"/>
          </a:p>
        </p:txBody>
      </p:sp>
      <p:sp>
        <p:nvSpPr>
          <p:cNvPr id="5" name="Footer Placeholder 4"/>
          <p:cNvSpPr>
            <a:spLocks noGrp="1"/>
          </p:cNvSpPr>
          <p:nvPr>
            <p:ph type="ftr" sz="quarter" idx="3"/>
          </p:nvPr>
        </p:nvSpPr>
        <p:spPr>
          <a:xfrm>
            <a:off x="2082800" y="4237567"/>
            <a:ext cx="1930400" cy="243417"/>
          </a:xfrm>
          <a:prstGeom prst="rect">
            <a:avLst/>
          </a:prstGeom>
        </p:spPr>
        <p:txBody>
          <a:bodyPr vert="horz" lIns="91440" tIns="45720" rIns="91440" bIns="45720" rtlCol="0" anchor="ctr"/>
          <a:lstStyle>
            <a:lvl1pPr algn="ct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368800" y="4237567"/>
            <a:ext cx="1422400" cy="243417"/>
          </a:xfrm>
          <a:prstGeom prst="rect">
            <a:avLst/>
          </a:prstGeom>
        </p:spPr>
        <p:txBody>
          <a:bodyPr vert="horz" lIns="91440" tIns="45720" rIns="91440" bIns="45720" rtlCol="0" anchor="ctr"/>
          <a:lstStyle>
            <a:lvl1pPr algn="r">
              <a:defRPr sz="800">
                <a:solidFill>
                  <a:schemeClr val="tx1">
                    <a:tint val="75000"/>
                  </a:schemeClr>
                </a:solidFill>
              </a:defRPr>
            </a:lvl1pPr>
          </a:lstStyle>
          <a:p>
            <a:fld id="{B6F15528-21DE-4FAA-801E-634DDDAF4B2B}" type="slidenum">
              <a:rPr lang="en-US" smtClean="0"/>
              <a:pPr/>
              <a:t>‹Nº›</a:t>
            </a:fld>
            <a:endParaRPr lang="en-US"/>
          </a:p>
        </p:txBody>
      </p:sp>
    </p:spTree>
    <p:extLst>
      <p:ext uri="{BB962C8B-B14F-4D97-AF65-F5344CB8AC3E}">
        <p14:creationId xmlns:p14="http://schemas.microsoft.com/office/powerpoint/2010/main" val="1742766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609630" rtl="0" eaLnBrk="1" latinLnBrk="0" hangingPunct="1">
        <a:spcBef>
          <a:spcPct val="0"/>
        </a:spcBef>
        <a:buNone/>
        <a:defRPr sz="2933" kern="1200">
          <a:solidFill>
            <a:schemeClr val="tx1"/>
          </a:solidFill>
          <a:latin typeface="+mj-lt"/>
          <a:ea typeface="+mj-ea"/>
          <a:cs typeface="+mj-cs"/>
        </a:defRPr>
      </a:lvl1pPr>
    </p:titleStyle>
    <p:bodyStyle>
      <a:lvl1pPr marL="228611" indent="-228611" algn="l" defTabSz="609630" rtl="0" eaLnBrk="1" latinLnBrk="0" hangingPunct="1">
        <a:spcBef>
          <a:spcPct val="20000"/>
        </a:spcBef>
        <a:buFont typeface="Arial" pitchFamily="34" charset="0"/>
        <a:buChar char="•"/>
        <a:defRPr sz="2133" kern="1200">
          <a:solidFill>
            <a:schemeClr val="tx1"/>
          </a:solidFill>
          <a:latin typeface="+mn-lt"/>
          <a:ea typeface="+mn-ea"/>
          <a:cs typeface="+mn-cs"/>
        </a:defRPr>
      </a:lvl1pPr>
      <a:lvl2pPr marL="495325" indent="-190510" algn="l" defTabSz="609630" rtl="0" eaLnBrk="1" latinLnBrk="0" hangingPunct="1">
        <a:spcBef>
          <a:spcPct val="20000"/>
        </a:spcBef>
        <a:buFont typeface="Arial" pitchFamily="34" charset="0"/>
        <a:buChar char="–"/>
        <a:defRPr sz="1867" kern="1200">
          <a:solidFill>
            <a:schemeClr val="tx1"/>
          </a:solidFill>
          <a:latin typeface="+mn-lt"/>
          <a:ea typeface="+mn-ea"/>
          <a:cs typeface="+mn-cs"/>
        </a:defRPr>
      </a:lvl2pPr>
      <a:lvl3pPr marL="762038" indent="-152408" algn="l" defTabSz="60963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066853"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4pPr>
      <a:lvl5pPr marL="137166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5pPr>
      <a:lvl6pPr marL="167648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6pPr>
      <a:lvl7pPr marL="198129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7pPr>
      <a:lvl8pPr marL="228611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8pPr>
      <a:lvl9pPr marL="2590930"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9pPr>
    </p:bodyStyle>
    <p:otherStyle>
      <a:defPPr>
        <a:defRPr lang="en-US"/>
      </a:defPPr>
      <a:lvl1pPr marL="0" algn="l" defTabSz="609630" rtl="0" eaLnBrk="1" latinLnBrk="0" hangingPunct="1">
        <a:defRPr sz="1200" kern="1200">
          <a:solidFill>
            <a:schemeClr val="tx1"/>
          </a:solidFill>
          <a:latin typeface="+mn-lt"/>
          <a:ea typeface="+mn-ea"/>
          <a:cs typeface="+mn-cs"/>
        </a:defRPr>
      </a:lvl1pPr>
      <a:lvl2pPr marL="304815" algn="l" defTabSz="609630" rtl="0" eaLnBrk="1" latinLnBrk="0" hangingPunct="1">
        <a:defRPr sz="1200" kern="1200">
          <a:solidFill>
            <a:schemeClr val="tx1"/>
          </a:solidFill>
          <a:latin typeface="+mn-lt"/>
          <a:ea typeface="+mn-ea"/>
          <a:cs typeface="+mn-cs"/>
        </a:defRPr>
      </a:lvl2pPr>
      <a:lvl3pPr marL="609630" algn="l" defTabSz="609630" rtl="0" eaLnBrk="1" latinLnBrk="0" hangingPunct="1">
        <a:defRPr sz="1200" kern="1200">
          <a:solidFill>
            <a:schemeClr val="tx1"/>
          </a:solidFill>
          <a:latin typeface="+mn-lt"/>
          <a:ea typeface="+mn-ea"/>
          <a:cs typeface="+mn-cs"/>
        </a:defRPr>
      </a:lvl3pPr>
      <a:lvl4pPr marL="914446" algn="l" defTabSz="609630" rtl="0" eaLnBrk="1" latinLnBrk="0" hangingPunct="1">
        <a:defRPr sz="1200" kern="1200">
          <a:solidFill>
            <a:schemeClr val="tx1"/>
          </a:solidFill>
          <a:latin typeface="+mn-lt"/>
          <a:ea typeface="+mn-ea"/>
          <a:cs typeface="+mn-cs"/>
        </a:defRPr>
      </a:lvl4pPr>
      <a:lvl5pPr marL="1219261" algn="l" defTabSz="609630" rtl="0" eaLnBrk="1" latinLnBrk="0" hangingPunct="1">
        <a:defRPr sz="1200" kern="1200">
          <a:solidFill>
            <a:schemeClr val="tx1"/>
          </a:solidFill>
          <a:latin typeface="+mn-lt"/>
          <a:ea typeface="+mn-ea"/>
          <a:cs typeface="+mn-cs"/>
        </a:defRPr>
      </a:lvl5pPr>
      <a:lvl6pPr marL="1524076" algn="l" defTabSz="609630" rtl="0" eaLnBrk="1" latinLnBrk="0" hangingPunct="1">
        <a:defRPr sz="1200" kern="1200">
          <a:solidFill>
            <a:schemeClr val="tx1"/>
          </a:solidFill>
          <a:latin typeface="+mn-lt"/>
          <a:ea typeface="+mn-ea"/>
          <a:cs typeface="+mn-cs"/>
        </a:defRPr>
      </a:lvl6pPr>
      <a:lvl7pPr marL="1828891" algn="l" defTabSz="609630" rtl="0" eaLnBrk="1" latinLnBrk="0" hangingPunct="1">
        <a:defRPr sz="1200" kern="1200">
          <a:solidFill>
            <a:schemeClr val="tx1"/>
          </a:solidFill>
          <a:latin typeface="+mn-lt"/>
          <a:ea typeface="+mn-ea"/>
          <a:cs typeface="+mn-cs"/>
        </a:defRPr>
      </a:lvl7pPr>
      <a:lvl8pPr marL="2133707" algn="l" defTabSz="609630" rtl="0" eaLnBrk="1" latinLnBrk="0" hangingPunct="1">
        <a:defRPr sz="1200" kern="1200">
          <a:solidFill>
            <a:schemeClr val="tx1"/>
          </a:solidFill>
          <a:latin typeface="+mn-lt"/>
          <a:ea typeface="+mn-ea"/>
          <a:cs typeface="+mn-cs"/>
        </a:defRPr>
      </a:lvl8pPr>
      <a:lvl9pPr marL="2438522" algn="l" defTabSz="60963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3.png"/><Relationship Id="rId4" Type="http://schemas.openxmlformats.org/officeDocument/2006/relationships/image" Target="../media/image2.svg"/></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E94CC4-B980-79F8-4CC2-281A61D3ACA2}"/>
            </a:ext>
          </a:extLst>
        </p:cNvPr>
        <p:cNvGrpSpPr/>
        <p:nvPr/>
      </p:nvGrpSpPr>
      <p:grpSpPr>
        <a:xfrm>
          <a:off x="0" y="0"/>
          <a:ext cx="0" cy="0"/>
          <a:chOff x="0" y="0"/>
          <a:chExt cx="0" cy="0"/>
        </a:xfrm>
      </p:grpSpPr>
      <p:sp>
        <p:nvSpPr>
          <p:cNvPr id="19" name="TextBox 19">
            <a:extLst>
              <a:ext uri="{FF2B5EF4-FFF2-40B4-BE49-F238E27FC236}">
                <a16:creationId xmlns:a16="http://schemas.microsoft.com/office/drawing/2014/main" id="{2F446ED2-BC0D-3FFB-159E-BFE712729AB4}"/>
              </a:ext>
            </a:extLst>
          </p:cNvPr>
          <p:cNvSpPr txBox="1"/>
          <p:nvPr/>
        </p:nvSpPr>
        <p:spPr>
          <a:xfrm>
            <a:off x="1925151" y="1397000"/>
            <a:ext cx="8133250" cy="1354217"/>
          </a:xfrm>
          <a:prstGeom prst="rect">
            <a:avLst/>
          </a:prstGeom>
        </p:spPr>
        <p:txBody>
          <a:bodyPr wrap="square" lIns="0" tIns="0" rIns="0" bIns="0" rtlCol="0" anchor="t">
            <a:spAutoFit/>
          </a:bodyPr>
          <a:lstStyle/>
          <a:p>
            <a:pPr algn="ctr" defTabSz="609630">
              <a:spcBef>
                <a:spcPct val="0"/>
              </a:spcBef>
            </a:pPr>
            <a:r>
              <a:rPr lang="es-MX" sz="4400" b="1" dirty="0">
                <a:solidFill>
                  <a:schemeClr val="tx2">
                    <a:lumMod val="50000"/>
                  </a:schemeClr>
                </a:solidFill>
                <a:latin typeface="Century Gothic" panose="020B0502020202020204" pitchFamily="34" charset="0"/>
              </a:rPr>
              <a:t>Taller Final </a:t>
            </a:r>
          </a:p>
          <a:p>
            <a:pPr algn="ctr" defTabSz="609630">
              <a:spcBef>
                <a:spcPct val="0"/>
              </a:spcBef>
            </a:pPr>
            <a:r>
              <a:rPr lang="es-MX" sz="4400" b="1" dirty="0">
                <a:solidFill>
                  <a:schemeClr val="tx2">
                    <a:lumMod val="50000"/>
                  </a:schemeClr>
                </a:solidFill>
                <a:latin typeface="Century Gothic" panose="020B0502020202020204" pitchFamily="34" charset="0"/>
              </a:rPr>
              <a:t>Análisis Exploratorio de Datos</a:t>
            </a:r>
            <a:endParaRPr lang="en-US" sz="4400" b="1" spc="138" dirty="0">
              <a:solidFill>
                <a:schemeClr val="tx2">
                  <a:lumMod val="50000"/>
                </a:schemeClr>
              </a:solidFill>
              <a:latin typeface="Century Gothic" panose="020B0502020202020204" pitchFamily="34" charset="0"/>
            </a:endParaRPr>
          </a:p>
        </p:txBody>
      </p:sp>
      <p:sp>
        <p:nvSpPr>
          <p:cNvPr id="36" name="Freeform 36">
            <a:extLst>
              <a:ext uri="{FF2B5EF4-FFF2-40B4-BE49-F238E27FC236}">
                <a16:creationId xmlns:a16="http://schemas.microsoft.com/office/drawing/2014/main" id="{3F99A87C-71CE-69B9-50AA-7DF5344BA52E}"/>
              </a:ext>
            </a:extLst>
          </p:cNvPr>
          <p:cNvSpPr/>
          <p:nvPr/>
        </p:nvSpPr>
        <p:spPr>
          <a:xfrm>
            <a:off x="14600" y="6269908"/>
            <a:ext cx="3124880" cy="3124880"/>
          </a:xfrm>
          <a:custGeom>
            <a:avLst/>
            <a:gdLst/>
            <a:ahLst/>
            <a:cxnLst/>
            <a:rect l="l" t="t" r="r" b="b"/>
            <a:pathLst>
              <a:path w="4687320" h="4687320">
                <a:moveTo>
                  <a:pt x="0" y="0"/>
                </a:moveTo>
                <a:lnTo>
                  <a:pt x="4687319" y="0"/>
                </a:lnTo>
                <a:lnTo>
                  <a:pt x="4687319" y="4687320"/>
                </a:lnTo>
                <a:lnTo>
                  <a:pt x="0" y="468732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pPr defTabSz="609630"/>
            <a:endParaRPr lang="es-CO" sz="1200">
              <a:solidFill>
                <a:prstClr val="black"/>
              </a:solidFill>
              <a:latin typeface="Calibri"/>
            </a:endParaRPr>
          </a:p>
        </p:txBody>
      </p:sp>
      <p:grpSp>
        <p:nvGrpSpPr>
          <p:cNvPr id="37" name="Group 37">
            <a:extLst>
              <a:ext uri="{FF2B5EF4-FFF2-40B4-BE49-F238E27FC236}">
                <a16:creationId xmlns:a16="http://schemas.microsoft.com/office/drawing/2014/main" id="{BD50133F-6599-6104-C785-77388655D05C}"/>
              </a:ext>
            </a:extLst>
          </p:cNvPr>
          <p:cNvGrpSpPr/>
          <p:nvPr/>
        </p:nvGrpSpPr>
        <p:grpSpPr>
          <a:xfrm>
            <a:off x="7184029" y="-2247870"/>
            <a:ext cx="2642699" cy="2642699"/>
            <a:chOff x="0" y="0"/>
            <a:chExt cx="812800" cy="812800"/>
          </a:xfrm>
        </p:grpSpPr>
        <p:sp>
          <p:nvSpPr>
            <p:cNvPr id="38" name="Freeform 38">
              <a:extLst>
                <a:ext uri="{FF2B5EF4-FFF2-40B4-BE49-F238E27FC236}">
                  <a16:creationId xmlns:a16="http://schemas.microsoft.com/office/drawing/2014/main" id="{8559DCC4-D695-AAF4-CD89-BD4956E91948}"/>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60AA"/>
            </a:solidFill>
            <a:ln cap="sq">
              <a:noFill/>
              <a:prstDash val="solid"/>
              <a:miter/>
            </a:ln>
          </p:spPr>
          <p:txBody>
            <a:bodyPr/>
            <a:lstStyle/>
            <a:p>
              <a:pPr defTabSz="609630"/>
              <a:endParaRPr lang="es-CO" sz="1200">
                <a:solidFill>
                  <a:prstClr val="black"/>
                </a:solidFill>
                <a:latin typeface="Calibri"/>
              </a:endParaRPr>
            </a:p>
          </p:txBody>
        </p:sp>
        <p:sp>
          <p:nvSpPr>
            <p:cNvPr id="39" name="TextBox 39">
              <a:extLst>
                <a:ext uri="{FF2B5EF4-FFF2-40B4-BE49-F238E27FC236}">
                  <a16:creationId xmlns:a16="http://schemas.microsoft.com/office/drawing/2014/main" id="{56EBF8E0-3C37-E5D1-4057-6A525490D57C}"/>
                </a:ext>
              </a:extLst>
            </p:cNvPr>
            <p:cNvSpPr txBox="1"/>
            <p:nvPr/>
          </p:nvSpPr>
          <p:spPr>
            <a:xfrm>
              <a:off x="76200" y="57150"/>
              <a:ext cx="660400" cy="679450"/>
            </a:xfrm>
            <a:prstGeom prst="rect">
              <a:avLst/>
            </a:prstGeom>
          </p:spPr>
          <p:txBody>
            <a:bodyPr lIns="33867" tIns="33867" rIns="33867" bIns="33867" rtlCol="0" anchor="ctr"/>
            <a:lstStyle/>
            <a:p>
              <a:pPr algn="ctr" defTabSz="609630">
                <a:lnSpc>
                  <a:spcPts val="1906"/>
                </a:lnSpc>
                <a:spcBef>
                  <a:spcPct val="0"/>
                </a:spcBef>
              </a:pPr>
              <a:endParaRPr sz="1200">
                <a:solidFill>
                  <a:prstClr val="black"/>
                </a:solidFill>
                <a:latin typeface="Calibri"/>
              </a:endParaRPr>
            </a:p>
          </p:txBody>
        </p:sp>
      </p:grpSp>
      <p:sp>
        <p:nvSpPr>
          <p:cNvPr id="40" name="Freeform 40">
            <a:extLst>
              <a:ext uri="{FF2B5EF4-FFF2-40B4-BE49-F238E27FC236}">
                <a16:creationId xmlns:a16="http://schemas.microsoft.com/office/drawing/2014/main" id="{E9045DD6-FB8C-4FB0-878C-7524D23875D0}"/>
              </a:ext>
            </a:extLst>
          </p:cNvPr>
          <p:cNvSpPr/>
          <p:nvPr/>
        </p:nvSpPr>
        <p:spPr>
          <a:xfrm>
            <a:off x="7835219" y="-4835242"/>
            <a:ext cx="6232242" cy="6232242"/>
          </a:xfrm>
          <a:custGeom>
            <a:avLst/>
            <a:gdLst/>
            <a:ahLst/>
            <a:cxnLst/>
            <a:rect l="l" t="t" r="r" b="b"/>
            <a:pathLst>
              <a:path w="9348363" h="9348363">
                <a:moveTo>
                  <a:pt x="0" y="0"/>
                </a:moveTo>
                <a:lnTo>
                  <a:pt x="9348362" y="0"/>
                </a:lnTo>
                <a:lnTo>
                  <a:pt x="9348362" y="9348362"/>
                </a:lnTo>
                <a:lnTo>
                  <a:pt x="0" y="934836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pPr defTabSz="609630"/>
            <a:endParaRPr lang="es-CO" sz="1200">
              <a:solidFill>
                <a:prstClr val="black"/>
              </a:solidFill>
              <a:latin typeface="Calibri"/>
            </a:endParaRPr>
          </a:p>
        </p:txBody>
      </p:sp>
      <p:grpSp>
        <p:nvGrpSpPr>
          <p:cNvPr id="41" name="Group 41">
            <a:extLst>
              <a:ext uri="{FF2B5EF4-FFF2-40B4-BE49-F238E27FC236}">
                <a16:creationId xmlns:a16="http://schemas.microsoft.com/office/drawing/2014/main" id="{FE8A074F-4C97-1809-6B42-54296E09E031}"/>
              </a:ext>
            </a:extLst>
          </p:cNvPr>
          <p:cNvGrpSpPr/>
          <p:nvPr/>
        </p:nvGrpSpPr>
        <p:grpSpPr>
          <a:xfrm>
            <a:off x="-603312" y="5945968"/>
            <a:ext cx="1766175" cy="1766175"/>
            <a:chOff x="0" y="0"/>
            <a:chExt cx="812800" cy="812800"/>
          </a:xfrm>
        </p:grpSpPr>
        <p:sp>
          <p:nvSpPr>
            <p:cNvPr id="42" name="Freeform 42">
              <a:extLst>
                <a:ext uri="{FF2B5EF4-FFF2-40B4-BE49-F238E27FC236}">
                  <a16:creationId xmlns:a16="http://schemas.microsoft.com/office/drawing/2014/main" id="{D996A041-66CC-D7BD-1C97-BD663C388148}"/>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60AA"/>
            </a:solidFill>
            <a:ln cap="sq">
              <a:noFill/>
              <a:prstDash val="solid"/>
              <a:miter/>
            </a:ln>
          </p:spPr>
          <p:txBody>
            <a:bodyPr/>
            <a:lstStyle/>
            <a:p>
              <a:pPr defTabSz="609630"/>
              <a:endParaRPr lang="es-CO" sz="1200">
                <a:solidFill>
                  <a:prstClr val="black"/>
                </a:solidFill>
                <a:latin typeface="Calibri"/>
              </a:endParaRPr>
            </a:p>
          </p:txBody>
        </p:sp>
        <p:sp>
          <p:nvSpPr>
            <p:cNvPr id="43" name="TextBox 43">
              <a:extLst>
                <a:ext uri="{FF2B5EF4-FFF2-40B4-BE49-F238E27FC236}">
                  <a16:creationId xmlns:a16="http://schemas.microsoft.com/office/drawing/2014/main" id="{D4A90E36-9047-DFC1-BE37-BD3B352F3852}"/>
                </a:ext>
              </a:extLst>
            </p:cNvPr>
            <p:cNvSpPr txBox="1"/>
            <p:nvPr/>
          </p:nvSpPr>
          <p:spPr>
            <a:xfrm>
              <a:off x="76200" y="57150"/>
              <a:ext cx="660400" cy="679450"/>
            </a:xfrm>
            <a:prstGeom prst="rect">
              <a:avLst/>
            </a:prstGeom>
          </p:spPr>
          <p:txBody>
            <a:bodyPr lIns="33867" tIns="33867" rIns="33867" bIns="33867" rtlCol="0" anchor="ctr"/>
            <a:lstStyle/>
            <a:p>
              <a:pPr algn="ctr" defTabSz="609630">
                <a:lnSpc>
                  <a:spcPts val="1906"/>
                </a:lnSpc>
                <a:spcBef>
                  <a:spcPct val="0"/>
                </a:spcBef>
              </a:pPr>
              <a:endParaRPr sz="1200">
                <a:solidFill>
                  <a:prstClr val="black"/>
                </a:solidFill>
                <a:latin typeface="Calibri"/>
              </a:endParaRPr>
            </a:p>
          </p:txBody>
        </p:sp>
      </p:grpSp>
      <p:pic>
        <p:nvPicPr>
          <p:cNvPr id="2" name="Picture 2">
            <a:extLst>
              <a:ext uri="{FF2B5EF4-FFF2-40B4-BE49-F238E27FC236}">
                <a16:creationId xmlns:a16="http://schemas.microsoft.com/office/drawing/2014/main" id="{FE989AE5-ADC9-5FE6-9383-402479EA990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51340" y="6379578"/>
            <a:ext cx="1044982" cy="34492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19">
            <a:extLst>
              <a:ext uri="{FF2B5EF4-FFF2-40B4-BE49-F238E27FC236}">
                <a16:creationId xmlns:a16="http://schemas.microsoft.com/office/drawing/2014/main" id="{36F8B703-281A-EEFA-3E76-3DD8EFFD7163}"/>
              </a:ext>
            </a:extLst>
          </p:cNvPr>
          <p:cNvSpPr txBox="1"/>
          <p:nvPr/>
        </p:nvSpPr>
        <p:spPr>
          <a:xfrm>
            <a:off x="1925151" y="4722336"/>
            <a:ext cx="8133250" cy="738664"/>
          </a:xfrm>
          <a:prstGeom prst="rect">
            <a:avLst/>
          </a:prstGeom>
        </p:spPr>
        <p:txBody>
          <a:bodyPr wrap="square" lIns="0" tIns="0" rIns="0" bIns="0" rtlCol="0" anchor="t">
            <a:spAutoFit/>
          </a:bodyPr>
          <a:lstStyle/>
          <a:p>
            <a:pPr algn="ctr" defTabSz="609630">
              <a:spcBef>
                <a:spcPct val="0"/>
              </a:spcBef>
            </a:pPr>
            <a:r>
              <a:rPr lang="es-MX" sz="2400" dirty="0">
                <a:solidFill>
                  <a:schemeClr val="tx2">
                    <a:lumMod val="50000"/>
                  </a:schemeClr>
                </a:solidFill>
                <a:latin typeface="Century Gothic" panose="020B0502020202020204" pitchFamily="34" charset="0"/>
              </a:rPr>
              <a:t>Raúl Echeverry </a:t>
            </a:r>
          </a:p>
          <a:p>
            <a:pPr algn="ctr" defTabSz="609630">
              <a:spcBef>
                <a:spcPct val="0"/>
              </a:spcBef>
            </a:pPr>
            <a:r>
              <a:rPr lang="es-MX" sz="2400" dirty="0">
                <a:solidFill>
                  <a:schemeClr val="tx2">
                    <a:lumMod val="50000"/>
                  </a:schemeClr>
                </a:solidFill>
                <a:latin typeface="Century Gothic" panose="020B0502020202020204" pitchFamily="34" charset="0"/>
              </a:rPr>
              <a:t>Esteban Ordoñez</a:t>
            </a:r>
          </a:p>
        </p:txBody>
      </p:sp>
      <p:sp>
        <p:nvSpPr>
          <p:cNvPr id="6" name="TextBox 19">
            <a:extLst>
              <a:ext uri="{FF2B5EF4-FFF2-40B4-BE49-F238E27FC236}">
                <a16:creationId xmlns:a16="http://schemas.microsoft.com/office/drawing/2014/main" id="{B754A251-96F4-10F2-B39D-C26257B7F0B6}"/>
              </a:ext>
            </a:extLst>
          </p:cNvPr>
          <p:cNvSpPr txBox="1"/>
          <p:nvPr/>
        </p:nvSpPr>
        <p:spPr>
          <a:xfrm>
            <a:off x="1925151" y="3642715"/>
            <a:ext cx="8133250" cy="369332"/>
          </a:xfrm>
          <a:prstGeom prst="rect">
            <a:avLst/>
          </a:prstGeom>
        </p:spPr>
        <p:txBody>
          <a:bodyPr wrap="square" lIns="0" tIns="0" rIns="0" bIns="0" rtlCol="0" anchor="t">
            <a:spAutoFit/>
          </a:bodyPr>
          <a:lstStyle/>
          <a:p>
            <a:pPr algn="ctr" defTabSz="609630">
              <a:spcBef>
                <a:spcPct val="0"/>
              </a:spcBef>
            </a:pPr>
            <a:r>
              <a:rPr lang="es-MX" sz="2400" dirty="0">
                <a:solidFill>
                  <a:schemeClr val="tx2">
                    <a:lumMod val="50000"/>
                  </a:schemeClr>
                </a:solidFill>
                <a:latin typeface="Century Gothic" panose="020B0502020202020204" pitchFamily="34" charset="0"/>
              </a:rPr>
              <a:t>Caso real: Propensión de mora de clientes banco</a:t>
            </a:r>
          </a:p>
        </p:txBody>
      </p:sp>
    </p:spTree>
    <p:extLst>
      <p:ext uri="{BB962C8B-B14F-4D97-AF65-F5344CB8AC3E}">
        <p14:creationId xmlns:p14="http://schemas.microsoft.com/office/powerpoint/2010/main" val="2621752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E94CC4-B980-79F8-4CC2-281A61D3ACA2}"/>
            </a:ext>
          </a:extLst>
        </p:cNvPr>
        <p:cNvGrpSpPr/>
        <p:nvPr/>
      </p:nvGrpSpPr>
      <p:grpSpPr>
        <a:xfrm>
          <a:off x="0" y="0"/>
          <a:ext cx="0" cy="0"/>
          <a:chOff x="0" y="0"/>
          <a:chExt cx="0" cy="0"/>
        </a:xfrm>
      </p:grpSpPr>
      <p:sp>
        <p:nvSpPr>
          <p:cNvPr id="36" name="Freeform 36">
            <a:extLst>
              <a:ext uri="{FF2B5EF4-FFF2-40B4-BE49-F238E27FC236}">
                <a16:creationId xmlns:a16="http://schemas.microsoft.com/office/drawing/2014/main" id="{3F99A87C-71CE-69B9-50AA-7DF5344BA52E}"/>
              </a:ext>
            </a:extLst>
          </p:cNvPr>
          <p:cNvSpPr/>
          <p:nvPr/>
        </p:nvSpPr>
        <p:spPr>
          <a:xfrm>
            <a:off x="14600" y="6269908"/>
            <a:ext cx="3124880" cy="3124880"/>
          </a:xfrm>
          <a:custGeom>
            <a:avLst/>
            <a:gdLst/>
            <a:ahLst/>
            <a:cxnLst/>
            <a:rect l="l" t="t" r="r" b="b"/>
            <a:pathLst>
              <a:path w="4687320" h="4687320">
                <a:moveTo>
                  <a:pt x="0" y="0"/>
                </a:moveTo>
                <a:lnTo>
                  <a:pt x="4687319" y="0"/>
                </a:lnTo>
                <a:lnTo>
                  <a:pt x="4687319" y="4687320"/>
                </a:lnTo>
                <a:lnTo>
                  <a:pt x="0" y="468732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pPr defTabSz="609630"/>
            <a:endParaRPr lang="es-CO" sz="1200">
              <a:solidFill>
                <a:prstClr val="black"/>
              </a:solidFill>
              <a:latin typeface="Calibri"/>
            </a:endParaRPr>
          </a:p>
        </p:txBody>
      </p:sp>
      <p:grpSp>
        <p:nvGrpSpPr>
          <p:cNvPr id="37" name="Group 37">
            <a:extLst>
              <a:ext uri="{FF2B5EF4-FFF2-40B4-BE49-F238E27FC236}">
                <a16:creationId xmlns:a16="http://schemas.microsoft.com/office/drawing/2014/main" id="{BD50133F-6599-6104-C785-77388655D05C}"/>
              </a:ext>
            </a:extLst>
          </p:cNvPr>
          <p:cNvGrpSpPr/>
          <p:nvPr/>
        </p:nvGrpSpPr>
        <p:grpSpPr>
          <a:xfrm>
            <a:off x="7184029" y="-2247870"/>
            <a:ext cx="2642699" cy="2642699"/>
            <a:chOff x="0" y="0"/>
            <a:chExt cx="812800" cy="812800"/>
          </a:xfrm>
        </p:grpSpPr>
        <p:sp>
          <p:nvSpPr>
            <p:cNvPr id="38" name="Freeform 38">
              <a:extLst>
                <a:ext uri="{FF2B5EF4-FFF2-40B4-BE49-F238E27FC236}">
                  <a16:creationId xmlns:a16="http://schemas.microsoft.com/office/drawing/2014/main" id="{8559DCC4-D695-AAF4-CD89-BD4956E91948}"/>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60AA"/>
            </a:solidFill>
            <a:ln cap="sq">
              <a:noFill/>
              <a:prstDash val="solid"/>
              <a:miter/>
            </a:ln>
          </p:spPr>
          <p:txBody>
            <a:bodyPr/>
            <a:lstStyle/>
            <a:p>
              <a:pPr defTabSz="609630"/>
              <a:endParaRPr lang="es-CO" sz="1200">
                <a:solidFill>
                  <a:prstClr val="black"/>
                </a:solidFill>
                <a:latin typeface="Calibri"/>
              </a:endParaRPr>
            </a:p>
          </p:txBody>
        </p:sp>
        <p:sp>
          <p:nvSpPr>
            <p:cNvPr id="39" name="TextBox 39">
              <a:extLst>
                <a:ext uri="{FF2B5EF4-FFF2-40B4-BE49-F238E27FC236}">
                  <a16:creationId xmlns:a16="http://schemas.microsoft.com/office/drawing/2014/main" id="{56EBF8E0-3C37-E5D1-4057-6A525490D57C}"/>
                </a:ext>
              </a:extLst>
            </p:cNvPr>
            <p:cNvSpPr txBox="1"/>
            <p:nvPr/>
          </p:nvSpPr>
          <p:spPr>
            <a:xfrm>
              <a:off x="76200" y="57150"/>
              <a:ext cx="660400" cy="679450"/>
            </a:xfrm>
            <a:prstGeom prst="rect">
              <a:avLst/>
            </a:prstGeom>
          </p:spPr>
          <p:txBody>
            <a:bodyPr lIns="33867" tIns="33867" rIns="33867" bIns="33867" rtlCol="0" anchor="ctr"/>
            <a:lstStyle/>
            <a:p>
              <a:pPr algn="ctr" defTabSz="609630">
                <a:lnSpc>
                  <a:spcPts val="1906"/>
                </a:lnSpc>
                <a:spcBef>
                  <a:spcPct val="0"/>
                </a:spcBef>
              </a:pPr>
              <a:endParaRPr sz="1200">
                <a:solidFill>
                  <a:prstClr val="black"/>
                </a:solidFill>
                <a:latin typeface="Calibri"/>
              </a:endParaRPr>
            </a:p>
          </p:txBody>
        </p:sp>
      </p:grpSp>
      <p:sp>
        <p:nvSpPr>
          <p:cNvPr id="40" name="Freeform 40">
            <a:extLst>
              <a:ext uri="{FF2B5EF4-FFF2-40B4-BE49-F238E27FC236}">
                <a16:creationId xmlns:a16="http://schemas.microsoft.com/office/drawing/2014/main" id="{E9045DD6-FB8C-4FB0-878C-7524D23875D0}"/>
              </a:ext>
            </a:extLst>
          </p:cNvPr>
          <p:cNvSpPr/>
          <p:nvPr/>
        </p:nvSpPr>
        <p:spPr>
          <a:xfrm>
            <a:off x="7835219" y="-4835242"/>
            <a:ext cx="6232242" cy="6232242"/>
          </a:xfrm>
          <a:custGeom>
            <a:avLst/>
            <a:gdLst/>
            <a:ahLst/>
            <a:cxnLst/>
            <a:rect l="l" t="t" r="r" b="b"/>
            <a:pathLst>
              <a:path w="9348363" h="9348363">
                <a:moveTo>
                  <a:pt x="0" y="0"/>
                </a:moveTo>
                <a:lnTo>
                  <a:pt x="9348362" y="0"/>
                </a:lnTo>
                <a:lnTo>
                  <a:pt x="9348362" y="9348362"/>
                </a:lnTo>
                <a:lnTo>
                  <a:pt x="0" y="934836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pPr defTabSz="609630"/>
            <a:endParaRPr lang="es-CO" sz="1200">
              <a:solidFill>
                <a:prstClr val="black"/>
              </a:solidFill>
              <a:latin typeface="Calibri"/>
            </a:endParaRPr>
          </a:p>
        </p:txBody>
      </p:sp>
      <p:grpSp>
        <p:nvGrpSpPr>
          <p:cNvPr id="41" name="Group 41">
            <a:extLst>
              <a:ext uri="{FF2B5EF4-FFF2-40B4-BE49-F238E27FC236}">
                <a16:creationId xmlns:a16="http://schemas.microsoft.com/office/drawing/2014/main" id="{FE8A074F-4C97-1809-6B42-54296E09E031}"/>
              </a:ext>
            </a:extLst>
          </p:cNvPr>
          <p:cNvGrpSpPr/>
          <p:nvPr/>
        </p:nvGrpSpPr>
        <p:grpSpPr>
          <a:xfrm>
            <a:off x="-603312" y="5945968"/>
            <a:ext cx="1766175" cy="1766175"/>
            <a:chOff x="0" y="0"/>
            <a:chExt cx="812800" cy="812800"/>
          </a:xfrm>
        </p:grpSpPr>
        <p:sp>
          <p:nvSpPr>
            <p:cNvPr id="42" name="Freeform 42">
              <a:extLst>
                <a:ext uri="{FF2B5EF4-FFF2-40B4-BE49-F238E27FC236}">
                  <a16:creationId xmlns:a16="http://schemas.microsoft.com/office/drawing/2014/main" id="{D996A041-66CC-D7BD-1C97-BD663C388148}"/>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60AA"/>
            </a:solidFill>
            <a:ln cap="sq">
              <a:noFill/>
              <a:prstDash val="solid"/>
              <a:miter/>
            </a:ln>
          </p:spPr>
          <p:txBody>
            <a:bodyPr/>
            <a:lstStyle/>
            <a:p>
              <a:pPr defTabSz="609630"/>
              <a:endParaRPr lang="es-CO" sz="1200">
                <a:solidFill>
                  <a:prstClr val="black"/>
                </a:solidFill>
                <a:latin typeface="Calibri"/>
              </a:endParaRPr>
            </a:p>
          </p:txBody>
        </p:sp>
        <p:sp>
          <p:nvSpPr>
            <p:cNvPr id="43" name="TextBox 43">
              <a:extLst>
                <a:ext uri="{FF2B5EF4-FFF2-40B4-BE49-F238E27FC236}">
                  <a16:creationId xmlns:a16="http://schemas.microsoft.com/office/drawing/2014/main" id="{D4A90E36-9047-DFC1-BE37-BD3B352F3852}"/>
                </a:ext>
              </a:extLst>
            </p:cNvPr>
            <p:cNvSpPr txBox="1"/>
            <p:nvPr/>
          </p:nvSpPr>
          <p:spPr>
            <a:xfrm>
              <a:off x="76200" y="57150"/>
              <a:ext cx="660400" cy="679450"/>
            </a:xfrm>
            <a:prstGeom prst="rect">
              <a:avLst/>
            </a:prstGeom>
          </p:spPr>
          <p:txBody>
            <a:bodyPr lIns="33867" tIns="33867" rIns="33867" bIns="33867" rtlCol="0" anchor="ctr"/>
            <a:lstStyle/>
            <a:p>
              <a:pPr algn="ctr" defTabSz="609630">
                <a:lnSpc>
                  <a:spcPts val="1906"/>
                </a:lnSpc>
                <a:spcBef>
                  <a:spcPct val="0"/>
                </a:spcBef>
              </a:pPr>
              <a:endParaRPr sz="1200">
                <a:solidFill>
                  <a:prstClr val="black"/>
                </a:solidFill>
                <a:latin typeface="Calibri"/>
              </a:endParaRPr>
            </a:p>
          </p:txBody>
        </p:sp>
      </p:grpSp>
      <p:pic>
        <p:nvPicPr>
          <p:cNvPr id="2" name="Picture 2">
            <a:extLst>
              <a:ext uri="{FF2B5EF4-FFF2-40B4-BE49-F238E27FC236}">
                <a16:creationId xmlns:a16="http://schemas.microsoft.com/office/drawing/2014/main" id="{FE989AE5-ADC9-5FE6-9383-402479EA990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51340" y="6379578"/>
            <a:ext cx="1044982" cy="34492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C12416FE-8F32-DD5B-655A-516994CF5B5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899631"/>
            <a:ext cx="8975188" cy="488624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19">
            <a:extLst>
              <a:ext uri="{FF2B5EF4-FFF2-40B4-BE49-F238E27FC236}">
                <a16:creationId xmlns:a16="http://schemas.microsoft.com/office/drawing/2014/main" id="{60973EB1-C861-EA7E-4C10-3294ADFD8C6F}"/>
              </a:ext>
            </a:extLst>
          </p:cNvPr>
          <p:cNvSpPr txBox="1"/>
          <p:nvPr/>
        </p:nvSpPr>
        <p:spPr>
          <a:xfrm>
            <a:off x="2133513" y="307310"/>
            <a:ext cx="5050516" cy="492443"/>
          </a:xfrm>
          <a:prstGeom prst="rect">
            <a:avLst/>
          </a:prstGeom>
        </p:spPr>
        <p:txBody>
          <a:bodyPr wrap="square" lIns="0" tIns="0" rIns="0" bIns="0" rtlCol="0" anchor="t">
            <a:spAutoFit/>
          </a:bodyPr>
          <a:lstStyle>
            <a:defPPr>
              <a:defRPr lang="es-ES"/>
            </a:defPPr>
            <a:lvl1pPr algn="ctr" defTabSz="609630">
              <a:spcBef>
                <a:spcPct val="0"/>
              </a:spcBef>
              <a:defRPr sz="3200" b="1">
                <a:solidFill>
                  <a:schemeClr val="tx2">
                    <a:lumMod val="75000"/>
                  </a:schemeClr>
                </a:solidFill>
                <a:latin typeface="Century Gothic" panose="020B0502020202020204" pitchFamily="34" charset="0"/>
              </a:defRPr>
            </a:lvl1pPr>
          </a:lstStyle>
          <a:p>
            <a:r>
              <a:rPr lang="es-CO" dirty="0"/>
              <a:t>Correlación de variables</a:t>
            </a:r>
          </a:p>
        </p:txBody>
      </p:sp>
      <p:sp>
        <p:nvSpPr>
          <p:cNvPr id="8" name="CuadroTexto 7">
            <a:extLst>
              <a:ext uri="{FF2B5EF4-FFF2-40B4-BE49-F238E27FC236}">
                <a16:creationId xmlns:a16="http://schemas.microsoft.com/office/drawing/2014/main" id="{ECE931C2-41E7-8A27-4775-7BB34F48CC31}"/>
              </a:ext>
            </a:extLst>
          </p:cNvPr>
          <p:cNvSpPr txBox="1"/>
          <p:nvPr/>
        </p:nvSpPr>
        <p:spPr>
          <a:xfrm>
            <a:off x="9161755" y="1997316"/>
            <a:ext cx="2663234" cy="2954655"/>
          </a:xfrm>
          <a:prstGeom prst="rect">
            <a:avLst/>
          </a:prstGeom>
        </p:spPr>
        <p:txBody>
          <a:bodyPr wrap="square" lIns="0" tIns="0" rIns="0" bIns="0" rtlCol="0" anchor="t">
            <a:spAutoFit/>
          </a:bodyPr>
          <a:lstStyle>
            <a:defPPr>
              <a:defRPr lang="es-ES"/>
            </a:defPPr>
            <a:lvl1pPr algn="just" defTabSz="609630">
              <a:spcBef>
                <a:spcPct val="0"/>
              </a:spcBef>
              <a:defRPr sz="1600">
                <a:effectLst/>
                <a:latin typeface="Century Gothic" panose="020B0502020202020204" pitchFamily="34" charset="0"/>
              </a:defRPr>
            </a:lvl1pPr>
          </a:lstStyle>
          <a:p>
            <a:r>
              <a:rPr lang="es-MX" dirty="0"/>
              <a:t>Dado a la variable objetivo de mora, no se identifica una variable con fuerte correlación a dicha variable, a diferencia de las variables de edad, tipo de cliente y plazo en meses, quienes tiene una correlación leve más marcada con respecto a las demás variables.</a:t>
            </a:r>
            <a:endParaRPr lang="es-CO" dirty="0"/>
          </a:p>
        </p:txBody>
      </p:sp>
    </p:spTree>
    <p:extLst>
      <p:ext uri="{BB962C8B-B14F-4D97-AF65-F5344CB8AC3E}">
        <p14:creationId xmlns:p14="http://schemas.microsoft.com/office/powerpoint/2010/main" val="1521913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E94CC4-B980-79F8-4CC2-281A61D3ACA2}"/>
            </a:ext>
          </a:extLst>
        </p:cNvPr>
        <p:cNvGrpSpPr/>
        <p:nvPr/>
      </p:nvGrpSpPr>
      <p:grpSpPr>
        <a:xfrm>
          <a:off x="0" y="0"/>
          <a:ext cx="0" cy="0"/>
          <a:chOff x="0" y="0"/>
          <a:chExt cx="0" cy="0"/>
        </a:xfrm>
      </p:grpSpPr>
      <p:sp>
        <p:nvSpPr>
          <p:cNvPr id="36" name="Freeform 36">
            <a:extLst>
              <a:ext uri="{FF2B5EF4-FFF2-40B4-BE49-F238E27FC236}">
                <a16:creationId xmlns:a16="http://schemas.microsoft.com/office/drawing/2014/main" id="{3F99A87C-71CE-69B9-50AA-7DF5344BA52E}"/>
              </a:ext>
            </a:extLst>
          </p:cNvPr>
          <p:cNvSpPr/>
          <p:nvPr/>
        </p:nvSpPr>
        <p:spPr>
          <a:xfrm>
            <a:off x="14600" y="6269908"/>
            <a:ext cx="3124880" cy="3124880"/>
          </a:xfrm>
          <a:custGeom>
            <a:avLst/>
            <a:gdLst/>
            <a:ahLst/>
            <a:cxnLst/>
            <a:rect l="l" t="t" r="r" b="b"/>
            <a:pathLst>
              <a:path w="4687320" h="4687320">
                <a:moveTo>
                  <a:pt x="0" y="0"/>
                </a:moveTo>
                <a:lnTo>
                  <a:pt x="4687319" y="0"/>
                </a:lnTo>
                <a:lnTo>
                  <a:pt x="4687319" y="4687320"/>
                </a:lnTo>
                <a:lnTo>
                  <a:pt x="0" y="468732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pPr defTabSz="609630"/>
            <a:endParaRPr lang="es-CO" sz="1200">
              <a:solidFill>
                <a:prstClr val="black"/>
              </a:solidFill>
              <a:latin typeface="Calibri"/>
            </a:endParaRPr>
          </a:p>
        </p:txBody>
      </p:sp>
      <p:grpSp>
        <p:nvGrpSpPr>
          <p:cNvPr id="37" name="Group 37">
            <a:extLst>
              <a:ext uri="{FF2B5EF4-FFF2-40B4-BE49-F238E27FC236}">
                <a16:creationId xmlns:a16="http://schemas.microsoft.com/office/drawing/2014/main" id="{BD50133F-6599-6104-C785-77388655D05C}"/>
              </a:ext>
            </a:extLst>
          </p:cNvPr>
          <p:cNvGrpSpPr/>
          <p:nvPr/>
        </p:nvGrpSpPr>
        <p:grpSpPr>
          <a:xfrm>
            <a:off x="7184028" y="-2247870"/>
            <a:ext cx="2642699" cy="2642699"/>
            <a:chOff x="0" y="0"/>
            <a:chExt cx="812800" cy="812800"/>
          </a:xfrm>
        </p:grpSpPr>
        <p:sp>
          <p:nvSpPr>
            <p:cNvPr id="38" name="Freeform 38">
              <a:extLst>
                <a:ext uri="{FF2B5EF4-FFF2-40B4-BE49-F238E27FC236}">
                  <a16:creationId xmlns:a16="http://schemas.microsoft.com/office/drawing/2014/main" id="{8559DCC4-D695-AAF4-CD89-BD4956E91948}"/>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60AA"/>
            </a:solidFill>
            <a:ln cap="sq">
              <a:noFill/>
              <a:prstDash val="solid"/>
              <a:miter/>
            </a:ln>
          </p:spPr>
          <p:txBody>
            <a:bodyPr/>
            <a:lstStyle/>
            <a:p>
              <a:pPr defTabSz="609630"/>
              <a:endParaRPr lang="es-CO" sz="1200">
                <a:solidFill>
                  <a:prstClr val="black"/>
                </a:solidFill>
                <a:latin typeface="Calibri"/>
              </a:endParaRPr>
            </a:p>
          </p:txBody>
        </p:sp>
        <p:sp>
          <p:nvSpPr>
            <p:cNvPr id="39" name="TextBox 39">
              <a:extLst>
                <a:ext uri="{FF2B5EF4-FFF2-40B4-BE49-F238E27FC236}">
                  <a16:creationId xmlns:a16="http://schemas.microsoft.com/office/drawing/2014/main" id="{56EBF8E0-3C37-E5D1-4057-6A525490D57C}"/>
                </a:ext>
              </a:extLst>
            </p:cNvPr>
            <p:cNvSpPr txBox="1"/>
            <p:nvPr/>
          </p:nvSpPr>
          <p:spPr>
            <a:xfrm>
              <a:off x="76200" y="57150"/>
              <a:ext cx="660400" cy="679450"/>
            </a:xfrm>
            <a:prstGeom prst="rect">
              <a:avLst/>
            </a:prstGeom>
          </p:spPr>
          <p:txBody>
            <a:bodyPr lIns="33867" tIns="33867" rIns="33867" bIns="33867" rtlCol="0" anchor="ctr"/>
            <a:lstStyle/>
            <a:p>
              <a:pPr algn="ctr" defTabSz="609630">
                <a:lnSpc>
                  <a:spcPts val="1906"/>
                </a:lnSpc>
                <a:spcBef>
                  <a:spcPct val="0"/>
                </a:spcBef>
              </a:pPr>
              <a:endParaRPr sz="1200">
                <a:solidFill>
                  <a:prstClr val="black"/>
                </a:solidFill>
                <a:latin typeface="Calibri"/>
              </a:endParaRPr>
            </a:p>
          </p:txBody>
        </p:sp>
      </p:grpSp>
      <p:sp>
        <p:nvSpPr>
          <p:cNvPr id="40" name="Freeform 40">
            <a:extLst>
              <a:ext uri="{FF2B5EF4-FFF2-40B4-BE49-F238E27FC236}">
                <a16:creationId xmlns:a16="http://schemas.microsoft.com/office/drawing/2014/main" id="{E9045DD6-FB8C-4FB0-878C-7524D23875D0}"/>
              </a:ext>
            </a:extLst>
          </p:cNvPr>
          <p:cNvSpPr/>
          <p:nvPr/>
        </p:nvSpPr>
        <p:spPr>
          <a:xfrm>
            <a:off x="7835219" y="-4835242"/>
            <a:ext cx="6232242" cy="6232242"/>
          </a:xfrm>
          <a:custGeom>
            <a:avLst/>
            <a:gdLst/>
            <a:ahLst/>
            <a:cxnLst/>
            <a:rect l="l" t="t" r="r" b="b"/>
            <a:pathLst>
              <a:path w="9348363" h="9348363">
                <a:moveTo>
                  <a:pt x="0" y="0"/>
                </a:moveTo>
                <a:lnTo>
                  <a:pt x="9348362" y="0"/>
                </a:lnTo>
                <a:lnTo>
                  <a:pt x="9348362" y="9348362"/>
                </a:lnTo>
                <a:lnTo>
                  <a:pt x="0" y="934836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pPr defTabSz="609630"/>
            <a:endParaRPr lang="es-CO" sz="1200">
              <a:solidFill>
                <a:prstClr val="black"/>
              </a:solidFill>
              <a:latin typeface="Calibri"/>
            </a:endParaRPr>
          </a:p>
        </p:txBody>
      </p:sp>
      <p:grpSp>
        <p:nvGrpSpPr>
          <p:cNvPr id="41" name="Group 41">
            <a:extLst>
              <a:ext uri="{FF2B5EF4-FFF2-40B4-BE49-F238E27FC236}">
                <a16:creationId xmlns:a16="http://schemas.microsoft.com/office/drawing/2014/main" id="{FE8A074F-4C97-1809-6B42-54296E09E031}"/>
              </a:ext>
            </a:extLst>
          </p:cNvPr>
          <p:cNvGrpSpPr/>
          <p:nvPr/>
        </p:nvGrpSpPr>
        <p:grpSpPr>
          <a:xfrm>
            <a:off x="-603312" y="5945968"/>
            <a:ext cx="1766175" cy="1766175"/>
            <a:chOff x="0" y="0"/>
            <a:chExt cx="812800" cy="812800"/>
          </a:xfrm>
        </p:grpSpPr>
        <p:sp>
          <p:nvSpPr>
            <p:cNvPr id="42" name="Freeform 42">
              <a:extLst>
                <a:ext uri="{FF2B5EF4-FFF2-40B4-BE49-F238E27FC236}">
                  <a16:creationId xmlns:a16="http://schemas.microsoft.com/office/drawing/2014/main" id="{D996A041-66CC-D7BD-1C97-BD663C388148}"/>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60AA"/>
            </a:solidFill>
            <a:ln cap="sq">
              <a:noFill/>
              <a:prstDash val="solid"/>
              <a:miter/>
            </a:ln>
          </p:spPr>
          <p:txBody>
            <a:bodyPr/>
            <a:lstStyle/>
            <a:p>
              <a:pPr defTabSz="609630"/>
              <a:endParaRPr lang="es-CO" sz="1200">
                <a:solidFill>
                  <a:prstClr val="black"/>
                </a:solidFill>
                <a:latin typeface="Calibri"/>
              </a:endParaRPr>
            </a:p>
          </p:txBody>
        </p:sp>
        <p:sp>
          <p:nvSpPr>
            <p:cNvPr id="43" name="TextBox 43">
              <a:extLst>
                <a:ext uri="{FF2B5EF4-FFF2-40B4-BE49-F238E27FC236}">
                  <a16:creationId xmlns:a16="http://schemas.microsoft.com/office/drawing/2014/main" id="{D4A90E36-9047-DFC1-BE37-BD3B352F3852}"/>
                </a:ext>
              </a:extLst>
            </p:cNvPr>
            <p:cNvSpPr txBox="1"/>
            <p:nvPr/>
          </p:nvSpPr>
          <p:spPr>
            <a:xfrm>
              <a:off x="76200" y="57150"/>
              <a:ext cx="660400" cy="679450"/>
            </a:xfrm>
            <a:prstGeom prst="rect">
              <a:avLst/>
            </a:prstGeom>
          </p:spPr>
          <p:txBody>
            <a:bodyPr lIns="33867" tIns="33867" rIns="33867" bIns="33867" rtlCol="0" anchor="ctr"/>
            <a:lstStyle/>
            <a:p>
              <a:pPr algn="ctr" defTabSz="609630">
                <a:lnSpc>
                  <a:spcPts val="1906"/>
                </a:lnSpc>
                <a:spcBef>
                  <a:spcPct val="0"/>
                </a:spcBef>
              </a:pPr>
              <a:endParaRPr sz="1200">
                <a:solidFill>
                  <a:prstClr val="black"/>
                </a:solidFill>
                <a:latin typeface="Calibri"/>
              </a:endParaRPr>
            </a:p>
          </p:txBody>
        </p:sp>
      </p:grpSp>
      <p:pic>
        <p:nvPicPr>
          <p:cNvPr id="2" name="Picture 2">
            <a:extLst>
              <a:ext uri="{FF2B5EF4-FFF2-40B4-BE49-F238E27FC236}">
                <a16:creationId xmlns:a16="http://schemas.microsoft.com/office/drawing/2014/main" id="{FE989AE5-ADC9-5FE6-9383-402479EA990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51340" y="6379578"/>
            <a:ext cx="1044982" cy="344926"/>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2">
            <a:extLst>
              <a:ext uri="{FF2B5EF4-FFF2-40B4-BE49-F238E27FC236}">
                <a16:creationId xmlns:a16="http://schemas.microsoft.com/office/drawing/2014/main" id="{77DDAA61-A82B-9EBB-4335-AFF8481C4FF0}"/>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92076" y="1144896"/>
            <a:ext cx="4894808" cy="3530110"/>
          </a:xfrm>
          <a:prstGeom prst="rect">
            <a:avLst/>
          </a:prstGeom>
          <a:noFill/>
        </p:spPr>
      </p:pic>
      <p:sp>
        <p:nvSpPr>
          <p:cNvPr id="4" name="TextBox 19">
            <a:extLst>
              <a:ext uri="{FF2B5EF4-FFF2-40B4-BE49-F238E27FC236}">
                <a16:creationId xmlns:a16="http://schemas.microsoft.com/office/drawing/2014/main" id="{D8014FB5-0452-498F-E09A-2EEA058C5A52}"/>
              </a:ext>
            </a:extLst>
          </p:cNvPr>
          <p:cNvSpPr txBox="1"/>
          <p:nvPr/>
        </p:nvSpPr>
        <p:spPr>
          <a:xfrm>
            <a:off x="5362770" y="1226150"/>
            <a:ext cx="2146853" cy="492443"/>
          </a:xfrm>
          <a:prstGeom prst="rect">
            <a:avLst/>
          </a:prstGeom>
        </p:spPr>
        <p:txBody>
          <a:bodyPr wrap="square" lIns="0" tIns="0" rIns="0" bIns="0" rtlCol="0" anchor="t">
            <a:spAutoFit/>
          </a:bodyPr>
          <a:lstStyle>
            <a:defPPr>
              <a:defRPr lang="es-ES"/>
            </a:defPPr>
            <a:lvl1pPr algn="ctr" defTabSz="609630">
              <a:spcBef>
                <a:spcPct val="0"/>
              </a:spcBef>
              <a:defRPr sz="3200" b="1">
                <a:solidFill>
                  <a:schemeClr val="tx2">
                    <a:lumMod val="75000"/>
                  </a:schemeClr>
                </a:solidFill>
                <a:latin typeface="Century Gothic" panose="020B0502020202020204" pitchFamily="34" charset="0"/>
              </a:defRPr>
            </a:lvl1pPr>
          </a:lstStyle>
          <a:p>
            <a:r>
              <a:rPr lang="es-CO" dirty="0"/>
              <a:t>Edad</a:t>
            </a:r>
          </a:p>
        </p:txBody>
      </p:sp>
      <p:sp>
        <p:nvSpPr>
          <p:cNvPr id="7" name="TextBox 19">
            <a:extLst>
              <a:ext uri="{FF2B5EF4-FFF2-40B4-BE49-F238E27FC236}">
                <a16:creationId xmlns:a16="http://schemas.microsoft.com/office/drawing/2014/main" id="{3A140463-57B4-249C-C6E3-E94695E8A3CB}"/>
              </a:ext>
            </a:extLst>
          </p:cNvPr>
          <p:cNvSpPr txBox="1"/>
          <p:nvPr/>
        </p:nvSpPr>
        <p:spPr>
          <a:xfrm>
            <a:off x="4252709" y="4982668"/>
            <a:ext cx="2146853" cy="492443"/>
          </a:xfrm>
          <a:prstGeom prst="rect">
            <a:avLst/>
          </a:prstGeom>
        </p:spPr>
        <p:txBody>
          <a:bodyPr wrap="square" lIns="0" tIns="0" rIns="0" bIns="0" rtlCol="0" anchor="t">
            <a:spAutoFit/>
          </a:bodyPr>
          <a:lstStyle>
            <a:defPPr>
              <a:defRPr lang="es-ES"/>
            </a:defPPr>
            <a:lvl1pPr algn="ctr" defTabSz="609630">
              <a:spcBef>
                <a:spcPct val="0"/>
              </a:spcBef>
              <a:defRPr sz="3200" b="1">
                <a:solidFill>
                  <a:schemeClr val="tx2">
                    <a:lumMod val="75000"/>
                  </a:schemeClr>
                </a:solidFill>
                <a:latin typeface="Century Gothic" panose="020B0502020202020204" pitchFamily="34" charset="0"/>
              </a:defRPr>
            </a:lvl1pPr>
          </a:lstStyle>
          <a:p>
            <a:pPr algn="r"/>
            <a:r>
              <a:rPr lang="es-MX" dirty="0"/>
              <a:t>Plazo</a:t>
            </a:r>
            <a:endParaRPr lang="es-CO" dirty="0"/>
          </a:p>
        </p:txBody>
      </p:sp>
      <p:sp>
        <p:nvSpPr>
          <p:cNvPr id="8" name="Flecha: hacia la izquierda 7">
            <a:extLst>
              <a:ext uri="{FF2B5EF4-FFF2-40B4-BE49-F238E27FC236}">
                <a16:creationId xmlns:a16="http://schemas.microsoft.com/office/drawing/2014/main" id="{73528508-48FD-F745-383D-4054F7D486D6}"/>
              </a:ext>
            </a:extLst>
          </p:cNvPr>
          <p:cNvSpPr/>
          <p:nvPr/>
        </p:nvSpPr>
        <p:spPr>
          <a:xfrm rot="10800000">
            <a:off x="6484216" y="5003603"/>
            <a:ext cx="210475" cy="450574"/>
          </a:xfrm>
          <a:prstGeom prst="leftArrow">
            <a:avLst>
              <a:gd name="adj1" fmla="val 50000"/>
              <a:gd name="adj2" fmla="val 182353"/>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Flecha: hacia la izquierda 8">
            <a:extLst>
              <a:ext uri="{FF2B5EF4-FFF2-40B4-BE49-F238E27FC236}">
                <a16:creationId xmlns:a16="http://schemas.microsoft.com/office/drawing/2014/main" id="{A3C7DF9E-D1C5-2826-D2B8-BCDADCF2A037}"/>
              </a:ext>
            </a:extLst>
          </p:cNvPr>
          <p:cNvSpPr/>
          <p:nvPr/>
        </p:nvSpPr>
        <p:spPr>
          <a:xfrm>
            <a:off x="5689713" y="1261549"/>
            <a:ext cx="210475" cy="450574"/>
          </a:xfrm>
          <a:prstGeom prst="leftArrow">
            <a:avLst>
              <a:gd name="adj1" fmla="val 50000"/>
              <a:gd name="adj2" fmla="val 182353"/>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 name="CuadroTexto 4">
            <a:extLst>
              <a:ext uri="{FF2B5EF4-FFF2-40B4-BE49-F238E27FC236}">
                <a16:creationId xmlns:a16="http://schemas.microsoft.com/office/drawing/2014/main" id="{3822F501-AE4D-7B5C-9758-2A82B4F23571}"/>
              </a:ext>
            </a:extLst>
          </p:cNvPr>
          <p:cNvSpPr txBox="1"/>
          <p:nvPr/>
        </p:nvSpPr>
        <p:spPr>
          <a:xfrm>
            <a:off x="854205" y="4992513"/>
            <a:ext cx="4298820" cy="923330"/>
          </a:xfrm>
          <a:prstGeom prst="rect">
            <a:avLst/>
          </a:prstGeom>
        </p:spPr>
        <p:txBody>
          <a:bodyPr wrap="square" lIns="0" tIns="0" rIns="0" bIns="0" rtlCol="0" anchor="t">
            <a:spAutoFit/>
          </a:bodyPr>
          <a:lstStyle>
            <a:defPPr>
              <a:defRPr lang="es-ES"/>
            </a:defPPr>
            <a:lvl1pPr algn="just" defTabSz="609630">
              <a:spcBef>
                <a:spcPct val="0"/>
              </a:spcBef>
              <a:defRPr sz="1600">
                <a:effectLst/>
                <a:latin typeface="Century Gothic" panose="020B0502020202020204" pitchFamily="34" charset="0"/>
              </a:defRPr>
            </a:lvl1pPr>
          </a:lstStyle>
          <a:p>
            <a:r>
              <a:rPr lang="es-MX" sz="1200" dirty="0"/>
              <a:t>Estas variables evidenciaron una correlación más marcada con respecto a las demás, sin decir que sean variables de correlación fuerte. Aquí podemos ver que las personas más jóvenes tienden a caer en mora al igual que las personas con plazos más altos.</a:t>
            </a:r>
            <a:endParaRPr lang="es-CO" sz="1200" dirty="0"/>
          </a:p>
        </p:txBody>
      </p:sp>
      <p:pic>
        <p:nvPicPr>
          <p:cNvPr id="2050" name="Picture 2">
            <a:extLst>
              <a:ext uri="{FF2B5EF4-FFF2-40B4-BE49-F238E27FC236}">
                <a16:creationId xmlns:a16="http://schemas.microsoft.com/office/drawing/2014/main" id="{7CE32C41-4663-094E-218B-4A65DBADE30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69114" y="2628899"/>
            <a:ext cx="5227207" cy="3632223"/>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19">
            <a:extLst>
              <a:ext uri="{FF2B5EF4-FFF2-40B4-BE49-F238E27FC236}">
                <a16:creationId xmlns:a16="http://schemas.microsoft.com/office/drawing/2014/main" id="{69B4055F-0C4A-77F6-0EF5-705866530982}"/>
              </a:ext>
            </a:extLst>
          </p:cNvPr>
          <p:cNvSpPr txBox="1"/>
          <p:nvPr/>
        </p:nvSpPr>
        <p:spPr>
          <a:xfrm>
            <a:off x="446915" y="344791"/>
            <a:ext cx="5050516" cy="492443"/>
          </a:xfrm>
          <a:prstGeom prst="rect">
            <a:avLst/>
          </a:prstGeom>
        </p:spPr>
        <p:txBody>
          <a:bodyPr wrap="square" lIns="0" tIns="0" rIns="0" bIns="0" rtlCol="0" anchor="t">
            <a:spAutoFit/>
          </a:bodyPr>
          <a:lstStyle>
            <a:defPPr>
              <a:defRPr lang="es-ES"/>
            </a:defPPr>
            <a:lvl1pPr algn="ctr" defTabSz="609630">
              <a:spcBef>
                <a:spcPct val="0"/>
              </a:spcBef>
              <a:defRPr sz="3200" b="1">
                <a:solidFill>
                  <a:schemeClr val="tx2">
                    <a:lumMod val="75000"/>
                  </a:schemeClr>
                </a:solidFill>
                <a:latin typeface="Century Gothic" panose="020B0502020202020204" pitchFamily="34" charset="0"/>
              </a:defRPr>
            </a:lvl1pPr>
          </a:lstStyle>
          <a:p>
            <a:pPr algn="l"/>
            <a:r>
              <a:rPr lang="es-CO" dirty="0"/>
              <a:t>Análisis multivariado</a:t>
            </a:r>
          </a:p>
        </p:txBody>
      </p:sp>
    </p:spTree>
    <p:extLst>
      <p:ext uri="{BB962C8B-B14F-4D97-AF65-F5344CB8AC3E}">
        <p14:creationId xmlns:p14="http://schemas.microsoft.com/office/powerpoint/2010/main" val="27093080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E94CC4-B980-79F8-4CC2-281A61D3ACA2}"/>
            </a:ext>
          </a:extLst>
        </p:cNvPr>
        <p:cNvGrpSpPr/>
        <p:nvPr/>
      </p:nvGrpSpPr>
      <p:grpSpPr>
        <a:xfrm>
          <a:off x="0" y="0"/>
          <a:ext cx="0" cy="0"/>
          <a:chOff x="0" y="0"/>
          <a:chExt cx="0" cy="0"/>
        </a:xfrm>
      </p:grpSpPr>
      <p:sp>
        <p:nvSpPr>
          <p:cNvPr id="19" name="TextBox 19">
            <a:extLst>
              <a:ext uri="{FF2B5EF4-FFF2-40B4-BE49-F238E27FC236}">
                <a16:creationId xmlns:a16="http://schemas.microsoft.com/office/drawing/2014/main" id="{2F446ED2-BC0D-3FFB-159E-BFE712729AB4}"/>
              </a:ext>
            </a:extLst>
          </p:cNvPr>
          <p:cNvSpPr txBox="1"/>
          <p:nvPr/>
        </p:nvSpPr>
        <p:spPr>
          <a:xfrm>
            <a:off x="850309" y="2992064"/>
            <a:ext cx="10101031" cy="1354217"/>
          </a:xfrm>
          <a:prstGeom prst="rect">
            <a:avLst/>
          </a:prstGeom>
        </p:spPr>
        <p:txBody>
          <a:bodyPr wrap="square" lIns="0" tIns="0" rIns="0" bIns="0" rtlCol="0" anchor="t">
            <a:spAutoFit/>
          </a:bodyPr>
          <a:lstStyle/>
          <a:p>
            <a:pPr algn="ctr" defTabSz="609630">
              <a:spcBef>
                <a:spcPct val="0"/>
              </a:spcBef>
            </a:pPr>
            <a:r>
              <a:rPr lang="es-MX" sz="4400" b="1" spc="138" dirty="0">
                <a:solidFill>
                  <a:schemeClr val="tx2">
                    <a:lumMod val="50000"/>
                  </a:schemeClr>
                </a:solidFill>
                <a:latin typeface="Century Gothic" panose="020B0502020202020204" pitchFamily="34" charset="0"/>
              </a:rPr>
              <a:t>IV. Modelo predictivo de propensión de mora </a:t>
            </a:r>
          </a:p>
        </p:txBody>
      </p:sp>
      <p:sp>
        <p:nvSpPr>
          <p:cNvPr id="36" name="Freeform 36">
            <a:extLst>
              <a:ext uri="{FF2B5EF4-FFF2-40B4-BE49-F238E27FC236}">
                <a16:creationId xmlns:a16="http://schemas.microsoft.com/office/drawing/2014/main" id="{3F99A87C-71CE-69B9-50AA-7DF5344BA52E}"/>
              </a:ext>
            </a:extLst>
          </p:cNvPr>
          <p:cNvSpPr/>
          <p:nvPr/>
        </p:nvSpPr>
        <p:spPr>
          <a:xfrm>
            <a:off x="14600" y="6269908"/>
            <a:ext cx="3124880" cy="3124880"/>
          </a:xfrm>
          <a:custGeom>
            <a:avLst/>
            <a:gdLst/>
            <a:ahLst/>
            <a:cxnLst/>
            <a:rect l="l" t="t" r="r" b="b"/>
            <a:pathLst>
              <a:path w="4687320" h="4687320">
                <a:moveTo>
                  <a:pt x="0" y="0"/>
                </a:moveTo>
                <a:lnTo>
                  <a:pt x="4687319" y="0"/>
                </a:lnTo>
                <a:lnTo>
                  <a:pt x="4687319" y="4687320"/>
                </a:lnTo>
                <a:lnTo>
                  <a:pt x="0" y="468732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pPr defTabSz="609630"/>
            <a:endParaRPr lang="es-CO" sz="1200">
              <a:solidFill>
                <a:prstClr val="black"/>
              </a:solidFill>
              <a:latin typeface="Calibri"/>
            </a:endParaRPr>
          </a:p>
        </p:txBody>
      </p:sp>
      <p:grpSp>
        <p:nvGrpSpPr>
          <p:cNvPr id="37" name="Group 37">
            <a:extLst>
              <a:ext uri="{FF2B5EF4-FFF2-40B4-BE49-F238E27FC236}">
                <a16:creationId xmlns:a16="http://schemas.microsoft.com/office/drawing/2014/main" id="{BD50133F-6599-6104-C785-77388655D05C}"/>
              </a:ext>
            </a:extLst>
          </p:cNvPr>
          <p:cNvGrpSpPr/>
          <p:nvPr/>
        </p:nvGrpSpPr>
        <p:grpSpPr>
          <a:xfrm>
            <a:off x="7184029" y="-2247870"/>
            <a:ext cx="2642699" cy="2642699"/>
            <a:chOff x="0" y="0"/>
            <a:chExt cx="812800" cy="812800"/>
          </a:xfrm>
        </p:grpSpPr>
        <p:sp>
          <p:nvSpPr>
            <p:cNvPr id="38" name="Freeform 38">
              <a:extLst>
                <a:ext uri="{FF2B5EF4-FFF2-40B4-BE49-F238E27FC236}">
                  <a16:creationId xmlns:a16="http://schemas.microsoft.com/office/drawing/2014/main" id="{8559DCC4-D695-AAF4-CD89-BD4956E91948}"/>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60AA"/>
            </a:solidFill>
            <a:ln cap="sq">
              <a:noFill/>
              <a:prstDash val="solid"/>
              <a:miter/>
            </a:ln>
          </p:spPr>
          <p:txBody>
            <a:bodyPr/>
            <a:lstStyle/>
            <a:p>
              <a:pPr defTabSz="609630"/>
              <a:endParaRPr lang="es-CO" sz="1200">
                <a:solidFill>
                  <a:prstClr val="black"/>
                </a:solidFill>
                <a:latin typeface="Calibri"/>
              </a:endParaRPr>
            </a:p>
          </p:txBody>
        </p:sp>
        <p:sp>
          <p:nvSpPr>
            <p:cNvPr id="39" name="TextBox 39">
              <a:extLst>
                <a:ext uri="{FF2B5EF4-FFF2-40B4-BE49-F238E27FC236}">
                  <a16:creationId xmlns:a16="http://schemas.microsoft.com/office/drawing/2014/main" id="{56EBF8E0-3C37-E5D1-4057-6A525490D57C}"/>
                </a:ext>
              </a:extLst>
            </p:cNvPr>
            <p:cNvSpPr txBox="1"/>
            <p:nvPr/>
          </p:nvSpPr>
          <p:spPr>
            <a:xfrm>
              <a:off x="76200" y="57150"/>
              <a:ext cx="660400" cy="679450"/>
            </a:xfrm>
            <a:prstGeom prst="rect">
              <a:avLst/>
            </a:prstGeom>
          </p:spPr>
          <p:txBody>
            <a:bodyPr lIns="33867" tIns="33867" rIns="33867" bIns="33867" rtlCol="0" anchor="ctr"/>
            <a:lstStyle/>
            <a:p>
              <a:pPr algn="ctr" defTabSz="609630">
                <a:lnSpc>
                  <a:spcPts val="1906"/>
                </a:lnSpc>
                <a:spcBef>
                  <a:spcPct val="0"/>
                </a:spcBef>
              </a:pPr>
              <a:endParaRPr sz="1200">
                <a:solidFill>
                  <a:prstClr val="black"/>
                </a:solidFill>
                <a:latin typeface="Calibri"/>
              </a:endParaRPr>
            </a:p>
          </p:txBody>
        </p:sp>
      </p:grpSp>
      <p:sp>
        <p:nvSpPr>
          <p:cNvPr id="40" name="Freeform 40">
            <a:extLst>
              <a:ext uri="{FF2B5EF4-FFF2-40B4-BE49-F238E27FC236}">
                <a16:creationId xmlns:a16="http://schemas.microsoft.com/office/drawing/2014/main" id="{E9045DD6-FB8C-4FB0-878C-7524D23875D0}"/>
              </a:ext>
            </a:extLst>
          </p:cNvPr>
          <p:cNvSpPr/>
          <p:nvPr/>
        </p:nvSpPr>
        <p:spPr>
          <a:xfrm>
            <a:off x="7835219" y="-4835242"/>
            <a:ext cx="6232242" cy="6232242"/>
          </a:xfrm>
          <a:custGeom>
            <a:avLst/>
            <a:gdLst/>
            <a:ahLst/>
            <a:cxnLst/>
            <a:rect l="l" t="t" r="r" b="b"/>
            <a:pathLst>
              <a:path w="9348363" h="9348363">
                <a:moveTo>
                  <a:pt x="0" y="0"/>
                </a:moveTo>
                <a:lnTo>
                  <a:pt x="9348362" y="0"/>
                </a:lnTo>
                <a:lnTo>
                  <a:pt x="9348362" y="9348362"/>
                </a:lnTo>
                <a:lnTo>
                  <a:pt x="0" y="934836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pPr defTabSz="609630"/>
            <a:endParaRPr lang="es-CO" sz="1200">
              <a:solidFill>
                <a:prstClr val="black"/>
              </a:solidFill>
              <a:latin typeface="Calibri"/>
            </a:endParaRPr>
          </a:p>
        </p:txBody>
      </p:sp>
      <p:grpSp>
        <p:nvGrpSpPr>
          <p:cNvPr id="41" name="Group 41">
            <a:extLst>
              <a:ext uri="{FF2B5EF4-FFF2-40B4-BE49-F238E27FC236}">
                <a16:creationId xmlns:a16="http://schemas.microsoft.com/office/drawing/2014/main" id="{FE8A074F-4C97-1809-6B42-54296E09E031}"/>
              </a:ext>
            </a:extLst>
          </p:cNvPr>
          <p:cNvGrpSpPr/>
          <p:nvPr/>
        </p:nvGrpSpPr>
        <p:grpSpPr>
          <a:xfrm>
            <a:off x="-603312" y="5945968"/>
            <a:ext cx="1766175" cy="1766175"/>
            <a:chOff x="0" y="0"/>
            <a:chExt cx="812800" cy="812800"/>
          </a:xfrm>
        </p:grpSpPr>
        <p:sp>
          <p:nvSpPr>
            <p:cNvPr id="42" name="Freeform 42">
              <a:extLst>
                <a:ext uri="{FF2B5EF4-FFF2-40B4-BE49-F238E27FC236}">
                  <a16:creationId xmlns:a16="http://schemas.microsoft.com/office/drawing/2014/main" id="{D996A041-66CC-D7BD-1C97-BD663C388148}"/>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60AA"/>
            </a:solidFill>
            <a:ln cap="sq">
              <a:noFill/>
              <a:prstDash val="solid"/>
              <a:miter/>
            </a:ln>
          </p:spPr>
          <p:txBody>
            <a:bodyPr/>
            <a:lstStyle/>
            <a:p>
              <a:pPr defTabSz="609630"/>
              <a:endParaRPr lang="es-CO" sz="1200">
                <a:solidFill>
                  <a:prstClr val="black"/>
                </a:solidFill>
                <a:latin typeface="Calibri"/>
              </a:endParaRPr>
            </a:p>
          </p:txBody>
        </p:sp>
        <p:sp>
          <p:nvSpPr>
            <p:cNvPr id="43" name="TextBox 43">
              <a:extLst>
                <a:ext uri="{FF2B5EF4-FFF2-40B4-BE49-F238E27FC236}">
                  <a16:creationId xmlns:a16="http://schemas.microsoft.com/office/drawing/2014/main" id="{D4A90E36-9047-DFC1-BE37-BD3B352F3852}"/>
                </a:ext>
              </a:extLst>
            </p:cNvPr>
            <p:cNvSpPr txBox="1"/>
            <p:nvPr/>
          </p:nvSpPr>
          <p:spPr>
            <a:xfrm>
              <a:off x="76200" y="57150"/>
              <a:ext cx="660400" cy="679450"/>
            </a:xfrm>
            <a:prstGeom prst="rect">
              <a:avLst/>
            </a:prstGeom>
          </p:spPr>
          <p:txBody>
            <a:bodyPr lIns="33867" tIns="33867" rIns="33867" bIns="33867" rtlCol="0" anchor="ctr"/>
            <a:lstStyle/>
            <a:p>
              <a:pPr algn="ctr" defTabSz="609630">
                <a:lnSpc>
                  <a:spcPts val="1906"/>
                </a:lnSpc>
                <a:spcBef>
                  <a:spcPct val="0"/>
                </a:spcBef>
              </a:pPr>
              <a:endParaRPr sz="1200">
                <a:solidFill>
                  <a:prstClr val="black"/>
                </a:solidFill>
                <a:latin typeface="Calibri"/>
              </a:endParaRPr>
            </a:p>
          </p:txBody>
        </p:sp>
      </p:grpSp>
      <p:pic>
        <p:nvPicPr>
          <p:cNvPr id="2" name="Picture 2">
            <a:extLst>
              <a:ext uri="{FF2B5EF4-FFF2-40B4-BE49-F238E27FC236}">
                <a16:creationId xmlns:a16="http://schemas.microsoft.com/office/drawing/2014/main" id="{FE989AE5-ADC9-5FE6-9383-402479EA990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51340" y="6379578"/>
            <a:ext cx="1044982" cy="344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8401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E94CC4-B980-79F8-4CC2-281A61D3ACA2}"/>
            </a:ext>
          </a:extLst>
        </p:cNvPr>
        <p:cNvGrpSpPr/>
        <p:nvPr/>
      </p:nvGrpSpPr>
      <p:grpSpPr>
        <a:xfrm>
          <a:off x="0" y="0"/>
          <a:ext cx="0" cy="0"/>
          <a:chOff x="0" y="0"/>
          <a:chExt cx="0" cy="0"/>
        </a:xfrm>
      </p:grpSpPr>
      <p:pic>
        <p:nvPicPr>
          <p:cNvPr id="3074" name="Picture 2">
            <a:extLst>
              <a:ext uri="{FF2B5EF4-FFF2-40B4-BE49-F238E27FC236}">
                <a16:creationId xmlns:a16="http://schemas.microsoft.com/office/drawing/2014/main" id="{E5D5A38F-4D55-2D88-F38F-E878472566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775" y="1248629"/>
            <a:ext cx="6151229" cy="4924565"/>
          </a:xfrm>
          <a:prstGeom prst="rect">
            <a:avLst/>
          </a:prstGeom>
          <a:noFill/>
          <a:extLst>
            <a:ext uri="{909E8E84-426E-40DD-AFC4-6F175D3DCCD1}">
              <a14:hiddenFill xmlns:a14="http://schemas.microsoft.com/office/drawing/2010/main">
                <a:solidFill>
                  <a:srgbClr val="FFFFFF"/>
                </a:solidFill>
              </a14:hiddenFill>
            </a:ext>
          </a:extLst>
        </p:spPr>
      </p:pic>
      <p:sp>
        <p:nvSpPr>
          <p:cNvPr id="36" name="Freeform 36">
            <a:extLst>
              <a:ext uri="{FF2B5EF4-FFF2-40B4-BE49-F238E27FC236}">
                <a16:creationId xmlns:a16="http://schemas.microsoft.com/office/drawing/2014/main" id="{3F99A87C-71CE-69B9-50AA-7DF5344BA52E}"/>
              </a:ext>
            </a:extLst>
          </p:cNvPr>
          <p:cNvSpPr/>
          <p:nvPr/>
        </p:nvSpPr>
        <p:spPr>
          <a:xfrm>
            <a:off x="14600" y="6269908"/>
            <a:ext cx="3124880" cy="3124880"/>
          </a:xfrm>
          <a:custGeom>
            <a:avLst/>
            <a:gdLst/>
            <a:ahLst/>
            <a:cxnLst/>
            <a:rect l="l" t="t" r="r" b="b"/>
            <a:pathLst>
              <a:path w="4687320" h="4687320">
                <a:moveTo>
                  <a:pt x="0" y="0"/>
                </a:moveTo>
                <a:lnTo>
                  <a:pt x="4687319" y="0"/>
                </a:lnTo>
                <a:lnTo>
                  <a:pt x="4687319" y="4687320"/>
                </a:lnTo>
                <a:lnTo>
                  <a:pt x="0" y="468732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defTabSz="609630"/>
            <a:endParaRPr lang="es-CO" sz="1200">
              <a:solidFill>
                <a:prstClr val="black"/>
              </a:solidFill>
              <a:latin typeface="Calibri"/>
            </a:endParaRPr>
          </a:p>
        </p:txBody>
      </p:sp>
      <p:grpSp>
        <p:nvGrpSpPr>
          <p:cNvPr id="37" name="Group 37">
            <a:extLst>
              <a:ext uri="{FF2B5EF4-FFF2-40B4-BE49-F238E27FC236}">
                <a16:creationId xmlns:a16="http://schemas.microsoft.com/office/drawing/2014/main" id="{BD50133F-6599-6104-C785-77388655D05C}"/>
              </a:ext>
            </a:extLst>
          </p:cNvPr>
          <p:cNvGrpSpPr/>
          <p:nvPr/>
        </p:nvGrpSpPr>
        <p:grpSpPr>
          <a:xfrm>
            <a:off x="7184028" y="-2247870"/>
            <a:ext cx="2642699" cy="2642699"/>
            <a:chOff x="0" y="0"/>
            <a:chExt cx="812800" cy="812800"/>
          </a:xfrm>
        </p:grpSpPr>
        <p:sp>
          <p:nvSpPr>
            <p:cNvPr id="38" name="Freeform 38">
              <a:extLst>
                <a:ext uri="{FF2B5EF4-FFF2-40B4-BE49-F238E27FC236}">
                  <a16:creationId xmlns:a16="http://schemas.microsoft.com/office/drawing/2014/main" id="{8559DCC4-D695-AAF4-CD89-BD4956E91948}"/>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60AA"/>
            </a:solidFill>
            <a:ln cap="sq">
              <a:noFill/>
              <a:prstDash val="solid"/>
              <a:miter/>
            </a:ln>
          </p:spPr>
          <p:txBody>
            <a:bodyPr/>
            <a:lstStyle/>
            <a:p>
              <a:pPr defTabSz="609630"/>
              <a:endParaRPr lang="es-CO" sz="1200">
                <a:solidFill>
                  <a:prstClr val="black"/>
                </a:solidFill>
                <a:latin typeface="Calibri"/>
              </a:endParaRPr>
            </a:p>
          </p:txBody>
        </p:sp>
        <p:sp>
          <p:nvSpPr>
            <p:cNvPr id="39" name="TextBox 39">
              <a:extLst>
                <a:ext uri="{FF2B5EF4-FFF2-40B4-BE49-F238E27FC236}">
                  <a16:creationId xmlns:a16="http://schemas.microsoft.com/office/drawing/2014/main" id="{56EBF8E0-3C37-E5D1-4057-6A525490D57C}"/>
                </a:ext>
              </a:extLst>
            </p:cNvPr>
            <p:cNvSpPr txBox="1"/>
            <p:nvPr/>
          </p:nvSpPr>
          <p:spPr>
            <a:xfrm>
              <a:off x="76200" y="57150"/>
              <a:ext cx="660400" cy="679450"/>
            </a:xfrm>
            <a:prstGeom prst="rect">
              <a:avLst/>
            </a:prstGeom>
          </p:spPr>
          <p:txBody>
            <a:bodyPr lIns="33867" tIns="33867" rIns="33867" bIns="33867" rtlCol="0" anchor="ctr"/>
            <a:lstStyle/>
            <a:p>
              <a:pPr algn="ctr" defTabSz="609630">
                <a:lnSpc>
                  <a:spcPts val="1906"/>
                </a:lnSpc>
                <a:spcBef>
                  <a:spcPct val="0"/>
                </a:spcBef>
              </a:pPr>
              <a:endParaRPr sz="1200">
                <a:solidFill>
                  <a:prstClr val="black"/>
                </a:solidFill>
                <a:latin typeface="Calibri"/>
              </a:endParaRPr>
            </a:p>
          </p:txBody>
        </p:sp>
      </p:grpSp>
      <p:sp>
        <p:nvSpPr>
          <p:cNvPr id="40" name="Freeform 40">
            <a:extLst>
              <a:ext uri="{FF2B5EF4-FFF2-40B4-BE49-F238E27FC236}">
                <a16:creationId xmlns:a16="http://schemas.microsoft.com/office/drawing/2014/main" id="{E9045DD6-FB8C-4FB0-878C-7524D23875D0}"/>
              </a:ext>
            </a:extLst>
          </p:cNvPr>
          <p:cNvSpPr/>
          <p:nvPr/>
        </p:nvSpPr>
        <p:spPr>
          <a:xfrm>
            <a:off x="7835219" y="-4835242"/>
            <a:ext cx="6232242" cy="6232242"/>
          </a:xfrm>
          <a:custGeom>
            <a:avLst/>
            <a:gdLst/>
            <a:ahLst/>
            <a:cxnLst/>
            <a:rect l="l" t="t" r="r" b="b"/>
            <a:pathLst>
              <a:path w="9348363" h="9348363">
                <a:moveTo>
                  <a:pt x="0" y="0"/>
                </a:moveTo>
                <a:lnTo>
                  <a:pt x="9348362" y="0"/>
                </a:lnTo>
                <a:lnTo>
                  <a:pt x="9348362" y="9348362"/>
                </a:lnTo>
                <a:lnTo>
                  <a:pt x="0" y="934836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defTabSz="609630"/>
            <a:endParaRPr lang="es-CO" sz="1200">
              <a:solidFill>
                <a:prstClr val="black"/>
              </a:solidFill>
              <a:latin typeface="Calibri"/>
            </a:endParaRPr>
          </a:p>
        </p:txBody>
      </p:sp>
      <p:grpSp>
        <p:nvGrpSpPr>
          <p:cNvPr id="41" name="Group 41">
            <a:extLst>
              <a:ext uri="{FF2B5EF4-FFF2-40B4-BE49-F238E27FC236}">
                <a16:creationId xmlns:a16="http://schemas.microsoft.com/office/drawing/2014/main" id="{FE8A074F-4C97-1809-6B42-54296E09E031}"/>
              </a:ext>
            </a:extLst>
          </p:cNvPr>
          <p:cNvGrpSpPr/>
          <p:nvPr/>
        </p:nvGrpSpPr>
        <p:grpSpPr>
          <a:xfrm>
            <a:off x="-603312" y="5945968"/>
            <a:ext cx="1766175" cy="1766175"/>
            <a:chOff x="0" y="0"/>
            <a:chExt cx="812800" cy="812800"/>
          </a:xfrm>
        </p:grpSpPr>
        <p:sp>
          <p:nvSpPr>
            <p:cNvPr id="42" name="Freeform 42">
              <a:extLst>
                <a:ext uri="{FF2B5EF4-FFF2-40B4-BE49-F238E27FC236}">
                  <a16:creationId xmlns:a16="http://schemas.microsoft.com/office/drawing/2014/main" id="{D996A041-66CC-D7BD-1C97-BD663C388148}"/>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60AA"/>
            </a:solidFill>
            <a:ln cap="sq">
              <a:noFill/>
              <a:prstDash val="solid"/>
              <a:miter/>
            </a:ln>
          </p:spPr>
          <p:txBody>
            <a:bodyPr/>
            <a:lstStyle/>
            <a:p>
              <a:pPr defTabSz="609630"/>
              <a:endParaRPr lang="es-CO" sz="1200">
                <a:solidFill>
                  <a:prstClr val="black"/>
                </a:solidFill>
                <a:latin typeface="Calibri"/>
              </a:endParaRPr>
            </a:p>
          </p:txBody>
        </p:sp>
        <p:sp>
          <p:nvSpPr>
            <p:cNvPr id="43" name="TextBox 43">
              <a:extLst>
                <a:ext uri="{FF2B5EF4-FFF2-40B4-BE49-F238E27FC236}">
                  <a16:creationId xmlns:a16="http://schemas.microsoft.com/office/drawing/2014/main" id="{D4A90E36-9047-DFC1-BE37-BD3B352F3852}"/>
                </a:ext>
              </a:extLst>
            </p:cNvPr>
            <p:cNvSpPr txBox="1"/>
            <p:nvPr/>
          </p:nvSpPr>
          <p:spPr>
            <a:xfrm>
              <a:off x="76200" y="57150"/>
              <a:ext cx="660400" cy="679450"/>
            </a:xfrm>
            <a:prstGeom prst="rect">
              <a:avLst/>
            </a:prstGeom>
          </p:spPr>
          <p:txBody>
            <a:bodyPr lIns="33867" tIns="33867" rIns="33867" bIns="33867" rtlCol="0" anchor="ctr"/>
            <a:lstStyle/>
            <a:p>
              <a:pPr algn="ctr" defTabSz="609630">
                <a:lnSpc>
                  <a:spcPts val="1906"/>
                </a:lnSpc>
                <a:spcBef>
                  <a:spcPct val="0"/>
                </a:spcBef>
              </a:pPr>
              <a:endParaRPr sz="1200">
                <a:solidFill>
                  <a:prstClr val="black"/>
                </a:solidFill>
                <a:latin typeface="Calibri"/>
              </a:endParaRPr>
            </a:p>
          </p:txBody>
        </p:sp>
      </p:grpSp>
      <p:pic>
        <p:nvPicPr>
          <p:cNvPr id="2" name="Picture 2">
            <a:extLst>
              <a:ext uri="{FF2B5EF4-FFF2-40B4-BE49-F238E27FC236}">
                <a16:creationId xmlns:a16="http://schemas.microsoft.com/office/drawing/2014/main" id="{FE989AE5-ADC9-5FE6-9383-402479EA990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951340" y="6379578"/>
            <a:ext cx="1044982" cy="34492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19">
            <a:extLst>
              <a:ext uri="{FF2B5EF4-FFF2-40B4-BE49-F238E27FC236}">
                <a16:creationId xmlns:a16="http://schemas.microsoft.com/office/drawing/2014/main" id="{D8014FB5-0452-498F-E09A-2EEA058C5A52}"/>
              </a:ext>
            </a:extLst>
          </p:cNvPr>
          <p:cNvSpPr txBox="1"/>
          <p:nvPr/>
        </p:nvSpPr>
        <p:spPr>
          <a:xfrm>
            <a:off x="1162863" y="335532"/>
            <a:ext cx="6983571" cy="492443"/>
          </a:xfrm>
          <a:prstGeom prst="rect">
            <a:avLst/>
          </a:prstGeom>
        </p:spPr>
        <p:txBody>
          <a:bodyPr wrap="square" lIns="0" tIns="0" rIns="0" bIns="0" rtlCol="0" anchor="t">
            <a:spAutoFit/>
          </a:bodyPr>
          <a:lstStyle>
            <a:defPPr>
              <a:defRPr lang="es-ES"/>
            </a:defPPr>
            <a:lvl1pPr algn="ctr" defTabSz="609630">
              <a:spcBef>
                <a:spcPct val="0"/>
              </a:spcBef>
              <a:defRPr sz="3200" b="1">
                <a:solidFill>
                  <a:schemeClr val="tx2">
                    <a:lumMod val="75000"/>
                  </a:schemeClr>
                </a:solidFill>
                <a:latin typeface="Century Gothic" panose="020B0502020202020204" pitchFamily="34" charset="0"/>
              </a:defRPr>
            </a:lvl1pPr>
          </a:lstStyle>
          <a:p>
            <a:r>
              <a:rPr lang="es-CO" dirty="0"/>
              <a:t>Modelo: </a:t>
            </a:r>
            <a:r>
              <a:rPr lang="es-CO" dirty="0" err="1"/>
              <a:t>Random</a:t>
            </a:r>
            <a:r>
              <a:rPr lang="es-CO" dirty="0"/>
              <a:t> Forest </a:t>
            </a:r>
            <a:r>
              <a:rPr lang="es-CO" dirty="0" err="1"/>
              <a:t>Classifier</a:t>
            </a:r>
            <a:endParaRPr lang="es-CO" dirty="0"/>
          </a:p>
        </p:txBody>
      </p:sp>
      <p:sp>
        <p:nvSpPr>
          <p:cNvPr id="5" name="CuadroTexto 4">
            <a:extLst>
              <a:ext uri="{FF2B5EF4-FFF2-40B4-BE49-F238E27FC236}">
                <a16:creationId xmlns:a16="http://schemas.microsoft.com/office/drawing/2014/main" id="{3822F501-AE4D-7B5C-9758-2A82B4F23571}"/>
              </a:ext>
            </a:extLst>
          </p:cNvPr>
          <p:cNvSpPr txBox="1"/>
          <p:nvPr/>
        </p:nvSpPr>
        <p:spPr>
          <a:xfrm>
            <a:off x="6868343" y="3778553"/>
            <a:ext cx="4662264" cy="2369880"/>
          </a:xfrm>
          <a:prstGeom prst="rect">
            <a:avLst/>
          </a:prstGeom>
        </p:spPr>
        <p:txBody>
          <a:bodyPr wrap="square" lIns="0" tIns="0" rIns="0" bIns="0" rtlCol="0" anchor="t">
            <a:spAutoFit/>
          </a:bodyPr>
          <a:lstStyle>
            <a:defPPr>
              <a:defRPr lang="es-ES"/>
            </a:defPPr>
            <a:lvl1pPr algn="just" defTabSz="609630">
              <a:spcBef>
                <a:spcPct val="0"/>
              </a:spcBef>
              <a:defRPr sz="1600">
                <a:effectLst/>
                <a:latin typeface="Century Gothic" panose="020B0502020202020204" pitchFamily="34" charset="0"/>
              </a:defRPr>
            </a:lvl1pPr>
          </a:lstStyle>
          <a:p>
            <a:r>
              <a:rPr lang="es-MX" sz="1400" dirty="0"/>
              <a:t>Aunque el accuracy arroja un valor de 0.83, el cual podría considerarse bueno, si observamos la matriz de confusión, evidenciamos que en los casos que el modelo predice una mora positiva (1), en realidad  53% de dichas predicciones no concuerdan con el panorama real (1.310 de 2.445), por ende, no es un modelo fiable para dar respuesta a la pregunta Smart, esto se debe a que los casos de mora que contenía el </a:t>
            </a:r>
            <a:r>
              <a:rPr lang="es-MX" sz="1400" dirty="0" err="1"/>
              <a:t>dataset</a:t>
            </a:r>
            <a:r>
              <a:rPr lang="es-MX" sz="1400" dirty="0"/>
              <a:t> son mínimos comparados con la base, por ende se requiere recoger más muestra de clientes en mora.</a:t>
            </a:r>
            <a:endParaRPr lang="es-CO" sz="1400" dirty="0"/>
          </a:p>
        </p:txBody>
      </p:sp>
      <p:pic>
        <p:nvPicPr>
          <p:cNvPr id="10" name="Imagen 9">
            <a:extLst>
              <a:ext uri="{FF2B5EF4-FFF2-40B4-BE49-F238E27FC236}">
                <a16:creationId xmlns:a16="http://schemas.microsoft.com/office/drawing/2014/main" id="{D867B364-7D3B-8DD1-5750-3B354B6B8BF1}"/>
              </a:ext>
            </a:extLst>
          </p:cNvPr>
          <p:cNvPicPr>
            <a:picLocks noChangeAspect="1"/>
          </p:cNvPicPr>
          <p:nvPr/>
        </p:nvPicPr>
        <p:blipFill>
          <a:blip r:embed="rId6"/>
          <a:stretch>
            <a:fillRect/>
          </a:stretch>
        </p:blipFill>
        <p:spPr>
          <a:xfrm>
            <a:off x="6868343" y="1876208"/>
            <a:ext cx="4172532" cy="1552792"/>
          </a:xfrm>
          <a:prstGeom prst="rect">
            <a:avLst/>
          </a:prstGeom>
        </p:spPr>
      </p:pic>
    </p:spTree>
    <p:extLst>
      <p:ext uri="{BB962C8B-B14F-4D97-AF65-F5344CB8AC3E}">
        <p14:creationId xmlns:p14="http://schemas.microsoft.com/office/powerpoint/2010/main" val="17846947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E94CC4-B980-79F8-4CC2-281A61D3ACA2}"/>
            </a:ext>
          </a:extLst>
        </p:cNvPr>
        <p:cNvGrpSpPr/>
        <p:nvPr/>
      </p:nvGrpSpPr>
      <p:grpSpPr>
        <a:xfrm>
          <a:off x="0" y="0"/>
          <a:ext cx="0" cy="0"/>
          <a:chOff x="0" y="0"/>
          <a:chExt cx="0" cy="0"/>
        </a:xfrm>
      </p:grpSpPr>
      <p:sp>
        <p:nvSpPr>
          <p:cNvPr id="19" name="TextBox 19">
            <a:extLst>
              <a:ext uri="{FF2B5EF4-FFF2-40B4-BE49-F238E27FC236}">
                <a16:creationId xmlns:a16="http://schemas.microsoft.com/office/drawing/2014/main" id="{2F446ED2-BC0D-3FFB-159E-BFE712729AB4}"/>
              </a:ext>
            </a:extLst>
          </p:cNvPr>
          <p:cNvSpPr txBox="1"/>
          <p:nvPr/>
        </p:nvSpPr>
        <p:spPr>
          <a:xfrm>
            <a:off x="850309" y="2965431"/>
            <a:ext cx="10101031" cy="677108"/>
          </a:xfrm>
          <a:prstGeom prst="rect">
            <a:avLst/>
          </a:prstGeom>
        </p:spPr>
        <p:txBody>
          <a:bodyPr wrap="square" lIns="0" tIns="0" rIns="0" bIns="0" rtlCol="0" anchor="t">
            <a:spAutoFit/>
          </a:bodyPr>
          <a:lstStyle/>
          <a:p>
            <a:pPr algn="ctr" defTabSz="609630">
              <a:spcBef>
                <a:spcPct val="0"/>
              </a:spcBef>
            </a:pPr>
            <a:r>
              <a:rPr lang="es-MX" sz="4400" b="1" spc="138" dirty="0">
                <a:solidFill>
                  <a:schemeClr val="tx2">
                    <a:lumMod val="50000"/>
                  </a:schemeClr>
                </a:solidFill>
                <a:latin typeface="Century Gothic" panose="020B0502020202020204" pitchFamily="34" charset="0"/>
              </a:rPr>
              <a:t>V. Hallazgos importantes</a:t>
            </a:r>
          </a:p>
        </p:txBody>
      </p:sp>
      <p:sp>
        <p:nvSpPr>
          <p:cNvPr id="36" name="Freeform 36">
            <a:extLst>
              <a:ext uri="{FF2B5EF4-FFF2-40B4-BE49-F238E27FC236}">
                <a16:creationId xmlns:a16="http://schemas.microsoft.com/office/drawing/2014/main" id="{3F99A87C-71CE-69B9-50AA-7DF5344BA52E}"/>
              </a:ext>
            </a:extLst>
          </p:cNvPr>
          <p:cNvSpPr/>
          <p:nvPr/>
        </p:nvSpPr>
        <p:spPr>
          <a:xfrm>
            <a:off x="14600" y="6269908"/>
            <a:ext cx="3124880" cy="3124880"/>
          </a:xfrm>
          <a:custGeom>
            <a:avLst/>
            <a:gdLst/>
            <a:ahLst/>
            <a:cxnLst/>
            <a:rect l="l" t="t" r="r" b="b"/>
            <a:pathLst>
              <a:path w="4687320" h="4687320">
                <a:moveTo>
                  <a:pt x="0" y="0"/>
                </a:moveTo>
                <a:lnTo>
                  <a:pt x="4687319" y="0"/>
                </a:lnTo>
                <a:lnTo>
                  <a:pt x="4687319" y="4687320"/>
                </a:lnTo>
                <a:lnTo>
                  <a:pt x="0" y="468732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pPr defTabSz="609630"/>
            <a:endParaRPr lang="es-CO" sz="1200">
              <a:solidFill>
                <a:prstClr val="black"/>
              </a:solidFill>
              <a:latin typeface="Calibri"/>
            </a:endParaRPr>
          </a:p>
        </p:txBody>
      </p:sp>
      <p:grpSp>
        <p:nvGrpSpPr>
          <p:cNvPr id="37" name="Group 37">
            <a:extLst>
              <a:ext uri="{FF2B5EF4-FFF2-40B4-BE49-F238E27FC236}">
                <a16:creationId xmlns:a16="http://schemas.microsoft.com/office/drawing/2014/main" id="{BD50133F-6599-6104-C785-77388655D05C}"/>
              </a:ext>
            </a:extLst>
          </p:cNvPr>
          <p:cNvGrpSpPr/>
          <p:nvPr/>
        </p:nvGrpSpPr>
        <p:grpSpPr>
          <a:xfrm>
            <a:off x="7184029" y="-2247870"/>
            <a:ext cx="2642699" cy="2642699"/>
            <a:chOff x="0" y="0"/>
            <a:chExt cx="812800" cy="812800"/>
          </a:xfrm>
        </p:grpSpPr>
        <p:sp>
          <p:nvSpPr>
            <p:cNvPr id="38" name="Freeform 38">
              <a:extLst>
                <a:ext uri="{FF2B5EF4-FFF2-40B4-BE49-F238E27FC236}">
                  <a16:creationId xmlns:a16="http://schemas.microsoft.com/office/drawing/2014/main" id="{8559DCC4-D695-AAF4-CD89-BD4956E91948}"/>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60AA"/>
            </a:solidFill>
            <a:ln cap="sq">
              <a:noFill/>
              <a:prstDash val="solid"/>
              <a:miter/>
            </a:ln>
          </p:spPr>
          <p:txBody>
            <a:bodyPr/>
            <a:lstStyle/>
            <a:p>
              <a:pPr defTabSz="609630"/>
              <a:endParaRPr lang="es-CO" sz="1200">
                <a:solidFill>
                  <a:prstClr val="black"/>
                </a:solidFill>
                <a:latin typeface="Calibri"/>
              </a:endParaRPr>
            </a:p>
          </p:txBody>
        </p:sp>
        <p:sp>
          <p:nvSpPr>
            <p:cNvPr id="39" name="TextBox 39">
              <a:extLst>
                <a:ext uri="{FF2B5EF4-FFF2-40B4-BE49-F238E27FC236}">
                  <a16:creationId xmlns:a16="http://schemas.microsoft.com/office/drawing/2014/main" id="{56EBF8E0-3C37-E5D1-4057-6A525490D57C}"/>
                </a:ext>
              </a:extLst>
            </p:cNvPr>
            <p:cNvSpPr txBox="1"/>
            <p:nvPr/>
          </p:nvSpPr>
          <p:spPr>
            <a:xfrm>
              <a:off x="76200" y="57150"/>
              <a:ext cx="660400" cy="679450"/>
            </a:xfrm>
            <a:prstGeom prst="rect">
              <a:avLst/>
            </a:prstGeom>
          </p:spPr>
          <p:txBody>
            <a:bodyPr lIns="33867" tIns="33867" rIns="33867" bIns="33867" rtlCol="0" anchor="ctr"/>
            <a:lstStyle/>
            <a:p>
              <a:pPr algn="ctr" defTabSz="609630">
                <a:lnSpc>
                  <a:spcPts val="1906"/>
                </a:lnSpc>
                <a:spcBef>
                  <a:spcPct val="0"/>
                </a:spcBef>
              </a:pPr>
              <a:endParaRPr sz="1200">
                <a:solidFill>
                  <a:prstClr val="black"/>
                </a:solidFill>
                <a:latin typeface="Calibri"/>
              </a:endParaRPr>
            </a:p>
          </p:txBody>
        </p:sp>
      </p:grpSp>
      <p:sp>
        <p:nvSpPr>
          <p:cNvPr id="40" name="Freeform 40">
            <a:extLst>
              <a:ext uri="{FF2B5EF4-FFF2-40B4-BE49-F238E27FC236}">
                <a16:creationId xmlns:a16="http://schemas.microsoft.com/office/drawing/2014/main" id="{E9045DD6-FB8C-4FB0-878C-7524D23875D0}"/>
              </a:ext>
            </a:extLst>
          </p:cNvPr>
          <p:cNvSpPr/>
          <p:nvPr/>
        </p:nvSpPr>
        <p:spPr>
          <a:xfrm>
            <a:off x="7835219" y="-4835242"/>
            <a:ext cx="6232242" cy="6232242"/>
          </a:xfrm>
          <a:custGeom>
            <a:avLst/>
            <a:gdLst/>
            <a:ahLst/>
            <a:cxnLst/>
            <a:rect l="l" t="t" r="r" b="b"/>
            <a:pathLst>
              <a:path w="9348363" h="9348363">
                <a:moveTo>
                  <a:pt x="0" y="0"/>
                </a:moveTo>
                <a:lnTo>
                  <a:pt x="9348362" y="0"/>
                </a:lnTo>
                <a:lnTo>
                  <a:pt x="9348362" y="9348362"/>
                </a:lnTo>
                <a:lnTo>
                  <a:pt x="0" y="934836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pPr defTabSz="609630"/>
            <a:endParaRPr lang="es-CO" sz="1200">
              <a:solidFill>
                <a:prstClr val="black"/>
              </a:solidFill>
              <a:latin typeface="Calibri"/>
            </a:endParaRPr>
          </a:p>
        </p:txBody>
      </p:sp>
      <p:grpSp>
        <p:nvGrpSpPr>
          <p:cNvPr id="41" name="Group 41">
            <a:extLst>
              <a:ext uri="{FF2B5EF4-FFF2-40B4-BE49-F238E27FC236}">
                <a16:creationId xmlns:a16="http://schemas.microsoft.com/office/drawing/2014/main" id="{FE8A074F-4C97-1809-6B42-54296E09E031}"/>
              </a:ext>
            </a:extLst>
          </p:cNvPr>
          <p:cNvGrpSpPr/>
          <p:nvPr/>
        </p:nvGrpSpPr>
        <p:grpSpPr>
          <a:xfrm>
            <a:off x="-603312" y="5945968"/>
            <a:ext cx="1766175" cy="1766175"/>
            <a:chOff x="0" y="0"/>
            <a:chExt cx="812800" cy="812800"/>
          </a:xfrm>
        </p:grpSpPr>
        <p:sp>
          <p:nvSpPr>
            <p:cNvPr id="42" name="Freeform 42">
              <a:extLst>
                <a:ext uri="{FF2B5EF4-FFF2-40B4-BE49-F238E27FC236}">
                  <a16:creationId xmlns:a16="http://schemas.microsoft.com/office/drawing/2014/main" id="{D996A041-66CC-D7BD-1C97-BD663C388148}"/>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60AA"/>
            </a:solidFill>
            <a:ln cap="sq">
              <a:noFill/>
              <a:prstDash val="solid"/>
              <a:miter/>
            </a:ln>
          </p:spPr>
          <p:txBody>
            <a:bodyPr/>
            <a:lstStyle/>
            <a:p>
              <a:pPr defTabSz="609630"/>
              <a:endParaRPr lang="es-CO" sz="1200">
                <a:solidFill>
                  <a:prstClr val="black"/>
                </a:solidFill>
                <a:latin typeface="Calibri"/>
              </a:endParaRPr>
            </a:p>
          </p:txBody>
        </p:sp>
        <p:sp>
          <p:nvSpPr>
            <p:cNvPr id="43" name="TextBox 43">
              <a:extLst>
                <a:ext uri="{FF2B5EF4-FFF2-40B4-BE49-F238E27FC236}">
                  <a16:creationId xmlns:a16="http://schemas.microsoft.com/office/drawing/2014/main" id="{D4A90E36-9047-DFC1-BE37-BD3B352F3852}"/>
                </a:ext>
              </a:extLst>
            </p:cNvPr>
            <p:cNvSpPr txBox="1"/>
            <p:nvPr/>
          </p:nvSpPr>
          <p:spPr>
            <a:xfrm>
              <a:off x="76200" y="57150"/>
              <a:ext cx="660400" cy="679450"/>
            </a:xfrm>
            <a:prstGeom prst="rect">
              <a:avLst/>
            </a:prstGeom>
          </p:spPr>
          <p:txBody>
            <a:bodyPr lIns="33867" tIns="33867" rIns="33867" bIns="33867" rtlCol="0" anchor="ctr"/>
            <a:lstStyle/>
            <a:p>
              <a:pPr algn="ctr" defTabSz="609630">
                <a:lnSpc>
                  <a:spcPts val="1906"/>
                </a:lnSpc>
                <a:spcBef>
                  <a:spcPct val="0"/>
                </a:spcBef>
              </a:pPr>
              <a:endParaRPr sz="1200">
                <a:solidFill>
                  <a:prstClr val="black"/>
                </a:solidFill>
                <a:latin typeface="Calibri"/>
              </a:endParaRPr>
            </a:p>
          </p:txBody>
        </p:sp>
      </p:grpSp>
      <p:pic>
        <p:nvPicPr>
          <p:cNvPr id="2" name="Picture 2">
            <a:extLst>
              <a:ext uri="{FF2B5EF4-FFF2-40B4-BE49-F238E27FC236}">
                <a16:creationId xmlns:a16="http://schemas.microsoft.com/office/drawing/2014/main" id="{FE989AE5-ADC9-5FE6-9383-402479EA990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51340" y="6379578"/>
            <a:ext cx="1044982" cy="344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22743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E94CC4-B980-79F8-4CC2-281A61D3ACA2}"/>
            </a:ext>
          </a:extLst>
        </p:cNvPr>
        <p:cNvGrpSpPr/>
        <p:nvPr/>
      </p:nvGrpSpPr>
      <p:grpSpPr>
        <a:xfrm>
          <a:off x="0" y="0"/>
          <a:ext cx="0" cy="0"/>
          <a:chOff x="0" y="0"/>
          <a:chExt cx="0" cy="0"/>
        </a:xfrm>
      </p:grpSpPr>
      <p:sp>
        <p:nvSpPr>
          <p:cNvPr id="36" name="Freeform 36">
            <a:extLst>
              <a:ext uri="{FF2B5EF4-FFF2-40B4-BE49-F238E27FC236}">
                <a16:creationId xmlns:a16="http://schemas.microsoft.com/office/drawing/2014/main" id="{3F99A87C-71CE-69B9-50AA-7DF5344BA52E}"/>
              </a:ext>
            </a:extLst>
          </p:cNvPr>
          <p:cNvSpPr/>
          <p:nvPr/>
        </p:nvSpPr>
        <p:spPr>
          <a:xfrm>
            <a:off x="14600" y="6269908"/>
            <a:ext cx="3124880" cy="3124880"/>
          </a:xfrm>
          <a:custGeom>
            <a:avLst/>
            <a:gdLst/>
            <a:ahLst/>
            <a:cxnLst/>
            <a:rect l="l" t="t" r="r" b="b"/>
            <a:pathLst>
              <a:path w="4687320" h="4687320">
                <a:moveTo>
                  <a:pt x="0" y="0"/>
                </a:moveTo>
                <a:lnTo>
                  <a:pt x="4687319" y="0"/>
                </a:lnTo>
                <a:lnTo>
                  <a:pt x="4687319" y="4687320"/>
                </a:lnTo>
                <a:lnTo>
                  <a:pt x="0" y="468732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pPr defTabSz="609630"/>
            <a:endParaRPr lang="es-CO" sz="1200">
              <a:solidFill>
                <a:prstClr val="black"/>
              </a:solidFill>
              <a:latin typeface="Calibri"/>
            </a:endParaRPr>
          </a:p>
        </p:txBody>
      </p:sp>
      <p:grpSp>
        <p:nvGrpSpPr>
          <p:cNvPr id="37" name="Group 37">
            <a:extLst>
              <a:ext uri="{FF2B5EF4-FFF2-40B4-BE49-F238E27FC236}">
                <a16:creationId xmlns:a16="http://schemas.microsoft.com/office/drawing/2014/main" id="{BD50133F-6599-6104-C785-77388655D05C}"/>
              </a:ext>
            </a:extLst>
          </p:cNvPr>
          <p:cNvGrpSpPr/>
          <p:nvPr/>
        </p:nvGrpSpPr>
        <p:grpSpPr>
          <a:xfrm>
            <a:off x="7184029" y="-2247870"/>
            <a:ext cx="2642699" cy="2642699"/>
            <a:chOff x="0" y="0"/>
            <a:chExt cx="812800" cy="812800"/>
          </a:xfrm>
        </p:grpSpPr>
        <p:sp>
          <p:nvSpPr>
            <p:cNvPr id="38" name="Freeform 38">
              <a:extLst>
                <a:ext uri="{FF2B5EF4-FFF2-40B4-BE49-F238E27FC236}">
                  <a16:creationId xmlns:a16="http://schemas.microsoft.com/office/drawing/2014/main" id="{8559DCC4-D695-AAF4-CD89-BD4956E91948}"/>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60AA"/>
            </a:solidFill>
            <a:ln cap="sq">
              <a:noFill/>
              <a:prstDash val="solid"/>
              <a:miter/>
            </a:ln>
          </p:spPr>
          <p:txBody>
            <a:bodyPr/>
            <a:lstStyle/>
            <a:p>
              <a:pPr defTabSz="609630"/>
              <a:endParaRPr lang="es-CO" sz="1200">
                <a:solidFill>
                  <a:prstClr val="black"/>
                </a:solidFill>
                <a:latin typeface="Calibri"/>
              </a:endParaRPr>
            </a:p>
          </p:txBody>
        </p:sp>
        <p:sp>
          <p:nvSpPr>
            <p:cNvPr id="39" name="TextBox 39">
              <a:extLst>
                <a:ext uri="{FF2B5EF4-FFF2-40B4-BE49-F238E27FC236}">
                  <a16:creationId xmlns:a16="http://schemas.microsoft.com/office/drawing/2014/main" id="{56EBF8E0-3C37-E5D1-4057-6A525490D57C}"/>
                </a:ext>
              </a:extLst>
            </p:cNvPr>
            <p:cNvSpPr txBox="1"/>
            <p:nvPr/>
          </p:nvSpPr>
          <p:spPr>
            <a:xfrm>
              <a:off x="76200" y="57150"/>
              <a:ext cx="660400" cy="679450"/>
            </a:xfrm>
            <a:prstGeom prst="rect">
              <a:avLst/>
            </a:prstGeom>
          </p:spPr>
          <p:txBody>
            <a:bodyPr lIns="33867" tIns="33867" rIns="33867" bIns="33867" rtlCol="0" anchor="ctr"/>
            <a:lstStyle/>
            <a:p>
              <a:pPr algn="ctr" defTabSz="609630">
                <a:lnSpc>
                  <a:spcPts val="1906"/>
                </a:lnSpc>
                <a:spcBef>
                  <a:spcPct val="0"/>
                </a:spcBef>
              </a:pPr>
              <a:endParaRPr sz="1200">
                <a:solidFill>
                  <a:prstClr val="black"/>
                </a:solidFill>
                <a:latin typeface="Calibri"/>
              </a:endParaRPr>
            </a:p>
          </p:txBody>
        </p:sp>
      </p:grpSp>
      <p:sp>
        <p:nvSpPr>
          <p:cNvPr id="40" name="Freeform 40">
            <a:extLst>
              <a:ext uri="{FF2B5EF4-FFF2-40B4-BE49-F238E27FC236}">
                <a16:creationId xmlns:a16="http://schemas.microsoft.com/office/drawing/2014/main" id="{E9045DD6-FB8C-4FB0-878C-7524D23875D0}"/>
              </a:ext>
            </a:extLst>
          </p:cNvPr>
          <p:cNvSpPr/>
          <p:nvPr/>
        </p:nvSpPr>
        <p:spPr>
          <a:xfrm>
            <a:off x="7835219" y="-4835242"/>
            <a:ext cx="6232242" cy="6232242"/>
          </a:xfrm>
          <a:custGeom>
            <a:avLst/>
            <a:gdLst/>
            <a:ahLst/>
            <a:cxnLst/>
            <a:rect l="l" t="t" r="r" b="b"/>
            <a:pathLst>
              <a:path w="9348363" h="9348363">
                <a:moveTo>
                  <a:pt x="0" y="0"/>
                </a:moveTo>
                <a:lnTo>
                  <a:pt x="9348362" y="0"/>
                </a:lnTo>
                <a:lnTo>
                  <a:pt x="9348362" y="9348362"/>
                </a:lnTo>
                <a:lnTo>
                  <a:pt x="0" y="934836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pPr defTabSz="609630"/>
            <a:endParaRPr lang="es-CO" sz="1200">
              <a:solidFill>
                <a:prstClr val="black"/>
              </a:solidFill>
              <a:latin typeface="Calibri"/>
            </a:endParaRPr>
          </a:p>
        </p:txBody>
      </p:sp>
      <p:grpSp>
        <p:nvGrpSpPr>
          <p:cNvPr id="41" name="Group 41">
            <a:extLst>
              <a:ext uri="{FF2B5EF4-FFF2-40B4-BE49-F238E27FC236}">
                <a16:creationId xmlns:a16="http://schemas.microsoft.com/office/drawing/2014/main" id="{FE8A074F-4C97-1809-6B42-54296E09E031}"/>
              </a:ext>
            </a:extLst>
          </p:cNvPr>
          <p:cNvGrpSpPr/>
          <p:nvPr/>
        </p:nvGrpSpPr>
        <p:grpSpPr>
          <a:xfrm>
            <a:off x="-603312" y="5945968"/>
            <a:ext cx="1766175" cy="1766175"/>
            <a:chOff x="0" y="0"/>
            <a:chExt cx="812800" cy="812800"/>
          </a:xfrm>
        </p:grpSpPr>
        <p:sp>
          <p:nvSpPr>
            <p:cNvPr id="42" name="Freeform 42">
              <a:extLst>
                <a:ext uri="{FF2B5EF4-FFF2-40B4-BE49-F238E27FC236}">
                  <a16:creationId xmlns:a16="http://schemas.microsoft.com/office/drawing/2014/main" id="{D996A041-66CC-D7BD-1C97-BD663C388148}"/>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60AA"/>
            </a:solidFill>
            <a:ln cap="sq">
              <a:noFill/>
              <a:prstDash val="solid"/>
              <a:miter/>
            </a:ln>
          </p:spPr>
          <p:txBody>
            <a:bodyPr/>
            <a:lstStyle/>
            <a:p>
              <a:pPr defTabSz="609630"/>
              <a:endParaRPr lang="es-CO" sz="1200">
                <a:solidFill>
                  <a:prstClr val="black"/>
                </a:solidFill>
                <a:latin typeface="Calibri"/>
              </a:endParaRPr>
            </a:p>
          </p:txBody>
        </p:sp>
        <p:sp>
          <p:nvSpPr>
            <p:cNvPr id="43" name="TextBox 43">
              <a:extLst>
                <a:ext uri="{FF2B5EF4-FFF2-40B4-BE49-F238E27FC236}">
                  <a16:creationId xmlns:a16="http://schemas.microsoft.com/office/drawing/2014/main" id="{D4A90E36-9047-DFC1-BE37-BD3B352F3852}"/>
                </a:ext>
              </a:extLst>
            </p:cNvPr>
            <p:cNvSpPr txBox="1"/>
            <p:nvPr/>
          </p:nvSpPr>
          <p:spPr>
            <a:xfrm>
              <a:off x="76200" y="57150"/>
              <a:ext cx="660400" cy="679450"/>
            </a:xfrm>
            <a:prstGeom prst="rect">
              <a:avLst/>
            </a:prstGeom>
          </p:spPr>
          <p:txBody>
            <a:bodyPr lIns="33867" tIns="33867" rIns="33867" bIns="33867" rtlCol="0" anchor="ctr"/>
            <a:lstStyle/>
            <a:p>
              <a:pPr algn="ctr" defTabSz="609630">
                <a:lnSpc>
                  <a:spcPts val="1906"/>
                </a:lnSpc>
                <a:spcBef>
                  <a:spcPct val="0"/>
                </a:spcBef>
              </a:pPr>
              <a:endParaRPr sz="1200">
                <a:solidFill>
                  <a:prstClr val="black"/>
                </a:solidFill>
                <a:latin typeface="Calibri"/>
              </a:endParaRPr>
            </a:p>
          </p:txBody>
        </p:sp>
      </p:grpSp>
      <p:pic>
        <p:nvPicPr>
          <p:cNvPr id="2" name="Picture 2">
            <a:extLst>
              <a:ext uri="{FF2B5EF4-FFF2-40B4-BE49-F238E27FC236}">
                <a16:creationId xmlns:a16="http://schemas.microsoft.com/office/drawing/2014/main" id="{FE989AE5-ADC9-5FE6-9383-402479EA990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51340" y="6379578"/>
            <a:ext cx="1044982" cy="344926"/>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A7EB54B1-3D32-E4F6-857B-00F700143BEE}"/>
              </a:ext>
            </a:extLst>
          </p:cNvPr>
          <p:cNvSpPr txBox="1"/>
          <p:nvPr/>
        </p:nvSpPr>
        <p:spPr>
          <a:xfrm>
            <a:off x="1010587" y="1596756"/>
            <a:ext cx="10170825" cy="4185761"/>
          </a:xfrm>
          <a:prstGeom prst="rect">
            <a:avLst/>
          </a:prstGeom>
          <a:noFill/>
        </p:spPr>
        <p:txBody>
          <a:bodyPr wrap="square">
            <a:spAutoFit/>
          </a:bodyPr>
          <a:lstStyle/>
          <a:p>
            <a:pPr marL="285750" indent="-285750">
              <a:buFont typeface="Arial" panose="020B0604020202020204" pitchFamily="34" charset="0"/>
              <a:buChar char="•"/>
            </a:pPr>
            <a:r>
              <a:rPr lang="es-ES" sz="1400" dirty="0">
                <a:latin typeface="Century Gothic" panose="020B0502020202020204" pitchFamily="34" charset="0"/>
              </a:rPr>
              <a:t>Dentro del análisis </a:t>
            </a:r>
            <a:r>
              <a:rPr lang="es-ES" sz="1400" dirty="0" err="1">
                <a:latin typeface="Century Gothic" panose="020B0502020202020204" pitchFamily="34" charset="0"/>
              </a:rPr>
              <a:t>univariado</a:t>
            </a:r>
            <a:r>
              <a:rPr lang="es-ES" sz="1400" dirty="0">
                <a:latin typeface="Century Gothic" panose="020B0502020202020204" pitchFamily="34" charset="0"/>
              </a:rPr>
              <a:t> se pudo evidenciar variables con presencia de valores nulos, pero es preocupante la cantidad de datos atípicos encontrados especialmente en las variables numéricas, donde se encontraron valores por fuera de los parámetros por fuera del funcionamiento del negocio. Por tanto, se recomienda revisar la manera en que se está realizando la recolección de la información con el fin de tener una mejor calidad de la DATA. </a:t>
            </a:r>
          </a:p>
          <a:p>
            <a:pPr marL="285750" indent="-285750">
              <a:buFont typeface="Arial" panose="020B0604020202020204" pitchFamily="34" charset="0"/>
              <a:buChar char="•"/>
            </a:pPr>
            <a:endParaRPr lang="es-ES" sz="1400" dirty="0">
              <a:latin typeface="Century Gothic" panose="020B0502020202020204" pitchFamily="34" charset="0"/>
            </a:endParaRPr>
          </a:p>
          <a:p>
            <a:pPr marL="285750" indent="-285750">
              <a:buFont typeface="Arial" panose="020B0604020202020204" pitchFamily="34" charset="0"/>
              <a:buChar char="•"/>
            </a:pPr>
            <a:r>
              <a:rPr lang="es-ES" sz="1400" dirty="0">
                <a:latin typeface="Century Gothic" panose="020B0502020202020204" pitchFamily="34" charset="0"/>
              </a:rPr>
              <a:t>Dentro de la información analizada la de mayor relevancia es la agricultura (Aproximada mente 3 de cada 10 clientes se encuentran en este sector). Adicionalmente no existe una diferencia marcada entre género en cuanto a solicitud y desembolso se créditos. Otro factor relevante detectado es que 5 de cada 10 cliente tiene casa propia y no esta hipotecada en el sistema financiero. </a:t>
            </a:r>
          </a:p>
          <a:p>
            <a:pPr marL="285750" indent="-285750">
              <a:buFont typeface="Arial" panose="020B0604020202020204" pitchFamily="34" charset="0"/>
              <a:buChar char="•"/>
            </a:pPr>
            <a:endParaRPr lang="es-ES" sz="1400" dirty="0">
              <a:latin typeface="Century Gothic" panose="020B0502020202020204" pitchFamily="34" charset="0"/>
            </a:endParaRPr>
          </a:p>
          <a:p>
            <a:pPr marL="285750" indent="-285750">
              <a:buFont typeface="Arial" panose="020B0604020202020204" pitchFamily="34" charset="0"/>
              <a:buChar char="•"/>
            </a:pPr>
            <a:r>
              <a:rPr lang="es-ES" sz="1400" dirty="0">
                <a:latin typeface="Century Gothic" panose="020B0502020202020204" pitchFamily="34" charset="0"/>
              </a:rPr>
              <a:t>Los créditos colocados en esta entidad están en promedió de monto de $5.300.000,00 con plazos promedios de 18 meses y tasa promedio de 51% EA la edad de los clientes está en 40 años.</a:t>
            </a:r>
          </a:p>
          <a:p>
            <a:pPr marL="285750" indent="-285750">
              <a:buFont typeface="Arial" panose="020B0604020202020204" pitchFamily="34" charset="0"/>
              <a:buChar char="•"/>
            </a:pPr>
            <a:endParaRPr lang="es-ES" sz="1400" dirty="0">
              <a:latin typeface="Century Gothic" panose="020B0502020202020204" pitchFamily="34" charset="0"/>
            </a:endParaRPr>
          </a:p>
          <a:p>
            <a:pPr marL="285750" indent="-285750">
              <a:buFont typeface="Arial" panose="020B0604020202020204" pitchFamily="34" charset="0"/>
              <a:buChar char="•"/>
            </a:pPr>
            <a:r>
              <a:rPr lang="es-ES" sz="1400" b="1" dirty="0">
                <a:highlight>
                  <a:srgbClr val="00FFFF"/>
                </a:highlight>
                <a:latin typeface="Century Gothic" panose="020B0502020202020204" pitchFamily="34" charset="0"/>
              </a:rPr>
              <a:t>Respuesta SMART: </a:t>
            </a:r>
            <a:r>
              <a:rPr lang="es-ES" sz="1400" dirty="0">
                <a:latin typeface="Century Gothic" panose="020B0502020202020204" pitchFamily="34" charset="0"/>
              </a:rPr>
              <a:t>No se evidencio un variable que tenga una fuerte correlación dentro de las analizadas, a pesar de tener un modelo  de clasificación, el análisis de correlación no evidencio variables con fuerte correlación que explique la propensión e incluso, el modelo a pesar de su </a:t>
            </a:r>
            <a:r>
              <a:rPr lang="es-ES" sz="1400" dirty="0" err="1">
                <a:latin typeface="Century Gothic" panose="020B0502020202020204" pitchFamily="34" charset="0"/>
              </a:rPr>
              <a:t>accuracy</a:t>
            </a:r>
            <a:r>
              <a:rPr lang="es-ES" sz="1400" dirty="0">
                <a:latin typeface="Century Gothic" panose="020B0502020202020204" pitchFamily="34" charset="0"/>
              </a:rPr>
              <a:t> no logra clasificar correctamente los clientes propensos a mora, dado que le </a:t>
            </a:r>
            <a:r>
              <a:rPr lang="es-ES" sz="1400" dirty="0" err="1">
                <a:latin typeface="Century Gothic" panose="020B0502020202020204" pitchFamily="34" charset="0"/>
              </a:rPr>
              <a:t>dataset</a:t>
            </a:r>
            <a:r>
              <a:rPr lang="es-ES" sz="1400" dirty="0">
                <a:latin typeface="Century Gothic" panose="020B0502020202020204" pitchFamily="34" charset="0"/>
              </a:rPr>
              <a:t> no contenía Sifuentes casos, es pertinente recolectar una mayor cantidad de muestra de clientes en mora.</a:t>
            </a:r>
            <a:endParaRPr lang="es-CO" sz="1400" dirty="0">
              <a:latin typeface="Century Gothic" panose="020B0502020202020204" pitchFamily="34" charset="0"/>
            </a:endParaRPr>
          </a:p>
        </p:txBody>
      </p:sp>
    </p:spTree>
    <p:extLst>
      <p:ext uri="{BB962C8B-B14F-4D97-AF65-F5344CB8AC3E}">
        <p14:creationId xmlns:p14="http://schemas.microsoft.com/office/powerpoint/2010/main" val="1423656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E94CC4-B980-79F8-4CC2-281A61D3ACA2}"/>
            </a:ext>
          </a:extLst>
        </p:cNvPr>
        <p:cNvGrpSpPr/>
        <p:nvPr/>
      </p:nvGrpSpPr>
      <p:grpSpPr>
        <a:xfrm>
          <a:off x="0" y="0"/>
          <a:ext cx="0" cy="0"/>
          <a:chOff x="0" y="0"/>
          <a:chExt cx="0" cy="0"/>
        </a:xfrm>
      </p:grpSpPr>
      <p:sp>
        <p:nvSpPr>
          <p:cNvPr id="19" name="TextBox 19">
            <a:extLst>
              <a:ext uri="{FF2B5EF4-FFF2-40B4-BE49-F238E27FC236}">
                <a16:creationId xmlns:a16="http://schemas.microsoft.com/office/drawing/2014/main" id="{2F446ED2-BC0D-3FFB-159E-BFE712729AB4}"/>
              </a:ext>
            </a:extLst>
          </p:cNvPr>
          <p:cNvSpPr txBox="1"/>
          <p:nvPr/>
        </p:nvSpPr>
        <p:spPr>
          <a:xfrm>
            <a:off x="850309" y="2992064"/>
            <a:ext cx="10101031" cy="677108"/>
          </a:xfrm>
          <a:prstGeom prst="rect">
            <a:avLst/>
          </a:prstGeom>
        </p:spPr>
        <p:txBody>
          <a:bodyPr wrap="square" lIns="0" tIns="0" rIns="0" bIns="0" rtlCol="0" anchor="t">
            <a:spAutoFit/>
          </a:bodyPr>
          <a:lstStyle/>
          <a:p>
            <a:pPr algn="ctr" defTabSz="609630">
              <a:spcBef>
                <a:spcPct val="0"/>
              </a:spcBef>
            </a:pPr>
            <a:r>
              <a:rPr lang="es-MX" sz="4400" b="1" spc="138" dirty="0">
                <a:solidFill>
                  <a:schemeClr val="tx2">
                    <a:lumMod val="50000"/>
                  </a:schemeClr>
                </a:solidFill>
                <a:latin typeface="Century Gothic" panose="020B0502020202020204" pitchFamily="34" charset="0"/>
              </a:rPr>
              <a:t>I. Contexto del problema</a:t>
            </a:r>
            <a:endParaRPr lang="en-US" sz="4400" b="1" spc="138" dirty="0">
              <a:solidFill>
                <a:schemeClr val="tx2">
                  <a:lumMod val="50000"/>
                </a:schemeClr>
              </a:solidFill>
              <a:latin typeface="Century Gothic" panose="020B0502020202020204" pitchFamily="34" charset="0"/>
            </a:endParaRPr>
          </a:p>
        </p:txBody>
      </p:sp>
      <p:sp>
        <p:nvSpPr>
          <p:cNvPr id="36" name="Freeform 36">
            <a:extLst>
              <a:ext uri="{FF2B5EF4-FFF2-40B4-BE49-F238E27FC236}">
                <a16:creationId xmlns:a16="http://schemas.microsoft.com/office/drawing/2014/main" id="{3F99A87C-71CE-69B9-50AA-7DF5344BA52E}"/>
              </a:ext>
            </a:extLst>
          </p:cNvPr>
          <p:cNvSpPr/>
          <p:nvPr/>
        </p:nvSpPr>
        <p:spPr>
          <a:xfrm>
            <a:off x="14600" y="6269908"/>
            <a:ext cx="3124880" cy="3124880"/>
          </a:xfrm>
          <a:custGeom>
            <a:avLst/>
            <a:gdLst/>
            <a:ahLst/>
            <a:cxnLst/>
            <a:rect l="l" t="t" r="r" b="b"/>
            <a:pathLst>
              <a:path w="4687320" h="4687320">
                <a:moveTo>
                  <a:pt x="0" y="0"/>
                </a:moveTo>
                <a:lnTo>
                  <a:pt x="4687319" y="0"/>
                </a:lnTo>
                <a:lnTo>
                  <a:pt x="4687319" y="4687320"/>
                </a:lnTo>
                <a:lnTo>
                  <a:pt x="0" y="468732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pPr defTabSz="609630"/>
            <a:endParaRPr lang="es-CO" sz="1200">
              <a:solidFill>
                <a:prstClr val="black"/>
              </a:solidFill>
              <a:latin typeface="Calibri"/>
            </a:endParaRPr>
          </a:p>
        </p:txBody>
      </p:sp>
      <p:grpSp>
        <p:nvGrpSpPr>
          <p:cNvPr id="37" name="Group 37">
            <a:extLst>
              <a:ext uri="{FF2B5EF4-FFF2-40B4-BE49-F238E27FC236}">
                <a16:creationId xmlns:a16="http://schemas.microsoft.com/office/drawing/2014/main" id="{BD50133F-6599-6104-C785-77388655D05C}"/>
              </a:ext>
            </a:extLst>
          </p:cNvPr>
          <p:cNvGrpSpPr/>
          <p:nvPr/>
        </p:nvGrpSpPr>
        <p:grpSpPr>
          <a:xfrm>
            <a:off x="7184029" y="-2247870"/>
            <a:ext cx="2642699" cy="2642699"/>
            <a:chOff x="0" y="0"/>
            <a:chExt cx="812800" cy="812800"/>
          </a:xfrm>
        </p:grpSpPr>
        <p:sp>
          <p:nvSpPr>
            <p:cNvPr id="38" name="Freeform 38">
              <a:extLst>
                <a:ext uri="{FF2B5EF4-FFF2-40B4-BE49-F238E27FC236}">
                  <a16:creationId xmlns:a16="http://schemas.microsoft.com/office/drawing/2014/main" id="{8559DCC4-D695-AAF4-CD89-BD4956E91948}"/>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60AA"/>
            </a:solidFill>
            <a:ln cap="sq">
              <a:noFill/>
              <a:prstDash val="solid"/>
              <a:miter/>
            </a:ln>
          </p:spPr>
          <p:txBody>
            <a:bodyPr/>
            <a:lstStyle/>
            <a:p>
              <a:pPr defTabSz="609630"/>
              <a:endParaRPr lang="es-CO" sz="1200">
                <a:solidFill>
                  <a:prstClr val="black"/>
                </a:solidFill>
                <a:latin typeface="Calibri"/>
              </a:endParaRPr>
            </a:p>
          </p:txBody>
        </p:sp>
        <p:sp>
          <p:nvSpPr>
            <p:cNvPr id="39" name="TextBox 39">
              <a:extLst>
                <a:ext uri="{FF2B5EF4-FFF2-40B4-BE49-F238E27FC236}">
                  <a16:creationId xmlns:a16="http://schemas.microsoft.com/office/drawing/2014/main" id="{56EBF8E0-3C37-E5D1-4057-6A525490D57C}"/>
                </a:ext>
              </a:extLst>
            </p:cNvPr>
            <p:cNvSpPr txBox="1"/>
            <p:nvPr/>
          </p:nvSpPr>
          <p:spPr>
            <a:xfrm>
              <a:off x="76200" y="57150"/>
              <a:ext cx="660400" cy="679450"/>
            </a:xfrm>
            <a:prstGeom prst="rect">
              <a:avLst/>
            </a:prstGeom>
          </p:spPr>
          <p:txBody>
            <a:bodyPr lIns="33867" tIns="33867" rIns="33867" bIns="33867" rtlCol="0" anchor="ctr"/>
            <a:lstStyle/>
            <a:p>
              <a:pPr algn="ctr" defTabSz="609630">
                <a:lnSpc>
                  <a:spcPts val="1906"/>
                </a:lnSpc>
                <a:spcBef>
                  <a:spcPct val="0"/>
                </a:spcBef>
              </a:pPr>
              <a:endParaRPr sz="1200">
                <a:solidFill>
                  <a:prstClr val="black"/>
                </a:solidFill>
                <a:latin typeface="Calibri"/>
              </a:endParaRPr>
            </a:p>
          </p:txBody>
        </p:sp>
      </p:grpSp>
      <p:sp>
        <p:nvSpPr>
          <p:cNvPr id="40" name="Freeform 40">
            <a:extLst>
              <a:ext uri="{FF2B5EF4-FFF2-40B4-BE49-F238E27FC236}">
                <a16:creationId xmlns:a16="http://schemas.microsoft.com/office/drawing/2014/main" id="{E9045DD6-FB8C-4FB0-878C-7524D23875D0}"/>
              </a:ext>
            </a:extLst>
          </p:cNvPr>
          <p:cNvSpPr/>
          <p:nvPr/>
        </p:nvSpPr>
        <p:spPr>
          <a:xfrm>
            <a:off x="7835219" y="-4835242"/>
            <a:ext cx="6232242" cy="6232242"/>
          </a:xfrm>
          <a:custGeom>
            <a:avLst/>
            <a:gdLst/>
            <a:ahLst/>
            <a:cxnLst/>
            <a:rect l="l" t="t" r="r" b="b"/>
            <a:pathLst>
              <a:path w="9348363" h="9348363">
                <a:moveTo>
                  <a:pt x="0" y="0"/>
                </a:moveTo>
                <a:lnTo>
                  <a:pt x="9348362" y="0"/>
                </a:lnTo>
                <a:lnTo>
                  <a:pt x="9348362" y="9348362"/>
                </a:lnTo>
                <a:lnTo>
                  <a:pt x="0" y="934836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pPr defTabSz="609630"/>
            <a:endParaRPr lang="es-CO" sz="1200">
              <a:solidFill>
                <a:prstClr val="black"/>
              </a:solidFill>
              <a:latin typeface="Calibri"/>
            </a:endParaRPr>
          </a:p>
        </p:txBody>
      </p:sp>
      <p:grpSp>
        <p:nvGrpSpPr>
          <p:cNvPr id="41" name="Group 41">
            <a:extLst>
              <a:ext uri="{FF2B5EF4-FFF2-40B4-BE49-F238E27FC236}">
                <a16:creationId xmlns:a16="http://schemas.microsoft.com/office/drawing/2014/main" id="{FE8A074F-4C97-1809-6B42-54296E09E031}"/>
              </a:ext>
            </a:extLst>
          </p:cNvPr>
          <p:cNvGrpSpPr/>
          <p:nvPr/>
        </p:nvGrpSpPr>
        <p:grpSpPr>
          <a:xfrm>
            <a:off x="-603312" y="5945968"/>
            <a:ext cx="1766175" cy="1766175"/>
            <a:chOff x="0" y="0"/>
            <a:chExt cx="812800" cy="812800"/>
          </a:xfrm>
        </p:grpSpPr>
        <p:sp>
          <p:nvSpPr>
            <p:cNvPr id="42" name="Freeform 42">
              <a:extLst>
                <a:ext uri="{FF2B5EF4-FFF2-40B4-BE49-F238E27FC236}">
                  <a16:creationId xmlns:a16="http://schemas.microsoft.com/office/drawing/2014/main" id="{D996A041-66CC-D7BD-1C97-BD663C388148}"/>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60AA"/>
            </a:solidFill>
            <a:ln cap="sq">
              <a:noFill/>
              <a:prstDash val="solid"/>
              <a:miter/>
            </a:ln>
          </p:spPr>
          <p:txBody>
            <a:bodyPr/>
            <a:lstStyle/>
            <a:p>
              <a:pPr defTabSz="609630"/>
              <a:endParaRPr lang="es-CO" sz="1200">
                <a:solidFill>
                  <a:prstClr val="black"/>
                </a:solidFill>
                <a:latin typeface="Calibri"/>
              </a:endParaRPr>
            </a:p>
          </p:txBody>
        </p:sp>
        <p:sp>
          <p:nvSpPr>
            <p:cNvPr id="43" name="TextBox 43">
              <a:extLst>
                <a:ext uri="{FF2B5EF4-FFF2-40B4-BE49-F238E27FC236}">
                  <a16:creationId xmlns:a16="http://schemas.microsoft.com/office/drawing/2014/main" id="{D4A90E36-9047-DFC1-BE37-BD3B352F3852}"/>
                </a:ext>
              </a:extLst>
            </p:cNvPr>
            <p:cNvSpPr txBox="1"/>
            <p:nvPr/>
          </p:nvSpPr>
          <p:spPr>
            <a:xfrm>
              <a:off x="76200" y="57150"/>
              <a:ext cx="660400" cy="679450"/>
            </a:xfrm>
            <a:prstGeom prst="rect">
              <a:avLst/>
            </a:prstGeom>
          </p:spPr>
          <p:txBody>
            <a:bodyPr lIns="33867" tIns="33867" rIns="33867" bIns="33867" rtlCol="0" anchor="ctr"/>
            <a:lstStyle/>
            <a:p>
              <a:pPr algn="ctr" defTabSz="609630">
                <a:lnSpc>
                  <a:spcPts val="1906"/>
                </a:lnSpc>
                <a:spcBef>
                  <a:spcPct val="0"/>
                </a:spcBef>
              </a:pPr>
              <a:endParaRPr sz="1200">
                <a:solidFill>
                  <a:prstClr val="black"/>
                </a:solidFill>
                <a:latin typeface="Calibri"/>
              </a:endParaRPr>
            </a:p>
          </p:txBody>
        </p:sp>
      </p:grpSp>
      <p:pic>
        <p:nvPicPr>
          <p:cNvPr id="2" name="Picture 2">
            <a:extLst>
              <a:ext uri="{FF2B5EF4-FFF2-40B4-BE49-F238E27FC236}">
                <a16:creationId xmlns:a16="http://schemas.microsoft.com/office/drawing/2014/main" id="{FE989AE5-ADC9-5FE6-9383-402479EA990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51340" y="6379578"/>
            <a:ext cx="1044982" cy="344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5583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E94CC4-B980-79F8-4CC2-281A61D3ACA2}"/>
            </a:ext>
          </a:extLst>
        </p:cNvPr>
        <p:cNvGrpSpPr/>
        <p:nvPr/>
      </p:nvGrpSpPr>
      <p:grpSpPr>
        <a:xfrm>
          <a:off x="0" y="0"/>
          <a:ext cx="0" cy="0"/>
          <a:chOff x="0" y="0"/>
          <a:chExt cx="0" cy="0"/>
        </a:xfrm>
      </p:grpSpPr>
      <p:pic>
        <p:nvPicPr>
          <p:cNvPr id="1026" name="Picture 2" descr="Concepto de quiebra dibujado a mano">
            <a:extLst>
              <a:ext uri="{FF2B5EF4-FFF2-40B4-BE49-F238E27FC236}">
                <a16:creationId xmlns:a16="http://schemas.microsoft.com/office/drawing/2014/main" id="{BEDE444A-843F-0F76-CB03-E6AC4F3993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2525" y="1701839"/>
            <a:ext cx="4372900" cy="4372900"/>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9">
            <a:extLst>
              <a:ext uri="{FF2B5EF4-FFF2-40B4-BE49-F238E27FC236}">
                <a16:creationId xmlns:a16="http://schemas.microsoft.com/office/drawing/2014/main" id="{2F446ED2-BC0D-3FFB-159E-BFE712729AB4}"/>
              </a:ext>
            </a:extLst>
          </p:cNvPr>
          <p:cNvSpPr txBox="1"/>
          <p:nvPr/>
        </p:nvSpPr>
        <p:spPr>
          <a:xfrm>
            <a:off x="443451" y="3991361"/>
            <a:ext cx="7487497" cy="492443"/>
          </a:xfrm>
          <a:prstGeom prst="rect">
            <a:avLst/>
          </a:prstGeom>
        </p:spPr>
        <p:txBody>
          <a:bodyPr wrap="square" lIns="0" tIns="0" rIns="0" bIns="0" rtlCol="0" anchor="t">
            <a:spAutoFit/>
          </a:bodyPr>
          <a:lstStyle/>
          <a:p>
            <a:pPr defTabSz="609630">
              <a:spcBef>
                <a:spcPct val="0"/>
              </a:spcBef>
            </a:pPr>
            <a:r>
              <a:rPr lang="es-ES" sz="3200" b="1" dirty="0">
                <a:solidFill>
                  <a:schemeClr val="tx2">
                    <a:lumMod val="75000"/>
                  </a:schemeClr>
                </a:solidFill>
                <a:effectLst/>
                <a:latin typeface="Century Gothic" panose="020B0502020202020204" pitchFamily="34" charset="0"/>
              </a:rPr>
              <a:t>Pregunta Smart</a:t>
            </a:r>
            <a:endParaRPr lang="en-US" sz="3200" b="1" spc="138" dirty="0">
              <a:solidFill>
                <a:schemeClr val="tx2">
                  <a:lumMod val="75000"/>
                </a:schemeClr>
              </a:solidFill>
              <a:latin typeface="Century Gothic" panose="020B0502020202020204" pitchFamily="34" charset="0"/>
            </a:endParaRPr>
          </a:p>
        </p:txBody>
      </p:sp>
      <p:sp>
        <p:nvSpPr>
          <p:cNvPr id="36" name="Freeform 36">
            <a:extLst>
              <a:ext uri="{FF2B5EF4-FFF2-40B4-BE49-F238E27FC236}">
                <a16:creationId xmlns:a16="http://schemas.microsoft.com/office/drawing/2014/main" id="{3F99A87C-71CE-69B9-50AA-7DF5344BA52E}"/>
              </a:ext>
            </a:extLst>
          </p:cNvPr>
          <p:cNvSpPr/>
          <p:nvPr/>
        </p:nvSpPr>
        <p:spPr>
          <a:xfrm>
            <a:off x="14600" y="6269908"/>
            <a:ext cx="3124880" cy="3124880"/>
          </a:xfrm>
          <a:custGeom>
            <a:avLst/>
            <a:gdLst/>
            <a:ahLst/>
            <a:cxnLst/>
            <a:rect l="l" t="t" r="r" b="b"/>
            <a:pathLst>
              <a:path w="4687320" h="4687320">
                <a:moveTo>
                  <a:pt x="0" y="0"/>
                </a:moveTo>
                <a:lnTo>
                  <a:pt x="4687319" y="0"/>
                </a:lnTo>
                <a:lnTo>
                  <a:pt x="4687319" y="4687320"/>
                </a:lnTo>
                <a:lnTo>
                  <a:pt x="0" y="468732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defTabSz="609630"/>
            <a:endParaRPr lang="es-CO" sz="1200">
              <a:solidFill>
                <a:prstClr val="black"/>
              </a:solidFill>
              <a:latin typeface="Calibri"/>
            </a:endParaRPr>
          </a:p>
        </p:txBody>
      </p:sp>
      <p:grpSp>
        <p:nvGrpSpPr>
          <p:cNvPr id="37" name="Group 37">
            <a:extLst>
              <a:ext uri="{FF2B5EF4-FFF2-40B4-BE49-F238E27FC236}">
                <a16:creationId xmlns:a16="http://schemas.microsoft.com/office/drawing/2014/main" id="{BD50133F-6599-6104-C785-77388655D05C}"/>
              </a:ext>
            </a:extLst>
          </p:cNvPr>
          <p:cNvGrpSpPr/>
          <p:nvPr/>
        </p:nvGrpSpPr>
        <p:grpSpPr>
          <a:xfrm>
            <a:off x="7184029" y="-2247870"/>
            <a:ext cx="2642699" cy="2642699"/>
            <a:chOff x="0" y="0"/>
            <a:chExt cx="812800" cy="812800"/>
          </a:xfrm>
        </p:grpSpPr>
        <p:sp>
          <p:nvSpPr>
            <p:cNvPr id="38" name="Freeform 38">
              <a:extLst>
                <a:ext uri="{FF2B5EF4-FFF2-40B4-BE49-F238E27FC236}">
                  <a16:creationId xmlns:a16="http://schemas.microsoft.com/office/drawing/2014/main" id="{8559DCC4-D695-AAF4-CD89-BD4956E91948}"/>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60AA"/>
            </a:solidFill>
            <a:ln cap="sq">
              <a:noFill/>
              <a:prstDash val="solid"/>
              <a:miter/>
            </a:ln>
          </p:spPr>
          <p:txBody>
            <a:bodyPr/>
            <a:lstStyle/>
            <a:p>
              <a:pPr defTabSz="609630"/>
              <a:endParaRPr lang="es-CO" sz="1200">
                <a:solidFill>
                  <a:prstClr val="black"/>
                </a:solidFill>
                <a:latin typeface="Calibri"/>
              </a:endParaRPr>
            </a:p>
          </p:txBody>
        </p:sp>
        <p:sp>
          <p:nvSpPr>
            <p:cNvPr id="39" name="TextBox 39">
              <a:extLst>
                <a:ext uri="{FF2B5EF4-FFF2-40B4-BE49-F238E27FC236}">
                  <a16:creationId xmlns:a16="http://schemas.microsoft.com/office/drawing/2014/main" id="{56EBF8E0-3C37-E5D1-4057-6A525490D57C}"/>
                </a:ext>
              </a:extLst>
            </p:cNvPr>
            <p:cNvSpPr txBox="1"/>
            <p:nvPr/>
          </p:nvSpPr>
          <p:spPr>
            <a:xfrm>
              <a:off x="76200" y="57150"/>
              <a:ext cx="660400" cy="679450"/>
            </a:xfrm>
            <a:prstGeom prst="rect">
              <a:avLst/>
            </a:prstGeom>
          </p:spPr>
          <p:txBody>
            <a:bodyPr lIns="33867" tIns="33867" rIns="33867" bIns="33867" rtlCol="0" anchor="ctr"/>
            <a:lstStyle/>
            <a:p>
              <a:pPr algn="ctr" defTabSz="609630">
                <a:lnSpc>
                  <a:spcPts val="1906"/>
                </a:lnSpc>
                <a:spcBef>
                  <a:spcPct val="0"/>
                </a:spcBef>
              </a:pPr>
              <a:endParaRPr sz="1200">
                <a:solidFill>
                  <a:prstClr val="black"/>
                </a:solidFill>
                <a:latin typeface="Calibri"/>
              </a:endParaRPr>
            </a:p>
          </p:txBody>
        </p:sp>
      </p:grpSp>
      <p:sp>
        <p:nvSpPr>
          <p:cNvPr id="40" name="Freeform 40">
            <a:extLst>
              <a:ext uri="{FF2B5EF4-FFF2-40B4-BE49-F238E27FC236}">
                <a16:creationId xmlns:a16="http://schemas.microsoft.com/office/drawing/2014/main" id="{E9045DD6-FB8C-4FB0-878C-7524D23875D0}"/>
              </a:ext>
            </a:extLst>
          </p:cNvPr>
          <p:cNvSpPr/>
          <p:nvPr/>
        </p:nvSpPr>
        <p:spPr>
          <a:xfrm>
            <a:off x="7835219" y="-4835242"/>
            <a:ext cx="6232242" cy="6232242"/>
          </a:xfrm>
          <a:custGeom>
            <a:avLst/>
            <a:gdLst/>
            <a:ahLst/>
            <a:cxnLst/>
            <a:rect l="l" t="t" r="r" b="b"/>
            <a:pathLst>
              <a:path w="9348363" h="9348363">
                <a:moveTo>
                  <a:pt x="0" y="0"/>
                </a:moveTo>
                <a:lnTo>
                  <a:pt x="9348362" y="0"/>
                </a:lnTo>
                <a:lnTo>
                  <a:pt x="9348362" y="9348362"/>
                </a:lnTo>
                <a:lnTo>
                  <a:pt x="0" y="934836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defTabSz="609630"/>
            <a:endParaRPr lang="es-CO" sz="1200">
              <a:solidFill>
                <a:prstClr val="black"/>
              </a:solidFill>
              <a:latin typeface="Calibri"/>
            </a:endParaRPr>
          </a:p>
        </p:txBody>
      </p:sp>
      <p:grpSp>
        <p:nvGrpSpPr>
          <p:cNvPr id="41" name="Group 41">
            <a:extLst>
              <a:ext uri="{FF2B5EF4-FFF2-40B4-BE49-F238E27FC236}">
                <a16:creationId xmlns:a16="http://schemas.microsoft.com/office/drawing/2014/main" id="{FE8A074F-4C97-1809-6B42-54296E09E031}"/>
              </a:ext>
            </a:extLst>
          </p:cNvPr>
          <p:cNvGrpSpPr/>
          <p:nvPr/>
        </p:nvGrpSpPr>
        <p:grpSpPr>
          <a:xfrm>
            <a:off x="-603312" y="5945968"/>
            <a:ext cx="1766175" cy="1766175"/>
            <a:chOff x="0" y="0"/>
            <a:chExt cx="812800" cy="812800"/>
          </a:xfrm>
        </p:grpSpPr>
        <p:sp>
          <p:nvSpPr>
            <p:cNvPr id="42" name="Freeform 42">
              <a:extLst>
                <a:ext uri="{FF2B5EF4-FFF2-40B4-BE49-F238E27FC236}">
                  <a16:creationId xmlns:a16="http://schemas.microsoft.com/office/drawing/2014/main" id="{D996A041-66CC-D7BD-1C97-BD663C388148}"/>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60AA"/>
            </a:solidFill>
            <a:ln cap="sq">
              <a:noFill/>
              <a:prstDash val="solid"/>
              <a:miter/>
            </a:ln>
          </p:spPr>
          <p:txBody>
            <a:bodyPr/>
            <a:lstStyle/>
            <a:p>
              <a:pPr defTabSz="609630"/>
              <a:endParaRPr lang="es-CO" sz="1200">
                <a:solidFill>
                  <a:prstClr val="black"/>
                </a:solidFill>
                <a:latin typeface="Calibri"/>
              </a:endParaRPr>
            </a:p>
          </p:txBody>
        </p:sp>
        <p:sp>
          <p:nvSpPr>
            <p:cNvPr id="43" name="TextBox 43">
              <a:extLst>
                <a:ext uri="{FF2B5EF4-FFF2-40B4-BE49-F238E27FC236}">
                  <a16:creationId xmlns:a16="http://schemas.microsoft.com/office/drawing/2014/main" id="{D4A90E36-9047-DFC1-BE37-BD3B352F3852}"/>
                </a:ext>
              </a:extLst>
            </p:cNvPr>
            <p:cNvSpPr txBox="1"/>
            <p:nvPr/>
          </p:nvSpPr>
          <p:spPr>
            <a:xfrm>
              <a:off x="76200" y="57150"/>
              <a:ext cx="660400" cy="679450"/>
            </a:xfrm>
            <a:prstGeom prst="rect">
              <a:avLst/>
            </a:prstGeom>
          </p:spPr>
          <p:txBody>
            <a:bodyPr lIns="33867" tIns="33867" rIns="33867" bIns="33867" rtlCol="0" anchor="ctr"/>
            <a:lstStyle/>
            <a:p>
              <a:pPr algn="ctr" defTabSz="609630">
                <a:lnSpc>
                  <a:spcPts val="1906"/>
                </a:lnSpc>
                <a:spcBef>
                  <a:spcPct val="0"/>
                </a:spcBef>
              </a:pPr>
              <a:endParaRPr sz="1200">
                <a:solidFill>
                  <a:prstClr val="black"/>
                </a:solidFill>
                <a:latin typeface="Calibri"/>
              </a:endParaRPr>
            </a:p>
          </p:txBody>
        </p:sp>
      </p:grpSp>
      <p:pic>
        <p:nvPicPr>
          <p:cNvPr id="2" name="Picture 2">
            <a:extLst>
              <a:ext uri="{FF2B5EF4-FFF2-40B4-BE49-F238E27FC236}">
                <a16:creationId xmlns:a16="http://schemas.microsoft.com/office/drawing/2014/main" id="{FE989AE5-ADC9-5FE6-9383-402479EA990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951340" y="6379578"/>
            <a:ext cx="1044982" cy="34492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19">
            <a:extLst>
              <a:ext uri="{FF2B5EF4-FFF2-40B4-BE49-F238E27FC236}">
                <a16:creationId xmlns:a16="http://schemas.microsoft.com/office/drawing/2014/main" id="{8334D679-B581-5BCA-34AC-38DBC9393590}"/>
              </a:ext>
            </a:extLst>
          </p:cNvPr>
          <p:cNvSpPr txBox="1"/>
          <p:nvPr/>
        </p:nvSpPr>
        <p:spPr>
          <a:xfrm>
            <a:off x="443451" y="4694496"/>
            <a:ext cx="7039569" cy="553998"/>
          </a:xfrm>
          <a:prstGeom prst="rect">
            <a:avLst/>
          </a:prstGeom>
        </p:spPr>
        <p:txBody>
          <a:bodyPr wrap="square" lIns="0" tIns="0" rIns="0" bIns="0" rtlCol="0" anchor="t">
            <a:spAutoFit/>
          </a:bodyPr>
          <a:lstStyle/>
          <a:p>
            <a:pPr algn="just" defTabSz="609630">
              <a:spcBef>
                <a:spcPct val="0"/>
              </a:spcBef>
            </a:pPr>
            <a:r>
              <a:rPr lang="es-ES" dirty="0">
                <a:effectLst/>
                <a:latin typeface="Century Gothic" panose="020B0502020202020204" pitchFamily="34" charset="0"/>
              </a:rPr>
              <a:t>¿Qué características tiene los clientes que incurren en mora</a:t>
            </a:r>
            <a:r>
              <a:rPr lang="es-ES" dirty="0">
                <a:latin typeface="Century Gothic" panose="020B0502020202020204" pitchFamily="34" charset="0"/>
              </a:rPr>
              <a:t> (</a:t>
            </a:r>
            <a:r>
              <a:rPr lang="es-ES" sz="1600" dirty="0">
                <a:latin typeface="Century Gothic" panose="020B0502020202020204" pitchFamily="34" charset="0"/>
              </a:rPr>
              <a:t>días</a:t>
            </a:r>
            <a:r>
              <a:rPr lang="es-ES" dirty="0">
                <a:latin typeface="Century Gothic" panose="020B0502020202020204" pitchFamily="34" charset="0"/>
              </a:rPr>
              <a:t> de atraso mayor o igual a 1) en la entidad</a:t>
            </a:r>
            <a:r>
              <a:rPr lang="es-ES" dirty="0">
                <a:effectLst/>
                <a:latin typeface="Century Gothic" panose="020B0502020202020204" pitchFamily="34" charset="0"/>
              </a:rPr>
              <a:t>?</a:t>
            </a:r>
            <a:endParaRPr lang="en-US" spc="138" dirty="0">
              <a:latin typeface="Century Gothic" panose="020B0502020202020204" pitchFamily="34" charset="0"/>
            </a:endParaRPr>
          </a:p>
        </p:txBody>
      </p:sp>
      <p:sp>
        <p:nvSpPr>
          <p:cNvPr id="5" name="TextBox 19">
            <a:extLst>
              <a:ext uri="{FF2B5EF4-FFF2-40B4-BE49-F238E27FC236}">
                <a16:creationId xmlns:a16="http://schemas.microsoft.com/office/drawing/2014/main" id="{6EBC0917-6D35-57F6-3432-234407C434A1}"/>
              </a:ext>
            </a:extLst>
          </p:cNvPr>
          <p:cNvSpPr txBox="1"/>
          <p:nvPr/>
        </p:nvSpPr>
        <p:spPr>
          <a:xfrm>
            <a:off x="443451" y="692613"/>
            <a:ext cx="7487497" cy="492443"/>
          </a:xfrm>
          <a:prstGeom prst="rect">
            <a:avLst/>
          </a:prstGeom>
        </p:spPr>
        <p:txBody>
          <a:bodyPr wrap="square" lIns="0" tIns="0" rIns="0" bIns="0" rtlCol="0" anchor="t">
            <a:spAutoFit/>
          </a:bodyPr>
          <a:lstStyle/>
          <a:p>
            <a:pPr defTabSz="609630">
              <a:spcBef>
                <a:spcPct val="0"/>
              </a:spcBef>
            </a:pPr>
            <a:r>
              <a:rPr lang="es-ES" sz="3200" b="1" dirty="0">
                <a:solidFill>
                  <a:schemeClr val="tx2">
                    <a:lumMod val="75000"/>
                  </a:schemeClr>
                </a:solidFill>
                <a:effectLst/>
                <a:latin typeface="Century Gothic" panose="020B0502020202020204" pitchFamily="34" charset="0"/>
              </a:rPr>
              <a:t>Contexto</a:t>
            </a:r>
            <a:endParaRPr lang="en-US" sz="3200" b="1" spc="138" dirty="0">
              <a:solidFill>
                <a:schemeClr val="tx2">
                  <a:lumMod val="75000"/>
                </a:schemeClr>
              </a:solidFill>
              <a:latin typeface="Century Gothic" panose="020B0502020202020204" pitchFamily="34" charset="0"/>
            </a:endParaRPr>
          </a:p>
        </p:txBody>
      </p:sp>
      <p:sp>
        <p:nvSpPr>
          <p:cNvPr id="6" name="TextBox 19">
            <a:extLst>
              <a:ext uri="{FF2B5EF4-FFF2-40B4-BE49-F238E27FC236}">
                <a16:creationId xmlns:a16="http://schemas.microsoft.com/office/drawing/2014/main" id="{5F1104F2-E51A-F236-71A7-C053C7A9FD27}"/>
              </a:ext>
            </a:extLst>
          </p:cNvPr>
          <p:cNvSpPr txBox="1"/>
          <p:nvPr/>
        </p:nvSpPr>
        <p:spPr>
          <a:xfrm>
            <a:off x="443450" y="1334098"/>
            <a:ext cx="7039569" cy="1384995"/>
          </a:xfrm>
          <a:prstGeom prst="rect">
            <a:avLst/>
          </a:prstGeom>
        </p:spPr>
        <p:txBody>
          <a:bodyPr wrap="square" lIns="0" tIns="0" rIns="0" bIns="0" rtlCol="0" anchor="t">
            <a:spAutoFit/>
          </a:bodyPr>
          <a:lstStyle/>
          <a:p>
            <a:pPr algn="just" defTabSz="609630">
              <a:spcBef>
                <a:spcPct val="0"/>
              </a:spcBef>
            </a:pPr>
            <a:r>
              <a:rPr lang="es-ES" spc="138" dirty="0">
                <a:latin typeface="Century Gothic" panose="020B0502020202020204" pitchFamily="34" charset="0"/>
              </a:rPr>
              <a:t>Para Banco Contactar es importante la identificación de características que puedan ayudar a identificar perfiles de clientes  con propensión a caer en mora, esto dado que este tipo de clientes representan perdidas económicas para la entidad.</a:t>
            </a:r>
            <a:endParaRPr lang="en-US" spc="138" dirty="0">
              <a:latin typeface="Century Gothic" panose="020B0502020202020204" pitchFamily="34" charset="0"/>
            </a:endParaRPr>
          </a:p>
        </p:txBody>
      </p:sp>
    </p:spTree>
    <p:extLst>
      <p:ext uri="{BB962C8B-B14F-4D97-AF65-F5344CB8AC3E}">
        <p14:creationId xmlns:p14="http://schemas.microsoft.com/office/powerpoint/2010/main" val="1665852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E94CC4-B980-79F8-4CC2-281A61D3ACA2}"/>
            </a:ext>
          </a:extLst>
        </p:cNvPr>
        <p:cNvGrpSpPr/>
        <p:nvPr/>
      </p:nvGrpSpPr>
      <p:grpSpPr>
        <a:xfrm>
          <a:off x="0" y="0"/>
          <a:ext cx="0" cy="0"/>
          <a:chOff x="0" y="0"/>
          <a:chExt cx="0" cy="0"/>
        </a:xfrm>
      </p:grpSpPr>
      <p:sp>
        <p:nvSpPr>
          <p:cNvPr id="19" name="TextBox 19">
            <a:extLst>
              <a:ext uri="{FF2B5EF4-FFF2-40B4-BE49-F238E27FC236}">
                <a16:creationId xmlns:a16="http://schemas.microsoft.com/office/drawing/2014/main" id="{2F446ED2-BC0D-3FFB-159E-BFE712729AB4}"/>
              </a:ext>
            </a:extLst>
          </p:cNvPr>
          <p:cNvSpPr txBox="1"/>
          <p:nvPr/>
        </p:nvSpPr>
        <p:spPr>
          <a:xfrm>
            <a:off x="850309" y="2992064"/>
            <a:ext cx="10101031" cy="677108"/>
          </a:xfrm>
          <a:prstGeom prst="rect">
            <a:avLst/>
          </a:prstGeom>
        </p:spPr>
        <p:txBody>
          <a:bodyPr wrap="square" lIns="0" tIns="0" rIns="0" bIns="0" rtlCol="0" anchor="t">
            <a:spAutoFit/>
          </a:bodyPr>
          <a:lstStyle/>
          <a:p>
            <a:pPr algn="ctr" defTabSz="609630">
              <a:spcBef>
                <a:spcPct val="0"/>
              </a:spcBef>
            </a:pPr>
            <a:r>
              <a:rPr lang="es-ES" sz="4400" b="1" spc="138" dirty="0">
                <a:solidFill>
                  <a:schemeClr val="tx2">
                    <a:lumMod val="50000"/>
                  </a:schemeClr>
                </a:solidFill>
                <a:latin typeface="Century Gothic" panose="020B0502020202020204" pitchFamily="34" charset="0"/>
              </a:rPr>
              <a:t>II. Descripción general del </a:t>
            </a:r>
            <a:r>
              <a:rPr lang="es-ES" sz="4400" b="1" spc="138" dirty="0" err="1">
                <a:solidFill>
                  <a:schemeClr val="tx2">
                    <a:lumMod val="50000"/>
                  </a:schemeClr>
                </a:solidFill>
                <a:latin typeface="Century Gothic" panose="020B0502020202020204" pitchFamily="34" charset="0"/>
              </a:rPr>
              <a:t>dataset</a:t>
            </a:r>
            <a:endParaRPr lang="es-ES" sz="4400" b="1" spc="138" dirty="0">
              <a:solidFill>
                <a:schemeClr val="tx2">
                  <a:lumMod val="50000"/>
                </a:schemeClr>
              </a:solidFill>
              <a:latin typeface="Century Gothic" panose="020B0502020202020204" pitchFamily="34" charset="0"/>
            </a:endParaRPr>
          </a:p>
        </p:txBody>
      </p:sp>
      <p:sp>
        <p:nvSpPr>
          <p:cNvPr id="36" name="Freeform 36">
            <a:extLst>
              <a:ext uri="{FF2B5EF4-FFF2-40B4-BE49-F238E27FC236}">
                <a16:creationId xmlns:a16="http://schemas.microsoft.com/office/drawing/2014/main" id="{3F99A87C-71CE-69B9-50AA-7DF5344BA52E}"/>
              </a:ext>
            </a:extLst>
          </p:cNvPr>
          <p:cNvSpPr/>
          <p:nvPr/>
        </p:nvSpPr>
        <p:spPr>
          <a:xfrm>
            <a:off x="14600" y="6269908"/>
            <a:ext cx="3124880" cy="3124880"/>
          </a:xfrm>
          <a:custGeom>
            <a:avLst/>
            <a:gdLst/>
            <a:ahLst/>
            <a:cxnLst/>
            <a:rect l="l" t="t" r="r" b="b"/>
            <a:pathLst>
              <a:path w="4687320" h="4687320">
                <a:moveTo>
                  <a:pt x="0" y="0"/>
                </a:moveTo>
                <a:lnTo>
                  <a:pt x="4687319" y="0"/>
                </a:lnTo>
                <a:lnTo>
                  <a:pt x="4687319" y="4687320"/>
                </a:lnTo>
                <a:lnTo>
                  <a:pt x="0" y="468732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pPr defTabSz="609630"/>
            <a:endParaRPr lang="es-CO" sz="1200">
              <a:solidFill>
                <a:prstClr val="black"/>
              </a:solidFill>
              <a:latin typeface="Calibri"/>
            </a:endParaRPr>
          </a:p>
        </p:txBody>
      </p:sp>
      <p:grpSp>
        <p:nvGrpSpPr>
          <p:cNvPr id="37" name="Group 37">
            <a:extLst>
              <a:ext uri="{FF2B5EF4-FFF2-40B4-BE49-F238E27FC236}">
                <a16:creationId xmlns:a16="http://schemas.microsoft.com/office/drawing/2014/main" id="{BD50133F-6599-6104-C785-77388655D05C}"/>
              </a:ext>
            </a:extLst>
          </p:cNvPr>
          <p:cNvGrpSpPr/>
          <p:nvPr/>
        </p:nvGrpSpPr>
        <p:grpSpPr>
          <a:xfrm>
            <a:off x="7184029" y="-2247870"/>
            <a:ext cx="2642699" cy="2642699"/>
            <a:chOff x="0" y="0"/>
            <a:chExt cx="812800" cy="812800"/>
          </a:xfrm>
        </p:grpSpPr>
        <p:sp>
          <p:nvSpPr>
            <p:cNvPr id="38" name="Freeform 38">
              <a:extLst>
                <a:ext uri="{FF2B5EF4-FFF2-40B4-BE49-F238E27FC236}">
                  <a16:creationId xmlns:a16="http://schemas.microsoft.com/office/drawing/2014/main" id="{8559DCC4-D695-AAF4-CD89-BD4956E91948}"/>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60AA"/>
            </a:solidFill>
            <a:ln cap="sq">
              <a:noFill/>
              <a:prstDash val="solid"/>
              <a:miter/>
            </a:ln>
          </p:spPr>
          <p:txBody>
            <a:bodyPr/>
            <a:lstStyle/>
            <a:p>
              <a:pPr defTabSz="609630"/>
              <a:endParaRPr lang="es-CO" sz="1200">
                <a:solidFill>
                  <a:prstClr val="black"/>
                </a:solidFill>
                <a:latin typeface="Calibri"/>
              </a:endParaRPr>
            </a:p>
          </p:txBody>
        </p:sp>
        <p:sp>
          <p:nvSpPr>
            <p:cNvPr id="39" name="TextBox 39">
              <a:extLst>
                <a:ext uri="{FF2B5EF4-FFF2-40B4-BE49-F238E27FC236}">
                  <a16:creationId xmlns:a16="http://schemas.microsoft.com/office/drawing/2014/main" id="{56EBF8E0-3C37-E5D1-4057-6A525490D57C}"/>
                </a:ext>
              </a:extLst>
            </p:cNvPr>
            <p:cNvSpPr txBox="1"/>
            <p:nvPr/>
          </p:nvSpPr>
          <p:spPr>
            <a:xfrm>
              <a:off x="76200" y="57150"/>
              <a:ext cx="660400" cy="679450"/>
            </a:xfrm>
            <a:prstGeom prst="rect">
              <a:avLst/>
            </a:prstGeom>
          </p:spPr>
          <p:txBody>
            <a:bodyPr lIns="33867" tIns="33867" rIns="33867" bIns="33867" rtlCol="0" anchor="ctr"/>
            <a:lstStyle/>
            <a:p>
              <a:pPr algn="ctr" defTabSz="609630">
                <a:lnSpc>
                  <a:spcPts val="1906"/>
                </a:lnSpc>
                <a:spcBef>
                  <a:spcPct val="0"/>
                </a:spcBef>
              </a:pPr>
              <a:endParaRPr sz="1200">
                <a:solidFill>
                  <a:prstClr val="black"/>
                </a:solidFill>
                <a:latin typeface="Calibri"/>
              </a:endParaRPr>
            </a:p>
          </p:txBody>
        </p:sp>
      </p:grpSp>
      <p:sp>
        <p:nvSpPr>
          <p:cNvPr id="40" name="Freeform 40">
            <a:extLst>
              <a:ext uri="{FF2B5EF4-FFF2-40B4-BE49-F238E27FC236}">
                <a16:creationId xmlns:a16="http://schemas.microsoft.com/office/drawing/2014/main" id="{E9045DD6-FB8C-4FB0-878C-7524D23875D0}"/>
              </a:ext>
            </a:extLst>
          </p:cNvPr>
          <p:cNvSpPr/>
          <p:nvPr/>
        </p:nvSpPr>
        <p:spPr>
          <a:xfrm>
            <a:off x="7835219" y="-4835242"/>
            <a:ext cx="6232242" cy="6232242"/>
          </a:xfrm>
          <a:custGeom>
            <a:avLst/>
            <a:gdLst/>
            <a:ahLst/>
            <a:cxnLst/>
            <a:rect l="l" t="t" r="r" b="b"/>
            <a:pathLst>
              <a:path w="9348363" h="9348363">
                <a:moveTo>
                  <a:pt x="0" y="0"/>
                </a:moveTo>
                <a:lnTo>
                  <a:pt x="9348362" y="0"/>
                </a:lnTo>
                <a:lnTo>
                  <a:pt x="9348362" y="9348362"/>
                </a:lnTo>
                <a:lnTo>
                  <a:pt x="0" y="934836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pPr defTabSz="609630"/>
            <a:endParaRPr lang="es-CO" sz="1200">
              <a:solidFill>
                <a:prstClr val="black"/>
              </a:solidFill>
              <a:latin typeface="Calibri"/>
            </a:endParaRPr>
          </a:p>
        </p:txBody>
      </p:sp>
      <p:grpSp>
        <p:nvGrpSpPr>
          <p:cNvPr id="41" name="Group 41">
            <a:extLst>
              <a:ext uri="{FF2B5EF4-FFF2-40B4-BE49-F238E27FC236}">
                <a16:creationId xmlns:a16="http://schemas.microsoft.com/office/drawing/2014/main" id="{FE8A074F-4C97-1809-6B42-54296E09E031}"/>
              </a:ext>
            </a:extLst>
          </p:cNvPr>
          <p:cNvGrpSpPr/>
          <p:nvPr/>
        </p:nvGrpSpPr>
        <p:grpSpPr>
          <a:xfrm>
            <a:off x="-603312" y="5945968"/>
            <a:ext cx="1766175" cy="1766175"/>
            <a:chOff x="0" y="0"/>
            <a:chExt cx="812800" cy="812800"/>
          </a:xfrm>
        </p:grpSpPr>
        <p:sp>
          <p:nvSpPr>
            <p:cNvPr id="42" name="Freeform 42">
              <a:extLst>
                <a:ext uri="{FF2B5EF4-FFF2-40B4-BE49-F238E27FC236}">
                  <a16:creationId xmlns:a16="http://schemas.microsoft.com/office/drawing/2014/main" id="{D996A041-66CC-D7BD-1C97-BD663C388148}"/>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60AA"/>
            </a:solidFill>
            <a:ln cap="sq">
              <a:noFill/>
              <a:prstDash val="solid"/>
              <a:miter/>
            </a:ln>
          </p:spPr>
          <p:txBody>
            <a:bodyPr/>
            <a:lstStyle/>
            <a:p>
              <a:pPr defTabSz="609630"/>
              <a:endParaRPr lang="es-CO" sz="1200">
                <a:solidFill>
                  <a:prstClr val="black"/>
                </a:solidFill>
                <a:latin typeface="Calibri"/>
              </a:endParaRPr>
            </a:p>
          </p:txBody>
        </p:sp>
        <p:sp>
          <p:nvSpPr>
            <p:cNvPr id="43" name="TextBox 43">
              <a:extLst>
                <a:ext uri="{FF2B5EF4-FFF2-40B4-BE49-F238E27FC236}">
                  <a16:creationId xmlns:a16="http://schemas.microsoft.com/office/drawing/2014/main" id="{D4A90E36-9047-DFC1-BE37-BD3B352F3852}"/>
                </a:ext>
              </a:extLst>
            </p:cNvPr>
            <p:cNvSpPr txBox="1"/>
            <p:nvPr/>
          </p:nvSpPr>
          <p:spPr>
            <a:xfrm>
              <a:off x="76200" y="57150"/>
              <a:ext cx="660400" cy="679450"/>
            </a:xfrm>
            <a:prstGeom prst="rect">
              <a:avLst/>
            </a:prstGeom>
          </p:spPr>
          <p:txBody>
            <a:bodyPr lIns="33867" tIns="33867" rIns="33867" bIns="33867" rtlCol="0" anchor="ctr"/>
            <a:lstStyle/>
            <a:p>
              <a:pPr algn="ctr" defTabSz="609630">
                <a:lnSpc>
                  <a:spcPts val="1906"/>
                </a:lnSpc>
                <a:spcBef>
                  <a:spcPct val="0"/>
                </a:spcBef>
              </a:pPr>
              <a:endParaRPr sz="1200">
                <a:solidFill>
                  <a:prstClr val="black"/>
                </a:solidFill>
                <a:latin typeface="Calibri"/>
              </a:endParaRPr>
            </a:p>
          </p:txBody>
        </p:sp>
      </p:grpSp>
      <p:pic>
        <p:nvPicPr>
          <p:cNvPr id="2" name="Picture 2">
            <a:extLst>
              <a:ext uri="{FF2B5EF4-FFF2-40B4-BE49-F238E27FC236}">
                <a16:creationId xmlns:a16="http://schemas.microsoft.com/office/drawing/2014/main" id="{FE989AE5-ADC9-5FE6-9383-402479EA990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51340" y="6379578"/>
            <a:ext cx="1044982" cy="344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3426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E94CC4-B980-79F8-4CC2-281A61D3ACA2}"/>
            </a:ext>
          </a:extLst>
        </p:cNvPr>
        <p:cNvGrpSpPr/>
        <p:nvPr/>
      </p:nvGrpSpPr>
      <p:grpSpPr>
        <a:xfrm>
          <a:off x="0" y="0"/>
          <a:ext cx="0" cy="0"/>
          <a:chOff x="0" y="0"/>
          <a:chExt cx="0" cy="0"/>
        </a:xfrm>
      </p:grpSpPr>
      <p:sp>
        <p:nvSpPr>
          <p:cNvPr id="36" name="Freeform 36">
            <a:extLst>
              <a:ext uri="{FF2B5EF4-FFF2-40B4-BE49-F238E27FC236}">
                <a16:creationId xmlns:a16="http://schemas.microsoft.com/office/drawing/2014/main" id="{3F99A87C-71CE-69B9-50AA-7DF5344BA52E}"/>
              </a:ext>
            </a:extLst>
          </p:cNvPr>
          <p:cNvSpPr/>
          <p:nvPr/>
        </p:nvSpPr>
        <p:spPr>
          <a:xfrm>
            <a:off x="14600" y="6269908"/>
            <a:ext cx="3124880" cy="3124880"/>
          </a:xfrm>
          <a:custGeom>
            <a:avLst/>
            <a:gdLst/>
            <a:ahLst/>
            <a:cxnLst/>
            <a:rect l="l" t="t" r="r" b="b"/>
            <a:pathLst>
              <a:path w="4687320" h="4687320">
                <a:moveTo>
                  <a:pt x="0" y="0"/>
                </a:moveTo>
                <a:lnTo>
                  <a:pt x="4687319" y="0"/>
                </a:lnTo>
                <a:lnTo>
                  <a:pt x="4687319" y="4687320"/>
                </a:lnTo>
                <a:lnTo>
                  <a:pt x="0" y="468732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pPr defTabSz="609630"/>
            <a:endParaRPr lang="es-CO" sz="1200">
              <a:solidFill>
                <a:prstClr val="black"/>
              </a:solidFill>
              <a:latin typeface="Calibri"/>
            </a:endParaRPr>
          </a:p>
        </p:txBody>
      </p:sp>
      <p:grpSp>
        <p:nvGrpSpPr>
          <p:cNvPr id="37" name="Group 37">
            <a:extLst>
              <a:ext uri="{FF2B5EF4-FFF2-40B4-BE49-F238E27FC236}">
                <a16:creationId xmlns:a16="http://schemas.microsoft.com/office/drawing/2014/main" id="{BD50133F-6599-6104-C785-77388655D05C}"/>
              </a:ext>
            </a:extLst>
          </p:cNvPr>
          <p:cNvGrpSpPr/>
          <p:nvPr/>
        </p:nvGrpSpPr>
        <p:grpSpPr>
          <a:xfrm>
            <a:off x="7184029" y="-2247870"/>
            <a:ext cx="2642699" cy="2642699"/>
            <a:chOff x="0" y="0"/>
            <a:chExt cx="812800" cy="812800"/>
          </a:xfrm>
        </p:grpSpPr>
        <p:sp>
          <p:nvSpPr>
            <p:cNvPr id="38" name="Freeform 38">
              <a:extLst>
                <a:ext uri="{FF2B5EF4-FFF2-40B4-BE49-F238E27FC236}">
                  <a16:creationId xmlns:a16="http://schemas.microsoft.com/office/drawing/2014/main" id="{8559DCC4-D695-AAF4-CD89-BD4956E91948}"/>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60AA"/>
            </a:solidFill>
            <a:ln cap="sq">
              <a:noFill/>
              <a:prstDash val="solid"/>
              <a:miter/>
            </a:ln>
          </p:spPr>
          <p:txBody>
            <a:bodyPr/>
            <a:lstStyle/>
            <a:p>
              <a:pPr defTabSz="609630"/>
              <a:endParaRPr lang="es-CO" sz="1200">
                <a:solidFill>
                  <a:prstClr val="black"/>
                </a:solidFill>
                <a:latin typeface="Calibri"/>
              </a:endParaRPr>
            </a:p>
          </p:txBody>
        </p:sp>
        <p:sp>
          <p:nvSpPr>
            <p:cNvPr id="39" name="TextBox 39">
              <a:extLst>
                <a:ext uri="{FF2B5EF4-FFF2-40B4-BE49-F238E27FC236}">
                  <a16:creationId xmlns:a16="http://schemas.microsoft.com/office/drawing/2014/main" id="{56EBF8E0-3C37-E5D1-4057-6A525490D57C}"/>
                </a:ext>
              </a:extLst>
            </p:cNvPr>
            <p:cNvSpPr txBox="1"/>
            <p:nvPr/>
          </p:nvSpPr>
          <p:spPr>
            <a:xfrm>
              <a:off x="76200" y="57150"/>
              <a:ext cx="660400" cy="679450"/>
            </a:xfrm>
            <a:prstGeom prst="rect">
              <a:avLst/>
            </a:prstGeom>
          </p:spPr>
          <p:txBody>
            <a:bodyPr lIns="33867" tIns="33867" rIns="33867" bIns="33867" rtlCol="0" anchor="ctr"/>
            <a:lstStyle/>
            <a:p>
              <a:pPr algn="ctr" defTabSz="609630">
                <a:lnSpc>
                  <a:spcPts val="1906"/>
                </a:lnSpc>
                <a:spcBef>
                  <a:spcPct val="0"/>
                </a:spcBef>
              </a:pPr>
              <a:endParaRPr sz="1200">
                <a:solidFill>
                  <a:prstClr val="black"/>
                </a:solidFill>
                <a:latin typeface="Calibri"/>
              </a:endParaRPr>
            </a:p>
          </p:txBody>
        </p:sp>
      </p:grpSp>
      <p:sp>
        <p:nvSpPr>
          <p:cNvPr id="40" name="Freeform 40">
            <a:extLst>
              <a:ext uri="{FF2B5EF4-FFF2-40B4-BE49-F238E27FC236}">
                <a16:creationId xmlns:a16="http://schemas.microsoft.com/office/drawing/2014/main" id="{E9045DD6-FB8C-4FB0-878C-7524D23875D0}"/>
              </a:ext>
            </a:extLst>
          </p:cNvPr>
          <p:cNvSpPr/>
          <p:nvPr/>
        </p:nvSpPr>
        <p:spPr>
          <a:xfrm>
            <a:off x="7835219" y="-4835242"/>
            <a:ext cx="6232242" cy="6232242"/>
          </a:xfrm>
          <a:custGeom>
            <a:avLst/>
            <a:gdLst/>
            <a:ahLst/>
            <a:cxnLst/>
            <a:rect l="l" t="t" r="r" b="b"/>
            <a:pathLst>
              <a:path w="9348363" h="9348363">
                <a:moveTo>
                  <a:pt x="0" y="0"/>
                </a:moveTo>
                <a:lnTo>
                  <a:pt x="9348362" y="0"/>
                </a:lnTo>
                <a:lnTo>
                  <a:pt x="9348362" y="9348362"/>
                </a:lnTo>
                <a:lnTo>
                  <a:pt x="0" y="934836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pPr defTabSz="609630"/>
            <a:endParaRPr lang="es-CO" sz="1200">
              <a:solidFill>
                <a:prstClr val="black"/>
              </a:solidFill>
              <a:latin typeface="Calibri"/>
            </a:endParaRPr>
          </a:p>
        </p:txBody>
      </p:sp>
      <p:grpSp>
        <p:nvGrpSpPr>
          <p:cNvPr id="41" name="Group 41">
            <a:extLst>
              <a:ext uri="{FF2B5EF4-FFF2-40B4-BE49-F238E27FC236}">
                <a16:creationId xmlns:a16="http://schemas.microsoft.com/office/drawing/2014/main" id="{FE8A074F-4C97-1809-6B42-54296E09E031}"/>
              </a:ext>
            </a:extLst>
          </p:cNvPr>
          <p:cNvGrpSpPr/>
          <p:nvPr/>
        </p:nvGrpSpPr>
        <p:grpSpPr>
          <a:xfrm>
            <a:off x="-603312" y="5945968"/>
            <a:ext cx="1766175" cy="1766175"/>
            <a:chOff x="0" y="0"/>
            <a:chExt cx="812800" cy="812800"/>
          </a:xfrm>
        </p:grpSpPr>
        <p:sp>
          <p:nvSpPr>
            <p:cNvPr id="42" name="Freeform 42">
              <a:extLst>
                <a:ext uri="{FF2B5EF4-FFF2-40B4-BE49-F238E27FC236}">
                  <a16:creationId xmlns:a16="http://schemas.microsoft.com/office/drawing/2014/main" id="{D996A041-66CC-D7BD-1C97-BD663C388148}"/>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60AA"/>
            </a:solidFill>
            <a:ln cap="sq">
              <a:noFill/>
              <a:prstDash val="solid"/>
              <a:miter/>
            </a:ln>
          </p:spPr>
          <p:txBody>
            <a:bodyPr/>
            <a:lstStyle/>
            <a:p>
              <a:pPr defTabSz="609630"/>
              <a:endParaRPr lang="es-CO" sz="1200">
                <a:solidFill>
                  <a:prstClr val="black"/>
                </a:solidFill>
                <a:latin typeface="Calibri"/>
              </a:endParaRPr>
            </a:p>
          </p:txBody>
        </p:sp>
        <p:sp>
          <p:nvSpPr>
            <p:cNvPr id="43" name="TextBox 43">
              <a:extLst>
                <a:ext uri="{FF2B5EF4-FFF2-40B4-BE49-F238E27FC236}">
                  <a16:creationId xmlns:a16="http://schemas.microsoft.com/office/drawing/2014/main" id="{D4A90E36-9047-DFC1-BE37-BD3B352F3852}"/>
                </a:ext>
              </a:extLst>
            </p:cNvPr>
            <p:cNvSpPr txBox="1"/>
            <p:nvPr/>
          </p:nvSpPr>
          <p:spPr>
            <a:xfrm>
              <a:off x="76200" y="57150"/>
              <a:ext cx="660400" cy="679450"/>
            </a:xfrm>
            <a:prstGeom prst="rect">
              <a:avLst/>
            </a:prstGeom>
          </p:spPr>
          <p:txBody>
            <a:bodyPr lIns="33867" tIns="33867" rIns="33867" bIns="33867" rtlCol="0" anchor="ctr"/>
            <a:lstStyle/>
            <a:p>
              <a:pPr algn="ctr" defTabSz="609630">
                <a:lnSpc>
                  <a:spcPts val="1906"/>
                </a:lnSpc>
                <a:spcBef>
                  <a:spcPct val="0"/>
                </a:spcBef>
              </a:pPr>
              <a:endParaRPr sz="1200">
                <a:solidFill>
                  <a:prstClr val="black"/>
                </a:solidFill>
                <a:latin typeface="Calibri"/>
              </a:endParaRPr>
            </a:p>
          </p:txBody>
        </p:sp>
      </p:grpSp>
      <p:pic>
        <p:nvPicPr>
          <p:cNvPr id="2" name="Picture 2">
            <a:extLst>
              <a:ext uri="{FF2B5EF4-FFF2-40B4-BE49-F238E27FC236}">
                <a16:creationId xmlns:a16="http://schemas.microsoft.com/office/drawing/2014/main" id="{FE989AE5-ADC9-5FE6-9383-402479EA990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51340" y="6379578"/>
            <a:ext cx="1044982" cy="344926"/>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2">
            <a:extLst>
              <a:ext uri="{FF2B5EF4-FFF2-40B4-BE49-F238E27FC236}">
                <a16:creationId xmlns:a16="http://schemas.microsoft.com/office/drawing/2014/main" id="{450E6B44-8ECB-A910-746E-51949E17575D}"/>
              </a:ext>
            </a:extLst>
          </p:cNvPr>
          <p:cNvPicPr>
            <a:picLocks noChangeAspect="1"/>
          </p:cNvPicPr>
          <p:nvPr/>
        </p:nvPicPr>
        <p:blipFill>
          <a:blip r:embed="rId5"/>
          <a:stretch>
            <a:fillRect/>
          </a:stretch>
        </p:blipFill>
        <p:spPr>
          <a:xfrm>
            <a:off x="477004" y="2355355"/>
            <a:ext cx="7223283" cy="2520060"/>
          </a:xfrm>
          <a:prstGeom prst="rect">
            <a:avLst/>
          </a:prstGeom>
        </p:spPr>
      </p:pic>
      <p:sp>
        <p:nvSpPr>
          <p:cNvPr id="6" name="CuadroTexto 5">
            <a:extLst>
              <a:ext uri="{FF2B5EF4-FFF2-40B4-BE49-F238E27FC236}">
                <a16:creationId xmlns:a16="http://schemas.microsoft.com/office/drawing/2014/main" id="{CCBE9294-111D-F22E-7337-FBFB9591D855}"/>
              </a:ext>
            </a:extLst>
          </p:cNvPr>
          <p:cNvSpPr txBox="1"/>
          <p:nvPr/>
        </p:nvSpPr>
        <p:spPr>
          <a:xfrm>
            <a:off x="2015731" y="1603817"/>
            <a:ext cx="3912834" cy="369332"/>
          </a:xfrm>
          <a:prstGeom prst="rect">
            <a:avLst/>
          </a:prstGeom>
          <a:noFill/>
        </p:spPr>
        <p:txBody>
          <a:bodyPr wrap="square">
            <a:spAutoFit/>
          </a:bodyPr>
          <a:lstStyle/>
          <a:p>
            <a:pPr algn="ctr"/>
            <a:r>
              <a:rPr lang="es-CO" b="1" dirty="0">
                <a:latin typeface="Century Gothic" panose="020B0502020202020204" pitchFamily="34" charset="0"/>
              </a:rPr>
              <a:t>143.039</a:t>
            </a:r>
            <a:r>
              <a:rPr lang="es-CO" dirty="0">
                <a:latin typeface="Century Gothic" panose="020B0502020202020204" pitchFamily="34" charset="0"/>
              </a:rPr>
              <a:t> filas x  </a:t>
            </a:r>
            <a:r>
              <a:rPr lang="es-CO" b="1" dirty="0">
                <a:latin typeface="Century Gothic" panose="020B0502020202020204" pitchFamily="34" charset="0"/>
              </a:rPr>
              <a:t>13</a:t>
            </a:r>
            <a:r>
              <a:rPr lang="es-CO" dirty="0">
                <a:latin typeface="Century Gothic" panose="020B0502020202020204" pitchFamily="34" charset="0"/>
              </a:rPr>
              <a:t> columnas</a:t>
            </a:r>
          </a:p>
        </p:txBody>
      </p:sp>
      <p:pic>
        <p:nvPicPr>
          <p:cNvPr id="8" name="Imagen 7" descr="Imagen que contiene Texto&#10;&#10;Descripción generada automáticamente">
            <a:extLst>
              <a:ext uri="{FF2B5EF4-FFF2-40B4-BE49-F238E27FC236}">
                <a16:creationId xmlns:a16="http://schemas.microsoft.com/office/drawing/2014/main" id="{697363F0-B326-FA6E-1D89-1969B7362CC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18035" y="2059619"/>
            <a:ext cx="3902296" cy="3902296"/>
          </a:xfrm>
          <a:prstGeom prst="rect">
            <a:avLst/>
          </a:prstGeom>
        </p:spPr>
      </p:pic>
      <p:sp>
        <p:nvSpPr>
          <p:cNvPr id="9" name="TextBox 19">
            <a:extLst>
              <a:ext uri="{FF2B5EF4-FFF2-40B4-BE49-F238E27FC236}">
                <a16:creationId xmlns:a16="http://schemas.microsoft.com/office/drawing/2014/main" id="{407FB200-CB21-EB14-5C4D-0DFC0A1412DA}"/>
              </a:ext>
            </a:extLst>
          </p:cNvPr>
          <p:cNvSpPr txBox="1"/>
          <p:nvPr/>
        </p:nvSpPr>
        <p:spPr>
          <a:xfrm>
            <a:off x="613033" y="463878"/>
            <a:ext cx="7487497" cy="492443"/>
          </a:xfrm>
          <a:prstGeom prst="rect">
            <a:avLst/>
          </a:prstGeom>
        </p:spPr>
        <p:txBody>
          <a:bodyPr wrap="square" lIns="0" tIns="0" rIns="0" bIns="0" rtlCol="0" anchor="t">
            <a:spAutoFit/>
          </a:bodyPr>
          <a:lstStyle/>
          <a:p>
            <a:pPr defTabSz="609630">
              <a:spcBef>
                <a:spcPct val="0"/>
              </a:spcBef>
            </a:pPr>
            <a:r>
              <a:rPr lang="es-CO" sz="3200" b="1" dirty="0">
                <a:solidFill>
                  <a:schemeClr val="tx2">
                    <a:lumMod val="75000"/>
                  </a:schemeClr>
                </a:solidFill>
                <a:latin typeface="Century Gothic" panose="020B0502020202020204" pitchFamily="34" charset="0"/>
              </a:rPr>
              <a:t>Estructura general</a:t>
            </a:r>
            <a:endParaRPr lang="en-US" sz="3200" b="1" spc="138" dirty="0">
              <a:solidFill>
                <a:schemeClr val="tx2">
                  <a:lumMod val="75000"/>
                </a:schemeClr>
              </a:solidFill>
              <a:latin typeface="Century Gothic" panose="020B0502020202020204" pitchFamily="34" charset="0"/>
            </a:endParaRPr>
          </a:p>
        </p:txBody>
      </p:sp>
    </p:spTree>
    <p:extLst>
      <p:ext uri="{BB962C8B-B14F-4D97-AF65-F5344CB8AC3E}">
        <p14:creationId xmlns:p14="http://schemas.microsoft.com/office/powerpoint/2010/main" val="4198579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E94CC4-B980-79F8-4CC2-281A61D3ACA2}"/>
            </a:ext>
          </a:extLst>
        </p:cNvPr>
        <p:cNvGrpSpPr/>
        <p:nvPr/>
      </p:nvGrpSpPr>
      <p:grpSpPr>
        <a:xfrm>
          <a:off x="0" y="0"/>
          <a:ext cx="0" cy="0"/>
          <a:chOff x="0" y="0"/>
          <a:chExt cx="0" cy="0"/>
        </a:xfrm>
      </p:grpSpPr>
      <p:sp>
        <p:nvSpPr>
          <p:cNvPr id="36" name="Freeform 36">
            <a:extLst>
              <a:ext uri="{FF2B5EF4-FFF2-40B4-BE49-F238E27FC236}">
                <a16:creationId xmlns:a16="http://schemas.microsoft.com/office/drawing/2014/main" id="{3F99A87C-71CE-69B9-50AA-7DF5344BA52E}"/>
              </a:ext>
            </a:extLst>
          </p:cNvPr>
          <p:cNvSpPr/>
          <p:nvPr/>
        </p:nvSpPr>
        <p:spPr>
          <a:xfrm>
            <a:off x="14600" y="6269908"/>
            <a:ext cx="3124880" cy="3124880"/>
          </a:xfrm>
          <a:custGeom>
            <a:avLst/>
            <a:gdLst/>
            <a:ahLst/>
            <a:cxnLst/>
            <a:rect l="l" t="t" r="r" b="b"/>
            <a:pathLst>
              <a:path w="4687320" h="4687320">
                <a:moveTo>
                  <a:pt x="0" y="0"/>
                </a:moveTo>
                <a:lnTo>
                  <a:pt x="4687319" y="0"/>
                </a:lnTo>
                <a:lnTo>
                  <a:pt x="4687319" y="4687320"/>
                </a:lnTo>
                <a:lnTo>
                  <a:pt x="0" y="468732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pPr defTabSz="609630"/>
            <a:endParaRPr lang="es-CO" sz="1200">
              <a:solidFill>
                <a:prstClr val="black"/>
              </a:solidFill>
              <a:latin typeface="Calibri"/>
            </a:endParaRPr>
          </a:p>
        </p:txBody>
      </p:sp>
      <p:grpSp>
        <p:nvGrpSpPr>
          <p:cNvPr id="37" name="Group 37">
            <a:extLst>
              <a:ext uri="{FF2B5EF4-FFF2-40B4-BE49-F238E27FC236}">
                <a16:creationId xmlns:a16="http://schemas.microsoft.com/office/drawing/2014/main" id="{BD50133F-6599-6104-C785-77388655D05C}"/>
              </a:ext>
            </a:extLst>
          </p:cNvPr>
          <p:cNvGrpSpPr/>
          <p:nvPr/>
        </p:nvGrpSpPr>
        <p:grpSpPr>
          <a:xfrm>
            <a:off x="7184029" y="-2247870"/>
            <a:ext cx="2642699" cy="2642699"/>
            <a:chOff x="0" y="0"/>
            <a:chExt cx="812800" cy="812800"/>
          </a:xfrm>
        </p:grpSpPr>
        <p:sp>
          <p:nvSpPr>
            <p:cNvPr id="38" name="Freeform 38">
              <a:extLst>
                <a:ext uri="{FF2B5EF4-FFF2-40B4-BE49-F238E27FC236}">
                  <a16:creationId xmlns:a16="http://schemas.microsoft.com/office/drawing/2014/main" id="{8559DCC4-D695-AAF4-CD89-BD4956E91948}"/>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60AA"/>
            </a:solidFill>
            <a:ln cap="sq">
              <a:noFill/>
              <a:prstDash val="solid"/>
              <a:miter/>
            </a:ln>
          </p:spPr>
          <p:txBody>
            <a:bodyPr/>
            <a:lstStyle/>
            <a:p>
              <a:pPr defTabSz="609630"/>
              <a:endParaRPr lang="es-CO" sz="1200">
                <a:solidFill>
                  <a:prstClr val="black"/>
                </a:solidFill>
                <a:latin typeface="Calibri"/>
              </a:endParaRPr>
            </a:p>
          </p:txBody>
        </p:sp>
        <p:sp>
          <p:nvSpPr>
            <p:cNvPr id="39" name="TextBox 39">
              <a:extLst>
                <a:ext uri="{FF2B5EF4-FFF2-40B4-BE49-F238E27FC236}">
                  <a16:creationId xmlns:a16="http://schemas.microsoft.com/office/drawing/2014/main" id="{56EBF8E0-3C37-E5D1-4057-6A525490D57C}"/>
                </a:ext>
              </a:extLst>
            </p:cNvPr>
            <p:cNvSpPr txBox="1"/>
            <p:nvPr/>
          </p:nvSpPr>
          <p:spPr>
            <a:xfrm>
              <a:off x="76200" y="57150"/>
              <a:ext cx="660400" cy="679450"/>
            </a:xfrm>
            <a:prstGeom prst="rect">
              <a:avLst/>
            </a:prstGeom>
          </p:spPr>
          <p:txBody>
            <a:bodyPr lIns="33867" tIns="33867" rIns="33867" bIns="33867" rtlCol="0" anchor="ctr"/>
            <a:lstStyle/>
            <a:p>
              <a:pPr algn="ctr" defTabSz="609630">
                <a:lnSpc>
                  <a:spcPts val="1906"/>
                </a:lnSpc>
                <a:spcBef>
                  <a:spcPct val="0"/>
                </a:spcBef>
              </a:pPr>
              <a:endParaRPr sz="1200">
                <a:solidFill>
                  <a:prstClr val="black"/>
                </a:solidFill>
                <a:latin typeface="Calibri"/>
              </a:endParaRPr>
            </a:p>
          </p:txBody>
        </p:sp>
      </p:grpSp>
      <p:sp>
        <p:nvSpPr>
          <p:cNvPr id="40" name="Freeform 40">
            <a:extLst>
              <a:ext uri="{FF2B5EF4-FFF2-40B4-BE49-F238E27FC236}">
                <a16:creationId xmlns:a16="http://schemas.microsoft.com/office/drawing/2014/main" id="{E9045DD6-FB8C-4FB0-878C-7524D23875D0}"/>
              </a:ext>
            </a:extLst>
          </p:cNvPr>
          <p:cNvSpPr/>
          <p:nvPr/>
        </p:nvSpPr>
        <p:spPr>
          <a:xfrm>
            <a:off x="7835219" y="-4835242"/>
            <a:ext cx="6232242" cy="6232242"/>
          </a:xfrm>
          <a:custGeom>
            <a:avLst/>
            <a:gdLst/>
            <a:ahLst/>
            <a:cxnLst/>
            <a:rect l="l" t="t" r="r" b="b"/>
            <a:pathLst>
              <a:path w="9348363" h="9348363">
                <a:moveTo>
                  <a:pt x="0" y="0"/>
                </a:moveTo>
                <a:lnTo>
                  <a:pt x="9348362" y="0"/>
                </a:lnTo>
                <a:lnTo>
                  <a:pt x="9348362" y="9348362"/>
                </a:lnTo>
                <a:lnTo>
                  <a:pt x="0" y="934836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pPr defTabSz="609630"/>
            <a:endParaRPr lang="es-CO" sz="1200">
              <a:solidFill>
                <a:prstClr val="black"/>
              </a:solidFill>
              <a:latin typeface="Calibri"/>
            </a:endParaRPr>
          </a:p>
        </p:txBody>
      </p:sp>
      <p:grpSp>
        <p:nvGrpSpPr>
          <p:cNvPr id="41" name="Group 41">
            <a:extLst>
              <a:ext uri="{FF2B5EF4-FFF2-40B4-BE49-F238E27FC236}">
                <a16:creationId xmlns:a16="http://schemas.microsoft.com/office/drawing/2014/main" id="{FE8A074F-4C97-1809-6B42-54296E09E031}"/>
              </a:ext>
            </a:extLst>
          </p:cNvPr>
          <p:cNvGrpSpPr/>
          <p:nvPr/>
        </p:nvGrpSpPr>
        <p:grpSpPr>
          <a:xfrm>
            <a:off x="-603312" y="5945968"/>
            <a:ext cx="1766175" cy="1766175"/>
            <a:chOff x="0" y="0"/>
            <a:chExt cx="812800" cy="812800"/>
          </a:xfrm>
        </p:grpSpPr>
        <p:sp>
          <p:nvSpPr>
            <p:cNvPr id="42" name="Freeform 42">
              <a:extLst>
                <a:ext uri="{FF2B5EF4-FFF2-40B4-BE49-F238E27FC236}">
                  <a16:creationId xmlns:a16="http://schemas.microsoft.com/office/drawing/2014/main" id="{D996A041-66CC-D7BD-1C97-BD663C388148}"/>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60AA"/>
            </a:solidFill>
            <a:ln cap="sq">
              <a:noFill/>
              <a:prstDash val="solid"/>
              <a:miter/>
            </a:ln>
          </p:spPr>
          <p:txBody>
            <a:bodyPr/>
            <a:lstStyle/>
            <a:p>
              <a:pPr defTabSz="609630"/>
              <a:endParaRPr lang="es-CO" sz="1200">
                <a:solidFill>
                  <a:prstClr val="black"/>
                </a:solidFill>
                <a:latin typeface="Calibri"/>
              </a:endParaRPr>
            </a:p>
          </p:txBody>
        </p:sp>
        <p:sp>
          <p:nvSpPr>
            <p:cNvPr id="43" name="TextBox 43">
              <a:extLst>
                <a:ext uri="{FF2B5EF4-FFF2-40B4-BE49-F238E27FC236}">
                  <a16:creationId xmlns:a16="http://schemas.microsoft.com/office/drawing/2014/main" id="{D4A90E36-9047-DFC1-BE37-BD3B352F3852}"/>
                </a:ext>
              </a:extLst>
            </p:cNvPr>
            <p:cNvSpPr txBox="1"/>
            <p:nvPr/>
          </p:nvSpPr>
          <p:spPr>
            <a:xfrm>
              <a:off x="76200" y="57150"/>
              <a:ext cx="660400" cy="679450"/>
            </a:xfrm>
            <a:prstGeom prst="rect">
              <a:avLst/>
            </a:prstGeom>
          </p:spPr>
          <p:txBody>
            <a:bodyPr lIns="33867" tIns="33867" rIns="33867" bIns="33867" rtlCol="0" anchor="ctr"/>
            <a:lstStyle/>
            <a:p>
              <a:pPr algn="ctr" defTabSz="609630">
                <a:lnSpc>
                  <a:spcPts val="1906"/>
                </a:lnSpc>
                <a:spcBef>
                  <a:spcPct val="0"/>
                </a:spcBef>
              </a:pPr>
              <a:endParaRPr sz="1200">
                <a:solidFill>
                  <a:prstClr val="black"/>
                </a:solidFill>
                <a:latin typeface="Calibri"/>
              </a:endParaRPr>
            </a:p>
          </p:txBody>
        </p:sp>
      </p:grpSp>
      <p:pic>
        <p:nvPicPr>
          <p:cNvPr id="2" name="Picture 2">
            <a:extLst>
              <a:ext uri="{FF2B5EF4-FFF2-40B4-BE49-F238E27FC236}">
                <a16:creationId xmlns:a16="http://schemas.microsoft.com/office/drawing/2014/main" id="{FE989AE5-ADC9-5FE6-9383-402479EA990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51340" y="6379578"/>
            <a:ext cx="1044982" cy="34492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19">
            <a:extLst>
              <a:ext uri="{FF2B5EF4-FFF2-40B4-BE49-F238E27FC236}">
                <a16:creationId xmlns:a16="http://schemas.microsoft.com/office/drawing/2014/main" id="{9951DB3F-2B87-F07F-A5B2-CA932B9B3A48}"/>
              </a:ext>
            </a:extLst>
          </p:cNvPr>
          <p:cNvSpPr txBox="1"/>
          <p:nvPr/>
        </p:nvSpPr>
        <p:spPr>
          <a:xfrm>
            <a:off x="527568" y="612176"/>
            <a:ext cx="5497258" cy="492443"/>
          </a:xfrm>
          <a:prstGeom prst="rect">
            <a:avLst/>
          </a:prstGeom>
        </p:spPr>
        <p:txBody>
          <a:bodyPr wrap="square" lIns="0" tIns="0" rIns="0" bIns="0" rtlCol="0" anchor="t">
            <a:spAutoFit/>
          </a:bodyPr>
          <a:lstStyle>
            <a:defPPr>
              <a:defRPr lang="es-ES"/>
            </a:defPPr>
            <a:lvl1pPr defTabSz="609630">
              <a:spcBef>
                <a:spcPct val="0"/>
              </a:spcBef>
              <a:defRPr sz="3200" b="1">
                <a:solidFill>
                  <a:schemeClr val="tx2">
                    <a:lumMod val="75000"/>
                  </a:schemeClr>
                </a:solidFill>
                <a:latin typeface="Century Gothic" panose="020B0502020202020204" pitchFamily="34" charset="0"/>
              </a:defRPr>
            </a:lvl1pPr>
          </a:lstStyle>
          <a:p>
            <a:pPr algn="ctr"/>
            <a:r>
              <a:rPr lang="es-ES" dirty="0"/>
              <a:t>¿</a:t>
            </a:r>
            <a:r>
              <a:rPr lang="es-CO" dirty="0"/>
              <a:t>Acerca del DATA SET</a:t>
            </a:r>
            <a:r>
              <a:rPr lang="es-ES" dirty="0"/>
              <a:t>?</a:t>
            </a:r>
            <a:endParaRPr lang="en-US" dirty="0"/>
          </a:p>
        </p:txBody>
      </p:sp>
      <p:pic>
        <p:nvPicPr>
          <p:cNvPr id="6" name="Imagen 5">
            <a:extLst>
              <a:ext uri="{FF2B5EF4-FFF2-40B4-BE49-F238E27FC236}">
                <a16:creationId xmlns:a16="http://schemas.microsoft.com/office/drawing/2014/main" id="{8116C668-3547-24ED-989A-1EF1903E4009}"/>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905229" y="1731146"/>
            <a:ext cx="4164497" cy="4220314"/>
          </a:xfrm>
          <a:prstGeom prst="rect">
            <a:avLst/>
          </a:prstGeom>
          <a:ln>
            <a:noFill/>
          </a:ln>
          <a:effectLst>
            <a:outerShdw blurRad="190500" algn="tl" rotWithShape="0">
              <a:srgbClr val="000000">
                <a:alpha val="70000"/>
              </a:srgbClr>
            </a:outerShdw>
          </a:effectLst>
        </p:spPr>
      </p:pic>
      <p:pic>
        <p:nvPicPr>
          <p:cNvPr id="11" name="Imagen 10">
            <a:extLst>
              <a:ext uri="{FF2B5EF4-FFF2-40B4-BE49-F238E27FC236}">
                <a16:creationId xmlns:a16="http://schemas.microsoft.com/office/drawing/2014/main" id="{5FD28765-52ED-D072-606A-3A7F5912EDFD}"/>
              </a:ext>
            </a:extLst>
          </p:cNvPr>
          <p:cNvPicPr>
            <a:picLocks noChangeAspect="1"/>
          </p:cNvPicPr>
          <p:nvPr/>
        </p:nvPicPr>
        <p:blipFill>
          <a:blip r:embed="rId6"/>
          <a:stretch>
            <a:fillRect/>
          </a:stretch>
        </p:blipFill>
        <p:spPr>
          <a:xfrm>
            <a:off x="6096000" y="1998234"/>
            <a:ext cx="5658640" cy="3524742"/>
          </a:xfrm>
          <a:prstGeom prst="rect">
            <a:avLst/>
          </a:prstGeom>
        </p:spPr>
      </p:pic>
      <p:sp>
        <p:nvSpPr>
          <p:cNvPr id="9" name="Flecha: a la derecha 8">
            <a:extLst>
              <a:ext uri="{FF2B5EF4-FFF2-40B4-BE49-F238E27FC236}">
                <a16:creationId xmlns:a16="http://schemas.microsoft.com/office/drawing/2014/main" id="{1EEBEA82-35F9-D3B6-509C-2F859C3C2D4E}"/>
              </a:ext>
            </a:extLst>
          </p:cNvPr>
          <p:cNvSpPr/>
          <p:nvPr/>
        </p:nvSpPr>
        <p:spPr>
          <a:xfrm>
            <a:off x="5427504" y="3182778"/>
            <a:ext cx="310718" cy="492443"/>
          </a:xfrm>
          <a:prstGeom prst="rightArrow">
            <a:avLst>
              <a:gd name="adj1" fmla="val 50000"/>
              <a:gd name="adj2" fmla="val 78000"/>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64953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E94CC4-B980-79F8-4CC2-281A61D3ACA2}"/>
            </a:ext>
          </a:extLst>
        </p:cNvPr>
        <p:cNvGrpSpPr/>
        <p:nvPr/>
      </p:nvGrpSpPr>
      <p:grpSpPr>
        <a:xfrm>
          <a:off x="0" y="0"/>
          <a:ext cx="0" cy="0"/>
          <a:chOff x="0" y="0"/>
          <a:chExt cx="0" cy="0"/>
        </a:xfrm>
      </p:grpSpPr>
      <p:sp>
        <p:nvSpPr>
          <p:cNvPr id="36" name="Freeform 36">
            <a:extLst>
              <a:ext uri="{FF2B5EF4-FFF2-40B4-BE49-F238E27FC236}">
                <a16:creationId xmlns:a16="http://schemas.microsoft.com/office/drawing/2014/main" id="{3F99A87C-71CE-69B9-50AA-7DF5344BA52E}"/>
              </a:ext>
            </a:extLst>
          </p:cNvPr>
          <p:cNvSpPr/>
          <p:nvPr/>
        </p:nvSpPr>
        <p:spPr>
          <a:xfrm>
            <a:off x="14600" y="6269908"/>
            <a:ext cx="3124880" cy="3124880"/>
          </a:xfrm>
          <a:custGeom>
            <a:avLst/>
            <a:gdLst/>
            <a:ahLst/>
            <a:cxnLst/>
            <a:rect l="l" t="t" r="r" b="b"/>
            <a:pathLst>
              <a:path w="4687320" h="4687320">
                <a:moveTo>
                  <a:pt x="0" y="0"/>
                </a:moveTo>
                <a:lnTo>
                  <a:pt x="4687319" y="0"/>
                </a:lnTo>
                <a:lnTo>
                  <a:pt x="4687319" y="4687320"/>
                </a:lnTo>
                <a:lnTo>
                  <a:pt x="0" y="468732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pPr defTabSz="609630"/>
            <a:endParaRPr lang="es-CO" sz="1200">
              <a:solidFill>
                <a:prstClr val="black"/>
              </a:solidFill>
              <a:latin typeface="Calibri"/>
            </a:endParaRPr>
          </a:p>
        </p:txBody>
      </p:sp>
      <p:grpSp>
        <p:nvGrpSpPr>
          <p:cNvPr id="37" name="Group 37">
            <a:extLst>
              <a:ext uri="{FF2B5EF4-FFF2-40B4-BE49-F238E27FC236}">
                <a16:creationId xmlns:a16="http://schemas.microsoft.com/office/drawing/2014/main" id="{BD50133F-6599-6104-C785-77388655D05C}"/>
              </a:ext>
            </a:extLst>
          </p:cNvPr>
          <p:cNvGrpSpPr/>
          <p:nvPr/>
        </p:nvGrpSpPr>
        <p:grpSpPr>
          <a:xfrm>
            <a:off x="7184029" y="-2247870"/>
            <a:ext cx="2642699" cy="2642699"/>
            <a:chOff x="0" y="0"/>
            <a:chExt cx="812800" cy="812800"/>
          </a:xfrm>
        </p:grpSpPr>
        <p:sp>
          <p:nvSpPr>
            <p:cNvPr id="38" name="Freeform 38">
              <a:extLst>
                <a:ext uri="{FF2B5EF4-FFF2-40B4-BE49-F238E27FC236}">
                  <a16:creationId xmlns:a16="http://schemas.microsoft.com/office/drawing/2014/main" id="{8559DCC4-D695-AAF4-CD89-BD4956E91948}"/>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60AA"/>
            </a:solidFill>
            <a:ln cap="sq">
              <a:noFill/>
              <a:prstDash val="solid"/>
              <a:miter/>
            </a:ln>
          </p:spPr>
          <p:txBody>
            <a:bodyPr/>
            <a:lstStyle/>
            <a:p>
              <a:pPr defTabSz="609630"/>
              <a:endParaRPr lang="es-CO" sz="1200">
                <a:solidFill>
                  <a:prstClr val="black"/>
                </a:solidFill>
                <a:latin typeface="Calibri"/>
              </a:endParaRPr>
            </a:p>
          </p:txBody>
        </p:sp>
        <p:sp>
          <p:nvSpPr>
            <p:cNvPr id="39" name="TextBox 39">
              <a:extLst>
                <a:ext uri="{FF2B5EF4-FFF2-40B4-BE49-F238E27FC236}">
                  <a16:creationId xmlns:a16="http://schemas.microsoft.com/office/drawing/2014/main" id="{56EBF8E0-3C37-E5D1-4057-6A525490D57C}"/>
                </a:ext>
              </a:extLst>
            </p:cNvPr>
            <p:cNvSpPr txBox="1"/>
            <p:nvPr/>
          </p:nvSpPr>
          <p:spPr>
            <a:xfrm>
              <a:off x="76200" y="57150"/>
              <a:ext cx="660400" cy="679450"/>
            </a:xfrm>
            <a:prstGeom prst="rect">
              <a:avLst/>
            </a:prstGeom>
          </p:spPr>
          <p:txBody>
            <a:bodyPr lIns="33867" tIns="33867" rIns="33867" bIns="33867" rtlCol="0" anchor="ctr"/>
            <a:lstStyle/>
            <a:p>
              <a:pPr algn="ctr" defTabSz="609630">
                <a:lnSpc>
                  <a:spcPts val="1906"/>
                </a:lnSpc>
                <a:spcBef>
                  <a:spcPct val="0"/>
                </a:spcBef>
              </a:pPr>
              <a:endParaRPr sz="1200">
                <a:solidFill>
                  <a:prstClr val="black"/>
                </a:solidFill>
                <a:latin typeface="Calibri"/>
              </a:endParaRPr>
            </a:p>
          </p:txBody>
        </p:sp>
      </p:grpSp>
      <p:sp>
        <p:nvSpPr>
          <p:cNvPr id="40" name="Freeform 40">
            <a:extLst>
              <a:ext uri="{FF2B5EF4-FFF2-40B4-BE49-F238E27FC236}">
                <a16:creationId xmlns:a16="http://schemas.microsoft.com/office/drawing/2014/main" id="{E9045DD6-FB8C-4FB0-878C-7524D23875D0}"/>
              </a:ext>
            </a:extLst>
          </p:cNvPr>
          <p:cNvSpPr/>
          <p:nvPr/>
        </p:nvSpPr>
        <p:spPr>
          <a:xfrm>
            <a:off x="7835219" y="-4835242"/>
            <a:ext cx="6232242" cy="6232242"/>
          </a:xfrm>
          <a:custGeom>
            <a:avLst/>
            <a:gdLst/>
            <a:ahLst/>
            <a:cxnLst/>
            <a:rect l="l" t="t" r="r" b="b"/>
            <a:pathLst>
              <a:path w="9348363" h="9348363">
                <a:moveTo>
                  <a:pt x="0" y="0"/>
                </a:moveTo>
                <a:lnTo>
                  <a:pt x="9348362" y="0"/>
                </a:lnTo>
                <a:lnTo>
                  <a:pt x="9348362" y="9348362"/>
                </a:lnTo>
                <a:lnTo>
                  <a:pt x="0" y="934836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pPr defTabSz="609630"/>
            <a:endParaRPr lang="es-CO" sz="1200">
              <a:solidFill>
                <a:prstClr val="black"/>
              </a:solidFill>
              <a:latin typeface="Calibri"/>
            </a:endParaRPr>
          </a:p>
        </p:txBody>
      </p:sp>
      <p:grpSp>
        <p:nvGrpSpPr>
          <p:cNvPr id="41" name="Group 41">
            <a:extLst>
              <a:ext uri="{FF2B5EF4-FFF2-40B4-BE49-F238E27FC236}">
                <a16:creationId xmlns:a16="http://schemas.microsoft.com/office/drawing/2014/main" id="{FE8A074F-4C97-1809-6B42-54296E09E031}"/>
              </a:ext>
            </a:extLst>
          </p:cNvPr>
          <p:cNvGrpSpPr/>
          <p:nvPr/>
        </p:nvGrpSpPr>
        <p:grpSpPr>
          <a:xfrm>
            <a:off x="-603312" y="5945968"/>
            <a:ext cx="1766175" cy="1766175"/>
            <a:chOff x="0" y="0"/>
            <a:chExt cx="812800" cy="812800"/>
          </a:xfrm>
        </p:grpSpPr>
        <p:sp>
          <p:nvSpPr>
            <p:cNvPr id="42" name="Freeform 42">
              <a:extLst>
                <a:ext uri="{FF2B5EF4-FFF2-40B4-BE49-F238E27FC236}">
                  <a16:creationId xmlns:a16="http://schemas.microsoft.com/office/drawing/2014/main" id="{D996A041-66CC-D7BD-1C97-BD663C388148}"/>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60AA"/>
            </a:solidFill>
            <a:ln cap="sq">
              <a:noFill/>
              <a:prstDash val="solid"/>
              <a:miter/>
            </a:ln>
          </p:spPr>
          <p:txBody>
            <a:bodyPr/>
            <a:lstStyle/>
            <a:p>
              <a:pPr defTabSz="609630"/>
              <a:endParaRPr lang="es-CO" sz="1200">
                <a:solidFill>
                  <a:prstClr val="black"/>
                </a:solidFill>
                <a:latin typeface="Calibri"/>
              </a:endParaRPr>
            </a:p>
          </p:txBody>
        </p:sp>
        <p:sp>
          <p:nvSpPr>
            <p:cNvPr id="43" name="TextBox 43">
              <a:extLst>
                <a:ext uri="{FF2B5EF4-FFF2-40B4-BE49-F238E27FC236}">
                  <a16:creationId xmlns:a16="http://schemas.microsoft.com/office/drawing/2014/main" id="{D4A90E36-9047-DFC1-BE37-BD3B352F3852}"/>
                </a:ext>
              </a:extLst>
            </p:cNvPr>
            <p:cNvSpPr txBox="1"/>
            <p:nvPr/>
          </p:nvSpPr>
          <p:spPr>
            <a:xfrm>
              <a:off x="76200" y="57150"/>
              <a:ext cx="660400" cy="679450"/>
            </a:xfrm>
            <a:prstGeom prst="rect">
              <a:avLst/>
            </a:prstGeom>
          </p:spPr>
          <p:txBody>
            <a:bodyPr lIns="33867" tIns="33867" rIns="33867" bIns="33867" rtlCol="0" anchor="ctr"/>
            <a:lstStyle/>
            <a:p>
              <a:pPr algn="ctr" defTabSz="609630">
                <a:lnSpc>
                  <a:spcPts val="1906"/>
                </a:lnSpc>
                <a:spcBef>
                  <a:spcPct val="0"/>
                </a:spcBef>
              </a:pPr>
              <a:endParaRPr sz="1200">
                <a:solidFill>
                  <a:prstClr val="black"/>
                </a:solidFill>
                <a:latin typeface="Calibri"/>
              </a:endParaRPr>
            </a:p>
          </p:txBody>
        </p:sp>
      </p:grpSp>
      <p:pic>
        <p:nvPicPr>
          <p:cNvPr id="2" name="Picture 2">
            <a:extLst>
              <a:ext uri="{FF2B5EF4-FFF2-40B4-BE49-F238E27FC236}">
                <a16:creationId xmlns:a16="http://schemas.microsoft.com/office/drawing/2014/main" id="{FE989AE5-ADC9-5FE6-9383-402479EA990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51340" y="6379578"/>
            <a:ext cx="1044982" cy="344926"/>
          </a:xfrm>
          <a:prstGeom prst="rect">
            <a:avLst/>
          </a:prstGeom>
          <a:noFill/>
          <a:extLst>
            <a:ext uri="{909E8E84-426E-40DD-AFC4-6F175D3DCCD1}">
              <a14:hiddenFill xmlns:a14="http://schemas.microsoft.com/office/drawing/2010/main">
                <a:solidFill>
                  <a:srgbClr val="FFFFFF"/>
                </a:solidFill>
              </a14:hiddenFill>
            </a:ext>
          </a:extLst>
        </p:spPr>
      </p:pic>
      <p:pic>
        <p:nvPicPr>
          <p:cNvPr id="12" name="Imagen 11">
            <a:extLst>
              <a:ext uri="{FF2B5EF4-FFF2-40B4-BE49-F238E27FC236}">
                <a16:creationId xmlns:a16="http://schemas.microsoft.com/office/drawing/2014/main" id="{BEE6AA76-5A9B-4C29-983F-26032598A855}"/>
              </a:ext>
            </a:extLst>
          </p:cNvPr>
          <p:cNvPicPr>
            <a:picLocks noChangeAspect="1"/>
          </p:cNvPicPr>
          <p:nvPr/>
        </p:nvPicPr>
        <p:blipFill>
          <a:blip r:embed="rId5"/>
          <a:stretch>
            <a:fillRect/>
          </a:stretch>
        </p:blipFill>
        <p:spPr>
          <a:xfrm>
            <a:off x="5882360" y="1663691"/>
            <a:ext cx="2812299" cy="3309300"/>
          </a:xfrm>
          <a:prstGeom prst="rect">
            <a:avLst/>
          </a:prstGeom>
          <a:ln>
            <a:noFill/>
          </a:ln>
          <a:effectLst>
            <a:outerShdw blurRad="190500" algn="tl" rotWithShape="0">
              <a:srgbClr val="000000">
                <a:alpha val="70000"/>
              </a:srgbClr>
            </a:outerShdw>
          </a:effectLst>
        </p:spPr>
      </p:pic>
      <p:sp>
        <p:nvSpPr>
          <p:cNvPr id="13" name="TextBox 19">
            <a:extLst>
              <a:ext uri="{FF2B5EF4-FFF2-40B4-BE49-F238E27FC236}">
                <a16:creationId xmlns:a16="http://schemas.microsoft.com/office/drawing/2014/main" id="{06B515F8-9692-B697-4839-4CD5F327DB05}"/>
              </a:ext>
            </a:extLst>
          </p:cNvPr>
          <p:cNvSpPr txBox="1"/>
          <p:nvPr/>
        </p:nvSpPr>
        <p:spPr>
          <a:xfrm>
            <a:off x="593872" y="612176"/>
            <a:ext cx="5091215" cy="492443"/>
          </a:xfrm>
          <a:prstGeom prst="rect">
            <a:avLst/>
          </a:prstGeom>
        </p:spPr>
        <p:txBody>
          <a:bodyPr wrap="square" lIns="0" tIns="0" rIns="0" bIns="0" rtlCol="0" anchor="t">
            <a:spAutoFit/>
          </a:bodyPr>
          <a:lstStyle>
            <a:defPPr>
              <a:defRPr lang="es-ES"/>
            </a:defPPr>
            <a:lvl1pPr defTabSz="609630">
              <a:spcBef>
                <a:spcPct val="0"/>
              </a:spcBef>
              <a:defRPr sz="3200" b="1">
                <a:solidFill>
                  <a:schemeClr val="tx2">
                    <a:lumMod val="75000"/>
                  </a:schemeClr>
                </a:solidFill>
                <a:latin typeface="Century Gothic" panose="020B0502020202020204" pitchFamily="34" charset="0"/>
              </a:defRPr>
            </a:lvl1pPr>
          </a:lstStyle>
          <a:p>
            <a:pPr algn="ctr"/>
            <a:r>
              <a:rPr lang="es-ES" dirty="0"/>
              <a:t>¿</a:t>
            </a:r>
            <a:r>
              <a:rPr lang="es-CO" dirty="0"/>
              <a:t>Errores en DATA SET</a:t>
            </a:r>
            <a:r>
              <a:rPr lang="es-ES" dirty="0"/>
              <a:t>?</a:t>
            </a:r>
            <a:endParaRPr lang="en-US" dirty="0"/>
          </a:p>
        </p:txBody>
      </p:sp>
      <p:sp>
        <p:nvSpPr>
          <p:cNvPr id="14" name="TextBox 19">
            <a:extLst>
              <a:ext uri="{FF2B5EF4-FFF2-40B4-BE49-F238E27FC236}">
                <a16:creationId xmlns:a16="http://schemas.microsoft.com/office/drawing/2014/main" id="{BF55EC23-8D7E-3254-D7FC-BB09A5458AA4}"/>
              </a:ext>
            </a:extLst>
          </p:cNvPr>
          <p:cNvSpPr txBox="1"/>
          <p:nvPr/>
        </p:nvSpPr>
        <p:spPr>
          <a:xfrm>
            <a:off x="9032700" y="1841013"/>
            <a:ext cx="2580378" cy="1477328"/>
          </a:xfrm>
          <a:prstGeom prst="rect">
            <a:avLst/>
          </a:prstGeom>
        </p:spPr>
        <p:txBody>
          <a:bodyPr wrap="square" lIns="0" tIns="0" rIns="0" bIns="0" rtlCol="0" anchor="t">
            <a:spAutoFit/>
          </a:bodyPr>
          <a:lstStyle/>
          <a:p>
            <a:pPr defTabSz="609630">
              <a:spcBef>
                <a:spcPct val="0"/>
              </a:spcBef>
            </a:pPr>
            <a:r>
              <a:rPr lang="es-ES" sz="1600" dirty="0">
                <a:solidFill>
                  <a:schemeClr val="tx1">
                    <a:lumMod val="50000"/>
                    <a:lumOff val="50000"/>
                  </a:schemeClr>
                </a:solidFill>
                <a:latin typeface="Consolas" panose="020B0609020204030204" pitchFamily="49" charset="0"/>
              </a:rPr>
              <a:t>-Tasa</a:t>
            </a:r>
          </a:p>
          <a:p>
            <a:pPr defTabSz="609630">
              <a:spcBef>
                <a:spcPct val="0"/>
              </a:spcBef>
            </a:pPr>
            <a:r>
              <a:rPr lang="es-ES" sz="1600" dirty="0">
                <a:solidFill>
                  <a:schemeClr val="tx1">
                    <a:lumMod val="50000"/>
                    <a:lumOff val="50000"/>
                  </a:schemeClr>
                </a:solidFill>
                <a:latin typeface="Consolas" panose="020B0609020204030204" pitchFamily="49" charset="0"/>
              </a:rPr>
              <a:t>-Monto</a:t>
            </a:r>
          </a:p>
          <a:p>
            <a:pPr defTabSz="609630">
              <a:spcBef>
                <a:spcPct val="0"/>
              </a:spcBef>
            </a:pPr>
            <a:r>
              <a:rPr lang="es-ES" sz="1600" dirty="0">
                <a:solidFill>
                  <a:schemeClr val="tx1">
                    <a:lumMod val="50000"/>
                    <a:lumOff val="50000"/>
                  </a:schemeClr>
                </a:solidFill>
                <a:latin typeface="Consolas" panose="020B0609020204030204" pitchFamily="49" charset="0"/>
              </a:rPr>
              <a:t>-Plazo meses</a:t>
            </a:r>
          </a:p>
          <a:p>
            <a:pPr defTabSz="609630">
              <a:spcBef>
                <a:spcPct val="0"/>
              </a:spcBef>
            </a:pPr>
            <a:r>
              <a:rPr lang="es-ES" sz="1600" dirty="0">
                <a:solidFill>
                  <a:schemeClr val="tx1">
                    <a:lumMod val="50000"/>
                    <a:lumOff val="50000"/>
                  </a:schemeClr>
                </a:solidFill>
                <a:latin typeface="Consolas" panose="020B0609020204030204" pitchFamily="49" charset="0"/>
              </a:rPr>
              <a:t>-Antigüedad del Cliente(</a:t>
            </a:r>
            <a:r>
              <a:rPr lang="es-ES" sz="1600" dirty="0">
                <a:solidFill>
                  <a:srgbClr val="C00000"/>
                </a:solidFill>
                <a:latin typeface="Consolas" panose="020B0609020204030204" pitchFamily="49" charset="0"/>
              </a:rPr>
              <a:t>eliminada</a:t>
            </a:r>
            <a:r>
              <a:rPr lang="es-ES" sz="1600" dirty="0">
                <a:solidFill>
                  <a:schemeClr val="tx1">
                    <a:lumMod val="50000"/>
                    <a:lumOff val="50000"/>
                  </a:schemeClr>
                </a:solidFill>
                <a:latin typeface="Consolas" panose="020B0609020204030204" pitchFamily="49" charset="0"/>
              </a:rPr>
              <a:t>)</a:t>
            </a:r>
          </a:p>
          <a:p>
            <a:pPr defTabSz="609630">
              <a:spcBef>
                <a:spcPct val="0"/>
              </a:spcBef>
            </a:pPr>
            <a:r>
              <a:rPr lang="en-US" sz="1600" dirty="0">
                <a:solidFill>
                  <a:schemeClr val="tx1">
                    <a:lumMod val="50000"/>
                    <a:lumOff val="50000"/>
                  </a:schemeClr>
                </a:solidFill>
                <a:latin typeface="Consolas" panose="020B0609020204030204" pitchFamily="49" charset="0"/>
              </a:rPr>
              <a:t>-</a:t>
            </a:r>
            <a:r>
              <a:rPr lang="es-CO" sz="1600" dirty="0">
                <a:solidFill>
                  <a:schemeClr val="tx1">
                    <a:lumMod val="50000"/>
                    <a:lumOff val="50000"/>
                  </a:schemeClr>
                </a:solidFill>
                <a:latin typeface="Consolas" panose="020B0609020204030204" pitchFamily="49" charset="0"/>
              </a:rPr>
              <a:t>Edad</a:t>
            </a:r>
            <a:r>
              <a:rPr lang="en-US" sz="1600" dirty="0">
                <a:solidFill>
                  <a:schemeClr val="tx1">
                    <a:lumMod val="50000"/>
                    <a:lumOff val="50000"/>
                  </a:schemeClr>
                </a:solidFill>
                <a:latin typeface="Consolas" panose="020B0609020204030204" pitchFamily="49" charset="0"/>
              </a:rPr>
              <a:t> del </a:t>
            </a:r>
            <a:r>
              <a:rPr lang="es-CO" sz="1600" dirty="0">
                <a:solidFill>
                  <a:schemeClr val="tx1">
                    <a:lumMod val="50000"/>
                    <a:lumOff val="50000"/>
                  </a:schemeClr>
                </a:solidFill>
                <a:latin typeface="Consolas" panose="020B0609020204030204" pitchFamily="49" charset="0"/>
              </a:rPr>
              <a:t>Cliente</a:t>
            </a:r>
          </a:p>
        </p:txBody>
      </p:sp>
      <p:sp>
        <p:nvSpPr>
          <p:cNvPr id="15" name="TextBox 19">
            <a:extLst>
              <a:ext uri="{FF2B5EF4-FFF2-40B4-BE49-F238E27FC236}">
                <a16:creationId xmlns:a16="http://schemas.microsoft.com/office/drawing/2014/main" id="{45A1B00A-55A1-E5DF-96F6-2BC2020BA81B}"/>
              </a:ext>
            </a:extLst>
          </p:cNvPr>
          <p:cNvSpPr txBox="1"/>
          <p:nvPr/>
        </p:nvSpPr>
        <p:spPr>
          <a:xfrm>
            <a:off x="5875684" y="1292827"/>
            <a:ext cx="1750334" cy="246221"/>
          </a:xfrm>
          <a:prstGeom prst="rect">
            <a:avLst/>
          </a:prstGeom>
        </p:spPr>
        <p:txBody>
          <a:bodyPr wrap="square" lIns="0" tIns="0" rIns="0" bIns="0" rtlCol="0" anchor="t">
            <a:spAutoFit/>
          </a:bodyPr>
          <a:lstStyle>
            <a:defPPr>
              <a:defRPr lang="es-ES"/>
            </a:defPPr>
            <a:lvl1pPr defTabSz="609630">
              <a:spcBef>
                <a:spcPct val="0"/>
              </a:spcBef>
              <a:defRPr sz="3200" b="1">
                <a:solidFill>
                  <a:schemeClr val="tx2">
                    <a:lumMod val="75000"/>
                  </a:schemeClr>
                </a:solidFill>
                <a:latin typeface="Century Gothic" panose="020B0502020202020204" pitchFamily="34" charset="0"/>
              </a:defRPr>
            </a:lvl1pPr>
          </a:lstStyle>
          <a:p>
            <a:r>
              <a:rPr lang="es-ES" sz="1600" i="1" dirty="0"/>
              <a:t>Nulos</a:t>
            </a:r>
            <a:endParaRPr lang="en-US" i="1" dirty="0"/>
          </a:p>
        </p:txBody>
      </p:sp>
      <p:sp>
        <p:nvSpPr>
          <p:cNvPr id="16" name="TextBox 19">
            <a:extLst>
              <a:ext uri="{FF2B5EF4-FFF2-40B4-BE49-F238E27FC236}">
                <a16:creationId xmlns:a16="http://schemas.microsoft.com/office/drawing/2014/main" id="{101F4EDD-C6EE-37B6-00F4-0C9573DEBBA6}"/>
              </a:ext>
            </a:extLst>
          </p:cNvPr>
          <p:cNvSpPr txBox="1"/>
          <p:nvPr/>
        </p:nvSpPr>
        <p:spPr>
          <a:xfrm>
            <a:off x="9032700" y="1292827"/>
            <a:ext cx="1750334" cy="246221"/>
          </a:xfrm>
          <a:prstGeom prst="rect">
            <a:avLst/>
          </a:prstGeom>
        </p:spPr>
        <p:txBody>
          <a:bodyPr wrap="square" lIns="0" tIns="0" rIns="0" bIns="0" rtlCol="0" anchor="t">
            <a:spAutoFit/>
          </a:bodyPr>
          <a:lstStyle>
            <a:defPPr>
              <a:defRPr lang="es-ES"/>
            </a:defPPr>
            <a:lvl1pPr defTabSz="609630">
              <a:spcBef>
                <a:spcPct val="0"/>
              </a:spcBef>
              <a:defRPr sz="3200" b="1">
                <a:solidFill>
                  <a:schemeClr val="tx2">
                    <a:lumMod val="75000"/>
                  </a:schemeClr>
                </a:solidFill>
                <a:latin typeface="Century Gothic" panose="020B0502020202020204" pitchFamily="34" charset="0"/>
              </a:defRPr>
            </a:lvl1pPr>
          </a:lstStyle>
          <a:p>
            <a:r>
              <a:rPr lang="es-ES" sz="1600" i="1" dirty="0" err="1"/>
              <a:t>Outliers</a:t>
            </a:r>
            <a:endParaRPr lang="en-US" i="1" dirty="0"/>
          </a:p>
        </p:txBody>
      </p:sp>
      <p:pic>
        <p:nvPicPr>
          <p:cNvPr id="18" name="Imagen 17" descr="Icono&#10;&#10;Descripción generada automáticamente">
            <a:extLst>
              <a:ext uri="{FF2B5EF4-FFF2-40B4-BE49-F238E27FC236}">
                <a16:creationId xmlns:a16="http://schemas.microsoft.com/office/drawing/2014/main" id="{235EF2D2-ED14-7BB8-4880-214B642CB4F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5723" y="1667909"/>
            <a:ext cx="4112480" cy="4112480"/>
          </a:xfrm>
          <a:prstGeom prst="rect">
            <a:avLst/>
          </a:prstGeom>
        </p:spPr>
      </p:pic>
      <p:sp>
        <p:nvSpPr>
          <p:cNvPr id="20" name="Flecha: a la derecha 19">
            <a:extLst>
              <a:ext uri="{FF2B5EF4-FFF2-40B4-BE49-F238E27FC236}">
                <a16:creationId xmlns:a16="http://schemas.microsoft.com/office/drawing/2014/main" id="{E04194B2-6411-81FE-279C-CBD7A7B5AE46}"/>
              </a:ext>
            </a:extLst>
          </p:cNvPr>
          <p:cNvSpPr/>
          <p:nvPr/>
        </p:nvSpPr>
        <p:spPr>
          <a:xfrm>
            <a:off x="5685087" y="1951658"/>
            <a:ext cx="144000" cy="180000"/>
          </a:xfrm>
          <a:prstGeom prst="rightArrow">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1" name="Flecha: a la derecha 20">
            <a:extLst>
              <a:ext uri="{FF2B5EF4-FFF2-40B4-BE49-F238E27FC236}">
                <a16:creationId xmlns:a16="http://schemas.microsoft.com/office/drawing/2014/main" id="{624A952B-DE6D-0FEA-0E06-A44C5C12CA9C}"/>
              </a:ext>
            </a:extLst>
          </p:cNvPr>
          <p:cNvSpPr/>
          <p:nvPr/>
        </p:nvSpPr>
        <p:spPr>
          <a:xfrm>
            <a:off x="5685087" y="2145894"/>
            <a:ext cx="144000" cy="180000"/>
          </a:xfrm>
          <a:prstGeom prst="rightArrow">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2" name="Flecha: a la derecha 21">
            <a:extLst>
              <a:ext uri="{FF2B5EF4-FFF2-40B4-BE49-F238E27FC236}">
                <a16:creationId xmlns:a16="http://schemas.microsoft.com/office/drawing/2014/main" id="{7C8DF998-DCBA-5A59-46DF-84CB214CA413}"/>
              </a:ext>
            </a:extLst>
          </p:cNvPr>
          <p:cNvSpPr/>
          <p:nvPr/>
        </p:nvSpPr>
        <p:spPr>
          <a:xfrm>
            <a:off x="5685087" y="3087294"/>
            <a:ext cx="144000" cy="180000"/>
          </a:xfrm>
          <a:prstGeom prst="rightArrow">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3" name="Flecha: a la derecha 22">
            <a:extLst>
              <a:ext uri="{FF2B5EF4-FFF2-40B4-BE49-F238E27FC236}">
                <a16:creationId xmlns:a16="http://schemas.microsoft.com/office/drawing/2014/main" id="{53A9BFF5-F370-0071-4E86-447DCC4DFA9E}"/>
              </a:ext>
            </a:extLst>
          </p:cNvPr>
          <p:cNvSpPr/>
          <p:nvPr/>
        </p:nvSpPr>
        <p:spPr>
          <a:xfrm>
            <a:off x="5685087" y="3394281"/>
            <a:ext cx="144000" cy="180000"/>
          </a:xfrm>
          <a:prstGeom prst="rightArrow">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4" name="Flecha: a la derecha 23">
            <a:extLst>
              <a:ext uri="{FF2B5EF4-FFF2-40B4-BE49-F238E27FC236}">
                <a16:creationId xmlns:a16="http://schemas.microsoft.com/office/drawing/2014/main" id="{CEDF22F6-AE7F-CA39-F0D0-BBD4602898A5}"/>
              </a:ext>
            </a:extLst>
          </p:cNvPr>
          <p:cNvSpPr/>
          <p:nvPr/>
        </p:nvSpPr>
        <p:spPr>
          <a:xfrm>
            <a:off x="5685087" y="4265772"/>
            <a:ext cx="144000" cy="180000"/>
          </a:xfrm>
          <a:prstGeom prst="rightArrow">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TextBox 19">
            <a:extLst>
              <a:ext uri="{FF2B5EF4-FFF2-40B4-BE49-F238E27FC236}">
                <a16:creationId xmlns:a16="http://schemas.microsoft.com/office/drawing/2014/main" id="{D7B5311B-09F1-12FF-B667-6D38090755CC}"/>
              </a:ext>
            </a:extLst>
          </p:cNvPr>
          <p:cNvSpPr txBox="1"/>
          <p:nvPr/>
        </p:nvSpPr>
        <p:spPr>
          <a:xfrm>
            <a:off x="4771614" y="5274956"/>
            <a:ext cx="7039569" cy="984885"/>
          </a:xfrm>
          <a:prstGeom prst="rect">
            <a:avLst/>
          </a:prstGeom>
        </p:spPr>
        <p:txBody>
          <a:bodyPr wrap="square" lIns="0" tIns="0" rIns="0" bIns="0" rtlCol="0" anchor="t">
            <a:spAutoFit/>
          </a:bodyPr>
          <a:lstStyle/>
          <a:p>
            <a:pPr algn="just" defTabSz="609630">
              <a:spcBef>
                <a:spcPct val="0"/>
              </a:spcBef>
            </a:pPr>
            <a:r>
              <a:rPr lang="es-ES" sz="1600" dirty="0">
                <a:effectLst/>
                <a:latin typeface="Century Gothic" panose="020B0502020202020204" pitchFamily="34" charset="0"/>
              </a:rPr>
              <a:t>Se identifican columnas con valores nulos, pero preocupa que muchas variables en medio del análisis exploratorio arrojaron valores atípicos, por ejemplo, el caso de tasa, la cual contenía atípicos que se encontraban por fuera de los parámetros de la empresa.</a:t>
            </a:r>
            <a:endParaRPr lang="en-US" sz="1600" spc="138" dirty="0">
              <a:latin typeface="Century Gothic" panose="020B0502020202020204" pitchFamily="34" charset="0"/>
            </a:endParaRPr>
          </a:p>
        </p:txBody>
      </p:sp>
    </p:spTree>
    <p:extLst>
      <p:ext uri="{BB962C8B-B14F-4D97-AF65-F5344CB8AC3E}">
        <p14:creationId xmlns:p14="http://schemas.microsoft.com/office/powerpoint/2010/main" val="2487877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E94CC4-B980-79F8-4CC2-281A61D3ACA2}"/>
            </a:ext>
          </a:extLst>
        </p:cNvPr>
        <p:cNvGrpSpPr/>
        <p:nvPr/>
      </p:nvGrpSpPr>
      <p:grpSpPr>
        <a:xfrm>
          <a:off x="0" y="0"/>
          <a:ext cx="0" cy="0"/>
          <a:chOff x="0" y="0"/>
          <a:chExt cx="0" cy="0"/>
        </a:xfrm>
      </p:grpSpPr>
      <p:sp>
        <p:nvSpPr>
          <p:cNvPr id="19" name="TextBox 19">
            <a:extLst>
              <a:ext uri="{FF2B5EF4-FFF2-40B4-BE49-F238E27FC236}">
                <a16:creationId xmlns:a16="http://schemas.microsoft.com/office/drawing/2014/main" id="{2F446ED2-BC0D-3FFB-159E-BFE712729AB4}"/>
              </a:ext>
            </a:extLst>
          </p:cNvPr>
          <p:cNvSpPr txBox="1"/>
          <p:nvPr/>
        </p:nvSpPr>
        <p:spPr>
          <a:xfrm>
            <a:off x="850309" y="2992064"/>
            <a:ext cx="10101031" cy="677108"/>
          </a:xfrm>
          <a:prstGeom prst="rect">
            <a:avLst/>
          </a:prstGeom>
        </p:spPr>
        <p:txBody>
          <a:bodyPr wrap="square" lIns="0" tIns="0" rIns="0" bIns="0" rtlCol="0" anchor="t">
            <a:spAutoFit/>
          </a:bodyPr>
          <a:lstStyle/>
          <a:p>
            <a:pPr algn="ctr" defTabSz="609630">
              <a:spcBef>
                <a:spcPct val="0"/>
              </a:spcBef>
            </a:pPr>
            <a:r>
              <a:rPr lang="es-MX" sz="4400" b="1" spc="138" dirty="0">
                <a:solidFill>
                  <a:schemeClr val="tx2">
                    <a:lumMod val="50000"/>
                  </a:schemeClr>
                </a:solidFill>
                <a:latin typeface="Century Gothic" panose="020B0502020202020204" pitchFamily="34" charset="0"/>
              </a:rPr>
              <a:t>III. Distribución de las variables</a:t>
            </a:r>
          </a:p>
        </p:txBody>
      </p:sp>
      <p:sp>
        <p:nvSpPr>
          <p:cNvPr id="36" name="Freeform 36">
            <a:extLst>
              <a:ext uri="{FF2B5EF4-FFF2-40B4-BE49-F238E27FC236}">
                <a16:creationId xmlns:a16="http://schemas.microsoft.com/office/drawing/2014/main" id="{3F99A87C-71CE-69B9-50AA-7DF5344BA52E}"/>
              </a:ext>
            </a:extLst>
          </p:cNvPr>
          <p:cNvSpPr/>
          <p:nvPr/>
        </p:nvSpPr>
        <p:spPr>
          <a:xfrm>
            <a:off x="14600" y="6269908"/>
            <a:ext cx="3124880" cy="3124880"/>
          </a:xfrm>
          <a:custGeom>
            <a:avLst/>
            <a:gdLst/>
            <a:ahLst/>
            <a:cxnLst/>
            <a:rect l="l" t="t" r="r" b="b"/>
            <a:pathLst>
              <a:path w="4687320" h="4687320">
                <a:moveTo>
                  <a:pt x="0" y="0"/>
                </a:moveTo>
                <a:lnTo>
                  <a:pt x="4687319" y="0"/>
                </a:lnTo>
                <a:lnTo>
                  <a:pt x="4687319" y="4687320"/>
                </a:lnTo>
                <a:lnTo>
                  <a:pt x="0" y="468732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pPr defTabSz="609630"/>
            <a:endParaRPr lang="es-CO" sz="1200">
              <a:solidFill>
                <a:prstClr val="black"/>
              </a:solidFill>
              <a:latin typeface="Calibri"/>
            </a:endParaRPr>
          </a:p>
        </p:txBody>
      </p:sp>
      <p:grpSp>
        <p:nvGrpSpPr>
          <p:cNvPr id="37" name="Group 37">
            <a:extLst>
              <a:ext uri="{FF2B5EF4-FFF2-40B4-BE49-F238E27FC236}">
                <a16:creationId xmlns:a16="http://schemas.microsoft.com/office/drawing/2014/main" id="{BD50133F-6599-6104-C785-77388655D05C}"/>
              </a:ext>
            </a:extLst>
          </p:cNvPr>
          <p:cNvGrpSpPr/>
          <p:nvPr/>
        </p:nvGrpSpPr>
        <p:grpSpPr>
          <a:xfrm>
            <a:off x="7184029" y="-2247870"/>
            <a:ext cx="2642699" cy="2642699"/>
            <a:chOff x="0" y="0"/>
            <a:chExt cx="812800" cy="812800"/>
          </a:xfrm>
        </p:grpSpPr>
        <p:sp>
          <p:nvSpPr>
            <p:cNvPr id="38" name="Freeform 38">
              <a:extLst>
                <a:ext uri="{FF2B5EF4-FFF2-40B4-BE49-F238E27FC236}">
                  <a16:creationId xmlns:a16="http://schemas.microsoft.com/office/drawing/2014/main" id="{8559DCC4-D695-AAF4-CD89-BD4956E91948}"/>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60AA"/>
            </a:solidFill>
            <a:ln cap="sq">
              <a:noFill/>
              <a:prstDash val="solid"/>
              <a:miter/>
            </a:ln>
          </p:spPr>
          <p:txBody>
            <a:bodyPr/>
            <a:lstStyle/>
            <a:p>
              <a:pPr defTabSz="609630"/>
              <a:endParaRPr lang="es-CO" sz="1200">
                <a:solidFill>
                  <a:prstClr val="black"/>
                </a:solidFill>
                <a:latin typeface="Calibri"/>
              </a:endParaRPr>
            </a:p>
          </p:txBody>
        </p:sp>
        <p:sp>
          <p:nvSpPr>
            <p:cNvPr id="39" name="TextBox 39">
              <a:extLst>
                <a:ext uri="{FF2B5EF4-FFF2-40B4-BE49-F238E27FC236}">
                  <a16:creationId xmlns:a16="http://schemas.microsoft.com/office/drawing/2014/main" id="{56EBF8E0-3C37-E5D1-4057-6A525490D57C}"/>
                </a:ext>
              </a:extLst>
            </p:cNvPr>
            <p:cNvSpPr txBox="1"/>
            <p:nvPr/>
          </p:nvSpPr>
          <p:spPr>
            <a:xfrm>
              <a:off x="76200" y="57150"/>
              <a:ext cx="660400" cy="679450"/>
            </a:xfrm>
            <a:prstGeom prst="rect">
              <a:avLst/>
            </a:prstGeom>
          </p:spPr>
          <p:txBody>
            <a:bodyPr lIns="33867" tIns="33867" rIns="33867" bIns="33867" rtlCol="0" anchor="ctr"/>
            <a:lstStyle/>
            <a:p>
              <a:pPr algn="ctr" defTabSz="609630">
                <a:lnSpc>
                  <a:spcPts val="1906"/>
                </a:lnSpc>
                <a:spcBef>
                  <a:spcPct val="0"/>
                </a:spcBef>
              </a:pPr>
              <a:endParaRPr sz="1200">
                <a:solidFill>
                  <a:prstClr val="black"/>
                </a:solidFill>
                <a:latin typeface="Calibri"/>
              </a:endParaRPr>
            </a:p>
          </p:txBody>
        </p:sp>
      </p:grpSp>
      <p:sp>
        <p:nvSpPr>
          <p:cNvPr id="40" name="Freeform 40">
            <a:extLst>
              <a:ext uri="{FF2B5EF4-FFF2-40B4-BE49-F238E27FC236}">
                <a16:creationId xmlns:a16="http://schemas.microsoft.com/office/drawing/2014/main" id="{E9045DD6-FB8C-4FB0-878C-7524D23875D0}"/>
              </a:ext>
            </a:extLst>
          </p:cNvPr>
          <p:cNvSpPr/>
          <p:nvPr/>
        </p:nvSpPr>
        <p:spPr>
          <a:xfrm>
            <a:off x="7835219" y="-4835242"/>
            <a:ext cx="6232242" cy="6232242"/>
          </a:xfrm>
          <a:custGeom>
            <a:avLst/>
            <a:gdLst/>
            <a:ahLst/>
            <a:cxnLst/>
            <a:rect l="l" t="t" r="r" b="b"/>
            <a:pathLst>
              <a:path w="9348363" h="9348363">
                <a:moveTo>
                  <a:pt x="0" y="0"/>
                </a:moveTo>
                <a:lnTo>
                  <a:pt x="9348362" y="0"/>
                </a:lnTo>
                <a:lnTo>
                  <a:pt x="9348362" y="9348362"/>
                </a:lnTo>
                <a:lnTo>
                  <a:pt x="0" y="934836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pPr defTabSz="609630"/>
            <a:endParaRPr lang="es-CO" sz="1200">
              <a:solidFill>
                <a:prstClr val="black"/>
              </a:solidFill>
              <a:latin typeface="Calibri"/>
            </a:endParaRPr>
          </a:p>
        </p:txBody>
      </p:sp>
      <p:grpSp>
        <p:nvGrpSpPr>
          <p:cNvPr id="41" name="Group 41">
            <a:extLst>
              <a:ext uri="{FF2B5EF4-FFF2-40B4-BE49-F238E27FC236}">
                <a16:creationId xmlns:a16="http://schemas.microsoft.com/office/drawing/2014/main" id="{FE8A074F-4C97-1809-6B42-54296E09E031}"/>
              </a:ext>
            </a:extLst>
          </p:cNvPr>
          <p:cNvGrpSpPr/>
          <p:nvPr/>
        </p:nvGrpSpPr>
        <p:grpSpPr>
          <a:xfrm>
            <a:off x="-603312" y="5945968"/>
            <a:ext cx="1766175" cy="1766175"/>
            <a:chOff x="0" y="0"/>
            <a:chExt cx="812800" cy="812800"/>
          </a:xfrm>
        </p:grpSpPr>
        <p:sp>
          <p:nvSpPr>
            <p:cNvPr id="42" name="Freeform 42">
              <a:extLst>
                <a:ext uri="{FF2B5EF4-FFF2-40B4-BE49-F238E27FC236}">
                  <a16:creationId xmlns:a16="http://schemas.microsoft.com/office/drawing/2014/main" id="{D996A041-66CC-D7BD-1C97-BD663C388148}"/>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60AA"/>
            </a:solidFill>
            <a:ln cap="sq">
              <a:noFill/>
              <a:prstDash val="solid"/>
              <a:miter/>
            </a:ln>
          </p:spPr>
          <p:txBody>
            <a:bodyPr/>
            <a:lstStyle/>
            <a:p>
              <a:pPr defTabSz="609630"/>
              <a:endParaRPr lang="es-CO" sz="1200">
                <a:solidFill>
                  <a:prstClr val="black"/>
                </a:solidFill>
                <a:latin typeface="Calibri"/>
              </a:endParaRPr>
            </a:p>
          </p:txBody>
        </p:sp>
        <p:sp>
          <p:nvSpPr>
            <p:cNvPr id="43" name="TextBox 43">
              <a:extLst>
                <a:ext uri="{FF2B5EF4-FFF2-40B4-BE49-F238E27FC236}">
                  <a16:creationId xmlns:a16="http://schemas.microsoft.com/office/drawing/2014/main" id="{D4A90E36-9047-DFC1-BE37-BD3B352F3852}"/>
                </a:ext>
              </a:extLst>
            </p:cNvPr>
            <p:cNvSpPr txBox="1"/>
            <p:nvPr/>
          </p:nvSpPr>
          <p:spPr>
            <a:xfrm>
              <a:off x="76200" y="57150"/>
              <a:ext cx="660400" cy="679450"/>
            </a:xfrm>
            <a:prstGeom prst="rect">
              <a:avLst/>
            </a:prstGeom>
          </p:spPr>
          <p:txBody>
            <a:bodyPr lIns="33867" tIns="33867" rIns="33867" bIns="33867" rtlCol="0" anchor="ctr"/>
            <a:lstStyle/>
            <a:p>
              <a:pPr algn="ctr" defTabSz="609630">
                <a:lnSpc>
                  <a:spcPts val="1906"/>
                </a:lnSpc>
                <a:spcBef>
                  <a:spcPct val="0"/>
                </a:spcBef>
              </a:pPr>
              <a:endParaRPr sz="1200">
                <a:solidFill>
                  <a:prstClr val="black"/>
                </a:solidFill>
                <a:latin typeface="Calibri"/>
              </a:endParaRPr>
            </a:p>
          </p:txBody>
        </p:sp>
      </p:grpSp>
      <p:pic>
        <p:nvPicPr>
          <p:cNvPr id="2" name="Picture 2">
            <a:extLst>
              <a:ext uri="{FF2B5EF4-FFF2-40B4-BE49-F238E27FC236}">
                <a16:creationId xmlns:a16="http://schemas.microsoft.com/office/drawing/2014/main" id="{FE989AE5-ADC9-5FE6-9383-402479EA990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51340" y="6379578"/>
            <a:ext cx="1044982" cy="344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82782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E94CC4-B980-79F8-4CC2-281A61D3ACA2}"/>
            </a:ext>
          </a:extLst>
        </p:cNvPr>
        <p:cNvGrpSpPr/>
        <p:nvPr/>
      </p:nvGrpSpPr>
      <p:grpSpPr>
        <a:xfrm>
          <a:off x="0" y="0"/>
          <a:ext cx="0" cy="0"/>
          <a:chOff x="0" y="0"/>
          <a:chExt cx="0" cy="0"/>
        </a:xfrm>
      </p:grpSpPr>
      <p:sp>
        <p:nvSpPr>
          <p:cNvPr id="36" name="Freeform 36">
            <a:extLst>
              <a:ext uri="{FF2B5EF4-FFF2-40B4-BE49-F238E27FC236}">
                <a16:creationId xmlns:a16="http://schemas.microsoft.com/office/drawing/2014/main" id="{3F99A87C-71CE-69B9-50AA-7DF5344BA52E}"/>
              </a:ext>
            </a:extLst>
          </p:cNvPr>
          <p:cNvSpPr/>
          <p:nvPr/>
        </p:nvSpPr>
        <p:spPr>
          <a:xfrm>
            <a:off x="14600" y="6269908"/>
            <a:ext cx="3124880" cy="3124880"/>
          </a:xfrm>
          <a:custGeom>
            <a:avLst/>
            <a:gdLst/>
            <a:ahLst/>
            <a:cxnLst/>
            <a:rect l="l" t="t" r="r" b="b"/>
            <a:pathLst>
              <a:path w="4687320" h="4687320">
                <a:moveTo>
                  <a:pt x="0" y="0"/>
                </a:moveTo>
                <a:lnTo>
                  <a:pt x="4687319" y="0"/>
                </a:lnTo>
                <a:lnTo>
                  <a:pt x="4687319" y="4687320"/>
                </a:lnTo>
                <a:lnTo>
                  <a:pt x="0" y="468732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pPr defTabSz="609630"/>
            <a:endParaRPr lang="es-CO" sz="1200">
              <a:solidFill>
                <a:prstClr val="black"/>
              </a:solidFill>
              <a:latin typeface="Calibri"/>
            </a:endParaRPr>
          </a:p>
        </p:txBody>
      </p:sp>
      <p:grpSp>
        <p:nvGrpSpPr>
          <p:cNvPr id="37" name="Group 37">
            <a:extLst>
              <a:ext uri="{FF2B5EF4-FFF2-40B4-BE49-F238E27FC236}">
                <a16:creationId xmlns:a16="http://schemas.microsoft.com/office/drawing/2014/main" id="{BD50133F-6599-6104-C785-77388655D05C}"/>
              </a:ext>
            </a:extLst>
          </p:cNvPr>
          <p:cNvGrpSpPr/>
          <p:nvPr/>
        </p:nvGrpSpPr>
        <p:grpSpPr>
          <a:xfrm>
            <a:off x="7184029" y="-2247870"/>
            <a:ext cx="2642699" cy="2642699"/>
            <a:chOff x="0" y="0"/>
            <a:chExt cx="812800" cy="812800"/>
          </a:xfrm>
        </p:grpSpPr>
        <p:sp>
          <p:nvSpPr>
            <p:cNvPr id="38" name="Freeform 38">
              <a:extLst>
                <a:ext uri="{FF2B5EF4-FFF2-40B4-BE49-F238E27FC236}">
                  <a16:creationId xmlns:a16="http://schemas.microsoft.com/office/drawing/2014/main" id="{8559DCC4-D695-AAF4-CD89-BD4956E91948}"/>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60AA"/>
            </a:solidFill>
            <a:ln cap="sq">
              <a:noFill/>
              <a:prstDash val="solid"/>
              <a:miter/>
            </a:ln>
          </p:spPr>
          <p:txBody>
            <a:bodyPr/>
            <a:lstStyle/>
            <a:p>
              <a:pPr defTabSz="609630"/>
              <a:endParaRPr lang="es-CO" sz="1200">
                <a:solidFill>
                  <a:prstClr val="black"/>
                </a:solidFill>
                <a:latin typeface="Calibri"/>
              </a:endParaRPr>
            </a:p>
          </p:txBody>
        </p:sp>
        <p:sp>
          <p:nvSpPr>
            <p:cNvPr id="39" name="TextBox 39">
              <a:extLst>
                <a:ext uri="{FF2B5EF4-FFF2-40B4-BE49-F238E27FC236}">
                  <a16:creationId xmlns:a16="http://schemas.microsoft.com/office/drawing/2014/main" id="{56EBF8E0-3C37-E5D1-4057-6A525490D57C}"/>
                </a:ext>
              </a:extLst>
            </p:cNvPr>
            <p:cNvSpPr txBox="1"/>
            <p:nvPr/>
          </p:nvSpPr>
          <p:spPr>
            <a:xfrm>
              <a:off x="76200" y="57150"/>
              <a:ext cx="660400" cy="679450"/>
            </a:xfrm>
            <a:prstGeom prst="rect">
              <a:avLst/>
            </a:prstGeom>
          </p:spPr>
          <p:txBody>
            <a:bodyPr lIns="33867" tIns="33867" rIns="33867" bIns="33867" rtlCol="0" anchor="ctr"/>
            <a:lstStyle/>
            <a:p>
              <a:pPr algn="ctr" defTabSz="609630">
                <a:lnSpc>
                  <a:spcPts val="1906"/>
                </a:lnSpc>
                <a:spcBef>
                  <a:spcPct val="0"/>
                </a:spcBef>
              </a:pPr>
              <a:endParaRPr sz="1200">
                <a:solidFill>
                  <a:prstClr val="black"/>
                </a:solidFill>
                <a:latin typeface="Calibri"/>
              </a:endParaRPr>
            </a:p>
          </p:txBody>
        </p:sp>
      </p:grpSp>
      <p:sp>
        <p:nvSpPr>
          <p:cNvPr id="40" name="Freeform 40">
            <a:extLst>
              <a:ext uri="{FF2B5EF4-FFF2-40B4-BE49-F238E27FC236}">
                <a16:creationId xmlns:a16="http://schemas.microsoft.com/office/drawing/2014/main" id="{E9045DD6-FB8C-4FB0-878C-7524D23875D0}"/>
              </a:ext>
            </a:extLst>
          </p:cNvPr>
          <p:cNvSpPr/>
          <p:nvPr/>
        </p:nvSpPr>
        <p:spPr>
          <a:xfrm>
            <a:off x="7835219" y="-4835242"/>
            <a:ext cx="6232242" cy="6232242"/>
          </a:xfrm>
          <a:custGeom>
            <a:avLst/>
            <a:gdLst/>
            <a:ahLst/>
            <a:cxnLst/>
            <a:rect l="l" t="t" r="r" b="b"/>
            <a:pathLst>
              <a:path w="9348363" h="9348363">
                <a:moveTo>
                  <a:pt x="0" y="0"/>
                </a:moveTo>
                <a:lnTo>
                  <a:pt x="9348362" y="0"/>
                </a:lnTo>
                <a:lnTo>
                  <a:pt x="9348362" y="9348362"/>
                </a:lnTo>
                <a:lnTo>
                  <a:pt x="0" y="934836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pPr defTabSz="609630"/>
            <a:endParaRPr lang="es-CO" sz="1200">
              <a:solidFill>
                <a:prstClr val="black"/>
              </a:solidFill>
              <a:latin typeface="Calibri"/>
            </a:endParaRPr>
          </a:p>
        </p:txBody>
      </p:sp>
      <p:grpSp>
        <p:nvGrpSpPr>
          <p:cNvPr id="41" name="Group 41">
            <a:extLst>
              <a:ext uri="{FF2B5EF4-FFF2-40B4-BE49-F238E27FC236}">
                <a16:creationId xmlns:a16="http://schemas.microsoft.com/office/drawing/2014/main" id="{FE8A074F-4C97-1809-6B42-54296E09E031}"/>
              </a:ext>
            </a:extLst>
          </p:cNvPr>
          <p:cNvGrpSpPr/>
          <p:nvPr/>
        </p:nvGrpSpPr>
        <p:grpSpPr>
          <a:xfrm>
            <a:off x="-603312" y="5945968"/>
            <a:ext cx="1766175" cy="1766175"/>
            <a:chOff x="0" y="0"/>
            <a:chExt cx="812800" cy="812800"/>
          </a:xfrm>
        </p:grpSpPr>
        <p:sp>
          <p:nvSpPr>
            <p:cNvPr id="42" name="Freeform 42">
              <a:extLst>
                <a:ext uri="{FF2B5EF4-FFF2-40B4-BE49-F238E27FC236}">
                  <a16:creationId xmlns:a16="http://schemas.microsoft.com/office/drawing/2014/main" id="{D996A041-66CC-D7BD-1C97-BD663C388148}"/>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60AA"/>
            </a:solidFill>
            <a:ln cap="sq">
              <a:noFill/>
              <a:prstDash val="solid"/>
              <a:miter/>
            </a:ln>
          </p:spPr>
          <p:txBody>
            <a:bodyPr/>
            <a:lstStyle/>
            <a:p>
              <a:pPr defTabSz="609630"/>
              <a:endParaRPr lang="es-CO" sz="1200">
                <a:solidFill>
                  <a:prstClr val="black"/>
                </a:solidFill>
                <a:latin typeface="Calibri"/>
              </a:endParaRPr>
            </a:p>
          </p:txBody>
        </p:sp>
        <p:sp>
          <p:nvSpPr>
            <p:cNvPr id="43" name="TextBox 43">
              <a:extLst>
                <a:ext uri="{FF2B5EF4-FFF2-40B4-BE49-F238E27FC236}">
                  <a16:creationId xmlns:a16="http://schemas.microsoft.com/office/drawing/2014/main" id="{D4A90E36-9047-DFC1-BE37-BD3B352F3852}"/>
                </a:ext>
              </a:extLst>
            </p:cNvPr>
            <p:cNvSpPr txBox="1"/>
            <p:nvPr/>
          </p:nvSpPr>
          <p:spPr>
            <a:xfrm>
              <a:off x="76200" y="57150"/>
              <a:ext cx="660400" cy="679450"/>
            </a:xfrm>
            <a:prstGeom prst="rect">
              <a:avLst/>
            </a:prstGeom>
          </p:spPr>
          <p:txBody>
            <a:bodyPr lIns="33867" tIns="33867" rIns="33867" bIns="33867" rtlCol="0" anchor="ctr"/>
            <a:lstStyle/>
            <a:p>
              <a:pPr algn="ctr" defTabSz="609630">
                <a:lnSpc>
                  <a:spcPts val="1906"/>
                </a:lnSpc>
                <a:spcBef>
                  <a:spcPct val="0"/>
                </a:spcBef>
              </a:pPr>
              <a:endParaRPr sz="1200">
                <a:solidFill>
                  <a:prstClr val="black"/>
                </a:solidFill>
                <a:latin typeface="Calibri"/>
              </a:endParaRPr>
            </a:p>
          </p:txBody>
        </p:sp>
      </p:grpSp>
      <p:pic>
        <p:nvPicPr>
          <p:cNvPr id="2" name="Picture 2">
            <a:extLst>
              <a:ext uri="{FF2B5EF4-FFF2-40B4-BE49-F238E27FC236}">
                <a16:creationId xmlns:a16="http://schemas.microsoft.com/office/drawing/2014/main" id="{FE989AE5-ADC9-5FE6-9383-402479EA990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51340" y="6379578"/>
            <a:ext cx="1044982" cy="344926"/>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2">
            <a:extLst>
              <a:ext uri="{FF2B5EF4-FFF2-40B4-BE49-F238E27FC236}">
                <a16:creationId xmlns:a16="http://schemas.microsoft.com/office/drawing/2014/main" id="{C8304798-F97C-B1A5-7537-3FEE7B8799B0}"/>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63344" y="1785816"/>
            <a:ext cx="5580000" cy="4057476"/>
          </a:xfrm>
          <a:prstGeom prst="rect">
            <a:avLst/>
          </a:prstGeom>
          <a:noFill/>
        </p:spPr>
      </p:pic>
      <p:pic>
        <p:nvPicPr>
          <p:cNvPr id="6" name="Imagen 5">
            <a:extLst>
              <a:ext uri="{FF2B5EF4-FFF2-40B4-BE49-F238E27FC236}">
                <a16:creationId xmlns:a16="http://schemas.microsoft.com/office/drawing/2014/main" id="{CF5923DB-BF47-B874-FB1E-81CFF8BEA777}"/>
              </a:ext>
            </a:extLst>
          </p:cNvPr>
          <p:cNvPicPr>
            <a:picLocks noChangeAspect="1"/>
          </p:cNvPicPr>
          <p:nvPr/>
        </p:nvPicPr>
        <p:blipFill>
          <a:blip r:embed="rId6"/>
          <a:stretch>
            <a:fillRect/>
          </a:stretch>
        </p:blipFill>
        <p:spPr>
          <a:xfrm>
            <a:off x="6232187" y="1785816"/>
            <a:ext cx="5580000" cy="2800072"/>
          </a:xfrm>
          <a:prstGeom prst="rect">
            <a:avLst/>
          </a:prstGeom>
        </p:spPr>
      </p:pic>
      <p:sp>
        <p:nvSpPr>
          <p:cNvPr id="7" name="Rectángulo 6">
            <a:extLst>
              <a:ext uri="{FF2B5EF4-FFF2-40B4-BE49-F238E27FC236}">
                <a16:creationId xmlns:a16="http://schemas.microsoft.com/office/drawing/2014/main" id="{319A9309-B931-6D25-909D-74D83DE96976}"/>
              </a:ext>
            </a:extLst>
          </p:cNvPr>
          <p:cNvSpPr/>
          <p:nvPr/>
        </p:nvSpPr>
        <p:spPr>
          <a:xfrm>
            <a:off x="2229518" y="5566157"/>
            <a:ext cx="1819923" cy="65694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TextBox 19">
            <a:extLst>
              <a:ext uri="{FF2B5EF4-FFF2-40B4-BE49-F238E27FC236}">
                <a16:creationId xmlns:a16="http://schemas.microsoft.com/office/drawing/2014/main" id="{C686E292-E95A-CD26-CF58-4C1053EEE377}"/>
              </a:ext>
            </a:extLst>
          </p:cNvPr>
          <p:cNvSpPr txBox="1"/>
          <p:nvPr/>
        </p:nvSpPr>
        <p:spPr>
          <a:xfrm>
            <a:off x="475119" y="556700"/>
            <a:ext cx="5050516" cy="492443"/>
          </a:xfrm>
          <a:prstGeom prst="rect">
            <a:avLst/>
          </a:prstGeom>
        </p:spPr>
        <p:txBody>
          <a:bodyPr wrap="square" lIns="0" tIns="0" rIns="0" bIns="0" rtlCol="0" anchor="t">
            <a:spAutoFit/>
          </a:bodyPr>
          <a:lstStyle>
            <a:defPPr>
              <a:defRPr lang="es-ES"/>
            </a:defPPr>
            <a:lvl1pPr algn="ctr" defTabSz="609630">
              <a:spcBef>
                <a:spcPct val="0"/>
              </a:spcBef>
              <a:defRPr sz="3200" b="1">
                <a:solidFill>
                  <a:schemeClr val="tx2">
                    <a:lumMod val="75000"/>
                  </a:schemeClr>
                </a:solidFill>
                <a:latin typeface="Century Gothic" panose="020B0502020202020204" pitchFamily="34" charset="0"/>
              </a:defRPr>
            </a:lvl1pPr>
          </a:lstStyle>
          <a:p>
            <a:pPr algn="l"/>
            <a:r>
              <a:rPr lang="es-CO" dirty="0"/>
              <a:t>Análisis </a:t>
            </a:r>
            <a:r>
              <a:rPr lang="es-CO" dirty="0" err="1"/>
              <a:t>univariado</a:t>
            </a:r>
            <a:endParaRPr lang="es-CO" dirty="0"/>
          </a:p>
        </p:txBody>
      </p:sp>
      <p:sp>
        <p:nvSpPr>
          <p:cNvPr id="19" name="TextBox 19">
            <a:extLst>
              <a:ext uri="{FF2B5EF4-FFF2-40B4-BE49-F238E27FC236}">
                <a16:creationId xmlns:a16="http://schemas.microsoft.com/office/drawing/2014/main" id="{2F446ED2-BC0D-3FFB-159E-BFE712729AB4}"/>
              </a:ext>
            </a:extLst>
          </p:cNvPr>
          <p:cNvSpPr txBox="1"/>
          <p:nvPr/>
        </p:nvSpPr>
        <p:spPr>
          <a:xfrm>
            <a:off x="528086" y="1415947"/>
            <a:ext cx="5050516" cy="307777"/>
          </a:xfrm>
          <a:prstGeom prst="rect">
            <a:avLst/>
          </a:prstGeom>
        </p:spPr>
        <p:txBody>
          <a:bodyPr wrap="square" lIns="0" tIns="0" rIns="0" bIns="0" rtlCol="0" anchor="t">
            <a:spAutoFit/>
          </a:bodyPr>
          <a:lstStyle>
            <a:defPPr>
              <a:defRPr lang="es-ES"/>
            </a:defPPr>
            <a:lvl1pPr algn="ctr" defTabSz="609630">
              <a:spcBef>
                <a:spcPct val="0"/>
              </a:spcBef>
              <a:defRPr sz="3200" b="1">
                <a:solidFill>
                  <a:schemeClr val="tx2">
                    <a:lumMod val="75000"/>
                  </a:schemeClr>
                </a:solidFill>
                <a:latin typeface="Century Gothic" panose="020B0502020202020204" pitchFamily="34" charset="0"/>
              </a:defRPr>
            </a:lvl1pPr>
          </a:lstStyle>
          <a:p>
            <a:r>
              <a:rPr lang="es-CO" sz="2000" dirty="0"/>
              <a:t>Actividad</a:t>
            </a:r>
          </a:p>
        </p:txBody>
      </p:sp>
      <p:sp>
        <p:nvSpPr>
          <p:cNvPr id="4" name="TextBox 19">
            <a:extLst>
              <a:ext uri="{FF2B5EF4-FFF2-40B4-BE49-F238E27FC236}">
                <a16:creationId xmlns:a16="http://schemas.microsoft.com/office/drawing/2014/main" id="{B2C242C2-B2A7-10AC-659B-2ADC50B3E77F}"/>
              </a:ext>
            </a:extLst>
          </p:cNvPr>
          <p:cNvSpPr txBox="1"/>
          <p:nvPr/>
        </p:nvSpPr>
        <p:spPr>
          <a:xfrm>
            <a:off x="6496929" y="1474761"/>
            <a:ext cx="5050516" cy="307777"/>
          </a:xfrm>
          <a:prstGeom prst="rect">
            <a:avLst/>
          </a:prstGeom>
        </p:spPr>
        <p:txBody>
          <a:bodyPr wrap="square" lIns="0" tIns="0" rIns="0" bIns="0" rtlCol="0" anchor="t">
            <a:spAutoFit/>
          </a:bodyPr>
          <a:lstStyle>
            <a:defPPr>
              <a:defRPr lang="es-ES"/>
            </a:defPPr>
            <a:lvl1pPr algn="ctr" defTabSz="609630">
              <a:spcBef>
                <a:spcPct val="0"/>
              </a:spcBef>
              <a:defRPr sz="3200" b="1">
                <a:solidFill>
                  <a:schemeClr val="tx2">
                    <a:lumMod val="75000"/>
                  </a:schemeClr>
                </a:solidFill>
                <a:latin typeface="Century Gothic" panose="020B0502020202020204" pitchFamily="34" charset="0"/>
              </a:defRPr>
            </a:lvl1pPr>
          </a:lstStyle>
          <a:p>
            <a:r>
              <a:rPr lang="es-CO" sz="2000" dirty="0"/>
              <a:t>Estado civil</a:t>
            </a:r>
          </a:p>
        </p:txBody>
      </p:sp>
      <p:sp>
        <p:nvSpPr>
          <p:cNvPr id="5" name="TextBox 19">
            <a:extLst>
              <a:ext uri="{FF2B5EF4-FFF2-40B4-BE49-F238E27FC236}">
                <a16:creationId xmlns:a16="http://schemas.microsoft.com/office/drawing/2014/main" id="{B5FB60B3-FAE6-C839-D1A9-AABB7C5F9BA9}"/>
              </a:ext>
            </a:extLst>
          </p:cNvPr>
          <p:cNvSpPr txBox="1"/>
          <p:nvPr/>
        </p:nvSpPr>
        <p:spPr>
          <a:xfrm>
            <a:off x="2229518" y="5293057"/>
            <a:ext cx="9498805" cy="738664"/>
          </a:xfrm>
          <a:prstGeom prst="rect">
            <a:avLst/>
          </a:prstGeom>
        </p:spPr>
        <p:txBody>
          <a:bodyPr wrap="square" lIns="0" tIns="0" rIns="0" bIns="0" rtlCol="0" anchor="t">
            <a:spAutoFit/>
          </a:bodyPr>
          <a:lstStyle/>
          <a:p>
            <a:pPr algn="just" defTabSz="609630">
              <a:spcBef>
                <a:spcPct val="0"/>
              </a:spcBef>
            </a:pPr>
            <a:r>
              <a:rPr lang="es-ES" sz="1600" dirty="0">
                <a:effectLst/>
                <a:latin typeface="Century Gothic" panose="020B0502020202020204" pitchFamily="34" charset="0"/>
              </a:rPr>
              <a:t>Se destaca que la entidad atiende un nicho de agro, y concuerdan con que la entidad ha establecido una estrategia de incursionan de manera profunda en las zonas rurales. Por su parte el tipo de clientes que más prevalece son personas solteras o en unión libre (65.5%).</a:t>
            </a:r>
            <a:endParaRPr lang="en-US" sz="1600" spc="138" dirty="0">
              <a:latin typeface="Century Gothic" panose="020B0502020202020204" pitchFamily="34" charset="0"/>
            </a:endParaRPr>
          </a:p>
        </p:txBody>
      </p:sp>
    </p:spTree>
    <p:extLst>
      <p:ext uri="{BB962C8B-B14F-4D97-AF65-F5344CB8AC3E}">
        <p14:creationId xmlns:p14="http://schemas.microsoft.com/office/powerpoint/2010/main" val="23328906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321</TotalTime>
  <Words>724</Words>
  <Application>Microsoft Office PowerPoint</Application>
  <PresentationFormat>Panorámica</PresentationFormat>
  <Paragraphs>45</Paragraphs>
  <Slides>15</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15</vt:i4>
      </vt:variant>
    </vt:vector>
  </HeadingPairs>
  <TitlesOfParts>
    <vt:vector size="20" baseType="lpstr">
      <vt:lpstr>Arial</vt:lpstr>
      <vt:lpstr>Calibri</vt:lpstr>
      <vt:lpstr>Century Gothic</vt:lpstr>
      <vt:lpstr>Consolas</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Luis Esteban Ordonez Erazo</dc:creator>
  <cp:lastModifiedBy>LUIS ESTEBAN ORDOÑEZ ERAZO</cp:lastModifiedBy>
  <cp:revision>4</cp:revision>
  <dcterms:created xsi:type="dcterms:W3CDTF">2024-03-12T18:20:07Z</dcterms:created>
  <dcterms:modified xsi:type="dcterms:W3CDTF">2024-03-13T03:15:59Z</dcterms:modified>
</cp:coreProperties>
</file>