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86" r:id="rId2"/>
    <p:sldId id="292" r:id="rId3"/>
    <p:sldId id="288" r:id="rId4"/>
    <p:sldId id="289" r:id="rId5"/>
    <p:sldId id="290" r:id="rId6"/>
    <p:sldId id="287" r:id="rId7"/>
    <p:sldId id="291" r:id="rId8"/>
    <p:sldId id="285" r:id="rId9"/>
    <p:sldId id="277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DFFDDB-E8E8-47B0-8DEC-13AEA8F84129}">
          <p14:sldIdLst>
            <p14:sldId id="286"/>
            <p14:sldId id="292"/>
            <p14:sldId id="288"/>
            <p14:sldId id="289"/>
            <p14:sldId id="290"/>
            <p14:sldId id="287"/>
            <p14:sldId id="291"/>
          </p14:sldIdLst>
        </p14:section>
        <p14:section name="Untitled Section" id="{D55D7234-FA72-42BC-96B4-41F28D223BDC}">
          <p14:sldIdLst>
            <p14:sldId id="285"/>
            <p14:sldId id="277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BF9000"/>
    <a:srgbClr val="FFD966"/>
    <a:srgbClr val="FFF2CC"/>
    <a:srgbClr val="860108"/>
    <a:srgbClr val="5588CA"/>
    <a:srgbClr val="D2E3D2"/>
    <a:srgbClr val="4B7F3B"/>
    <a:srgbClr val="E45405"/>
    <a:srgbClr val="00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5" autoAdjust="0"/>
    <p:restoredTop sz="94660"/>
  </p:normalViewPr>
  <p:slideViewPr>
    <p:cSldViewPr snapToGrid="0">
      <p:cViewPr>
        <p:scale>
          <a:sx n="100" d="100"/>
          <a:sy n="100" d="100"/>
        </p:scale>
        <p:origin x="690" y="9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EE2-5511-411F-A5AA-B90A57E2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1E72-D517-4274-8FD3-7DA3162D1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2C2B-AC01-4DB3-A6B0-CC74CF85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7E82-C935-4F06-B645-3079AE9F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E7AB-09A1-4931-B357-65FA646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5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B2E1-FC01-4AB4-B6C6-56C4ABF2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88B38-E4D1-4875-A419-9AD44DF98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2212-4A2F-48AE-B20B-3E7179E9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0074-76A2-49E5-8ECC-219166A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4128-30E0-4096-9886-F1B8080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6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37A9-17B5-4831-B385-D9A432BE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CAB69-07D0-42F5-92C9-2C612F679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3168-B71D-4825-81F7-70AA1B8B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BE5D-0197-4BFA-BFBE-3C0D461D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309D-4816-4BD5-8132-5C47435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1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7FE2-27EC-4FA0-BC9F-5BF3AF14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8190-3D20-41C0-9EF7-1CF35121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0BBA-35A5-4F94-881C-06B72D7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E315-8FDD-4629-BE0D-666E237A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9315-3919-45E7-ACFB-EE3EBAD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6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D5C5-8157-4830-9FEF-797BCD5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FD98B-71B5-4063-B807-EFF6173E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D1C3-4DAF-4935-82DB-E58C0FD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D803-1065-46C9-A97A-E829467A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B654-E69A-4C39-B4E8-570BA162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6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D651-668B-4959-93B6-DF421E5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2A30-EA0A-407B-915D-BBF08772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643C-FE2B-4FF7-A09E-665937C5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A1B8-2939-477F-A783-9431AA41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9A44-FC0E-4835-9D36-A7A746A0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207E-C088-4292-B8D1-3CF11537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0707-9BD5-4346-9913-1297A60F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84FA-B52D-4D02-BA13-C9161E5F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1DA1F-6E6A-420D-AA98-AEFDA5CB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40F09-3943-46A9-B77B-E46B65F6F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20ACB-33E5-46C7-937E-096D64641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75122-53EB-458E-82EF-57EDD208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695E9-D0C0-4FCD-955C-7719C14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2B76E-7CC8-49E1-8454-F174A2C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7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377A-E13E-4862-BDB3-F0BA61B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384E5-FA21-486E-8CE9-616E548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2C87-7A6F-47CA-82BB-118B78E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856A0-AC29-44D6-865B-20FD2A11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71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D303-95E2-4D1C-B8A4-07BF5EDA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38DE7-CE65-459C-B1DA-F9DCB27A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1D579-4518-4E40-BB99-36DD71A8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99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0D4E-6D0F-43A9-A08E-B5566635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98FD-D424-45B6-ABE2-609B9016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E6ECC-67A9-41F9-B26E-DF53BD25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50F52-27C8-4DE4-9BD9-B86EFE88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37145-17A8-4A51-9151-8DBCF986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611C-5065-41AE-AD94-BB599B1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0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8D6-F174-4AA7-8ACA-97A13E04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DA746-D52D-4F78-9BD1-E4118ACA0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A84F-ABF6-4D45-9009-84114BFD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461E-3AB1-433D-A17C-00356AA6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B573E-F56A-47EB-89CF-D636D2B3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59B4-E17F-417F-A5B7-9D7CD8CC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5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3616-F568-437D-9B1A-9A1F219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18F5-257D-471E-A902-409E92F8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3072-52F1-4133-86F8-FC04B45F1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8676-D22A-4236-86F7-5841E649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2800-26E8-45BF-9782-6AECDED41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maxpixel.net/Porsche-Luxury-Brown-Fast-Car-Sport-Vehicle-4721367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ocaltokens.info/roadmap/" TargetMode="External"/><Relationship Id="rId10" Type="http://schemas.openxmlformats.org/officeDocument/2006/relationships/hyperlink" Target="https://technofaq.org/posts/2018/07/car-speaker-specs-demystified-what-to-look-for-before-your-next-purchase/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www.maxpixel.net/Porsche-Luxury-Brown-Fast-Car-Sport-Vehicle-4721367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ocaltokens.info/roadmap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technofaq.org/posts/2018/07/car-speaker-specs-demystified-what-to-look-for-before-your-next-purchase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www.maxpixel.net/Porsche-Luxury-Brown-Fast-Car-Sport-Vehicle-4721367" TargetMode="Externa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ocaltokens.info/roadmap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technofaq.org/posts/2018/07/car-speaker-specs-demystified-what-to-look-for-before-your-next-purchase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www.maxpixel.net/Porsche-Luxury-Brown-Fast-Car-Sport-Vehicle-4721367" TargetMode="Externa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ocaltokens.info/roadmap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technofaq.org/posts/2018/07/car-speaker-specs-demystified-what-to-look-for-before-your-next-purchase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www.pexels.com/photo/blurred-book-book-pages-literature-46274/" TargetMode="Externa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hyperlink" Target="https://technofaq.org/posts/2018/07/car-speaker-specs-demystified-what-to-look-for-before-your-next-purchase/" TargetMode="External"/><Relationship Id="rId5" Type="http://schemas.openxmlformats.org/officeDocument/2006/relationships/hyperlink" Target="https://www.localtokens.info/roadmap/" TargetMode="External"/><Relationship Id="rId10" Type="http://schemas.openxmlformats.org/officeDocument/2006/relationships/image" Target="../media/image2.png"/><Relationship Id="rId4" Type="http://schemas.openxmlformats.org/officeDocument/2006/relationships/image" Target="../media/image3.jpg"/><Relationship Id="rId9" Type="http://schemas.openxmlformats.org/officeDocument/2006/relationships/hyperlink" Target="https://www.maxpixel.net/Porsche-Luxury-Brown-Fast-Car-Sport-Vehicle-4721367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technofaq.org/posts/2018/07/car-speaker-specs-demystified-what-to-look-for-before-your-next-purchase/" TargetMode="External"/><Relationship Id="rId5" Type="http://schemas.openxmlformats.org/officeDocument/2006/relationships/hyperlink" Target="https://www.localtokens.info/roadmap/" TargetMode="External"/><Relationship Id="rId10" Type="http://schemas.openxmlformats.org/officeDocument/2006/relationships/image" Target="../media/image2.png"/><Relationship Id="rId4" Type="http://schemas.openxmlformats.org/officeDocument/2006/relationships/image" Target="../media/image3.jpg"/><Relationship Id="rId9" Type="http://schemas.openxmlformats.org/officeDocument/2006/relationships/hyperlink" Target="https://www.maxpixel.net/Porsche-Luxury-Brown-Fast-Car-Sport-Vehicle-472136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7/car-speaker-specs-demystified-what-to-look-for-before-your-next-purchas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tokens.info/roadmap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technofaq.org/posts/2018/07/car-speaker-specs-demystified-what-to-look-for-before-your-next-purchas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hyperlink" Target="https://www.localtokens.info/road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motorway-sign">
            <a:extLst>
              <a:ext uri="{FF2B5EF4-FFF2-40B4-BE49-F238E27FC236}">
                <a16:creationId xmlns:a16="http://schemas.microsoft.com/office/drawing/2014/main" id="{073685A3-06C1-4666-8D9F-3809A8C74718}"/>
              </a:ext>
            </a:extLst>
          </p:cNvPr>
          <p:cNvGrpSpPr/>
          <p:nvPr/>
        </p:nvGrpSpPr>
        <p:grpSpPr>
          <a:xfrm>
            <a:off x="0" y="1873250"/>
            <a:ext cx="9144000" cy="889405"/>
            <a:chOff x="0" y="1873250"/>
            <a:chExt cx="9144000" cy="889405"/>
          </a:xfrm>
        </p:grpSpPr>
        <p:cxnSp>
          <p:nvCxnSpPr>
            <p:cNvPr id="422" name="beam-2">
              <a:extLst>
                <a:ext uri="{FF2B5EF4-FFF2-40B4-BE49-F238E27FC236}">
                  <a16:creationId xmlns:a16="http://schemas.microsoft.com/office/drawing/2014/main" id="{2FBE5F47-46E7-4024-BFAE-36DCA41FB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472527"/>
              <a:ext cx="9143999" cy="11276"/>
            </a:xfrm>
            <a:prstGeom prst="line">
              <a:avLst/>
            </a:prstGeom>
            <a:ln w="76200">
              <a:solidFill>
                <a:srgbClr val="4E4A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beam-1">
              <a:extLst>
                <a:ext uri="{FF2B5EF4-FFF2-40B4-BE49-F238E27FC236}">
                  <a16:creationId xmlns:a16="http://schemas.microsoft.com/office/drawing/2014/main" id="{4D0713D4-C0BA-48B4-92F6-C8B59D26A6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28203"/>
              <a:ext cx="9144000" cy="0"/>
            </a:xfrm>
            <a:prstGeom prst="line">
              <a:avLst/>
            </a:prstGeom>
            <a:ln w="76200">
              <a:solidFill>
                <a:srgbClr val="4E4A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sign">
              <a:extLst>
                <a:ext uri="{FF2B5EF4-FFF2-40B4-BE49-F238E27FC236}">
                  <a16:creationId xmlns:a16="http://schemas.microsoft.com/office/drawing/2014/main" id="{8C271614-C264-4182-BF94-70184A6D8E46}"/>
                </a:ext>
              </a:extLst>
            </p:cNvPr>
            <p:cNvSpPr/>
            <p:nvPr/>
          </p:nvSpPr>
          <p:spPr>
            <a:xfrm>
              <a:off x="3621787" y="1873250"/>
              <a:ext cx="1900425" cy="889405"/>
            </a:xfrm>
            <a:prstGeom prst="roundRect">
              <a:avLst/>
            </a:prstGeom>
            <a:solidFill>
              <a:srgbClr val="003C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5" name="down">
              <a:extLst>
                <a:ext uri="{FF2B5EF4-FFF2-40B4-BE49-F238E27FC236}">
                  <a16:creationId xmlns:a16="http://schemas.microsoft.com/office/drawing/2014/main" id="{7B548710-1DE8-4374-A038-CC1154FCC176}"/>
                </a:ext>
              </a:extLst>
            </p:cNvPr>
            <p:cNvSpPr/>
            <p:nvPr/>
          </p:nvSpPr>
          <p:spPr>
            <a:xfrm>
              <a:off x="4425611" y="2497535"/>
              <a:ext cx="292777" cy="216413"/>
            </a:xfrm>
            <a:prstGeom prst="downArrow">
              <a:avLst/>
            </a:prstGeom>
            <a:solidFill>
              <a:schemeClr val="bg1"/>
            </a:solidFill>
            <a:ln w="6350" cap="flat">
              <a:solidFill>
                <a:srgbClr val="4B7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6" name="leo-wong">
              <a:extLst>
                <a:ext uri="{FF2B5EF4-FFF2-40B4-BE49-F238E27FC236}">
                  <a16:creationId xmlns:a16="http://schemas.microsoft.com/office/drawing/2014/main" id="{EB583925-54D5-4879-B03A-286B19D7E53C}"/>
                </a:ext>
              </a:extLst>
            </p:cNvPr>
            <p:cNvSpPr txBox="1"/>
            <p:nvPr/>
          </p:nvSpPr>
          <p:spPr>
            <a:xfrm>
              <a:off x="4056540" y="2153603"/>
              <a:ext cx="1465672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D2E3D2">
                        <a:alpha val="4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Leo Wong</a:t>
              </a:r>
            </a:p>
          </p:txBody>
        </p:sp>
        <p:sp>
          <p:nvSpPr>
            <p:cNvPr id="427" name="m31">
              <a:extLst>
                <a:ext uri="{FF2B5EF4-FFF2-40B4-BE49-F238E27FC236}">
                  <a16:creationId xmlns:a16="http://schemas.microsoft.com/office/drawing/2014/main" id="{76DD96DE-763F-464F-9BC0-B088E9815B88}"/>
                </a:ext>
              </a:extLst>
            </p:cNvPr>
            <p:cNvSpPr/>
            <p:nvPr/>
          </p:nvSpPr>
          <p:spPr>
            <a:xfrm>
              <a:off x="3698497" y="2221747"/>
              <a:ext cx="358041" cy="172064"/>
            </a:xfrm>
            <a:prstGeom prst="rect">
              <a:avLst/>
            </a:prstGeom>
            <a:solidFill>
              <a:srgbClr val="003C00"/>
            </a:solidFill>
            <a:ln w="6350">
              <a:solidFill>
                <a:srgbClr val="4B7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18000" rIns="18000" bIns="0" rtlCol="0" anchor="ctr">
              <a:spAutoFit/>
            </a:bodyPr>
            <a:lstStyle/>
            <a:p>
              <a:pPr algn="ctr"/>
              <a:r>
                <a:rPr lang="en-AU" sz="1000" dirty="0">
                  <a:solidFill>
                    <a:srgbClr val="E4540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M31</a:t>
              </a:r>
            </a:p>
          </p:txBody>
        </p:sp>
        <p:sp>
          <p:nvSpPr>
            <p:cNvPr id="428" name="motorway">
              <a:extLst>
                <a:ext uri="{FF2B5EF4-FFF2-40B4-BE49-F238E27FC236}">
                  <a16:creationId xmlns:a16="http://schemas.microsoft.com/office/drawing/2014/main" id="{F4053C59-EF04-454A-ADE4-C28211211670}"/>
                </a:ext>
              </a:extLst>
            </p:cNvPr>
            <p:cNvSpPr/>
            <p:nvPr/>
          </p:nvSpPr>
          <p:spPr>
            <a:xfrm>
              <a:off x="4113884" y="1939778"/>
              <a:ext cx="916231" cy="1748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B7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18000" rIns="18000" bIns="1800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MOTORWAY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E1D0C96-8F97-42AF-8574-84B13FE639F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7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9EDC1536-58AA-42F8-ACBB-DE23B0BEA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764880">
            <a:off x="2513793" y="4879450"/>
            <a:ext cx="449108" cy="20631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3483329" y="1486531"/>
            <a:ext cx="2149422" cy="128693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97F38D2-E09B-4C76-9F02-2E048E014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096" y="4212259"/>
            <a:ext cx="212540" cy="20485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3AE9B4F-06BB-4B35-8110-69E13B4514A8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9B43AFDE-934F-4F24-809B-48E4D26A9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D4AFA010-E0C9-4A44-BC2D-4984FD767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56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46914E-7 L -0.43802 -0.332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10" y="-1663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short-car-ignition-154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About Me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2C4A7DD7-E449-4103-8CF8-9449186CB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764880">
            <a:off x="2513793" y="4879450"/>
            <a:ext cx="449108" cy="2063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FE45755-D052-48D3-A83C-39419D9BB801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03CA1284-C249-49EC-8420-F1E5750E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16B156C1-8704-4DA2-AC45-52CDE9A35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6936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83951E-6 L 0.02951 -0.012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-61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speeding-swoosh-148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Big project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56806761-05C5-4738-BA52-C6CE71D5B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764880">
            <a:off x="2794871" y="4837284"/>
            <a:ext cx="449108" cy="206310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08BEC87-27C6-4330-86A0-BFBA0DB97A58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D142FBA6-237C-4F02-8802-F380D0AA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9878A86B-ED81-47C0-A99A-95A89CBEB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32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82716E-6 L 0.17726 -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66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fast-car-drive-by-1538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Other projects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1978D02-55D3-4B97-9793-55A592987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764880">
            <a:off x="4370647" y="4612359"/>
            <a:ext cx="449108" cy="206310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DD6D95B-F4C2-4FA1-8A20-335FB98CC8D6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F1C6E1E8-1D36-4950-9C4A-FDA2DAFF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105A8F-43D7-48DB-9DB4-4CBF6F8C9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18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1059 -0.05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-25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sci-fi-vehicle-movement-155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Resume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2735D0-9CA4-4E37-B987-F85EF1FAD040}"/>
              </a:ext>
            </a:extLst>
          </p:cNvPr>
          <p:cNvSpPr txBox="1"/>
          <p:nvPr/>
        </p:nvSpPr>
        <p:spPr>
          <a:xfrm>
            <a:off x="4099560" y="2149475"/>
            <a:ext cx="679131" cy="665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9575395-7489-4B51-AED9-BE3AD43C0E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25360"/>
          <a:stretch/>
        </p:blipFill>
        <p:spPr>
          <a:xfrm>
            <a:off x="4041880" y="2158960"/>
            <a:ext cx="736811" cy="656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F041F30-64E2-4971-A1B9-6B1A14DDD8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9764880">
            <a:off x="3376788" y="4380581"/>
            <a:ext cx="449108" cy="2063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2852510-45DF-4A12-BDE6-690E1DEDC469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9B9C3F31-E3E7-419B-A247-43CC235E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7948C2D-2837-496D-A956-7BFC9845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589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93827E-6 L 0.09618 -0.040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-203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paper-slide-1530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084309" y="4424787"/>
            <a:ext cx="57604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64301" y="3946774"/>
            <a:ext cx="456805" cy="21664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Leo Wong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2815B4D-0AAD-4603-8EE7-0B97DF6B4607}"/>
              </a:ext>
            </a:extLst>
          </p:cNvPr>
          <p:cNvGrpSpPr/>
          <p:nvPr/>
        </p:nvGrpSpPr>
        <p:grpSpPr>
          <a:xfrm>
            <a:off x="2467402" y="1016162"/>
            <a:ext cx="3878951" cy="2302223"/>
            <a:chOff x="2467402" y="1016162"/>
            <a:chExt cx="3878951" cy="2302223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A62924D-DED5-4F1F-8284-688D70244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14" t="12679" r="8128" b="12281"/>
            <a:stretch/>
          </p:blipFill>
          <p:spPr>
            <a:xfrm>
              <a:off x="2467402" y="1016162"/>
              <a:ext cx="3878951" cy="2302223"/>
            </a:xfrm>
            <a:prstGeom prst="rect">
              <a:avLst/>
            </a:prstGeom>
          </p:spPr>
        </p:pic>
        <p:pic>
          <p:nvPicPr>
            <p:cNvPr id="1028" name="Picture 4" descr="Profile photo for Leo Wong">
              <a:extLst>
                <a:ext uri="{FF2B5EF4-FFF2-40B4-BE49-F238E27FC236}">
                  <a16:creationId xmlns:a16="http://schemas.microsoft.com/office/drawing/2014/main" id="{7347D8F9-E8D6-4099-8A25-25829E689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458" y="1339850"/>
              <a:ext cx="694460" cy="69446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0BB8C5AB-D9A8-4B5E-87C6-48EA9CE6E4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9764880">
            <a:off x="4269641" y="4185251"/>
            <a:ext cx="449108" cy="2063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C9A0D98-5693-405A-A90A-4EC108F4BA54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0DB032DB-1779-4CA5-9744-F31FA1DB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40019EA3-995E-494B-8E73-165BACEC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6751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97531E-6 L 0.06528 -0.041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209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short-car-ignition-154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6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2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mountains">
            <a:extLst>
              <a:ext uri="{FF2B5EF4-FFF2-40B4-BE49-F238E27FC236}">
                <a16:creationId xmlns:a16="http://schemas.microsoft.com/office/drawing/2014/main" id="{6B5CA5B9-C739-4707-A005-B64E59D79E16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5" name="mountain-7">
              <a:extLst>
                <a:ext uri="{FF2B5EF4-FFF2-40B4-BE49-F238E27FC236}">
                  <a16:creationId xmlns:a16="http://schemas.microsoft.com/office/drawing/2014/main" id="{6FD34477-37B0-4F8B-9C35-F1BDC9B9B014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6">
              <a:extLst>
                <a:ext uri="{FF2B5EF4-FFF2-40B4-BE49-F238E27FC236}">
                  <a16:creationId xmlns:a16="http://schemas.microsoft.com/office/drawing/2014/main" id="{CAF41FB8-6277-4376-A7F2-287B156288BB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5">
              <a:extLst>
                <a:ext uri="{FF2B5EF4-FFF2-40B4-BE49-F238E27FC236}">
                  <a16:creationId xmlns:a16="http://schemas.microsoft.com/office/drawing/2014/main" id="{03C3C9D2-E36F-4721-A3CC-FB9FC6435327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mountain-4">
              <a:extLst>
                <a:ext uri="{FF2B5EF4-FFF2-40B4-BE49-F238E27FC236}">
                  <a16:creationId xmlns:a16="http://schemas.microsoft.com/office/drawing/2014/main" id="{72477B7F-1BEC-4278-B94B-1EA633F53C0F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mountain-3">
              <a:extLst>
                <a:ext uri="{FF2B5EF4-FFF2-40B4-BE49-F238E27FC236}">
                  <a16:creationId xmlns:a16="http://schemas.microsoft.com/office/drawing/2014/main" id="{C0D6E06C-BAF2-477B-B551-A6677FE8B610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2">
              <a:extLst>
                <a:ext uri="{FF2B5EF4-FFF2-40B4-BE49-F238E27FC236}">
                  <a16:creationId xmlns:a16="http://schemas.microsoft.com/office/drawing/2014/main" id="{7F85F2D3-889B-433C-88F0-CD4348E2A019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mountain-1">
              <a:extLst>
                <a:ext uri="{FF2B5EF4-FFF2-40B4-BE49-F238E27FC236}">
                  <a16:creationId xmlns:a16="http://schemas.microsoft.com/office/drawing/2014/main" id="{169293A4-A18B-4AAD-A7F3-D2562D82FA36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E1D0C96-8F97-42AF-8574-84B13FE639F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lectrical-towers">
            <a:extLst>
              <a:ext uri="{FF2B5EF4-FFF2-40B4-BE49-F238E27FC236}">
                <a16:creationId xmlns:a16="http://schemas.microsoft.com/office/drawing/2014/main" id="{28524BDA-016F-4AF6-AD2A-8EE66535EBF4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C8A546-76E4-41EC-A9C6-2553A9778755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2E06BE-4867-4CF6-9897-3826BF0A2E06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3F0451-B913-4BF8-A79B-4BC4F198F17A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04B61D-36E0-4CA3-BD04-0AB9D7554850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2D47B-67D4-427A-88DC-9938E09CEE07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5C59EDD-ADED-40D6-9FF0-EBE86DC50105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AAEEC7-05F4-48A2-9843-0A195B09A77D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26B69D-5BDA-41E7-949C-EA24AD96C2A2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96EC42-302D-41BD-94A8-D5250FF4DA32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288799-4EBB-4CF4-950A-4F54EA9E399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B1D1BA-9908-40CF-B257-51DB6CEE536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288999-D622-427C-943F-7A13C7FD1BBC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14CB6-3F74-4AD2-A653-09BBEA65B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A3674-12C3-4211-8F1A-4C67169F7895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18E8A9D-30C5-4B39-9EAE-4B1C5458C9D7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D58BB6-5A0E-4BFF-9DD7-6B4D564CF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47B99D-7D1C-4EC5-8259-29E9C847144D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6D9B55-E712-45FF-9751-67A279FA6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04611A-A222-4D7B-AFCC-A3FCB7731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A331FE-0F89-47A2-98A6-2740C18160F7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395019C-2461-4BB8-84E8-AAD263B66B9E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D2BF3E-9499-4BCB-AE2C-E1DE7778EF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9E35DF-BBB7-4155-AD34-E6E995159509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11F13-B4BA-4955-8926-1943F2FD7745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343E94-1199-44C0-8FED-2C1FDB91A5A1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2E4F3D-DEA6-434A-96E5-665E58568CE0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roadside-trees">
            <a:extLst>
              <a:ext uri="{FF2B5EF4-FFF2-40B4-BE49-F238E27FC236}">
                <a16:creationId xmlns:a16="http://schemas.microsoft.com/office/drawing/2014/main" id="{A5778F92-76FE-4A3B-A247-EA3BA4A5CC93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2F2BA83-0B58-4A8D-B97E-7E6A552F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9C4F368-20D3-4FA8-957B-5EE4FD610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1EC4A8D-F3D0-4EBB-AD63-1EDA9D10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9B08A98-7050-4940-8E7E-670349C10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6C6F141-A6DD-4F56-B9AC-D8ACEB588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47CA596-6EB5-4BEA-BA70-4C1041806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84523A-F3F2-4D58-A51D-E8383585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DA27FC5-4702-420A-81F4-267A09EC4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B88CA76-AFA5-432E-B268-605FB39D0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B66D7CC-939F-4412-A7E3-FE33C2924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1DE47D9-4C52-4372-B9BC-CC9F5984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93E7F3D-D182-4B02-AA50-014C82EBA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0E0125B-007D-428D-843D-748041387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B659DAB-A365-414B-98E3-BC4CC73C6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F030DB5-530F-4B7A-B942-B1EA8CE5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D9F872D-1F02-425D-BF3B-D4933638B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B05B4A9-6C88-435C-93AE-11B98E560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AA833A6-17B6-4B40-9761-46B559219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114FFEC-A984-480B-9D98-67D7ABA4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61F528B-737D-4D07-AB11-E825AFE8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8531B14-B50F-4D08-932A-CAFBD0CE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317BC95-1C84-4282-B20F-9CB7B31EC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2DD52A0-C18B-46C2-A154-91014E6FF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0C58B26-0040-48FB-B06E-3C09CD6B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5143F3A-3F28-40F5-B719-B326C3DFE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E87899B-1603-41F0-A43E-FF7937E70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94C338A-4E16-4E29-8FD9-AD08CF245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59" name="roadside-shrubs">
            <a:extLst>
              <a:ext uri="{FF2B5EF4-FFF2-40B4-BE49-F238E27FC236}">
                <a16:creationId xmlns:a16="http://schemas.microsoft.com/office/drawing/2014/main" id="{649CADD6-FBF9-48ED-8B7D-7FEB9370A71E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98A0CDD-2630-4AD0-9493-C4C64F36C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20DBA10-19D1-4F6F-BD33-34130A934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1141262-412F-49C7-89EE-3CD9E227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253116A-EC76-4A06-9101-30EB0B21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2EF6A30-AC3B-4F43-9ACE-0AAC7818D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5D7139B-F280-430D-995B-720E839B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BB04BE-2004-42FB-8A31-C4FE2CC7B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6EB25EA-F663-4DB4-8B49-E919A155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117F18F-5EFF-4DFF-9690-AFA9A3D5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AFA7971-EE08-4BD9-825A-D772080F7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6E05194-7B80-498C-B8C8-330D0C7F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E5473B6-5E6D-4950-910D-19F1F6A00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5C679F6-8B8C-4732-B3B7-54E6A6BF7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0FBEF5E-8BBE-48AF-82C5-8DA5CD2C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4CCB2C7-5429-47C6-9C87-B2C584122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8D30A96-2BF6-4AB4-B68C-648FCDF6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396E000-325F-48F1-91E6-50E4B1D1B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E2973BE-15A4-489E-B166-7E23BEAE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416C1C-37E9-4476-9911-6ED0EB66E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E9FF395-E123-4F76-951B-60F9F1C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855EE65-485C-46D7-9290-2DE88E1B9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5D002B4-CC2F-47E1-A6F6-4E44A11E8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D66D151-2FE7-49D9-B24D-DD7BD8B9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1E84C394-A8D5-4251-9244-D0EC3E28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82C70F2-9B7F-4696-B40C-FFA987928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7742321-A639-48B2-8EE4-C6F552BB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E1D0C96-8F97-42AF-8574-84B13FE639F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nfrastructure">
            <a:extLst>
              <a:ext uri="{FF2B5EF4-FFF2-40B4-BE49-F238E27FC236}">
                <a16:creationId xmlns:a16="http://schemas.microsoft.com/office/drawing/2014/main" id="{17DD36CB-A76D-4B12-B30D-7DCA16966E22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5E98224-B412-4E44-B20E-03C1898FB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C438B90-64C3-42AE-A8C9-49CDB833053B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CA7B1B-0561-4689-A3C7-CEE23DBD7E68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023893-CF4C-4A92-9D9E-36FAB06C3799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C2EC88-8279-4DE6-A973-B2A42410728F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58DEC2-7807-42A4-AADE-BF19C1AD4289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F1E6CA-CC51-4C59-826F-0B2F720335E6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26097C-A96E-4DA1-A578-0B4640A30C1A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C1AFA9-1CA0-45CA-90B7-76D5409C80B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FC416F-3E09-4566-B47F-CD31CA8D1028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18ABC-D3E5-4983-BE1C-6814E8E8B290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BEFF4E-612E-4ED2-BBEA-A6A859FA0F13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63D65A-D5F9-41DC-ADA4-0B08788D082F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AF477B-275D-4E88-959F-FBBB96671729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285EF5-EB02-4B1E-BF86-FB08A4AA0F51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0C92EBD-1337-4867-9695-19E8A859B8E9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750349-0B38-4B60-A7D5-0815B9D4A346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9AF519-82A1-4E8A-BE89-C3C45272229B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4A3AA8-6F47-4BCB-BD2C-E1646E9F6C2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4EE6AD-01E0-44D2-9D4D-C6A5FC48B3E4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7CEF9B8-BBCD-4B3D-BBFD-E3E0F7E31CFC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B31E32-AAD4-4B0D-8341-6A46C28622AD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17FBD0-0497-40DE-B7B4-1C2DF61DCB36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91B065F-7B4B-416B-86DA-1C01D6B4FD51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E1D0C96-8F97-42AF-8574-84B13FE639F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08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windshield">
            <a:extLst>
              <a:ext uri="{FF2B5EF4-FFF2-40B4-BE49-F238E27FC236}">
                <a16:creationId xmlns:a16="http://schemas.microsoft.com/office/drawing/2014/main" id="{3CAFC5FB-E0AB-427B-BB33-05DD740EB94F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54136F7-ED5E-462D-8CF3-55532AAF9E93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BE5A255-A271-4346-A035-1DFAE8690018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E74D14E-6635-43D2-ABE8-1BA1DBFB200B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AA2CE49-A20B-45E6-B9A0-1229A2074DE3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73AC01E-BD7D-4969-9B64-5E702935710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CBC842B-5754-4961-809C-8448D7326FF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8" name="dashboard">
            <a:extLst>
              <a:ext uri="{FF2B5EF4-FFF2-40B4-BE49-F238E27FC236}">
                <a16:creationId xmlns:a16="http://schemas.microsoft.com/office/drawing/2014/main" id="{E6DAE50D-A348-4751-A3F0-1280BB454609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8BDF95-3C93-41D1-96CC-6E782717F38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A4D4608-68BA-4454-AAF6-8AF5C9443884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71" name="info-panel">
            <a:extLst>
              <a:ext uri="{FF2B5EF4-FFF2-40B4-BE49-F238E27FC236}">
                <a16:creationId xmlns:a16="http://schemas.microsoft.com/office/drawing/2014/main" id="{13DDAE73-72F4-4F2C-BD78-FF5EC38F990B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CAA7964C-93F0-4FB9-A1AC-969A3C87F140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B68A43A-AA8E-446F-A3AB-3997AADBC67F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0B9799E9-9EFA-43F6-90B3-036BC6E3E194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FA9B0D11-DD85-4358-9370-B672242FB61B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C3489F3-08DD-4805-B70C-5D31C4ACD10D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384" name="dashboard-functions">
            <a:extLst>
              <a:ext uri="{FF2B5EF4-FFF2-40B4-BE49-F238E27FC236}">
                <a16:creationId xmlns:a16="http://schemas.microsoft.com/office/drawing/2014/main" id="{2D82C1C7-E8A9-48F9-90E4-7E8DDE279DE7}"/>
              </a:ext>
            </a:extLst>
          </p:cNvPr>
          <p:cNvGrpSpPr/>
          <p:nvPr/>
        </p:nvGrpSpPr>
        <p:grpSpPr>
          <a:xfrm>
            <a:off x="334569" y="4223229"/>
            <a:ext cx="8575836" cy="834491"/>
            <a:chOff x="334569" y="4223229"/>
            <a:chExt cx="8575836" cy="834491"/>
          </a:xfrm>
        </p:grpSpPr>
        <p:pic>
          <p:nvPicPr>
            <p:cNvPr id="379" name="speaker-1">
              <a:extLst>
                <a:ext uri="{FF2B5EF4-FFF2-40B4-BE49-F238E27FC236}">
                  <a16:creationId xmlns:a16="http://schemas.microsoft.com/office/drawing/2014/main" id="{DA59CEBE-2A69-43D2-BFDE-5265AB17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80" name="speaker-2">
              <a:extLst>
                <a:ext uri="{FF2B5EF4-FFF2-40B4-BE49-F238E27FC236}">
                  <a16:creationId xmlns:a16="http://schemas.microsoft.com/office/drawing/2014/main" id="{F5141FFC-E36B-4C47-AEDB-39F40D198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82" name="ignition">
              <a:extLst>
                <a:ext uri="{FF2B5EF4-FFF2-40B4-BE49-F238E27FC236}">
                  <a16:creationId xmlns:a16="http://schemas.microsoft.com/office/drawing/2014/main" id="{5B60014E-64D5-4A54-B6B7-E003A6BCD48A}"/>
                </a:ext>
              </a:extLst>
            </p:cNvPr>
            <p:cNvSpPr/>
            <p:nvPr/>
          </p:nvSpPr>
          <p:spPr>
            <a:xfrm>
              <a:off x="8550405" y="4348799"/>
              <a:ext cx="360000" cy="360000"/>
            </a:xfrm>
            <a:prstGeom prst="ellipse">
              <a:avLst/>
            </a:prstGeom>
            <a:ln w="57150">
              <a:solidFill>
                <a:srgbClr val="860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AU" sz="500" b="1" dirty="0"/>
                <a:t>ENGINE</a:t>
              </a:r>
            </a:p>
            <a:p>
              <a:pPr algn="ctr"/>
              <a:r>
                <a:rPr lang="en-AU" sz="500" b="1" u="sng" dirty="0"/>
                <a:t>START</a:t>
              </a:r>
            </a:p>
            <a:p>
              <a:pPr algn="ctr"/>
              <a:r>
                <a:rPr lang="en-AU" sz="500" b="1" dirty="0"/>
                <a:t>STOP</a:t>
              </a:r>
              <a:endParaRPr lang="en-AU" sz="300" b="1" dirty="0"/>
            </a:p>
          </p:txBody>
        </p:sp>
      </p:grp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94051864-D543-464A-A9DE-61E5BF007985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25" name="steering-wheel">
            <a:extLst>
              <a:ext uri="{FF2B5EF4-FFF2-40B4-BE49-F238E27FC236}">
                <a16:creationId xmlns:a16="http://schemas.microsoft.com/office/drawing/2014/main" id="{B3B80C48-C7FD-43D5-A9DB-0D3BDA96E056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C05DC1-EE1F-42E4-B530-2FE5C492D979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DA18E8-2CD9-416A-AEBF-F88DF90E56EC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C7132-7646-402D-8992-A176AB661A62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C74B83-47D0-4168-9854-EDB8EB15D15C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E1D0C96-8F97-42AF-8574-84B13FE639F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EB5707-7BC6-44A2-971B-DFC9D42B50A7}"/>
              </a:ext>
            </a:extLst>
          </p:cNvPr>
          <p:cNvSpPr/>
          <p:nvPr/>
        </p:nvSpPr>
        <p:spPr>
          <a:xfrm>
            <a:off x="2930485" y="3848769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82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ps">
            <a:extLst>
              <a:ext uri="{FF2B5EF4-FFF2-40B4-BE49-F238E27FC236}">
                <a16:creationId xmlns:a16="http://schemas.microsoft.com/office/drawing/2014/main" id="{20F2BB3D-4571-43A5-8F92-CE42F7EC450B}"/>
              </a:ext>
            </a:extLst>
          </p:cNvPr>
          <p:cNvGrpSpPr/>
          <p:nvPr/>
        </p:nvGrpSpPr>
        <p:grpSpPr>
          <a:xfrm>
            <a:off x="2966004" y="3887111"/>
            <a:ext cx="3038965" cy="1187125"/>
            <a:chOff x="2365256" y="3887111"/>
            <a:chExt cx="3038965" cy="1187125"/>
          </a:xfrm>
        </p:grpSpPr>
        <p:pic>
          <p:nvPicPr>
            <p:cNvPr id="12" name="gps-road">
              <a:extLst>
                <a:ext uri="{FF2B5EF4-FFF2-40B4-BE49-F238E27FC236}">
                  <a16:creationId xmlns:a16="http://schemas.microsoft.com/office/drawing/2014/main" id="{E182EC2F-72B0-4852-A56F-AAA97C7D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379661" y="3895707"/>
              <a:ext cx="3024560" cy="1178529"/>
            </a:xfrm>
            <a:prstGeom prst="rect">
              <a:avLst/>
            </a:prstGeom>
          </p:spPr>
        </p:pic>
        <p:sp>
          <p:nvSpPr>
            <p:cNvPr id="13" name="gps-about-me">
              <a:extLst>
                <a:ext uri="{FF2B5EF4-FFF2-40B4-BE49-F238E27FC236}">
                  <a16:creationId xmlns:a16="http://schemas.microsoft.com/office/drawing/2014/main" id="{FB06FB0A-742C-4102-B16B-60589BF97508}"/>
                </a:ext>
              </a:extLst>
            </p:cNvPr>
            <p:cNvSpPr/>
            <p:nvPr/>
          </p:nvSpPr>
          <p:spPr>
            <a:xfrm>
              <a:off x="2365256" y="4416899"/>
              <a:ext cx="539196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About Me</a:t>
              </a:r>
            </a:p>
          </p:txBody>
        </p:sp>
        <p:sp>
          <p:nvSpPr>
            <p:cNvPr id="14" name="gps-big-project">
              <a:extLst>
                <a:ext uri="{FF2B5EF4-FFF2-40B4-BE49-F238E27FC236}">
                  <a16:creationId xmlns:a16="http://schemas.microsoft.com/office/drawing/2014/main" id="{66C95025-43CC-4900-B79E-64C32B0E8936}"/>
                </a:ext>
              </a:extLst>
            </p:cNvPr>
            <p:cNvSpPr/>
            <p:nvPr/>
          </p:nvSpPr>
          <p:spPr>
            <a:xfrm>
              <a:off x="3971252" y="4442177"/>
              <a:ext cx="707289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Big project</a:t>
              </a:r>
            </a:p>
          </p:txBody>
        </p:sp>
        <p:sp>
          <p:nvSpPr>
            <p:cNvPr id="15" name="gps-other-projects">
              <a:extLst>
                <a:ext uri="{FF2B5EF4-FFF2-40B4-BE49-F238E27FC236}">
                  <a16:creationId xmlns:a16="http://schemas.microsoft.com/office/drawing/2014/main" id="{42E0E78E-A64C-4EB3-BA04-AB2A55D50166}"/>
                </a:ext>
              </a:extLst>
            </p:cNvPr>
            <p:cNvSpPr/>
            <p:nvPr/>
          </p:nvSpPr>
          <p:spPr>
            <a:xfrm>
              <a:off x="2904452" y="3976490"/>
              <a:ext cx="745965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Other projects</a:t>
              </a:r>
            </a:p>
          </p:txBody>
        </p:sp>
        <p:sp>
          <p:nvSpPr>
            <p:cNvPr id="16" name="gps-resume">
              <a:extLst>
                <a:ext uri="{FF2B5EF4-FFF2-40B4-BE49-F238E27FC236}">
                  <a16:creationId xmlns:a16="http://schemas.microsoft.com/office/drawing/2014/main" id="{AAB27706-C499-40BF-A9EC-52F82CB623CE}"/>
                </a:ext>
              </a:extLst>
            </p:cNvPr>
            <p:cNvSpPr/>
            <p:nvPr/>
          </p:nvSpPr>
          <p:spPr>
            <a:xfrm>
              <a:off x="3870444" y="3927896"/>
              <a:ext cx="456805" cy="21664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Resume</a:t>
              </a:r>
            </a:p>
          </p:txBody>
        </p:sp>
        <p:sp>
          <p:nvSpPr>
            <p:cNvPr id="17" name="gps-contact-me">
              <a:extLst>
                <a:ext uri="{FF2B5EF4-FFF2-40B4-BE49-F238E27FC236}">
                  <a16:creationId xmlns:a16="http://schemas.microsoft.com/office/drawing/2014/main" id="{E1690FCB-1CF0-4151-B1B7-0357ABAF879C}"/>
                </a:ext>
              </a:extLst>
            </p:cNvPr>
            <p:cNvSpPr/>
            <p:nvPr/>
          </p:nvSpPr>
          <p:spPr>
            <a:xfrm>
              <a:off x="4519208" y="3887111"/>
              <a:ext cx="596591" cy="176426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" tIns="18000" rIns="18000" bIns="18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Contact me</a:t>
              </a:r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092035B9-4C5C-471B-BCA4-32410399CF60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C68B05-6C7C-428B-98A6-EE266742CAB4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99214F-FE77-4104-A0FD-C5D95BBFFC13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848C8E-1153-4520-812A-CEB14E7C154A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F071CE-DE04-4506-B8A8-A9403DACA5A5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E1D0C96-8F97-42AF-8574-84B13FE639F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signpost">
            <a:extLst>
              <a:ext uri="{FF2B5EF4-FFF2-40B4-BE49-F238E27FC236}">
                <a16:creationId xmlns:a16="http://schemas.microsoft.com/office/drawing/2014/main" id="{302EE813-126F-49A6-BA5F-0B256AB0F4CE}"/>
              </a:ext>
            </a:extLst>
          </p:cNvPr>
          <p:cNvGrpSpPr/>
          <p:nvPr/>
        </p:nvGrpSpPr>
        <p:grpSpPr>
          <a:xfrm>
            <a:off x="1665695" y="1896290"/>
            <a:ext cx="1123377" cy="1967050"/>
            <a:chOff x="1665695" y="1896290"/>
            <a:chExt cx="1123377" cy="1967050"/>
          </a:xfrm>
        </p:grpSpPr>
        <p:sp>
          <p:nvSpPr>
            <p:cNvPr id="21" name="Rectangle: Rounded Corners 153">
              <a:extLst>
                <a:ext uri="{FF2B5EF4-FFF2-40B4-BE49-F238E27FC236}">
                  <a16:creationId xmlns:a16="http://schemas.microsoft.com/office/drawing/2014/main" id="{D7BF8461-AB50-4455-A45A-4A95B7BE3FFF}"/>
                </a:ext>
              </a:extLst>
            </p:cNvPr>
            <p:cNvSpPr/>
            <p:nvPr/>
          </p:nvSpPr>
          <p:spPr>
            <a:xfrm rot="179847">
              <a:off x="1665695" y="1896290"/>
              <a:ext cx="1123377" cy="868100"/>
            </a:xfrm>
            <a:custGeom>
              <a:avLst/>
              <a:gdLst>
                <a:gd name="connsiteX0" fmla="*/ 0 w 2220234"/>
                <a:gd name="connsiteY0" fmla="*/ 143099 h 858575"/>
                <a:gd name="connsiteX1" fmla="*/ 143099 w 2220234"/>
                <a:gd name="connsiteY1" fmla="*/ 0 h 858575"/>
                <a:gd name="connsiteX2" fmla="*/ 2077135 w 2220234"/>
                <a:gd name="connsiteY2" fmla="*/ 0 h 858575"/>
                <a:gd name="connsiteX3" fmla="*/ 2220234 w 2220234"/>
                <a:gd name="connsiteY3" fmla="*/ 143099 h 858575"/>
                <a:gd name="connsiteX4" fmla="*/ 2220234 w 2220234"/>
                <a:gd name="connsiteY4" fmla="*/ 715476 h 858575"/>
                <a:gd name="connsiteX5" fmla="*/ 2077135 w 2220234"/>
                <a:gd name="connsiteY5" fmla="*/ 858575 h 858575"/>
                <a:gd name="connsiteX6" fmla="*/ 143099 w 2220234"/>
                <a:gd name="connsiteY6" fmla="*/ 858575 h 858575"/>
                <a:gd name="connsiteX7" fmla="*/ 0 w 2220234"/>
                <a:gd name="connsiteY7" fmla="*/ 715476 h 858575"/>
                <a:gd name="connsiteX8" fmla="*/ 0 w 2220234"/>
                <a:gd name="connsiteY8" fmla="*/ 143099 h 858575"/>
                <a:gd name="connsiteX0" fmla="*/ 0 w 2220234"/>
                <a:gd name="connsiteY0" fmla="*/ 143099 h 858575"/>
                <a:gd name="connsiteX1" fmla="*/ 143099 w 2220234"/>
                <a:gd name="connsiteY1" fmla="*/ 0 h 858575"/>
                <a:gd name="connsiteX2" fmla="*/ 2077135 w 2220234"/>
                <a:gd name="connsiteY2" fmla="*/ 0 h 858575"/>
                <a:gd name="connsiteX3" fmla="*/ 2220234 w 2220234"/>
                <a:gd name="connsiteY3" fmla="*/ 143099 h 858575"/>
                <a:gd name="connsiteX4" fmla="*/ 2219322 w 2220234"/>
                <a:gd name="connsiteY4" fmla="*/ 431580 h 858575"/>
                <a:gd name="connsiteX5" fmla="*/ 2220234 w 2220234"/>
                <a:gd name="connsiteY5" fmla="*/ 715476 h 858575"/>
                <a:gd name="connsiteX6" fmla="*/ 2077135 w 2220234"/>
                <a:gd name="connsiteY6" fmla="*/ 858575 h 858575"/>
                <a:gd name="connsiteX7" fmla="*/ 143099 w 2220234"/>
                <a:gd name="connsiteY7" fmla="*/ 858575 h 858575"/>
                <a:gd name="connsiteX8" fmla="*/ 0 w 2220234"/>
                <a:gd name="connsiteY8" fmla="*/ 715476 h 858575"/>
                <a:gd name="connsiteX9" fmla="*/ 0 w 2220234"/>
                <a:gd name="connsiteY9" fmla="*/ 143099 h 858575"/>
                <a:gd name="connsiteX0" fmla="*/ 0 w 2409822"/>
                <a:gd name="connsiteY0" fmla="*/ 143099 h 858575"/>
                <a:gd name="connsiteX1" fmla="*/ 143099 w 2409822"/>
                <a:gd name="connsiteY1" fmla="*/ 0 h 858575"/>
                <a:gd name="connsiteX2" fmla="*/ 2077135 w 2409822"/>
                <a:gd name="connsiteY2" fmla="*/ 0 h 858575"/>
                <a:gd name="connsiteX3" fmla="*/ 2220234 w 2409822"/>
                <a:gd name="connsiteY3" fmla="*/ 143099 h 858575"/>
                <a:gd name="connsiteX4" fmla="*/ 2409822 w 2409822"/>
                <a:gd name="connsiteY4" fmla="*/ 444280 h 858575"/>
                <a:gd name="connsiteX5" fmla="*/ 2220234 w 2409822"/>
                <a:gd name="connsiteY5" fmla="*/ 715476 h 858575"/>
                <a:gd name="connsiteX6" fmla="*/ 2077135 w 2409822"/>
                <a:gd name="connsiteY6" fmla="*/ 858575 h 858575"/>
                <a:gd name="connsiteX7" fmla="*/ 143099 w 2409822"/>
                <a:gd name="connsiteY7" fmla="*/ 858575 h 858575"/>
                <a:gd name="connsiteX8" fmla="*/ 0 w 2409822"/>
                <a:gd name="connsiteY8" fmla="*/ 715476 h 858575"/>
                <a:gd name="connsiteX9" fmla="*/ 0 w 2409822"/>
                <a:gd name="connsiteY9" fmla="*/ 143099 h 858575"/>
                <a:gd name="connsiteX0" fmla="*/ 0 w 2409822"/>
                <a:gd name="connsiteY0" fmla="*/ 143099 h 858575"/>
                <a:gd name="connsiteX1" fmla="*/ 143099 w 2409822"/>
                <a:gd name="connsiteY1" fmla="*/ 0 h 858575"/>
                <a:gd name="connsiteX2" fmla="*/ 2077135 w 2409822"/>
                <a:gd name="connsiteY2" fmla="*/ 0 h 858575"/>
                <a:gd name="connsiteX3" fmla="*/ 2220234 w 2409822"/>
                <a:gd name="connsiteY3" fmla="*/ 143099 h 858575"/>
                <a:gd name="connsiteX4" fmla="*/ 2409822 w 2409822"/>
                <a:gd name="connsiteY4" fmla="*/ 444280 h 858575"/>
                <a:gd name="connsiteX5" fmla="*/ 2251984 w 2409822"/>
                <a:gd name="connsiteY5" fmla="*/ 721826 h 858575"/>
                <a:gd name="connsiteX6" fmla="*/ 2077135 w 2409822"/>
                <a:gd name="connsiteY6" fmla="*/ 858575 h 858575"/>
                <a:gd name="connsiteX7" fmla="*/ 143099 w 2409822"/>
                <a:gd name="connsiteY7" fmla="*/ 858575 h 858575"/>
                <a:gd name="connsiteX8" fmla="*/ 0 w 2409822"/>
                <a:gd name="connsiteY8" fmla="*/ 715476 h 858575"/>
                <a:gd name="connsiteX9" fmla="*/ 0 w 2409822"/>
                <a:gd name="connsiteY9" fmla="*/ 143099 h 858575"/>
                <a:gd name="connsiteX0" fmla="*/ 0 w 2409822"/>
                <a:gd name="connsiteY0" fmla="*/ 143099 h 858575"/>
                <a:gd name="connsiteX1" fmla="*/ 143099 w 2409822"/>
                <a:gd name="connsiteY1" fmla="*/ 0 h 858575"/>
                <a:gd name="connsiteX2" fmla="*/ 2077135 w 2409822"/>
                <a:gd name="connsiteY2" fmla="*/ 0 h 858575"/>
                <a:gd name="connsiteX3" fmla="*/ 2242459 w 2409822"/>
                <a:gd name="connsiteY3" fmla="*/ 136749 h 858575"/>
                <a:gd name="connsiteX4" fmla="*/ 2409822 w 2409822"/>
                <a:gd name="connsiteY4" fmla="*/ 444280 h 858575"/>
                <a:gd name="connsiteX5" fmla="*/ 2251984 w 2409822"/>
                <a:gd name="connsiteY5" fmla="*/ 721826 h 858575"/>
                <a:gd name="connsiteX6" fmla="*/ 2077135 w 2409822"/>
                <a:gd name="connsiteY6" fmla="*/ 858575 h 858575"/>
                <a:gd name="connsiteX7" fmla="*/ 143099 w 2409822"/>
                <a:gd name="connsiteY7" fmla="*/ 858575 h 858575"/>
                <a:gd name="connsiteX8" fmla="*/ 0 w 2409822"/>
                <a:gd name="connsiteY8" fmla="*/ 715476 h 858575"/>
                <a:gd name="connsiteX9" fmla="*/ 0 w 2409822"/>
                <a:gd name="connsiteY9" fmla="*/ 143099 h 858575"/>
                <a:gd name="connsiteX0" fmla="*/ 0 w 2409822"/>
                <a:gd name="connsiteY0" fmla="*/ 143099 h 858575"/>
                <a:gd name="connsiteX1" fmla="*/ 143099 w 2409822"/>
                <a:gd name="connsiteY1" fmla="*/ 0 h 858575"/>
                <a:gd name="connsiteX2" fmla="*/ 2077135 w 2409822"/>
                <a:gd name="connsiteY2" fmla="*/ 0 h 858575"/>
                <a:gd name="connsiteX3" fmla="*/ 2255159 w 2409822"/>
                <a:gd name="connsiteY3" fmla="*/ 133574 h 858575"/>
                <a:gd name="connsiteX4" fmla="*/ 2409822 w 2409822"/>
                <a:gd name="connsiteY4" fmla="*/ 444280 h 858575"/>
                <a:gd name="connsiteX5" fmla="*/ 2251984 w 2409822"/>
                <a:gd name="connsiteY5" fmla="*/ 721826 h 858575"/>
                <a:gd name="connsiteX6" fmla="*/ 2077135 w 2409822"/>
                <a:gd name="connsiteY6" fmla="*/ 858575 h 858575"/>
                <a:gd name="connsiteX7" fmla="*/ 143099 w 2409822"/>
                <a:gd name="connsiteY7" fmla="*/ 858575 h 858575"/>
                <a:gd name="connsiteX8" fmla="*/ 0 w 2409822"/>
                <a:gd name="connsiteY8" fmla="*/ 715476 h 858575"/>
                <a:gd name="connsiteX9" fmla="*/ 0 w 2409822"/>
                <a:gd name="connsiteY9" fmla="*/ 143099 h 858575"/>
                <a:gd name="connsiteX0" fmla="*/ 0 w 2441572"/>
                <a:gd name="connsiteY0" fmla="*/ 143099 h 858575"/>
                <a:gd name="connsiteX1" fmla="*/ 143099 w 2441572"/>
                <a:gd name="connsiteY1" fmla="*/ 0 h 858575"/>
                <a:gd name="connsiteX2" fmla="*/ 2077135 w 2441572"/>
                <a:gd name="connsiteY2" fmla="*/ 0 h 858575"/>
                <a:gd name="connsiteX3" fmla="*/ 2255159 w 2441572"/>
                <a:gd name="connsiteY3" fmla="*/ 133574 h 858575"/>
                <a:gd name="connsiteX4" fmla="*/ 2441572 w 2441572"/>
                <a:gd name="connsiteY4" fmla="*/ 437930 h 858575"/>
                <a:gd name="connsiteX5" fmla="*/ 2251984 w 2441572"/>
                <a:gd name="connsiteY5" fmla="*/ 721826 h 858575"/>
                <a:gd name="connsiteX6" fmla="*/ 2077135 w 2441572"/>
                <a:gd name="connsiteY6" fmla="*/ 858575 h 858575"/>
                <a:gd name="connsiteX7" fmla="*/ 143099 w 2441572"/>
                <a:gd name="connsiteY7" fmla="*/ 858575 h 858575"/>
                <a:gd name="connsiteX8" fmla="*/ 0 w 2441572"/>
                <a:gd name="connsiteY8" fmla="*/ 715476 h 858575"/>
                <a:gd name="connsiteX9" fmla="*/ 0 w 2441572"/>
                <a:gd name="connsiteY9" fmla="*/ 143099 h 858575"/>
                <a:gd name="connsiteX0" fmla="*/ 0 w 2441572"/>
                <a:gd name="connsiteY0" fmla="*/ 143099 h 858575"/>
                <a:gd name="connsiteX1" fmla="*/ 143099 w 2441572"/>
                <a:gd name="connsiteY1" fmla="*/ 0 h 858575"/>
                <a:gd name="connsiteX2" fmla="*/ 2077135 w 2441572"/>
                <a:gd name="connsiteY2" fmla="*/ 0 h 858575"/>
                <a:gd name="connsiteX3" fmla="*/ 2239284 w 2441572"/>
                <a:gd name="connsiteY3" fmla="*/ 98649 h 858575"/>
                <a:gd name="connsiteX4" fmla="*/ 2441572 w 2441572"/>
                <a:gd name="connsiteY4" fmla="*/ 437930 h 858575"/>
                <a:gd name="connsiteX5" fmla="*/ 2251984 w 2441572"/>
                <a:gd name="connsiteY5" fmla="*/ 721826 h 858575"/>
                <a:gd name="connsiteX6" fmla="*/ 2077135 w 2441572"/>
                <a:gd name="connsiteY6" fmla="*/ 858575 h 858575"/>
                <a:gd name="connsiteX7" fmla="*/ 143099 w 2441572"/>
                <a:gd name="connsiteY7" fmla="*/ 858575 h 858575"/>
                <a:gd name="connsiteX8" fmla="*/ 0 w 2441572"/>
                <a:gd name="connsiteY8" fmla="*/ 715476 h 858575"/>
                <a:gd name="connsiteX9" fmla="*/ 0 w 2441572"/>
                <a:gd name="connsiteY9" fmla="*/ 143099 h 858575"/>
                <a:gd name="connsiteX0" fmla="*/ 0 w 2441572"/>
                <a:gd name="connsiteY0" fmla="*/ 143099 h 858575"/>
                <a:gd name="connsiteX1" fmla="*/ 143099 w 2441572"/>
                <a:gd name="connsiteY1" fmla="*/ 0 h 858575"/>
                <a:gd name="connsiteX2" fmla="*/ 2077135 w 2441572"/>
                <a:gd name="connsiteY2" fmla="*/ 0 h 858575"/>
                <a:gd name="connsiteX3" fmla="*/ 2239284 w 2441572"/>
                <a:gd name="connsiteY3" fmla="*/ 98649 h 858575"/>
                <a:gd name="connsiteX4" fmla="*/ 2441572 w 2441572"/>
                <a:gd name="connsiteY4" fmla="*/ 437930 h 858575"/>
                <a:gd name="connsiteX5" fmla="*/ 2251984 w 2441572"/>
                <a:gd name="connsiteY5" fmla="*/ 721826 h 858575"/>
                <a:gd name="connsiteX6" fmla="*/ 2077135 w 2441572"/>
                <a:gd name="connsiteY6" fmla="*/ 858575 h 858575"/>
                <a:gd name="connsiteX7" fmla="*/ 143099 w 2441572"/>
                <a:gd name="connsiteY7" fmla="*/ 858575 h 858575"/>
                <a:gd name="connsiteX8" fmla="*/ 0 w 2441572"/>
                <a:gd name="connsiteY8" fmla="*/ 715476 h 858575"/>
                <a:gd name="connsiteX9" fmla="*/ 0 w 2441572"/>
                <a:gd name="connsiteY9" fmla="*/ 143099 h 858575"/>
                <a:gd name="connsiteX0" fmla="*/ 0 w 2441572"/>
                <a:gd name="connsiteY0" fmla="*/ 143099 h 858575"/>
                <a:gd name="connsiteX1" fmla="*/ 143099 w 2441572"/>
                <a:gd name="connsiteY1" fmla="*/ 0 h 858575"/>
                <a:gd name="connsiteX2" fmla="*/ 2077135 w 2441572"/>
                <a:gd name="connsiteY2" fmla="*/ 0 h 858575"/>
                <a:gd name="connsiteX3" fmla="*/ 2239284 w 2441572"/>
                <a:gd name="connsiteY3" fmla="*/ 98649 h 858575"/>
                <a:gd name="connsiteX4" fmla="*/ 2441572 w 2441572"/>
                <a:gd name="connsiteY4" fmla="*/ 437930 h 858575"/>
                <a:gd name="connsiteX5" fmla="*/ 2251984 w 2441572"/>
                <a:gd name="connsiteY5" fmla="*/ 721826 h 858575"/>
                <a:gd name="connsiteX6" fmla="*/ 2077135 w 2441572"/>
                <a:gd name="connsiteY6" fmla="*/ 858575 h 858575"/>
                <a:gd name="connsiteX7" fmla="*/ 143099 w 2441572"/>
                <a:gd name="connsiteY7" fmla="*/ 858575 h 858575"/>
                <a:gd name="connsiteX8" fmla="*/ 0 w 2441572"/>
                <a:gd name="connsiteY8" fmla="*/ 715476 h 858575"/>
                <a:gd name="connsiteX9" fmla="*/ 0 w 2441572"/>
                <a:gd name="connsiteY9" fmla="*/ 143099 h 858575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1984 w 2441572"/>
                <a:gd name="connsiteY5" fmla="*/ 721826 h 868100"/>
                <a:gd name="connsiteX6" fmla="*/ 2115235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1984 w 2441572"/>
                <a:gd name="connsiteY5" fmla="*/ 721826 h 868100"/>
                <a:gd name="connsiteX6" fmla="*/ 2093010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5159 w 2441572"/>
                <a:gd name="connsiteY5" fmla="*/ 725001 h 868100"/>
                <a:gd name="connsiteX6" fmla="*/ 2093010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5159 w 2441572"/>
                <a:gd name="connsiteY5" fmla="*/ 725001 h 868100"/>
                <a:gd name="connsiteX6" fmla="*/ 2093010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5159 w 2441572"/>
                <a:gd name="connsiteY5" fmla="*/ 725001 h 868100"/>
                <a:gd name="connsiteX6" fmla="*/ 2093010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1572" h="868100">
                  <a:moveTo>
                    <a:pt x="0" y="143099"/>
                  </a:moveTo>
                  <a:cubicBezTo>
                    <a:pt x="0" y="64068"/>
                    <a:pt x="64068" y="0"/>
                    <a:pt x="143099" y="0"/>
                  </a:cubicBezTo>
                  <a:lnTo>
                    <a:pt x="2077135" y="0"/>
                  </a:lnTo>
                  <a:cubicBezTo>
                    <a:pt x="2156166" y="0"/>
                    <a:pt x="2207534" y="10093"/>
                    <a:pt x="2239284" y="98649"/>
                  </a:cubicBezTo>
                  <a:lnTo>
                    <a:pt x="2441572" y="437930"/>
                  </a:lnTo>
                  <a:lnTo>
                    <a:pt x="2255159" y="725001"/>
                  </a:lnTo>
                  <a:cubicBezTo>
                    <a:pt x="2201184" y="816732"/>
                    <a:pt x="2172041" y="868100"/>
                    <a:pt x="2093010" y="868100"/>
                  </a:cubicBezTo>
                  <a:lnTo>
                    <a:pt x="143099" y="858575"/>
                  </a:lnTo>
                  <a:cubicBezTo>
                    <a:pt x="64068" y="858575"/>
                    <a:pt x="0" y="794507"/>
                    <a:pt x="0" y="715476"/>
                  </a:cubicBezTo>
                  <a:lnTo>
                    <a:pt x="0" y="143099"/>
                  </a:lnTo>
                  <a:close/>
                </a:path>
              </a:pathLst>
            </a:custGeom>
            <a:solidFill>
              <a:srgbClr val="0969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625740-5D51-4FAF-9AC0-504228FB7BF7}"/>
                </a:ext>
              </a:extLst>
            </p:cNvPr>
            <p:cNvCxnSpPr>
              <a:cxnSpLocks/>
            </p:cNvCxnSpPr>
            <p:nvPr/>
          </p:nvCxnSpPr>
          <p:spPr>
            <a:xfrm>
              <a:off x="1992710" y="2754725"/>
              <a:ext cx="0" cy="110861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EC4C7F-23B9-4FAE-A56F-D7D2D98A66FB}"/>
                </a:ext>
              </a:extLst>
            </p:cNvPr>
            <p:cNvSpPr/>
            <p:nvPr/>
          </p:nvSpPr>
          <p:spPr>
            <a:xfrm rot="263285">
              <a:off x="1727196" y="1964268"/>
              <a:ext cx="847714" cy="180000"/>
            </a:xfrm>
            <a:prstGeom prst="rect">
              <a:avLst/>
            </a:prstGeom>
            <a:solidFill>
              <a:srgbClr val="09693B"/>
            </a:solidFill>
            <a:ln>
              <a:solidFill>
                <a:srgbClr val="0969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About Me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8EEACE-1742-4EB5-AF7E-95F284331813}"/>
                </a:ext>
              </a:extLst>
            </p:cNvPr>
            <p:cNvSpPr/>
            <p:nvPr/>
          </p:nvSpPr>
          <p:spPr>
            <a:xfrm rot="263285">
              <a:off x="1699622" y="2152767"/>
              <a:ext cx="894537" cy="180000"/>
            </a:xfrm>
            <a:prstGeom prst="rect">
              <a:avLst/>
            </a:prstGeom>
            <a:solidFill>
              <a:srgbClr val="09693B"/>
            </a:solidFill>
            <a:ln>
              <a:solidFill>
                <a:srgbClr val="0969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Work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222521-7402-48A8-A70C-4B3C0CB15B50}"/>
                </a:ext>
              </a:extLst>
            </p:cNvPr>
            <p:cNvSpPr/>
            <p:nvPr/>
          </p:nvSpPr>
          <p:spPr>
            <a:xfrm rot="263285">
              <a:off x="1698926" y="2339090"/>
              <a:ext cx="888857" cy="180000"/>
            </a:xfrm>
            <a:prstGeom prst="rect">
              <a:avLst/>
            </a:prstGeom>
            <a:solidFill>
              <a:srgbClr val="09693B"/>
            </a:solidFill>
            <a:ln>
              <a:solidFill>
                <a:srgbClr val="0969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Portfolio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D7F9BE2-4068-404A-863A-942CE8E046B6}"/>
                </a:ext>
              </a:extLst>
            </p:cNvPr>
            <p:cNvSpPr/>
            <p:nvPr/>
          </p:nvSpPr>
          <p:spPr>
            <a:xfrm rot="263285">
              <a:off x="1736174" y="2524169"/>
              <a:ext cx="846800" cy="180000"/>
            </a:xfrm>
            <a:prstGeom prst="rect">
              <a:avLst/>
            </a:prstGeom>
            <a:solidFill>
              <a:srgbClr val="09693B"/>
            </a:solidFill>
            <a:ln>
              <a:solidFill>
                <a:srgbClr val="0969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Resume</a:t>
              </a:r>
            </a:p>
          </p:txBody>
        </p:sp>
        <p:sp>
          <p:nvSpPr>
            <p:cNvPr id="27" name="white-arrow">
              <a:extLst>
                <a:ext uri="{FF2B5EF4-FFF2-40B4-BE49-F238E27FC236}">
                  <a16:creationId xmlns:a16="http://schemas.microsoft.com/office/drawing/2014/main" id="{EFF7455F-C869-4D00-BEC3-297DAD33AA77}"/>
                </a:ext>
              </a:extLst>
            </p:cNvPr>
            <p:cNvSpPr/>
            <p:nvPr/>
          </p:nvSpPr>
          <p:spPr>
            <a:xfrm>
              <a:off x="2520941" y="1933849"/>
              <a:ext cx="179386" cy="820876"/>
            </a:xfrm>
            <a:custGeom>
              <a:avLst/>
              <a:gdLst>
                <a:gd name="connsiteX0" fmla="*/ 22225 w 393700"/>
                <a:gd name="connsiteY0" fmla="*/ 0 h 831850"/>
                <a:gd name="connsiteX1" fmla="*/ 174625 w 393700"/>
                <a:gd name="connsiteY1" fmla="*/ 0 h 831850"/>
                <a:gd name="connsiteX2" fmla="*/ 393700 w 393700"/>
                <a:gd name="connsiteY2" fmla="*/ 425450 h 831850"/>
                <a:gd name="connsiteX3" fmla="*/ 149225 w 393700"/>
                <a:gd name="connsiteY3" fmla="*/ 831850 h 831850"/>
                <a:gd name="connsiteX4" fmla="*/ 0 w 393700"/>
                <a:gd name="connsiteY4" fmla="*/ 822325 h 831850"/>
                <a:gd name="connsiteX5" fmla="*/ 228600 w 393700"/>
                <a:gd name="connsiteY5" fmla="*/ 438150 h 831850"/>
                <a:gd name="connsiteX6" fmla="*/ 22225 w 393700"/>
                <a:gd name="connsiteY6" fmla="*/ 0 h 831850"/>
                <a:gd name="connsiteX0" fmla="*/ 31750 w 403225"/>
                <a:gd name="connsiteY0" fmla="*/ 0 h 831850"/>
                <a:gd name="connsiteX1" fmla="*/ 184150 w 403225"/>
                <a:gd name="connsiteY1" fmla="*/ 0 h 831850"/>
                <a:gd name="connsiteX2" fmla="*/ 403225 w 403225"/>
                <a:gd name="connsiteY2" fmla="*/ 425450 h 831850"/>
                <a:gd name="connsiteX3" fmla="*/ 158750 w 403225"/>
                <a:gd name="connsiteY3" fmla="*/ 831850 h 831850"/>
                <a:gd name="connsiteX4" fmla="*/ 0 w 403225"/>
                <a:gd name="connsiteY4" fmla="*/ 831850 h 831850"/>
                <a:gd name="connsiteX5" fmla="*/ 238125 w 403225"/>
                <a:gd name="connsiteY5" fmla="*/ 438150 h 831850"/>
                <a:gd name="connsiteX6" fmla="*/ 31750 w 403225"/>
                <a:gd name="connsiteY6" fmla="*/ 0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225" h="831850">
                  <a:moveTo>
                    <a:pt x="31750" y="0"/>
                  </a:moveTo>
                  <a:lnTo>
                    <a:pt x="184150" y="0"/>
                  </a:lnTo>
                  <a:lnTo>
                    <a:pt x="403225" y="425450"/>
                  </a:lnTo>
                  <a:lnTo>
                    <a:pt x="158750" y="831850"/>
                  </a:lnTo>
                  <a:lnTo>
                    <a:pt x="0" y="831850"/>
                  </a:lnTo>
                  <a:lnTo>
                    <a:pt x="238125" y="43815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1990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motorway-sign">
            <a:extLst>
              <a:ext uri="{FF2B5EF4-FFF2-40B4-BE49-F238E27FC236}">
                <a16:creationId xmlns:a16="http://schemas.microsoft.com/office/drawing/2014/main" id="{BA33A3B0-6DD2-46B7-A01B-08731D5340F8}"/>
              </a:ext>
            </a:extLst>
          </p:cNvPr>
          <p:cNvGrpSpPr/>
          <p:nvPr/>
        </p:nvGrpSpPr>
        <p:grpSpPr>
          <a:xfrm>
            <a:off x="0" y="1873250"/>
            <a:ext cx="9144000" cy="889405"/>
            <a:chOff x="0" y="1873250"/>
            <a:chExt cx="9144000" cy="889405"/>
          </a:xfrm>
        </p:grpSpPr>
        <p:cxnSp>
          <p:nvCxnSpPr>
            <p:cNvPr id="12" name="beam-2">
              <a:extLst>
                <a:ext uri="{FF2B5EF4-FFF2-40B4-BE49-F238E27FC236}">
                  <a16:creationId xmlns:a16="http://schemas.microsoft.com/office/drawing/2014/main" id="{37246A7A-AF8A-4633-8332-E85B80DFE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472527"/>
              <a:ext cx="9143999" cy="11276"/>
            </a:xfrm>
            <a:prstGeom prst="line">
              <a:avLst/>
            </a:prstGeom>
            <a:ln w="76200">
              <a:solidFill>
                <a:srgbClr val="4E4A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eam-1">
              <a:extLst>
                <a:ext uri="{FF2B5EF4-FFF2-40B4-BE49-F238E27FC236}">
                  <a16:creationId xmlns:a16="http://schemas.microsoft.com/office/drawing/2014/main" id="{706E79CB-1BE1-4A30-9B73-66E5978DC1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28203"/>
              <a:ext cx="9144000" cy="0"/>
            </a:xfrm>
            <a:prstGeom prst="line">
              <a:avLst/>
            </a:prstGeom>
            <a:ln w="76200">
              <a:solidFill>
                <a:srgbClr val="4E4A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ign">
              <a:extLst>
                <a:ext uri="{FF2B5EF4-FFF2-40B4-BE49-F238E27FC236}">
                  <a16:creationId xmlns:a16="http://schemas.microsoft.com/office/drawing/2014/main" id="{480E15F2-97A8-485D-8FAC-7D42822A921C}"/>
                </a:ext>
              </a:extLst>
            </p:cNvPr>
            <p:cNvSpPr/>
            <p:nvPr/>
          </p:nvSpPr>
          <p:spPr>
            <a:xfrm>
              <a:off x="3621787" y="1873250"/>
              <a:ext cx="1900425" cy="889405"/>
            </a:xfrm>
            <a:prstGeom prst="roundRect">
              <a:avLst/>
            </a:prstGeom>
            <a:solidFill>
              <a:srgbClr val="003C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down">
              <a:extLst>
                <a:ext uri="{FF2B5EF4-FFF2-40B4-BE49-F238E27FC236}">
                  <a16:creationId xmlns:a16="http://schemas.microsoft.com/office/drawing/2014/main" id="{83B3B956-EF2D-499F-9508-E008DFB1FD5E}"/>
                </a:ext>
              </a:extLst>
            </p:cNvPr>
            <p:cNvSpPr/>
            <p:nvPr/>
          </p:nvSpPr>
          <p:spPr>
            <a:xfrm>
              <a:off x="4425611" y="2497535"/>
              <a:ext cx="292777" cy="216413"/>
            </a:xfrm>
            <a:prstGeom prst="downArrow">
              <a:avLst/>
            </a:prstGeom>
            <a:solidFill>
              <a:schemeClr val="bg1"/>
            </a:solidFill>
            <a:ln w="6350" cap="flat">
              <a:solidFill>
                <a:srgbClr val="4B7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o-wong">
              <a:extLst>
                <a:ext uri="{FF2B5EF4-FFF2-40B4-BE49-F238E27FC236}">
                  <a16:creationId xmlns:a16="http://schemas.microsoft.com/office/drawing/2014/main" id="{E09239D3-8FC4-4D86-AE03-A5B84251C5FD}"/>
                </a:ext>
              </a:extLst>
            </p:cNvPr>
            <p:cNvSpPr txBox="1"/>
            <p:nvPr/>
          </p:nvSpPr>
          <p:spPr>
            <a:xfrm>
              <a:off x="4056540" y="2153603"/>
              <a:ext cx="1465672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D2E3D2">
                        <a:alpha val="4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Leo Wong</a:t>
              </a:r>
            </a:p>
          </p:txBody>
        </p:sp>
        <p:sp>
          <p:nvSpPr>
            <p:cNvPr id="8" name="m31">
              <a:extLst>
                <a:ext uri="{FF2B5EF4-FFF2-40B4-BE49-F238E27FC236}">
                  <a16:creationId xmlns:a16="http://schemas.microsoft.com/office/drawing/2014/main" id="{522357C4-9D50-486C-AA6B-FC46D1FC0227}"/>
                </a:ext>
              </a:extLst>
            </p:cNvPr>
            <p:cNvSpPr/>
            <p:nvPr/>
          </p:nvSpPr>
          <p:spPr>
            <a:xfrm>
              <a:off x="3698497" y="2221747"/>
              <a:ext cx="358041" cy="172064"/>
            </a:xfrm>
            <a:prstGeom prst="rect">
              <a:avLst/>
            </a:prstGeom>
            <a:solidFill>
              <a:srgbClr val="003C00"/>
            </a:solidFill>
            <a:ln w="6350">
              <a:solidFill>
                <a:srgbClr val="4B7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18000" rIns="18000" bIns="0" rtlCol="0" anchor="ctr">
              <a:spAutoFit/>
            </a:bodyPr>
            <a:lstStyle/>
            <a:p>
              <a:pPr algn="ctr"/>
              <a:r>
                <a:rPr lang="en-AU" sz="1000" dirty="0">
                  <a:solidFill>
                    <a:srgbClr val="E4540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M31</a:t>
              </a:r>
            </a:p>
          </p:txBody>
        </p:sp>
        <p:sp>
          <p:nvSpPr>
            <p:cNvPr id="7" name="motorway">
              <a:extLst>
                <a:ext uri="{FF2B5EF4-FFF2-40B4-BE49-F238E27FC236}">
                  <a16:creationId xmlns:a16="http://schemas.microsoft.com/office/drawing/2014/main" id="{640FE68B-E695-4E59-8763-D001490D6C19}"/>
                </a:ext>
              </a:extLst>
            </p:cNvPr>
            <p:cNvSpPr/>
            <p:nvPr/>
          </p:nvSpPr>
          <p:spPr>
            <a:xfrm>
              <a:off x="4113884" y="1939778"/>
              <a:ext cx="916231" cy="1748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B7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18000" rIns="18000" bIns="1800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MOTORWAY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6" name="gps">
            <a:extLst>
              <a:ext uri="{FF2B5EF4-FFF2-40B4-BE49-F238E27FC236}">
                <a16:creationId xmlns:a16="http://schemas.microsoft.com/office/drawing/2014/main" id="{D9472D51-C3BF-4491-A24B-07C917914AF2}"/>
              </a:ext>
            </a:extLst>
          </p:cNvPr>
          <p:cNvGrpSpPr/>
          <p:nvPr/>
        </p:nvGrpSpPr>
        <p:grpSpPr>
          <a:xfrm>
            <a:off x="2299277" y="210878"/>
            <a:ext cx="3283029" cy="4898184"/>
            <a:chOff x="2299277" y="210878"/>
            <a:chExt cx="3283029" cy="4898184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2D725DB-388D-44D6-B49D-793F7B49F4AB}"/>
                </a:ext>
              </a:extLst>
            </p:cNvPr>
            <p:cNvSpPr/>
            <p:nvPr/>
          </p:nvSpPr>
          <p:spPr>
            <a:xfrm>
              <a:off x="4099560" y="210878"/>
              <a:ext cx="899160" cy="162501"/>
            </a:xfrm>
            <a:custGeom>
              <a:avLst/>
              <a:gdLst>
                <a:gd name="connsiteX0" fmla="*/ 0 w 899160"/>
                <a:gd name="connsiteY0" fmla="*/ 0 h 388620"/>
                <a:gd name="connsiteX1" fmla="*/ 15240 w 899160"/>
                <a:gd name="connsiteY1" fmla="*/ 388620 h 388620"/>
                <a:gd name="connsiteX2" fmla="*/ 853440 w 899160"/>
                <a:gd name="connsiteY2" fmla="*/ 381000 h 388620"/>
                <a:gd name="connsiteX3" fmla="*/ 899160 w 899160"/>
                <a:gd name="connsiteY3" fmla="*/ 15240 h 388620"/>
                <a:gd name="connsiteX4" fmla="*/ 0 w 899160"/>
                <a:gd name="connsiteY4" fmla="*/ 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388620">
                  <a:moveTo>
                    <a:pt x="0" y="0"/>
                  </a:moveTo>
                  <a:lnTo>
                    <a:pt x="15240" y="388620"/>
                  </a:lnTo>
                  <a:lnTo>
                    <a:pt x="853440" y="381000"/>
                  </a:lnTo>
                  <a:lnTo>
                    <a:pt x="89916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23A228-7119-4089-9DDD-0BFBB056E09A}"/>
                </a:ext>
              </a:extLst>
            </p:cNvPr>
            <p:cNvSpPr/>
            <p:nvPr/>
          </p:nvSpPr>
          <p:spPr>
            <a:xfrm>
              <a:off x="2299277" y="3839262"/>
              <a:ext cx="3283029" cy="1269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1" name="gps-road">
              <a:extLst>
                <a:ext uri="{FF2B5EF4-FFF2-40B4-BE49-F238E27FC236}">
                  <a16:creationId xmlns:a16="http://schemas.microsoft.com/office/drawing/2014/main" id="{59CCE6B5-03B4-4271-8EDE-AD2F6C2AB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2379661" y="3895707"/>
              <a:ext cx="3024560" cy="1178529"/>
            </a:xfrm>
            <a:prstGeom prst="rect">
              <a:avLst/>
            </a:prstGeom>
          </p:spPr>
        </p:pic>
        <p:sp>
          <p:nvSpPr>
            <p:cNvPr id="156" name="gps-about-me">
              <a:extLst>
                <a:ext uri="{FF2B5EF4-FFF2-40B4-BE49-F238E27FC236}">
                  <a16:creationId xmlns:a16="http://schemas.microsoft.com/office/drawing/2014/main" id="{856ED737-D0D0-4478-8D48-CE6C41D1D6F5}"/>
                </a:ext>
              </a:extLst>
            </p:cNvPr>
            <p:cNvSpPr/>
            <p:nvPr/>
          </p:nvSpPr>
          <p:spPr>
            <a:xfrm>
              <a:off x="2365256" y="4416899"/>
              <a:ext cx="539196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About Me</a:t>
              </a:r>
            </a:p>
          </p:txBody>
        </p:sp>
        <p:sp>
          <p:nvSpPr>
            <p:cNvPr id="157" name="gps-big-project">
              <a:extLst>
                <a:ext uri="{FF2B5EF4-FFF2-40B4-BE49-F238E27FC236}">
                  <a16:creationId xmlns:a16="http://schemas.microsoft.com/office/drawing/2014/main" id="{4206ACCF-28E8-45DB-8ABD-AB4BD148DD23}"/>
                </a:ext>
              </a:extLst>
            </p:cNvPr>
            <p:cNvSpPr/>
            <p:nvPr/>
          </p:nvSpPr>
          <p:spPr>
            <a:xfrm>
              <a:off x="4938935" y="4379055"/>
              <a:ext cx="576046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Big project</a:t>
              </a:r>
            </a:p>
          </p:txBody>
        </p:sp>
        <p:sp>
          <p:nvSpPr>
            <p:cNvPr id="158" name="gps-other-projects">
              <a:extLst>
                <a:ext uri="{FF2B5EF4-FFF2-40B4-BE49-F238E27FC236}">
                  <a16:creationId xmlns:a16="http://schemas.microsoft.com/office/drawing/2014/main" id="{8D3FF952-2895-43F1-9FD4-5DCC9347ED26}"/>
                </a:ext>
              </a:extLst>
            </p:cNvPr>
            <p:cNvSpPr/>
            <p:nvPr/>
          </p:nvSpPr>
          <p:spPr>
            <a:xfrm>
              <a:off x="2755662" y="4127645"/>
              <a:ext cx="745965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Other projects</a:t>
              </a:r>
            </a:p>
          </p:txBody>
        </p:sp>
        <p:sp>
          <p:nvSpPr>
            <p:cNvPr id="159" name="gps-resume">
              <a:extLst>
                <a:ext uri="{FF2B5EF4-FFF2-40B4-BE49-F238E27FC236}">
                  <a16:creationId xmlns:a16="http://schemas.microsoft.com/office/drawing/2014/main" id="{472682A0-2A68-4EE2-B203-AFAD43BE0E51}"/>
                </a:ext>
              </a:extLst>
            </p:cNvPr>
            <p:cNvSpPr/>
            <p:nvPr/>
          </p:nvSpPr>
          <p:spPr>
            <a:xfrm>
              <a:off x="3870444" y="3927896"/>
              <a:ext cx="456805" cy="21664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Resume</a:t>
              </a:r>
            </a:p>
          </p:txBody>
        </p:sp>
        <p:sp>
          <p:nvSpPr>
            <p:cNvPr id="160" name="gps-contact-me">
              <a:extLst>
                <a:ext uri="{FF2B5EF4-FFF2-40B4-BE49-F238E27FC236}">
                  <a16:creationId xmlns:a16="http://schemas.microsoft.com/office/drawing/2014/main" id="{09378BE8-52FB-46AC-938E-557ECC3E3A69}"/>
                </a:ext>
              </a:extLst>
            </p:cNvPr>
            <p:cNvSpPr/>
            <p:nvPr/>
          </p:nvSpPr>
          <p:spPr>
            <a:xfrm>
              <a:off x="4528733" y="3868061"/>
              <a:ext cx="596591" cy="176426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" tIns="18000" rIns="18000" bIns="18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Contact me</a:t>
              </a:r>
            </a:p>
          </p:txBody>
        </p:sp>
      </p:grpSp>
      <p:grpSp>
        <p:nvGrpSpPr>
          <p:cNvPr id="147" name="speaker-ignition">
            <a:extLst>
              <a:ext uri="{FF2B5EF4-FFF2-40B4-BE49-F238E27FC236}">
                <a16:creationId xmlns:a16="http://schemas.microsoft.com/office/drawing/2014/main" id="{68C541CA-9B0D-4296-9FD9-CC54BF6247FC}"/>
              </a:ext>
            </a:extLst>
          </p:cNvPr>
          <p:cNvGrpSpPr/>
          <p:nvPr/>
        </p:nvGrpSpPr>
        <p:grpSpPr>
          <a:xfrm>
            <a:off x="334569" y="4223229"/>
            <a:ext cx="8524327" cy="834491"/>
            <a:chOff x="334569" y="4223229"/>
            <a:chExt cx="8524327" cy="834491"/>
          </a:xfrm>
        </p:grpSpPr>
        <p:pic>
          <p:nvPicPr>
            <p:cNvPr id="175" name="ignition">
              <a:extLst>
                <a:ext uri="{FF2B5EF4-FFF2-40B4-BE49-F238E27FC236}">
                  <a16:creationId xmlns:a16="http://schemas.microsoft.com/office/drawing/2014/main" id="{097F38D2-E09B-4C76-9F02-2E048E014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1535" y="4240494"/>
              <a:ext cx="447361" cy="431192"/>
            </a:xfrm>
            <a:prstGeom prst="rect">
              <a:avLst/>
            </a:prstGeom>
          </p:spPr>
        </p:pic>
        <p:pic>
          <p:nvPicPr>
            <p:cNvPr id="177" name="speaker-1">
              <a:extLst>
                <a:ext uri="{FF2B5EF4-FFF2-40B4-BE49-F238E27FC236}">
                  <a16:creationId xmlns:a16="http://schemas.microsoft.com/office/drawing/2014/main" id="{DF66203D-7E34-44B8-A722-B771F8600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8" name="speaker-2">
              <a:extLst>
                <a:ext uri="{FF2B5EF4-FFF2-40B4-BE49-F238E27FC236}">
                  <a16:creationId xmlns:a16="http://schemas.microsoft.com/office/drawing/2014/main" id="{FCDA8D53-CDC6-4989-86BA-47E1F928A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52" name="signpost">
            <a:extLst>
              <a:ext uri="{FF2B5EF4-FFF2-40B4-BE49-F238E27FC236}">
                <a16:creationId xmlns:a16="http://schemas.microsoft.com/office/drawing/2014/main" id="{667799CF-2FB0-430E-8D25-21B9DC9A79C8}"/>
              </a:ext>
            </a:extLst>
          </p:cNvPr>
          <p:cNvGrpSpPr/>
          <p:nvPr/>
        </p:nvGrpSpPr>
        <p:grpSpPr>
          <a:xfrm>
            <a:off x="1665695" y="1896290"/>
            <a:ext cx="1123377" cy="1967050"/>
            <a:chOff x="1665695" y="1896290"/>
            <a:chExt cx="1123377" cy="1967050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628C3BA0-3F35-4CB7-8C4A-7FDDF155AB21}"/>
                </a:ext>
              </a:extLst>
            </p:cNvPr>
            <p:cNvSpPr/>
            <p:nvPr/>
          </p:nvSpPr>
          <p:spPr>
            <a:xfrm rot="179847">
              <a:off x="1665695" y="1896290"/>
              <a:ext cx="1123377" cy="868100"/>
            </a:xfrm>
            <a:custGeom>
              <a:avLst/>
              <a:gdLst>
                <a:gd name="connsiteX0" fmla="*/ 0 w 2220234"/>
                <a:gd name="connsiteY0" fmla="*/ 143099 h 858575"/>
                <a:gd name="connsiteX1" fmla="*/ 143099 w 2220234"/>
                <a:gd name="connsiteY1" fmla="*/ 0 h 858575"/>
                <a:gd name="connsiteX2" fmla="*/ 2077135 w 2220234"/>
                <a:gd name="connsiteY2" fmla="*/ 0 h 858575"/>
                <a:gd name="connsiteX3" fmla="*/ 2220234 w 2220234"/>
                <a:gd name="connsiteY3" fmla="*/ 143099 h 858575"/>
                <a:gd name="connsiteX4" fmla="*/ 2220234 w 2220234"/>
                <a:gd name="connsiteY4" fmla="*/ 715476 h 858575"/>
                <a:gd name="connsiteX5" fmla="*/ 2077135 w 2220234"/>
                <a:gd name="connsiteY5" fmla="*/ 858575 h 858575"/>
                <a:gd name="connsiteX6" fmla="*/ 143099 w 2220234"/>
                <a:gd name="connsiteY6" fmla="*/ 858575 h 858575"/>
                <a:gd name="connsiteX7" fmla="*/ 0 w 2220234"/>
                <a:gd name="connsiteY7" fmla="*/ 715476 h 858575"/>
                <a:gd name="connsiteX8" fmla="*/ 0 w 2220234"/>
                <a:gd name="connsiteY8" fmla="*/ 143099 h 858575"/>
                <a:gd name="connsiteX0" fmla="*/ 0 w 2220234"/>
                <a:gd name="connsiteY0" fmla="*/ 143099 h 858575"/>
                <a:gd name="connsiteX1" fmla="*/ 143099 w 2220234"/>
                <a:gd name="connsiteY1" fmla="*/ 0 h 858575"/>
                <a:gd name="connsiteX2" fmla="*/ 2077135 w 2220234"/>
                <a:gd name="connsiteY2" fmla="*/ 0 h 858575"/>
                <a:gd name="connsiteX3" fmla="*/ 2220234 w 2220234"/>
                <a:gd name="connsiteY3" fmla="*/ 143099 h 858575"/>
                <a:gd name="connsiteX4" fmla="*/ 2219322 w 2220234"/>
                <a:gd name="connsiteY4" fmla="*/ 431580 h 858575"/>
                <a:gd name="connsiteX5" fmla="*/ 2220234 w 2220234"/>
                <a:gd name="connsiteY5" fmla="*/ 715476 h 858575"/>
                <a:gd name="connsiteX6" fmla="*/ 2077135 w 2220234"/>
                <a:gd name="connsiteY6" fmla="*/ 858575 h 858575"/>
                <a:gd name="connsiteX7" fmla="*/ 143099 w 2220234"/>
                <a:gd name="connsiteY7" fmla="*/ 858575 h 858575"/>
                <a:gd name="connsiteX8" fmla="*/ 0 w 2220234"/>
                <a:gd name="connsiteY8" fmla="*/ 715476 h 858575"/>
                <a:gd name="connsiteX9" fmla="*/ 0 w 2220234"/>
                <a:gd name="connsiteY9" fmla="*/ 143099 h 858575"/>
                <a:gd name="connsiteX0" fmla="*/ 0 w 2409822"/>
                <a:gd name="connsiteY0" fmla="*/ 143099 h 858575"/>
                <a:gd name="connsiteX1" fmla="*/ 143099 w 2409822"/>
                <a:gd name="connsiteY1" fmla="*/ 0 h 858575"/>
                <a:gd name="connsiteX2" fmla="*/ 2077135 w 2409822"/>
                <a:gd name="connsiteY2" fmla="*/ 0 h 858575"/>
                <a:gd name="connsiteX3" fmla="*/ 2220234 w 2409822"/>
                <a:gd name="connsiteY3" fmla="*/ 143099 h 858575"/>
                <a:gd name="connsiteX4" fmla="*/ 2409822 w 2409822"/>
                <a:gd name="connsiteY4" fmla="*/ 444280 h 858575"/>
                <a:gd name="connsiteX5" fmla="*/ 2220234 w 2409822"/>
                <a:gd name="connsiteY5" fmla="*/ 715476 h 858575"/>
                <a:gd name="connsiteX6" fmla="*/ 2077135 w 2409822"/>
                <a:gd name="connsiteY6" fmla="*/ 858575 h 858575"/>
                <a:gd name="connsiteX7" fmla="*/ 143099 w 2409822"/>
                <a:gd name="connsiteY7" fmla="*/ 858575 h 858575"/>
                <a:gd name="connsiteX8" fmla="*/ 0 w 2409822"/>
                <a:gd name="connsiteY8" fmla="*/ 715476 h 858575"/>
                <a:gd name="connsiteX9" fmla="*/ 0 w 2409822"/>
                <a:gd name="connsiteY9" fmla="*/ 143099 h 858575"/>
                <a:gd name="connsiteX0" fmla="*/ 0 w 2409822"/>
                <a:gd name="connsiteY0" fmla="*/ 143099 h 858575"/>
                <a:gd name="connsiteX1" fmla="*/ 143099 w 2409822"/>
                <a:gd name="connsiteY1" fmla="*/ 0 h 858575"/>
                <a:gd name="connsiteX2" fmla="*/ 2077135 w 2409822"/>
                <a:gd name="connsiteY2" fmla="*/ 0 h 858575"/>
                <a:gd name="connsiteX3" fmla="*/ 2220234 w 2409822"/>
                <a:gd name="connsiteY3" fmla="*/ 143099 h 858575"/>
                <a:gd name="connsiteX4" fmla="*/ 2409822 w 2409822"/>
                <a:gd name="connsiteY4" fmla="*/ 444280 h 858575"/>
                <a:gd name="connsiteX5" fmla="*/ 2251984 w 2409822"/>
                <a:gd name="connsiteY5" fmla="*/ 721826 h 858575"/>
                <a:gd name="connsiteX6" fmla="*/ 2077135 w 2409822"/>
                <a:gd name="connsiteY6" fmla="*/ 858575 h 858575"/>
                <a:gd name="connsiteX7" fmla="*/ 143099 w 2409822"/>
                <a:gd name="connsiteY7" fmla="*/ 858575 h 858575"/>
                <a:gd name="connsiteX8" fmla="*/ 0 w 2409822"/>
                <a:gd name="connsiteY8" fmla="*/ 715476 h 858575"/>
                <a:gd name="connsiteX9" fmla="*/ 0 w 2409822"/>
                <a:gd name="connsiteY9" fmla="*/ 143099 h 858575"/>
                <a:gd name="connsiteX0" fmla="*/ 0 w 2409822"/>
                <a:gd name="connsiteY0" fmla="*/ 143099 h 858575"/>
                <a:gd name="connsiteX1" fmla="*/ 143099 w 2409822"/>
                <a:gd name="connsiteY1" fmla="*/ 0 h 858575"/>
                <a:gd name="connsiteX2" fmla="*/ 2077135 w 2409822"/>
                <a:gd name="connsiteY2" fmla="*/ 0 h 858575"/>
                <a:gd name="connsiteX3" fmla="*/ 2242459 w 2409822"/>
                <a:gd name="connsiteY3" fmla="*/ 136749 h 858575"/>
                <a:gd name="connsiteX4" fmla="*/ 2409822 w 2409822"/>
                <a:gd name="connsiteY4" fmla="*/ 444280 h 858575"/>
                <a:gd name="connsiteX5" fmla="*/ 2251984 w 2409822"/>
                <a:gd name="connsiteY5" fmla="*/ 721826 h 858575"/>
                <a:gd name="connsiteX6" fmla="*/ 2077135 w 2409822"/>
                <a:gd name="connsiteY6" fmla="*/ 858575 h 858575"/>
                <a:gd name="connsiteX7" fmla="*/ 143099 w 2409822"/>
                <a:gd name="connsiteY7" fmla="*/ 858575 h 858575"/>
                <a:gd name="connsiteX8" fmla="*/ 0 w 2409822"/>
                <a:gd name="connsiteY8" fmla="*/ 715476 h 858575"/>
                <a:gd name="connsiteX9" fmla="*/ 0 w 2409822"/>
                <a:gd name="connsiteY9" fmla="*/ 143099 h 858575"/>
                <a:gd name="connsiteX0" fmla="*/ 0 w 2409822"/>
                <a:gd name="connsiteY0" fmla="*/ 143099 h 858575"/>
                <a:gd name="connsiteX1" fmla="*/ 143099 w 2409822"/>
                <a:gd name="connsiteY1" fmla="*/ 0 h 858575"/>
                <a:gd name="connsiteX2" fmla="*/ 2077135 w 2409822"/>
                <a:gd name="connsiteY2" fmla="*/ 0 h 858575"/>
                <a:gd name="connsiteX3" fmla="*/ 2255159 w 2409822"/>
                <a:gd name="connsiteY3" fmla="*/ 133574 h 858575"/>
                <a:gd name="connsiteX4" fmla="*/ 2409822 w 2409822"/>
                <a:gd name="connsiteY4" fmla="*/ 444280 h 858575"/>
                <a:gd name="connsiteX5" fmla="*/ 2251984 w 2409822"/>
                <a:gd name="connsiteY5" fmla="*/ 721826 h 858575"/>
                <a:gd name="connsiteX6" fmla="*/ 2077135 w 2409822"/>
                <a:gd name="connsiteY6" fmla="*/ 858575 h 858575"/>
                <a:gd name="connsiteX7" fmla="*/ 143099 w 2409822"/>
                <a:gd name="connsiteY7" fmla="*/ 858575 h 858575"/>
                <a:gd name="connsiteX8" fmla="*/ 0 w 2409822"/>
                <a:gd name="connsiteY8" fmla="*/ 715476 h 858575"/>
                <a:gd name="connsiteX9" fmla="*/ 0 w 2409822"/>
                <a:gd name="connsiteY9" fmla="*/ 143099 h 858575"/>
                <a:gd name="connsiteX0" fmla="*/ 0 w 2441572"/>
                <a:gd name="connsiteY0" fmla="*/ 143099 h 858575"/>
                <a:gd name="connsiteX1" fmla="*/ 143099 w 2441572"/>
                <a:gd name="connsiteY1" fmla="*/ 0 h 858575"/>
                <a:gd name="connsiteX2" fmla="*/ 2077135 w 2441572"/>
                <a:gd name="connsiteY2" fmla="*/ 0 h 858575"/>
                <a:gd name="connsiteX3" fmla="*/ 2255159 w 2441572"/>
                <a:gd name="connsiteY3" fmla="*/ 133574 h 858575"/>
                <a:gd name="connsiteX4" fmla="*/ 2441572 w 2441572"/>
                <a:gd name="connsiteY4" fmla="*/ 437930 h 858575"/>
                <a:gd name="connsiteX5" fmla="*/ 2251984 w 2441572"/>
                <a:gd name="connsiteY5" fmla="*/ 721826 h 858575"/>
                <a:gd name="connsiteX6" fmla="*/ 2077135 w 2441572"/>
                <a:gd name="connsiteY6" fmla="*/ 858575 h 858575"/>
                <a:gd name="connsiteX7" fmla="*/ 143099 w 2441572"/>
                <a:gd name="connsiteY7" fmla="*/ 858575 h 858575"/>
                <a:gd name="connsiteX8" fmla="*/ 0 w 2441572"/>
                <a:gd name="connsiteY8" fmla="*/ 715476 h 858575"/>
                <a:gd name="connsiteX9" fmla="*/ 0 w 2441572"/>
                <a:gd name="connsiteY9" fmla="*/ 143099 h 858575"/>
                <a:gd name="connsiteX0" fmla="*/ 0 w 2441572"/>
                <a:gd name="connsiteY0" fmla="*/ 143099 h 858575"/>
                <a:gd name="connsiteX1" fmla="*/ 143099 w 2441572"/>
                <a:gd name="connsiteY1" fmla="*/ 0 h 858575"/>
                <a:gd name="connsiteX2" fmla="*/ 2077135 w 2441572"/>
                <a:gd name="connsiteY2" fmla="*/ 0 h 858575"/>
                <a:gd name="connsiteX3" fmla="*/ 2239284 w 2441572"/>
                <a:gd name="connsiteY3" fmla="*/ 98649 h 858575"/>
                <a:gd name="connsiteX4" fmla="*/ 2441572 w 2441572"/>
                <a:gd name="connsiteY4" fmla="*/ 437930 h 858575"/>
                <a:gd name="connsiteX5" fmla="*/ 2251984 w 2441572"/>
                <a:gd name="connsiteY5" fmla="*/ 721826 h 858575"/>
                <a:gd name="connsiteX6" fmla="*/ 2077135 w 2441572"/>
                <a:gd name="connsiteY6" fmla="*/ 858575 h 858575"/>
                <a:gd name="connsiteX7" fmla="*/ 143099 w 2441572"/>
                <a:gd name="connsiteY7" fmla="*/ 858575 h 858575"/>
                <a:gd name="connsiteX8" fmla="*/ 0 w 2441572"/>
                <a:gd name="connsiteY8" fmla="*/ 715476 h 858575"/>
                <a:gd name="connsiteX9" fmla="*/ 0 w 2441572"/>
                <a:gd name="connsiteY9" fmla="*/ 143099 h 858575"/>
                <a:gd name="connsiteX0" fmla="*/ 0 w 2441572"/>
                <a:gd name="connsiteY0" fmla="*/ 143099 h 858575"/>
                <a:gd name="connsiteX1" fmla="*/ 143099 w 2441572"/>
                <a:gd name="connsiteY1" fmla="*/ 0 h 858575"/>
                <a:gd name="connsiteX2" fmla="*/ 2077135 w 2441572"/>
                <a:gd name="connsiteY2" fmla="*/ 0 h 858575"/>
                <a:gd name="connsiteX3" fmla="*/ 2239284 w 2441572"/>
                <a:gd name="connsiteY3" fmla="*/ 98649 h 858575"/>
                <a:gd name="connsiteX4" fmla="*/ 2441572 w 2441572"/>
                <a:gd name="connsiteY4" fmla="*/ 437930 h 858575"/>
                <a:gd name="connsiteX5" fmla="*/ 2251984 w 2441572"/>
                <a:gd name="connsiteY5" fmla="*/ 721826 h 858575"/>
                <a:gd name="connsiteX6" fmla="*/ 2077135 w 2441572"/>
                <a:gd name="connsiteY6" fmla="*/ 858575 h 858575"/>
                <a:gd name="connsiteX7" fmla="*/ 143099 w 2441572"/>
                <a:gd name="connsiteY7" fmla="*/ 858575 h 858575"/>
                <a:gd name="connsiteX8" fmla="*/ 0 w 2441572"/>
                <a:gd name="connsiteY8" fmla="*/ 715476 h 858575"/>
                <a:gd name="connsiteX9" fmla="*/ 0 w 2441572"/>
                <a:gd name="connsiteY9" fmla="*/ 143099 h 858575"/>
                <a:gd name="connsiteX0" fmla="*/ 0 w 2441572"/>
                <a:gd name="connsiteY0" fmla="*/ 143099 h 858575"/>
                <a:gd name="connsiteX1" fmla="*/ 143099 w 2441572"/>
                <a:gd name="connsiteY1" fmla="*/ 0 h 858575"/>
                <a:gd name="connsiteX2" fmla="*/ 2077135 w 2441572"/>
                <a:gd name="connsiteY2" fmla="*/ 0 h 858575"/>
                <a:gd name="connsiteX3" fmla="*/ 2239284 w 2441572"/>
                <a:gd name="connsiteY3" fmla="*/ 98649 h 858575"/>
                <a:gd name="connsiteX4" fmla="*/ 2441572 w 2441572"/>
                <a:gd name="connsiteY4" fmla="*/ 437930 h 858575"/>
                <a:gd name="connsiteX5" fmla="*/ 2251984 w 2441572"/>
                <a:gd name="connsiteY5" fmla="*/ 721826 h 858575"/>
                <a:gd name="connsiteX6" fmla="*/ 2077135 w 2441572"/>
                <a:gd name="connsiteY6" fmla="*/ 858575 h 858575"/>
                <a:gd name="connsiteX7" fmla="*/ 143099 w 2441572"/>
                <a:gd name="connsiteY7" fmla="*/ 858575 h 858575"/>
                <a:gd name="connsiteX8" fmla="*/ 0 w 2441572"/>
                <a:gd name="connsiteY8" fmla="*/ 715476 h 858575"/>
                <a:gd name="connsiteX9" fmla="*/ 0 w 2441572"/>
                <a:gd name="connsiteY9" fmla="*/ 143099 h 858575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1984 w 2441572"/>
                <a:gd name="connsiteY5" fmla="*/ 721826 h 868100"/>
                <a:gd name="connsiteX6" fmla="*/ 2115235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1984 w 2441572"/>
                <a:gd name="connsiteY5" fmla="*/ 721826 h 868100"/>
                <a:gd name="connsiteX6" fmla="*/ 2093010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5159 w 2441572"/>
                <a:gd name="connsiteY5" fmla="*/ 725001 h 868100"/>
                <a:gd name="connsiteX6" fmla="*/ 2093010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5159 w 2441572"/>
                <a:gd name="connsiteY5" fmla="*/ 725001 h 868100"/>
                <a:gd name="connsiteX6" fmla="*/ 2093010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  <a:gd name="connsiteX0" fmla="*/ 0 w 2441572"/>
                <a:gd name="connsiteY0" fmla="*/ 143099 h 868100"/>
                <a:gd name="connsiteX1" fmla="*/ 143099 w 2441572"/>
                <a:gd name="connsiteY1" fmla="*/ 0 h 868100"/>
                <a:gd name="connsiteX2" fmla="*/ 2077135 w 2441572"/>
                <a:gd name="connsiteY2" fmla="*/ 0 h 868100"/>
                <a:gd name="connsiteX3" fmla="*/ 2239284 w 2441572"/>
                <a:gd name="connsiteY3" fmla="*/ 98649 h 868100"/>
                <a:gd name="connsiteX4" fmla="*/ 2441572 w 2441572"/>
                <a:gd name="connsiteY4" fmla="*/ 437930 h 868100"/>
                <a:gd name="connsiteX5" fmla="*/ 2255159 w 2441572"/>
                <a:gd name="connsiteY5" fmla="*/ 725001 h 868100"/>
                <a:gd name="connsiteX6" fmla="*/ 2093010 w 2441572"/>
                <a:gd name="connsiteY6" fmla="*/ 868100 h 868100"/>
                <a:gd name="connsiteX7" fmla="*/ 143099 w 2441572"/>
                <a:gd name="connsiteY7" fmla="*/ 858575 h 868100"/>
                <a:gd name="connsiteX8" fmla="*/ 0 w 2441572"/>
                <a:gd name="connsiteY8" fmla="*/ 715476 h 868100"/>
                <a:gd name="connsiteX9" fmla="*/ 0 w 2441572"/>
                <a:gd name="connsiteY9" fmla="*/ 143099 h 86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1572" h="868100">
                  <a:moveTo>
                    <a:pt x="0" y="143099"/>
                  </a:moveTo>
                  <a:cubicBezTo>
                    <a:pt x="0" y="64068"/>
                    <a:pt x="64068" y="0"/>
                    <a:pt x="143099" y="0"/>
                  </a:cubicBezTo>
                  <a:lnTo>
                    <a:pt x="2077135" y="0"/>
                  </a:lnTo>
                  <a:cubicBezTo>
                    <a:pt x="2156166" y="0"/>
                    <a:pt x="2207534" y="10093"/>
                    <a:pt x="2239284" y="98649"/>
                  </a:cubicBezTo>
                  <a:lnTo>
                    <a:pt x="2441572" y="437930"/>
                  </a:lnTo>
                  <a:lnTo>
                    <a:pt x="2255159" y="725001"/>
                  </a:lnTo>
                  <a:cubicBezTo>
                    <a:pt x="2201184" y="816732"/>
                    <a:pt x="2172041" y="868100"/>
                    <a:pt x="2093010" y="868100"/>
                  </a:cubicBezTo>
                  <a:lnTo>
                    <a:pt x="143099" y="858575"/>
                  </a:lnTo>
                  <a:cubicBezTo>
                    <a:pt x="64068" y="858575"/>
                    <a:pt x="0" y="794507"/>
                    <a:pt x="0" y="715476"/>
                  </a:cubicBezTo>
                  <a:lnTo>
                    <a:pt x="0" y="143099"/>
                  </a:lnTo>
                  <a:close/>
                </a:path>
              </a:pathLst>
            </a:custGeom>
            <a:solidFill>
              <a:srgbClr val="0969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E96B859-96A5-44B2-B021-EE077A0BEC1F}"/>
                </a:ext>
              </a:extLst>
            </p:cNvPr>
            <p:cNvCxnSpPr>
              <a:cxnSpLocks/>
            </p:cNvCxnSpPr>
            <p:nvPr/>
          </p:nvCxnSpPr>
          <p:spPr>
            <a:xfrm>
              <a:off x="1992710" y="2754725"/>
              <a:ext cx="0" cy="110861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36E67C6-C0BC-4EFF-ABC0-3AA93F204473}"/>
                </a:ext>
              </a:extLst>
            </p:cNvPr>
            <p:cNvSpPr/>
            <p:nvPr/>
          </p:nvSpPr>
          <p:spPr>
            <a:xfrm rot="263285">
              <a:off x="1727196" y="1964268"/>
              <a:ext cx="847714" cy="180000"/>
            </a:xfrm>
            <a:prstGeom prst="rect">
              <a:avLst/>
            </a:prstGeom>
            <a:solidFill>
              <a:srgbClr val="09693B"/>
            </a:solidFill>
            <a:ln>
              <a:solidFill>
                <a:srgbClr val="0969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About Me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61C6DAF-6DDE-425E-B2BF-831DA1D3F7DA}"/>
                </a:ext>
              </a:extLst>
            </p:cNvPr>
            <p:cNvSpPr/>
            <p:nvPr/>
          </p:nvSpPr>
          <p:spPr>
            <a:xfrm rot="263285">
              <a:off x="1699622" y="2152767"/>
              <a:ext cx="894537" cy="180000"/>
            </a:xfrm>
            <a:prstGeom prst="rect">
              <a:avLst/>
            </a:prstGeom>
            <a:solidFill>
              <a:srgbClr val="09693B"/>
            </a:solidFill>
            <a:ln>
              <a:solidFill>
                <a:srgbClr val="0969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Work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84C37FB-7A24-4CCA-806B-8EE305DE70DF}"/>
                </a:ext>
              </a:extLst>
            </p:cNvPr>
            <p:cNvSpPr/>
            <p:nvPr/>
          </p:nvSpPr>
          <p:spPr>
            <a:xfrm rot="263285">
              <a:off x="1698926" y="2339090"/>
              <a:ext cx="888857" cy="180000"/>
            </a:xfrm>
            <a:prstGeom prst="rect">
              <a:avLst/>
            </a:prstGeom>
            <a:solidFill>
              <a:srgbClr val="09693B"/>
            </a:solidFill>
            <a:ln>
              <a:solidFill>
                <a:srgbClr val="0969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Portfolio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04ACB39-B643-4DE1-8EAF-5E8B309596D5}"/>
                </a:ext>
              </a:extLst>
            </p:cNvPr>
            <p:cNvSpPr/>
            <p:nvPr/>
          </p:nvSpPr>
          <p:spPr>
            <a:xfrm rot="263285">
              <a:off x="1736174" y="2524169"/>
              <a:ext cx="846800" cy="180000"/>
            </a:xfrm>
            <a:prstGeom prst="rect">
              <a:avLst/>
            </a:prstGeom>
            <a:solidFill>
              <a:srgbClr val="09693B"/>
            </a:solidFill>
            <a:ln>
              <a:solidFill>
                <a:srgbClr val="0969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Resume</a:t>
              </a:r>
            </a:p>
          </p:txBody>
        </p:sp>
        <p:sp>
          <p:nvSpPr>
            <p:cNvPr id="155" name="white-arrow">
              <a:extLst>
                <a:ext uri="{FF2B5EF4-FFF2-40B4-BE49-F238E27FC236}">
                  <a16:creationId xmlns:a16="http://schemas.microsoft.com/office/drawing/2014/main" id="{88576A41-B110-43DA-9D1C-FC355E1DBDB4}"/>
                </a:ext>
              </a:extLst>
            </p:cNvPr>
            <p:cNvSpPr/>
            <p:nvPr/>
          </p:nvSpPr>
          <p:spPr>
            <a:xfrm>
              <a:off x="2520941" y="1933849"/>
              <a:ext cx="179386" cy="820876"/>
            </a:xfrm>
            <a:custGeom>
              <a:avLst/>
              <a:gdLst>
                <a:gd name="connsiteX0" fmla="*/ 22225 w 393700"/>
                <a:gd name="connsiteY0" fmla="*/ 0 h 831850"/>
                <a:gd name="connsiteX1" fmla="*/ 174625 w 393700"/>
                <a:gd name="connsiteY1" fmla="*/ 0 h 831850"/>
                <a:gd name="connsiteX2" fmla="*/ 393700 w 393700"/>
                <a:gd name="connsiteY2" fmla="*/ 425450 h 831850"/>
                <a:gd name="connsiteX3" fmla="*/ 149225 w 393700"/>
                <a:gd name="connsiteY3" fmla="*/ 831850 h 831850"/>
                <a:gd name="connsiteX4" fmla="*/ 0 w 393700"/>
                <a:gd name="connsiteY4" fmla="*/ 822325 h 831850"/>
                <a:gd name="connsiteX5" fmla="*/ 228600 w 393700"/>
                <a:gd name="connsiteY5" fmla="*/ 438150 h 831850"/>
                <a:gd name="connsiteX6" fmla="*/ 22225 w 393700"/>
                <a:gd name="connsiteY6" fmla="*/ 0 h 831850"/>
                <a:gd name="connsiteX0" fmla="*/ 31750 w 403225"/>
                <a:gd name="connsiteY0" fmla="*/ 0 h 831850"/>
                <a:gd name="connsiteX1" fmla="*/ 184150 w 403225"/>
                <a:gd name="connsiteY1" fmla="*/ 0 h 831850"/>
                <a:gd name="connsiteX2" fmla="*/ 403225 w 403225"/>
                <a:gd name="connsiteY2" fmla="*/ 425450 h 831850"/>
                <a:gd name="connsiteX3" fmla="*/ 158750 w 403225"/>
                <a:gd name="connsiteY3" fmla="*/ 831850 h 831850"/>
                <a:gd name="connsiteX4" fmla="*/ 0 w 403225"/>
                <a:gd name="connsiteY4" fmla="*/ 831850 h 831850"/>
                <a:gd name="connsiteX5" fmla="*/ 238125 w 403225"/>
                <a:gd name="connsiteY5" fmla="*/ 438150 h 831850"/>
                <a:gd name="connsiteX6" fmla="*/ 31750 w 403225"/>
                <a:gd name="connsiteY6" fmla="*/ 0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225" h="831850">
                  <a:moveTo>
                    <a:pt x="31750" y="0"/>
                  </a:moveTo>
                  <a:lnTo>
                    <a:pt x="184150" y="0"/>
                  </a:lnTo>
                  <a:lnTo>
                    <a:pt x="403225" y="425450"/>
                  </a:lnTo>
                  <a:lnTo>
                    <a:pt x="158750" y="831850"/>
                  </a:lnTo>
                  <a:lnTo>
                    <a:pt x="0" y="831850"/>
                  </a:lnTo>
                  <a:lnTo>
                    <a:pt x="238125" y="43815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8" name="ignition">
            <a:extLst>
              <a:ext uri="{FF2B5EF4-FFF2-40B4-BE49-F238E27FC236}">
                <a16:creationId xmlns:a16="http://schemas.microsoft.com/office/drawing/2014/main" id="{8DD29A12-3C90-4024-84CB-A345D5189892}"/>
              </a:ext>
            </a:extLst>
          </p:cNvPr>
          <p:cNvSpPr/>
          <p:nvPr/>
        </p:nvSpPr>
        <p:spPr>
          <a:xfrm>
            <a:off x="8479732" y="4254438"/>
            <a:ext cx="360000" cy="360000"/>
          </a:xfrm>
          <a:prstGeom prst="ellipse">
            <a:avLst/>
          </a:prstGeom>
          <a:ln w="57150">
            <a:solidFill>
              <a:srgbClr val="8601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AU" sz="500" b="1" dirty="0"/>
              <a:t>ENGINE</a:t>
            </a:r>
          </a:p>
          <a:p>
            <a:pPr algn="ctr"/>
            <a:r>
              <a:rPr lang="en-AU" sz="500" b="1" u="sng" dirty="0"/>
              <a:t>START</a:t>
            </a:r>
          </a:p>
          <a:p>
            <a:pPr algn="ctr"/>
            <a:r>
              <a:rPr lang="en-AU" sz="500" b="1" dirty="0"/>
              <a:t>STOP</a:t>
            </a:r>
            <a:endParaRPr lang="en-AU" sz="300" b="1" dirty="0"/>
          </a:p>
        </p:txBody>
      </p:sp>
    </p:spTree>
    <p:extLst>
      <p:ext uri="{BB962C8B-B14F-4D97-AF65-F5344CB8AC3E}">
        <p14:creationId xmlns:p14="http://schemas.microsoft.com/office/powerpoint/2010/main" val="24621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105</Words>
  <Application>Microsoft Office PowerPoint</Application>
  <PresentationFormat>On-screen Show (16:9)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Wong</dc:creator>
  <cp:lastModifiedBy>Leo Wong</cp:lastModifiedBy>
  <cp:revision>21</cp:revision>
  <dcterms:created xsi:type="dcterms:W3CDTF">2022-02-25T22:33:02Z</dcterms:created>
  <dcterms:modified xsi:type="dcterms:W3CDTF">2022-02-27T15:32:18Z</dcterms:modified>
</cp:coreProperties>
</file>