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77" r:id="rId2"/>
    <p:sldId id="279" r:id="rId3"/>
    <p:sldId id="280" r:id="rId4"/>
    <p:sldId id="281" r:id="rId5"/>
    <p:sldId id="282" r:id="rId6"/>
    <p:sldId id="283" r:id="rId7"/>
    <p:sldId id="28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693B"/>
    <a:srgbClr val="F8C241"/>
    <a:srgbClr val="4472C4"/>
    <a:srgbClr val="404040"/>
    <a:srgbClr val="0D0D0D"/>
    <a:srgbClr val="0B0D0C"/>
    <a:srgbClr val="5E6472"/>
    <a:srgbClr val="131B26"/>
    <a:srgbClr val="C88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5" autoAdjust="0"/>
    <p:restoredTop sz="94660"/>
  </p:normalViewPr>
  <p:slideViewPr>
    <p:cSldViewPr snapToGrid="0">
      <p:cViewPr>
        <p:scale>
          <a:sx n="300" d="100"/>
          <a:sy n="300" d="100"/>
        </p:scale>
        <p:origin x="-2112" y="-20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EE2-5511-411F-A5AA-B90A57E2D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1E72-D517-4274-8FD3-7DA3162D1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2C2B-AC01-4DB3-A6B0-CC74CF85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7E82-C935-4F06-B645-3079AE9F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7AB-09A1-4931-B357-65FA646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5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B2E1-FC01-4AB4-B6C6-56C4ABF2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88B38-E4D1-4875-A419-9AD44DF98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2212-4A2F-48AE-B20B-3E7179E9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0074-76A2-49E5-8ECC-219166A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4128-30E0-4096-9886-F1B80803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6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37A9-17B5-4831-B385-D9A432BE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AB69-07D0-42F5-92C9-2C612F67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3168-B71D-4825-81F7-70AA1B8B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BE5D-0197-4BFA-BFBE-3C0D461D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309D-4816-4BD5-8132-5C47435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16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7FE2-27EC-4FA0-BC9F-5BF3AF14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8190-3D20-41C0-9EF7-1CF35121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20BBA-35A5-4F94-881C-06B72D71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1E315-8FDD-4629-BE0D-666E237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9315-3919-45E7-ACFB-EE3EBADD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9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D5C5-8157-4830-9FEF-797BCD50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D98B-71B5-4063-B807-EFF6173E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D1C3-4DAF-4935-82DB-E58C0FD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D803-1065-46C9-A97A-E829467A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B654-E69A-4C39-B4E8-570BA16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6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D651-668B-4959-93B6-DF421E5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2A30-EA0A-407B-915D-BBF087722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643C-FE2B-4FF7-A09E-665937C5B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A1B8-2939-477F-A783-9431AA41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9A44-FC0E-4835-9D36-A7A746A0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207E-C088-4292-B8D1-3CF11537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707-9BD5-4346-9913-1297A60F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84FA-B52D-4D02-BA13-C9161E5F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1DA1F-6E6A-420D-AA98-AEFDA5CB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0F09-3943-46A9-B77B-E46B65F6F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20ACB-33E5-46C7-937E-096D64641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75122-53EB-458E-82EF-57EDD208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695E9-D0C0-4FCD-955C-7719C147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2B76E-7CC8-49E1-8454-F174A2C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6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377A-E13E-4862-BDB3-F0BA61B0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384E5-FA21-486E-8CE9-616E548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82C87-7A6F-47CA-82BB-118B78E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856A0-AC29-44D6-865B-20FD2A11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7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D303-95E2-4D1C-B8A4-07BF5EDA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8DE7-CE65-459C-B1DA-F9DCB27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1D579-4518-4E40-BB99-36DD71A8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99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0D4E-6D0F-43A9-A08E-B5566635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98FD-D424-45B6-ABE2-609B9016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6ECC-67A9-41F9-B26E-DF53BD25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50F52-27C8-4DE4-9BD9-B86EFE88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37145-17A8-4A51-9151-8DBCF986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611C-5065-41AE-AD94-BB599B1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8D6-F174-4AA7-8ACA-97A13E0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DA746-D52D-4F78-9BD1-E4118ACA0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A84F-ABF6-4D45-9009-84114BFD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461E-3AB1-433D-A17C-00356AA6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B573E-F56A-47EB-89CF-D636D2B3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F59B4-E17F-417F-A5B7-9D7CD8CC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5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3616-F568-437D-9B1A-9A1F219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18F5-257D-471E-A902-409E92F8F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3072-52F1-4133-86F8-FC04B45F1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2514C-68F1-49D9-92F6-48758EBDC09A}" type="datetimeFigureOut">
              <a:rPr lang="en-AU" smtClean="0"/>
              <a:t>27/02/2022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48676-D22A-4236-86F7-5841E6498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E2800-26E8-45BF-9782-6AECDED41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48E38-85A6-4367-92C9-4D1BB9037D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59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hyperlink" Target="https://technofaq.org/posts/2018/07/car-speaker-specs-demystified-what-to-look-for-before-your-next-purchas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ocaltokens.info/roadmap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hyperlink" Target="https://technofaq.org/posts/2018/07/car-speaker-specs-demystified-what-to-look-for-before-your-next-purchase/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maxpixel.net/Porsche-Luxury-Brown-Fast-Car-Sport-Vehicle-4721367" TargetMode="Externa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www.localtokens.info/roadmap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technofaq.org/posts/2018/07/car-speaker-specs-demystified-what-to-look-for-before-your-next-purchas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pexels.com/photo/blurred-book-book-pages-literature-46274/" TargetMode="Externa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hyperlink" Target="https://technofaq.org/posts/2018/07/car-speaker-specs-demystified-what-to-look-for-before-your-next-purchase/" TargetMode="External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jpg"/><Relationship Id="rId9" Type="http://schemas.openxmlformats.org/officeDocument/2006/relationships/hyperlink" Target="https://www.maxpixel.net/Porsche-Luxury-Brown-Fast-Car-Sport-Vehicle-4721367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technofaq.org/posts/2018/07/car-speaker-specs-demystified-what-to-look-for-before-your-next-purchase/" TargetMode="External"/><Relationship Id="rId5" Type="http://schemas.openxmlformats.org/officeDocument/2006/relationships/hyperlink" Target="https://www.localtokens.info/roadmap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2.jpg"/><Relationship Id="rId9" Type="http://schemas.openxmlformats.org/officeDocument/2006/relationships/hyperlink" Target="https://www.maxpixel.net/Porsche-Luxury-Brown-Fast-Car-Sport-Vehicle-47213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9472D51-C3BF-4491-A24B-07C917914AF2}"/>
              </a:ext>
            </a:extLst>
          </p:cNvPr>
          <p:cNvGrpSpPr/>
          <p:nvPr/>
        </p:nvGrpSpPr>
        <p:grpSpPr>
          <a:xfrm>
            <a:off x="2299277" y="210878"/>
            <a:ext cx="3283029" cy="4898184"/>
            <a:chOff x="2299277" y="210878"/>
            <a:chExt cx="3283029" cy="4898184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2D725DB-388D-44D6-B49D-793F7B49F4AB}"/>
                </a:ext>
              </a:extLst>
            </p:cNvPr>
            <p:cNvSpPr/>
            <p:nvPr/>
          </p:nvSpPr>
          <p:spPr>
            <a:xfrm>
              <a:off x="4099560" y="210878"/>
              <a:ext cx="899160" cy="162501"/>
            </a:xfrm>
            <a:custGeom>
              <a:avLst/>
              <a:gdLst>
                <a:gd name="connsiteX0" fmla="*/ 0 w 899160"/>
                <a:gd name="connsiteY0" fmla="*/ 0 h 388620"/>
                <a:gd name="connsiteX1" fmla="*/ 15240 w 899160"/>
                <a:gd name="connsiteY1" fmla="*/ 388620 h 388620"/>
                <a:gd name="connsiteX2" fmla="*/ 853440 w 899160"/>
                <a:gd name="connsiteY2" fmla="*/ 381000 h 388620"/>
                <a:gd name="connsiteX3" fmla="*/ 899160 w 899160"/>
                <a:gd name="connsiteY3" fmla="*/ 15240 h 388620"/>
                <a:gd name="connsiteX4" fmla="*/ 0 w 899160"/>
                <a:gd name="connsiteY4" fmla="*/ 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160" h="388620">
                  <a:moveTo>
                    <a:pt x="0" y="0"/>
                  </a:moveTo>
                  <a:lnTo>
                    <a:pt x="15240" y="388620"/>
                  </a:lnTo>
                  <a:lnTo>
                    <a:pt x="853440" y="381000"/>
                  </a:lnTo>
                  <a:lnTo>
                    <a:pt x="89916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23A228-7119-4089-9DDD-0BFBB056E09A}"/>
                </a:ext>
              </a:extLst>
            </p:cNvPr>
            <p:cNvSpPr/>
            <p:nvPr/>
          </p:nvSpPr>
          <p:spPr>
            <a:xfrm>
              <a:off x="2299277" y="3839262"/>
              <a:ext cx="3283029" cy="1269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9CCE6B5-03B4-4271-8EDE-AD2F6C2AB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379661" y="3895707"/>
              <a:ext cx="3024560" cy="1178529"/>
            </a:xfrm>
            <a:prstGeom prst="rect">
              <a:avLst/>
            </a:prstGeom>
          </p:spPr>
        </p:pic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56ED737-D0D0-4478-8D48-CE6C41D1D6F5}"/>
                </a:ext>
              </a:extLst>
            </p:cNvPr>
            <p:cNvSpPr/>
            <p:nvPr/>
          </p:nvSpPr>
          <p:spPr>
            <a:xfrm>
              <a:off x="2365256" y="4416899"/>
              <a:ext cx="539196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About Me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206ACCF-28E8-45DB-8ABD-AB4BD148DD23}"/>
                </a:ext>
              </a:extLst>
            </p:cNvPr>
            <p:cNvSpPr/>
            <p:nvPr/>
          </p:nvSpPr>
          <p:spPr>
            <a:xfrm>
              <a:off x="4938935" y="4379055"/>
              <a:ext cx="576046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Big project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D3FF952-2895-43F1-9FD4-5DCC9347ED26}"/>
                </a:ext>
              </a:extLst>
            </p:cNvPr>
            <p:cNvSpPr/>
            <p:nvPr/>
          </p:nvSpPr>
          <p:spPr>
            <a:xfrm>
              <a:off x="2755662" y="4127645"/>
              <a:ext cx="745965" cy="1958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Other projects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472682A0-2A68-4EE2-B203-AFAD43BE0E51}"/>
                </a:ext>
              </a:extLst>
            </p:cNvPr>
            <p:cNvSpPr/>
            <p:nvPr/>
          </p:nvSpPr>
          <p:spPr>
            <a:xfrm>
              <a:off x="3870444" y="3927896"/>
              <a:ext cx="456805" cy="21664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Resume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09378BE8-52FB-46AC-938E-557ECC3E3A69}"/>
                </a:ext>
              </a:extLst>
            </p:cNvPr>
            <p:cNvSpPr/>
            <p:nvPr/>
          </p:nvSpPr>
          <p:spPr>
            <a:xfrm>
              <a:off x="4528733" y="3868061"/>
              <a:ext cx="596591" cy="176426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8000" tIns="18000" rIns="18000" bIns="18000" rtlCol="0" anchor="ctr">
              <a:spAutoFit/>
            </a:bodyPr>
            <a:lstStyle/>
            <a:p>
              <a:pPr algn="ctr"/>
              <a:r>
                <a:rPr lang="en-AU" sz="800" dirty="0">
                  <a:solidFill>
                    <a:schemeClr val="tx1"/>
                  </a:solidFill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Contact me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61B6375-C5F0-4F31-869E-0E2A18FB9155}"/>
              </a:ext>
            </a:extLst>
          </p:cNvPr>
          <p:cNvGrpSpPr/>
          <p:nvPr/>
        </p:nvGrpSpPr>
        <p:grpSpPr>
          <a:xfrm>
            <a:off x="334569" y="4223229"/>
            <a:ext cx="8524327" cy="834491"/>
            <a:chOff x="334569" y="4223229"/>
            <a:chExt cx="8524327" cy="834491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097F38D2-E09B-4C76-9F02-2E048E014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1535" y="4240494"/>
              <a:ext cx="447361" cy="431192"/>
            </a:xfrm>
            <a:prstGeom prst="rect">
              <a:avLst/>
            </a:prstGeom>
          </p:spPr>
        </p:pic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5CA7407-84FD-4C05-A986-FF99792AB600}"/>
                </a:ext>
              </a:extLst>
            </p:cNvPr>
            <p:cNvGrpSpPr/>
            <p:nvPr/>
          </p:nvGrpSpPr>
          <p:grpSpPr>
            <a:xfrm>
              <a:off x="334569" y="4223229"/>
              <a:ext cx="1634284" cy="834491"/>
              <a:chOff x="334569" y="4223229"/>
              <a:chExt cx="1634284" cy="834491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DF66203D-7E34-44B8-A722-B771F8600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334569" y="4337720"/>
                <a:ext cx="719000" cy="7200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FCDA8D53-CDC6-4989-86BA-47E1F928A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>
                <a:off x="1249853" y="4223229"/>
                <a:ext cx="719000" cy="720000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</p:grpSp>
      </p:grp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628C3BA0-3F35-4CB7-8C4A-7FDDF155AB21}"/>
              </a:ext>
            </a:extLst>
          </p:cNvPr>
          <p:cNvSpPr/>
          <p:nvPr/>
        </p:nvSpPr>
        <p:spPr>
          <a:xfrm>
            <a:off x="1663703" y="1946496"/>
            <a:ext cx="2441572" cy="868100"/>
          </a:xfrm>
          <a:custGeom>
            <a:avLst/>
            <a:gdLst>
              <a:gd name="connsiteX0" fmla="*/ 0 w 2220234"/>
              <a:gd name="connsiteY0" fmla="*/ 143099 h 858575"/>
              <a:gd name="connsiteX1" fmla="*/ 143099 w 2220234"/>
              <a:gd name="connsiteY1" fmla="*/ 0 h 858575"/>
              <a:gd name="connsiteX2" fmla="*/ 2077135 w 2220234"/>
              <a:gd name="connsiteY2" fmla="*/ 0 h 858575"/>
              <a:gd name="connsiteX3" fmla="*/ 2220234 w 2220234"/>
              <a:gd name="connsiteY3" fmla="*/ 143099 h 858575"/>
              <a:gd name="connsiteX4" fmla="*/ 2220234 w 2220234"/>
              <a:gd name="connsiteY4" fmla="*/ 715476 h 858575"/>
              <a:gd name="connsiteX5" fmla="*/ 2077135 w 2220234"/>
              <a:gd name="connsiteY5" fmla="*/ 858575 h 858575"/>
              <a:gd name="connsiteX6" fmla="*/ 143099 w 2220234"/>
              <a:gd name="connsiteY6" fmla="*/ 858575 h 858575"/>
              <a:gd name="connsiteX7" fmla="*/ 0 w 2220234"/>
              <a:gd name="connsiteY7" fmla="*/ 715476 h 858575"/>
              <a:gd name="connsiteX8" fmla="*/ 0 w 2220234"/>
              <a:gd name="connsiteY8" fmla="*/ 143099 h 858575"/>
              <a:gd name="connsiteX0" fmla="*/ 0 w 2220234"/>
              <a:gd name="connsiteY0" fmla="*/ 143099 h 858575"/>
              <a:gd name="connsiteX1" fmla="*/ 143099 w 2220234"/>
              <a:gd name="connsiteY1" fmla="*/ 0 h 858575"/>
              <a:gd name="connsiteX2" fmla="*/ 2077135 w 2220234"/>
              <a:gd name="connsiteY2" fmla="*/ 0 h 858575"/>
              <a:gd name="connsiteX3" fmla="*/ 2220234 w 2220234"/>
              <a:gd name="connsiteY3" fmla="*/ 143099 h 858575"/>
              <a:gd name="connsiteX4" fmla="*/ 2219322 w 2220234"/>
              <a:gd name="connsiteY4" fmla="*/ 431580 h 858575"/>
              <a:gd name="connsiteX5" fmla="*/ 2220234 w 2220234"/>
              <a:gd name="connsiteY5" fmla="*/ 715476 h 858575"/>
              <a:gd name="connsiteX6" fmla="*/ 2077135 w 2220234"/>
              <a:gd name="connsiteY6" fmla="*/ 858575 h 858575"/>
              <a:gd name="connsiteX7" fmla="*/ 143099 w 2220234"/>
              <a:gd name="connsiteY7" fmla="*/ 858575 h 858575"/>
              <a:gd name="connsiteX8" fmla="*/ 0 w 2220234"/>
              <a:gd name="connsiteY8" fmla="*/ 715476 h 858575"/>
              <a:gd name="connsiteX9" fmla="*/ 0 w 2220234"/>
              <a:gd name="connsiteY9" fmla="*/ 143099 h 858575"/>
              <a:gd name="connsiteX0" fmla="*/ 0 w 2409822"/>
              <a:gd name="connsiteY0" fmla="*/ 143099 h 858575"/>
              <a:gd name="connsiteX1" fmla="*/ 143099 w 2409822"/>
              <a:gd name="connsiteY1" fmla="*/ 0 h 858575"/>
              <a:gd name="connsiteX2" fmla="*/ 2077135 w 2409822"/>
              <a:gd name="connsiteY2" fmla="*/ 0 h 858575"/>
              <a:gd name="connsiteX3" fmla="*/ 2220234 w 2409822"/>
              <a:gd name="connsiteY3" fmla="*/ 143099 h 858575"/>
              <a:gd name="connsiteX4" fmla="*/ 2409822 w 2409822"/>
              <a:gd name="connsiteY4" fmla="*/ 444280 h 858575"/>
              <a:gd name="connsiteX5" fmla="*/ 2220234 w 2409822"/>
              <a:gd name="connsiteY5" fmla="*/ 715476 h 858575"/>
              <a:gd name="connsiteX6" fmla="*/ 2077135 w 2409822"/>
              <a:gd name="connsiteY6" fmla="*/ 858575 h 858575"/>
              <a:gd name="connsiteX7" fmla="*/ 143099 w 2409822"/>
              <a:gd name="connsiteY7" fmla="*/ 858575 h 858575"/>
              <a:gd name="connsiteX8" fmla="*/ 0 w 2409822"/>
              <a:gd name="connsiteY8" fmla="*/ 715476 h 858575"/>
              <a:gd name="connsiteX9" fmla="*/ 0 w 2409822"/>
              <a:gd name="connsiteY9" fmla="*/ 143099 h 858575"/>
              <a:gd name="connsiteX0" fmla="*/ 0 w 2409822"/>
              <a:gd name="connsiteY0" fmla="*/ 143099 h 858575"/>
              <a:gd name="connsiteX1" fmla="*/ 143099 w 2409822"/>
              <a:gd name="connsiteY1" fmla="*/ 0 h 858575"/>
              <a:gd name="connsiteX2" fmla="*/ 2077135 w 2409822"/>
              <a:gd name="connsiteY2" fmla="*/ 0 h 858575"/>
              <a:gd name="connsiteX3" fmla="*/ 2220234 w 2409822"/>
              <a:gd name="connsiteY3" fmla="*/ 143099 h 858575"/>
              <a:gd name="connsiteX4" fmla="*/ 2409822 w 2409822"/>
              <a:gd name="connsiteY4" fmla="*/ 444280 h 858575"/>
              <a:gd name="connsiteX5" fmla="*/ 2251984 w 2409822"/>
              <a:gd name="connsiteY5" fmla="*/ 721826 h 858575"/>
              <a:gd name="connsiteX6" fmla="*/ 2077135 w 2409822"/>
              <a:gd name="connsiteY6" fmla="*/ 858575 h 858575"/>
              <a:gd name="connsiteX7" fmla="*/ 143099 w 2409822"/>
              <a:gd name="connsiteY7" fmla="*/ 858575 h 858575"/>
              <a:gd name="connsiteX8" fmla="*/ 0 w 2409822"/>
              <a:gd name="connsiteY8" fmla="*/ 715476 h 858575"/>
              <a:gd name="connsiteX9" fmla="*/ 0 w 2409822"/>
              <a:gd name="connsiteY9" fmla="*/ 143099 h 858575"/>
              <a:gd name="connsiteX0" fmla="*/ 0 w 2409822"/>
              <a:gd name="connsiteY0" fmla="*/ 143099 h 858575"/>
              <a:gd name="connsiteX1" fmla="*/ 143099 w 2409822"/>
              <a:gd name="connsiteY1" fmla="*/ 0 h 858575"/>
              <a:gd name="connsiteX2" fmla="*/ 2077135 w 2409822"/>
              <a:gd name="connsiteY2" fmla="*/ 0 h 858575"/>
              <a:gd name="connsiteX3" fmla="*/ 2242459 w 2409822"/>
              <a:gd name="connsiteY3" fmla="*/ 136749 h 858575"/>
              <a:gd name="connsiteX4" fmla="*/ 2409822 w 2409822"/>
              <a:gd name="connsiteY4" fmla="*/ 444280 h 858575"/>
              <a:gd name="connsiteX5" fmla="*/ 2251984 w 2409822"/>
              <a:gd name="connsiteY5" fmla="*/ 721826 h 858575"/>
              <a:gd name="connsiteX6" fmla="*/ 2077135 w 2409822"/>
              <a:gd name="connsiteY6" fmla="*/ 858575 h 858575"/>
              <a:gd name="connsiteX7" fmla="*/ 143099 w 2409822"/>
              <a:gd name="connsiteY7" fmla="*/ 858575 h 858575"/>
              <a:gd name="connsiteX8" fmla="*/ 0 w 2409822"/>
              <a:gd name="connsiteY8" fmla="*/ 715476 h 858575"/>
              <a:gd name="connsiteX9" fmla="*/ 0 w 2409822"/>
              <a:gd name="connsiteY9" fmla="*/ 143099 h 858575"/>
              <a:gd name="connsiteX0" fmla="*/ 0 w 2409822"/>
              <a:gd name="connsiteY0" fmla="*/ 143099 h 858575"/>
              <a:gd name="connsiteX1" fmla="*/ 143099 w 2409822"/>
              <a:gd name="connsiteY1" fmla="*/ 0 h 858575"/>
              <a:gd name="connsiteX2" fmla="*/ 2077135 w 2409822"/>
              <a:gd name="connsiteY2" fmla="*/ 0 h 858575"/>
              <a:gd name="connsiteX3" fmla="*/ 2255159 w 2409822"/>
              <a:gd name="connsiteY3" fmla="*/ 133574 h 858575"/>
              <a:gd name="connsiteX4" fmla="*/ 2409822 w 2409822"/>
              <a:gd name="connsiteY4" fmla="*/ 444280 h 858575"/>
              <a:gd name="connsiteX5" fmla="*/ 2251984 w 2409822"/>
              <a:gd name="connsiteY5" fmla="*/ 721826 h 858575"/>
              <a:gd name="connsiteX6" fmla="*/ 2077135 w 2409822"/>
              <a:gd name="connsiteY6" fmla="*/ 858575 h 858575"/>
              <a:gd name="connsiteX7" fmla="*/ 143099 w 2409822"/>
              <a:gd name="connsiteY7" fmla="*/ 858575 h 858575"/>
              <a:gd name="connsiteX8" fmla="*/ 0 w 2409822"/>
              <a:gd name="connsiteY8" fmla="*/ 715476 h 858575"/>
              <a:gd name="connsiteX9" fmla="*/ 0 w 2409822"/>
              <a:gd name="connsiteY9" fmla="*/ 143099 h 858575"/>
              <a:gd name="connsiteX0" fmla="*/ 0 w 2441572"/>
              <a:gd name="connsiteY0" fmla="*/ 143099 h 858575"/>
              <a:gd name="connsiteX1" fmla="*/ 143099 w 2441572"/>
              <a:gd name="connsiteY1" fmla="*/ 0 h 858575"/>
              <a:gd name="connsiteX2" fmla="*/ 2077135 w 2441572"/>
              <a:gd name="connsiteY2" fmla="*/ 0 h 858575"/>
              <a:gd name="connsiteX3" fmla="*/ 2255159 w 2441572"/>
              <a:gd name="connsiteY3" fmla="*/ 133574 h 858575"/>
              <a:gd name="connsiteX4" fmla="*/ 2441572 w 2441572"/>
              <a:gd name="connsiteY4" fmla="*/ 437930 h 858575"/>
              <a:gd name="connsiteX5" fmla="*/ 2251984 w 2441572"/>
              <a:gd name="connsiteY5" fmla="*/ 721826 h 858575"/>
              <a:gd name="connsiteX6" fmla="*/ 2077135 w 2441572"/>
              <a:gd name="connsiteY6" fmla="*/ 858575 h 858575"/>
              <a:gd name="connsiteX7" fmla="*/ 143099 w 2441572"/>
              <a:gd name="connsiteY7" fmla="*/ 858575 h 858575"/>
              <a:gd name="connsiteX8" fmla="*/ 0 w 2441572"/>
              <a:gd name="connsiteY8" fmla="*/ 715476 h 858575"/>
              <a:gd name="connsiteX9" fmla="*/ 0 w 2441572"/>
              <a:gd name="connsiteY9" fmla="*/ 143099 h 858575"/>
              <a:gd name="connsiteX0" fmla="*/ 0 w 2441572"/>
              <a:gd name="connsiteY0" fmla="*/ 143099 h 858575"/>
              <a:gd name="connsiteX1" fmla="*/ 143099 w 2441572"/>
              <a:gd name="connsiteY1" fmla="*/ 0 h 858575"/>
              <a:gd name="connsiteX2" fmla="*/ 2077135 w 2441572"/>
              <a:gd name="connsiteY2" fmla="*/ 0 h 858575"/>
              <a:gd name="connsiteX3" fmla="*/ 2239284 w 2441572"/>
              <a:gd name="connsiteY3" fmla="*/ 98649 h 858575"/>
              <a:gd name="connsiteX4" fmla="*/ 2441572 w 2441572"/>
              <a:gd name="connsiteY4" fmla="*/ 437930 h 858575"/>
              <a:gd name="connsiteX5" fmla="*/ 2251984 w 2441572"/>
              <a:gd name="connsiteY5" fmla="*/ 721826 h 858575"/>
              <a:gd name="connsiteX6" fmla="*/ 2077135 w 2441572"/>
              <a:gd name="connsiteY6" fmla="*/ 858575 h 858575"/>
              <a:gd name="connsiteX7" fmla="*/ 143099 w 2441572"/>
              <a:gd name="connsiteY7" fmla="*/ 858575 h 858575"/>
              <a:gd name="connsiteX8" fmla="*/ 0 w 2441572"/>
              <a:gd name="connsiteY8" fmla="*/ 715476 h 858575"/>
              <a:gd name="connsiteX9" fmla="*/ 0 w 2441572"/>
              <a:gd name="connsiteY9" fmla="*/ 143099 h 858575"/>
              <a:gd name="connsiteX0" fmla="*/ 0 w 2441572"/>
              <a:gd name="connsiteY0" fmla="*/ 143099 h 858575"/>
              <a:gd name="connsiteX1" fmla="*/ 143099 w 2441572"/>
              <a:gd name="connsiteY1" fmla="*/ 0 h 858575"/>
              <a:gd name="connsiteX2" fmla="*/ 2077135 w 2441572"/>
              <a:gd name="connsiteY2" fmla="*/ 0 h 858575"/>
              <a:gd name="connsiteX3" fmla="*/ 2239284 w 2441572"/>
              <a:gd name="connsiteY3" fmla="*/ 98649 h 858575"/>
              <a:gd name="connsiteX4" fmla="*/ 2441572 w 2441572"/>
              <a:gd name="connsiteY4" fmla="*/ 437930 h 858575"/>
              <a:gd name="connsiteX5" fmla="*/ 2251984 w 2441572"/>
              <a:gd name="connsiteY5" fmla="*/ 721826 h 858575"/>
              <a:gd name="connsiteX6" fmla="*/ 2077135 w 2441572"/>
              <a:gd name="connsiteY6" fmla="*/ 858575 h 858575"/>
              <a:gd name="connsiteX7" fmla="*/ 143099 w 2441572"/>
              <a:gd name="connsiteY7" fmla="*/ 858575 h 858575"/>
              <a:gd name="connsiteX8" fmla="*/ 0 w 2441572"/>
              <a:gd name="connsiteY8" fmla="*/ 715476 h 858575"/>
              <a:gd name="connsiteX9" fmla="*/ 0 w 2441572"/>
              <a:gd name="connsiteY9" fmla="*/ 143099 h 858575"/>
              <a:gd name="connsiteX0" fmla="*/ 0 w 2441572"/>
              <a:gd name="connsiteY0" fmla="*/ 143099 h 858575"/>
              <a:gd name="connsiteX1" fmla="*/ 143099 w 2441572"/>
              <a:gd name="connsiteY1" fmla="*/ 0 h 858575"/>
              <a:gd name="connsiteX2" fmla="*/ 2077135 w 2441572"/>
              <a:gd name="connsiteY2" fmla="*/ 0 h 858575"/>
              <a:gd name="connsiteX3" fmla="*/ 2239284 w 2441572"/>
              <a:gd name="connsiteY3" fmla="*/ 98649 h 858575"/>
              <a:gd name="connsiteX4" fmla="*/ 2441572 w 2441572"/>
              <a:gd name="connsiteY4" fmla="*/ 437930 h 858575"/>
              <a:gd name="connsiteX5" fmla="*/ 2251984 w 2441572"/>
              <a:gd name="connsiteY5" fmla="*/ 721826 h 858575"/>
              <a:gd name="connsiteX6" fmla="*/ 2077135 w 2441572"/>
              <a:gd name="connsiteY6" fmla="*/ 858575 h 858575"/>
              <a:gd name="connsiteX7" fmla="*/ 143099 w 2441572"/>
              <a:gd name="connsiteY7" fmla="*/ 858575 h 858575"/>
              <a:gd name="connsiteX8" fmla="*/ 0 w 2441572"/>
              <a:gd name="connsiteY8" fmla="*/ 715476 h 858575"/>
              <a:gd name="connsiteX9" fmla="*/ 0 w 2441572"/>
              <a:gd name="connsiteY9" fmla="*/ 143099 h 858575"/>
              <a:gd name="connsiteX0" fmla="*/ 0 w 2441572"/>
              <a:gd name="connsiteY0" fmla="*/ 143099 h 868100"/>
              <a:gd name="connsiteX1" fmla="*/ 143099 w 2441572"/>
              <a:gd name="connsiteY1" fmla="*/ 0 h 868100"/>
              <a:gd name="connsiteX2" fmla="*/ 2077135 w 2441572"/>
              <a:gd name="connsiteY2" fmla="*/ 0 h 868100"/>
              <a:gd name="connsiteX3" fmla="*/ 2239284 w 2441572"/>
              <a:gd name="connsiteY3" fmla="*/ 98649 h 868100"/>
              <a:gd name="connsiteX4" fmla="*/ 2441572 w 2441572"/>
              <a:gd name="connsiteY4" fmla="*/ 437930 h 868100"/>
              <a:gd name="connsiteX5" fmla="*/ 2251984 w 2441572"/>
              <a:gd name="connsiteY5" fmla="*/ 721826 h 868100"/>
              <a:gd name="connsiteX6" fmla="*/ 2115235 w 2441572"/>
              <a:gd name="connsiteY6" fmla="*/ 868100 h 868100"/>
              <a:gd name="connsiteX7" fmla="*/ 143099 w 2441572"/>
              <a:gd name="connsiteY7" fmla="*/ 858575 h 868100"/>
              <a:gd name="connsiteX8" fmla="*/ 0 w 2441572"/>
              <a:gd name="connsiteY8" fmla="*/ 715476 h 868100"/>
              <a:gd name="connsiteX9" fmla="*/ 0 w 2441572"/>
              <a:gd name="connsiteY9" fmla="*/ 143099 h 868100"/>
              <a:gd name="connsiteX0" fmla="*/ 0 w 2441572"/>
              <a:gd name="connsiteY0" fmla="*/ 143099 h 868100"/>
              <a:gd name="connsiteX1" fmla="*/ 143099 w 2441572"/>
              <a:gd name="connsiteY1" fmla="*/ 0 h 868100"/>
              <a:gd name="connsiteX2" fmla="*/ 2077135 w 2441572"/>
              <a:gd name="connsiteY2" fmla="*/ 0 h 868100"/>
              <a:gd name="connsiteX3" fmla="*/ 2239284 w 2441572"/>
              <a:gd name="connsiteY3" fmla="*/ 98649 h 868100"/>
              <a:gd name="connsiteX4" fmla="*/ 2441572 w 2441572"/>
              <a:gd name="connsiteY4" fmla="*/ 437930 h 868100"/>
              <a:gd name="connsiteX5" fmla="*/ 2251984 w 2441572"/>
              <a:gd name="connsiteY5" fmla="*/ 721826 h 868100"/>
              <a:gd name="connsiteX6" fmla="*/ 2093010 w 2441572"/>
              <a:gd name="connsiteY6" fmla="*/ 868100 h 868100"/>
              <a:gd name="connsiteX7" fmla="*/ 143099 w 2441572"/>
              <a:gd name="connsiteY7" fmla="*/ 858575 h 868100"/>
              <a:gd name="connsiteX8" fmla="*/ 0 w 2441572"/>
              <a:gd name="connsiteY8" fmla="*/ 715476 h 868100"/>
              <a:gd name="connsiteX9" fmla="*/ 0 w 2441572"/>
              <a:gd name="connsiteY9" fmla="*/ 143099 h 868100"/>
              <a:gd name="connsiteX0" fmla="*/ 0 w 2441572"/>
              <a:gd name="connsiteY0" fmla="*/ 143099 h 868100"/>
              <a:gd name="connsiteX1" fmla="*/ 143099 w 2441572"/>
              <a:gd name="connsiteY1" fmla="*/ 0 h 868100"/>
              <a:gd name="connsiteX2" fmla="*/ 2077135 w 2441572"/>
              <a:gd name="connsiteY2" fmla="*/ 0 h 868100"/>
              <a:gd name="connsiteX3" fmla="*/ 2239284 w 2441572"/>
              <a:gd name="connsiteY3" fmla="*/ 98649 h 868100"/>
              <a:gd name="connsiteX4" fmla="*/ 2441572 w 2441572"/>
              <a:gd name="connsiteY4" fmla="*/ 437930 h 868100"/>
              <a:gd name="connsiteX5" fmla="*/ 2255159 w 2441572"/>
              <a:gd name="connsiteY5" fmla="*/ 725001 h 868100"/>
              <a:gd name="connsiteX6" fmla="*/ 2093010 w 2441572"/>
              <a:gd name="connsiteY6" fmla="*/ 868100 h 868100"/>
              <a:gd name="connsiteX7" fmla="*/ 143099 w 2441572"/>
              <a:gd name="connsiteY7" fmla="*/ 858575 h 868100"/>
              <a:gd name="connsiteX8" fmla="*/ 0 w 2441572"/>
              <a:gd name="connsiteY8" fmla="*/ 715476 h 868100"/>
              <a:gd name="connsiteX9" fmla="*/ 0 w 2441572"/>
              <a:gd name="connsiteY9" fmla="*/ 143099 h 868100"/>
              <a:gd name="connsiteX0" fmla="*/ 0 w 2441572"/>
              <a:gd name="connsiteY0" fmla="*/ 143099 h 868100"/>
              <a:gd name="connsiteX1" fmla="*/ 143099 w 2441572"/>
              <a:gd name="connsiteY1" fmla="*/ 0 h 868100"/>
              <a:gd name="connsiteX2" fmla="*/ 2077135 w 2441572"/>
              <a:gd name="connsiteY2" fmla="*/ 0 h 868100"/>
              <a:gd name="connsiteX3" fmla="*/ 2239284 w 2441572"/>
              <a:gd name="connsiteY3" fmla="*/ 98649 h 868100"/>
              <a:gd name="connsiteX4" fmla="*/ 2441572 w 2441572"/>
              <a:gd name="connsiteY4" fmla="*/ 437930 h 868100"/>
              <a:gd name="connsiteX5" fmla="*/ 2255159 w 2441572"/>
              <a:gd name="connsiteY5" fmla="*/ 725001 h 868100"/>
              <a:gd name="connsiteX6" fmla="*/ 2093010 w 2441572"/>
              <a:gd name="connsiteY6" fmla="*/ 868100 h 868100"/>
              <a:gd name="connsiteX7" fmla="*/ 143099 w 2441572"/>
              <a:gd name="connsiteY7" fmla="*/ 858575 h 868100"/>
              <a:gd name="connsiteX8" fmla="*/ 0 w 2441572"/>
              <a:gd name="connsiteY8" fmla="*/ 715476 h 868100"/>
              <a:gd name="connsiteX9" fmla="*/ 0 w 2441572"/>
              <a:gd name="connsiteY9" fmla="*/ 143099 h 868100"/>
              <a:gd name="connsiteX0" fmla="*/ 0 w 2441572"/>
              <a:gd name="connsiteY0" fmla="*/ 143099 h 868100"/>
              <a:gd name="connsiteX1" fmla="*/ 143099 w 2441572"/>
              <a:gd name="connsiteY1" fmla="*/ 0 h 868100"/>
              <a:gd name="connsiteX2" fmla="*/ 2077135 w 2441572"/>
              <a:gd name="connsiteY2" fmla="*/ 0 h 868100"/>
              <a:gd name="connsiteX3" fmla="*/ 2239284 w 2441572"/>
              <a:gd name="connsiteY3" fmla="*/ 98649 h 868100"/>
              <a:gd name="connsiteX4" fmla="*/ 2441572 w 2441572"/>
              <a:gd name="connsiteY4" fmla="*/ 437930 h 868100"/>
              <a:gd name="connsiteX5" fmla="*/ 2255159 w 2441572"/>
              <a:gd name="connsiteY5" fmla="*/ 725001 h 868100"/>
              <a:gd name="connsiteX6" fmla="*/ 2093010 w 2441572"/>
              <a:gd name="connsiteY6" fmla="*/ 868100 h 868100"/>
              <a:gd name="connsiteX7" fmla="*/ 143099 w 2441572"/>
              <a:gd name="connsiteY7" fmla="*/ 858575 h 868100"/>
              <a:gd name="connsiteX8" fmla="*/ 0 w 2441572"/>
              <a:gd name="connsiteY8" fmla="*/ 715476 h 868100"/>
              <a:gd name="connsiteX9" fmla="*/ 0 w 2441572"/>
              <a:gd name="connsiteY9" fmla="*/ 143099 h 86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1572" h="868100">
                <a:moveTo>
                  <a:pt x="0" y="143099"/>
                </a:moveTo>
                <a:cubicBezTo>
                  <a:pt x="0" y="64068"/>
                  <a:pt x="64068" y="0"/>
                  <a:pt x="143099" y="0"/>
                </a:cubicBezTo>
                <a:lnTo>
                  <a:pt x="2077135" y="0"/>
                </a:lnTo>
                <a:cubicBezTo>
                  <a:pt x="2156166" y="0"/>
                  <a:pt x="2207534" y="10093"/>
                  <a:pt x="2239284" y="98649"/>
                </a:cubicBezTo>
                <a:lnTo>
                  <a:pt x="2441572" y="437930"/>
                </a:lnTo>
                <a:lnTo>
                  <a:pt x="2255159" y="725001"/>
                </a:lnTo>
                <a:cubicBezTo>
                  <a:pt x="2201184" y="816732"/>
                  <a:pt x="2172041" y="868100"/>
                  <a:pt x="2093010" y="868100"/>
                </a:cubicBezTo>
                <a:lnTo>
                  <a:pt x="143099" y="858575"/>
                </a:lnTo>
                <a:cubicBezTo>
                  <a:pt x="64068" y="858575"/>
                  <a:pt x="0" y="794507"/>
                  <a:pt x="0" y="715476"/>
                </a:cubicBezTo>
                <a:lnTo>
                  <a:pt x="0" y="143099"/>
                </a:lnTo>
                <a:close/>
              </a:path>
            </a:pathLst>
          </a:custGeom>
          <a:solidFill>
            <a:srgbClr val="0969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E96B859-96A5-44B2-B021-EE077A0BEC1F}"/>
              </a:ext>
            </a:extLst>
          </p:cNvPr>
          <p:cNvCxnSpPr/>
          <p:nvPr/>
        </p:nvCxnSpPr>
        <p:spPr>
          <a:xfrm>
            <a:off x="1992710" y="2816225"/>
            <a:ext cx="0" cy="1047115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36E67C6-C0BC-4EFF-ABC0-3AA93F204473}"/>
              </a:ext>
            </a:extLst>
          </p:cNvPr>
          <p:cNvSpPr/>
          <p:nvPr/>
        </p:nvSpPr>
        <p:spPr>
          <a:xfrm>
            <a:off x="1703812" y="2031772"/>
            <a:ext cx="1406776" cy="180000"/>
          </a:xfrm>
          <a:prstGeom prst="rect">
            <a:avLst/>
          </a:prstGeom>
          <a:solidFill>
            <a:srgbClr val="09693B"/>
          </a:solidFill>
          <a:ln>
            <a:solidFill>
              <a:srgbClr val="09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spc="200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1C6DAF-6DDE-425E-B2BF-831DA1D3F7DA}"/>
              </a:ext>
            </a:extLst>
          </p:cNvPr>
          <p:cNvSpPr/>
          <p:nvPr/>
        </p:nvSpPr>
        <p:spPr>
          <a:xfrm>
            <a:off x="1703812" y="2220590"/>
            <a:ext cx="1406776" cy="180000"/>
          </a:xfrm>
          <a:prstGeom prst="rect">
            <a:avLst/>
          </a:prstGeom>
          <a:solidFill>
            <a:srgbClr val="09693B"/>
          </a:solidFill>
          <a:ln>
            <a:solidFill>
              <a:srgbClr val="09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spc="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4C37FB-7A24-4CCA-806B-8EE305DE70DF}"/>
              </a:ext>
            </a:extLst>
          </p:cNvPr>
          <p:cNvSpPr/>
          <p:nvPr/>
        </p:nvSpPr>
        <p:spPr>
          <a:xfrm>
            <a:off x="1703812" y="2407184"/>
            <a:ext cx="1406776" cy="180000"/>
          </a:xfrm>
          <a:prstGeom prst="rect">
            <a:avLst/>
          </a:prstGeom>
          <a:solidFill>
            <a:srgbClr val="09693B"/>
          </a:solidFill>
          <a:ln>
            <a:solidFill>
              <a:srgbClr val="09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spc="200" dirty="0"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04ACB39-B643-4DE1-8EAF-5E8B309596D5}"/>
              </a:ext>
            </a:extLst>
          </p:cNvPr>
          <p:cNvSpPr/>
          <p:nvPr/>
        </p:nvSpPr>
        <p:spPr>
          <a:xfrm>
            <a:off x="1703812" y="2591019"/>
            <a:ext cx="1406776" cy="180000"/>
          </a:xfrm>
          <a:prstGeom prst="rect">
            <a:avLst/>
          </a:prstGeom>
          <a:solidFill>
            <a:srgbClr val="09693B"/>
          </a:solidFill>
          <a:ln>
            <a:solidFill>
              <a:srgbClr val="096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spc="200" dirty="0"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0366348B-B7BB-460A-B468-637C716AC3DF}"/>
              </a:ext>
            </a:extLst>
          </p:cNvPr>
          <p:cNvSpPr/>
          <p:nvPr/>
        </p:nvSpPr>
        <p:spPr>
          <a:xfrm>
            <a:off x="3151243" y="2251008"/>
            <a:ext cx="339668" cy="272415"/>
          </a:xfrm>
          <a:prstGeom prst="roundRect">
            <a:avLst/>
          </a:prstGeom>
          <a:solidFill>
            <a:srgbClr val="0969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ctr">
            <a:spAutoFit/>
          </a:bodyPr>
          <a:lstStyle/>
          <a:p>
            <a:pPr algn="ctr"/>
            <a:r>
              <a:rPr lang="en-AU" sz="1600" dirty="0">
                <a:solidFill>
                  <a:srgbClr val="F8C241"/>
                </a:solidFill>
              </a:rPr>
              <a:t>M1</a:t>
            </a: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88576A41-B110-43DA-9D1C-FC355E1DBDB4}"/>
              </a:ext>
            </a:extLst>
          </p:cNvPr>
          <p:cNvSpPr/>
          <p:nvPr/>
        </p:nvSpPr>
        <p:spPr>
          <a:xfrm>
            <a:off x="3486149" y="1966775"/>
            <a:ext cx="403225" cy="820876"/>
          </a:xfrm>
          <a:custGeom>
            <a:avLst/>
            <a:gdLst>
              <a:gd name="connsiteX0" fmla="*/ 22225 w 393700"/>
              <a:gd name="connsiteY0" fmla="*/ 0 h 831850"/>
              <a:gd name="connsiteX1" fmla="*/ 174625 w 393700"/>
              <a:gd name="connsiteY1" fmla="*/ 0 h 831850"/>
              <a:gd name="connsiteX2" fmla="*/ 393700 w 393700"/>
              <a:gd name="connsiteY2" fmla="*/ 425450 h 831850"/>
              <a:gd name="connsiteX3" fmla="*/ 149225 w 393700"/>
              <a:gd name="connsiteY3" fmla="*/ 831850 h 831850"/>
              <a:gd name="connsiteX4" fmla="*/ 0 w 393700"/>
              <a:gd name="connsiteY4" fmla="*/ 822325 h 831850"/>
              <a:gd name="connsiteX5" fmla="*/ 228600 w 393700"/>
              <a:gd name="connsiteY5" fmla="*/ 438150 h 831850"/>
              <a:gd name="connsiteX6" fmla="*/ 22225 w 393700"/>
              <a:gd name="connsiteY6" fmla="*/ 0 h 831850"/>
              <a:gd name="connsiteX0" fmla="*/ 31750 w 403225"/>
              <a:gd name="connsiteY0" fmla="*/ 0 h 831850"/>
              <a:gd name="connsiteX1" fmla="*/ 184150 w 403225"/>
              <a:gd name="connsiteY1" fmla="*/ 0 h 831850"/>
              <a:gd name="connsiteX2" fmla="*/ 403225 w 403225"/>
              <a:gd name="connsiteY2" fmla="*/ 425450 h 831850"/>
              <a:gd name="connsiteX3" fmla="*/ 158750 w 403225"/>
              <a:gd name="connsiteY3" fmla="*/ 831850 h 831850"/>
              <a:gd name="connsiteX4" fmla="*/ 0 w 403225"/>
              <a:gd name="connsiteY4" fmla="*/ 831850 h 831850"/>
              <a:gd name="connsiteX5" fmla="*/ 238125 w 403225"/>
              <a:gd name="connsiteY5" fmla="*/ 438150 h 831850"/>
              <a:gd name="connsiteX6" fmla="*/ 31750 w 403225"/>
              <a:gd name="connsiteY6" fmla="*/ 0 h 83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225" h="831850">
                <a:moveTo>
                  <a:pt x="31750" y="0"/>
                </a:moveTo>
                <a:lnTo>
                  <a:pt x="184150" y="0"/>
                </a:lnTo>
                <a:lnTo>
                  <a:pt x="403225" y="425450"/>
                </a:lnTo>
                <a:lnTo>
                  <a:pt x="158750" y="831850"/>
                </a:lnTo>
                <a:lnTo>
                  <a:pt x="0" y="831850"/>
                </a:lnTo>
                <a:lnTo>
                  <a:pt x="238125" y="438150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B37F18E9-F8DD-4EC2-9CCB-5CD4EED15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925" y="2602196"/>
            <a:ext cx="188946" cy="1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9EDC1536-58AA-42F8-ACBB-DE23B0BEA2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513793" y="4879450"/>
            <a:ext cx="449108" cy="206310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3483329" y="1486531"/>
            <a:ext cx="2149422" cy="128693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097F38D2-E09B-4C76-9F02-2E048E014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096" y="4212259"/>
            <a:ext cx="212540" cy="204858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3AE9B4F-06BB-4B35-8110-69E13B4514A8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9B43AFDE-934F-4F24-809B-48E4D26A9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D4AFA010-E0C9-4A44-BC2D-4984FD767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256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5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6914E-7 L -0.43802 -0.3327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10" y="-1663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hort-car-ignition-15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About Me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2C4A7DD7-E449-4103-8CF8-9449186CB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513793" y="4879450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FE45755-D052-48D3-A83C-39419D9BB801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3CA1284-C249-49EC-8420-F1E5750E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16B156C1-8704-4DA2-AC45-52CDE9A35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6936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3951E-6 L 0.02951 -0.012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61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peeding-swoosh-148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Big project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6806761-05C5-4738-BA52-C6CE71D5B0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2794871" y="4837284"/>
            <a:ext cx="449108" cy="20631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08BEC87-27C6-4330-86A0-BFBA0DB97A58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D142FBA6-237C-4F02-8802-F380D0AA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9878A86B-ED81-47C0-A99A-95A89CBEB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2732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82716E-6 L 0.17726 -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66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fast-car-drive-by-1538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Other projects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61978D02-55D3-4B97-9793-55A592987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19764880">
            <a:off x="4370647" y="4612359"/>
            <a:ext cx="449108" cy="206310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DD6D95B-F4C2-4FA1-8A20-335FB98CC8D6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F1C6E1E8-1D36-4950-9C4A-FDA2DAFFA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E105A8F-43D7-48DB-9DB4-4CBF6F8C9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2818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-0.1059 -0.050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5" y="-25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ci-fi-vehicle-movement-155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960575" y="4394444"/>
            <a:ext cx="53276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86262" y="3944922"/>
            <a:ext cx="425169" cy="1825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Resume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B2735D0-9CA4-4E37-B987-F85EF1FAD040}"/>
              </a:ext>
            </a:extLst>
          </p:cNvPr>
          <p:cNvSpPr txBox="1"/>
          <p:nvPr/>
        </p:nvSpPr>
        <p:spPr>
          <a:xfrm>
            <a:off x="4099560" y="2149475"/>
            <a:ext cx="679131" cy="665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9575395-7489-4B51-AED9-BE3AD43C0E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25360"/>
          <a:stretch/>
        </p:blipFill>
        <p:spPr>
          <a:xfrm>
            <a:off x="4041880" y="2158960"/>
            <a:ext cx="736811" cy="656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F041F30-64E2-4971-A1B9-6B1A14DDD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9764880">
            <a:off x="3376788" y="4380581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2852510-45DF-4A12-BDE6-690E1DEDC469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9B9C3F31-E3E7-419B-A247-43CC235E7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87948C2D-2837-496D-A956-7BFC9845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589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93827E-6 L 0.09618 -0.040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203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paper-slide-1530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lue-sky">
            <a:extLst>
              <a:ext uri="{FF2B5EF4-FFF2-40B4-BE49-F238E27FC236}">
                <a16:creationId xmlns:a16="http://schemas.microsoft.com/office/drawing/2014/main" id="{7E91A02D-C237-49DF-9BFB-0A80D92F2A4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mountains">
            <a:extLst>
              <a:ext uri="{FF2B5EF4-FFF2-40B4-BE49-F238E27FC236}">
                <a16:creationId xmlns:a16="http://schemas.microsoft.com/office/drawing/2014/main" id="{D00D278F-E52A-4C17-BEDC-453959415FF2}"/>
              </a:ext>
            </a:extLst>
          </p:cNvPr>
          <p:cNvGrpSpPr/>
          <p:nvPr/>
        </p:nvGrpSpPr>
        <p:grpSpPr>
          <a:xfrm>
            <a:off x="-8313" y="-18402"/>
            <a:ext cx="9160626" cy="5168867"/>
            <a:chOff x="-8313" y="-18402"/>
            <a:chExt cx="9160626" cy="5168867"/>
          </a:xfrm>
        </p:grpSpPr>
        <p:sp>
          <p:nvSpPr>
            <p:cNvPr id="4" name="mountain-7">
              <a:extLst>
                <a:ext uri="{FF2B5EF4-FFF2-40B4-BE49-F238E27FC236}">
                  <a16:creationId xmlns:a16="http://schemas.microsoft.com/office/drawing/2014/main" id="{DEAA115D-D42E-461D-A776-0A02A3BE1D0B}"/>
                </a:ext>
              </a:extLst>
            </p:cNvPr>
            <p:cNvSpPr/>
            <p:nvPr/>
          </p:nvSpPr>
          <p:spPr>
            <a:xfrm>
              <a:off x="3042712" y="2149887"/>
              <a:ext cx="5400608" cy="3000578"/>
            </a:xfrm>
            <a:custGeom>
              <a:avLst/>
              <a:gdLst>
                <a:gd name="connsiteX0" fmla="*/ 104703 w 1612416"/>
                <a:gd name="connsiteY0" fmla="*/ 20940 h 809698"/>
                <a:gd name="connsiteX1" fmla="*/ 314107 w 1612416"/>
                <a:gd name="connsiteY1" fmla="*/ 0 h 809698"/>
                <a:gd name="connsiteX2" fmla="*/ 467671 w 1612416"/>
                <a:gd name="connsiteY2" fmla="*/ 118663 h 809698"/>
                <a:gd name="connsiteX3" fmla="*/ 579353 w 1612416"/>
                <a:gd name="connsiteY3" fmla="*/ 160544 h 809698"/>
                <a:gd name="connsiteX4" fmla="*/ 823658 w 1612416"/>
                <a:gd name="connsiteY4" fmla="*/ 258266 h 809698"/>
                <a:gd name="connsiteX5" fmla="*/ 1158706 w 1612416"/>
                <a:gd name="connsiteY5" fmla="*/ 474650 h 809698"/>
                <a:gd name="connsiteX6" fmla="*/ 1333210 w 1612416"/>
                <a:gd name="connsiteY6" fmla="*/ 376928 h 809698"/>
                <a:gd name="connsiteX7" fmla="*/ 1437912 w 1612416"/>
                <a:gd name="connsiteY7" fmla="*/ 439750 h 809698"/>
                <a:gd name="connsiteX8" fmla="*/ 1521674 w 1612416"/>
                <a:gd name="connsiteY8" fmla="*/ 439750 h 809698"/>
                <a:gd name="connsiteX9" fmla="*/ 1612416 w 1612416"/>
                <a:gd name="connsiteY9" fmla="*/ 495591 h 809698"/>
                <a:gd name="connsiteX10" fmla="*/ 1375090 w 1612416"/>
                <a:gd name="connsiteY10" fmla="*/ 809698 h 809698"/>
                <a:gd name="connsiteX11" fmla="*/ 0 w 1612416"/>
                <a:gd name="connsiteY11" fmla="*/ 216385 h 809698"/>
                <a:gd name="connsiteX12" fmla="*/ 104703 w 1612416"/>
                <a:gd name="connsiteY12" fmla="*/ 20940 h 809698"/>
                <a:gd name="connsiteX0" fmla="*/ 1186626 w 2694339"/>
                <a:gd name="connsiteY0" fmla="*/ 20940 h 1786920"/>
                <a:gd name="connsiteX1" fmla="*/ 1396030 w 2694339"/>
                <a:gd name="connsiteY1" fmla="*/ 0 h 1786920"/>
                <a:gd name="connsiteX2" fmla="*/ 1549594 w 2694339"/>
                <a:gd name="connsiteY2" fmla="*/ 118663 h 1786920"/>
                <a:gd name="connsiteX3" fmla="*/ 1661276 w 2694339"/>
                <a:gd name="connsiteY3" fmla="*/ 160544 h 1786920"/>
                <a:gd name="connsiteX4" fmla="*/ 1905581 w 2694339"/>
                <a:gd name="connsiteY4" fmla="*/ 258266 h 1786920"/>
                <a:gd name="connsiteX5" fmla="*/ 2240629 w 2694339"/>
                <a:gd name="connsiteY5" fmla="*/ 474650 h 1786920"/>
                <a:gd name="connsiteX6" fmla="*/ 2415133 w 2694339"/>
                <a:gd name="connsiteY6" fmla="*/ 376928 h 1786920"/>
                <a:gd name="connsiteX7" fmla="*/ 2519835 w 2694339"/>
                <a:gd name="connsiteY7" fmla="*/ 439750 h 1786920"/>
                <a:gd name="connsiteX8" fmla="*/ 2603597 w 2694339"/>
                <a:gd name="connsiteY8" fmla="*/ 439750 h 1786920"/>
                <a:gd name="connsiteX9" fmla="*/ 2694339 w 2694339"/>
                <a:gd name="connsiteY9" fmla="*/ 495591 h 1786920"/>
                <a:gd name="connsiteX10" fmla="*/ 2457013 w 2694339"/>
                <a:gd name="connsiteY10" fmla="*/ 809698 h 1786920"/>
                <a:gd name="connsiteX11" fmla="*/ 0 w 2694339"/>
                <a:gd name="connsiteY11" fmla="*/ 1786920 h 1786920"/>
                <a:gd name="connsiteX12" fmla="*/ 1186626 w 2694339"/>
                <a:gd name="connsiteY12" fmla="*/ 20940 h 1786920"/>
                <a:gd name="connsiteX0" fmla="*/ 1186626 w 3671560"/>
                <a:gd name="connsiteY0" fmla="*/ 20940 h 1786920"/>
                <a:gd name="connsiteX1" fmla="*/ 1396030 w 3671560"/>
                <a:gd name="connsiteY1" fmla="*/ 0 h 1786920"/>
                <a:gd name="connsiteX2" fmla="*/ 1549594 w 3671560"/>
                <a:gd name="connsiteY2" fmla="*/ 118663 h 1786920"/>
                <a:gd name="connsiteX3" fmla="*/ 1661276 w 3671560"/>
                <a:gd name="connsiteY3" fmla="*/ 160544 h 1786920"/>
                <a:gd name="connsiteX4" fmla="*/ 1905581 w 3671560"/>
                <a:gd name="connsiteY4" fmla="*/ 258266 h 1786920"/>
                <a:gd name="connsiteX5" fmla="*/ 2240629 w 3671560"/>
                <a:gd name="connsiteY5" fmla="*/ 474650 h 1786920"/>
                <a:gd name="connsiteX6" fmla="*/ 2415133 w 3671560"/>
                <a:gd name="connsiteY6" fmla="*/ 376928 h 1786920"/>
                <a:gd name="connsiteX7" fmla="*/ 2519835 w 3671560"/>
                <a:gd name="connsiteY7" fmla="*/ 439750 h 1786920"/>
                <a:gd name="connsiteX8" fmla="*/ 2603597 w 3671560"/>
                <a:gd name="connsiteY8" fmla="*/ 439750 h 1786920"/>
                <a:gd name="connsiteX9" fmla="*/ 2694339 w 3671560"/>
                <a:gd name="connsiteY9" fmla="*/ 495591 h 1786920"/>
                <a:gd name="connsiteX10" fmla="*/ 3671560 w 3671560"/>
                <a:gd name="connsiteY10" fmla="*/ 1786919 h 1786920"/>
                <a:gd name="connsiteX11" fmla="*/ 0 w 3671560"/>
                <a:gd name="connsiteY11" fmla="*/ 1786920 h 1786920"/>
                <a:gd name="connsiteX12" fmla="*/ 1186626 w 3671560"/>
                <a:gd name="connsiteY12" fmla="*/ 20940 h 1786920"/>
                <a:gd name="connsiteX0" fmla="*/ 2017899 w 4502833"/>
                <a:gd name="connsiteY0" fmla="*/ 20940 h 3000578"/>
                <a:gd name="connsiteX1" fmla="*/ 2227303 w 4502833"/>
                <a:gd name="connsiteY1" fmla="*/ 0 h 3000578"/>
                <a:gd name="connsiteX2" fmla="*/ 2380867 w 4502833"/>
                <a:gd name="connsiteY2" fmla="*/ 118663 h 3000578"/>
                <a:gd name="connsiteX3" fmla="*/ 2492549 w 4502833"/>
                <a:gd name="connsiteY3" fmla="*/ 160544 h 3000578"/>
                <a:gd name="connsiteX4" fmla="*/ 2736854 w 4502833"/>
                <a:gd name="connsiteY4" fmla="*/ 258266 h 3000578"/>
                <a:gd name="connsiteX5" fmla="*/ 3071902 w 4502833"/>
                <a:gd name="connsiteY5" fmla="*/ 474650 h 3000578"/>
                <a:gd name="connsiteX6" fmla="*/ 3246406 w 4502833"/>
                <a:gd name="connsiteY6" fmla="*/ 376928 h 3000578"/>
                <a:gd name="connsiteX7" fmla="*/ 3351108 w 4502833"/>
                <a:gd name="connsiteY7" fmla="*/ 439750 h 3000578"/>
                <a:gd name="connsiteX8" fmla="*/ 3434870 w 4502833"/>
                <a:gd name="connsiteY8" fmla="*/ 439750 h 3000578"/>
                <a:gd name="connsiteX9" fmla="*/ 3525612 w 4502833"/>
                <a:gd name="connsiteY9" fmla="*/ 495591 h 3000578"/>
                <a:gd name="connsiteX10" fmla="*/ 4502833 w 4502833"/>
                <a:gd name="connsiteY10" fmla="*/ 1786919 h 3000578"/>
                <a:gd name="connsiteX11" fmla="*/ 0 w 4502833"/>
                <a:gd name="connsiteY11" fmla="*/ 3000578 h 3000578"/>
                <a:gd name="connsiteX12" fmla="*/ 2017899 w 4502833"/>
                <a:gd name="connsiteY12" fmla="*/ 20940 h 3000578"/>
                <a:gd name="connsiteX0" fmla="*/ 2017899 w 5400608"/>
                <a:gd name="connsiteY0" fmla="*/ 20940 h 3000578"/>
                <a:gd name="connsiteX1" fmla="*/ 2227303 w 5400608"/>
                <a:gd name="connsiteY1" fmla="*/ 0 h 3000578"/>
                <a:gd name="connsiteX2" fmla="*/ 2380867 w 5400608"/>
                <a:gd name="connsiteY2" fmla="*/ 118663 h 3000578"/>
                <a:gd name="connsiteX3" fmla="*/ 2492549 w 5400608"/>
                <a:gd name="connsiteY3" fmla="*/ 160544 h 3000578"/>
                <a:gd name="connsiteX4" fmla="*/ 2736854 w 5400608"/>
                <a:gd name="connsiteY4" fmla="*/ 258266 h 3000578"/>
                <a:gd name="connsiteX5" fmla="*/ 3071902 w 5400608"/>
                <a:gd name="connsiteY5" fmla="*/ 474650 h 3000578"/>
                <a:gd name="connsiteX6" fmla="*/ 3246406 w 5400608"/>
                <a:gd name="connsiteY6" fmla="*/ 376928 h 3000578"/>
                <a:gd name="connsiteX7" fmla="*/ 3351108 w 5400608"/>
                <a:gd name="connsiteY7" fmla="*/ 439750 h 3000578"/>
                <a:gd name="connsiteX8" fmla="*/ 3434870 w 5400608"/>
                <a:gd name="connsiteY8" fmla="*/ 439750 h 3000578"/>
                <a:gd name="connsiteX9" fmla="*/ 3525612 w 5400608"/>
                <a:gd name="connsiteY9" fmla="*/ 495591 h 3000578"/>
                <a:gd name="connsiteX10" fmla="*/ 5400608 w 5400608"/>
                <a:gd name="connsiteY10" fmla="*/ 2967326 h 3000578"/>
                <a:gd name="connsiteX11" fmla="*/ 0 w 5400608"/>
                <a:gd name="connsiteY11" fmla="*/ 3000578 h 3000578"/>
                <a:gd name="connsiteX12" fmla="*/ 2017899 w 5400608"/>
                <a:gd name="connsiteY12" fmla="*/ 20940 h 300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00608" h="3000578">
                  <a:moveTo>
                    <a:pt x="2017899" y="20940"/>
                  </a:moveTo>
                  <a:lnTo>
                    <a:pt x="2227303" y="0"/>
                  </a:lnTo>
                  <a:lnTo>
                    <a:pt x="2380867" y="118663"/>
                  </a:lnTo>
                  <a:lnTo>
                    <a:pt x="2492549" y="160544"/>
                  </a:lnTo>
                  <a:lnTo>
                    <a:pt x="2736854" y="258266"/>
                  </a:lnTo>
                  <a:lnTo>
                    <a:pt x="3071902" y="474650"/>
                  </a:lnTo>
                  <a:lnTo>
                    <a:pt x="3246406" y="376928"/>
                  </a:lnTo>
                  <a:lnTo>
                    <a:pt x="3351108" y="439750"/>
                  </a:lnTo>
                  <a:lnTo>
                    <a:pt x="3434870" y="439750"/>
                  </a:lnTo>
                  <a:lnTo>
                    <a:pt x="3525612" y="495591"/>
                  </a:lnTo>
                  <a:lnTo>
                    <a:pt x="5400608" y="2967326"/>
                  </a:lnTo>
                  <a:lnTo>
                    <a:pt x="0" y="3000578"/>
                  </a:lnTo>
                  <a:lnTo>
                    <a:pt x="2017899" y="20940"/>
                  </a:lnTo>
                  <a:close/>
                </a:path>
              </a:pathLst>
            </a:custGeom>
            <a:solidFill>
              <a:srgbClr val="E6F3F9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mountain-6">
              <a:extLst>
                <a:ext uri="{FF2B5EF4-FFF2-40B4-BE49-F238E27FC236}">
                  <a16:creationId xmlns:a16="http://schemas.microsoft.com/office/drawing/2014/main" id="{FF2177F4-84B6-4EF0-9319-12822E0E0C36}"/>
                </a:ext>
              </a:extLst>
            </p:cNvPr>
            <p:cNvSpPr/>
            <p:nvPr/>
          </p:nvSpPr>
          <p:spPr>
            <a:xfrm>
              <a:off x="4751834" y="2205729"/>
              <a:ext cx="4381633" cy="2930776"/>
            </a:xfrm>
            <a:custGeom>
              <a:avLst/>
              <a:gdLst>
                <a:gd name="connsiteX0" fmla="*/ 230345 w 1486772"/>
                <a:gd name="connsiteY0" fmla="*/ 446730 h 1305289"/>
                <a:gd name="connsiteX1" fmla="*/ 481630 w 1486772"/>
                <a:gd name="connsiteY1" fmla="*/ 272226 h 1305289"/>
                <a:gd name="connsiteX2" fmla="*/ 718955 w 1486772"/>
                <a:gd name="connsiteY2" fmla="*/ 174504 h 1305289"/>
                <a:gd name="connsiteX3" fmla="*/ 942320 w 1486772"/>
                <a:gd name="connsiteY3" fmla="*/ 0 h 1305289"/>
                <a:gd name="connsiteX4" fmla="*/ 1005142 w 1486772"/>
                <a:gd name="connsiteY4" fmla="*/ 76782 h 1305289"/>
                <a:gd name="connsiteX5" fmla="*/ 1263407 w 1486772"/>
                <a:gd name="connsiteY5" fmla="*/ 20941 h 1305289"/>
                <a:gd name="connsiteX6" fmla="*/ 1486772 w 1486772"/>
                <a:gd name="connsiteY6" fmla="*/ 195445 h 1305289"/>
                <a:gd name="connsiteX7" fmla="*/ 1207566 w 1486772"/>
                <a:gd name="connsiteY7" fmla="*/ 355988 h 1305289"/>
                <a:gd name="connsiteX8" fmla="*/ 963261 w 1486772"/>
                <a:gd name="connsiteY8" fmla="*/ 656135 h 1305289"/>
                <a:gd name="connsiteX9" fmla="*/ 823658 w 1486772"/>
                <a:gd name="connsiteY9" fmla="*/ 774797 h 1305289"/>
                <a:gd name="connsiteX10" fmla="*/ 767816 w 1486772"/>
                <a:gd name="connsiteY10" fmla="*/ 865539 h 1305289"/>
                <a:gd name="connsiteX11" fmla="*/ 383908 w 1486772"/>
                <a:gd name="connsiteY11" fmla="*/ 1305289 h 1305289"/>
                <a:gd name="connsiteX12" fmla="*/ 0 w 1486772"/>
                <a:gd name="connsiteY12" fmla="*/ 753857 h 1305289"/>
                <a:gd name="connsiteX13" fmla="*/ 230345 w 1486772"/>
                <a:gd name="connsiteY13" fmla="*/ 446730 h 1305289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088904 w 2191768"/>
                <a:gd name="connsiteY11" fmla="*/ 1305289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472812 w 2191768"/>
                <a:gd name="connsiteY10" fmla="*/ 865539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191768"/>
                <a:gd name="connsiteY0" fmla="*/ 446730 h 1717118"/>
                <a:gd name="connsiteX1" fmla="*/ 1186626 w 2191768"/>
                <a:gd name="connsiteY1" fmla="*/ 272226 h 1717118"/>
                <a:gd name="connsiteX2" fmla="*/ 1423951 w 2191768"/>
                <a:gd name="connsiteY2" fmla="*/ 174504 h 1717118"/>
                <a:gd name="connsiteX3" fmla="*/ 1647316 w 2191768"/>
                <a:gd name="connsiteY3" fmla="*/ 0 h 1717118"/>
                <a:gd name="connsiteX4" fmla="*/ 1710138 w 2191768"/>
                <a:gd name="connsiteY4" fmla="*/ 76782 h 1717118"/>
                <a:gd name="connsiteX5" fmla="*/ 1968403 w 2191768"/>
                <a:gd name="connsiteY5" fmla="*/ 20941 h 1717118"/>
                <a:gd name="connsiteX6" fmla="*/ 2191768 w 2191768"/>
                <a:gd name="connsiteY6" fmla="*/ 195445 h 1717118"/>
                <a:gd name="connsiteX7" fmla="*/ 1912562 w 2191768"/>
                <a:gd name="connsiteY7" fmla="*/ 355988 h 1717118"/>
                <a:gd name="connsiteX8" fmla="*/ 1668257 w 2191768"/>
                <a:gd name="connsiteY8" fmla="*/ 656135 h 1717118"/>
                <a:gd name="connsiteX9" fmla="*/ 1528654 w 2191768"/>
                <a:gd name="connsiteY9" fmla="*/ 774797 h 1717118"/>
                <a:gd name="connsiteX10" fmla="*/ 1933502 w 2191768"/>
                <a:gd name="connsiteY10" fmla="*/ 1710138 h 1717118"/>
                <a:gd name="connsiteX11" fmla="*/ 1437912 w 2191768"/>
                <a:gd name="connsiteY11" fmla="*/ 1703157 h 1717118"/>
                <a:gd name="connsiteX12" fmla="*/ 0 w 2191768"/>
                <a:gd name="connsiteY12" fmla="*/ 1717118 h 1717118"/>
                <a:gd name="connsiteX13" fmla="*/ 935341 w 2191768"/>
                <a:gd name="connsiteY13" fmla="*/ 446730 h 1717118"/>
                <a:gd name="connsiteX0" fmla="*/ 935341 w 2736220"/>
                <a:gd name="connsiteY0" fmla="*/ 446730 h 1717118"/>
                <a:gd name="connsiteX1" fmla="*/ 1186626 w 2736220"/>
                <a:gd name="connsiteY1" fmla="*/ 272226 h 1717118"/>
                <a:gd name="connsiteX2" fmla="*/ 1423951 w 2736220"/>
                <a:gd name="connsiteY2" fmla="*/ 174504 h 1717118"/>
                <a:gd name="connsiteX3" fmla="*/ 1647316 w 2736220"/>
                <a:gd name="connsiteY3" fmla="*/ 0 h 1717118"/>
                <a:gd name="connsiteX4" fmla="*/ 1710138 w 2736220"/>
                <a:gd name="connsiteY4" fmla="*/ 76782 h 1717118"/>
                <a:gd name="connsiteX5" fmla="*/ 1968403 w 2736220"/>
                <a:gd name="connsiteY5" fmla="*/ 20941 h 1717118"/>
                <a:gd name="connsiteX6" fmla="*/ 2191768 w 2736220"/>
                <a:gd name="connsiteY6" fmla="*/ 195445 h 1717118"/>
                <a:gd name="connsiteX7" fmla="*/ 1912562 w 2736220"/>
                <a:gd name="connsiteY7" fmla="*/ 355988 h 1717118"/>
                <a:gd name="connsiteX8" fmla="*/ 1668257 w 2736220"/>
                <a:gd name="connsiteY8" fmla="*/ 656135 h 1717118"/>
                <a:gd name="connsiteX9" fmla="*/ 2736220 w 2736220"/>
                <a:gd name="connsiteY9" fmla="*/ 1710137 h 1717118"/>
                <a:gd name="connsiteX10" fmla="*/ 1933502 w 2736220"/>
                <a:gd name="connsiteY10" fmla="*/ 1710138 h 1717118"/>
                <a:gd name="connsiteX11" fmla="*/ 1437912 w 2736220"/>
                <a:gd name="connsiteY11" fmla="*/ 1703157 h 1717118"/>
                <a:gd name="connsiteX12" fmla="*/ 0 w 2736220"/>
                <a:gd name="connsiteY12" fmla="*/ 1717118 h 1717118"/>
                <a:gd name="connsiteX13" fmla="*/ 935341 w 2736220"/>
                <a:gd name="connsiteY13" fmla="*/ 446730 h 1717118"/>
                <a:gd name="connsiteX0" fmla="*/ 935341 w 3217851"/>
                <a:gd name="connsiteY0" fmla="*/ 446730 h 1731078"/>
                <a:gd name="connsiteX1" fmla="*/ 1186626 w 3217851"/>
                <a:gd name="connsiteY1" fmla="*/ 272226 h 1731078"/>
                <a:gd name="connsiteX2" fmla="*/ 1423951 w 3217851"/>
                <a:gd name="connsiteY2" fmla="*/ 174504 h 1731078"/>
                <a:gd name="connsiteX3" fmla="*/ 1647316 w 3217851"/>
                <a:gd name="connsiteY3" fmla="*/ 0 h 1731078"/>
                <a:gd name="connsiteX4" fmla="*/ 1710138 w 3217851"/>
                <a:gd name="connsiteY4" fmla="*/ 76782 h 1731078"/>
                <a:gd name="connsiteX5" fmla="*/ 1968403 w 3217851"/>
                <a:gd name="connsiteY5" fmla="*/ 20941 h 1731078"/>
                <a:gd name="connsiteX6" fmla="*/ 2191768 w 3217851"/>
                <a:gd name="connsiteY6" fmla="*/ 195445 h 1731078"/>
                <a:gd name="connsiteX7" fmla="*/ 1912562 w 3217851"/>
                <a:gd name="connsiteY7" fmla="*/ 355988 h 1731078"/>
                <a:gd name="connsiteX8" fmla="*/ 3217851 w 3217851"/>
                <a:gd name="connsiteY8" fmla="*/ 1731078 h 1731078"/>
                <a:gd name="connsiteX9" fmla="*/ 2736220 w 3217851"/>
                <a:gd name="connsiteY9" fmla="*/ 1710137 h 1731078"/>
                <a:gd name="connsiteX10" fmla="*/ 1933502 w 3217851"/>
                <a:gd name="connsiteY10" fmla="*/ 1710138 h 1731078"/>
                <a:gd name="connsiteX11" fmla="*/ 1437912 w 3217851"/>
                <a:gd name="connsiteY11" fmla="*/ 1703157 h 1731078"/>
                <a:gd name="connsiteX12" fmla="*/ 0 w 3217851"/>
                <a:gd name="connsiteY12" fmla="*/ 1717118 h 1731078"/>
                <a:gd name="connsiteX13" fmla="*/ 935341 w 3217851"/>
                <a:gd name="connsiteY13" fmla="*/ 446730 h 1731078"/>
                <a:gd name="connsiteX0" fmla="*/ 935341 w 3469136"/>
                <a:gd name="connsiteY0" fmla="*/ 446730 h 1731078"/>
                <a:gd name="connsiteX1" fmla="*/ 1186626 w 3469136"/>
                <a:gd name="connsiteY1" fmla="*/ 272226 h 1731078"/>
                <a:gd name="connsiteX2" fmla="*/ 1423951 w 3469136"/>
                <a:gd name="connsiteY2" fmla="*/ 174504 h 1731078"/>
                <a:gd name="connsiteX3" fmla="*/ 1647316 w 3469136"/>
                <a:gd name="connsiteY3" fmla="*/ 0 h 1731078"/>
                <a:gd name="connsiteX4" fmla="*/ 1710138 w 3469136"/>
                <a:gd name="connsiteY4" fmla="*/ 76782 h 1731078"/>
                <a:gd name="connsiteX5" fmla="*/ 1968403 w 3469136"/>
                <a:gd name="connsiteY5" fmla="*/ 20941 h 1731078"/>
                <a:gd name="connsiteX6" fmla="*/ 2191768 w 3469136"/>
                <a:gd name="connsiteY6" fmla="*/ 195445 h 1731078"/>
                <a:gd name="connsiteX7" fmla="*/ 3469136 w 3469136"/>
                <a:gd name="connsiteY7" fmla="*/ 1724098 h 1731078"/>
                <a:gd name="connsiteX8" fmla="*/ 3217851 w 3469136"/>
                <a:gd name="connsiteY8" fmla="*/ 1731078 h 1731078"/>
                <a:gd name="connsiteX9" fmla="*/ 2736220 w 3469136"/>
                <a:gd name="connsiteY9" fmla="*/ 1710137 h 1731078"/>
                <a:gd name="connsiteX10" fmla="*/ 1933502 w 3469136"/>
                <a:gd name="connsiteY10" fmla="*/ 1710138 h 1731078"/>
                <a:gd name="connsiteX11" fmla="*/ 1437912 w 3469136"/>
                <a:gd name="connsiteY11" fmla="*/ 1703157 h 1731078"/>
                <a:gd name="connsiteX12" fmla="*/ 0 w 3469136"/>
                <a:gd name="connsiteY12" fmla="*/ 1717118 h 1731078"/>
                <a:gd name="connsiteX13" fmla="*/ 935341 w 3469136"/>
                <a:gd name="connsiteY13" fmla="*/ 446730 h 1731078"/>
                <a:gd name="connsiteX0" fmla="*/ 1816490 w 4350285"/>
                <a:gd name="connsiteY0" fmla="*/ 446730 h 2930776"/>
                <a:gd name="connsiteX1" fmla="*/ 2067775 w 4350285"/>
                <a:gd name="connsiteY1" fmla="*/ 272226 h 2930776"/>
                <a:gd name="connsiteX2" fmla="*/ 2305100 w 4350285"/>
                <a:gd name="connsiteY2" fmla="*/ 174504 h 2930776"/>
                <a:gd name="connsiteX3" fmla="*/ 2528465 w 4350285"/>
                <a:gd name="connsiteY3" fmla="*/ 0 h 2930776"/>
                <a:gd name="connsiteX4" fmla="*/ 2591287 w 4350285"/>
                <a:gd name="connsiteY4" fmla="*/ 76782 h 2930776"/>
                <a:gd name="connsiteX5" fmla="*/ 2849552 w 4350285"/>
                <a:gd name="connsiteY5" fmla="*/ 20941 h 2930776"/>
                <a:gd name="connsiteX6" fmla="*/ 3072917 w 4350285"/>
                <a:gd name="connsiteY6" fmla="*/ 195445 h 2930776"/>
                <a:gd name="connsiteX7" fmla="*/ 4350285 w 4350285"/>
                <a:gd name="connsiteY7" fmla="*/ 1724098 h 2930776"/>
                <a:gd name="connsiteX8" fmla="*/ 4099000 w 4350285"/>
                <a:gd name="connsiteY8" fmla="*/ 1731078 h 2930776"/>
                <a:gd name="connsiteX9" fmla="*/ 3617369 w 4350285"/>
                <a:gd name="connsiteY9" fmla="*/ 1710137 h 2930776"/>
                <a:gd name="connsiteX10" fmla="*/ 2814651 w 4350285"/>
                <a:gd name="connsiteY10" fmla="*/ 1710138 h 2930776"/>
                <a:gd name="connsiteX11" fmla="*/ 2319061 w 4350285"/>
                <a:gd name="connsiteY11" fmla="*/ 1703157 h 2930776"/>
                <a:gd name="connsiteX12" fmla="*/ 0 w 4350285"/>
                <a:gd name="connsiteY12" fmla="*/ 2930776 h 2930776"/>
                <a:gd name="connsiteX13" fmla="*/ 1816490 w 4350285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3617369 w 4381633"/>
                <a:gd name="connsiteY9" fmla="*/ 1710137 h 2930776"/>
                <a:gd name="connsiteX10" fmla="*/ 2814651 w 4381633"/>
                <a:gd name="connsiteY10" fmla="*/ 1710138 h 2930776"/>
                <a:gd name="connsiteX11" fmla="*/ 2319061 w 4381633"/>
                <a:gd name="connsiteY11" fmla="*/ 1703157 h 2930776"/>
                <a:gd name="connsiteX12" fmla="*/ 0 w 4381633"/>
                <a:gd name="connsiteY12" fmla="*/ 2930776 h 2930776"/>
                <a:gd name="connsiteX13" fmla="*/ 1816490 w 4381633"/>
                <a:gd name="connsiteY13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814651 w 4381633"/>
                <a:gd name="connsiteY9" fmla="*/ 1710138 h 2930776"/>
                <a:gd name="connsiteX10" fmla="*/ 2319061 w 4381633"/>
                <a:gd name="connsiteY10" fmla="*/ 1703157 h 2930776"/>
                <a:gd name="connsiteX11" fmla="*/ 0 w 4381633"/>
                <a:gd name="connsiteY11" fmla="*/ 2930776 h 2930776"/>
                <a:gd name="connsiteX12" fmla="*/ 1816490 w 4381633"/>
                <a:gd name="connsiteY12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2319061 w 4381633"/>
                <a:gd name="connsiteY9" fmla="*/ 1703157 h 2930776"/>
                <a:gd name="connsiteX10" fmla="*/ 0 w 4381633"/>
                <a:gd name="connsiteY10" fmla="*/ 2930776 h 2930776"/>
                <a:gd name="connsiteX11" fmla="*/ 1816490 w 4381633"/>
                <a:gd name="connsiteY11" fmla="*/ 446730 h 2930776"/>
                <a:gd name="connsiteX0" fmla="*/ 1816490 w 4381633"/>
                <a:gd name="connsiteY0" fmla="*/ 446730 h 2930776"/>
                <a:gd name="connsiteX1" fmla="*/ 2067775 w 4381633"/>
                <a:gd name="connsiteY1" fmla="*/ 272226 h 2930776"/>
                <a:gd name="connsiteX2" fmla="*/ 2305100 w 4381633"/>
                <a:gd name="connsiteY2" fmla="*/ 174504 h 2930776"/>
                <a:gd name="connsiteX3" fmla="*/ 2528465 w 4381633"/>
                <a:gd name="connsiteY3" fmla="*/ 0 h 2930776"/>
                <a:gd name="connsiteX4" fmla="*/ 2591287 w 4381633"/>
                <a:gd name="connsiteY4" fmla="*/ 76782 h 2930776"/>
                <a:gd name="connsiteX5" fmla="*/ 2849552 w 4381633"/>
                <a:gd name="connsiteY5" fmla="*/ 20941 h 2930776"/>
                <a:gd name="connsiteX6" fmla="*/ 3072917 w 4381633"/>
                <a:gd name="connsiteY6" fmla="*/ 195445 h 2930776"/>
                <a:gd name="connsiteX7" fmla="*/ 4350285 w 4381633"/>
                <a:gd name="connsiteY7" fmla="*/ 1724098 h 2930776"/>
                <a:gd name="connsiteX8" fmla="*/ 4381633 w 4381633"/>
                <a:gd name="connsiteY8" fmla="*/ 2928111 h 2930776"/>
                <a:gd name="connsiteX9" fmla="*/ 0 w 4381633"/>
                <a:gd name="connsiteY9" fmla="*/ 2930776 h 2930776"/>
                <a:gd name="connsiteX10" fmla="*/ 1816490 w 4381633"/>
                <a:gd name="connsiteY10" fmla="*/ 446730 h 2930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1633" h="2930776">
                  <a:moveTo>
                    <a:pt x="1816490" y="446730"/>
                  </a:moveTo>
                  <a:lnTo>
                    <a:pt x="2067775" y="272226"/>
                  </a:lnTo>
                  <a:lnTo>
                    <a:pt x="2305100" y="174504"/>
                  </a:lnTo>
                  <a:lnTo>
                    <a:pt x="2528465" y="0"/>
                  </a:lnTo>
                  <a:lnTo>
                    <a:pt x="2591287" y="76782"/>
                  </a:lnTo>
                  <a:lnTo>
                    <a:pt x="2849552" y="20941"/>
                  </a:lnTo>
                  <a:lnTo>
                    <a:pt x="3072917" y="195445"/>
                  </a:lnTo>
                  <a:lnTo>
                    <a:pt x="4350285" y="1724098"/>
                  </a:lnTo>
                  <a:lnTo>
                    <a:pt x="4381633" y="2928111"/>
                  </a:lnTo>
                  <a:lnTo>
                    <a:pt x="0" y="2930776"/>
                  </a:lnTo>
                  <a:lnTo>
                    <a:pt x="1816490" y="446730"/>
                  </a:lnTo>
                  <a:close/>
                </a:path>
              </a:pathLst>
            </a:custGeom>
            <a:solidFill>
              <a:srgbClr val="C7E4E8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mountain-5">
              <a:extLst>
                <a:ext uri="{FF2B5EF4-FFF2-40B4-BE49-F238E27FC236}">
                  <a16:creationId xmlns:a16="http://schemas.microsoft.com/office/drawing/2014/main" id="{C7771CA2-E497-43AD-A2B9-0FBA07CF5032}"/>
                </a:ext>
              </a:extLst>
            </p:cNvPr>
            <p:cNvSpPr/>
            <p:nvPr/>
          </p:nvSpPr>
          <p:spPr>
            <a:xfrm>
              <a:off x="6303394" y="1451873"/>
              <a:ext cx="2840605" cy="3693244"/>
            </a:xfrm>
            <a:custGeom>
              <a:avLst/>
              <a:gdLst>
                <a:gd name="connsiteX0" fmla="*/ 2073105 w 2073105"/>
                <a:gd name="connsiteY0" fmla="*/ 0 h 1675236"/>
                <a:gd name="connsiteX1" fmla="*/ 1870681 w 2073105"/>
                <a:gd name="connsiteY1" fmla="*/ 167523 h 1675236"/>
                <a:gd name="connsiteX2" fmla="*/ 1828800 w 2073105"/>
                <a:gd name="connsiteY2" fmla="*/ 174504 h 1675236"/>
                <a:gd name="connsiteX3" fmla="*/ 1591474 w 2073105"/>
                <a:gd name="connsiteY3" fmla="*/ 390888 h 1675236"/>
                <a:gd name="connsiteX4" fmla="*/ 1507713 w 2073105"/>
                <a:gd name="connsiteY4" fmla="*/ 418809 h 1675236"/>
                <a:gd name="connsiteX5" fmla="*/ 1347169 w 2073105"/>
                <a:gd name="connsiteY5" fmla="*/ 684055 h 1675236"/>
                <a:gd name="connsiteX6" fmla="*/ 1193606 w 2073105"/>
                <a:gd name="connsiteY6" fmla="*/ 725936 h 1675236"/>
                <a:gd name="connsiteX7" fmla="*/ 1047023 w 2073105"/>
                <a:gd name="connsiteY7" fmla="*/ 788757 h 1675236"/>
                <a:gd name="connsiteX8" fmla="*/ 1033062 w 2073105"/>
                <a:gd name="connsiteY8" fmla="*/ 823658 h 1675236"/>
                <a:gd name="connsiteX9" fmla="*/ 977221 w 2073105"/>
                <a:gd name="connsiteY9" fmla="*/ 816678 h 1675236"/>
                <a:gd name="connsiteX10" fmla="*/ 858558 w 2073105"/>
                <a:gd name="connsiteY10" fmla="*/ 886479 h 1675236"/>
                <a:gd name="connsiteX11" fmla="*/ 753856 w 2073105"/>
                <a:gd name="connsiteY11" fmla="*/ 956281 h 1675236"/>
                <a:gd name="connsiteX12" fmla="*/ 474650 w 2073105"/>
                <a:gd name="connsiteY12" fmla="*/ 1102864 h 1675236"/>
                <a:gd name="connsiteX13" fmla="*/ 216384 w 2073105"/>
                <a:gd name="connsiteY13" fmla="*/ 1430931 h 1675236"/>
                <a:gd name="connsiteX14" fmla="*/ 90742 w 2073105"/>
                <a:gd name="connsiteY14" fmla="*/ 1514693 h 1675236"/>
                <a:gd name="connsiteX15" fmla="*/ 0 w 2073105"/>
                <a:gd name="connsiteY15" fmla="*/ 1675236 h 1675236"/>
                <a:gd name="connsiteX16" fmla="*/ 223365 w 2073105"/>
                <a:gd name="connsiteY16" fmla="*/ 1514693 h 1675236"/>
                <a:gd name="connsiteX17" fmla="*/ 369948 w 2073105"/>
                <a:gd name="connsiteY17" fmla="*/ 1326229 h 1675236"/>
                <a:gd name="connsiteX18" fmla="*/ 474650 w 2073105"/>
                <a:gd name="connsiteY18" fmla="*/ 1284348 h 1675236"/>
                <a:gd name="connsiteX19" fmla="*/ 725936 w 2073105"/>
                <a:gd name="connsiteY19" fmla="*/ 1081923 h 1675236"/>
                <a:gd name="connsiteX20" fmla="*/ 1033062 w 2073105"/>
                <a:gd name="connsiteY20" fmla="*/ 879499 h 1675236"/>
                <a:gd name="connsiteX21" fmla="*/ 1158705 w 2073105"/>
                <a:gd name="connsiteY21" fmla="*/ 872519 h 1675236"/>
                <a:gd name="connsiteX22" fmla="*/ 1221526 w 2073105"/>
                <a:gd name="connsiteY22" fmla="*/ 788757 h 1675236"/>
                <a:gd name="connsiteX23" fmla="*/ 1591474 w 2073105"/>
                <a:gd name="connsiteY23" fmla="*/ 558412 h 1675236"/>
                <a:gd name="connsiteX24" fmla="*/ 2073105 w 2073105"/>
                <a:gd name="connsiteY24" fmla="*/ 139603 h 1675236"/>
                <a:gd name="connsiteX25" fmla="*/ 2073105 w 2073105"/>
                <a:gd name="connsiteY25" fmla="*/ 0 h 1675236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591854 w 2441594"/>
                <a:gd name="connsiteY16" fmla="*/ 1514693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843139 w 2441594"/>
                <a:gd name="connsiteY18" fmla="*/ 128434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738437 w 2441594"/>
                <a:gd name="connsiteY17" fmla="*/ 1326229 h 2446335"/>
                <a:gd name="connsiteX18" fmla="*/ 1054679 w 2441594"/>
                <a:gd name="connsiteY18" fmla="*/ 2444408 h 2446335"/>
                <a:gd name="connsiteX19" fmla="*/ 1094425 w 2441594"/>
                <a:gd name="connsiteY19" fmla="*/ 1081923 h 2446335"/>
                <a:gd name="connsiteX20" fmla="*/ 1401551 w 2441594"/>
                <a:gd name="connsiteY20" fmla="*/ 879499 h 2446335"/>
                <a:gd name="connsiteX21" fmla="*/ 1527194 w 2441594"/>
                <a:gd name="connsiteY21" fmla="*/ 872519 h 2446335"/>
                <a:gd name="connsiteX22" fmla="*/ 1590015 w 2441594"/>
                <a:gd name="connsiteY22" fmla="*/ 788757 h 2446335"/>
                <a:gd name="connsiteX23" fmla="*/ 1959963 w 2441594"/>
                <a:gd name="connsiteY23" fmla="*/ 558412 h 2446335"/>
                <a:gd name="connsiteX24" fmla="*/ 2441594 w 2441594"/>
                <a:gd name="connsiteY24" fmla="*/ 139603 h 2446335"/>
                <a:gd name="connsiteX25" fmla="*/ 2441594 w 2441594"/>
                <a:gd name="connsiteY25" fmla="*/ 0 h 2446335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094425 w 2441594"/>
                <a:gd name="connsiteY19" fmla="*/ 1081923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401551 w 2441594"/>
                <a:gd name="connsiteY20" fmla="*/ 879499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92620 w 2441594"/>
                <a:gd name="connsiteY20" fmla="*/ 2442168 h 2452170"/>
                <a:gd name="connsiteX21" fmla="*/ 1527194 w 2441594"/>
                <a:gd name="connsiteY21" fmla="*/ 872519 h 2452170"/>
                <a:gd name="connsiteX22" fmla="*/ 1590015 w 2441594"/>
                <a:gd name="connsiteY22" fmla="*/ 788757 h 2452170"/>
                <a:gd name="connsiteX23" fmla="*/ 1959963 w 2441594"/>
                <a:gd name="connsiteY23" fmla="*/ 558412 h 2452170"/>
                <a:gd name="connsiteX24" fmla="*/ 2441594 w 2441594"/>
                <a:gd name="connsiteY24" fmla="*/ 139603 h 2452170"/>
                <a:gd name="connsiteX25" fmla="*/ 2441594 w 2441594"/>
                <a:gd name="connsiteY25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387852 w 2441594"/>
                <a:gd name="connsiteY19" fmla="*/ 2426228 h 2452170"/>
                <a:gd name="connsiteX20" fmla="*/ 1527194 w 2441594"/>
                <a:gd name="connsiteY20" fmla="*/ 872519 h 2452170"/>
                <a:gd name="connsiteX21" fmla="*/ 1590015 w 2441594"/>
                <a:gd name="connsiteY21" fmla="*/ 788757 h 2452170"/>
                <a:gd name="connsiteX22" fmla="*/ 1959963 w 2441594"/>
                <a:gd name="connsiteY22" fmla="*/ 558412 h 2452170"/>
                <a:gd name="connsiteX23" fmla="*/ 2441594 w 2441594"/>
                <a:gd name="connsiteY23" fmla="*/ 139603 h 2452170"/>
                <a:gd name="connsiteX24" fmla="*/ 2441594 w 2441594"/>
                <a:gd name="connsiteY24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054679 w 2441594"/>
                <a:gd name="connsiteY18" fmla="*/ 2444408 h 2452170"/>
                <a:gd name="connsiteX19" fmla="*/ 1527194 w 2441594"/>
                <a:gd name="connsiteY19" fmla="*/ 872519 h 2452170"/>
                <a:gd name="connsiteX20" fmla="*/ 1590015 w 2441594"/>
                <a:gd name="connsiteY20" fmla="*/ 788757 h 2452170"/>
                <a:gd name="connsiteX21" fmla="*/ 1959963 w 2441594"/>
                <a:gd name="connsiteY21" fmla="*/ 558412 h 2452170"/>
                <a:gd name="connsiteX22" fmla="*/ 2441594 w 2441594"/>
                <a:gd name="connsiteY22" fmla="*/ 139603 h 2452170"/>
                <a:gd name="connsiteX23" fmla="*/ 2441594 w 2441594"/>
                <a:gd name="connsiteY23" fmla="*/ 0 h 2452170"/>
                <a:gd name="connsiteX0" fmla="*/ 2441594 w 2441594"/>
                <a:gd name="connsiteY0" fmla="*/ 0 h 2452170"/>
                <a:gd name="connsiteX1" fmla="*/ 2239170 w 2441594"/>
                <a:gd name="connsiteY1" fmla="*/ 167523 h 2452170"/>
                <a:gd name="connsiteX2" fmla="*/ 2197289 w 2441594"/>
                <a:gd name="connsiteY2" fmla="*/ 174504 h 2452170"/>
                <a:gd name="connsiteX3" fmla="*/ 1959963 w 2441594"/>
                <a:gd name="connsiteY3" fmla="*/ 390888 h 2452170"/>
                <a:gd name="connsiteX4" fmla="*/ 1876202 w 2441594"/>
                <a:gd name="connsiteY4" fmla="*/ 418809 h 2452170"/>
                <a:gd name="connsiteX5" fmla="*/ 1715658 w 2441594"/>
                <a:gd name="connsiteY5" fmla="*/ 684055 h 2452170"/>
                <a:gd name="connsiteX6" fmla="*/ 1562095 w 2441594"/>
                <a:gd name="connsiteY6" fmla="*/ 725936 h 2452170"/>
                <a:gd name="connsiteX7" fmla="*/ 1415512 w 2441594"/>
                <a:gd name="connsiteY7" fmla="*/ 788757 h 2452170"/>
                <a:gd name="connsiteX8" fmla="*/ 1401551 w 2441594"/>
                <a:gd name="connsiteY8" fmla="*/ 823658 h 2452170"/>
                <a:gd name="connsiteX9" fmla="*/ 1345710 w 2441594"/>
                <a:gd name="connsiteY9" fmla="*/ 816678 h 2452170"/>
                <a:gd name="connsiteX10" fmla="*/ 1227047 w 2441594"/>
                <a:gd name="connsiteY10" fmla="*/ 886479 h 2452170"/>
                <a:gd name="connsiteX11" fmla="*/ 1122345 w 2441594"/>
                <a:gd name="connsiteY11" fmla="*/ 956281 h 2452170"/>
                <a:gd name="connsiteX12" fmla="*/ 843139 w 2441594"/>
                <a:gd name="connsiteY12" fmla="*/ 1102864 h 2452170"/>
                <a:gd name="connsiteX13" fmla="*/ 584873 w 2441594"/>
                <a:gd name="connsiteY13" fmla="*/ 1430931 h 2452170"/>
                <a:gd name="connsiteX14" fmla="*/ 459231 w 2441594"/>
                <a:gd name="connsiteY14" fmla="*/ 1514693 h 2452170"/>
                <a:gd name="connsiteX15" fmla="*/ 0 w 2441594"/>
                <a:gd name="connsiteY15" fmla="*/ 2446335 h 2452170"/>
                <a:gd name="connsiteX16" fmla="*/ 625974 w 2441594"/>
                <a:gd name="connsiteY16" fmla="*/ 2435917 h 2452170"/>
                <a:gd name="connsiteX17" fmla="*/ 827147 w 2441594"/>
                <a:gd name="connsiteY17" fmla="*/ 2452170 h 2452170"/>
                <a:gd name="connsiteX18" fmla="*/ 1527194 w 2441594"/>
                <a:gd name="connsiteY18" fmla="*/ 872519 h 2452170"/>
                <a:gd name="connsiteX19" fmla="*/ 1590015 w 2441594"/>
                <a:gd name="connsiteY19" fmla="*/ 788757 h 2452170"/>
                <a:gd name="connsiteX20" fmla="*/ 1959963 w 2441594"/>
                <a:gd name="connsiteY20" fmla="*/ 558412 h 2452170"/>
                <a:gd name="connsiteX21" fmla="*/ 2441594 w 2441594"/>
                <a:gd name="connsiteY21" fmla="*/ 139603 h 2452170"/>
                <a:gd name="connsiteX22" fmla="*/ 2441594 w 2441594"/>
                <a:gd name="connsiteY22" fmla="*/ 0 h 2452170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625974 w 2441594"/>
                <a:gd name="connsiteY16" fmla="*/ 2435917 h 2446335"/>
                <a:gd name="connsiteX17" fmla="*/ 1527194 w 2441594"/>
                <a:gd name="connsiteY17" fmla="*/ 872519 h 2446335"/>
                <a:gd name="connsiteX18" fmla="*/ 1590015 w 2441594"/>
                <a:gd name="connsiteY18" fmla="*/ 788757 h 2446335"/>
                <a:gd name="connsiteX19" fmla="*/ 1959963 w 2441594"/>
                <a:gd name="connsiteY19" fmla="*/ 558412 h 2446335"/>
                <a:gd name="connsiteX20" fmla="*/ 2441594 w 2441594"/>
                <a:gd name="connsiteY20" fmla="*/ 139603 h 2446335"/>
                <a:gd name="connsiteX21" fmla="*/ 2441594 w 2441594"/>
                <a:gd name="connsiteY21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27194 w 2441594"/>
                <a:gd name="connsiteY16" fmla="*/ 872519 h 2446335"/>
                <a:gd name="connsiteX17" fmla="*/ 1590015 w 2441594"/>
                <a:gd name="connsiteY17" fmla="*/ 788757 h 2446335"/>
                <a:gd name="connsiteX18" fmla="*/ 1959963 w 2441594"/>
                <a:gd name="connsiteY18" fmla="*/ 558412 h 2446335"/>
                <a:gd name="connsiteX19" fmla="*/ 2441594 w 2441594"/>
                <a:gd name="connsiteY19" fmla="*/ 139603 h 2446335"/>
                <a:gd name="connsiteX20" fmla="*/ 2441594 w 2441594"/>
                <a:gd name="connsiteY20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590015 w 2441594"/>
                <a:gd name="connsiteY16" fmla="*/ 788757 h 2446335"/>
                <a:gd name="connsiteX17" fmla="*/ 1959963 w 2441594"/>
                <a:gd name="connsiteY17" fmla="*/ 558412 h 2446335"/>
                <a:gd name="connsiteX18" fmla="*/ 2441594 w 2441594"/>
                <a:gd name="connsiteY18" fmla="*/ 139603 h 2446335"/>
                <a:gd name="connsiteX19" fmla="*/ 2441594 w 2441594"/>
                <a:gd name="connsiteY19" fmla="*/ 0 h 2446335"/>
                <a:gd name="connsiteX0" fmla="*/ 2441594 w 2441594"/>
                <a:gd name="connsiteY0" fmla="*/ 0 h 2446335"/>
                <a:gd name="connsiteX1" fmla="*/ 2239170 w 2441594"/>
                <a:gd name="connsiteY1" fmla="*/ 167523 h 2446335"/>
                <a:gd name="connsiteX2" fmla="*/ 2197289 w 2441594"/>
                <a:gd name="connsiteY2" fmla="*/ 174504 h 2446335"/>
                <a:gd name="connsiteX3" fmla="*/ 1959963 w 2441594"/>
                <a:gd name="connsiteY3" fmla="*/ 390888 h 2446335"/>
                <a:gd name="connsiteX4" fmla="*/ 1876202 w 2441594"/>
                <a:gd name="connsiteY4" fmla="*/ 418809 h 2446335"/>
                <a:gd name="connsiteX5" fmla="*/ 1715658 w 2441594"/>
                <a:gd name="connsiteY5" fmla="*/ 684055 h 2446335"/>
                <a:gd name="connsiteX6" fmla="*/ 1562095 w 2441594"/>
                <a:gd name="connsiteY6" fmla="*/ 725936 h 2446335"/>
                <a:gd name="connsiteX7" fmla="*/ 1415512 w 2441594"/>
                <a:gd name="connsiteY7" fmla="*/ 788757 h 2446335"/>
                <a:gd name="connsiteX8" fmla="*/ 1401551 w 2441594"/>
                <a:gd name="connsiteY8" fmla="*/ 823658 h 2446335"/>
                <a:gd name="connsiteX9" fmla="*/ 1345710 w 2441594"/>
                <a:gd name="connsiteY9" fmla="*/ 816678 h 2446335"/>
                <a:gd name="connsiteX10" fmla="*/ 1227047 w 2441594"/>
                <a:gd name="connsiteY10" fmla="*/ 886479 h 2446335"/>
                <a:gd name="connsiteX11" fmla="*/ 1122345 w 2441594"/>
                <a:gd name="connsiteY11" fmla="*/ 956281 h 2446335"/>
                <a:gd name="connsiteX12" fmla="*/ 843139 w 2441594"/>
                <a:gd name="connsiteY12" fmla="*/ 1102864 h 2446335"/>
                <a:gd name="connsiteX13" fmla="*/ 584873 w 2441594"/>
                <a:gd name="connsiteY13" fmla="*/ 1430931 h 2446335"/>
                <a:gd name="connsiteX14" fmla="*/ 459231 w 2441594"/>
                <a:gd name="connsiteY14" fmla="*/ 1514693 h 2446335"/>
                <a:gd name="connsiteX15" fmla="*/ 0 w 2441594"/>
                <a:gd name="connsiteY15" fmla="*/ 2446335 h 2446335"/>
                <a:gd name="connsiteX16" fmla="*/ 1959963 w 2441594"/>
                <a:gd name="connsiteY16" fmla="*/ 558412 h 2446335"/>
                <a:gd name="connsiteX17" fmla="*/ 2441594 w 2441594"/>
                <a:gd name="connsiteY17" fmla="*/ 139603 h 2446335"/>
                <a:gd name="connsiteX18" fmla="*/ 2441594 w 2441594"/>
                <a:gd name="connsiteY18" fmla="*/ 0 h 2446335"/>
                <a:gd name="connsiteX0" fmla="*/ 2441594 w 2441594"/>
                <a:gd name="connsiteY0" fmla="*/ 0 h 2448627"/>
                <a:gd name="connsiteX1" fmla="*/ 2239170 w 2441594"/>
                <a:gd name="connsiteY1" fmla="*/ 167523 h 2448627"/>
                <a:gd name="connsiteX2" fmla="*/ 2197289 w 2441594"/>
                <a:gd name="connsiteY2" fmla="*/ 174504 h 2448627"/>
                <a:gd name="connsiteX3" fmla="*/ 1959963 w 2441594"/>
                <a:gd name="connsiteY3" fmla="*/ 390888 h 2448627"/>
                <a:gd name="connsiteX4" fmla="*/ 1876202 w 2441594"/>
                <a:gd name="connsiteY4" fmla="*/ 418809 h 2448627"/>
                <a:gd name="connsiteX5" fmla="*/ 1715658 w 2441594"/>
                <a:gd name="connsiteY5" fmla="*/ 684055 h 2448627"/>
                <a:gd name="connsiteX6" fmla="*/ 1562095 w 2441594"/>
                <a:gd name="connsiteY6" fmla="*/ 725936 h 2448627"/>
                <a:gd name="connsiteX7" fmla="*/ 1415512 w 2441594"/>
                <a:gd name="connsiteY7" fmla="*/ 788757 h 2448627"/>
                <a:gd name="connsiteX8" fmla="*/ 1401551 w 2441594"/>
                <a:gd name="connsiteY8" fmla="*/ 823658 h 2448627"/>
                <a:gd name="connsiteX9" fmla="*/ 1345710 w 2441594"/>
                <a:gd name="connsiteY9" fmla="*/ 816678 h 2448627"/>
                <a:gd name="connsiteX10" fmla="*/ 1227047 w 2441594"/>
                <a:gd name="connsiteY10" fmla="*/ 886479 h 2448627"/>
                <a:gd name="connsiteX11" fmla="*/ 1122345 w 2441594"/>
                <a:gd name="connsiteY11" fmla="*/ 956281 h 2448627"/>
                <a:gd name="connsiteX12" fmla="*/ 843139 w 2441594"/>
                <a:gd name="connsiteY12" fmla="*/ 1102864 h 2448627"/>
                <a:gd name="connsiteX13" fmla="*/ 584873 w 2441594"/>
                <a:gd name="connsiteY13" fmla="*/ 1430931 h 2448627"/>
                <a:gd name="connsiteX14" fmla="*/ 459231 w 2441594"/>
                <a:gd name="connsiteY14" fmla="*/ 1514693 h 2448627"/>
                <a:gd name="connsiteX15" fmla="*/ 0 w 2441594"/>
                <a:gd name="connsiteY15" fmla="*/ 2446335 h 2448627"/>
                <a:gd name="connsiteX16" fmla="*/ 2437635 w 2441594"/>
                <a:gd name="connsiteY16" fmla="*/ 2448627 h 2448627"/>
                <a:gd name="connsiteX17" fmla="*/ 2441594 w 2441594"/>
                <a:gd name="connsiteY17" fmla="*/ 139603 h 2448627"/>
                <a:gd name="connsiteX18" fmla="*/ 2441594 w 2441594"/>
                <a:gd name="connsiteY18" fmla="*/ 0 h 2448627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2448627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  <a:gd name="connsiteX0" fmla="*/ 2840605 w 2840605"/>
                <a:gd name="connsiteY0" fmla="*/ 0 h 3693244"/>
                <a:gd name="connsiteX1" fmla="*/ 2638181 w 2840605"/>
                <a:gd name="connsiteY1" fmla="*/ 167523 h 3693244"/>
                <a:gd name="connsiteX2" fmla="*/ 2596300 w 2840605"/>
                <a:gd name="connsiteY2" fmla="*/ 174504 h 3693244"/>
                <a:gd name="connsiteX3" fmla="*/ 2358974 w 2840605"/>
                <a:gd name="connsiteY3" fmla="*/ 390888 h 3693244"/>
                <a:gd name="connsiteX4" fmla="*/ 2275213 w 2840605"/>
                <a:gd name="connsiteY4" fmla="*/ 418809 h 3693244"/>
                <a:gd name="connsiteX5" fmla="*/ 2114669 w 2840605"/>
                <a:gd name="connsiteY5" fmla="*/ 684055 h 3693244"/>
                <a:gd name="connsiteX6" fmla="*/ 1961106 w 2840605"/>
                <a:gd name="connsiteY6" fmla="*/ 725936 h 3693244"/>
                <a:gd name="connsiteX7" fmla="*/ 1814523 w 2840605"/>
                <a:gd name="connsiteY7" fmla="*/ 788757 h 3693244"/>
                <a:gd name="connsiteX8" fmla="*/ 1800562 w 2840605"/>
                <a:gd name="connsiteY8" fmla="*/ 823658 h 3693244"/>
                <a:gd name="connsiteX9" fmla="*/ 1744721 w 2840605"/>
                <a:gd name="connsiteY9" fmla="*/ 816678 h 3693244"/>
                <a:gd name="connsiteX10" fmla="*/ 1626058 w 2840605"/>
                <a:gd name="connsiteY10" fmla="*/ 886479 h 3693244"/>
                <a:gd name="connsiteX11" fmla="*/ 1521356 w 2840605"/>
                <a:gd name="connsiteY11" fmla="*/ 956281 h 3693244"/>
                <a:gd name="connsiteX12" fmla="*/ 1242150 w 2840605"/>
                <a:gd name="connsiteY12" fmla="*/ 1102864 h 3693244"/>
                <a:gd name="connsiteX13" fmla="*/ 983884 w 2840605"/>
                <a:gd name="connsiteY13" fmla="*/ 1430931 h 3693244"/>
                <a:gd name="connsiteX14" fmla="*/ 858242 w 2840605"/>
                <a:gd name="connsiteY14" fmla="*/ 1514693 h 3693244"/>
                <a:gd name="connsiteX15" fmla="*/ 0 w 2840605"/>
                <a:gd name="connsiteY15" fmla="*/ 3693244 h 3693244"/>
                <a:gd name="connsiteX16" fmla="*/ 2836646 w 2840605"/>
                <a:gd name="connsiteY16" fmla="*/ 3662285 h 3693244"/>
                <a:gd name="connsiteX17" fmla="*/ 2840605 w 2840605"/>
                <a:gd name="connsiteY17" fmla="*/ 139603 h 3693244"/>
                <a:gd name="connsiteX18" fmla="*/ 2840605 w 2840605"/>
                <a:gd name="connsiteY18" fmla="*/ 0 h 369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40605" h="3693244">
                  <a:moveTo>
                    <a:pt x="2840605" y="0"/>
                  </a:moveTo>
                  <a:lnTo>
                    <a:pt x="2638181" y="167523"/>
                  </a:lnTo>
                  <a:lnTo>
                    <a:pt x="2596300" y="174504"/>
                  </a:lnTo>
                  <a:lnTo>
                    <a:pt x="2358974" y="390888"/>
                  </a:lnTo>
                  <a:lnTo>
                    <a:pt x="2275213" y="418809"/>
                  </a:lnTo>
                  <a:lnTo>
                    <a:pt x="2114669" y="684055"/>
                  </a:lnTo>
                  <a:lnTo>
                    <a:pt x="1961106" y="725936"/>
                  </a:lnTo>
                  <a:lnTo>
                    <a:pt x="1814523" y="788757"/>
                  </a:lnTo>
                  <a:lnTo>
                    <a:pt x="1800562" y="823658"/>
                  </a:lnTo>
                  <a:lnTo>
                    <a:pt x="1744721" y="816678"/>
                  </a:lnTo>
                  <a:lnTo>
                    <a:pt x="1626058" y="886479"/>
                  </a:lnTo>
                  <a:lnTo>
                    <a:pt x="1521356" y="956281"/>
                  </a:lnTo>
                  <a:lnTo>
                    <a:pt x="1242150" y="1102864"/>
                  </a:lnTo>
                  <a:lnTo>
                    <a:pt x="983884" y="1430931"/>
                  </a:lnTo>
                  <a:lnTo>
                    <a:pt x="858242" y="1514693"/>
                  </a:lnTo>
                  <a:lnTo>
                    <a:pt x="0" y="3693244"/>
                  </a:lnTo>
                  <a:lnTo>
                    <a:pt x="2836646" y="3662285"/>
                  </a:lnTo>
                  <a:cubicBezTo>
                    <a:pt x="2837966" y="2892610"/>
                    <a:pt x="2839285" y="909278"/>
                    <a:pt x="2840605" y="139603"/>
                  </a:cubicBezTo>
                  <a:lnTo>
                    <a:pt x="2840605" y="0"/>
                  </a:lnTo>
                  <a:close/>
                </a:path>
              </a:pathLst>
            </a:custGeom>
            <a:solidFill>
              <a:srgbClr val="75968F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mountain-4">
              <a:extLst>
                <a:ext uri="{FF2B5EF4-FFF2-40B4-BE49-F238E27FC236}">
                  <a16:creationId xmlns:a16="http://schemas.microsoft.com/office/drawing/2014/main" id="{08557583-73AA-4908-A0FA-549E478A5499}"/>
                </a:ext>
              </a:extLst>
            </p:cNvPr>
            <p:cNvSpPr/>
            <p:nvPr/>
          </p:nvSpPr>
          <p:spPr>
            <a:xfrm>
              <a:off x="5694524" y="1605435"/>
              <a:ext cx="3457789" cy="3534537"/>
            </a:xfrm>
            <a:custGeom>
              <a:avLst/>
              <a:gdLst>
                <a:gd name="connsiteX0" fmla="*/ 2415133 w 2415133"/>
                <a:gd name="connsiteY0" fmla="*/ 0 h 2101026"/>
                <a:gd name="connsiteX1" fmla="*/ 1947463 w 2415133"/>
                <a:gd name="connsiteY1" fmla="*/ 390889 h 2101026"/>
                <a:gd name="connsiteX2" fmla="*/ 1556574 w 2415133"/>
                <a:gd name="connsiteY2" fmla="*/ 628214 h 2101026"/>
                <a:gd name="connsiteX3" fmla="*/ 1500733 w 2415133"/>
                <a:gd name="connsiteY3" fmla="*/ 704996 h 2101026"/>
                <a:gd name="connsiteX4" fmla="*/ 1354150 w 2415133"/>
                <a:gd name="connsiteY4" fmla="*/ 718956 h 2101026"/>
                <a:gd name="connsiteX5" fmla="*/ 1033063 w 2415133"/>
                <a:gd name="connsiteY5" fmla="*/ 942321 h 2101026"/>
                <a:gd name="connsiteX6" fmla="*/ 816678 w 2415133"/>
                <a:gd name="connsiteY6" fmla="*/ 1123805 h 2101026"/>
                <a:gd name="connsiteX7" fmla="*/ 704996 w 2415133"/>
                <a:gd name="connsiteY7" fmla="*/ 1165686 h 2101026"/>
                <a:gd name="connsiteX8" fmla="*/ 572373 w 2415133"/>
                <a:gd name="connsiteY8" fmla="*/ 1347170 h 2101026"/>
                <a:gd name="connsiteX9" fmla="*/ 300147 w 2415133"/>
                <a:gd name="connsiteY9" fmla="*/ 1549594 h 2101026"/>
                <a:gd name="connsiteX10" fmla="*/ 0 w 2415133"/>
                <a:gd name="connsiteY10" fmla="*/ 1898602 h 2101026"/>
                <a:gd name="connsiteX11" fmla="*/ 2415133 w 2415133"/>
                <a:gd name="connsiteY11" fmla="*/ 2101026 h 2101026"/>
                <a:gd name="connsiteX12" fmla="*/ 2415133 w 2415133"/>
                <a:gd name="connsiteY12" fmla="*/ 0 h 2101026"/>
                <a:gd name="connsiteX0" fmla="*/ 2634130 w 2634130"/>
                <a:gd name="connsiteY0" fmla="*/ 0 h 2330243"/>
                <a:gd name="connsiteX1" fmla="*/ 2166460 w 2634130"/>
                <a:gd name="connsiteY1" fmla="*/ 390889 h 2330243"/>
                <a:gd name="connsiteX2" fmla="*/ 1775571 w 2634130"/>
                <a:gd name="connsiteY2" fmla="*/ 628214 h 2330243"/>
                <a:gd name="connsiteX3" fmla="*/ 1719730 w 2634130"/>
                <a:gd name="connsiteY3" fmla="*/ 704996 h 2330243"/>
                <a:gd name="connsiteX4" fmla="*/ 1573147 w 2634130"/>
                <a:gd name="connsiteY4" fmla="*/ 718956 h 2330243"/>
                <a:gd name="connsiteX5" fmla="*/ 1252060 w 2634130"/>
                <a:gd name="connsiteY5" fmla="*/ 942321 h 2330243"/>
                <a:gd name="connsiteX6" fmla="*/ 1035675 w 2634130"/>
                <a:gd name="connsiteY6" fmla="*/ 1123805 h 2330243"/>
                <a:gd name="connsiteX7" fmla="*/ 923993 w 2634130"/>
                <a:gd name="connsiteY7" fmla="*/ 1165686 h 2330243"/>
                <a:gd name="connsiteX8" fmla="*/ 791370 w 2634130"/>
                <a:gd name="connsiteY8" fmla="*/ 1347170 h 2330243"/>
                <a:gd name="connsiteX9" fmla="*/ 519144 w 2634130"/>
                <a:gd name="connsiteY9" fmla="*/ 1549594 h 2330243"/>
                <a:gd name="connsiteX10" fmla="*/ 0 w 2634130"/>
                <a:gd name="connsiteY10" fmla="*/ 2321682 h 2330243"/>
                <a:gd name="connsiteX11" fmla="*/ 2634130 w 2634130"/>
                <a:gd name="connsiteY11" fmla="*/ 2101026 h 2330243"/>
                <a:gd name="connsiteX12" fmla="*/ 2634130 w 2634130"/>
                <a:gd name="connsiteY12" fmla="*/ 0 h 2330243"/>
                <a:gd name="connsiteX0" fmla="*/ 2634130 w 2634130"/>
                <a:gd name="connsiteY0" fmla="*/ 0 h 2340167"/>
                <a:gd name="connsiteX1" fmla="*/ 2166460 w 2634130"/>
                <a:gd name="connsiteY1" fmla="*/ 390889 h 2340167"/>
                <a:gd name="connsiteX2" fmla="*/ 1775571 w 2634130"/>
                <a:gd name="connsiteY2" fmla="*/ 628214 h 2340167"/>
                <a:gd name="connsiteX3" fmla="*/ 1719730 w 2634130"/>
                <a:gd name="connsiteY3" fmla="*/ 704996 h 2340167"/>
                <a:gd name="connsiteX4" fmla="*/ 1573147 w 2634130"/>
                <a:gd name="connsiteY4" fmla="*/ 718956 h 2340167"/>
                <a:gd name="connsiteX5" fmla="*/ 1252060 w 2634130"/>
                <a:gd name="connsiteY5" fmla="*/ 942321 h 2340167"/>
                <a:gd name="connsiteX6" fmla="*/ 1035675 w 2634130"/>
                <a:gd name="connsiteY6" fmla="*/ 1123805 h 2340167"/>
                <a:gd name="connsiteX7" fmla="*/ 923993 w 2634130"/>
                <a:gd name="connsiteY7" fmla="*/ 1165686 h 2340167"/>
                <a:gd name="connsiteX8" fmla="*/ 791370 w 2634130"/>
                <a:gd name="connsiteY8" fmla="*/ 1347170 h 2340167"/>
                <a:gd name="connsiteX9" fmla="*/ 519144 w 2634130"/>
                <a:gd name="connsiteY9" fmla="*/ 1549594 h 2340167"/>
                <a:gd name="connsiteX10" fmla="*/ 0 w 2634130"/>
                <a:gd name="connsiteY10" fmla="*/ 2321682 h 2340167"/>
                <a:gd name="connsiteX11" fmla="*/ 2634130 w 2634130"/>
                <a:gd name="connsiteY11" fmla="*/ 2312566 h 2340167"/>
                <a:gd name="connsiteX12" fmla="*/ 2634130 w 2634130"/>
                <a:gd name="connsiteY12" fmla="*/ 0 h 2340167"/>
                <a:gd name="connsiteX0" fmla="*/ 3442801 w 3442801"/>
                <a:gd name="connsiteY0" fmla="*/ 0 h 3512881"/>
                <a:gd name="connsiteX1" fmla="*/ 2975131 w 3442801"/>
                <a:gd name="connsiteY1" fmla="*/ 390889 h 3512881"/>
                <a:gd name="connsiteX2" fmla="*/ 2584242 w 3442801"/>
                <a:gd name="connsiteY2" fmla="*/ 628214 h 3512881"/>
                <a:gd name="connsiteX3" fmla="*/ 2528401 w 3442801"/>
                <a:gd name="connsiteY3" fmla="*/ 704996 h 3512881"/>
                <a:gd name="connsiteX4" fmla="*/ 2381818 w 3442801"/>
                <a:gd name="connsiteY4" fmla="*/ 718956 h 3512881"/>
                <a:gd name="connsiteX5" fmla="*/ 2060731 w 3442801"/>
                <a:gd name="connsiteY5" fmla="*/ 942321 h 3512881"/>
                <a:gd name="connsiteX6" fmla="*/ 1844346 w 3442801"/>
                <a:gd name="connsiteY6" fmla="*/ 1123805 h 3512881"/>
                <a:gd name="connsiteX7" fmla="*/ 1732664 w 3442801"/>
                <a:gd name="connsiteY7" fmla="*/ 1165686 h 3512881"/>
                <a:gd name="connsiteX8" fmla="*/ 1600041 w 3442801"/>
                <a:gd name="connsiteY8" fmla="*/ 1347170 h 3512881"/>
                <a:gd name="connsiteX9" fmla="*/ 1327815 w 3442801"/>
                <a:gd name="connsiteY9" fmla="*/ 1549594 h 3512881"/>
                <a:gd name="connsiteX10" fmla="*/ 0 w 3442801"/>
                <a:gd name="connsiteY10" fmla="*/ 3510402 h 3512881"/>
                <a:gd name="connsiteX11" fmla="*/ 3442801 w 3442801"/>
                <a:gd name="connsiteY11" fmla="*/ 2312566 h 3512881"/>
                <a:gd name="connsiteX12" fmla="*/ 3442801 w 3442801"/>
                <a:gd name="connsiteY12" fmla="*/ 0 h 3512881"/>
                <a:gd name="connsiteX0" fmla="*/ 3442801 w 3451138"/>
                <a:gd name="connsiteY0" fmla="*/ 0 h 3534537"/>
                <a:gd name="connsiteX1" fmla="*/ 2975131 w 3451138"/>
                <a:gd name="connsiteY1" fmla="*/ 390889 h 3534537"/>
                <a:gd name="connsiteX2" fmla="*/ 2584242 w 3451138"/>
                <a:gd name="connsiteY2" fmla="*/ 628214 h 3534537"/>
                <a:gd name="connsiteX3" fmla="*/ 2528401 w 3451138"/>
                <a:gd name="connsiteY3" fmla="*/ 704996 h 3534537"/>
                <a:gd name="connsiteX4" fmla="*/ 2381818 w 3451138"/>
                <a:gd name="connsiteY4" fmla="*/ 718956 h 3534537"/>
                <a:gd name="connsiteX5" fmla="*/ 2060731 w 3451138"/>
                <a:gd name="connsiteY5" fmla="*/ 942321 h 3534537"/>
                <a:gd name="connsiteX6" fmla="*/ 1844346 w 3451138"/>
                <a:gd name="connsiteY6" fmla="*/ 1123805 h 3534537"/>
                <a:gd name="connsiteX7" fmla="*/ 1732664 w 3451138"/>
                <a:gd name="connsiteY7" fmla="*/ 1165686 h 3534537"/>
                <a:gd name="connsiteX8" fmla="*/ 1600041 w 3451138"/>
                <a:gd name="connsiteY8" fmla="*/ 1347170 h 3534537"/>
                <a:gd name="connsiteX9" fmla="*/ 1327815 w 3451138"/>
                <a:gd name="connsiteY9" fmla="*/ 1549594 h 3534537"/>
                <a:gd name="connsiteX10" fmla="*/ 0 w 3451138"/>
                <a:gd name="connsiteY10" fmla="*/ 3510402 h 3534537"/>
                <a:gd name="connsiteX11" fmla="*/ 3451138 w 3451138"/>
                <a:gd name="connsiteY11" fmla="*/ 3534537 h 3534537"/>
                <a:gd name="connsiteX12" fmla="*/ 3442801 w 3451138"/>
                <a:gd name="connsiteY12" fmla="*/ 0 h 3534537"/>
                <a:gd name="connsiteX0" fmla="*/ 3442801 w 3451138"/>
                <a:gd name="connsiteY0" fmla="*/ 0 h 3537339"/>
                <a:gd name="connsiteX1" fmla="*/ 2975131 w 3451138"/>
                <a:gd name="connsiteY1" fmla="*/ 390889 h 3537339"/>
                <a:gd name="connsiteX2" fmla="*/ 2584242 w 3451138"/>
                <a:gd name="connsiteY2" fmla="*/ 628214 h 3537339"/>
                <a:gd name="connsiteX3" fmla="*/ 2528401 w 3451138"/>
                <a:gd name="connsiteY3" fmla="*/ 704996 h 3537339"/>
                <a:gd name="connsiteX4" fmla="*/ 2381818 w 3451138"/>
                <a:gd name="connsiteY4" fmla="*/ 718956 h 3537339"/>
                <a:gd name="connsiteX5" fmla="*/ 2060731 w 3451138"/>
                <a:gd name="connsiteY5" fmla="*/ 942321 h 3537339"/>
                <a:gd name="connsiteX6" fmla="*/ 1844346 w 3451138"/>
                <a:gd name="connsiteY6" fmla="*/ 1123805 h 3537339"/>
                <a:gd name="connsiteX7" fmla="*/ 1732664 w 3451138"/>
                <a:gd name="connsiteY7" fmla="*/ 1165686 h 3537339"/>
                <a:gd name="connsiteX8" fmla="*/ 1600041 w 3451138"/>
                <a:gd name="connsiteY8" fmla="*/ 1347170 h 3537339"/>
                <a:gd name="connsiteX9" fmla="*/ 1327815 w 3451138"/>
                <a:gd name="connsiteY9" fmla="*/ 1549594 h 3537339"/>
                <a:gd name="connsiteX10" fmla="*/ 0 w 3451138"/>
                <a:gd name="connsiteY10" fmla="*/ 3510402 h 3537339"/>
                <a:gd name="connsiteX11" fmla="*/ 3451138 w 3451138"/>
                <a:gd name="connsiteY11" fmla="*/ 3534537 h 3537339"/>
                <a:gd name="connsiteX12" fmla="*/ 3442801 w 3451138"/>
                <a:gd name="connsiteY12" fmla="*/ 0 h 3537339"/>
                <a:gd name="connsiteX0" fmla="*/ 3459475 w 3467812"/>
                <a:gd name="connsiteY0" fmla="*/ 0 h 3550724"/>
                <a:gd name="connsiteX1" fmla="*/ 2991805 w 3467812"/>
                <a:gd name="connsiteY1" fmla="*/ 390889 h 3550724"/>
                <a:gd name="connsiteX2" fmla="*/ 2600916 w 3467812"/>
                <a:gd name="connsiteY2" fmla="*/ 628214 h 3550724"/>
                <a:gd name="connsiteX3" fmla="*/ 2545075 w 3467812"/>
                <a:gd name="connsiteY3" fmla="*/ 704996 h 3550724"/>
                <a:gd name="connsiteX4" fmla="*/ 2398492 w 3467812"/>
                <a:gd name="connsiteY4" fmla="*/ 718956 h 3550724"/>
                <a:gd name="connsiteX5" fmla="*/ 2077405 w 3467812"/>
                <a:gd name="connsiteY5" fmla="*/ 942321 h 3550724"/>
                <a:gd name="connsiteX6" fmla="*/ 1861020 w 3467812"/>
                <a:gd name="connsiteY6" fmla="*/ 1123805 h 3550724"/>
                <a:gd name="connsiteX7" fmla="*/ 1749338 w 3467812"/>
                <a:gd name="connsiteY7" fmla="*/ 1165686 h 3550724"/>
                <a:gd name="connsiteX8" fmla="*/ 1616715 w 3467812"/>
                <a:gd name="connsiteY8" fmla="*/ 1347170 h 3550724"/>
                <a:gd name="connsiteX9" fmla="*/ 1344489 w 3467812"/>
                <a:gd name="connsiteY9" fmla="*/ 1549594 h 3550724"/>
                <a:gd name="connsiteX10" fmla="*/ 0 w 3467812"/>
                <a:gd name="connsiteY10" fmla="*/ 3527027 h 3550724"/>
                <a:gd name="connsiteX11" fmla="*/ 3467812 w 3467812"/>
                <a:gd name="connsiteY11" fmla="*/ 3534537 h 3550724"/>
                <a:gd name="connsiteX12" fmla="*/ 3459475 w 3467812"/>
                <a:gd name="connsiteY12" fmla="*/ 0 h 3550724"/>
                <a:gd name="connsiteX0" fmla="*/ 3459475 w 3467812"/>
                <a:gd name="connsiteY0" fmla="*/ 0 h 3534537"/>
                <a:gd name="connsiteX1" fmla="*/ 2991805 w 3467812"/>
                <a:gd name="connsiteY1" fmla="*/ 390889 h 3534537"/>
                <a:gd name="connsiteX2" fmla="*/ 2600916 w 3467812"/>
                <a:gd name="connsiteY2" fmla="*/ 628214 h 3534537"/>
                <a:gd name="connsiteX3" fmla="*/ 2545075 w 3467812"/>
                <a:gd name="connsiteY3" fmla="*/ 704996 h 3534537"/>
                <a:gd name="connsiteX4" fmla="*/ 2398492 w 3467812"/>
                <a:gd name="connsiteY4" fmla="*/ 718956 h 3534537"/>
                <a:gd name="connsiteX5" fmla="*/ 2077405 w 3467812"/>
                <a:gd name="connsiteY5" fmla="*/ 942321 h 3534537"/>
                <a:gd name="connsiteX6" fmla="*/ 1861020 w 3467812"/>
                <a:gd name="connsiteY6" fmla="*/ 1123805 h 3534537"/>
                <a:gd name="connsiteX7" fmla="*/ 1749338 w 3467812"/>
                <a:gd name="connsiteY7" fmla="*/ 1165686 h 3534537"/>
                <a:gd name="connsiteX8" fmla="*/ 1616715 w 3467812"/>
                <a:gd name="connsiteY8" fmla="*/ 1347170 h 3534537"/>
                <a:gd name="connsiteX9" fmla="*/ 1344489 w 3467812"/>
                <a:gd name="connsiteY9" fmla="*/ 1549594 h 3534537"/>
                <a:gd name="connsiteX10" fmla="*/ 0 w 3467812"/>
                <a:gd name="connsiteY10" fmla="*/ 3527027 h 3534537"/>
                <a:gd name="connsiteX11" fmla="*/ 3467812 w 3467812"/>
                <a:gd name="connsiteY11" fmla="*/ 3534537 h 3534537"/>
                <a:gd name="connsiteX12" fmla="*/ 3459475 w 3467812"/>
                <a:gd name="connsiteY12" fmla="*/ 0 h 353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67812" h="3534537">
                  <a:moveTo>
                    <a:pt x="3459475" y="0"/>
                  </a:moveTo>
                  <a:lnTo>
                    <a:pt x="2991805" y="390889"/>
                  </a:lnTo>
                  <a:lnTo>
                    <a:pt x="2600916" y="628214"/>
                  </a:lnTo>
                  <a:lnTo>
                    <a:pt x="2545075" y="704996"/>
                  </a:lnTo>
                  <a:lnTo>
                    <a:pt x="2398492" y="718956"/>
                  </a:lnTo>
                  <a:lnTo>
                    <a:pt x="2077405" y="942321"/>
                  </a:lnTo>
                  <a:lnTo>
                    <a:pt x="1861020" y="1123805"/>
                  </a:lnTo>
                  <a:lnTo>
                    <a:pt x="1749338" y="1165686"/>
                  </a:lnTo>
                  <a:lnTo>
                    <a:pt x="1616715" y="1347170"/>
                  </a:lnTo>
                  <a:lnTo>
                    <a:pt x="1344489" y="1549594"/>
                  </a:lnTo>
                  <a:lnTo>
                    <a:pt x="0" y="3527027"/>
                  </a:lnTo>
                  <a:cubicBezTo>
                    <a:pt x="1988872" y="3528000"/>
                    <a:pt x="2737800" y="3492000"/>
                    <a:pt x="3467812" y="3534537"/>
                  </a:cubicBezTo>
                  <a:cubicBezTo>
                    <a:pt x="3465485" y="2834195"/>
                    <a:pt x="3454822" y="700342"/>
                    <a:pt x="3459475" y="0"/>
                  </a:cubicBezTo>
                  <a:close/>
                </a:path>
              </a:pathLst>
            </a:custGeom>
            <a:solidFill>
              <a:srgbClr val="02678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" name="mountain-3">
              <a:extLst>
                <a:ext uri="{FF2B5EF4-FFF2-40B4-BE49-F238E27FC236}">
                  <a16:creationId xmlns:a16="http://schemas.microsoft.com/office/drawing/2014/main" id="{B7F0C65A-9D41-4DF6-93C1-CA9BFCD744BD}"/>
                </a:ext>
              </a:extLst>
            </p:cNvPr>
            <p:cNvSpPr/>
            <p:nvPr/>
          </p:nvSpPr>
          <p:spPr>
            <a:xfrm>
              <a:off x="11612" y="2031225"/>
              <a:ext cx="7864982" cy="3100965"/>
            </a:xfrm>
            <a:custGeom>
              <a:avLst/>
              <a:gdLst>
                <a:gd name="connsiteX0" fmla="*/ 209405 w 3329533"/>
                <a:gd name="connsiteY0" fmla="*/ 34901 h 1486773"/>
                <a:gd name="connsiteX1" fmla="*/ 286186 w 3329533"/>
                <a:gd name="connsiteY1" fmla="*/ 0 h 1486773"/>
                <a:gd name="connsiteX2" fmla="*/ 390889 w 3329533"/>
                <a:gd name="connsiteY2" fmla="*/ 62822 h 1486773"/>
                <a:gd name="connsiteX3" fmla="*/ 593313 w 3329533"/>
                <a:gd name="connsiteY3" fmla="*/ 104703 h 1486773"/>
                <a:gd name="connsiteX4" fmla="*/ 830638 w 3329533"/>
                <a:gd name="connsiteY4" fmla="*/ 90742 h 1486773"/>
                <a:gd name="connsiteX5" fmla="*/ 886480 w 3329533"/>
                <a:gd name="connsiteY5" fmla="*/ 146584 h 1486773"/>
                <a:gd name="connsiteX6" fmla="*/ 1137765 w 3329533"/>
                <a:gd name="connsiteY6" fmla="*/ 132623 h 1486773"/>
                <a:gd name="connsiteX7" fmla="*/ 1249448 w 3329533"/>
                <a:gd name="connsiteY7" fmla="*/ 13961 h 1486773"/>
                <a:gd name="connsiteX8" fmla="*/ 1507713 w 3329533"/>
                <a:gd name="connsiteY8" fmla="*/ 62822 h 1486773"/>
                <a:gd name="connsiteX9" fmla="*/ 1556574 w 3329533"/>
                <a:gd name="connsiteY9" fmla="*/ 90742 h 1486773"/>
                <a:gd name="connsiteX10" fmla="*/ 1654296 w 3329533"/>
                <a:gd name="connsiteY10" fmla="*/ 160544 h 1486773"/>
                <a:gd name="connsiteX11" fmla="*/ 1842761 w 3329533"/>
                <a:gd name="connsiteY11" fmla="*/ 362968 h 1486773"/>
                <a:gd name="connsiteX12" fmla="*/ 1905582 w 3329533"/>
                <a:gd name="connsiteY12" fmla="*/ 321087 h 1486773"/>
                <a:gd name="connsiteX13" fmla="*/ 1961423 w 3329533"/>
                <a:gd name="connsiteY13" fmla="*/ 446730 h 1486773"/>
                <a:gd name="connsiteX14" fmla="*/ 2359292 w 3329533"/>
                <a:gd name="connsiteY14" fmla="*/ 656135 h 1486773"/>
                <a:gd name="connsiteX15" fmla="*/ 2624538 w 3329533"/>
                <a:gd name="connsiteY15" fmla="*/ 691036 h 1486773"/>
                <a:gd name="connsiteX16" fmla="*/ 2771121 w 3329533"/>
                <a:gd name="connsiteY16" fmla="*/ 809698 h 1486773"/>
                <a:gd name="connsiteX17" fmla="*/ 2917704 w 3329533"/>
                <a:gd name="connsiteY17" fmla="*/ 900440 h 1486773"/>
                <a:gd name="connsiteX18" fmla="*/ 3329533 w 3329533"/>
                <a:gd name="connsiteY18" fmla="*/ 1486773 h 1486773"/>
                <a:gd name="connsiteX19" fmla="*/ 1898602 w 3329533"/>
                <a:gd name="connsiteY19" fmla="*/ 1451872 h 1486773"/>
                <a:gd name="connsiteX20" fmla="*/ 0 w 3329533"/>
                <a:gd name="connsiteY20" fmla="*/ 202425 h 1486773"/>
                <a:gd name="connsiteX21" fmla="*/ 209405 w 3329533"/>
                <a:gd name="connsiteY21" fmla="*/ 34901 h 1486773"/>
                <a:gd name="connsiteX0" fmla="*/ 2470975 w 5591103"/>
                <a:gd name="connsiteY0" fmla="*/ 34901 h 1668257"/>
                <a:gd name="connsiteX1" fmla="*/ 2547756 w 5591103"/>
                <a:gd name="connsiteY1" fmla="*/ 0 h 1668257"/>
                <a:gd name="connsiteX2" fmla="*/ 2652459 w 5591103"/>
                <a:gd name="connsiteY2" fmla="*/ 62822 h 1668257"/>
                <a:gd name="connsiteX3" fmla="*/ 2854883 w 5591103"/>
                <a:gd name="connsiteY3" fmla="*/ 104703 h 1668257"/>
                <a:gd name="connsiteX4" fmla="*/ 3092208 w 5591103"/>
                <a:gd name="connsiteY4" fmla="*/ 90742 h 1668257"/>
                <a:gd name="connsiteX5" fmla="*/ 3148050 w 5591103"/>
                <a:gd name="connsiteY5" fmla="*/ 146584 h 1668257"/>
                <a:gd name="connsiteX6" fmla="*/ 3399335 w 5591103"/>
                <a:gd name="connsiteY6" fmla="*/ 132623 h 1668257"/>
                <a:gd name="connsiteX7" fmla="*/ 3511018 w 5591103"/>
                <a:gd name="connsiteY7" fmla="*/ 13961 h 1668257"/>
                <a:gd name="connsiteX8" fmla="*/ 3769283 w 5591103"/>
                <a:gd name="connsiteY8" fmla="*/ 62822 h 1668257"/>
                <a:gd name="connsiteX9" fmla="*/ 3818144 w 5591103"/>
                <a:gd name="connsiteY9" fmla="*/ 90742 h 1668257"/>
                <a:gd name="connsiteX10" fmla="*/ 3915866 w 5591103"/>
                <a:gd name="connsiteY10" fmla="*/ 160544 h 1668257"/>
                <a:gd name="connsiteX11" fmla="*/ 4104331 w 5591103"/>
                <a:gd name="connsiteY11" fmla="*/ 362968 h 1668257"/>
                <a:gd name="connsiteX12" fmla="*/ 4167152 w 5591103"/>
                <a:gd name="connsiteY12" fmla="*/ 321087 h 1668257"/>
                <a:gd name="connsiteX13" fmla="*/ 4222993 w 5591103"/>
                <a:gd name="connsiteY13" fmla="*/ 446730 h 1668257"/>
                <a:gd name="connsiteX14" fmla="*/ 4620862 w 5591103"/>
                <a:gd name="connsiteY14" fmla="*/ 656135 h 1668257"/>
                <a:gd name="connsiteX15" fmla="*/ 4886108 w 5591103"/>
                <a:gd name="connsiteY15" fmla="*/ 691036 h 1668257"/>
                <a:gd name="connsiteX16" fmla="*/ 5032691 w 5591103"/>
                <a:gd name="connsiteY16" fmla="*/ 809698 h 1668257"/>
                <a:gd name="connsiteX17" fmla="*/ 5179274 w 5591103"/>
                <a:gd name="connsiteY17" fmla="*/ 900440 h 1668257"/>
                <a:gd name="connsiteX18" fmla="*/ 5591103 w 5591103"/>
                <a:gd name="connsiteY18" fmla="*/ 1486773 h 1668257"/>
                <a:gd name="connsiteX19" fmla="*/ 4160172 w 5591103"/>
                <a:gd name="connsiteY19" fmla="*/ 1451872 h 1668257"/>
                <a:gd name="connsiteX20" fmla="*/ 0 w 5591103"/>
                <a:gd name="connsiteY20" fmla="*/ 1668257 h 1668257"/>
                <a:gd name="connsiteX21" fmla="*/ 2470975 w 5591103"/>
                <a:gd name="connsiteY21" fmla="*/ 34901 h 1668257"/>
                <a:gd name="connsiteX0" fmla="*/ 2470975 w 5591103"/>
                <a:gd name="connsiteY0" fmla="*/ 34901 h 1870681"/>
                <a:gd name="connsiteX1" fmla="*/ 2547756 w 5591103"/>
                <a:gd name="connsiteY1" fmla="*/ 0 h 1870681"/>
                <a:gd name="connsiteX2" fmla="*/ 2652459 w 5591103"/>
                <a:gd name="connsiteY2" fmla="*/ 62822 h 1870681"/>
                <a:gd name="connsiteX3" fmla="*/ 2854883 w 5591103"/>
                <a:gd name="connsiteY3" fmla="*/ 104703 h 1870681"/>
                <a:gd name="connsiteX4" fmla="*/ 3092208 w 5591103"/>
                <a:gd name="connsiteY4" fmla="*/ 90742 h 1870681"/>
                <a:gd name="connsiteX5" fmla="*/ 3148050 w 5591103"/>
                <a:gd name="connsiteY5" fmla="*/ 146584 h 1870681"/>
                <a:gd name="connsiteX6" fmla="*/ 3399335 w 5591103"/>
                <a:gd name="connsiteY6" fmla="*/ 132623 h 1870681"/>
                <a:gd name="connsiteX7" fmla="*/ 3511018 w 5591103"/>
                <a:gd name="connsiteY7" fmla="*/ 13961 h 1870681"/>
                <a:gd name="connsiteX8" fmla="*/ 3769283 w 5591103"/>
                <a:gd name="connsiteY8" fmla="*/ 62822 h 1870681"/>
                <a:gd name="connsiteX9" fmla="*/ 3818144 w 5591103"/>
                <a:gd name="connsiteY9" fmla="*/ 90742 h 1870681"/>
                <a:gd name="connsiteX10" fmla="*/ 3915866 w 5591103"/>
                <a:gd name="connsiteY10" fmla="*/ 160544 h 1870681"/>
                <a:gd name="connsiteX11" fmla="*/ 4104331 w 5591103"/>
                <a:gd name="connsiteY11" fmla="*/ 362968 h 1870681"/>
                <a:gd name="connsiteX12" fmla="*/ 4167152 w 5591103"/>
                <a:gd name="connsiteY12" fmla="*/ 321087 h 1870681"/>
                <a:gd name="connsiteX13" fmla="*/ 4222993 w 5591103"/>
                <a:gd name="connsiteY13" fmla="*/ 446730 h 1870681"/>
                <a:gd name="connsiteX14" fmla="*/ 4620862 w 5591103"/>
                <a:gd name="connsiteY14" fmla="*/ 656135 h 1870681"/>
                <a:gd name="connsiteX15" fmla="*/ 4886108 w 5591103"/>
                <a:gd name="connsiteY15" fmla="*/ 691036 h 1870681"/>
                <a:gd name="connsiteX16" fmla="*/ 5032691 w 5591103"/>
                <a:gd name="connsiteY16" fmla="*/ 809698 h 1870681"/>
                <a:gd name="connsiteX17" fmla="*/ 5179274 w 5591103"/>
                <a:gd name="connsiteY17" fmla="*/ 900440 h 1870681"/>
                <a:gd name="connsiteX18" fmla="*/ 5591103 w 5591103"/>
                <a:gd name="connsiteY18" fmla="*/ 1486773 h 1870681"/>
                <a:gd name="connsiteX19" fmla="*/ 4111311 w 5591103"/>
                <a:gd name="connsiteY19" fmla="*/ 1870681 h 1870681"/>
                <a:gd name="connsiteX20" fmla="*/ 0 w 5591103"/>
                <a:gd name="connsiteY20" fmla="*/ 1668257 h 1870681"/>
                <a:gd name="connsiteX21" fmla="*/ 2470975 w 5591103"/>
                <a:gd name="connsiteY21" fmla="*/ 34901 h 1870681"/>
                <a:gd name="connsiteX0" fmla="*/ 2617558 w 5737686"/>
                <a:gd name="connsiteY0" fmla="*/ 34901 h 1919542"/>
                <a:gd name="connsiteX1" fmla="*/ 2694339 w 5737686"/>
                <a:gd name="connsiteY1" fmla="*/ 0 h 1919542"/>
                <a:gd name="connsiteX2" fmla="*/ 2799042 w 5737686"/>
                <a:gd name="connsiteY2" fmla="*/ 62822 h 1919542"/>
                <a:gd name="connsiteX3" fmla="*/ 3001466 w 5737686"/>
                <a:gd name="connsiteY3" fmla="*/ 104703 h 1919542"/>
                <a:gd name="connsiteX4" fmla="*/ 3238791 w 5737686"/>
                <a:gd name="connsiteY4" fmla="*/ 90742 h 1919542"/>
                <a:gd name="connsiteX5" fmla="*/ 3294633 w 5737686"/>
                <a:gd name="connsiteY5" fmla="*/ 146584 h 1919542"/>
                <a:gd name="connsiteX6" fmla="*/ 3545918 w 5737686"/>
                <a:gd name="connsiteY6" fmla="*/ 132623 h 1919542"/>
                <a:gd name="connsiteX7" fmla="*/ 3657601 w 5737686"/>
                <a:gd name="connsiteY7" fmla="*/ 13961 h 1919542"/>
                <a:gd name="connsiteX8" fmla="*/ 3915866 w 5737686"/>
                <a:gd name="connsiteY8" fmla="*/ 62822 h 1919542"/>
                <a:gd name="connsiteX9" fmla="*/ 3964727 w 5737686"/>
                <a:gd name="connsiteY9" fmla="*/ 90742 h 1919542"/>
                <a:gd name="connsiteX10" fmla="*/ 4062449 w 5737686"/>
                <a:gd name="connsiteY10" fmla="*/ 160544 h 1919542"/>
                <a:gd name="connsiteX11" fmla="*/ 4250914 w 5737686"/>
                <a:gd name="connsiteY11" fmla="*/ 362968 h 1919542"/>
                <a:gd name="connsiteX12" fmla="*/ 4313735 w 5737686"/>
                <a:gd name="connsiteY12" fmla="*/ 321087 h 1919542"/>
                <a:gd name="connsiteX13" fmla="*/ 4369576 w 5737686"/>
                <a:gd name="connsiteY13" fmla="*/ 446730 h 1919542"/>
                <a:gd name="connsiteX14" fmla="*/ 4767445 w 5737686"/>
                <a:gd name="connsiteY14" fmla="*/ 656135 h 1919542"/>
                <a:gd name="connsiteX15" fmla="*/ 5032691 w 5737686"/>
                <a:gd name="connsiteY15" fmla="*/ 691036 h 1919542"/>
                <a:gd name="connsiteX16" fmla="*/ 5179274 w 5737686"/>
                <a:gd name="connsiteY16" fmla="*/ 809698 h 1919542"/>
                <a:gd name="connsiteX17" fmla="*/ 5325857 w 5737686"/>
                <a:gd name="connsiteY17" fmla="*/ 900440 h 1919542"/>
                <a:gd name="connsiteX18" fmla="*/ 5737686 w 5737686"/>
                <a:gd name="connsiteY18" fmla="*/ 1486773 h 1919542"/>
                <a:gd name="connsiteX19" fmla="*/ 4257894 w 5737686"/>
                <a:gd name="connsiteY19" fmla="*/ 1870681 h 1919542"/>
                <a:gd name="connsiteX20" fmla="*/ 0 w 5737686"/>
                <a:gd name="connsiteY20" fmla="*/ 1919542 h 1919542"/>
                <a:gd name="connsiteX21" fmla="*/ 2617558 w 5737686"/>
                <a:gd name="connsiteY21" fmla="*/ 34901 h 1919542"/>
                <a:gd name="connsiteX0" fmla="*/ 2617558 w 6002932"/>
                <a:gd name="connsiteY0" fmla="*/ 34901 h 1919542"/>
                <a:gd name="connsiteX1" fmla="*/ 2694339 w 6002932"/>
                <a:gd name="connsiteY1" fmla="*/ 0 h 1919542"/>
                <a:gd name="connsiteX2" fmla="*/ 2799042 w 6002932"/>
                <a:gd name="connsiteY2" fmla="*/ 62822 h 1919542"/>
                <a:gd name="connsiteX3" fmla="*/ 3001466 w 6002932"/>
                <a:gd name="connsiteY3" fmla="*/ 104703 h 1919542"/>
                <a:gd name="connsiteX4" fmla="*/ 3238791 w 6002932"/>
                <a:gd name="connsiteY4" fmla="*/ 90742 h 1919542"/>
                <a:gd name="connsiteX5" fmla="*/ 3294633 w 6002932"/>
                <a:gd name="connsiteY5" fmla="*/ 146584 h 1919542"/>
                <a:gd name="connsiteX6" fmla="*/ 3545918 w 6002932"/>
                <a:gd name="connsiteY6" fmla="*/ 132623 h 1919542"/>
                <a:gd name="connsiteX7" fmla="*/ 3657601 w 6002932"/>
                <a:gd name="connsiteY7" fmla="*/ 13961 h 1919542"/>
                <a:gd name="connsiteX8" fmla="*/ 3915866 w 6002932"/>
                <a:gd name="connsiteY8" fmla="*/ 62822 h 1919542"/>
                <a:gd name="connsiteX9" fmla="*/ 3964727 w 6002932"/>
                <a:gd name="connsiteY9" fmla="*/ 90742 h 1919542"/>
                <a:gd name="connsiteX10" fmla="*/ 4062449 w 6002932"/>
                <a:gd name="connsiteY10" fmla="*/ 160544 h 1919542"/>
                <a:gd name="connsiteX11" fmla="*/ 4250914 w 6002932"/>
                <a:gd name="connsiteY11" fmla="*/ 362968 h 1919542"/>
                <a:gd name="connsiteX12" fmla="*/ 4313735 w 6002932"/>
                <a:gd name="connsiteY12" fmla="*/ 321087 h 1919542"/>
                <a:gd name="connsiteX13" fmla="*/ 4369576 w 6002932"/>
                <a:gd name="connsiteY13" fmla="*/ 446730 h 1919542"/>
                <a:gd name="connsiteX14" fmla="*/ 4767445 w 6002932"/>
                <a:gd name="connsiteY14" fmla="*/ 656135 h 1919542"/>
                <a:gd name="connsiteX15" fmla="*/ 5032691 w 6002932"/>
                <a:gd name="connsiteY15" fmla="*/ 691036 h 1919542"/>
                <a:gd name="connsiteX16" fmla="*/ 5179274 w 6002932"/>
                <a:gd name="connsiteY16" fmla="*/ 809698 h 1919542"/>
                <a:gd name="connsiteX17" fmla="*/ 5325857 w 6002932"/>
                <a:gd name="connsiteY17" fmla="*/ 900440 h 1919542"/>
                <a:gd name="connsiteX18" fmla="*/ 6002932 w 6002932"/>
                <a:gd name="connsiteY18" fmla="*/ 1870681 h 1919542"/>
                <a:gd name="connsiteX19" fmla="*/ 4257894 w 6002932"/>
                <a:gd name="connsiteY19" fmla="*/ 1870681 h 1919542"/>
                <a:gd name="connsiteX20" fmla="*/ 0 w 6002932"/>
                <a:gd name="connsiteY20" fmla="*/ 1919542 h 1919542"/>
                <a:gd name="connsiteX21" fmla="*/ 2617558 w 6002932"/>
                <a:gd name="connsiteY21" fmla="*/ 34901 h 1919542"/>
                <a:gd name="connsiteX0" fmla="*/ 3590147 w 6975521"/>
                <a:gd name="connsiteY0" fmla="*/ 34901 h 3099950"/>
                <a:gd name="connsiteX1" fmla="*/ 3666928 w 6975521"/>
                <a:gd name="connsiteY1" fmla="*/ 0 h 3099950"/>
                <a:gd name="connsiteX2" fmla="*/ 3771631 w 6975521"/>
                <a:gd name="connsiteY2" fmla="*/ 62822 h 3099950"/>
                <a:gd name="connsiteX3" fmla="*/ 3974055 w 6975521"/>
                <a:gd name="connsiteY3" fmla="*/ 104703 h 3099950"/>
                <a:gd name="connsiteX4" fmla="*/ 4211380 w 6975521"/>
                <a:gd name="connsiteY4" fmla="*/ 90742 h 3099950"/>
                <a:gd name="connsiteX5" fmla="*/ 4267222 w 6975521"/>
                <a:gd name="connsiteY5" fmla="*/ 146584 h 3099950"/>
                <a:gd name="connsiteX6" fmla="*/ 4518507 w 6975521"/>
                <a:gd name="connsiteY6" fmla="*/ 132623 h 3099950"/>
                <a:gd name="connsiteX7" fmla="*/ 4630190 w 6975521"/>
                <a:gd name="connsiteY7" fmla="*/ 13961 h 3099950"/>
                <a:gd name="connsiteX8" fmla="*/ 4888455 w 6975521"/>
                <a:gd name="connsiteY8" fmla="*/ 62822 h 3099950"/>
                <a:gd name="connsiteX9" fmla="*/ 4937316 w 6975521"/>
                <a:gd name="connsiteY9" fmla="*/ 90742 h 3099950"/>
                <a:gd name="connsiteX10" fmla="*/ 5035038 w 6975521"/>
                <a:gd name="connsiteY10" fmla="*/ 160544 h 3099950"/>
                <a:gd name="connsiteX11" fmla="*/ 5223503 w 6975521"/>
                <a:gd name="connsiteY11" fmla="*/ 362968 h 3099950"/>
                <a:gd name="connsiteX12" fmla="*/ 5286324 w 6975521"/>
                <a:gd name="connsiteY12" fmla="*/ 321087 h 3099950"/>
                <a:gd name="connsiteX13" fmla="*/ 5342165 w 6975521"/>
                <a:gd name="connsiteY13" fmla="*/ 446730 h 3099950"/>
                <a:gd name="connsiteX14" fmla="*/ 5740034 w 6975521"/>
                <a:gd name="connsiteY14" fmla="*/ 656135 h 3099950"/>
                <a:gd name="connsiteX15" fmla="*/ 6005280 w 6975521"/>
                <a:gd name="connsiteY15" fmla="*/ 691036 h 3099950"/>
                <a:gd name="connsiteX16" fmla="*/ 6151863 w 6975521"/>
                <a:gd name="connsiteY16" fmla="*/ 809698 h 3099950"/>
                <a:gd name="connsiteX17" fmla="*/ 6298446 w 6975521"/>
                <a:gd name="connsiteY17" fmla="*/ 900440 h 3099950"/>
                <a:gd name="connsiteX18" fmla="*/ 6975521 w 6975521"/>
                <a:gd name="connsiteY18" fmla="*/ 1870681 h 3099950"/>
                <a:gd name="connsiteX19" fmla="*/ 5230483 w 6975521"/>
                <a:gd name="connsiteY19" fmla="*/ 1870681 h 3099950"/>
                <a:gd name="connsiteX20" fmla="*/ 0 w 6975521"/>
                <a:gd name="connsiteY20" fmla="*/ 3099950 h 3099950"/>
                <a:gd name="connsiteX21" fmla="*/ 3590147 w 6975521"/>
                <a:gd name="connsiteY21" fmla="*/ 34901 h 3099950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5230483 w 7864982"/>
                <a:gd name="connsiteY19" fmla="*/ 1870681 h 3100965"/>
                <a:gd name="connsiteX20" fmla="*/ 0 w 7864982"/>
                <a:gd name="connsiteY20" fmla="*/ 3099950 h 3100965"/>
                <a:gd name="connsiteX21" fmla="*/ 3590147 w 7864982"/>
                <a:gd name="connsiteY21" fmla="*/ 34901 h 3100965"/>
                <a:gd name="connsiteX0" fmla="*/ 3590147 w 7864982"/>
                <a:gd name="connsiteY0" fmla="*/ 34901 h 3100965"/>
                <a:gd name="connsiteX1" fmla="*/ 3666928 w 7864982"/>
                <a:gd name="connsiteY1" fmla="*/ 0 h 3100965"/>
                <a:gd name="connsiteX2" fmla="*/ 3771631 w 7864982"/>
                <a:gd name="connsiteY2" fmla="*/ 62822 h 3100965"/>
                <a:gd name="connsiteX3" fmla="*/ 3974055 w 7864982"/>
                <a:gd name="connsiteY3" fmla="*/ 104703 h 3100965"/>
                <a:gd name="connsiteX4" fmla="*/ 4211380 w 7864982"/>
                <a:gd name="connsiteY4" fmla="*/ 90742 h 3100965"/>
                <a:gd name="connsiteX5" fmla="*/ 4267222 w 7864982"/>
                <a:gd name="connsiteY5" fmla="*/ 146584 h 3100965"/>
                <a:gd name="connsiteX6" fmla="*/ 4518507 w 7864982"/>
                <a:gd name="connsiteY6" fmla="*/ 132623 h 3100965"/>
                <a:gd name="connsiteX7" fmla="*/ 4630190 w 7864982"/>
                <a:gd name="connsiteY7" fmla="*/ 13961 h 3100965"/>
                <a:gd name="connsiteX8" fmla="*/ 4888455 w 7864982"/>
                <a:gd name="connsiteY8" fmla="*/ 62822 h 3100965"/>
                <a:gd name="connsiteX9" fmla="*/ 4937316 w 7864982"/>
                <a:gd name="connsiteY9" fmla="*/ 90742 h 3100965"/>
                <a:gd name="connsiteX10" fmla="*/ 5035038 w 7864982"/>
                <a:gd name="connsiteY10" fmla="*/ 160544 h 3100965"/>
                <a:gd name="connsiteX11" fmla="*/ 5223503 w 7864982"/>
                <a:gd name="connsiteY11" fmla="*/ 362968 h 3100965"/>
                <a:gd name="connsiteX12" fmla="*/ 5286324 w 7864982"/>
                <a:gd name="connsiteY12" fmla="*/ 321087 h 3100965"/>
                <a:gd name="connsiteX13" fmla="*/ 5342165 w 7864982"/>
                <a:gd name="connsiteY13" fmla="*/ 446730 h 3100965"/>
                <a:gd name="connsiteX14" fmla="*/ 5740034 w 7864982"/>
                <a:gd name="connsiteY14" fmla="*/ 656135 h 3100965"/>
                <a:gd name="connsiteX15" fmla="*/ 6005280 w 7864982"/>
                <a:gd name="connsiteY15" fmla="*/ 691036 h 3100965"/>
                <a:gd name="connsiteX16" fmla="*/ 6151863 w 7864982"/>
                <a:gd name="connsiteY16" fmla="*/ 809698 h 3100965"/>
                <a:gd name="connsiteX17" fmla="*/ 6298446 w 7864982"/>
                <a:gd name="connsiteY17" fmla="*/ 900440 h 3100965"/>
                <a:gd name="connsiteX18" fmla="*/ 7864982 w 7864982"/>
                <a:gd name="connsiteY18" fmla="*/ 3100965 h 3100965"/>
                <a:gd name="connsiteX19" fmla="*/ 0 w 7864982"/>
                <a:gd name="connsiteY19" fmla="*/ 3099950 h 3100965"/>
                <a:gd name="connsiteX20" fmla="*/ 3590147 w 7864982"/>
                <a:gd name="connsiteY20" fmla="*/ 34901 h 3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864982" h="3100965">
                  <a:moveTo>
                    <a:pt x="3590147" y="34901"/>
                  </a:moveTo>
                  <a:lnTo>
                    <a:pt x="3666928" y="0"/>
                  </a:lnTo>
                  <a:lnTo>
                    <a:pt x="3771631" y="62822"/>
                  </a:lnTo>
                  <a:lnTo>
                    <a:pt x="3974055" y="104703"/>
                  </a:lnTo>
                  <a:lnTo>
                    <a:pt x="4211380" y="90742"/>
                  </a:lnTo>
                  <a:lnTo>
                    <a:pt x="4267222" y="146584"/>
                  </a:lnTo>
                  <a:lnTo>
                    <a:pt x="4518507" y="132623"/>
                  </a:lnTo>
                  <a:lnTo>
                    <a:pt x="4630190" y="13961"/>
                  </a:lnTo>
                  <a:lnTo>
                    <a:pt x="4888455" y="62822"/>
                  </a:lnTo>
                  <a:lnTo>
                    <a:pt x="4937316" y="90742"/>
                  </a:lnTo>
                  <a:lnTo>
                    <a:pt x="5035038" y="160544"/>
                  </a:lnTo>
                  <a:lnTo>
                    <a:pt x="5223503" y="362968"/>
                  </a:lnTo>
                  <a:lnTo>
                    <a:pt x="5286324" y="321087"/>
                  </a:lnTo>
                  <a:lnTo>
                    <a:pt x="5342165" y="446730"/>
                  </a:lnTo>
                  <a:lnTo>
                    <a:pt x="5740034" y="656135"/>
                  </a:lnTo>
                  <a:lnTo>
                    <a:pt x="6005280" y="691036"/>
                  </a:lnTo>
                  <a:lnTo>
                    <a:pt x="6151863" y="809698"/>
                  </a:lnTo>
                  <a:lnTo>
                    <a:pt x="6298446" y="900440"/>
                  </a:lnTo>
                  <a:lnTo>
                    <a:pt x="7864982" y="3100965"/>
                  </a:lnTo>
                  <a:lnTo>
                    <a:pt x="0" y="3099950"/>
                  </a:lnTo>
                  <a:lnTo>
                    <a:pt x="3590147" y="34901"/>
                  </a:lnTo>
                  <a:close/>
                </a:path>
              </a:pathLst>
            </a:custGeom>
            <a:solidFill>
              <a:srgbClr val="93CEE6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mountain-2">
              <a:extLst>
                <a:ext uri="{FF2B5EF4-FFF2-40B4-BE49-F238E27FC236}">
                  <a16:creationId xmlns:a16="http://schemas.microsoft.com/office/drawing/2014/main" id="{5EA658D5-3267-47C9-AB8F-F02F5F2E4962}"/>
                </a:ext>
              </a:extLst>
            </p:cNvPr>
            <p:cNvSpPr/>
            <p:nvPr/>
          </p:nvSpPr>
          <p:spPr>
            <a:xfrm>
              <a:off x="-8313" y="-18402"/>
              <a:ext cx="6304750" cy="5161062"/>
            </a:xfrm>
            <a:custGeom>
              <a:avLst/>
              <a:gdLst>
                <a:gd name="connsiteX0" fmla="*/ 1514693 w 5270015"/>
                <a:gd name="connsiteY0" fmla="*/ 0 h 3196910"/>
                <a:gd name="connsiteX1" fmla="*/ 1570534 w 5270015"/>
                <a:gd name="connsiteY1" fmla="*/ 83762 h 3196910"/>
                <a:gd name="connsiteX2" fmla="*/ 1654296 w 5270015"/>
                <a:gd name="connsiteY2" fmla="*/ 139603 h 3196910"/>
                <a:gd name="connsiteX3" fmla="*/ 1738058 w 5270015"/>
                <a:gd name="connsiteY3" fmla="*/ 188465 h 3196910"/>
                <a:gd name="connsiteX4" fmla="*/ 1724097 w 5270015"/>
                <a:gd name="connsiteY4" fmla="*/ 244306 h 3196910"/>
                <a:gd name="connsiteX5" fmla="*/ 1793899 w 5270015"/>
                <a:gd name="connsiteY5" fmla="*/ 272226 h 3196910"/>
                <a:gd name="connsiteX6" fmla="*/ 1856720 w 5270015"/>
                <a:gd name="connsiteY6" fmla="*/ 355988 h 3196910"/>
                <a:gd name="connsiteX7" fmla="*/ 1933502 w 5270015"/>
                <a:gd name="connsiteY7" fmla="*/ 446730 h 3196910"/>
                <a:gd name="connsiteX8" fmla="*/ 2024244 w 5270015"/>
                <a:gd name="connsiteY8" fmla="*/ 474651 h 3196910"/>
                <a:gd name="connsiteX9" fmla="*/ 2080085 w 5270015"/>
                <a:gd name="connsiteY9" fmla="*/ 537472 h 3196910"/>
                <a:gd name="connsiteX10" fmla="*/ 2163847 w 5270015"/>
                <a:gd name="connsiteY10" fmla="*/ 593313 h 3196910"/>
                <a:gd name="connsiteX11" fmla="*/ 2240629 w 5270015"/>
                <a:gd name="connsiteY11" fmla="*/ 656135 h 3196910"/>
                <a:gd name="connsiteX12" fmla="*/ 2282510 w 5270015"/>
                <a:gd name="connsiteY12" fmla="*/ 691036 h 3196910"/>
                <a:gd name="connsiteX13" fmla="*/ 2526815 w 5270015"/>
                <a:gd name="connsiteY13" fmla="*/ 970242 h 3196910"/>
                <a:gd name="connsiteX14" fmla="*/ 2792061 w 5270015"/>
                <a:gd name="connsiteY14" fmla="*/ 1158706 h 3196910"/>
                <a:gd name="connsiteX15" fmla="*/ 3008445 w 5270015"/>
                <a:gd name="connsiteY15" fmla="*/ 1102865 h 3196910"/>
                <a:gd name="connsiteX16" fmla="*/ 3099187 w 5270015"/>
                <a:gd name="connsiteY16" fmla="*/ 1172666 h 3196910"/>
                <a:gd name="connsiteX17" fmla="*/ 3196910 w 5270015"/>
                <a:gd name="connsiteY17" fmla="*/ 1333210 h 3196910"/>
                <a:gd name="connsiteX18" fmla="*/ 3266711 w 5270015"/>
                <a:gd name="connsiteY18" fmla="*/ 1444892 h 3196910"/>
                <a:gd name="connsiteX19" fmla="*/ 3392354 w 5270015"/>
                <a:gd name="connsiteY19" fmla="*/ 1556574 h 3196910"/>
                <a:gd name="connsiteX20" fmla="*/ 3483096 w 5270015"/>
                <a:gd name="connsiteY20" fmla="*/ 1598455 h 3196910"/>
                <a:gd name="connsiteX21" fmla="*/ 3538937 w 5270015"/>
                <a:gd name="connsiteY21" fmla="*/ 1724098 h 3196910"/>
                <a:gd name="connsiteX22" fmla="*/ 3629679 w 5270015"/>
                <a:gd name="connsiteY22" fmla="*/ 1877661 h 3196910"/>
                <a:gd name="connsiteX23" fmla="*/ 3692500 w 5270015"/>
                <a:gd name="connsiteY23" fmla="*/ 1982364 h 3196910"/>
                <a:gd name="connsiteX24" fmla="*/ 3804183 w 5270015"/>
                <a:gd name="connsiteY24" fmla="*/ 1947463 h 3196910"/>
                <a:gd name="connsiteX25" fmla="*/ 3873984 w 5270015"/>
                <a:gd name="connsiteY25" fmla="*/ 1996324 h 3196910"/>
                <a:gd name="connsiteX26" fmla="*/ 3978687 w 5270015"/>
                <a:gd name="connsiteY26" fmla="*/ 2038205 h 3196910"/>
                <a:gd name="connsiteX27" fmla="*/ 4041508 w 5270015"/>
                <a:gd name="connsiteY27" fmla="*/ 2128947 h 3196910"/>
                <a:gd name="connsiteX28" fmla="*/ 4062448 w 5270015"/>
                <a:gd name="connsiteY28" fmla="*/ 2142907 h 3196910"/>
                <a:gd name="connsiteX29" fmla="*/ 4097349 w 5270015"/>
                <a:gd name="connsiteY29" fmla="*/ 2380232 h 3196910"/>
                <a:gd name="connsiteX30" fmla="*/ 4355615 w 5270015"/>
                <a:gd name="connsiteY30" fmla="*/ 2415133 h 3196910"/>
                <a:gd name="connsiteX31" fmla="*/ 4578980 w 5270015"/>
                <a:gd name="connsiteY31" fmla="*/ 2477955 h 3196910"/>
                <a:gd name="connsiteX32" fmla="*/ 4669722 w 5270015"/>
                <a:gd name="connsiteY32" fmla="*/ 2554736 h 3196910"/>
                <a:gd name="connsiteX33" fmla="*/ 4816305 w 5270015"/>
                <a:gd name="connsiteY33" fmla="*/ 2638498 h 3196910"/>
                <a:gd name="connsiteX34" fmla="*/ 4893087 w 5270015"/>
                <a:gd name="connsiteY34" fmla="*/ 2561716 h 3196910"/>
                <a:gd name="connsiteX35" fmla="*/ 4997789 w 5270015"/>
                <a:gd name="connsiteY35" fmla="*/ 2512855 h 3196910"/>
                <a:gd name="connsiteX36" fmla="*/ 5088531 w 5270015"/>
                <a:gd name="connsiteY36" fmla="*/ 2575677 h 3196910"/>
                <a:gd name="connsiteX37" fmla="*/ 5130412 w 5270015"/>
                <a:gd name="connsiteY37" fmla="*/ 2645478 h 3196910"/>
                <a:gd name="connsiteX38" fmla="*/ 5270015 w 5270015"/>
                <a:gd name="connsiteY38" fmla="*/ 3196910 h 3196910"/>
                <a:gd name="connsiteX39" fmla="*/ 6980 w 5270015"/>
                <a:gd name="connsiteY39" fmla="*/ 3162010 h 3196910"/>
                <a:gd name="connsiteX40" fmla="*/ 0 w 5270015"/>
                <a:gd name="connsiteY40" fmla="*/ 20941 h 3196910"/>
                <a:gd name="connsiteX41" fmla="*/ 1514693 w 5270015"/>
                <a:gd name="connsiteY41" fmla="*/ 0 h 3196910"/>
                <a:gd name="connsiteX0" fmla="*/ 1516533 w 5271855"/>
                <a:gd name="connsiteY0" fmla="*/ 0 h 4849554"/>
                <a:gd name="connsiteX1" fmla="*/ 1572374 w 5271855"/>
                <a:gd name="connsiteY1" fmla="*/ 83762 h 4849554"/>
                <a:gd name="connsiteX2" fmla="*/ 1656136 w 5271855"/>
                <a:gd name="connsiteY2" fmla="*/ 139603 h 4849554"/>
                <a:gd name="connsiteX3" fmla="*/ 1739898 w 5271855"/>
                <a:gd name="connsiteY3" fmla="*/ 188465 h 4849554"/>
                <a:gd name="connsiteX4" fmla="*/ 1725937 w 5271855"/>
                <a:gd name="connsiteY4" fmla="*/ 244306 h 4849554"/>
                <a:gd name="connsiteX5" fmla="*/ 1795739 w 5271855"/>
                <a:gd name="connsiteY5" fmla="*/ 272226 h 4849554"/>
                <a:gd name="connsiteX6" fmla="*/ 1858560 w 5271855"/>
                <a:gd name="connsiteY6" fmla="*/ 355988 h 4849554"/>
                <a:gd name="connsiteX7" fmla="*/ 1935342 w 5271855"/>
                <a:gd name="connsiteY7" fmla="*/ 446730 h 4849554"/>
                <a:gd name="connsiteX8" fmla="*/ 2026084 w 5271855"/>
                <a:gd name="connsiteY8" fmla="*/ 474651 h 4849554"/>
                <a:gd name="connsiteX9" fmla="*/ 2081925 w 5271855"/>
                <a:gd name="connsiteY9" fmla="*/ 537472 h 4849554"/>
                <a:gd name="connsiteX10" fmla="*/ 2165687 w 5271855"/>
                <a:gd name="connsiteY10" fmla="*/ 593313 h 4849554"/>
                <a:gd name="connsiteX11" fmla="*/ 2242469 w 5271855"/>
                <a:gd name="connsiteY11" fmla="*/ 656135 h 4849554"/>
                <a:gd name="connsiteX12" fmla="*/ 2284350 w 5271855"/>
                <a:gd name="connsiteY12" fmla="*/ 691036 h 4849554"/>
                <a:gd name="connsiteX13" fmla="*/ 2528655 w 5271855"/>
                <a:gd name="connsiteY13" fmla="*/ 970242 h 4849554"/>
                <a:gd name="connsiteX14" fmla="*/ 2793901 w 5271855"/>
                <a:gd name="connsiteY14" fmla="*/ 1158706 h 4849554"/>
                <a:gd name="connsiteX15" fmla="*/ 3010285 w 5271855"/>
                <a:gd name="connsiteY15" fmla="*/ 1102865 h 4849554"/>
                <a:gd name="connsiteX16" fmla="*/ 3101027 w 5271855"/>
                <a:gd name="connsiteY16" fmla="*/ 1172666 h 4849554"/>
                <a:gd name="connsiteX17" fmla="*/ 3198750 w 5271855"/>
                <a:gd name="connsiteY17" fmla="*/ 1333210 h 4849554"/>
                <a:gd name="connsiteX18" fmla="*/ 3268551 w 5271855"/>
                <a:gd name="connsiteY18" fmla="*/ 1444892 h 4849554"/>
                <a:gd name="connsiteX19" fmla="*/ 3394194 w 5271855"/>
                <a:gd name="connsiteY19" fmla="*/ 1556574 h 4849554"/>
                <a:gd name="connsiteX20" fmla="*/ 3484936 w 5271855"/>
                <a:gd name="connsiteY20" fmla="*/ 1598455 h 4849554"/>
                <a:gd name="connsiteX21" fmla="*/ 3540777 w 5271855"/>
                <a:gd name="connsiteY21" fmla="*/ 1724098 h 4849554"/>
                <a:gd name="connsiteX22" fmla="*/ 3631519 w 5271855"/>
                <a:gd name="connsiteY22" fmla="*/ 1877661 h 4849554"/>
                <a:gd name="connsiteX23" fmla="*/ 3694340 w 5271855"/>
                <a:gd name="connsiteY23" fmla="*/ 1982364 h 4849554"/>
                <a:gd name="connsiteX24" fmla="*/ 3806023 w 5271855"/>
                <a:gd name="connsiteY24" fmla="*/ 1947463 h 4849554"/>
                <a:gd name="connsiteX25" fmla="*/ 3875824 w 5271855"/>
                <a:gd name="connsiteY25" fmla="*/ 1996324 h 4849554"/>
                <a:gd name="connsiteX26" fmla="*/ 3980527 w 5271855"/>
                <a:gd name="connsiteY26" fmla="*/ 2038205 h 4849554"/>
                <a:gd name="connsiteX27" fmla="*/ 4043348 w 5271855"/>
                <a:gd name="connsiteY27" fmla="*/ 2128947 h 4849554"/>
                <a:gd name="connsiteX28" fmla="*/ 4064288 w 5271855"/>
                <a:gd name="connsiteY28" fmla="*/ 2142907 h 4849554"/>
                <a:gd name="connsiteX29" fmla="*/ 4099189 w 5271855"/>
                <a:gd name="connsiteY29" fmla="*/ 2380232 h 4849554"/>
                <a:gd name="connsiteX30" fmla="*/ 4357455 w 5271855"/>
                <a:gd name="connsiteY30" fmla="*/ 2415133 h 4849554"/>
                <a:gd name="connsiteX31" fmla="*/ 4580820 w 5271855"/>
                <a:gd name="connsiteY31" fmla="*/ 2477955 h 4849554"/>
                <a:gd name="connsiteX32" fmla="*/ 4671562 w 5271855"/>
                <a:gd name="connsiteY32" fmla="*/ 2554736 h 4849554"/>
                <a:gd name="connsiteX33" fmla="*/ 4818145 w 5271855"/>
                <a:gd name="connsiteY33" fmla="*/ 2638498 h 4849554"/>
                <a:gd name="connsiteX34" fmla="*/ 4894927 w 5271855"/>
                <a:gd name="connsiteY34" fmla="*/ 2561716 h 4849554"/>
                <a:gd name="connsiteX35" fmla="*/ 4999629 w 5271855"/>
                <a:gd name="connsiteY35" fmla="*/ 2512855 h 4849554"/>
                <a:gd name="connsiteX36" fmla="*/ 5090371 w 5271855"/>
                <a:gd name="connsiteY36" fmla="*/ 2575677 h 4849554"/>
                <a:gd name="connsiteX37" fmla="*/ 5132252 w 5271855"/>
                <a:gd name="connsiteY37" fmla="*/ 2645478 h 4849554"/>
                <a:gd name="connsiteX38" fmla="*/ 5271855 w 5271855"/>
                <a:gd name="connsiteY38" fmla="*/ 3196910 h 4849554"/>
                <a:gd name="connsiteX39" fmla="*/ 551 w 5271855"/>
                <a:gd name="connsiteY39" fmla="*/ 4849494 h 4849554"/>
                <a:gd name="connsiteX40" fmla="*/ 1840 w 5271855"/>
                <a:gd name="connsiteY40" fmla="*/ 20941 h 4849554"/>
                <a:gd name="connsiteX41" fmla="*/ 1516533 w 5271855"/>
                <a:gd name="connsiteY41" fmla="*/ 0 h 4849554"/>
                <a:gd name="connsiteX0" fmla="*/ 1516533 w 5619149"/>
                <a:gd name="connsiteY0" fmla="*/ 0 h 4849494"/>
                <a:gd name="connsiteX1" fmla="*/ 1572374 w 5619149"/>
                <a:gd name="connsiteY1" fmla="*/ 83762 h 4849494"/>
                <a:gd name="connsiteX2" fmla="*/ 1656136 w 5619149"/>
                <a:gd name="connsiteY2" fmla="*/ 139603 h 4849494"/>
                <a:gd name="connsiteX3" fmla="*/ 1739898 w 5619149"/>
                <a:gd name="connsiteY3" fmla="*/ 188465 h 4849494"/>
                <a:gd name="connsiteX4" fmla="*/ 1725937 w 5619149"/>
                <a:gd name="connsiteY4" fmla="*/ 244306 h 4849494"/>
                <a:gd name="connsiteX5" fmla="*/ 1795739 w 5619149"/>
                <a:gd name="connsiteY5" fmla="*/ 272226 h 4849494"/>
                <a:gd name="connsiteX6" fmla="*/ 1858560 w 5619149"/>
                <a:gd name="connsiteY6" fmla="*/ 355988 h 4849494"/>
                <a:gd name="connsiteX7" fmla="*/ 1935342 w 5619149"/>
                <a:gd name="connsiteY7" fmla="*/ 446730 h 4849494"/>
                <a:gd name="connsiteX8" fmla="*/ 2026084 w 5619149"/>
                <a:gd name="connsiteY8" fmla="*/ 474651 h 4849494"/>
                <a:gd name="connsiteX9" fmla="*/ 2081925 w 5619149"/>
                <a:gd name="connsiteY9" fmla="*/ 537472 h 4849494"/>
                <a:gd name="connsiteX10" fmla="*/ 2165687 w 5619149"/>
                <a:gd name="connsiteY10" fmla="*/ 593313 h 4849494"/>
                <a:gd name="connsiteX11" fmla="*/ 2242469 w 5619149"/>
                <a:gd name="connsiteY11" fmla="*/ 656135 h 4849494"/>
                <a:gd name="connsiteX12" fmla="*/ 2284350 w 5619149"/>
                <a:gd name="connsiteY12" fmla="*/ 691036 h 4849494"/>
                <a:gd name="connsiteX13" fmla="*/ 2528655 w 5619149"/>
                <a:gd name="connsiteY13" fmla="*/ 970242 h 4849494"/>
                <a:gd name="connsiteX14" fmla="*/ 2793901 w 5619149"/>
                <a:gd name="connsiteY14" fmla="*/ 1158706 h 4849494"/>
                <a:gd name="connsiteX15" fmla="*/ 3010285 w 5619149"/>
                <a:gd name="connsiteY15" fmla="*/ 1102865 h 4849494"/>
                <a:gd name="connsiteX16" fmla="*/ 3101027 w 5619149"/>
                <a:gd name="connsiteY16" fmla="*/ 1172666 h 4849494"/>
                <a:gd name="connsiteX17" fmla="*/ 3198750 w 5619149"/>
                <a:gd name="connsiteY17" fmla="*/ 1333210 h 4849494"/>
                <a:gd name="connsiteX18" fmla="*/ 3268551 w 5619149"/>
                <a:gd name="connsiteY18" fmla="*/ 1444892 h 4849494"/>
                <a:gd name="connsiteX19" fmla="*/ 3394194 w 5619149"/>
                <a:gd name="connsiteY19" fmla="*/ 1556574 h 4849494"/>
                <a:gd name="connsiteX20" fmla="*/ 3484936 w 5619149"/>
                <a:gd name="connsiteY20" fmla="*/ 1598455 h 4849494"/>
                <a:gd name="connsiteX21" fmla="*/ 3540777 w 5619149"/>
                <a:gd name="connsiteY21" fmla="*/ 1724098 h 4849494"/>
                <a:gd name="connsiteX22" fmla="*/ 3631519 w 5619149"/>
                <a:gd name="connsiteY22" fmla="*/ 1877661 h 4849494"/>
                <a:gd name="connsiteX23" fmla="*/ 3694340 w 5619149"/>
                <a:gd name="connsiteY23" fmla="*/ 1982364 h 4849494"/>
                <a:gd name="connsiteX24" fmla="*/ 3806023 w 5619149"/>
                <a:gd name="connsiteY24" fmla="*/ 1947463 h 4849494"/>
                <a:gd name="connsiteX25" fmla="*/ 3875824 w 5619149"/>
                <a:gd name="connsiteY25" fmla="*/ 1996324 h 4849494"/>
                <a:gd name="connsiteX26" fmla="*/ 3980527 w 5619149"/>
                <a:gd name="connsiteY26" fmla="*/ 2038205 h 4849494"/>
                <a:gd name="connsiteX27" fmla="*/ 4043348 w 5619149"/>
                <a:gd name="connsiteY27" fmla="*/ 2128947 h 4849494"/>
                <a:gd name="connsiteX28" fmla="*/ 4064288 w 5619149"/>
                <a:gd name="connsiteY28" fmla="*/ 2142907 h 4849494"/>
                <a:gd name="connsiteX29" fmla="*/ 4099189 w 5619149"/>
                <a:gd name="connsiteY29" fmla="*/ 2380232 h 4849494"/>
                <a:gd name="connsiteX30" fmla="*/ 4357455 w 5619149"/>
                <a:gd name="connsiteY30" fmla="*/ 2415133 h 4849494"/>
                <a:gd name="connsiteX31" fmla="*/ 4580820 w 5619149"/>
                <a:gd name="connsiteY31" fmla="*/ 2477955 h 4849494"/>
                <a:gd name="connsiteX32" fmla="*/ 4671562 w 5619149"/>
                <a:gd name="connsiteY32" fmla="*/ 2554736 h 4849494"/>
                <a:gd name="connsiteX33" fmla="*/ 4818145 w 5619149"/>
                <a:gd name="connsiteY33" fmla="*/ 2638498 h 4849494"/>
                <a:gd name="connsiteX34" fmla="*/ 4894927 w 5619149"/>
                <a:gd name="connsiteY34" fmla="*/ 2561716 h 4849494"/>
                <a:gd name="connsiteX35" fmla="*/ 4999629 w 5619149"/>
                <a:gd name="connsiteY35" fmla="*/ 2512855 h 4849494"/>
                <a:gd name="connsiteX36" fmla="*/ 5090371 w 5619149"/>
                <a:gd name="connsiteY36" fmla="*/ 2575677 h 4849494"/>
                <a:gd name="connsiteX37" fmla="*/ 5132252 w 5619149"/>
                <a:gd name="connsiteY37" fmla="*/ 2645478 h 4849494"/>
                <a:gd name="connsiteX38" fmla="*/ 5619149 w 5619149"/>
                <a:gd name="connsiteY38" fmla="*/ 4817892 h 4849494"/>
                <a:gd name="connsiteX39" fmla="*/ 551 w 5619149"/>
                <a:gd name="connsiteY39" fmla="*/ 4849494 h 4849494"/>
                <a:gd name="connsiteX40" fmla="*/ 1840 w 5619149"/>
                <a:gd name="connsiteY40" fmla="*/ 20941 h 4849494"/>
                <a:gd name="connsiteX41" fmla="*/ 1516533 w 5619149"/>
                <a:gd name="connsiteY41" fmla="*/ 0 h 4849494"/>
                <a:gd name="connsiteX0" fmla="*/ 1516533 w 5132252"/>
                <a:gd name="connsiteY0" fmla="*/ 0 h 4849494"/>
                <a:gd name="connsiteX1" fmla="*/ 1572374 w 5132252"/>
                <a:gd name="connsiteY1" fmla="*/ 83762 h 4849494"/>
                <a:gd name="connsiteX2" fmla="*/ 1656136 w 5132252"/>
                <a:gd name="connsiteY2" fmla="*/ 139603 h 4849494"/>
                <a:gd name="connsiteX3" fmla="*/ 1739898 w 5132252"/>
                <a:gd name="connsiteY3" fmla="*/ 188465 h 4849494"/>
                <a:gd name="connsiteX4" fmla="*/ 1725937 w 5132252"/>
                <a:gd name="connsiteY4" fmla="*/ 244306 h 4849494"/>
                <a:gd name="connsiteX5" fmla="*/ 1795739 w 5132252"/>
                <a:gd name="connsiteY5" fmla="*/ 272226 h 4849494"/>
                <a:gd name="connsiteX6" fmla="*/ 1858560 w 5132252"/>
                <a:gd name="connsiteY6" fmla="*/ 355988 h 4849494"/>
                <a:gd name="connsiteX7" fmla="*/ 1935342 w 5132252"/>
                <a:gd name="connsiteY7" fmla="*/ 446730 h 4849494"/>
                <a:gd name="connsiteX8" fmla="*/ 2026084 w 5132252"/>
                <a:gd name="connsiteY8" fmla="*/ 474651 h 4849494"/>
                <a:gd name="connsiteX9" fmla="*/ 2081925 w 5132252"/>
                <a:gd name="connsiteY9" fmla="*/ 537472 h 4849494"/>
                <a:gd name="connsiteX10" fmla="*/ 2165687 w 5132252"/>
                <a:gd name="connsiteY10" fmla="*/ 593313 h 4849494"/>
                <a:gd name="connsiteX11" fmla="*/ 2242469 w 5132252"/>
                <a:gd name="connsiteY11" fmla="*/ 656135 h 4849494"/>
                <a:gd name="connsiteX12" fmla="*/ 2284350 w 5132252"/>
                <a:gd name="connsiteY12" fmla="*/ 691036 h 4849494"/>
                <a:gd name="connsiteX13" fmla="*/ 2528655 w 5132252"/>
                <a:gd name="connsiteY13" fmla="*/ 970242 h 4849494"/>
                <a:gd name="connsiteX14" fmla="*/ 2793901 w 5132252"/>
                <a:gd name="connsiteY14" fmla="*/ 1158706 h 4849494"/>
                <a:gd name="connsiteX15" fmla="*/ 3010285 w 5132252"/>
                <a:gd name="connsiteY15" fmla="*/ 1102865 h 4849494"/>
                <a:gd name="connsiteX16" fmla="*/ 3101027 w 5132252"/>
                <a:gd name="connsiteY16" fmla="*/ 1172666 h 4849494"/>
                <a:gd name="connsiteX17" fmla="*/ 3198750 w 5132252"/>
                <a:gd name="connsiteY17" fmla="*/ 1333210 h 4849494"/>
                <a:gd name="connsiteX18" fmla="*/ 3268551 w 5132252"/>
                <a:gd name="connsiteY18" fmla="*/ 1444892 h 4849494"/>
                <a:gd name="connsiteX19" fmla="*/ 3394194 w 5132252"/>
                <a:gd name="connsiteY19" fmla="*/ 1556574 h 4849494"/>
                <a:gd name="connsiteX20" fmla="*/ 3484936 w 5132252"/>
                <a:gd name="connsiteY20" fmla="*/ 1598455 h 4849494"/>
                <a:gd name="connsiteX21" fmla="*/ 3540777 w 5132252"/>
                <a:gd name="connsiteY21" fmla="*/ 1724098 h 4849494"/>
                <a:gd name="connsiteX22" fmla="*/ 3631519 w 5132252"/>
                <a:gd name="connsiteY22" fmla="*/ 1877661 h 4849494"/>
                <a:gd name="connsiteX23" fmla="*/ 3694340 w 5132252"/>
                <a:gd name="connsiteY23" fmla="*/ 1982364 h 4849494"/>
                <a:gd name="connsiteX24" fmla="*/ 3806023 w 5132252"/>
                <a:gd name="connsiteY24" fmla="*/ 1947463 h 4849494"/>
                <a:gd name="connsiteX25" fmla="*/ 3875824 w 5132252"/>
                <a:gd name="connsiteY25" fmla="*/ 1996324 h 4849494"/>
                <a:gd name="connsiteX26" fmla="*/ 3980527 w 5132252"/>
                <a:gd name="connsiteY26" fmla="*/ 2038205 h 4849494"/>
                <a:gd name="connsiteX27" fmla="*/ 4043348 w 5132252"/>
                <a:gd name="connsiteY27" fmla="*/ 2128947 h 4849494"/>
                <a:gd name="connsiteX28" fmla="*/ 4064288 w 5132252"/>
                <a:gd name="connsiteY28" fmla="*/ 2142907 h 4849494"/>
                <a:gd name="connsiteX29" fmla="*/ 4099189 w 5132252"/>
                <a:gd name="connsiteY29" fmla="*/ 2380232 h 4849494"/>
                <a:gd name="connsiteX30" fmla="*/ 4357455 w 5132252"/>
                <a:gd name="connsiteY30" fmla="*/ 2415133 h 4849494"/>
                <a:gd name="connsiteX31" fmla="*/ 4580820 w 5132252"/>
                <a:gd name="connsiteY31" fmla="*/ 2477955 h 4849494"/>
                <a:gd name="connsiteX32" fmla="*/ 4671562 w 5132252"/>
                <a:gd name="connsiteY32" fmla="*/ 2554736 h 4849494"/>
                <a:gd name="connsiteX33" fmla="*/ 4818145 w 5132252"/>
                <a:gd name="connsiteY33" fmla="*/ 2638498 h 4849494"/>
                <a:gd name="connsiteX34" fmla="*/ 4894927 w 5132252"/>
                <a:gd name="connsiteY34" fmla="*/ 2561716 h 4849494"/>
                <a:gd name="connsiteX35" fmla="*/ 4999629 w 5132252"/>
                <a:gd name="connsiteY35" fmla="*/ 2512855 h 4849494"/>
                <a:gd name="connsiteX36" fmla="*/ 5090371 w 5132252"/>
                <a:gd name="connsiteY36" fmla="*/ 2575677 h 4849494"/>
                <a:gd name="connsiteX37" fmla="*/ 5132252 w 5132252"/>
                <a:gd name="connsiteY37" fmla="*/ 2645478 h 4849494"/>
                <a:gd name="connsiteX38" fmla="*/ 551 w 5132252"/>
                <a:gd name="connsiteY38" fmla="*/ 4849494 h 4849494"/>
                <a:gd name="connsiteX39" fmla="*/ 1840 w 5132252"/>
                <a:gd name="connsiteY39" fmla="*/ 20941 h 4849494"/>
                <a:gd name="connsiteX40" fmla="*/ 1516533 w 5132252"/>
                <a:gd name="connsiteY40" fmla="*/ 0 h 4849494"/>
                <a:gd name="connsiteX0" fmla="*/ 1516533 w 6265093"/>
                <a:gd name="connsiteY0" fmla="*/ 0 h 4849494"/>
                <a:gd name="connsiteX1" fmla="*/ 1572374 w 6265093"/>
                <a:gd name="connsiteY1" fmla="*/ 83762 h 4849494"/>
                <a:gd name="connsiteX2" fmla="*/ 1656136 w 6265093"/>
                <a:gd name="connsiteY2" fmla="*/ 139603 h 4849494"/>
                <a:gd name="connsiteX3" fmla="*/ 1739898 w 6265093"/>
                <a:gd name="connsiteY3" fmla="*/ 188465 h 4849494"/>
                <a:gd name="connsiteX4" fmla="*/ 1725937 w 6265093"/>
                <a:gd name="connsiteY4" fmla="*/ 244306 h 4849494"/>
                <a:gd name="connsiteX5" fmla="*/ 1795739 w 6265093"/>
                <a:gd name="connsiteY5" fmla="*/ 272226 h 4849494"/>
                <a:gd name="connsiteX6" fmla="*/ 1858560 w 6265093"/>
                <a:gd name="connsiteY6" fmla="*/ 355988 h 4849494"/>
                <a:gd name="connsiteX7" fmla="*/ 1935342 w 6265093"/>
                <a:gd name="connsiteY7" fmla="*/ 446730 h 4849494"/>
                <a:gd name="connsiteX8" fmla="*/ 2026084 w 6265093"/>
                <a:gd name="connsiteY8" fmla="*/ 474651 h 4849494"/>
                <a:gd name="connsiteX9" fmla="*/ 2081925 w 6265093"/>
                <a:gd name="connsiteY9" fmla="*/ 537472 h 4849494"/>
                <a:gd name="connsiteX10" fmla="*/ 2165687 w 6265093"/>
                <a:gd name="connsiteY10" fmla="*/ 593313 h 4849494"/>
                <a:gd name="connsiteX11" fmla="*/ 2242469 w 6265093"/>
                <a:gd name="connsiteY11" fmla="*/ 656135 h 4849494"/>
                <a:gd name="connsiteX12" fmla="*/ 2284350 w 6265093"/>
                <a:gd name="connsiteY12" fmla="*/ 691036 h 4849494"/>
                <a:gd name="connsiteX13" fmla="*/ 2528655 w 6265093"/>
                <a:gd name="connsiteY13" fmla="*/ 970242 h 4849494"/>
                <a:gd name="connsiteX14" fmla="*/ 2793901 w 6265093"/>
                <a:gd name="connsiteY14" fmla="*/ 1158706 h 4849494"/>
                <a:gd name="connsiteX15" fmla="*/ 3010285 w 6265093"/>
                <a:gd name="connsiteY15" fmla="*/ 1102865 h 4849494"/>
                <a:gd name="connsiteX16" fmla="*/ 3101027 w 6265093"/>
                <a:gd name="connsiteY16" fmla="*/ 1172666 h 4849494"/>
                <a:gd name="connsiteX17" fmla="*/ 3198750 w 6265093"/>
                <a:gd name="connsiteY17" fmla="*/ 1333210 h 4849494"/>
                <a:gd name="connsiteX18" fmla="*/ 3268551 w 6265093"/>
                <a:gd name="connsiteY18" fmla="*/ 1444892 h 4849494"/>
                <a:gd name="connsiteX19" fmla="*/ 3394194 w 6265093"/>
                <a:gd name="connsiteY19" fmla="*/ 1556574 h 4849494"/>
                <a:gd name="connsiteX20" fmla="*/ 3484936 w 6265093"/>
                <a:gd name="connsiteY20" fmla="*/ 1598455 h 4849494"/>
                <a:gd name="connsiteX21" fmla="*/ 3540777 w 6265093"/>
                <a:gd name="connsiteY21" fmla="*/ 1724098 h 4849494"/>
                <a:gd name="connsiteX22" fmla="*/ 3631519 w 6265093"/>
                <a:gd name="connsiteY22" fmla="*/ 1877661 h 4849494"/>
                <a:gd name="connsiteX23" fmla="*/ 3694340 w 6265093"/>
                <a:gd name="connsiteY23" fmla="*/ 1982364 h 4849494"/>
                <a:gd name="connsiteX24" fmla="*/ 3806023 w 6265093"/>
                <a:gd name="connsiteY24" fmla="*/ 1947463 h 4849494"/>
                <a:gd name="connsiteX25" fmla="*/ 3875824 w 6265093"/>
                <a:gd name="connsiteY25" fmla="*/ 1996324 h 4849494"/>
                <a:gd name="connsiteX26" fmla="*/ 3980527 w 6265093"/>
                <a:gd name="connsiteY26" fmla="*/ 2038205 h 4849494"/>
                <a:gd name="connsiteX27" fmla="*/ 4043348 w 6265093"/>
                <a:gd name="connsiteY27" fmla="*/ 2128947 h 4849494"/>
                <a:gd name="connsiteX28" fmla="*/ 4064288 w 6265093"/>
                <a:gd name="connsiteY28" fmla="*/ 2142907 h 4849494"/>
                <a:gd name="connsiteX29" fmla="*/ 4099189 w 6265093"/>
                <a:gd name="connsiteY29" fmla="*/ 2380232 h 4849494"/>
                <a:gd name="connsiteX30" fmla="*/ 4357455 w 6265093"/>
                <a:gd name="connsiteY30" fmla="*/ 2415133 h 4849494"/>
                <a:gd name="connsiteX31" fmla="*/ 4580820 w 6265093"/>
                <a:gd name="connsiteY31" fmla="*/ 2477955 h 4849494"/>
                <a:gd name="connsiteX32" fmla="*/ 4671562 w 6265093"/>
                <a:gd name="connsiteY32" fmla="*/ 2554736 h 4849494"/>
                <a:gd name="connsiteX33" fmla="*/ 4818145 w 6265093"/>
                <a:gd name="connsiteY33" fmla="*/ 2638498 h 4849494"/>
                <a:gd name="connsiteX34" fmla="*/ 4894927 w 6265093"/>
                <a:gd name="connsiteY34" fmla="*/ 2561716 h 4849494"/>
                <a:gd name="connsiteX35" fmla="*/ 4999629 w 6265093"/>
                <a:gd name="connsiteY35" fmla="*/ 2512855 h 4849494"/>
                <a:gd name="connsiteX36" fmla="*/ 5090371 w 6265093"/>
                <a:gd name="connsiteY36" fmla="*/ 2575677 h 4849494"/>
                <a:gd name="connsiteX37" fmla="*/ 6265093 w 6265093"/>
                <a:gd name="connsiteY37" fmla="*/ 4848351 h 4849494"/>
                <a:gd name="connsiteX38" fmla="*/ 551 w 6265093"/>
                <a:gd name="connsiteY38" fmla="*/ 4849494 h 4849494"/>
                <a:gd name="connsiteX39" fmla="*/ 1840 w 6265093"/>
                <a:gd name="connsiteY39" fmla="*/ 20941 h 4849494"/>
                <a:gd name="connsiteX40" fmla="*/ 1516533 w 6265093"/>
                <a:gd name="connsiteY40" fmla="*/ 0 h 4849494"/>
                <a:gd name="connsiteX0" fmla="*/ 1522962 w 6271522"/>
                <a:gd name="connsiteY0" fmla="*/ 311568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522962 w 6271522"/>
                <a:gd name="connsiteY40" fmla="*/ 311568 h 5161062"/>
                <a:gd name="connsiteX0" fmla="*/ 1365852 w 6271522"/>
                <a:gd name="connsiteY0" fmla="*/ 12310 h 5161062"/>
                <a:gd name="connsiteX1" fmla="*/ 1578803 w 6271522"/>
                <a:gd name="connsiteY1" fmla="*/ 395330 h 5161062"/>
                <a:gd name="connsiteX2" fmla="*/ 1662565 w 6271522"/>
                <a:gd name="connsiteY2" fmla="*/ 451171 h 5161062"/>
                <a:gd name="connsiteX3" fmla="*/ 1746327 w 6271522"/>
                <a:gd name="connsiteY3" fmla="*/ 500033 h 5161062"/>
                <a:gd name="connsiteX4" fmla="*/ 1732366 w 6271522"/>
                <a:gd name="connsiteY4" fmla="*/ 555874 h 5161062"/>
                <a:gd name="connsiteX5" fmla="*/ 1802168 w 6271522"/>
                <a:gd name="connsiteY5" fmla="*/ 583794 h 5161062"/>
                <a:gd name="connsiteX6" fmla="*/ 1864989 w 6271522"/>
                <a:gd name="connsiteY6" fmla="*/ 667556 h 5161062"/>
                <a:gd name="connsiteX7" fmla="*/ 1941771 w 6271522"/>
                <a:gd name="connsiteY7" fmla="*/ 758298 h 5161062"/>
                <a:gd name="connsiteX8" fmla="*/ 2032513 w 6271522"/>
                <a:gd name="connsiteY8" fmla="*/ 786219 h 5161062"/>
                <a:gd name="connsiteX9" fmla="*/ 2088354 w 6271522"/>
                <a:gd name="connsiteY9" fmla="*/ 849040 h 5161062"/>
                <a:gd name="connsiteX10" fmla="*/ 2172116 w 6271522"/>
                <a:gd name="connsiteY10" fmla="*/ 904881 h 5161062"/>
                <a:gd name="connsiteX11" fmla="*/ 2248898 w 6271522"/>
                <a:gd name="connsiteY11" fmla="*/ 967703 h 5161062"/>
                <a:gd name="connsiteX12" fmla="*/ 2290779 w 6271522"/>
                <a:gd name="connsiteY12" fmla="*/ 1002604 h 5161062"/>
                <a:gd name="connsiteX13" fmla="*/ 2535084 w 6271522"/>
                <a:gd name="connsiteY13" fmla="*/ 1281810 h 5161062"/>
                <a:gd name="connsiteX14" fmla="*/ 2800330 w 6271522"/>
                <a:gd name="connsiteY14" fmla="*/ 1470274 h 5161062"/>
                <a:gd name="connsiteX15" fmla="*/ 3016714 w 6271522"/>
                <a:gd name="connsiteY15" fmla="*/ 1414433 h 5161062"/>
                <a:gd name="connsiteX16" fmla="*/ 3107456 w 6271522"/>
                <a:gd name="connsiteY16" fmla="*/ 1484234 h 5161062"/>
                <a:gd name="connsiteX17" fmla="*/ 3205179 w 6271522"/>
                <a:gd name="connsiteY17" fmla="*/ 1644778 h 5161062"/>
                <a:gd name="connsiteX18" fmla="*/ 3274980 w 6271522"/>
                <a:gd name="connsiteY18" fmla="*/ 1756460 h 5161062"/>
                <a:gd name="connsiteX19" fmla="*/ 3400623 w 6271522"/>
                <a:gd name="connsiteY19" fmla="*/ 1868142 h 5161062"/>
                <a:gd name="connsiteX20" fmla="*/ 3491365 w 6271522"/>
                <a:gd name="connsiteY20" fmla="*/ 1910023 h 5161062"/>
                <a:gd name="connsiteX21" fmla="*/ 3547206 w 6271522"/>
                <a:gd name="connsiteY21" fmla="*/ 2035666 h 5161062"/>
                <a:gd name="connsiteX22" fmla="*/ 3637948 w 6271522"/>
                <a:gd name="connsiteY22" fmla="*/ 2189229 h 5161062"/>
                <a:gd name="connsiteX23" fmla="*/ 3700769 w 6271522"/>
                <a:gd name="connsiteY23" fmla="*/ 2293932 h 5161062"/>
                <a:gd name="connsiteX24" fmla="*/ 3812452 w 6271522"/>
                <a:gd name="connsiteY24" fmla="*/ 2259031 h 5161062"/>
                <a:gd name="connsiteX25" fmla="*/ 3882253 w 6271522"/>
                <a:gd name="connsiteY25" fmla="*/ 2307892 h 5161062"/>
                <a:gd name="connsiteX26" fmla="*/ 3986956 w 6271522"/>
                <a:gd name="connsiteY26" fmla="*/ 2349773 h 5161062"/>
                <a:gd name="connsiteX27" fmla="*/ 4049777 w 6271522"/>
                <a:gd name="connsiteY27" fmla="*/ 2440515 h 5161062"/>
                <a:gd name="connsiteX28" fmla="*/ 4070717 w 6271522"/>
                <a:gd name="connsiteY28" fmla="*/ 2454475 h 5161062"/>
                <a:gd name="connsiteX29" fmla="*/ 4105618 w 6271522"/>
                <a:gd name="connsiteY29" fmla="*/ 2691800 h 5161062"/>
                <a:gd name="connsiteX30" fmla="*/ 4363884 w 6271522"/>
                <a:gd name="connsiteY30" fmla="*/ 2726701 h 5161062"/>
                <a:gd name="connsiteX31" fmla="*/ 4587249 w 6271522"/>
                <a:gd name="connsiteY31" fmla="*/ 2789523 h 5161062"/>
                <a:gd name="connsiteX32" fmla="*/ 4677991 w 6271522"/>
                <a:gd name="connsiteY32" fmla="*/ 2866304 h 5161062"/>
                <a:gd name="connsiteX33" fmla="*/ 4824574 w 6271522"/>
                <a:gd name="connsiteY33" fmla="*/ 2950066 h 5161062"/>
                <a:gd name="connsiteX34" fmla="*/ 4901356 w 6271522"/>
                <a:gd name="connsiteY34" fmla="*/ 2873284 h 5161062"/>
                <a:gd name="connsiteX35" fmla="*/ 5006058 w 6271522"/>
                <a:gd name="connsiteY35" fmla="*/ 2824423 h 5161062"/>
                <a:gd name="connsiteX36" fmla="*/ 5096800 w 6271522"/>
                <a:gd name="connsiteY36" fmla="*/ 2887245 h 5161062"/>
                <a:gd name="connsiteX37" fmla="*/ 6271522 w 6271522"/>
                <a:gd name="connsiteY37" fmla="*/ 5159919 h 5161062"/>
                <a:gd name="connsiteX38" fmla="*/ 6980 w 6271522"/>
                <a:gd name="connsiteY38" fmla="*/ 5161062 h 5161062"/>
                <a:gd name="connsiteX39" fmla="*/ 0 w 6271522"/>
                <a:gd name="connsiteY39" fmla="*/ 0 h 5161062"/>
                <a:gd name="connsiteX40" fmla="*/ 1365852 w 6271522"/>
                <a:gd name="connsiteY40" fmla="*/ 12310 h 516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271522" h="5161062">
                  <a:moveTo>
                    <a:pt x="1365852" y="12310"/>
                  </a:moveTo>
                  <a:lnTo>
                    <a:pt x="1578803" y="395330"/>
                  </a:lnTo>
                  <a:lnTo>
                    <a:pt x="1662565" y="451171"/>
                  </a:lnTo>
                  <a:lnTo>
                    <a:pt x="1746327" y="500033"/>
                  </a:lnTo>
                  <a:lnTo>
                    <a:pt x="1732366" y="555874"/>
                  </a:lnTo>
                  <a:lnTo>
                    <a:pt x="1802168" y="583794"/>
                  </a:lnTo>
                  <a:lnTo>
                    <a:pt x="1864989" y="667556"/>
                  </a:lnTo>
                  <a:lnTo>
                    <a:pt x="1941771" y="758298"/>
                  </a:lnTo>
                  <a:lnTo>
                    <a:pt x="2032513" y="786219"/>
                  </a:lnTo>
                  <a:lnTo>
                    <a:pt x="2088354" y="849040"/>
                  </a:lnTo>
                  <a:lnTo>
                    <a:pt x="2172116" y="904881"/>
                  </a:lnTo>
                  <a:lnTo>
                    <a:pt x="2248898" y="967703"/>
                  </a:lnTo>
                  <a:lnTo>
                    <a:pt x="2290779" y="1002604"/>
                  </a:lnTo>
                  <a:lnTo>
                    <a:pt x="2535084" y="1281810"/>
                  </a:lnTo>
                  <a:lnTo>
                    <a:pt x="2800330" y="1470274"/>
                  </a:lnTo>
                  <a:lnTo>
                    <a:pt x="3016714" y="1414433"/>
                  </a:lnTo>
                  <a:lnTo>
                    <a:pt x="3107456" y="1484234"/>
                  </a:lnTo>
                  <a:lnTo>
                    <a:pt x="3205179" y="1644778"/>
                  </a:lnTo>
                  <a:lnTo>
                    <a:pt x="3274980" y="1756460"/>
                  </a:lnTo>
                  <a:lnTo>
                    <a:pt x="3400623" y="1868142"/>
                  </a:lnTo>
                  <a:lnTo>
                    <a:pt x="3491365" y="1910023"/>
                  </a:lnTo>
                  <a:lnTo>
                    <a:pt x="3547206" y="2035666"/>
                  </a:lnTo>
                  <a:lnTo>
                    <a:pt x="3637948" y="2189229"/>
                  </a:lnTo>
                  <a:lnTo>
                    <a:pt x="3700769" y="2293932"/>
                  </a:lnTo>
                  <a:lnTo>
                    <a:pt x="3812452" y="2259031"/>
                  </a:lnTo>
                  <a:lnTo>
                    <a:pt x="3882253" y="2307892"/>
                  </a:lnTo>
                  <a:lnTo>
                    <a:pt x="3986956" y="2349773"/>
                  </a:lnTo>
                  <a:lnTo>
                    <a:pt x="4049777" y="2440515"/>
                  </a:lnTo>
                  <a:lnTo>
                    <a:pt x="4070717" y="2454475"/>
                  </a:lnTo>
                  <a:lnTo>
                    <a:pt x="4105618" y="2691800"/>
                  </a:lnTo>
                  <a:lnTo>
                    <a:pt x="4363884" y="2726701"/>
                  </a:lnTo>
                  <a:lnTo>
                    <a:pt x="4587249" y="2789523"/>
                  </a:lnTo>
                  <a:lnTo>
                    <a:pt x="4677991" y="2866304"/>
                  </a:lnTo>
                  <a:lnTo>
                    <a:pt x="4824574" y="2950066"/>
                  </a:lnTo>
                  <a:lnTo>
                    <a:pt x="4901356" y="2873284"/>
                  </a:lnTo>
                  <a:lnTo>
                    <a:pt x="5006058" y="2824423"/>
                  </a:lnTo>
                  <a:lnTo>
                    <a:pt x="5096800" y="2887245"/>
                  </a:lnTo>
                  <a:lnTo>
                    <a:pt x="6271522" y="5159919"/>
                  </a:lnTo>
                  <a:lnTo>
                    <a:pt x="6980" y="5161062"/>
                  </a:lnTo>
                  <a:cubicBezTo>
                    <a:pt x="4653" y="4114039"/>
                    <a:pt x="2327" y="1047023"/>
                    <a:pt x="0" y="0"/>
                  </a:cubicBezTo>
                  <a:lnTo>
                    <a:pt x="1365852" y="12310"/>
                  </a:lnTo>
                  <a:close/>
                </a:path>
              </a:pathLst>
            </a:custGeom>
            <a:solidFill>
              <a:srgbClr val="0584B7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mountain-1">
              <a:extLst>
                <a:ext uri="{FF2B5EF4-FFF2-40B4-BE49-F238E27FC236}">
                  <a16:creationId xmlns:a16="http://schemas.microsoft.com/office/drawing/2014/main" id="{BF53CC84-5D8A-4272-8C3C-6B6C71C5F043}"/>
                </a:ext>
              </a:extLst>
            </p:cNvPr>
            <p:cNvSpPr/>
            <p:nvPr/>
          </p:nvSpPr>
          <p:spPr>
            <a:xfrm>
              <a:off x="0" y="-8313"/>
              <a:ext cx="5735782" cy="5153891"/>
            </a:xfrm>
            <a:custGeom>
              <a:avLst/>
              <a:gdLst>
                <a:gd name="connsiteX0" fmla="*/ 1113905 w 5735782"/>
                <a:gd name="connsiteY0" fmla="*/ 0 h 4887883"/>
                <a:gd name="connsiteX1" fmla="*/ 2244436 w 5735782"/>
                <a:gd name="connsiteY1" fmla="*/ 1088967 h 4887883"/>
                <a:gd name="connsiteX2" fmla="*/ 2468880 w 5735782"/>
                <a:gd name="connsiteY2" fmla="*/ 1313410 h 4887883"/>
                <a:gd name="connsiteX3" fmla="*/ 2826327 w 5735782"/>
                <a:gd name="connsiteY3" fmla="*/ 1529541 h 4887883"/>
                <a:gd name="connsiteX4" fmla="*/ 3308465 w 5735782"/>
                <a:gd name="connsiteY4" fmla="*/ 1903614 h 4887883"/>
                <a:gd name="connsiteX5" fmla="*/ 3732415 w 5735782"/>
                <a:gd name="connsiteY5" fmla="*/ 2344189 h 4887883"/>
                <a:gd name="connsiteX6" fmla="*/ 4197927 w 5735782"/>
                <a:gd name="connsiteY6" fmla="*/ 2751512 h 4887883"/>
                <a:gd name="connsiteX7" fmla="*/ 4713316 w 5735782"/>
                <a:gd name="connsiteY7" fmla="*/ 2959330 h 4887883"/>
                <a:gd name="connsiteX8" fmla="*/ 5735782 w 5735782"/>
                <a:gd name="connsiteY8" fmla="*/ 4887883 h 4887883"/>
                <a:gd name="connsiteX9" fmla="*/ 0 w 5735782"/>
                <a:gd name="connsiteY9" fmla="*/ 4887883 h 4887883"/>
                <a:gd name="connsiteX10" fmla="*/ 0 w 5735782"/>
                <a:gd name="connsiteY10" fmla="*/ 8312 h 4887883"/>
                <a:gd name="connsiteX11" fmla="*/ 1113905 w 5735782"/>
                <a:gd name="connsiteY11" fmla="*/ 0 h 4887883"/>
                <a:gd name="connsiteX0" fmla="*/ 1113905 w 5735782"/>
                <a:gd name="connsiteY0" fmla="*/ 266008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1113905 w 5735782"/>
                <a:gd name="connsiteY11" fmla="*/ 266008 h 5153891"/>
                <a:gd name="connsiteX0" fmla="*/ 864523 w 5735782"/>
                <a:gd name="connsiteY0" fmla="*/ 8313 h 5153891"/>
                <a:gd name="connsiteX1" fmla="*/ 2244436 w 5735782"/>
                <a:gd name="connsiteY1" fmla="*/ 1354975 h 5153891"/>
                <a:gd name="connsiteX2" fmla="*/ 2468880 w 5735782"/>
                <a:gd name="connsiteY2" fmla="*/ 1579418 h 5153891"/>
                <a:gd name="connsiteX3" fmla="*/ 2826327 w 5735782"/>
                <a:gd name="connsiteY3" fmla="*/ 1795549 h 5153891"/>
                <a:gd name="connsiteX4" fmla="*/ 3308465 w 5735782"/>
                <a:gd name="connsiteY4" fmla="*/ 2169622 h 5153891"/>
                <a:gd name="connsiteX5" fmla="*/ 3732415 w 5735782"/>
                <a:gd name="connsiteY5" fmla="*/ 2610197 h 5153891"/>
                <a:gd name="connsiteX6" fmla="*/ 4197927 w 5735782"/>
                <a:gd name="connsiteY6" fmla="*/ 3017520 h 5153891"/>
                <a:gd name="connsiteX7" fmla="*/ 4713316 w 5735782"/>
                <a:gd name="connsiteY7" fmla="*/ 3225338 h 5153891"/>
                <a:gd name="connsiteX8" fmla="*/ 5735782 w 5735782"/>
                <a:gd name="connsiteY8" fmla="*/ 5153891 h 5153891"/>
                <a:gd name="connsiteX9" fmla="*/ 0 w 5735782"/>
                <a:gd name="connsiteY9" fmla="*/ 5153891 h 5153891"/>
                <a:gd name="connsiteX10" fmla="*/ 0 w 5735782"/>
                <a:gd name="connsiteY10" fmla="*/ 0 h 5153891"/>
                <a:gd name="connsiteX11" fmla="*/ 864523 w 5735782"/>
                <a:gd name="connsiteY11" fmla="*/ 8313 h 515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5782" h="5153891">
                  <a:moveTo>
                    <a:pt x="864523" y="8313"/>
                  </a:moveTo>
                  <a:lnTo>
                    <a:pt x="2244436" y="1354975"/>
                  </a:lnTo>
                  <a:lnTo>
                    <a:pt x="2468880" y="1579418"/>
                  </a:lnTo>
                  <a:lnTo>
                    <a:pt x="2826327" y="1795549"/>
                  </a:lnTo>
                  <a:lnTo>
                    <a:pt x="3308465" y="2169622"/>
                  </a:lnTo>
                  <a:lnTo>
                    <a:pt x="3732415" y="2610197"/>
                  </a:lnTo>
                  <a:lnTo>
                    <a:pt x="4197927" y="3017520"/>
                  </a:lnTo>
                  <a:lnTo>
                    <a:pt x="4713316" y="3225338"/>
                  </a:lnTo>
                  <a:lnTo>
                    <a:pt x="5735782" y="5153891"/>
                  </a:lnTo>
                  <a:lnTo>
                    <a:pt x="0" y="5153891"/>
                  </a:lnTo>
                  <a:lnTo>
                    <a:pt x="0" y="0"/>
                  </a:lnTo>
                  <a:lnTo>
                    <a:pt x="864523" y="8313"/>
                  </a:lnTo>
                  <a:close/>
                </a:path>
              </a:pathLst>
            </a:custGeom>
            <a:solidFill>
              <a:srgbClr val="058DBB"/>
            </a:solidFill>
            <a:ln>
              <a:solidFill>
                <a:srgbClr val="80808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" name="electrical-towers">
            <a:extLst>
              <a:ext uri="{FF2B5EF4-FFF2-40B4-BE49-F238E27FC236}">
                <a16:creationId xmlns:a16="http://schemas.microsoft.com/office/drawing/2014/main" id="{5E696ED3-CA9C-4E58-A79D-0F1B5F1E57E2}"/>
              </a:ext>
            </a:extLst>
          </p:cNvPr>
          <p:cNvGrpSpPr/>
          <p:nvPr/>
        </p:nvGrpSpPr>
        <p:grpSpPr>
          <a:xfrm>
            <a:off x="2774950" y="431800"/>
            <a:ext cx="4411663" cy="3431540"/>
            <a:chOff x="2774950" y="431800"/>
            <a:chExt cx="4411663" cy="343154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8A32C4-255D-43CB-A049-D2B300239AB4}"/>
                </a:ext>
              </a:extLst>
            </p:cNvPr>
            <p:cNvCxnSpPr/>
            <p:nvPr/>
          </p:nvCxnSpPr>
          <p:spPr>
            <a:xfrm flipV="1">
              <a:off x="2774950" y="444500"/>
              <a:ext cx="304800" cy="3175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31DE86-34FB-4F22-B5FC-54B258EA1AF7}"/>
                </a:ext>
              </a:extLst>
            </p:cNvPr>
            <p:cNvCxnSpPr/>
            <p:nvPr/>
          </p:nvCxnSpPr>
          <p:spPr>
            <a:xfrm>
              <a:off x="3073400" y="431800"/>
              <a:ext cx="127000" cy="32321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F9F6F1-C22E-4E87-A986-398464AF7C93}"/>
                </a:ext>
              </a:extLst>
            </p:cNvPr>
            <p:cNvCxnSpPr/>
            <p:nvPr/>
          </p:nvCxnSpPr>
          <p:spPr>
            <a:xfrm flipV="1">
              <a:off x="2882900" y="12192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6CA871-BB9B-412E-9DB4-A4796AFA765C}"/>
                </a:ext>
              </a:extLst>
            </p:cNvPr>
            <p:cNvCxnSpPr/>
            <p:nvPr/>
          </p:nvCxnSpPr>
          <p:spPr>
            <a:xfrm flipV="1">
              <a:off x="2882900" y="1136650"/>
              <a:ext cx="368300" cy="88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D57459-1BC9-467E-B25A-3C5E1CDC55AC}"/>
                </a:ext>
              </a:extLst>
            </p:cNvPr>
            <p:cNvCxnSpPr/>
            <p:nvPr/>
          </p:nvCxnSpPr>
          <p:spPr>
            <a:xfrm>
              <a:off x="3251200" y="1149350"/>
              <a:ext cx="0" cy="146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042158-1974-4A6B-90F9-B1DAE3B78393}"/>
                </a:ext>
              </a:extLst>
            </p:cNvPr>
            <p:cNvCxnSpPr/>
            <p:nvPr/>
          </p:nvCxnSpPr>
          <p:spPr>
            <a:xfrm flipV="1">
              <a:off x="2832100" y="1466850"/>
              <a:ext cx="419100" cy="6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3DC100-A37A-4B31-ADE2-6CBCBC6AA519}"/>
                </a:ext>
              </a:extLst>
            </p:cNvPr>
            <p:cNvCxnSpPr/>
            <p:nvPr/>
          </p:nvCxnSpPr>
          <p:spPr>
            <a:xfrm>
              <a:off x="2832100" y="3098800"/>
              <a:ext cx="3683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2E09A2-8282-4184-AA70-B75AFECA3BAE}"/>
                </a:ext>
              </a:extLst>
            </p:cNvPr>
            <p:cNvCxnSpPr>
              <a:cxnSpLocks/>
            </p:cNvCxnSpPr>
            <p:nvPr/>
          </p:nvCxnSpPr>
          <p:spPr>
            <a:xfrm>
              <a:off x="2857500" y="2844800"/>
              <a:ext cx="328613" cy="469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AAB1DF0-C933-4B6F-8077-C2D46DE6CFB8}"/>
                </a:ext>
              </a:extLst>
            </p:cNvPr>
            <p:cNvCxnSpPr>
              <a:cxnSpLocks/>
            </p:cNvCxnSpPr>
            <p:nvPr/>
          </p:nvCxnSpPr>
          <p:spPr>
            <a:xfrm>
              <a:off x="2870200" y="2590800"/>
              <a:ext cx="31115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9C185-8009-462B-AD1E-555375DF9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475" y="2231627"/>
              <a:ext cx="244475" cy="353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03C3B-87C5-4D70-B390-DE5EC55820E5}"/>
                </a:ext>
              </a:extLst>
            </p:cNvPr>
            <p:cNvCxnSpPr/>
            <p:nvPr/>
          </p:nvCxnSpPr>
          <p:spPr>
            <a:xfrm flipH="1">
              <a:off x="2984500" y="431800"/>
              <a:ext cx="95250" cy="31623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93058D8-A768-44E3-B57F-8941F125B732}"/>
                </a:ext>
              </a:extLst>
            </p:cNvPr>
            <p:cNvCxnSpPr/>
            <p:nvPr/>
          </p:nvCxnSpPr>
          <p:spPr>
            <a:xfrm flipV="1">
              <a:off x="2911475" y="1809750"/>
              <a:ext cx="219075" cy="419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983F19B-ED0C-4E4D-9958-61707B19F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1517650"/>
              <a:ext cx="165100" cy="33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4E8E7-50F0-4181-9944-7D9A8D5C1C29}"/>
                </a:ext>
              </a:extLst>
            </p:cNvPr>
            <p:cNvCxnSpPr/>
            <p:nvPr/>
          </p:nvCxnSpPr>
          <p:spPr>
            <a:xfrm>
              <a:off x="3251200" y="1460500"/>
              <a:ext cx="0" cy="120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789F66-782F-411B-A358-2DA325B2894C}"/>
                </a:ext>
              </a:extLst>
            </p:cNvPr>
            <p:cNvCxnSpPr/>
            <p:nvPr/>
          </p:nvCxnSpPr>
          <p:spPr>
            <a:xfrm flipH="1">
              <a:off x="2825750" y="1517650"/>
              <a:ext cx="6350" cy="15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909E07-875A-44BF-8279-333E3A5AB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2038350"/>
              <a:ext cx="263525" cy="54689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7151787-0234-4803-8A1C-1B0D7988E0E6}"/>
                </a:ext>
              </a:extLst>
            </p:cNvPr>
            <p:cNvCxnSpPr/>
            <p:nvPr/>
          </p:nvCxnSpPr>
          <p:spPr>
            <a:xfrm flipH="1" flipV="1">
              <a:off x="2933700" y="2025650"/>
              <a:ext cx="222250" cy="284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C47311-AF75-453E-A482-D2308E1EE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150" y="2307432"/>
              <a:ext cx="304800" cy="52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6A4371-D1C2-4AC6-8B8B-277C45FF6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2100" y="2570956"/>
              <a:ext cx="323850" cy="527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3615AF-1848-4A95-A3CF-EAE7200E604B}"/>
                </a:ext>
              </a:extLst>
            </p:cNvPr>
            <p:cNvCxnSpPr/>
            <p:nvPr/>
          </p:nvCxnSpPr>
          <p:spPr>
            <a:xfrm>
              <a:off x="2933700" y="1847850"/>
              <a:ext cx="203200" cy="2000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B4DD1-926D-4BD8-9D41-12BD1E912128}"/>
                </a:ext>
              </a:extLst>
            </p:cNvPr>
            <p:cNvCxnSpPr/>
            <p:nvPr/>
          </p:nvCxnSpPr>
          <p:spPr>
            <a:xfrm flipH="1">
              <a:off x="2774950" y="3041650"/>
              <a:ext cx="406400" cy="473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2D1E73-59B8-411D-B5B5-0EFB4BFA80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1325" y="1514475"/>
              <a:ext cx="147638" cy="304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30C96C-44FD-4F6D-858B-B4EBE704707B}"/>
                </a:ext>
              </a:extLst>
            </p:cNvPr>
            <p:cNvCxnSpPr/>
            <p:nvPr/>
          </p:nvCxnSpPr>
          <p:spPr>
            <a:xfrm>
              <a:off x="7063740" y="2956560"/>
              <a:ext cx="53340" cy="8458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81477F-DE1F-4E90-A8DB-B7A2252DC65E}"/>
                </a:ext>
              </a:extLst>
            </p:cNvPr>
            <p:cNvCxnSpPr/>
            <p:nvPr/>
          </p:nvCxnSpPr>
          <p:spPr>
            <a:xfrm flipH="1">
              <a:off x="6943090" y="2956560"/>
              <a:ext cx="120650" cy="906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D16CA5-493D-4F2E-8F6B-BF09F8EF4BAE}"/>
                </a:ext>
              </a:extLst>
            </p:cNvPr>
            <p:cNvCxnSpPr/>
            <p:nvPr/>
          </p:nvCxnSpPr>
          <p:spPr>
            <a:xfrm>
              <a:off x="6970077" y="3060700"/>
              <a:ext cx="1746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F55E25-E7E7-4ADC-A1E0-D2345B19A0AC}"/>
                </a:ext>
              </a:extLst>
            </p:cNvPr>
            <p:cNvCxnSpPr/>
            <p:nvPr/>
          </p:nvCxnSpPr>
          <p:spPr>
            <a:xfrm>
              <a:off x="6943090" y="3133725"/>
              <a:ext cx="243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roadside-trees">
            <a:extLst>
              <a:ext uri="{FF2B5EF4-FFF2-40B4-BE49-F238E27FC236}">
                <a16:creationId xmlns:a16="http://schemas.microsoft.com/office/drawing/2014/main" id="{03C97CA5-0ABE-4FBA-A574-3E34AFE09B1E}"/>
              </a:ext>
            </a:extLst>
          </p:cNvPr>
          <p:cNvGrpSpPr/>
          <p:nvPr/>
        </p:nvGrpSpPr>
        <p:grpSpPr>
          <a:xfrm>
            <a:off x="-465138" y="976594"/>
            <a:ext cx="9698168" cy="3271801"/>
            <a:chOff x="-465138" y="976594"/>
            <a:chExt cx="9698168" cy="327180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7E0621E-6150-4536-AFFA-AFD8D7FE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911" y="3381221"/>
              <a:ext cx="276225" cy="2762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220829F-CB56-445E-AB15-EF3A22EDE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74" y="2997046"/>
              <a:ext cx="695325" cy="69532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D51A45-3B50-4141-B90A-836BC1BC9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9" y="3228821"/>
              <a:ext cx="428625" cy="4286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1CD7602-C8CA-4AAC-8DFC-F1F08CF98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024" y="2543175"/>
              <a:ext cx="773111" cy="114602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360031-DD04-498B-8BB1-478E51CD4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2414" y="3146425"/>
              <a:ext cx="511021" cy="5110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0AF18E8-0170-49A5-8DA3-6C64F808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3758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282" y="3182942"/>
              <a:ext cx="531655" cy="5316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EBB7E-167E-43A7-A369-3E9805EC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50" y="2197249"/>
              <a:ext cx="981226" cy="15143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EB892-07FF-4D07-8A1F-094D79C65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650" y="2435225"/>
              <a:ext cx="930276" cy="143574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7DD7B00-444A-4E3F-8B9E-1B1C90C17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108" y="2149475"/>
              <a:ext cx="1149981" cy="177482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3C586F9-9337-467D-985B-33B1C2B5B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12" y="2057797"/>
              <a:ext cx="1419377" cy="219059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90462D2-BF24-47C9-8B38-13804208F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110" y="2441099"/>
              <a:ext cx="1146175" cy="1768951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0DC2E2A-6D67-49A3-812F-1456283DA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66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4300" y="1077040"/>
              <a:ext cx="1504949" cy="3067487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FF2F5D-CCA0-44B2-95C3-71E3E623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653" y="3055882"/>
              <a:ext cx="760174" cy="1173216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FDA1997-C9FF-4B27-89FD-4EDC47A81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C7EDB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5138" y="976594"/>
              <a:ext cx="930276" cy="3089866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E88B7DE-565A-4ACA-A44D-3E0BB3B98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275" y="3506876"/>
              <a:ext cx="182321" cy="182321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5969EFC-FC18-49D3-B070-6E2945A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530" y="3460169"/>
              <a:ext cx="182321" cy="22902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B615FF-4391-4E2C-902F-58E43956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173" y="3386542"/>
              <a:ext cx="240933" cy="30265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58D731B-9F12-4807-81BF-793CD3675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5422" y="3381221"/>
              <a:ext cx="240933" cy="30265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4E4459F-E9F3-4AF0-A31B-085A49790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757" y="3363408"/>
              <a:ext cx="276945" cy="347892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C0769BC-8971-4519-B61A-52218C1AB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727" y="3146425"/>
              <a:ext cx="486072" cy="61059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29B3E55-ED90-46AA-9E67-8850915A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763" y="3255819"/>
              <a:ext cx="433050" cy="54398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06D42F8-22F8-4FB7-8F82-D6ADF82A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1477" y="3171138"/>
              <a:ext cx="515397" cy="647431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CFBE64B-F0FB-4EB4-AA9E-1E560DC6A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733" y="3189607"/>
              <a:ext cx="515397" cy="64743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B0F50B8-C95A-4DC7-AE17-04D59E96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451" y="3136675"/>
              <a:ext cx="557535" cy="70036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79A434-7EB1-4164-9337-F4C1E944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6465" y="3122162"/>
              <a:ext cx="592802" cy="74466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54E0CE1-5DC7-42C8-8E38-85D79EB0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687" y="2870200"/>
              <a:ext cx="875805" cy="1100169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357723-0D77-48CC-BAC0-53D0FD90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1319" y="3204693"/>
              <a:ext cx="651711" cy="818667"/>
            </a:xfrm>
            <a:prstGeom prst="rect">
              <a:avLst/>
            </a:prstGeom>
          </p:spPr>
        </p:pic>
      </p:grpSp>
      <p:grpSp>
        <p:nvGrpSpPr>
          <p:cNvPr id="67" name="roadside-shrubs">
            <a:extLst>
              <a:ext uri="{FF2B5EF4-FFF2-40B4-BE49-F238E27FC236}">
                <a16:creationId xmlns:a16="http://schemas.microsoft.com/office/drawing/2014/main" id="{D50E591B-E578-4567-B08A-C55EDEF035F4}"/>
              </a:ext>
            </a:extLst>
          </p:cNvPr>
          <p:cNvGrpSpPr/>
          <p:nvPr/>
        </p:nvGrpSpPr>
        <p:grpSpPr>
          <a:xfrm>
            <a:off x="4467704" y="3222957"/>
            <a:ext cx="4877699" cy="804148"/>
            <a:chOff x="4467704" y="3222957"/>
            <a:chExt cx="4877699" cy="804148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1593331-E656-4987-8373-BE189369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350" y="3554261"/>
              <a:ext cx="179385" cy="179385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F437178-00AD-4087-A6C3-39C0357C4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0657" y="3554261"/>
              <a:ext cx="203597" cy="2035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E853163-F8F0-4053-9AAF-F7068E1FC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18" y="3554261"/>
              <a:ext cx="214522" cy="21452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9F30918-336C-42A7-9B81-F66FB6C2A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9" y="3559664"/>
              <a:ext cx="205621" cy="205621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F9E89FF-EE6A-415F-8C2D-6CB5E95C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507" y="3583170"/>
              <a:ext cx="179385" cy="1793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E7A61EB-36AF-4FEB-8952-65ECF9CB9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691" y="3584099"/>
              <a:ext cx="164196" cy="164196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DCEE51DF-56A0-4611-8F56-D256A5215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015" y="3601088"/>
              <a:ext cx="164197" cy="16419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AA14017-04B9-4736-B090-C9281934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42" y="3625031"/>
              <a:ext cx="122387" cy="12238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2E79281-2A26-4005-891E-2E6050AE3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704" y="3629541"/>
              <a:ext cx="107289" cy="10728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006FF25-5753-4EF1-9BAE-0CF47C839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6192" y="3549376"/>
              <a:ext cx="213180" cy="21318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2E653A3-F36D-41DE-939F-21A5A76A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5215" y="3562225"/>
              <a:ext cx="203597" cy="20359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C8D849-8061-4536-B24B-25777FB32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022" y="3562225"/>
              <a:ext cx="227944" cy="227944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07B33EB-09CF-47E2-AD81-AB2A0A37B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379" y="3546599"/>
              <a:ext cx="240283" cy="240283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89E1A81-08D9-4C96-B749-E4C74A178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495" y="3537231"/>
              <a:ext cx="253583" cy="253583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F23156-6C1E-4348-B680-1EE72F734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8624" y="3530121"/>
              <a:ext cx="266288" cy="26628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D569B9-AECC-4FF5-AB1F-802A52ED7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006" y="3527551"/>
              <a:ext cx="293490" cy="29349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7858318-F299-421B-B11D-1AB4EC17C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789" y="3481371"/>
              <a:ext cx="354357" cy="354357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C1660D6-16EC-4597-9DCB-0E66B8EFB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7833" y="3413485"/>
              <a:ext cx="431518" cy="43151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A1CC244-E813-4C70-A76B-7035C005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098" y="3426769"/>
              <a:ext cx="423196" cy="42319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C04C667-F826-4D72-9E79-0D8661343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1344" y="3481371"/>
              <a:ext cx="389390" cy="38939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6FB7F9-60F7-48BF-A70A-EEAC4809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027" y="3460426"/>
              <a:ext cx="429004" cy="42900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8A1FAB-94CA-4308-9C19-B3EF96D2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979" y="3395937"/>
              <a:ext cx="533547" cy="53354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BA0486A-42BE-421F-8BB0-150231D6E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882" y="3406088"/>
              <a:ext cx="533547" cy="533547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2B5EDFA5-AEEA-4AB4-AA50-6D89CF13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3866" y="3327777"/>
              <a:ext cx="632348" cy="632348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722737A-258F-4AF6-85AB-5303B995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093" y="3403424"/>
              <a:ext cx="571676" cy="571676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D6F38686-8F6E-43C9-88A5-AE951C564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255" y="3222957"/>
              <a:ext cx="804148" cy="804148"/>
            </a:xfrm>
            <a:prstGeom prst="rect">
              <a:avLst/>
            </a:prstGeom>
          </p:spPr>
        </p:pic>
      </p:grpSp>
      <p:grpSp>
        <p:nvGrpSpPr>
          <p:cNvPr id="94" name="infrastructure">
            <a:extLst>
              <a:ext uri="{FF2B5EF4-FFF2-40B4-BE49-F238E27FC236}">
                <a16:creationId xmlns:a16="http://schemas.microsoft.com/office/drawing/2014/main" id="{80B94CC4-B826-4081-B11B-07C7E0EA95ED}"/>
              </a:ext>
            </a:extLst>
          </p:cNvPr>
          <p:cNvGrpSpPr/>
          <p:nvPr/>
        </p:nvGrpSpPr>
        <p:grpSpPr>
          <a:xfrm>
            <a:off x="-1" y="3243263"/>
            <a:ext cx="9151621" cy="1907857"/>
            <a:chOff x="-1" y="3243263"/>
            <a:chExt cx="9151621" cy="190785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613692-8A8A-4B66-86B4-F6EEE3ACE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3725" y="3493300"/>
              <a:ext cx="4763" cy="288125"/>
            </a:xfrm>
            <a:prstGeom prst="line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D60F5B28-9D0B-4AA6-9809-9F15515CBA76}"/>
                </a:ext>
              </a:extLst>
            </p:cNvPr>
            <p:cNvSpPr/>
            <p:nvPr/>
          </p:nvSpPr>
          <p:spPr>
            <a:xfrm>
              <a:off x="3019426" y="3257549"/>
              <a:ext cx="238124" cy="23575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6A4063-A63C-4402-862F-4B5966AC9AB5}"/>
                </a:ext>
              </a:extLst>
            </p:cNvPr>
            <p:cNvSpPr/>
            <p:nvPr/>
          </p:nvSpPr>
          <p:spPr>
            <a:xfrm>
              <a:off x="0" y="3680460"/>
              <a:ext cx="9151620" cy="1470660"/>
            </a:xfrm>
            <a:custGeom>
              <a:avLst/>
              <a:gdLst>
                <a:gd name="connsiteX0" fmla="*/ 3947160 w 9151620"/>
                <a:gd name="connsiteY0" fmla="*/ 30480 h 1470660"/>
                <a:gd name="connsiteX1" fmla="*/ 0 w 9151620"/>
                <a:gd name="connsiteY1" fmla="*/ 388620 h 1470660"/>
                <a:gd name="connsiteX2" fmla="*/ 0 w 9151620"/>
                <a:gd name="connsiteY2" fmla="*/ 1470660 h 1470660"/>
                <a:gd name="connsiteX3" fmla="*/ 9151620 w 9151620"/>
                <a:gd name="connsiteY3" fmla="*/ 1463040 h 1470660"/>
                <a:gd name="connsiteX4" fmla="*/ 9136380 w 9151620"/>
                <a:gd name="connsiteY4" fmla="*/ 358140 h 1470660"/>
                <a:gd name="connsiteX5" fmla="*/ 4472940 w 9151620"/>
                <a:gd name="connsiteY5" fmla="*/ 0 h 1470660"/>
                <a:gd name="connsiteX6" fmla="*/ 3947160 w 9151620"/>
                <a:gd name="connsiteY6" fmla="*/ 30480 h 1470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1620" h="1470660">
                  <a:moveTo>
                    <a:pt x="3947160" y="30480"/>
                  </a:moveTo>
                  <a:lnTo>
                    <a:pt x="0" y="388620"/>
                  </a:lnTo>
                  <a:lnTo>
                    <a:pt x="0" y="1470660"/>
                  </a:lnTo>
                  <a:lnTo>
                    <a:pt x="9151620" y="1463040"/>
                  </a:lnTo>
                  <a:lnTo>
                    <a:pt x="9136380" y="358140"/>
                  </a:lnTo>
                  <a:lnTo>
                    <a:pt x="4472940" y="0"/>
                  </a:lnTo>
                  <a:lnTo>
                    <a:pt x="3947160" y="3048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2BE9D0-EDF3-43D3-9E96-B43ABA714C01}"/>
                </a:ext>
              </a:extLst>
            </p:cNvPr>
            <p:cNvSpPr/>
            <p:nvPr/>
          </p:nvSpPr>
          <p:spPr>
            <a:xfrm>
              <a:off x="-1" y="3707148"/>
              <a:ext cx="9137561" cy="1436352"/>
            </a:xfrm>
            <a:custGeom>
              <a:avLst/>
              <a:gdLst>
                <a:gd name="connsiteX0" fmla="*/ 3960254 w 9137561"/>
                <a:gd name="connsiteY0" fmla="*/ 12879 h 1461752"/>
                <a:gd name="connsiteX1" fmla="*/ 0 w 9137561"/>
                <a:gd name="connsiteY1" fmla="*/ 502276 h 1461752"/>
                <a:gd name="connsiteX2" fmla="*/ 0 w 9137561"/>
                <a:gd name="connsiteY2" fmla="*/ 1461752 h 1461752"/>
                <a:gd name="connsiteX3" fmla="*/ 9137561 w 9137561"/>
                <a:gd name="connsiteY3" fmla="*/ 1448873 h 1461752"/>
                <a:gd name="connsiteX4" fmla="*/ 9137561 w 9137561"/>
                <a:gd name="connsiteY4" fmla="*/ 605307 h 1461752"/>
                <a:gd name="connsiteX5" fmla="*/ 4436772 w 9137561"/>
                <a:gd name="connsiteY5" fmla="*/ 0 h 1461752"/>
                <a:gd name="connsiteX6" fmla="*/ 3960254 w 9137561"/>
                <a:gd name="connsiteY6" fmla="*/ 12879 h 1461752"/>
                <a:gd name="connsiteX0" fmla="*/ 3960254 w 9137561"/>
                <a:gd name="connsiteY0" fmla="*/ 0 h 1448873"/>
                <a:gd name="connsiteX1" fmla="*/ 0 w 9137561"/>
                <a:gd name="connsiteY1" fmla="*/ 489397 h 1448873"/>
                <a:gd name="connsiteX2" fmla="*/ 0 w 9137561"/>
                <a:gd name="connsiteY2" fmla="*/ 1448873 h 1448873"/>
                <a:gd name="connsiteX3" fmla="*/ 9137561 w 9137561"/>
                <a:gd name="connsiteY3" fmla="*/ 1435994 h 1448873"/>
                <a:gd name="connsiteX4" fmla="*/ 9137561 w 9137561"/>
                <a:gd name="connsiteY4" fmla="*/ 592428 h 1448873"/>
                <a:gd name="connsiteX5" fmla="*/ 4449472 w 9137561"/>
                <a:gd name="connsiteY5" fmla="*/ 12521 h 1448873"/>
                <a:gd name="connsiteX6" fmla="*/ 3960254 w 9137561"/>
                <a:gd name="connsiteY6" fmla="*/ 0 h 1448873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49472 w 9137561"/>
                <a:gd name="connsiteY5" fmla="*/ 0 h 1436352"/>
                <a:gd name="connsiteX6" fmla="*/ 3938029 w 9137561"/>
                <a:gd name="connsiteY6" fmla="*/ 6529 h 1436352"/>
                <a:gd name="connsiteX0" fmla="*/ 3938029 w 9137561"/>
                <a:gd name="connsiteY0" fmla="*/ 6529 h 1436352"/>
                <a:gd name="connsiteX1" fmla="*/ 0 w 9137561"/>
                <a:gd name="connsiteY1" fmla="*/ 476876 h 1436352"/>
                <a:gd name="connsiteX2" fmla="*/ 0 w 9137561"/>
                <a:gd name="connsiteY2" fmla="*/ 1436352 h 1436352"/>
                <a:gd name="connsiteX3" fmla="*/ 9137561 w 9137561"/>
                <a:gd name="connsiteY3" fmla="*/ 1423473 h 1436352"/>
                <a:gd name="connsiteX4" fmla="*/ 9137561 w 9137561"/>
                <a:gd name="connsiteY4" fmla="*/ 579907 h 1436352"/>
                <a:gd name="connsiteX5" fmla="*/ 4481222 w 9137561"/>
                <a:gd name="connsiteY5" fmla="*/ 0 h 1436352"/>
                <a:gd name="connsiteX6" fmla="*/ 3938029 w 9137561"/>
                <a:gd name="connsiteY6" fmla="*/ 6529 h 143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7561" h="1436352">
                  <a:moveTo>
                    <a:pt x="3938029" y="6529"/>
                  </a:moveTo>
                  <a:lnTo>
                    <a:pt x="0" y="476876"/>
                  </a:lnTo>
                  <a:lnTo>
                    <a:pt x="0" y="1436352"/>
                  </a:lnTo>
                  <a:lnTo>
                    <a:pt x="9137561" y="1423473"/>
                  </a:lnTo>
                  <a:lnTo>
                    <a:pt x="9137561" y="579907"/>
                  </a:lnTo>
                  <a:lnTo>
                    <a:pt x="4481222" y="0"/>
                  </a:lnTo>
                  <a:lnTo>
                    <a:pt x="3938029" y="6529"/>
                  </a:lnTo>
                  <a:close/>
                </a:path>
              </a:pathLst>
            </a:custGeom>
            <a:solidFill>
              <a:srgbClr val="839EA7"/>
            </a:solidFill>
            <a:ln>
              <a:solidFill>
                <a:srgbClr val="839E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8E7CF40-6295-433B-B07D-729733751C44}"/>
                </a:ext>
              </a:extLst>
            </p:cNvPr>
            <p:cNvSpPr/>
            <p:nvPr/>
          </p:nvSpPr>
          <p:spPr>
            <a:xfrm>
              <a:off x="1" y="3721894"/>
              <a:ext cx="3985419" cy="734196"/>
            </a:xfrm>
            <a:custGeom>
              <a:avLst/>
              <a:gdLst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02299 w 3947375"/>
                <a:gd name="connsiteY4" fmla="*/ 0 h 734096"/>
                <a:gd name="connsiteX0" fmla="*/ 3902299 w 3947375"/>
                <a:gd name="connsiteY0" fmla="*/ 0 h 734096"/>
                <a:gd name="connsiteX1" fmla="*/ 0 w 3947375"/>
                <a:gd name="connsiteY1" fmla="*/ 631065 h 734096"/>
                <a:gd name="connsiteX2" fmla="*/ 0 w 3947375"/>
                <a:gd name="connsiteY2" fmla="*/ 734096 h 734096"/>
                <a:gd name="connsiteX3" fmla="*/ 3947375 w 3947375"/>
                <a:gd name="connsiteY3" fmla="*/ 25758 h 734096"/>
                <a:gd name="connsiteX4" fmla="*/ 3945731 w 3947375"/>
                <a:gd name="connsiteY4" fmla="*/ 21331 h 734096"/>
                <a:gd name="connsiteX5" fmla="*/ 3902299 w 3947375"/>
                <a:gd name="connsiteY5" fmla="*/ 0 h 734096"/>
                <a:gd name="connsiteX0" fmla="*/ 3902299 w 3969544"/>
                <a:gd name="connsiteY0" fmla="*/ 0 h 734096"/>
                <a:gd name="connsiteX1" fmla="*/ 0 w 3969544"/>
                <a:gd name="connsiteY1" fmla="*/ 631065 h 734096"/>
                <a:gd name="connsiteX2" fmla="*/ 0 w 3969544"/>
                <a:gd name="connsiteY2" fmla="*/ 734096 h 734096"/>
                <a:gd name="connsiteX3" fmla="*/ 3947375 w 3969544"/>
                <a:gd name="connsiteY3" fmla="*/ 25758 h 734096"/>
                <a:gd name="connsiteX4" fmla="*/ 3969544 w 3969544"/>
                <a:gd name="connsiteY4" fmla="*/ 9425 h 734096"/>
                <a:gd name="connsiteX5" fmla="*/ 3902299 w 3969544"/>
                <a:gd name="connsiteY5" fmla="*/ 0 h 734096"/>
                <a:gd name="connsiteX0" fmla="*/ 3902299 w 3985419"/>
                <a:gd name="connsiteY0" fmla="*/ 100 h 734196"/>
                <a:gd name="connsiteX1" fmla="*/ 0 w 3985419"/>
                <a:gd name="connsiteY1" fmla="*/ 631165 h 734196"/>
                <a:gd name="connsiteX2" fmla="*/ 0 w 3985419"/>
                <a:gd name="connsiteY2" fmla="*/ 734196 h 734196"/>
                <a:gd name="connsiteX3" fmla="*/ 3947375 w 3985419"/>
                <a:gd name="connsiteY3" fmla="*/ 25858 h 734196"/>
                <a:gd name="connsiteX4" fmla="*/ 3985419 w 3985419"/>
                <a:gd name="connsiteY4" fmla="*/ 0 h 734196"/>
                <a:gd name="connsiteX5" fmla="*/ 3902299 w 3985419"/>
                <a:gd name="connsiteY5" fmla="*/ 100 h 73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5419" h="734196">
                  <a:moveTo>
                    <a:pt x="3902299" y="100"/>
                  </a:moveTo>
                  <a:lnTo>
                    <a:pt x="0" y="631165"/>
                  </a:lnTo>
                  <a:lnTo>
                    <a:pt x="0" y="734196"/>
                  </a:lnTo>
                  <a:lnTo>
                    <a:pt x="3947375" y="25858"/>
                  </a:lnTo>
                  <a:lnTo>
                    <a:pt x="3985419" y="0"/>
                  </a:lnTo>
                  <a:lnTo>
                    <a:pt x="390229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C54D4E9-C0B8-40B4-826E-9392B6C8FE15}"/>
                </a:ext>
              </a:extLst>
            </p:cNvPr>
            <p:cNvSpPr/>
            <p:nvPr/>
          </p:nvSpPr>
          <p:spPr>
            <a:xfrm>
              <a:off x="2266682" y="3721023"/>
              <a:ext cx="1916303" cy="1415972"/>
            </a:xfrm>
            <a:custGeom>
              <a:avLst/>
              <a:gdLst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906073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25391"/>
                <a:gd name="connsiteY0" fmla="*/ 0 h 1423116"/>
                <a:gd name="connsiteX1" fmla="*/ 1925391 w 1925391"/>
                <a:gd name="connsiteY1" fmla="*/ 25758 h 1423116"/>
                <a:gd name="connsiteX2" fmla="*/ 1880316 w 1925391"/>
                <a:gd name="connsiteY2" fmla="*/ 77274 h 1423116"/>
                <a:gd name="connsiteX3" fmla="*/ 141667 w 1925391"/>
                <a:gd name="connsiteY3" fmla="*/ 1423116 h 1423116"/>
                <a:gd name="connsiteX4" fmla="*/ 0 w 1925391"/>
                <a:gd name="connsiteY4" fmla="*/ 1423116 h 1423116"/>
                <a:gd name="connsiteX5" fmla="*/ 1796603 w 1925391"/>
                <a:gd name="connsiteY5" fmla="*/ 96592 h 1423116"/>
                <a:gd name="connsiteX6" fmla="*/ 1860997 w 1925391"/>
                <a:gd name="connsiteY6" fmla="*/ 0 h 1423116"/>
                <a:gd name="connsiteX0" fmla="*/ 1860997 w 1906073"/>
                <a:gd name="connsiteY0" fmla="*/ 0 h 1423116"/>
                <a:gd name="connsiteX1" fmla="*/ 1906073 w 1906073"/>
                <a:gd name="connsiteY1" fmla="*/ 25758 h 1423116"/>
                <a:gd name="connsiteX2" fmla="*/ 1880316 w 1906073"/>
                <a:gd name="connsiteY2" fmla="*/ 77274 h 1423116"/>
                <a:gd name="connsiteX3" fmla="*/ 141667 w 1906073"/>
                <a:gd name="connsiteY3" fmla="*/ 1423116 h 1423116"/>
                <a:gd name="connsiteX4" fmla="*/ 0 w 1906073"/>
                <a:gd name="connsiteY4" fmla="*/ 1423116 h 1423116"/>
                <a:gd name="connsiteX5" fmla="*/ 1796603 w 1906073"/>
                <a:gd name="connsiteY5" fmla="*/ 96592 h 1423116"/>
                <a:gd name="connsiteX6" fmla="*/ 1860997 w 1906073"/>
                <a:gd name="connsiteY6" fmla="*/ 0 h 1423116"/>
                <a:gd name="connsiteX0" fmla="*/ 1860997 w 1899634"/>
                <a:gd name="connsiteY0" fmla="*/ 0 h 1423116"/>
                <a:gd name="connsiteX1" fmla="*/ 1899634 w 1899634"/>
                <a:gd name="connsiteY1" fmla="*/ 25758 h 1423116"/>
                <a:gd name="connsiteX2" fmla="*/ 1880316 w 1899634"/>
                <a:gd name="connsiteY2" fmla="*/ 77274 h 1423116"/>
                <a:gd name="connsiteX3" fmla="*/ 141667 w 1899634"/>
                <a:gd name="connsiteY3" fmla="*/ 1423116 h 1423116"/>
                <a:gd name="connsiteX4" fmla="*/ 0 w 1899634"/>
                <a:gd name="connsiteY4" fmla="*/ 1423116 h 1423116"/>
                <a:gd name="connsiteX5" fmla="*/ 1796603 w 1899634"/>
                <a:gd name="connsiteY5" fmla="*/ 96592 h 1423116"/>
                <a:gd name="connsiteX6" fmla="*/ 1860997 w 1899634"/>
                <a:gd name="connsiteY6" fmla="*/ 0 h 1423116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6603 w 1899634"/>
                <a:gd name="connsiteY5" fmla="*/ 96592 h 1427879"/>
                <a:gd name="connsiteX6" fmla="*/ 1860997 w 1899634"/>
                <a:gd name="connsiteY6" fmla="*/ 0 h 1427879"/>
                <a:gd name="connsiteX0" fmla="*/ 1860997 w 1899634"/>
                <a:gd name="connsiteY0" fmla="*/ 0 h 1427879"/>
                <a:gd name="connsiteX1" fmla="*/ 1899634 w 1899634"/>
                <a:gd name="connsiteY1" fmla="*/ 25758 h 1427879"/>
                <a:gd name="connsiteX2" fmla="*/ 1880316 w 1899634"/>
                <a:gd name="connsiteY2" fmla="*/ 77274 h 1427879"/>
                <a:gd name="connsiteX3" fmla="*/ 486948 w 1899634"/>
                <a:gd name="connsiteY3" fmla="*/ 1427879 h 1427879"/>
                <a:gd name="connsiteX4" fmla="*/ 0 w 1899634"/>
                <a:gd name="connsiteY4" fmla="*/ 1423116 h 1427879"/>
                <a:gd name="connsiteX5" fmla="*/ 1791840 w 1899634"/>
                <a:gd name="connsiteY5" fmla="*/ 94211 h 1427879"/>
                <a:gd name="connsiteX6" fmla="*/ 1860997 w 1899634"/>
                <a:gd name="connsiteY6" fmla="*/ 0 h 1427879"/>
                <a:gd name="connsiteX0" fmla="*/ 1860997 w 1916303"/>
                <a:gd name="connsiteY0" fmla="*/ 2817 h 1430696"/>
                <a:gd name="connsiteX1" fmla="*/ 1916303 w 1916303"/>
                <a:gd name="connsiteY1" fmla="*/ 0 h 1430696"/>
                <a:gd name="connsiteX2" fmla="*/ 1880316 w 1916303"/>
                <a:gd name="connsiteY2" fmla="*/ 80091 h 1430696"/>
                <a:gd name="connsiteX3" fmla="*/ 486948 w 1916303"/>
                <a:gd name="connsiteY3" fmla="*/ 1430696 h 1430696"/>
                <a:gd name="connsiteX4" fmla="*/ 0 w 1916303"/>
                <a:gd name="connsiteY4" fmla="*/ 1425933 h 1430696"/>
                <a:gd name="connsiteX5" fmla="*/ 1791840 w 1916303"/>
                <a:gd name="connsiteY5" fmla="*/ 97028 h 1430696"/>
                <a:gd name="connsiteX6" fmla="*/ 1860997 w 1916303"/>
                <a:gd name="connsiteY6" fmla="*/ 2817 h 1430696"/>
                <a:gd name="connsiteX0" fmla="*/ 1860997 w 1916303"/>
                <a:gd name="connsiteY0" fmla="*/ 0 h 1427879"/>
                <a:gd name="connsiteX1" fmla="*/ 1916303 w 1916303"/>
                <a:gd name="connsiteY1" fmla="*/ 6708 h 1427879"/>
                <a:gd name="connsiteX2" fmla="*/ 1880316 w 1916303"/>
                <a:gd name="connsiteY2" fmla="*/ 77274 h 1427879"/>
                <a:gd name="connsiteX3" fmla="*/ 486948 w 1916303"/>
                <a:gd name="connsiteY3" fmla="*/ 1427879 h 1427879"/>
                <a:gd name="connsiteX4" fmla="*/ 0 w 1916303"/>
                <a:gd name="connsiteY4" fmla="*/ 1423116 h 1427879"/>
                <a:gd name="connsiteX5" fmla="*/ 1791840 w 1916303"/>
                <a:gd name="connsiteY5" fmla="*/ 94211 h 1427879"/>
                <a:gd name="connsiteX6" fmla="*/ 1860997 w 1916303"/>
                <a:gd name="connsiteY6" fmla="*/ 0 h 1427879"/>
                <a:gd name="connsiteX0" fmla="*/ 1856235 w 1916303"/>
                <a:gd name="connsiteY0" fmla="*/ 7580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56235 w 1916303"/>
                <a:gd name="connsiteY6" fmla="*/ 7580 h 1421171"/>
                <a:gd name="connsiteX0" fmla="*/ 1860997 w 1916303"/>
                <a:gd name="connsiteY0" fmla="*/ 5199 h 1421171"/>
                <a:gd name="connsiteX1" fmla="*/ 1916303 w 1916303"/>
                <a:gd name="connsiteY1" fmla="*/ 0 h 1421171"/>
                <a:gd name="connsiteX2" fmla="*/ 1880316 w 1916303"/>
                <a:gd name="connsiteY2" fmla="*/ 70566 h 1421171"/>
                <a:gd name="connsiteX3" fmla="*/ 486948 w 1916303"/>
                <a:gd name="connsiteY3" fmla="*/ 1421171 h 1421171"/>
                <a:gd name="connsiteX4" fmla="*/ 0 w 1916303"/>
                <a:gd name="connsiteY4" fmla="*/ 1416408 h 1421171"/>
                <a:gd name="connsiteX5" fmla="*/ 1791840 w 1916303"/>
                <a:gd name="connsiteY5" fmla="*/ 87503 h 1421171"/>
                <a:gd name="connsiteX6" fmla="*/ 1860997 w 1916303"/>
                <a:gd name="connsiteY6" fmla="*/ 5199 h 1421171"/>
                <a:gd name="connsiteX0" fmla="*/ 1860997 w 1916303"/>
                <a:gd name="connsiteY0" fmla="*/ 0 h 1415972"/>
                <a:gd name="connsiteX1" fmla="*/ 1916303 w 1916303"/>
                <a:gd name="connsiteY1" fmla="*/ 1151 h 1415972"/>
                <a:gd name="connsiteX2" fmla="*/ 1880316 w 1916303"/>
                <a:gd name="connsiteY2" fmla="*/ 65367 h 1415972"/>
                <a:gd name="connsiteX3" fmla="*/ 486948 w 1916303"/>
                <a:gd name="connsiteY3" fmla="*/ 1415972 h 1415972"/>
                <a:gd name="connsiteX4" fmla="*/ 0 w 1916303"/>
                <a:gd name="connsiteY4" fmla="*/ 1411209 h 1415972"/>
                <a:gd name="connsiteX5" fmla="*/ 1791840 w 1916303"/>
                <a:gd name="connsiteY5" fmla="*/ 82304 h 1415972"/>
                <a:gd name="connsiteX6" fmla="*/ 1860997 w 1916303"/>
                <a:gd name="connsiteY6" fmla="*/ 0 h 141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303" h="1415972">
                  <a:moveTo>
                    <a:pt x="1860997" y="0"/>
                  </a:moveTo>
                  <a:lnTo>
                    <a:pt x="1916303" y="1151"/>
                  </a:lnTo>
                  <a:lnTo>
                    <a:pt x="1880316" y="65367"/>
                  </a:lnTo>
                  <a:lnTo>
                    <a:pt x="486948" y="1415972"/>
                  </a:lnTo>
                  <a:lnTo>
                    <a:pt x="0" y="1411209"/>
                  </a:lnTo>
                  <a:lnTo>
                    <a:pt x="1791840" y="82304"/>
                  </a:lnTo>
                  <a:lnTo>
                    <a:pt x="186099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D33FE4-607A-436C-AB8E-00BA0444F434}"/>
                </a:ext>
              </a:extLst>
            </p:cNvPr>
            <p:cNvSpPr/>
            <p:nvPr/>
          </p:nvSpPr>
          <p:spPr>
            <a:xfrm>
              <a:off x="4269346" y="3714275"/>
              <a:ext cx="2897747" cy="1417955"/>
            </a:xfrm>
            <a:custGeom>
              <a:avLst/>
              <a:gdLst>
                <a:gd name="connsiteX0" fmla="*/ 0 w 2897747"/>
                <a:gd name="connsiteY0" fmla="*/ 0 h 1416676"/>
                <a:gd name="connsiteX1" fmla="*/ 193184 w 2897747"/>
                <a:gd name="connsiteY1" fmla="*/ 51515 h 1416676"/>
                <a:gd name="connsiteX2" fmla="*/ 354169 w 2897747"/>
                <a:gd name="connsiteY2" fmla="*/ 103031 h 1416676"/>
                <a:gd name="connsiteX3" fmla="*/ 2775398 w 2897747"/>
                <a:gd name="connsiteY3" fmla="*/ 1416676 h 1416676"/>
                <a:gd name="connsiteX4" fmla="*/ 2897747 w 2897747"/>
                <a:gd name="connsiteY4" fmla="*/ 1410237 h 1416676"/>
                <a:gd name="connsiteX5" fmla="*/ 611747 w 2897747"/>
                <a:gd name="connsiteY5" fmla="*/ 154546 h 1416676"/>
                <a:gd name="connsiteX6" fmla="*/ 334851 w 2897747"/>
                <a:gd name="connsiteY6" fmla="*/ 45076 h 1416676"/>
                <a:gd name="connsiteX7" fmla="*/ 0 w 2897747"/>
                <a:gd name="connsiteY7" fmla="*/ 0 h 1416676"/>
                <a:gd name="connsiteX0" fmla="*/ 0 w 2897747"/>
                <a:gd name="connsiteY0" fmla="*/ 805 h 1417481"/>
                <a:gd name="connsiteX1" fmla="*/ 7379 w 2897747"/>
                <a:gd name="connsiteY1" fmla="*/ 0 h 1417481"/>
                <a:gd name="connsiteX2" fmla="*/ 193184 w 2897747"/>
                <a:gd name="connsiteY2" fmla="*/ 52320 h 1417481"/>
                <a:gd name="connsiteX3" fmla="*/ 354169 w 2897747"/>
                <a:gd name="connsiteY3" fmla="*/ 103836 h 1417481"/>
                <a:gd name="connsiteX4" fmla="*/ 2775398 w 2897747"/>
                <a:gd name="connsiteY4" fmla="*/ 1417481 h 1417481"/>
                <a:gd name="connsiteX5" fmla="*/ 2897747 w 2897747"/>
                <a:gd name="connsiteY5" fmla="*/ 1411042 h 1417481"/>
                <a:gd name="connsiteX6" fmla="*/ 611747 w 2897747"/>
                <a:gd name="connsiteY6" fmla="*/ 155351 h 1417481"/>
                <a:gd name="connsiteX7" fmla="*/ 334851 w 2897747"/>
                <a:gd name="connsiteY7" fmla="*/ 45881 h 1417481"/>
                <a:gd name="connsiteX8" fmla="*/ 0 w 2897747"/>
                <a:gd name="connsiteY8" fmla="*/ 805 h 1417481"/>
                <a:gd name="connsiteX0" fmla="*/ 0 w 2897747"/>
                <a:gd name="connsiteY0" fmla="*/ 1279 h 1417955"/>
                <a:gd name="connsiteX1" fmla="*/ 7379 w 2897747"/>
                <a:gd name="connsiteY1" fmla="*/ 474 h 1417955"/>
                <a:gd name="connsiteX2" fmla="*/ 193184 w 2897747"/>
                <a:gd name="connsiteY2" fmla="*/ 52794 h 1417955"/>
                <a:gd name="connsiteX3" fmla="*/ 354169 w 2897747"/>
                <a:gd name="connsiteY3" fmla="*/ 104310 h 1417955"/>
                <a:gd name="connsiteX4" fmla="*/ 2775398 w 2897747"/>
                <a:gd name="connsiteY4" fmla="*/ 1417955 h 1417955"/>
                <a:gd name="connsiteX5" fmla="*/ 2897747 w 2897747"/>
                <a:gd name="connsiteY5" fmla="*/ 1411516 h 1417955"/>
                <a:gd name="connsiteX6" fmla="*/ 611747 w 2897747"/>
                <a:gd name="connsiteY6" fmla="*/ 155825 h 1417955"/>
                <a:gd name="connsiteX7" fmla="*/ 334851 w 2897747"/>
                <a:gd name="connsiteY7" fmla="*/ 46355 h 1417955"/>
                <a:gd name="connsiteX8" fmla="*/ 0 w 2897747"/>
                <a:gd name="connsiteY8" fmla="*/ 1279 h 141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7747" h="1417955">
                  <a:moveTo>
                    <a:pt x="0" y="1279"/>
                  </a:moveTo>
                  <a:lnTo>
                    <a:pt x="7379" y="474"/>
                  </a:lnTo>
                  <a:lnTo>
                    <a:pt x="193184" y="52794"/>
                  </a:lnTo>
                  <a:lnTo>
                    <a:pt x="354169" y="104310"/>
                  </a:lnTo>
                  <a:lnTo>
                    <a:pt x="2775398" y="1417955"/>
                  </a:lnTo>
                  <a:lnTo>
                    <a:pt x="2897747" y="1411516"/>
                  </a:lnTo>
                  <a:lnTo>
                    <a:pt x="611747" y="155825"/>
                  </a:lnTo>
                  <a:lnTo>
                    <a:pt x="334851" y="46355"/>
                  </a:lnTo>
                  <a:cubicBezTo>
                    <a:pt x="223234" y="31330"/>
                    <a:pt x="73517" y="-7509"/>
                    <a:pt x="0" y="12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237E65D-B3C1-4E8C-AFDC-D113E48E37E9}"/>
                </a:ext>
              </a:extLst>
            </p:cNvPr>
            <p:cNvSpPr/>
            <p:nvPr/>
          </p:nvSpPr>
          <p:spPr>
            <a:xfrm>
              <a:off x="4488287" y="3712290"/>
              <a:ext cx="4649274" cy="695460"/>
            </a:xfrm>
            <a:custGeom>
              <a:avLst/>
              <a:gdLst>
                <a:gd name="connsiteX0" fmla="*/ 0 w 4649274"/>
                <a:gd name="connsiteY0" fmla="*/ 0 h 695460"/>
                <a:gd name="connsiteX1" fmla="*/ 4636395 w 4649274"/>
                <a:gd name="connsiteY1" fmla="*/ 585989 h 695460"/>
                <a:gd name="connsiteX2" fmla="*/ 4649274 w 4649274"/>
                <a:gd name="connsiteY2" fmla="*/ 695460 h 695460"/>
                <a:gd name="connsiteX3" fmla="*/ 0 w 4649274"/>
                <a:gd name="connsiteY3" fmla="*/ 0 h 69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9274" h="695460">
                  <a:moveTo>
                    <a:pt x="0" y="0"/>
                  </a:moveTo>
                  <a:lnTo>
                    <a:pt x="4636395" y="585989"/>
                  </a:lnTo>
                  <a:lnTo>
                    <a:pt x="4649274" y="6954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B0440B3-91B1-4BD4-81B0-FD9272759A3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513" y="3507581"/>
              <a:ext cx="0" cy="2643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80EAC78-62F1-4AEF-92D1-194A57E242C4}"/>
                </a:ext>
              </a:extLst>
            </p:cNvPr>
            <p:cNvCxnSpPr>
              <a:cxnSpLocks/>
            </p:cNvCxnSpPr>
            <p:nvPr/>
          </p:nvCxnSpPr>
          <p:spPr>
            <a:xfrm>
              <a:off x="2969419" y="3469481"/>
              <a:ext cx="0" cy="3381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841A580-D95C-4216-A64A-4F3DAFDDE711}"/>
                </a:ext>
              </a:extLst>
            </p:cNvPr>
            <p:cNvCxnSpPr>
              <a:cxnSpLocks/>
            </p:cNvCxnSpPr>
            <p:nvPr/>
          </p:nvCxnSpPr>
          <p:spPr>
            <a:xfrm>
              <a:off x="2490787" y="3431381"/>
              <a:ext cx="0" cy="418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B20DE7A-BFB8-4A68-A6A1-AFB8D94817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4069" y="3393281"/>
              <a:ext cx="0" cy="49149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704F96-A60A-4AC4-9564-81078F8C51FE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81" y="3348038"/>
              <a:ext cx="0" cy="5905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45B65C1-CA04-4792-8F3B-A1FA4C65C673}"/>
                </a:ext>
              </a:extLst>
            </p:cNvPr>
            <p:cNvCxnSpPr>
              <a:cxnSpLocks/>
            </p:cNvCxnSpPr>
            <p:nvPr/>
          </p:nvCxnSpPr>
          <p:spPr>
            <a:xfrm>
              <a:off x="988219" y="3295650"/>
              <a:ext cx="0" cy="6834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4E46922-C49A-41C1-9D4C-BFBB3F8A84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188" y="3243263"/>
              <a:ext cx="0" cy="79533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174B51-A3AA-4F29-81AE-A7F9587A3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4413" y="3529013"/>
              <a:ext cx="0" cy="21669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28EBE84-1785-4EAC-AB27-8A9FAC5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738" y="3540919"/>
              <a:ext cx="0" cy="1905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EB0F35-31EC-40F7-839D-B5E4F94DFE4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550444"/>
              <a:ext cx="0" cy="16906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87454FC-392C-43BD-9224-94AD618F5C32}"/>
                </a:ext>
              </a:extLst>
            </p:cNvPr>
            <p:cNvCxnSpPr>
              <a:cxnSpLocks/>
            </p:cNvCxnSpPr>
            <p:nvPr/>
          </p:nvCxnSpPr>
          <p:spPr>
            <a:xfrm>
              <a:off x="3919538" y="3550444"/>
              <a:ext cx="0" cy="16113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9B9A7DC-FF14-4492-8A95-DC3346B6B54E}"/>
                </a:ext>
              </a:extLst>
            </p:cNvPr>
            <p:cNvSpPr/>
            <p:nvPr/>
          </p:nvSpPr>
          <p:spPr>
            <a:xfrm>
              <a:off x="4763" y="3648075"/>
              <a:ext cx="3924299" cy="280988"/>
            </a:xfrm>
            <a:custGeom>
              <a:avLst/>
              <a:gdLst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3905250 w 3905250"/>
                <a:gd name="connsiteY3" fmla="*/ 0 h 280988"/>
                <a:gd name="connsiteX0" fmla="*/ 3905250 w 3905250"/>
                <a:gd name="connsiteY0" fmla="*/ 0 h 280988"/>
                <a:gd name="connsiteX1" fmla="*/ 0 w 3905250"/>
                <a:gd name="connsiteY1" fmla="*/ 157163 h 280988"/>
                <a:gd name="connsiteX2" fmla="*/ 0 w 3905250"/>
                <a:gd name="connsiteY2" fmla="*/ 280988 h 280988"/>
                <a:gd name="connsiteX3" fmla="*/ 2605087 w 3905250"/>
                <a:gd name="connsiteY3" fmla="*/ 95250 h 280988"/>
                <a:gd name="connsiteX4" fmla="*/ 3905250 w 3905250"/>
                <a:gd name="connsiteY4" fmla="*/ 0 h 280988"/>
                <a:gd name="connsiteX0" fmla="*/ 3905250 w 3924299"/>
                <a:gd name="connsiteY0" fmla="*/ 0 h 280988"/>
                <a:gd name="connsiteX1" fmla="*/ 0 w 3924299"/>
                <a:gd name="connsiteY1" fmla="*/ 157163 h 280988"/>
                <a:gd name="connsiteX2" fmla="*/ 0 w 3924299"/>
                <a:gd name="connsiteY2" fmla="*/ 280988 h 280988"/>
                <a:gd name="connsiteX3" fmla="*/ 3924299 w 3924299"/>
                <a:gd name="connsiteY3" fmla="*/ 28575 h 280988"/>
                <a:gd name="connsiteX4" fmla="*/ 3905250 w 3924299"/>
                <a:gd name="connsiteY4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299" h="280988">
                  <a:moveTo>
                    <a:pt x="3905250" y="0"/>
                  </a:moveTo>
                  <a:lnTo>
                    <a:pt x="0" y="157163"/>
                  </a:lnTo>
                  <a:lnTo>
                    <a:pt x="0" y="280988"/>
                  </a:lnTo>
                  <a:lnTo>
                    <a:pt x="3924299" y="28575"/>
                  </a:lnTo>
                  <a:lnTo>
                    <a:pt x="3905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1844064D-F933-4A57-B144-7D6FD6913947}"/>
                </a:ext>
              </a:extLst>
            </p:cNvPr>
            <p:cNvSpPr/>
            <p:nvPr/>
          </p:nvSpPr>
          <p:spPr>
            <a:xfrm>
              <a:off x="4736308" y="3519489"/>
              <a:ext cx="111917" cy="83391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rgbClr val="FF5B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DBF1440-46D1-4093-B07F-04C806CA6193}"/>
                </a:ext>
              </a:extLst>
            </p:cNvPr>
            <p:cNvCxnSpPr>
              <a:cxnSpLocks/>
            </p:cNvCxnSpPr>
            <p:nvPr/>
          </p:nvCxnSpPr>
          <p:spPr>
            <a:xfrm>
              <a:off x="4795838" y="3607600"/>
              <a:ext cx="0" cy="9762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DECB03E-8743-4A7A-B840-0638996DF86E}"/>
                </a:ext>
              </a:extLst>
            </p:cNvPr>
            <p:cNvSpPr/>
            <p:nvPr/>
          </p:nvSpPr>
          <p:spPr>
            <a:xfrm>
              <a:off x="4667250" y="3689350"/>
              <a:ext cx="4476750" cy="120650"/>
            </a:xfrm>
            <a:custGeom>
              <a:avLst/>
              <a:gdLst>
                <a:gd name="connsiteX0" fmla="*/ 0 w 4476750"/>
                <a:gd name="connsiteY0" fmla="*/ 0 h 120650"/>
                <a:gd name="connsiteX1" fmla="*/ 4470400 w 4476750"/>
                <a:gd name="connsiteY1" fmla="*/ 31750 h 120650"/>
                <a:gd name="connsiteX2" fmla="*/ 4476750 w 4476750"/>
                <a:gd name="connsiteY2" fmla="*/ 120650 h 120650"/>
                <a:gd name="connsiteX3" fmla="*/ 0 w 4476750"/>
                <a:gd name="connsiteY3" fmla="*/ 0 h 12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6750" h="120650">
                  <a:moveTo>
                    <a:pt x="0" y="0"/>
                  </a:moveTo>
                  <a:lnTo>
                    <a:pt x="4470400" y="31750"/>
                  </a:lnTo>
                  <a:lnTo>
                    <a:pt x="4476750" y="120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4EA0DFE-7DC0-4970-A40C-0612AE8830CC}"/>
                </a:ext>
              </a:extLst>
            </p:cNvPr>
            <p:cNvSpPr/>
            <p:nvPr/>
          </p:nvSpPr>
          <p:spPr>
            <a:xfrm>
              <a:off x="5137150" y="3727450"/>
              <a:ext cx="4006850" cy="190500"/>
            </a:xfrm>
            <a:custGeom>
              <a:avLst/>
              <a:gdLst>
                <a:gd name="connsiteX0" fmla="*/ 0 w 4006850"/>
                <a:gd name="connsiteY0" fmla="*/ 0 h 190500"/>
                <a:gd name="connsiteX1" fmla="*/ 4006850 w 4006850"/>
                <a:gd name="connsiteY1" fmla="*/ 139700 h 190500"/>
                <a:gd name="connsiteX2" fmla="*/ 3994150 w 4006850"/>
                <a:gd name="connsiteY2" fmla="*/ 190500 h 190500"/>
                <a:gd name="connsiteX3" fmla="*/ 0 w 4006850"/>
                <a:gd name="connsiteY3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850" h="190500">
                  <a:moveTo>
                    <a:pt x="0" y="0"/>
                  </a:moveTo>
                  <a:lnTo>
                    <a:pt x="4006850" y="139700"/>
                  </a:lnTo>
                  <a:lnTo>
                    <a:pt x="399415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19" name="windshield">
            <a:extLst>
              <a:ext uri="{FF2B5EF4-FFF2-40B4-BE49-F238E27FC236}">
                <a16:creationId xmlns:a16="http://schemas.microsoft.com/office/drawing/2014/main" id="{3D3FE90B-BAE7-4CB3-A070-F0AAB47ADE85}"/>
              </a:ext>
            </a:extLst>
          </p:cNvPr>
          <p:cNvGrpSpPr/>
          <p:nvPr/>
        </p:nvGrpSpPr>
        <p:grpSpPr>
          <a:xfrm>
            <a:off x="-15240" y="0"/>
            <a:ext cx="9174480" cy="1713084"/>
            <a:chOff x="-15240" y="0"/>
            <a:chExt cx="9174480" cy="171308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559592E-FEAE-416E-9D91-98542E321DA4}"/>
                </a:ext>
              </a:extLst>
            </p:cNvPr>
            <p:cNvSpPr/>
            <p:nvPr/>
          </p:nvSpPr>
          <p:spPr>
            <a:xfrm>
              <a:off x="-15240" y="223364"/>
              <a:ext cx="9174480" cy="1489720"/>
            </a:xfrm>
            <a:prstGeom prst="rect">
              <a:avLst/>
            </a:prstGeom>
            <a:gradFill flip="none" rotWithShape="1">
              <a:gsLst>
                <a:gs pos="0">
                  <a:srgbClr val="42AED2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2379B86-CE85-4F6B-BB13-9941D408CF7F}"/>
                </a:ext>
              </a:extLst>
            </p:cNvPr>
            <p:cNvSpPr/>
            <p:nvPr/>
          </p:nvSpPr>
          <p:spPr>
            <a:xfrm>
              <a:off x="-15240" y="1"/>
              <a:ext cx="9174479" cy="495300"/>
            </a:xfrm>
            <a:custGeom>
              <a:avLst/>
              <a:gdLst>
                <a:gd name="connsiteX0" fmla="*/ 0 w 9153525"/>
                <a:gd name="connsiteY0" fmla="*/ 0 h 485775"/>
                <a:gd name="connsiteX1" fmla="*/ 9153525 w 9153525"/>
                <a:gd name="connsiteY1" fmla="*/ 0 h 485775"/>
                <a:gd name="connsiteX2" fmla="*/ 9153525 w 9153525"/>
                <a:gd name="connsiteY2" fmla="*/ 333375 h 485775"/>
                <a:gd name="connsiteX3" fmla="*/ 7038975 w 9153525"/>
                <a:gd name="connsiteY3" fmla="*/ 257175 h 485775"/>
                <a:gd name="connsiteX4" fmla="*/ 6200775 w 9153525"/>
                <a:gd name="connsiteY4" fmla="*/ 257175 h 485775"/>
                <a:gd name="connsiteX5" fmla="*/ 5819775 w 9153525"/>
                <a:gd name="connsiteY5" fmla="*/ 285750 h 485775"/>
                <a:gd name="connsiteX6" fmla="*/ 5686425 w 9153525"/>
                <a:gd name="connsiteY6" fmla="*/ 323850 h 485775"/>
                <a:gd name="connsiteX7" fmla="*/ 5572125 w 9153525"/>
                <a:gd name="connsiteY7" fmla="*/ 400050 h 485775"/>
                <a:gd name="connsiteX8" fmla="*/ 5467350 w 9153525"/>
                <a:gd name="connsiteY8" fmla="*/ 466725 h 485775"/>
                <a:gd name="connsiteX9" fmla="*/ 4848225 w 9153525"/>
                <a:gd name="connsiteY9" fmla="*/ 485775 h 485775"/>
                <a:gd name="connsiteX10" fmla="*/ 4095750 w 9153525"/>
                <a:gd name="connsiteY10" fmla="*/ 485775 h 485775"/>
                <a:gd name="connsiteX11" fmla="*/ 3657600 w 9153525"/>
                <a:gd name="connsiteY11" fmla="*/ 466725 h 485775"/>
                <a:gd name="connsiteX12" fmla="*/ 3562350 w 9153525"/>
                <a:gd name="connsiteY12" fmla="*/ 447675 h 485775"/>
                <a:gd name="connsiteX13" fmla="*/ 3467100 w 9153525"/>
                <a:gd name="connsiteY13" fmla="*/ 419100 h 485775"/>
                <a:gd name="connsiteX14" fmla="*/ 3419475 w 9153525"/>
                <a:gd name="connsiteY14" fmla="*/ 371475 h 485775"/>
                <a:gd name="connsiteX15" fmla="*/ 3352800 w 9153525"/>
                <a:gd name="connsiteY15" fmla="*/ 323850 h 485775"/>
                <a:gd name="connsiteX16" fmla="*/ 3238500 w 9153525"/>
                <a:gd name="connsiteY16" fmla="*/ 285750 h 485775"/>
                <a:gd name="connsiteX17" fmla="*/ 3105150 w 9153525"/>
                <a:gd name="connsiteY17" fmla="*/ 266700 h 485775"/>
                <a:gd name="connsiteX18" fmla="*/ 2771775 w 9153525"/>
                <a:gd name="connsiteY18" fmla="*/ 238125 h 485775"/>
                <a:gd name="connsiteX19" fmla="*/ 2295525 w 9153525"/>
                <a:gd name="connsiteY19" fmla="*/ 247650 h 485775"/>
                <a:gd name="connsiteX20" fmla="*/ 1714500 w 9153525"/>
                <a:gd name="connsiteY20" fmla="*/ 266700 h 485775"/>
                <a:gd name="connsiteX21" fmla="*/ 952500 w 9153525"/>
                <a:gd name="connsiteY21" fmla="*/ 285750 h 485775"/>
                <a:gd name="connsiteX22" fmla="*/ 466725 w 9153525"/>
                <a:gd name="connsiteY22" fmla="*/ 295275 h 485775"/>
                <a:gd name="connsiteX23" fmla="*/ 9525 w 9153525"/>
                <a:gd name="connsiteY23" fmla="*/ 295275 h 485775"/>
                <a:gd name="connsiteX24" fmla="*/ 0 w 9153525"/>
                <a:gd name="connsiteY24" fmla="*/ 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25" h="485775">
                  <a:moveTo>
                    <a:pt x="0" y="0"/>
                  </a:moveTo>
                  <a:lnTo>
                    <a:pt x="9153525" y="0"/>
                  </a:lnTo>
                  <a:lnTo>
                    <a:pt x="9153525" y="333375"/>
                  </a:lnTo>
                  <a:lnTo>
                    <a:pt x="7038975" y="257175"/>
                  </a:lnTo>
                  <a:lnTo>
                    <a:pt x="6200775" y="257175"/>
                  </a:lnTo>
                  <a:lnTo>
                    <a:pt x="5819775" y="285750"/>
                  </a:lnTo>
                  <a:lnTo>
                    <a:pt x="5686425" y="323850"/>
                  </a:lnTo>
                  <a:lnTo>
                    <a:pt x="5572125" y="400050"/>
                  </a:lnTo>
                  <a:lnTo>
                    <a:pt x="5467350" y="466725"/>
                  </a:lnTo>
                  <a:lnTo>
                    <a:pt x="4848225" y="485775"/>
                  </a:lnTo>
                  <a:lnTo>
                    <a:pt x="4095750" y="485775"/>
                  </a:lnTo>
                  <a:lnTo>
                    <a:pt x="3657600" y="466725"/>
                  </a:lnTo>
                  <a:lnTo>
                    <a:pt x="3562350" y="447675"/>
                  </a:lnTo>
                  <a:lnTo>
                    <a:pt x="3467100" y="419100"/>
                  </a:lnTo>
                  <a:lnTo>
                    <a:pt x="3419475" y="371475"/>
                  </a:lnTo>
                  <a:lnTo>
                    <a:pt x="3352800" y="323850"/>
                  </a:lnTo>
                  <a:lnTo>
                    <a:pt x="3238500" y="285750"/>
                  </a:lnTo>
                  <a:lnTo>
                    <a:pt x="3105150" y="266700"/>
                  </a:lnTo>
                  <a:lnTo>
                    <a:pt x="2771775" y="238125"/>
                  </a:lnTo>
                  <a:lnTo>
                    <a:pt x="2295525" y="247650"/>
                  </a:lnTo>
                  <a:lnTo>
                    <a:pt x="1714500" y="266700"/>
                  </a:lnTo>
                  <a:lnTo>
                    <a:pt x="952500" y="285750"/>
                  </a:lnTo>
                  <a:lnTo>
                    <a:pt x="466725" y="295275"/>
                  </a:lnTo>
                  <a:lnTo>
                    <a:pt x="9525" y="29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01727DC-E5E2-46E4-A283-582D29B8E60F}"/>
                </a:ext>
              </a:extLst>
            </p:cNvPr>
            <p:cNvSpPr/>
            <p:nvPr/>
          </p:nvSpPr>
          <p:spPr>
            <a:xfrm>
              <a:off x="3566160" y="0"/>
              <a:ext cx="1943100" cy="441960"/>
            </a:xfrm>
            <a:custGeom>
              <a:avLst/>
              <a:gdLst>
                <a:gd name="connsiteX0" fmla="*/ 0 w 1943100"/>
                <a:gd name="connsiteY0" fmla="*/ 0 h 441960"/>
                <a:gd name="connsiteX1" fmla="*/ 99060 w 1943100"/>
                <a:gd name="connsiteY1" fmla="*/ 434340 h 441960"/>
                <a:gd name="connsiteX2" fmla="*/ 1798320 w 1943100"/>
                <a:gd name="connsiteY2" fmla="*/ 441960 h 441960"/>
                <a:gd name="connsiteX3" fmla="*/ 1943100 w 1943100"/>
                <a:gd name="connsiteY3" fmla="*/ 15240 h 441960"/>
                <a:gd name="connsiteX4" fmla="*/ 0 w 1943100"/>
                <a:gd name="connsiteY4" fmla="*/ 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100" h="441960">
                  <a:moveTo>
                    <a:pt x="0" y="0"/>
                  </a:moveTo>
                  <a:lnTo>
                    <a:pt x="99060" y="434340"/>
                  </a:lnTo>
                  <a:lnTo>
                    <a:pt x="1798320" y="441960"/>
                  </a:lnTo>
                  <a:lnTo>
                    <a:pt x="194310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44055C2-5C6B-40CC-A732-48FE5B4A19BA}"/>
                </a:ext>
              </a:extLst>
            </p:cNvPr>
            <p:cNvSpPr/>
            <p:nvPr/>
          </p:nvSpPr>
          <p:spPr>
            <a:xfrm>
              <a:off x="6035040" y="0"/>
              <a:ext cx="3124200" cy="129540"/>
            </a:xfrm>
            <a:custGeom>
              <a:avLst/>
              <a:gdLst>
                <a:gd name="connsiteX0" fmla="*/ 0 w 3124200"/>
                <a:gd name="connsiteY0" fmla="*/ 0 h 129540"/>
                <a:gd name="connsiteX1" fmla="*/ 3116580 w 3124200"/>
                <a:gd name="connsiteY1" fmla="*/ 0 h 129540"/>
                <a:gd name="connsiteX2" fmla="*/ 3124200 w 3124200"/>
                <a:gd name="connsiteY2" fmla="*/ 129540 h 129540"/>
                <a:gd name="connsiteX3" fmla="*/ 0 w 3124200"/>
                <a:gd name="connsiteY3" fmla="*/ 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9540">
                  <a:moveTo>
                    <a:pt x="0" y="0"/>
                  </a:moveTo>
                  <a:lnTo>
                    <a:pt x="3116580" y="0"/>
                  </a:lnTo>
                  <a:lnTo>
                    <a:pt x="3124200" y="129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A28BB0B-1F13-49A2-A4DC-5206BB5EB5C4}"/>
                </a:ext>
              </a:extLst>
            </p:cNvPr>
            <p:cNvSpPr/>
            <p:nvPr/>
          </p:nvSpPr>
          <p:spPr>
            <a:xfrm>
              <a:off x="-15240" y="7620"/>
              <a:ext cx="2910840" cy="91440"/>
            </a:xfrm>
            <a:custGeom>
              <a:avLst/>
              <a:gdLst>
                <a:gd name="connsiteX0" fmla="*/ 0 w 2910840"/>
                <a:gd name="connsiteY0" fmla="*/ 0 h 91440"/>
                <a:gd name="connsiteX1" fmla="*/ 2910840 w 2910840"/>
                <a:gd name="connsiteY1" fmla="*/ 0 h 91440"/>
                <a:gd name="connsiteX2" fmla="*/ 0 w 2910840"/>
                <a:gd name="connsiteY2" fmla="*/ 91440 h 91440"/>
                <a:gd name="connsiteX3" fmla="*/ 0 w 2910840"/>
                <a:gd name="connsiteY3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0840" h="91440">
                  <a:moveTo>
                    <a:pt x="0" y="0"/>
                  </a:moveTo>
                  <a:lnTo>
                    <a:pt x="2910840" y="0"/>
                  </a:lnTo>
                  <a:lnTo>
                    <a:pt x="0" y="9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79B6A20-A7A5-40A7-882C-B65B36FCE61A}"/>
                </a:ext>
              </a:extLst>
            </p:cNvPr>
            <p:cNvSpPr/>
            <p:nvPr/>
          </p:nvSpPr>
          <p:spPr>
            <a:xfrm>
              <a:off x="3718560" y="0"/>
              <a:ext cx="1638300" cy="403860"/>
            </a:xfrm>
            <a:custGeom>
              <a:avLst/>
              <a:gdLst>
                <a:gd name="connsiteX0" fmla="*/ 0 w 1638300"/>
                <a:gd name="connsiteY0" fmla="*/ 0 h 403860"/>
                <a:gd name="connsiteX1" fmla="*/ 68580 w 1638300"/>
                <a:gd name="connsiteY1" fmla="*/ 396240 h 403860"/>
                <a:gd name="connsiteX2" fmla="*/ 1546860 w 1638300"/>
                <a:gd name="connsiteY2" fmla="*/ 403860 h 403860"/>
                <a:gd name="connsiteX3" fmla="*/ 1638300 w 1638300"/>
                <a:gd name="connsiteY3" fmla="*/ 7620 h 403860"/>
                <a:gd name="connsiteX4" fmla="*/ 0 w 1638300"/>
                <a:gd name="connsiteY4" fmla="*/ 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403860">
                  <a:moveTo>
                    <a:pt x="0" y="0"/>
                  </a:moveTo>
                  <a:lnTo>
                    <a:pt x="68580" y="396240"/>
                  </a:lnTo>
                  <a:lnTo>
                    <a:pt x="1546860" y="403860"/>
                  </a:lnTo>
                  <a:lnTo>
                    <a:pt x="163830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dashboard">
            <a:extLst>
              <a:ext uri="{FF2B5EF4-FFF2-40B4-BE49-F238E27FC236}">
                <a16:creationId xmlns:a16="http://schemas.microsoft.com/office/drawing/2014/main" id="{499B06F8-1611-4DC3-B9A4-3B5E6C48E1A3}"/>
              </a:ext>
            </a:extLst>
          </p:cNvPr>
          <p:cNvGrpSpPr/>
          <p:nvPr/>
        </p:nvGrpSpPr>
        <p:grpSpPr>
          <a:xfrm>
            <a:off x="0" y="3929826"/>
            <a:ext cx="9137020" cy="1638536"/>
            <a:chOff x="0" y="3929826"/>
            <a:chExt cx="9137020" cy="1638536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57D61FD-CB1A-45A5-BBA5-434FE851E2DE}"/>
                </a:ext>
              </a:extLst>
            </p:cNvPr>
            <p:cNvSpPr/>
            <p:nvPr/>
          </p:nvSpPr>
          <p:spPr>
            <a:xfrm>
              <a:off x="0" y="3929826"/>
              <a:ext cx="9130040" cy="307127"/>
            </a:xfrm>
            <a:custGeom>
              <a:avLst/>
              <a:gdLst>
                <a:gd name="connsiteX0" fmla="*/ 0 w 9130040"/>
                <a:gd name="connsiteY0" fmla="*/ 195444 h 307127"/>
                <a:gd name="connsiteX1" fmla="*/ 188464 w 9130040"/>
                <a:gd name="connsiteY1" fmla="*/ 153563 h 307127"/>
                <a:gd name="connsiteX2" fmla="*/ 425789 w 9130040"/>
                <a:gd name="connsiteY2" fmla="*/ 118663 h 307127"/>
                <a:gd name="connsiteX3" fmla="*/ 746876 w 9130040"/>
                <a:gd name="connsiteY3" fmla="*/ 97722 h 307127"/>
                <a:gd name="connsiteX4" fmla="*/ 1179646 w 9130040"/>
                <a:gd name="connsiteY4" fmla="*/ 69801 h 307127"/>
                <a:gd name="connsiteX5" fmla="*/ 1612415 w 9130040"/>
                <a:gd name="connsiteY5" fmla="*/ 62821 h 307127"/>
                <a:gd name="connsiteX6" fmla="*/ 2184788 w 9130040"/>
                <a:gd name="connsiteY6" fmla="*/ 27921 h 307127"/>
                <a:gd name="connsiteX7" fmla="*/ 2463994 w 9130040"/>
                <a:gd name="connsiteY7" fmla="*/ 27921 h 307127"/>
                <a:gd name="connsiteX8" fmla="*/ 2792061 w 9130040"/>
                <a:gd name="connsiteY8" fmla="*/ 20940 h 307127"/>
                <a:gd name="connsiteX9" fmla="*/ 3259731 w 9130040"/>
                <a:gd name="connsiteY9" fmla="*/ 13960 h 307127"/>
                <a:gd name="connsiteX10" fmla="*/ 3832104 w 9130040"/>
                <a:gd name="connsiteY10" fmla="*/ 6980 h 307127"/>
                <a:gd name="connsiteX11" fmla="*/ 5290956 w 9130040"/>
                <a:gd name="connsiteY11" fmla="*/ 0 h 307127"/>
                <a:gd name="connsiteX12" fmla="*/ 6317038 w 9130040"/>
                <a:gd name="connsiteY12" fmla="*/ 0 h 307127"/>
                <a:gd name="connsiteX13" fmla="*/ 8466925 w 9130040"/>
                <a:gd name="connsiteY13" fmla="*/ 55841 h 307127"/>
                <a:gd name="connsiteX14" fmla="*/ 8788012 w 9130040"/>
                <a:gd name="connsiteY14" fmla="*/ 132623 h 307127"/>
                <a:gd name="connsiteX15" fmla="*/ 8934595 w 9130040"/>
                <a:gd name="connsiteY15" fmla="*/ 167524 h 307127"/>
                <a:gd name="connsiteX16" fmla="*/ 9130040 w 9130040"/>
                <a:gd name="connsiteY16" fmla="*/ 216385 h 307127"/>
                <a:gd name="connsiteX17" fmla="*/ 9130040 w 9130040"/>
                <a:gd name="connsiteY17" fmla="*/ 286186 h 307127"/>
                <a:gd name="connsiteX18" fmla="*/ 8774052 w 9130040"/>
                <a:gd name="connsiteY18" fmla="*/ 202424 h 307127"/>
                <a:gd name="connsiteX19" fmla="*/ 8508806 w 9130040"/>
                <a:gd name="connsiteY19" fmla="*/ 160543 h 307127"/>
                <a:gd name="connsiteX20" fmla="*/ 7713069 w 9130040"/>
                <a:gd name="connsiteY20" fmla="*/ 76782 h 307127"/>
                <a:gd name="connsiteX21" fmla="*/ 6163475 w 9130040"/>
                <a:gd name="connsiteY21" fmla="*/ 41881 h 307127"/>
                <a:gd name="connsiteX22" fmla="*/ 3964727 w 9130040"/>
                <a:gd name="connsiteY22" fmla="*/ 48861 h 307127"/>
                <a:gd name="connsiteX23" fmla="*/ 2226669 w 9130040"/>
                <a:gd name="connsiteY23" fmla="*/ 111682 h 307127"/>
                <a:gd name="connsiteX24" fmla="*/ 663115 w 9130040"/>
                <a:gd name="connsiteY24" fmla="*/ 223365 h 307127"/>
                <a:gd name="connsiteX25" fmla="*/ 0 w 9130040"/>
                <a:gd name="connsiteY25" fmla="*/ 307127 h 307127"/>
                <a:gd name="connsiteX26" fmla="*/ 0 w 9130040"/>
                <a:gd name="connsiteY26" fmla="*/ 195444 h 3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130040" h="307127">
                  <a:moveTo>
                    <a:pt x="0" y="195444"/>
                  </a:moveTo>
                  <a:lnTo>
                    <a:pt x="188464" y="153563"/>
                  </a:lnTo>
                  <a:lnTo>
                    <a:pt x="425789" y="118663"/>
                  </a:lnTo>
                  <a:lnTo>
                    <a:pt x="746876" y="97722"/>
                  </a:lnTo>
                  <a:lnTo>
                    <a:pt x="1179646" y="69801"/>
                  </a:lnTo>
                  <a:lnTo>
                    <a:pt x="1612415" y="62821"/>
                  </a:lnTo>
                  <a:lnTo>
                    <a:pt x="2184788" y="27921"/>
                  </a:lnTo>
                  <a:lnTo>
                    <a:pt x="2463994" y="27921"/>
                  </a:lnTo>
                  <a:lnTo>
                    <a:pt x="2792061" y="20940"/>
                  </a:lnTo>
                  <a:lnTo>
                    <a:pt x="3259731" y="13960"/>
                  </a:lnTo>
                  <a:lnTo>
                    <a:pt x="3832104" y="6980"/>
                  </a:lnTo>
                  <a:lnTo>
                    <a:pt x="5290956" y="0"/>
                  </a:lnTo>
                  <a:lnTo>
                    <a:pt x="6317038" y="0"/>
                  </a:lnTo>
                  <a:lnTo>
                    <a:pt x="8466925" y="55841"/>
                  </a:lnTo>
                  <a:lnTo>
                    <a:pt x="8788012" y="132623"/>
                  </a:lnTo>
                  <a:lnTo>
                    <a:pt x="8934595" y="167524"/>
                  </a:lnTo>
                  <a:lnTo>
                    <a:pt x="9130040" y="216385"/>
                  </a:lnTo>
                  <a:lnTo>
                    <a:pt x="9130040" y="286186"/>
                  </a:lnTo>
                  <a:lnTo>
                    <a:pt x="8774052" y="202424"/>
                  </a:lnTo>
                  <a:lnTo>
                    <a:pt x="8508806" y="160543"/>
                  </a:lnTo>
                  <a:lnTo>
                    <a:pt x="7713069" y="76782"/>
                  </a:lnTo>
                  <a:lnTo>
                    <a:pt x="6163475" y="41881"/>
                  </a:lnTo>
                  <a:lnTo>
                    <a:pt x="3964727" y="48861"/>
                  </a:lnTo>
                  <a:lnTo>
                    <a:pt x="2226669" y="111682"/>
                  </a:lnTo>
                  <a:lnTo>
                    <a:pt x="663115" y="223365"/>
                  </a:lnTo>
                  <a:lnTo>
                    <a:pt x="0" y="307127"/>
                  </a:lnTo>
                  <a:lnTo>
                    <a:pt x="0" y="195444"/>
                  </a:lnTo>
                  <a:close/>
                </a:path>
              </a:pathLst>
            </a:custGeom>
            <a:solidFill>
              <a:srgbClr val="404040"/>
            </a:solidFill>
            <a:ln>
              <a:solidFill>
                <a:srgbClr val="0D0D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A444E5B-F415-4EE2-94D3-5D1587F3E66B}"/>
                </a:ext>
              </a:extLst>
            </p:cNvPr>
            <p:cNvSpPr/>
            <p:nvPr/>
          </p:nvSpPr>
          <p:spPr>
            <a:xfrm>
              <a:off x="0" y="4013588"/>
              <a:ext cx="9137020" cy="1554774"/>
            </a:xfrm>
            <a:custGeom>
              <a:avLst/>
              <a:gdLst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6980 w 9137020"/>
                <a:gd name="connsiteY13" fmla="*/ 1123804 h 1123804"/>
                <a:gd name="connsiteX14" fmla="*/ 0 w 9137020"/>
                <a:gd name="connsiteY14" fmla="*/ 244305 h 1123804"/>
                <a:gd name="connsiteX0" fmla="*/ 0 w 9137020"/>
                <a:gd name="connsiteY0" fmla="*/ 244305 h 1123804"/>
                <a:gd name="connsiteX1" fmla="*/ 537472 w 9137020"/>
                <a:gd name="connsiteY1" fmla="*/ 188464 h 1123804"/>
                <a:gd name="connsiteX2" fmla="*/ 1158705 w 9137020"/>
                <a:gd name="connsiteY2" fmla="*/ 132623 h 1123804"/>
                <a:gd name="connsiteX3" fmla="*/ 1877661 w 9137020"/>
                <a:gd name="connsiteY3" fmla="*/ 90742 h 1123804"/>
                <a:gd name="connsiteX4" fmla="*/ 2638498 w 9137020"/>
                <a:gd name="connsiteY4" fmla="*/ 55841 h 1123804"/>
                <a:gd name="connsiteX5" fmla="*/ 3462156 w 9137020"/>
                <a:gd name="connsiteY5" fmla="*/ 34901 h 1123804"/>
                <a:gd name="connsiteX6" fmla="*/ 4634821 w 9137020"/>
                <a:gd name="connsiteY6" fmla="*/ 6980 h 1123804"/>
                <a:gd name="connsiteX7" fmla="*/ 5528281 w 9137020"/>
                <a:gd name="connsiteY7" fmla="*/ 0 h 1123804"/>
                <a:gd name="connsiteX8" fmla="*/ 6142534 w 9137020"/>
                <a:gd name="connsiteY8" fmla="*/ 0 h 1123804"/>
                <a:gd name="connsiteX9" fmla="*/ 8229600 w 9137020"/>
                <a:gd name="connsiteY9" fmla="*/ 90742 h 1123804"/>
                <a:gd name="connsiteX10" fmla="*/ 8906675 w 9137020"/>
                <a:gd name="connsiteY10" fmla="*/ 195444 h 1123804"/>
                <a:gd name="connsiteX11" fmla="*/ 9137020 w 9137020"/>
                <a:gd name="connsiteY11" fmla="*/ 237325 h 1123804"/>
                <a:gd name="connsiteX12" fmla="*/ 9137020 w 9137020"/>
                <a:gd name="connsiteY12" fmla="*/ 1123804 h 1123804"/>
                <a:gd name="connsiteX13" fmla="*/ 3805 w 9137020"/>
                <a:gd name="connsiteY13" fmla="*/ 996804 h 1123804"/>
                <a:gd name="connsiteX14" fmla="*/ 0 w 9137020"/>
                <a:gd name="connsiteY14" fmla="*/ 244305 h 112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137020" h="1123804">
                  <a:moveTo>
                    <a:pt x="0" y="244305"/>
                  </a:moveTo>
                  <a:lnTo>
                    <a:pt x="537472" y="188464"/>
                  </a:lnTo>
                  <a:lnTo>
                    <a:pt x="1158705" y="132623"/>
                  </a:lnTo>
                  <a:lnTo>
                    <a:pt x="1877661" y="90742"/>
                  </a:lnTo>
                  <a:lnTo>
                    <a:pt x="2638498" y="55841"/>
                  </a:lnTo>
                  <a:lnTo>
                    <a:pt x="3462156" y="34901"/>
                  </a:lnTo>
                  <a:lnTo>
                    <a:pt x="4634821" y="6980"/>
                  </a:lnTo>
                  <a:lnTo>
                    <a:pt x="5528281" y="0"/>
                  </a:lnTo>
                  <a:lnTo>
                    <a:pt x="6142534" y="0"/>
                  </a:lnTo>
                  <a:lnTo>
                    <a:pt x="8229600" y="90742"/>
                  </a:lnTo>
                  <a:lnTo>
                    <a:pt x="8906675" y="195444"/>
                  </a:lnTo>
                  <a:lnTo>
                    <a:pt x="9137020" y="237325"/>
                  </a:lnTo>
                  <a:lnTo>
                    <a:pt x="9137020" y="1123804"/>
                  </a:lnTo>
                  <a:lnTo>
                    <a:pt x="3805" y="996804"/>
                  </a:lnTo>
                  <a:cubicBezTo>
                    <a:pt x="1478" y="703638"/>
                    <a:pt x="2327" y="537471"/>
                    <a:pt x="0" y="244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9" name="info-panel">
            <a:extLst>
              <a:ext uri="{FF2B5EF4-FFF2-40B4-BE49-F238E27FC236}">
                <a16:creationId xmlns:a16="http://schemas.microsoft.com/office/drawing/2014/main" id="{6788A9C4-EB9F-4E1C-ACB5-11240BBB4378}"/>
              </a:ext>
            </a:extLst>
          </p:cNvPr>
          <p:cNvGrpSpPr/>
          <p:nvPr/>
        </p:nvGrpSpPr>
        <p:grpSpPr>
          <a:xfrm>
            <a:off x="6376258" y="3940935"/>
            <a:ext cx="2130238" cy="1424009"/>
            <a:chOff x="6376258" y="3940935"/>
            <a:chExt cx="2130238" cy="1424009"/>
          </a:xfrm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21999B-F704-4308-9DAF-242541A24C04}"/>
                </a:ext>
              </a:extLst>
            </p:cNvPr>
            <p:cNvSpPr/>
            <p:nvPr/>
          </p:nvSpPr>
          <p:spPr>
            <a:xfrm>
              <a:off x="6439437" y="3940935"/>
              <a:ext cx="2067059" cy="1165538"/>
            </a:xfrm>
            <a:custGeom>
              <a:avLst/>
              <a:gdLst>
                <a:gd name="connsiteX0" fmla="*/ 972355 w 2067059"/>
                <a:gd name="connsiteY0" fmla="*/ 0 h 1165538"/>
                <a:gd name="connsiteX1" fmla="*/ 1410236 w 2067059"/>
                <a:gd name="connsiteY1" fmla="*/ 45076 h 1165538"/>
                <a:gd name="connsiteX2" fmla="*/ 1590540 w 2067059"/>
                <a:gd name="connsiteY2" fmla="*/ 109471 h 1165538"/>
                <a:gd name="connsiteX3" fmla="*/ 1803042 w 2067059"/>
                <a:gd name="connsiteY3" fmla="*/ 199623 h 1165538"/>
                <a:gd name="connsiteX4" fmla="*/ 2009104 w 2067059"/>
                <a:gd name="connsiteY4" fmla="*/ 418564 h 1165538"/>
                <a:gd name="connsiteX5" fmla="*/ 2067059 w 2067059"/>
                <a:gd name="connsiteY5" fmla="*/ 669702 h 1165538"/>
                <a:gd name="connsiteX6" fmla="*/ 2047740 w 2067059"/>
                <a:gd name="connsiteY6" fmla="*/ 953037 h 1165538"/>
                <a:gd name="connsiteX7" fmla="*/ 2002664 w 2067059"/>
                <a:gd name="connsiteY7" fmla="*/ 1159099 h 1165538"/>
                <a:gd name="connsiteX8" fmla="*/ 953036 w 2067059"/>
                <a:gd name="connsiteY8" fmla="*/ 1152659 h 1165538"/>
                <a:gd name="connsiteX9" fmla="*/ 103031 w 2067059"/>
                <a:gd name="connsiteY9" fmla="*/ 1165538 h 1165538"/>
                <a:gd name="connsiteX10" fmla="*/ 0 w 2067059"/>
                <a:gd name="connsiteY10" fmla="*/ 734096 h 1165538"/>
                <a:gd name="connsiteX11" fmla="*/ 64394 w 2067059"/>
                <a:gd name="connsiteY11" fmla="*/ 418564 h 1165538"/>
                <a:gd name="connsiteX12" fmla="*/ 122349 w 2067059"/>
                <a:gd name="connsiteY12" fmla="*/ 321972 h 1165538"/>
                <a:gd name="connsiteX13" fmla="*/ 218940 w 2067059"/>
                <a:gd name="connsiteY13" fmla="*/ 199623 h 1165538"/>
                <a:gd name="connsiteX14" fmla="*/ 354169 w 2067059"/>
                <a:gd name="connsiteY14" fmla="*/ 96592 h 1165538"/>
                <a:gd name="connsiteX15" fmla="*/ 534473 w 2067059"/>
                <a:gd name="connsiteY15" fmla="*/ 51516 h 1165538"/>
                <a:gd name="connsiteX16" fmla="*/ 759853 w 2067059"/>
                <a:gd name="connsiteY16" fmla="*/ 12879 h 1165538"/>
                <a:gd name="connsiteX17" fmla="*/ 972355 w 2067059"/>
                <a:gd name="connsiteY17" fmla="*/ 0 h 116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67059" h="1165538">
                  <a:moveTo>
                    <a:pt x="972355" y="0"/>
                  </a:moveTo>
                  <a:lnTo>
                    <a:pt x="1410236" y="45076"/>
                  </a:lnTo>
                  <a:lnTo>
                    <a:pt x="1590540" y="109471"/>
                  </a:lnTo>
                  <a:lnTo>
                    <a:pt x="1803042" y="199623"/>
                  </a:lnTo>
                  <a:lnTo>
                    <a:pt x="2009104" y="418564"/>
                  </a:lnTo>
                  <a:lnTo>
                    <a:pt x="2067059" y="669702"/>
                  </a:lnTo>
                  <a:lnTo>
                    <a:pt x="2047740" y="953037"/>
                  </a:lnTo>
                  <a:lnTo>
                    <a:pt x="2002664" y="1159099"/>
                  </a:lnTo>
                  <a:lnTo>
                    <a:pt x="953036" y="1152659"/>
                  </a:lnTo>
                  <a:lnTo>
                    <a:pt x="103031" y="1165538"/>
                  </a:lnTo>
                  <a:lnTo>
                    <a:pt x="0" y="734096"/>
                  </a:lnTo>
                  <a:lnTo>
                    <a:pt x="64394" y="418564"/>
                  </a:lnTo>
                  <a:lnTo>
                    <a:pt x="122349" y="321972"/>
                  </a:lnTo>
                  <a:lnTo>
                    <a:pt x="218940" y="199623"/>
                  </a:lnTo>
                  <a:lnTo>
                    <a:pt x="354169" y="96592"/>
                  </a:lnTo>
                  <a:lnTo>
                    <a:pt x="534473" y="51516"/>
                  </a:lnTo>
                  <a:lnTo>
                    <a:pt x="759853" y="12879"/>
                  </a:lnTo>
                  <a:lnTo>
                    <a:pt x="972355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288D5E8-EB4E-4004-8E22-4EE1B47AAC01}"/>
                </a:ext>
              </a:extLst>
            </p:cNvPr>
            <p:cNvSpPr/>
            <p:nvPr/>
          </p:nvSpPr>
          <p:spPr>
            <a:xfrm>
              <a:off x="6376258" y="4137299"/>
              <a:ext cx="2035277" cy="1143000"/>
            </a:xfrm>
            <a:custGeom>
              <a:avLst/>
              <a:gdLst>
                <a:gd name="connsiteX0" fmla="*/ 840658 w 2035277"/>
                <a:gd name="connsiteY0" fmla="*/ 0 h 1143000"/>
                <a:gd name="connsiteX1" fmla="*/ 1238864 w 2035277"/>
                <a:gd name="connsiteY1" fmla="*/ 44245 h 1143000"/>
                <a:gd name="connsiteX2" fmla="*/ 1489587 w 2035277"/>
                <a:gd name="connsiteY2" fmla="*/ 73742 h 1143000"/>
                <a:gd name="connsiteX3" fmla="*/ 1843548 w 2035277"/>
                <a:gd name="connsiteY3" fmla="*/ 184355 h 1143000"/>
                <a:gd name="connsiteX4" fmla="*/ 2027903 w 2035277"/>
                <a:gd name="connsiteY4" fmla="*/ 383458 h 1143000"/>
                <a:gd name="connsiteX5" fmla="*/ 2035277 w 2035277"/>
                <a:gd name="connsiteY5" fmla="*/ 523568 h 1143000"/>
                <a:gd name="connsiteX6" fmla="*/ 2013154 w 2035277"/>
                <a:gd name="connsiteY6" fmla="*/ 870155 h 1143000"/>
                <a:gd name="connsiteX7" fmla="*/ 1865671 w 2035277"/>
                <a:gd name="connsiteY7" fmla="*/ 1054510 h 1143000"/>
                <a:gd name="connsiteX8" fmla="*/ 1201993 w 2035277"/>
                <a:gd name="connsiteY8" fmla="*/ 1128252 h 1143000"/>
                <a:gd name="connsiteX9" fmla="*/ 626806 w 2035277"/>
                <a:gd name="connsiteY9" fmla="*/ 1143000 h 1143000"/>
                <a:gd name="connsiteX10" fmla="*/ 294967 w 2035277"/>
                <a:gd name="connsiteY10" fmla="*/ 1091381 h 1143000"/>
                <a:gd name="connsiteX11" fmla="*/ 73742 w 2035277"/>
                <a:gd name="connsiteY11" fmla="*/ 877529 h 1143000"/>
                <a:gd name="connsiteX12" fmla="*/ 0 w 2035277"/>
                <a:gd name="connsiteY12" fmla="*/ 693174 h 1143000"/>
                <a:gd name="connsiteX13" fmla="*/ 58993 w 2035277"/>
                <a:gd name="connsiteY13" fmla="*/ 376084 h 1143000"/>
                <a:gd name="connsiteX14" fmla="*/ 398206 w 2035277"/>
                <a:gd name="connsiteY14" fmla="*/ 110613 h 1143000"/>
                <a:gd name="connsiteX15" fmla="*/ 634180 w 2035277"/>
                <a:gd name="connsiteY15" fmla="*/ 14749 h 1143000"/>
                <a:gd name="connsiteX16" fmla="*/ 840658 w 2035277"/>
                <a:gd name="connsiteY16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35277" h="1143000">
                  <a:moveTo>
                    <a:pt x="840658" y="0"/>
                  </a:moveTo>
                  <a:lnTo>
                    <a:pt x="1238864" y="44245"/>
                  </a:lnTo>
                  <a:lnTo>
                    <a:pt x="1489587" y="73742"/>
                  </a:lnTo>
                  <a:lnTo>
                    <a:pt x="1843548" y="184355"/>
                  </a:lnTo>
                  <a:lnTo>
                    <a:pt x="2027903" y="383458"/>
                  </a:lnTo>
                  <a:lnTo>
                    <a:pt x="2035277" y="523568"/>
                  </a:lnTo>
                  <a:lnTo>
                    <a:pt x="2013154" y="870155"/>
                  </a:lnTo>
                  <a:lnTo>
                    <a:pt x="1865671" y="1054510"/>
                  </a:lnTo>
                  <a:lnTo>
                    <a:pt x="1201993" y="1128252"/>
                  </a:lnTo>
                  <a:lnTo>
                    <a:pt x="626806" y="1143000"/>
                  </a:lnTo>
                  <a:lnTo>
                    <a:pt x="294967" y="1091381"/>
                  </a:lnTo>
                  <a:lnTo>
                    <a:pt x="73742" y="877529"/>
                  </a:lnTo>
                  <a:lnTo>
                    <a:pt x="0" y="693174"/>
                  </a:lnTo>
                  <a:lnTo>
                    <a:pt x="58993" y="376084"/>
                  </a:lnTo>
                  <a:lnTo>
                    <a:pt x="398206" y="110613"/>
                  </a:lnTo>
                  <a:lnTo>
                    <a:pt x="634180" y="14749"/>
                  </a:lnTo>
                  <a:lnTo>
                    <a:pt x="840658" y="0"/>
                  </a:lnTo>
                  <a:close/>
                </a:path>
              </a:pathLst>
            </a:custGeom>
            <a:solidFill>
              <a:schemeClr val="bg1">
                <a:alpha val="11000"/>
              </a:schemeClr>
            </a:solidFill>
            <a:ln>
              <a:solidFill>
                <a:schemeClr val="dk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D225475-947D-455C-8987-6AC083AAD219}"/>
                </a:ext>
              </a:extLst>
            </p:cNvPr>
            <p:cNvSpPr/>
            <p:nvPr/>
          </p:nvSpPr>
          <p:spPr>
            <a:xfrm rot="20760000">
              <a:off x="6416784" y="4718685"/>
              <a:ext cx="526110" cy="646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62690A4-EB0A-43C4-AEF6-D5CE188EEA3C}"/>
                </a:ext>
              </a:extLst>
            </p:cNvPr>
            <p:cNvSpPr/>
            <p:nvPr/>
          </p:nvSpPr>
          <p:spPr>
            <a:xfrm rot="19889083">
              <a:off x="7486649" y="4390212"/>
              <a:ext cx="781051" cy="9594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EC4C2A7-7590-4133-8570-6F70AF93FEA6}"/>
                </a:ext>
              </a:extLst>
            </p:cNvPr>
            <p:cNvSpPr/>
            <p:nvPr/>
          </p:nvSpPr>
          <p:spPr>
            <a:xfrm>
              <a:off x="6924368" y="4306529"/>
              <a:ext cx="494071" cy="589936"/>
            </a:xfrm>
            <a:custGeom>
              <a:avLst/>
              <a:gdLst>
                <a:gd name="connsiteX0" fmla="*/ 405580 w 494071"/>
                <a:gd name="connsiteY0" fmla="*/ 0 h 589936"/>
                <a:gd name="connsiteX1" fmla="*/ 0 w 494071"/>
                <a:gd name="connsiteY1" fmla="*/ 14748 h 589936"/>
                <a:gd name="connsiteX2" fmla="*/ 51619 w 494071"/>
                <a:gd name="connsiteY2" fmla="*/ 567813 h 589936"/>
                <a:gd name="connsiteX3" fmla="*/ 494071 w 494071"/>
                <a:gd name="connsiteY3" fmla="*/ 589936 h 589936"/>
                <a:gd name="connsiteX4" fmla="*/ 405580 w 494071"/>
                <a:gd name="connsiteY4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071" h="589936">
                  <a:moveTo>
                    <a:pt x="405580" y="0"/>
                  </a:moveTo>
                  <a:lnTo>
                    <a:pt x="0" y="14748"/>
                  </a:lnTo>
                  <a:lnTo>
                    <a:pt x="51619" y="567813"/>
                  </a:lnTo>
                  <a:lnTo>
                    <a:pt x="494071" y="589936"/>
                  </a:lnTo>
                  <a:lnTo>
                    <a:pt x="40558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dirty="0"/>
            </a:p>
          </p:txBody>
        </p:sp>
      </p:grpSp>
      <p:grpSp>
        <p:nvGrpSpPr>
          <p:cNvPr id="135" name="steering-wheel">
            <a:extLst>
              <a:ext uri="{FF2B5EF4-FFF2-40B4-BE49-F238E27FC236}">
                <a16:creationId xmlns:a16="http://schemas.microsoft.com/office/drawing/2014/main" id="{397851BC-6175-4BD4-A7FD-C9BBF35101C7}"/>
              </a:ext>
            </a:extLst>
          </p:cNvPr>
          <p:cNvGrpSpPr/>
          <p:nvPr/>
        </p:nvGrpSpPr>
        <p:grpSpPr>
          <a:xfrm>
            <a:off x="6595290" y="3288688"/>
            <a:ext cx="2856536" cy="3444455"/>
            <a:chOff x="6595290" y="3288688"/>
            <a:chExt cx="2856536" cy="3444455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49B0496-7ED2-4C0B-87FC-46EF3D9DE424}"/>
                </a:ext>
              </a:extLst>
            </p:cNvPr>
            <p:cNvSpPr/>
            <p:nvPr/>
          </p:nvSpPr>
          <p:spPr>
            <a:xfrm rot="19680677">
              <a:off x="6595290" y="3288688"/>
              <a:ext cx="2856536" cy="3444455"/>
            </a:xfrm>
            <a:prstGeom prst="ellipse">
              <a:avLst/>
            </a:prstGeom>
            <a:noFill/>
            <a:ln w="317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AFFC20D-3E33-47CE-B0D0-C9A5746449DE}"/>
                </a:ext>
              </a:extLst>
            </p:cNvPr>
            <p:cNvSpPr/>
            <p:nvPr/>
          </p:nvSpPr>
          <p:spPr>
            <a:xfrm>
              <a:off x="6669083" y="4824339"/>
              <a:ext cx="579120" cy="320040"/>
            </a:xfrm>
            <a:custGeom>
              <a:avLst/>
              <a:gdLst>
                <a:gd name="connsiteX0" fmla="*/ 472440 w 579120"/>
                <a:gd name="connsiteY0" fmla="*/ 38100 h 320040"/>
                <a:gd name="connsiteX1" fmla="*/ 0 w 579120"/>
                <a:gd name="connsiteY1" fmla="*/ 0 h 320040"/>
                <a:gd name="connsiteX2" fmla="*/ 7620 w 579120"/>
                <a:gd name="connsiteY2" fmla="*/ 304800 h 320040"/>
                <a:gd name="connsiteX3" fmla="*/ 579120 w 579120"/>
                <a:gd name="connsiteY3" fmla="*/ 320040 h 320040"/>
                <a:gd name="connsiteX4" fmla="*/ 472440 w 579120"/>
                <a:gd name="connsiteY4" fmla="*/ 38100 h 32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20" h="320040">
                  <a:moveTo>
                    <a:pt x="472440" y="38100"/>
                  </a:moveTo>
                  <a:lnTo>
                    <a:pt x="0" y="0"/>
                  </a:lnTo>
                  <a:lnTo>
                    <a:pt x="7620" y="304800"/>
                  </a:lnTo>
                  <a:lnTo>
                    <a:pt x="579120" y="320040"/>
                  </a:lnTo>
                  <a:lnTo>
                    <a:pt x="472440" y="3810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8D8738-0360-4446-82F8-B53CB705840A}"/>
                </a:ext>
              </a:extLst>
            </p:cNvPr>
            <p:cNvSpPr/>
            <p:nvPr/>
          </p:nvSpPr>
          <p:spPr>
            <a:xfrm>
              <a:off x="8856406" y="4785852"/>
              <a:ext cx="331839" cy="368709"/>
            </a:xfrm>
            <a:custGeom>
              <a:avLst/>
              <a:gdLst>
                <a:gd name="connsiteX0" fmla="*/ 0 w 331839"/>
                <a:gd name="connsiteY0" fmla="*/ 36871 h 368709"/>
                <a:gd name="connsiteX1" fmla="*/ 324465 w 331839"/>
                <a:gd name="connsiteY1" fmla="*/ 0 h 368709"/>
                <a:gd name="connsiteX2" fmla="*/ 331839 w 331839"/>
                <a:gd name="connsiteY2" fmla="*/ 368709 h 368709"/>
                <a:gd name="connsiteX3" fmla="*/ 51620 w 331839"/>
                <a:gd name="connsiteY3" fmla="*/ 353961 h 368709"/>
                <a:gd name="connsiteX4" fmla="*/ 0 w 331839"/>
                <a:gd name="connsiteY4" fmla="*/ 36871 h 36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39" h="368709">
                  <a:moveTo>
                    <a:pt x="0" y="36871"/>
                  </a:moveTo>
                  <a:lnTo>
                    <a:pt x="324465" y="0"/>
                  </a:lnTo>
                  <a:lnTo>
                    <a:pt x="331839" y="368709"/>
                  </a:lnTo>
                  <a:lnTo>
                    <a:pt x="51620" y="353961"/>
                  </a:lnTo>
                  <a:lnTo>
                    <a:pt x="0" y="36871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47EC119-CB45-479C-AE95-F7AEE74E2CB6}"/>
                </a:ext>
              </a:extLst>
            </p:cNvPr>
            <p:cNvSpPr/>
            <p:nvPr/>
          </p:nvSpPr>
          <p:spPr>
            <a:xfrm>
              <a:off x="7028492" y="4594248"/>
              <a:ext cx="1935480" cy="784860"/>
            </a:xfrm>
            <a:custGeom>
              <a:avLst/>
              <a:gdLst>
                <a:gd name="connsiteX0" fmla="*/ 0 w 1935480"/>
                <a:gd name="connsiteY0" fmla="*/ 213360 h 784860"/>
                <a:gd name="connsiteX1" fmla="*/ 167640 w 1935480"/>
                <a:gd name="connsiteY1" fmla="*/ 144780 h 784860"/>
                <a:gd name="connsiteX2" fmla="*/ 403860 w 1935480"/>
                <a:gd name="connsiteY2" fmla="*/ 76200 h 784860"/>
                <a:gd name="connsiteX3" fmla="*/ 670560 w 1935480"/>
                <a:gd name="connsiteY3" fmla="*/ 22860 h 784860"/>
                <a:gd name="connsiteX4" fmla="*/ 944880 w 1935480"/>
                <a:gd name="connsiteY4" fmla="*/ 0 h 784860"/>
                <a:gd name="connsiteX5" fmla="*/ 1234440 w 1935480"/>
                <a:gd name="connsiteY5" fmla="*/ 7620 h 784860"/>
                <a:gd name="connsiteX6" fmla="*/ 1478280 w 1935480"/>
                <a:gd name="connsiteY6" fmla="*/ 53340 h 784860"/>
                <a:gd name="connsiteX7" fmla="*/ 1676400 w 1935480"/>
                <a:gd name="connsiteY7" fmla="*/ 121920 h 784860"/>
                <a:gd name="connsiteX8" fmla="*/ 1805940 w 1935480"/>
                <a:gd name="connsiteY8" fmla="*/ 144780 h 784860"/>
                <a:gd name="connsiteX9" fmla="*/ 1935480 w 1935480"/>
                <a:gd name="connsiteY9" fmla="*/ 373380 h 784860"/>
                <a:gd name="connsiteX10" fmla="*/ 1905000 w 1935480"/>
                <a:gd name="connsiteY10" fmla="*/ 586740 h 784860"/>
                <a:gd name="connsiteX11" fmla="*/ 1798320 w 1935480"/>
                <a:gd name="connsiteY11" fmla="*/ 754380 h 784860"/>
                <a:gd name="connsiteX12" fmla="*/ 304800 w 1935480"/>
                <a:gd name="connsiteY12" fmla="*/ 784860 h 784860"/>
                <a:gd name="connsiteX13" fmla="*/ 190500 w 1935480"/>
                <a:gd name="connsiteY13" fmla="*/ 548640 h 784860"/>
                <a:gd name="connsiteX14" fmla="*/ 144780 w 1935480"/>
                <a:gd name="connsiteY14" fmla="*/ 342900 h 784860"/>
                <a:gd name="connsiteX15" fmla="*/ 83820 w 1935480"/>
                <a:gd name="connsiteY15" fmla="*/ 236220 h 784860"/>
                <a:gd name="connsiteX16" fmla="*/ 0 w 1935480"/>
                <a:gd name="connsiteY16" fmla="*/ 213360 h 78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35480" h="784860">
                  <a:moveTo>
                    <a:pt x="0" y="213360"/>
                  </a:moveTo>
                  <a:lnTo>
                    <a:pt x="167640" y="144780"/>
                  </a:lnTo>
                  <a:lnTo>
                    <a:pt x="403860" y="76200"/>
                  </a:lnTo>
                  <a:lnTo>
                    <a:pt x="670560" y="22860"/>
                  </a:lnTo>
                  <a:lnTo>
                    <a:pt x="944880" y="0"/>
                  </a:lnTo>
                  <a:lnTo>
                    <a:pt x="1234440" y="7620"/>
                  </a:lnTo>
                  <a:lnTo>
                    <a:pt x="1478280" y="53340"/>
                  </a:lnTo>
                  <a:lnTo>
                    <a:pt x="1676400" y="121920"/>
                  </a:lnTo>
                  <a:lnTo>
                    <a:pt x="1805940" y="144780"/>
                  </a:lnTo>
                  <a:lnTo>
                    <a:pt x="1935480" y="373380"/>
                  </a:lnTo>
                  <a:lnTo>
                    <a:pt x="1905000" y="586740"/>
                  </a:lnTo>
                  <a:lnTo>
                    <a:pt x="1798320" y="754380"/>
                  </a:lnTo>
                  <a:lnTo>
                    <a:pt x="304800" y="784860"/>
                  </a:lnTo>
                  <a:lnTo>
                    <a:pt x="190500" y="548640"/>
                  </a:lnTo>
                  <a:lnTo>
                    <a:pt x="144780" y="342900"/>
                  </a:lnTo>
                  <a:lnTo>
                    <a:pt x="83820" y="236220"/>
                  </a:lnTo>
                  <a:lnTo>
                    <a:pt x="0" y="21336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0" name="hands">
            <a:extLst>
              <a:ext uri="{FF2B5EF4-FFF2-40B4-BE49-F238E27FC236}">
                <a16:creationId xmlns:a16="http://schemas.microsoft.com/office/drawing/2014/main" id="{75BF248C-B554-403C-B391-165AE85FA774}"/>
              </a:ext>
            </a:extLst>
          </p:cNvPr>
          <p:cNvGrpSpPr/>
          <p:nvPr/>
        </p:nvGrpSpPr>
        <p:grpSpPr>
          <a:xfrm>
            <a:off x="5585460" y="3825240"/>
            <a:ext cx="3550920" cy="1325880"/>
            <a:chOff x="5585460" y="3825240"/>
            <a:chExt cx="3550920" cy="1325880"/>
          </a:xfrm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F66BA08-AFBF-4F2F-8F01-9A8EABCB101B}"/>
                </a:ext>
              </a:extLst>
            </p:cNvPr>
            <p:cNvSpPr/>
            <p:nvPr/>
          </p:nvSpPr>
          <p:spPr>
            <a:xfrm>
              <a:off x="5875020" y="3825240"/>
              <a:ext cx="1242060" cy="1310640"/>
            </a:xfrm>
            <a:custGeom>
              <a:avLst/>
              <a:gdLst>
                <a:gd name="connsiteX0" fmla="*/ 0 w 1242060"/>
                <a:gd name="connsiteY0" fmla="*/ 1310640 h 1310640"/>
                <a:gd name="connsiteX1" fmla="*/ 60960 w 1242060"/>
                <a:gd name="connsiteY1" fmla="*/ 998220 h 1310640"/>
                <a:gd name="connsiteX2" fmla="*/ 182880 w 1242060"/>
                <a:gd name="connsiteY2" fmla="*/ 800100 h 1310640"/>
                <a:gd name="connsiteX3" fmla="*/ 91440 w 1242060"/>
                <a:gd name="connsiteY3" fmla="*/ 914400 h 1310640"/>
                <a:gd name="connsiteX4" fmla="*/ 38100 w 1242060"/>
                <a:gd name="connsiteY4" fmla="*/ 746760 h 1310640"/>
                <a:gd name="connsiteX5" fmla="*/ 91440 w 1242060"/>
                <a:gd name="connsiteY5" fmla="*/ 518160 h 1310640"/>
                <a:gd name="connsiteX6" fmla="*/ 121920 w 1242060"/>
                <a:gd name="connsiteY6" fmla="*/ 373380 h 1310640"/>
                <a:gd name="connsiteX7" fmla="*/ 175260 w 1242060"/>
                <a:gd name="connsiteY7" fmla="*/ 327660 h 1310640"/>
                <a:gd name="connsiteX8" fmla="*/ 175260 w 1242060"/>
                <a:gd name="connsiteY8" fmla="*/ 251460 h 1310640"/>
                <a:gd name="connsiteX9" fmla="*/ 220980 w 1242060"/>
                <a:gd name="connsiteY9" fmla="*/ 167640 h 1310640"/>
                <a:gd name="connsiteX10" fmla="*/ 320040 w 1242060"/>
                <a:gd name="connsiteY10" fmla="*/ 190500 h 1310640"/>
                <a:gd name="connsiteX11" fmla="*/ 396240 w 1242060"/>
                <a:gd name="connsiteY11" fmla="*/ 137160 h 1310640"/>
                <a:gd name="connsiteX12" fmla="*/ 426720 w 1242060"/>
                <a:gd name="connsiteY12" fmla="*/ 38100 h 1310640"/>
                <a:gd name="connsiteX13" fmla="*/ 502920 w 1242060"/>
                <a:gd name="connsiteY13" fmla="*/ 0 h 1310640"/>
                <a:gd name="connsiteX14" fmla="*/ 571500 w 1242060"/>
                <a:gd name="connsiteY14" fmla="*/ 0 h 1310640"/>
                <a:gd name="connsiteX15" fmla="*/ 640080 w 1242060"/>
                <a:gd name="connsiteY15" fmla="*/ 45720 h 1310640"/>
                <a:gd name="connsiteX16" fmla="*/ 662940 w 1242060"/>
                <a:gd name="connsiteY16" fmla="*/ 152400 h 1310640"/>
                <a:gd name="connsiteX17" fmla="*/ 693420 w 1242060"/>
                <a:gd name="connsiteY17" fmla="*/ 190500 h 1310640"/>
                <a:gd name="connsiteX18" fmla="*/ 754380 w 1242060"/>
                <a:gd name="connsiteY18" fmla="*/ 304800 h 1310640"/>
                <a:gd name="connsiteX19" fmla="*/ 853440 w 1242060"/>
                <a:gd name="connsiteY19" fmla="*/ 381000 h 1310640"/>
                <a:gd name="connsiteX20" fmla="*/ 967740 w 1242060"/>
                <a:gd name="connsiteY20" fmla="*/ 335280 h 1310640"/>
                <a:gd name="connsiteX21" fmla="*/ 1120140 w 1242060"/>
                <a:gd name="connsiteY21" fmla="*/ 312420 h 1310640"/>
                <a:gd name="connsiteX22" fmla="*/ 1188720 w 1242060"/>
                <a:gd name="connsiteY22" fmla="*/ 350520 h 1310640"/>
                <a:gd name="connsiteX23" fmla="*/ 1242060 w 1242060"/>
                <a:gd name="connsiteY23" fmla="*/ 396240 h 1310640"/>
                <a:gd name="connsiteX24" fmla="*/ 1219200 w 1242060"/>
                <a:gd name="connsiteY24" fmla="*/ 457200 h 1310640"/>
                <a:gd name="connsiteX25" fmla="*/ 1143000 w 1242060"/>
                <a:gd name="connsiteY25" fmla="*/ 510540 h 1310640"/>
                <a:gd name="connsiteX26" fmla="*/ 1043940 w 1242060"/>
                <a:gd name="connsiteY26" fmla="*/ 586740 h 1310640"/>
                <a:gd name="connsiteX27" fmla="*/ 982980 w 1242060"/>
                <a:gd name="connsiteY27" fmla="*/ 601980 h 1310640"/>
                <a:gd name="connsiteX28" fmla="*/ 929640 w 1242060"/>
                <a:gd name="connsiteY28" fmla="*/ 708660 h 1310640"/>
                <a:gd name="connsiteX29" fmla="*/ 906780 w 1242060"/>
                <a:gd name="connsiteY29" fmla="*/ 792480 h 1310640"/>
                <a:gd name="connsiteX30" fmla="*/ 822960 w 1242060"/>
                <a:gd name="connsiteY30" fmla="*/ 883920 h 1310640"/>
                <a:gd name="connsiteX31" fmla="*/ 838200 w 1242060"/>
                <a:gd name="connsiteY31" fmla="*/ 784860 h 1310640"/>
                <a:gd name="connsiteX32" fmla="*/ 815340 w 1242060"/>
                <a:gd name="connsiteY32" fmla="*/ 929640 h 1310640"/>
                <a:gd name="connsiteX33" fmla="*/ 792480 w 1242060"/>
                <a:gd name="connsiteY33" fmla="*/ 1165860 h 1310640"/>
                <a:gd name="connsiteX34" fmla="*/ 769620 w 1242060"/>
                <a:gd name="connsiteY34" fmla="*/ 1303020 h 1310640"/>
                <a:gd name="connsiteX35" fmla="*/ 0 w 1242060"/>
                <a:gd name="connsiteY35" fmla="*/ 1310640 h 131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42060" h="1310640">
                  <a:moveTo>
                    <a:pt x="0" y="1310640"/>
                  </a:moveTo>
                  <a:lnTo>
                    <a:pt x="60960" y="998220"/>
                  </a:lnTo>
                  <a:lnTo>
                    <a:pt x="182880" y="800100"/>
                  </a:lnTo>
                  <a:lnTo>
                    <a:pt x="91440" y="914400"/>
                  </a:lnTo>
                  <a:lnTo>
                    <a:pt x="38100" y="746760"/>
                  </a:lnTo>
                  <a:lnTo>
                    <a:pt x="91440" y="518160"/>
                  </a:lnTo>
                  <a:lnTo>
                    <a:pt x="121920" y="373380"/>
                  </a:lnTo>
                  <a:lnTo>
                    <a:pt x="175260" y="327660"/>
                  </a:lnTo>
                  <a:lnTo>
                    <a:pt x="175260" y="251460"/>
                  </a:lnTo>
                  <a:lnTo>
                    <a:pt x="220980" y="167640"/>
                  </a:lnTo>
                  <a:lnTo>
                    <a:pt x="320040" y="190500"/>
                  </a:lnTo>
                  <a:lnTo>
                    <a:pt x="396240" y="137160"/>
                  </a:lnTo>
                  <a:lnTo>
                    <a:pt x="426720" y="38100"/>
                  </a:lnTo>
                  <a:lnTo>
                    <a:pt x="502920" y="0"/>
                  </a:lnTo>
                  <a:lnTo>
                    <a:pt x="571500" y="0"/>
                  </a:lnTo>
                  <a:lnTo>
                    <a:pt x="640080" y="45720"/>
                  </a:lnTo>
                  <a:lnTo>
                    <a:pt x="662940" y="152400"/>
                  </a:lnTo>
                  <a:lnTo>
                    <a:pt x="693420" y="190500"/>
                  </a:lnTo>
                  <a:lnTo>
                    <a:pt x="754380" y="304800"/>
                  </a:lnTo>
                  <a:lnTo>
                    <a:pt x="853440" y="381000"/>
                  </a:lnTo>
                  <a:lnTo>
                    <a:pt x="967740" y="335280"/>
                  </a:lnTo>
                  <a:lnTo>
                    <a:pt x="1120140" y="312420"/>
                  </a:lnTo>
                  <a:lnTo>
                    <a:pt x="1188720" y="350520"/>
                  </a:lnTo>
                  <a:lnTo>
                    <a:pt x="1242060" y="396240"/>
                  </a:lnTo>
                  <a:lnTo>
                    <a:pt x="1219200" y="457200"/>
                  </a:lnTo>
                  <a:lnTo>
                    <a:pt x="1143000" y="510540"/>
                  </a:lnTo>
                  <a:lnTo>
                    <a:pt x="1043940" y="586740"/>
                  </a:lnTo>
                  <a:lnTo>
                    <a:pt x="982980" y="601980"/>
                  </a:lnTo>
                  <a:lnTo>
                    <a:pt x="929640" y="708660"/>
                  </a:lnTo>
                  <a:lnTo>
                    <a:pt x="906780" y="792480"/>
                  </a:lnTo>
                  <a:lnTo>
                    <a:pt x="822960" y="883920"/>
                  </a:lnTo>
                  <a:lnTo>
                    <a:pt x="838200" y="784860"/>
                  </a:lnTo>
                  <a:lnTo>
                    <a:pt x="815340" y="929640"/>
                  </a:lnTo>
                  <a:lnTo>
                    <a:pt x="792480" y="1165860"/>
                  </a:lnTo>
                  <a:lnTo>
                    <a:pt x="769620" y="130302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D6AC96"/>
            </a:solidFill>
            <a:ln>
              <a:solidFill>
                <a:schemeClr val="bg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593EA13-855B-4713-BC4F-AE2023494BBF}"/>
                </a:ext>
              </a:extLst>
            </p:cNvPr>
            <p:cNvSpPr/>
            <p:nvPr/>
          </p:nvSpPr>
          <p:spPr>
            <a:xfrm>
              <a:off x="5585460" y="4754880"/>
              <a:ext cx="1112520" cy="396240"/>
            </a:xfrm>
            <a:custGeom>
              <a:avLst/>
              <a:gdLst>
                <a:gd name="connsiteX0" fmla="*/ 0 w 1089660"/>
                <a:gd name="connsiteY0" fmla="*/ 396240 h 396240"/>
                <a:gd name="connsiteX1" fmla="*/ 182880 w 1089660"/>
                <a:gd name="connsiteY1" fmla="*/ 281940 h 396240"/>
                <a:gd name="connsiteX2" fmla="*/ 251460 w 1089660"/>
                <a:gd name="connsiteY2" fmla="*/ 190500 h 396240"/>
                <a:gd name="connsiteX3" fmla="*/ 434340 w 1089660"/>
                <a:gd name="connsiteY3" fmla="*/ 83820 h 396240"/>
                <a:gd name="connsiteX4" fmla="*/ 586740 w 1089660"/>
                <a:gd name="connsiteY4" fmla="*/ 0 h 396240"/>
                <a:gd name="connsiteX5" fmla="*/ 746760 w 1089660"/>
                <a:gd name="connsiteY5" fmla="*/ 0 h 396240"/>
                <a:gd name="connsiteX6" fmla="*/ 914400 w 1089660"/>
                <a:gd name="connsiteY6" fmla="*/ 53340 h 396240"/>
                <a:gd name="connsiteX7" fmla="*/ 1005840 w 1089660"/>
                <a:gd name="connsiteY7" fmla="*/ 160020 h 396240"/>
                <a:gd name="connsiteX8" fmla="*/ 1066800 w 1089660"/>
                <a:gd name="connsiteY8" fmla="*/ 243840 h 396240"/>
                <a:gd name="connsiteX9" fmla="*/ 1089660 w 1089660"/>
                <a:gd name="connsiteY9" fmla="*/ 381000 h 396240"/>
                <a:gd name="connsiteX10" fmla="*/ 0 w 1089660"/>
                <a:gd name="connsiteY10" fmla="*/ 39624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9660" h="396240">
                  <a:moveTo>
                    <a:pt x="0" y="396240"/>
                  </a:moveTo>
                  <a:lnTo>
                    <a:pt x="182880" y="281940"/>
                  </a:lnTo>
                  <a:lnTo>
                    <a:pt x="251460" y="190500"/>
                  </a:lnTo>
                  <a:lnTo>
                    <a:pt x="434340" y="83820"/>
                  </a:lnTo>
                  <a:lnTo>
                    <a:pt x="586740" y="0"/>
                  </a:lnTo>
                  <a:lnTo>
                    <a:pt x="746760" y="0"/>
                  </a:lnTo>
                  <a:lnTo>
                    <a:pt x="914400" y="53340"/>
                  </a:lnTo>
                  <a:lnTo>
                    <a:pt x="1005840" y="160020"/>
                  </a:lnTo>
                  <a:lnTo>
                    <a:pt x="1066800" y="243840"/>
                  </a:lnTo>
                  <a:lnTo>
                    <a:pt x="1089660" y="381000"/>
                  </a:lnTo>
                  <a:lnTo>
                    <a:pt x="0" y="3962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0EB688F-ADDC-48BF-BC00-1FF25B5BEE0E}"/>
                </a:ext>
              </a:extLst>
            </p:cNvPr>
            <p:cNvSpPr/>
            <p:nvPr/>
          </p:nvSpPr>
          <p:spPr>
            <a:xfrm>
              <a:off x="6941820" y="4168140"/>
              <a:ext cx="114300" cy="152400"/>
            </a:xfrm>
            <a:custGeom>
              <a:avLst/>
              <a:gdLst>
                <a:gd name="connsiteX0" fmla="*/ 0 w 114300"/>
                <a:gd name="connsiteY0" fmla="*/ 53340 h 152400"/>
                <a:gd name="connsiteX1" fmla="*/ 68580 w 114300"/>
                <a:gd name="connsiteY1" fmla="*/ 0 h 152400"/>
                <a:gd name="connsiteX2" fmla="*/ 106680 w 114300"/>
                <a:gd name="connsiteY2" fmla="*/ 53340 h 152400"/>
                <a:gd name="connsiteX3" fmla="*/ 114300 w 114300"/>
                <a:gd name="connsiteY3" fmla="*/ 114300 h 152400"/>
                <a:gd name="connsiteX4" fmla="*/ 22860 w 114300"/>
                <a:gd name="connsiteY4" fmla="*/ 152400 h 152400"/>
                <a:gd name="connsiteX5" fmla="*/ 22860 w 114300"/>
                <a:gd name="connsiteY5" fmla="*/ 114300 h 152400"/>
                <a:gd name="connsiteX6" fmla="*/ 0 w 114300"/>
                <a:gd name="connsiteY6" fmla="*/ 533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52400">
                  <a:moveTo>
                    <a:pt x="0" y="53340"/>
                  </a:moveTo>
                  <a:lnTo>
                    <a:pt x="68580" y="0"/>
                  </a:lnTo>
                  <a:lnTo>
                    <a:pt x="106680" y="53340"/>
                  </a:lnTo>
                  <a:lnTo>
                    <a:pt x="114300" y="114300"/>
                  </a:lnTo>
                  <a:lnTo>
                    <a:pt x="22860" y="152400"/>
                  </a:lnTo>
                  <a:lnTo>
                    <a:pt x="22860" y="114300"/>
                  </a:lnTo>
                  <a:lnTo>
                    <a:pt x="0" y="53340"/>
                  </a:lnTo>
                  <a:close/>
                </a:path>
              </a:pathLst>
            </a:custGeom>
            <a:solidFill>
              <a:srgbClr val="C88F72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F8FF26A-13ED-4EB4-8826-6DC1E4080E5C}"/>
                </a:ext>
              </a:extLst>
            </p:cNvPr>
            <p:cNvSpPr/>
            <p:nvPr/>
          </p:nvSpPr>
          <p:spPr>
            <a:xfrm>
              <a:off x="7726680" y="4632960"/>
              <a:ext cx="1409700" cy="518160"/>
            </a:xfrm>
            <a:custGeom>
              <a:avLst/>
              <a:gdLst>
                <a:gd name="connsiteX0" fmla="*/ 0 w 1409700"/>
                <a:gd name="connsiteY0" fmla="*/ 510540 h 518160"/>
                <a:gd name="connsiteX1" fmla="*/ 121920 w 1409700"/>
                <a:gd name="connsiteY1" fmla="*/ 480060 h 518160"/>
                <a:gd name="connsiteX2" fmla="*/ 228600 w 1409700"/>
                <a:gd name="connsiteY2" fmla="*/ 510540 h 518160"/>
                <a:gd name="connsiteX3" fmla="*/ 403860 w 1409700"/>
                <a:gd name="connsiteY3" fmla="*/ 518160 h 518160"/>
                <a:gd name="connsiteX4" fmla="*/ 510540 w 1409700"/>
                <a:gd name="connsiteY4" fmla="*/ 480060 h 518160"/>
                <a:gd name="connsiteX5" fmla="*/ 647700 w 1409700"/>
                <a:gd name="connsiteY5" fmla="*/ 495300 h 518160"/>
                <a:gd name="connsiteX6" fmla="*/ 678180 w 1409700"/>
                <a:gd name="connsiteY6" fmla="*/ 304800 h 518160"/>
                <a:gd name="connsiteX7" fmla="*/ 731520 w 1409700"/>
                <a:gd name="connsiteY7" fmla="*/ 259080 h 518160"/>
                <a:gd name="connsiteX8" fmla="*/ 876300 w 1409700"/>
                <a:gd name="connsiteY8" fmla="*/ 350520 h 518160"/>
                <a:gd name="connsiteX9" fmla="*/ 929640 w 1409700"/>
                <a:gd name="connsiteY9" fmla="*/ 304800 h 518160"/>
                <a:gd name="connsiteX10" fmla="*/ 982980 w 1409700"/>
                <a:gd name="connsiteY10" fmla="*/ 304800 h 518160"/>
                <a:gd name="connsiteX11" fmla="*/ 1021080 w 1409700"/>
                <a:gd name="connsiteY11" fmla="*/ 236220 h 518160"/>
                <a:gd name="connsiteX12" fmla="*/ 1059180 w 1409700"/>
                <a:gd name="connsiteY12" fmla="*/ 243840 h 518160"/>
                <a:gd name="connsiteX13" fmla="*/ 1158240 w 1409700"/>
                <a:gd name="connsiteY13" fmla="*/ 190500 h 518160"/>
                <a:gd name="connsiteX14" fmla="*/ 1211580 w 1409700"/>
                <a:gd name="connsiteY14" fmla="*/ 220980 h 518160"/>
                <a:gd name="connsiteX15" fmla="*/ 1287780 w 1409700"/>
                <a:gd name="connsiteY15" fmla="*/ 83820 h 518160"/>
                <a:gd name="connsiteX16" fmla="*/ 1409700 w 1409700"/>
                <a:gd name="connsiteY16" fmla="*/ 0 h 518160"/>
                <a:gd name="connsiteX17" fmla="*/ 1409700 w 1409700"/>
                <a:gd name="connsiteY17" fmla="*/ 502920 h 518160"/>
                <a:gd name="connsiteX18" fmla="*/ 0 w 1409700"/>
                <a:gd name="connsiteY18" fmla="*/ 51054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9700" h="518160">
                  <a:moveTo>
                    <a:pt x="0" y="510540"/>
                  </a:moveTo>
                  <a:lnTo>
                    <a:pt x="121920" y="480060"/>
                  </a:lnTo>
                  <a:lnTo>
                    <a:pt x="228600" y="510540"/>
                  </a:lnTo>
                  <a:lnTo>
                    <a:pt x="403860" y="518160"/>
                  </a:lnTo>
                  <a:lnTo>
                    <a:pt x="510540" y="480060"/>
                  </a:lnTo>
                  <a:lnTo>
                    <a:pt x="647700" y="495300"/>
                  </a:lnTo>
                  <a:lnTo>
                    <a:pt x="678180" y="304800"/>
                  </a:lnTo>
                  <a:lnTo>
                    <a:pt x="731520" y="259080"/>
                  </a:lnTo>
                  <a:lnTo>
                    <a:pt x="876300" y="350520"/>
                  </a:lnTo>
                  <a:lnTo>
                    <a:pt x="929640" y="304800"/>
                  </a:lnTo>
                  <a:lnTo>
                    <a:pt x="982980" y="304800"/>
                  </a:lnTo>
                  <a:lnTo>
                    <a:pt x="1021080" y="236220"/>
                  </a:lnTo>
                  <a:lnTo>
                    <a:pt x="1059180" y="243840"/>
                  </a:lnTo>
                  <a:lnTo>
                    <a:pt x="1158240" y="190500"/>
                  </a:lnTo>
                  <a:lnTo>
                    <a:pt x="1211580" y="220980"/>
                  </a:lnTo>
                  <a:lnTo>
                    <a:pt x="1287780" y="83820"/>
                  </a:lnTo>
                  <a:lnTo>
                    <a:pt x="1409700" y="0"/>
                  </a:lnTo>
                  <a:lnTo>
                    <a:pt x="1409700" y="502920"/>
                  </a:lnTo>
                  <a:lnTo>
                    <a:pt x="0" y="510540"/>
                  </a:lnTo>
                  <a:close/>
                </a:path>
              </a:pathLst>
            </a:custGeom>
            <a:pattFill prst="pct3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2D725DB-388D-44D6-B49D-793F7B49F4AB}"/>
              </a:ext>
            </a:extLst>
          </p:cNvPr>
          <p:cNvSpPr/>
          <p:nvPr/>
        </p:nvSpPr>
        <p:spPr>
          <a:xfrm>
            <a:off x="4099560" y="210878"/>
            <a:ext cx="899160" cy="162501"/>
          </a:xfrm>
          <a:custGeom>
            <a:avLst/>
            <a:gdLst>
              <a:gd name="connsiteX0" fmla="*/ 0 w 899160"/>
              <a:gd name="connsiteY0" fmla="*/ 0 h 388620"/>
              <a:gd name="connsiteX1" fmla="*/ 15240 w 899160"/>
              <a:gd name="connsiteY1" fmla="*/ 388620 h 388620"/>
              <a:gd name="connsiteX2" fmla="*/ 853440 w 899160"/>
              <a:gd name="connsiteY2" fmla="*/ 381000 h 388620"/>
              <a:gd name="connsiteX3" fmla="*/ 899160 w 899160"/>
              <a:gd name="connsiteY3" fmla="*/ 15240 h 388620"/>
              <a:gd name="connsiteX4" fmla="*/ 0 w 899160"/>
              <a:gd name="connsiteY4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9160" h="388620">
                <a:moveTo>
                  <a:pt x="0" y="0"/>
                </a:moveTo>
                <a:lnTo>
                  <a:pt x="15240" y="388620"/>
                </a:lnTo>
                <a:lnTo>
                  <a:pt x="853440" y="381000"/>
                </a:lnTo>
                <a:lnTo>
                  <a:pt x="89916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3A228-7119-4089-9DDD-0BFBB056E09A}"/>
              </a:ext>
            </a:extLst>
          </p:cNvPr>
          <p:cNvSpPr/>
          <p:nvPr/>
        </p:nvSpPr>
        <p:spPr>
          <a:xfrm>
            <a:off x="2299277" y="3839262"/>
            <a:ext cx="3283029" cy="126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9CCE6B5-03B4-4271-8EDE-AD2F6C2ABA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9661" y="3895707"/>
            <a:ext cx="3024560" cy="1178529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856ED737-D0D0-4478-8D48-CE6C41D1D6F5}"/>
              </a:ext>
            </a:extLst>
          </p:cNvPr>
          <p:cNvSpPr/>
          <p:nvPr/>
        </p:nvSpPr>
        <p:spPr>
          <a:xfrm>
            <a:off x="2365256" y="4416899"/>
            <a:ext cx="53919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Me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206ACCF-28E8-45DB-8ABD-AB4BD148DD23}"/>
              </a:ext>
            </a:extLst>
          </p:cNvPr>
          <p:cNvSpPr/>
          <p:nvPr/>
        </p:nvSpPr>
        <p:spPr>
          <a:xfrm>
            <a:off x="4084309" y="4424787"/>
            <a:ext cx="576046" cy="1958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project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D3FF952-2895-43F1-9FD4-5DCC9347ED26}"/>
              </a:ext>
            </a:extLst>
          </p:cNvPr>
          <p:cNvSpPr/>
          <p:nvPr/>
        </p:nvSpPr>
        <p:spPr>
          <a:xfrm>
            <a:off x="2790127" y="4143034"/>
            <a:ext cx="677035" cy="165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Other projects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72682A0-2A68-4EE2-B203-AFAD43BE0E51}"/>
              </a:ext>
            </a:extLst>
          </p:cNvPr>
          <p:cNvSpPr/>
          <p:nvPr/>
        </p:nvSpPr>
        <p:spPr>
          <a:xfrm>
            <a:off x="3864301" y="3946774"/>
            <a:ext cx="456805" cy="216645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Resume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9378BE8-52FB-46AC-938E-557ECC3E3A69}"/>
              </a:ext>
            </a:extLst>
          </p:cNvPr>
          <p:cNvSpPr/>
          <p:nvPr/>
        </p:nvSpPr>
        <p:spPr>
          <a:xfrm>
            <a:off x="4528733" y="3868061"/>
            <a:ext cx="596591" cy="17642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18000" tIns="18000" rIns="18000" bIns="18000" rtlCol="0" anchor="ctr">
            <a:spAutoFit/>
          </a:bodyPr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Contact me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86F40F-B3A1-47B2-A8E2-B29FF3E9EBE0}"/>
              </a:ext>
            </a:extLst>
          </p:cNvPr>
          <p:cNvSpPr/>
          <p:nvPr/>
        </p:nvSpPr>
        <p:spPr>
          <a:xfrm>
            <a:off x="1243172" y="562663"/>
            <a:ext cx="6339653" cy="30218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Leo Wong</a:t>
            </a: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endParaRPr lang="en-A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2815B4D-0AAD-4603-8EE7-0B97DF6B4607}"/>
              </a:ext>
            </a:extLst>
          </p:cNvPr>
          <p:cNvGrpSpPr/>
          <p:nvPr/>
        </p:nvGrpSpPr>
        <p:grpSpPr>
          <a:xfrm>
            <a:off x="2467402" y="1016162"/>
            <a:ext cx="3878951" cy="2302223"/>
            <a:chOff x="2467402" y="1016162"/>
            <a:chExt cx="3878951" cy="2302223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A62924D-DED5-4F1F-8284-688D70244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814" t="12679" r="8128" b="12281"/>
            <a:stretch/>
          </p:blipFill>
          <p:spPr>
            <a:xfrm>
              <a:off x="2467402" y="1016162"/>
              <a:ext cx="3878951" cy="2302223"/>
            </a:xfrm>
            <a:prstGeom prst="rect">
              <a:avLst/>
            </a:prstGeom>
          </p:spPr>
        </p:pic>
        <p:pic>
          <p:nvPicPr>
            <p:cNvPr id="1028" name="Picture 4" descr="Profile photo for Leo Wong">
              <a:extLst>
                <a:ext uri="{FF2B5EF4-FFF2-40B4-BE49-F238E27FC236}">
                  <a16:creationId xmlns:a16="http://schemas.microsoft.com/office/drawing/2014/main" id="{7347D8F9-E8D6-4099-8A25-25829E689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458" y="1339850"/>
              <a:ext cx="694460" cy="69446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BB8C5AB-D9A8-4B5E-87C6-48EA9CE6E4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19764880">
            <a:off x="4269641" y="4185251"/>
            <a:ext cx="449108" cy="20631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C9A0D98-5693-405A-A90A-4EC108F4BA54}"/>
              </a:ext>
            </a:extLst>
          </p:cNvPr>
          <p:cNvGrpSpPr/>
          <p:nvPr/>
        </p:nvGrpSpPr>
        <p:grpSpPr>
          <a:xfrm>
            <a:off x="334569" y="4223229"/>
            <a:ext cx="1634284" cy="834491"/>
            <a:chOff x="334569" y="4223229"/>
            <a:chExt cx="1634284" cy="83449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DB032DB-1779-4CA5-9744-F31FA1DBB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334569" y="4337720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40019EA3-995E-494B-8E73-165BACEC1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1249853" y="4223229"/>
              <a:ext cx="719000" cy="72000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7517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97531E-6 L 0.06528 -0.041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209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ixkit-short-car-ignition-154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</TotalTime>
  <Words>78</Words>
  <Application>Microsoft Office PowerPoint</Application>
  <PresentationFormat>On-screen Show (16:9)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Wong</dc:creator>
  <cp:lastModifiedBy>Leo Wong</cp:lastModifiedBy>
  <cp:revision>12</cp:revision>
  <dcterms:created xsi:type="dcterms:W3CDTF">2022-02-25T22:33:02Z</dcterms:created>
  <dcterms:modified xsi:type="dcterms:W3CDTF">2022-02-26T23:33:25Z</dcterms:modified>
</cp:coreProperties>
</file>