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0" r:id="rId3"/>
    <p:sldId id="265" r:id="rId4"/>
    <p:sldId id="257" r:id="rId5"/>
    <p:sldId id="264" r:id="rId6"/>
    <p:sldId id="262" r:id="rId7"/>
    <p:sldId id="261" r:id="rId8"/>
    <p:sldId id="266" r:id="rId9"/>
    <p:sldId id="263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04040"/>
    <a:srgbClr val="0D0D0D"/>
    <a:srgbClr val="0B0D0C"/>
    <a:srgbClr val="5E6472"/>
    <a:srgbClr val="131B26"/>
    <a:srgbClr val="C88F72"/>
    <a:srgbClr val="D6AC96"/>
    <a:srgbClr val="026786"/>
    <a:srgbClr val="759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EE2-5511-411F-A5AA-B90A57E2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E72-D517-4274-8FD3-7DA3162D1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2C2B-AC01-4DB3-A6B0-CC74CF8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7E82-C935-4F06-B645-3079AE9F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7AB-09A1-4931-B357-65FA646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5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B2E1-FC01-4AB4-B6C6-56C4ABF2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88B38-E4D1-4875-A419-9AD44DF9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2212-4A2F-48AE-B20B-3E7179E9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074-76A2-49E5-8ECC-219166A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4128-30E0-4096-9886-F1B8080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37A9-17B5-4831-B385-D9A432BE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AB69-07D0-42F5-92C9-2C612F67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3168-B71D-4825-81F7-70AA1B8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BE5D-0197-4BFA-BFBE-3C0D461D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309D-4816-4BD5-8132-5C47435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1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7FE2-27EC-4FA0-BC9F-5BF3AF1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8190-3D20-41C0-9EF7-1CF35121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BBA-35A5-4F94-881C-06B72D7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E315-8FDD-4629-BE0D-666E237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9315-3919-45E7-ACFB-EE3EBAD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D5C5-8157-4830-9FEF-797BCD5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D98B-71B5-4063-B807-EFF6173E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D1C3-4DAF-4935-82DB-E58C0FD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D803-1065-46C9-A97A-E829467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B654-E69A-4C39-B4E8-570BA16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6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651-668B-4959-93B6-DF421E5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2A30-EA0A-407B-915D-BBF08772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643C-FE2B-4FF7-A09E-665937C5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A1B8-2939-477F-A783-9431AA41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9A44-FC0E-4835-9D36-A7A746A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207E-C088-4292-B8D1-3CF11537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707-9BD5-4346-9913-1297A60F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84FA-B52D-4D02-BA13-C9161E5F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DA1F-6E6A-420D-AA98-AEFDA5CB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0F09-3943-46A9-B77B-E46B65F6F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20ACB-33E5-46C7-937E-096D64641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5122-53EB-458E-82EF-57EDD208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695E9-D0C0-4FCD-955C-7719C14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2B76E-7CC8-49E1-8454-F174A2C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377A-E13E-4862-BDB3-F0BA61B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384E5-FA21-486E-8CE9-616E548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2C87-7A6F-47CA-82BB-118B78E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856A0-AC29-44D6-865B-20FD2A11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7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D303-95E2-4D1C-B8A4-07BF5EDA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8DE7-CE65-459C-B1DA-F9DCB27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D579-4518-4E40-BB99-36DD71A8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9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0D4E-6D0F-43A9-A08E-B5566635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98FD-D424-45B6-ABE2-609B9016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6ECC-67A9-41F9-B26E-DF53BD25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50F52-27C8-4DE4-9BD9-B86EFE88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7145-17A8-4A51-9151-8DBCF98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611C-5065-41AE-AD94-BB599B1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8D6-F174-4AA7-8ACA-97A13E0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DA746-D52D-4F78-9BD1-E4118ACA0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A84F-ABF6-4D45-9009-84114BFD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461E-3AB1-433D-A17C-00356AA6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573E-F56A-47EB-89CF-D636D2B3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59B4-E17F-417F-A5B7-9D7CD8CC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3616-F568-437D-9B1A-9A1F219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18F5-257D-471E-A902-409E92F8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3072-52F1-4133-86F8-FC04B45F1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514C-68F1-49D9-92F6-48758EBDC09A}" type="datetimeFigureOut">
              <a:rPr lang="en-AU" smtClean="0"/>
              <a:t>26/02/2022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8676-D22A-4236-86F7-5841E649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2800-26E8-45BF-9782-6AECDED41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79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2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eel, travel, vehicle, wheel, windshield, car, dashboard, drive, driver, road">
            <a:extLst>
              <a:ext uri="{FF2B5EF4-FFF2-40B4-BE49-F238E27FC236}">
                <a16:creationId xmlns:a16="http://schemas.microsoft.com/office/drawing/2014/main" id="{AD19A642-373C-4259-992D-B43E4F5C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9311" r="1855" b="9311"/>
          <a:stretch/>
        </p:blipFill>
        <p:spPr bwMode="auto">
          <a:xfrm>
            <a:off x="-1" y="1"/>
            <a:ext cx="914400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4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E6EFE8-6A3E-40CA-BCA1-0ABA5695114C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198816-BE69-4F8C-9BB7-04C818F5E8F3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6B02C09-D7E2-451B-A5EF-AD06EA418DC7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5BF6085-B256-4891-9CD5-5A7BD8648069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08A195D-9959-4531-AA92-5841623A0922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8DDCDDD-8F8D-4656-A843-F2BD325D4B44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859E01-4F24-4885-BB07-DD5AF2F175C4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5080295-3FF5-4B17-B4C1-2A511D7EB640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414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08904DC-87EA-4F47-989C-65FF958BB806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E80F0A-5CDB-4772-9A2D-637DD217DD99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7A4EE0-21C7-49BE-812F-EFBAB61A7D38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B5BEE2-4BA5-4791-915D-DA97793A8A50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16A914-247A-462F-BDC4-67D048CC4FB9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F33A52-F46E-4816-8E8C-9F7AF4B1A5D2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DD81D-2DFA-4D4C-B72D-B5453AC70358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7EB2AE-DF79-4E95-BA9F-17E67D1B1C24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945F9B-9671-4C31-BDF9-01E597F9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C0845C-80F9-434D-88FD-8114A1EC97C1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4626ED-A401-4E0A-835F-0D42F6808E50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07682B-DF93-4D47-A25C-3724F5486E1A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718221-48EE-4ECB-BE30-18E79E62910F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493083-CAF3-4502-A98C-FC5DFF2B0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A90282-F3F8-43E3-8E2D-0483D3DF02BB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462DB9-CFE6-4716-A9B3-782B51611EA9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374CD1-BF49-46FB-8662-F99579669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B1999FA-B451-458C-9EF8-5E1583B7E877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F1FE430-184B-4DAF-9626-A08656CD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073611-8B18-48C6-A071-E9EA5D564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5D2B29-00DE-4BCE-9C83-B41B8E90669C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0E0327-4289-4672-82BC-AD9DF815C692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97192A-2E1E-48CD-9655-7CB15418A3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33DA27C7-A715-4147-AF5C-3ACDD9E6E808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2D6C496A-F488-4188-B6C7-2134B918225A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CC6EF7A3-EB7B-4B1B-B57C-7ED7827793C4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EC070C0D-5AA0-4BF4-8EC0-C36089B51817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4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B9C0375-1ED9-4A21-9161-11739269566F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447F56-107E-4B5E-95A4-093F1302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F884A4B-C806-47BC-BA6F-478FC140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5C53356-10F0-48B1-B292-286A92586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0A15608-CEA9-419C-929E-384CF099E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7F9785-A966-4BE9-BECF-B81637E8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7305620-EE6F-44B4-B086-A8B03EE9B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E5E25E5-5FD3-4756-BE31-C5356555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F7EAE2A-E32E-402E-BE4C-2206EE37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3B7F800-293C-4EC0-BC7E-12B6AD3D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D5D6286-DA8E-443B-802B-27049A4F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819F080-F0A0-4EFA-A177-C27EB435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65F782B-7355-4958-BD05-36650BF7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C61E6FE-F6F4-4112-A5B5-CA1EEE39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1F3241C-5C36-4DA7-B0C1-2B6BAFCF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DF71E7D-EF62-4D79-A77F-CA18F0753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B0AA3B7-B992-47C2-908E-DAB1449E5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BE1571-9848-4AF5-A1F4-AAAE5AFDB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F9E02C3-5DCA-42C1-92A3-C1587EB4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E5A8862-AC96-4AF2-9247-08B581DB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9AF60E1-8326-498C-B028-A280EC75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FA076FB-E16A-4235-BCFF-FFBAD365A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9F066D-EB6B-4EA9-B5C7-674DFE45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A3450A9-6461-4428-AEBC-269A17D2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DEF0AAA-3C93-45B9-99AB-64254FDB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FAC08C5-3BB3-424B-98AE-6B912B0F5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73EEB50-593F-47F3-AB94-5A7714F0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0EF30F6-890A-4570-92C0-0E472A98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6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AE857B1-DE90-4E08-8008-9B378BD73212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B60C85-0F65-4785-B740-5ECFB9EB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969524-799B-494F-9DB4-F82C555D5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8E390-F2C1-4695-9ED3-E31625D5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CF43F2-ADCB-4CC2-9689-DADD2D9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54F48D-2402-4F99-97D0-5BFB233A0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245ADC-969C-4CD2-B3D1-942EE181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C7E9BA-961F-4DFB-9226-44408B7F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CA5702-F3D7-46AA-9A0C-09DDCDF00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F2090C-ED01-42EB-97C1-B06C7DD6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3C8F29-F391-46E9-B4CC-0FE1C75A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C0F5CA-1B78-4813-8B78-7043E861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D72074-F729-43C3-8110-310EF60A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A6CE36-7038-4560-B3C1-1B890E71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823DCA-F433-4914-ABCC-556B4471A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1F35D39-2E75-4C05-8F59-42E8089C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1CE7EE-95C7-4B23-A18C-FD4C4B81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B8E945-2AD4-42B3-8DFE-AD59B547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879048-84C5-4CAE-A942-FC3704A1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CB46EC-46DD-4C84-82A7-04C802EE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2CF773A-7755-4E88-ACD3-45B22A85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7C1312-96CE-402B-B625-7E16A09D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543E9D-1383-411F-8EC3-D01A92B7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A61B04C-346B-4968-A9AF-E627F020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22DD0B-D2AB-4090-B4CE-4C41D2408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6F8E03-1B88-481D-AE08-932EC028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3D6645D-2C39-4EA1-8A0D-F09E900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91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28760C-C1E7-43CF-83E3-7C08431B1382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9DCDFD-12DE-4E4C-AB2D-C3D1FEB88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E853D4E4-1527-4BA1-8A64-C8DE62E14E3D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9BB3FC-BC47-43B1-875B-F5D3D10C0A81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BEB3AFA-4128-4245-8B9C-96826569326E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932F714-3B44-4BF6-9990-93A47ED7BC5D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59729A-F860-4E16-AFAA-9A29B60EB472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782EEC4-7F7A-42D2-BD8F-469CEC473F8D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FEC431-D527-462F-9175-E5CFAFC21A6C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DCEF5A-E743-4D87-86EB-61AB269F6B48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7F926D-B63F-4661-AF31-BE00A52C0478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106CD0-5D7F-42F0-97C3-95681685ECA5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2DE0D4-BCCE-44C2-93D1-A454A45053A8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C327B8-2F19-4834-AD01-2D78990CCAE9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A1236A-B728-4685-8A24-51BFAF47D7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534461-4F87-4F1A-A56B-5D7E3FF1D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C92D32-8857-469D-B878-7297B9B8FF33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8863AE-4000-4BED-AE87-80143EA78A0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A28D0-0B42-4116-8511-EC9950F3F3AD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98B8DE6-7D35-4121-B0DC-1E0F184F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9DB836-76D7-495C-BA5A-0108B703578C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55320563-C0B1-4CD2-9F30-92A40D37A29D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273C9E-4CD9-45DF-8C6B-620CA8EE4B62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911004B-47D2-4189-AF43-16762B7504F8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50BA8AD-04CC-42C6-8583-FD2E5301B90B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6331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21A88-3AAC-4EFE-82CB-43DF59514B60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AE542C-85AB-4A34-82EA-533FD83749DB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E4136A-E006-4526-97E9-1256293DF4B7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E30E69-6005-42BB-A9A6-CF9DEEABE42E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A36D6D-E022-4349-8014-FDD06F0A8E63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2BF9E9-25F2-4851-B915-0CD4449DCD97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FCBFD5-6C84-4FEE-99C7-9F8EF8616190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6AF07-1EE3-47CA-A905-496EE76FF914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123C3-F213-4DFB-9093-838E44972C55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9ADA90-B01D-4796-8CCC-055DB0EE4FB8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FE3488-E0B9-478C-B75C-5B288F4A1D16}"/>
              </a:ext>
            </a:extLst>
          </p:cNvPr>
          <p:cNvSpPr/>
          <p:nvPr/>
        </p:nvSpPr>
        <p:spPr>
          <a:xfrm>
            <a:off x="6439437" y="3940935"/>
            <a:ext cx="2067059" cy="1165538"/>
          </a:xfrm>
          <a:custGeom>
            <a:avLst/>
            <a:gdLst>
              <a:gd name="connsiteX0" fmla="*/ 972355 w 2067059"/>
              <a:gd name="connsiteY0" fmla="*/ 0 h 1165538"/>
              <a:gd name="connsiteX1" fmla="*/ 1410236 w 2067059"/>
              <a:gd name="connsiteY1" fmla="*/ 45076 h 1165538"/>
              <a:gd name="connsiteX2" fmla="*/ 1590540 w 2067059"/>
              <a:gd name="connsiteY2" fmla="*/ 109471 h 1165538"/>
              <a:gd name="connsiteX3" fmla="*/ 1803042 w 2067059"/>
              <a:gd name="connsiteY3" fmla="*/ 199623 h 1165538"/>
              <a:gd name="connsiteX4" fmla="*/ 2009104 w 2067059"/>
              <a:gd name="connsiteY4" fmla="*/ 418564 h 1165538"/>
              <a:gd name="connsiteX5" fmla="*/ 2067059 w 2067059"/>
              <a:gd name="connsiteY5" fmla="*/ 669702 h 1165538"/>
              <a:gd name="connsiteX6" fmla="*/ 2047740 w 2067059"/>
              <a:gd name="connsiteY6" fmla="*/ 953037 h 1165538"/>
              <a:gd name="connsiteX7" fmla="*/ 2002664 w 2067059"/>
              <a:gd name="connsiteY7" fmla="*/ 1159099 h 1165538"/>
              <a:gd name="connsiteX8" fmla="*/ 953036 w 2067059"/>
              <a:gd name="connsiteY8" fmla="*/ 1152659 h 1165538"/>
              <a:gd name="connsiteX9" fmla="*/ 103031 w 2067059"/>
              <a:gd name="connsiteY9" fmla="*/ 1165538 h 1165538"/>
              <a:gd name="connsiteX10" fmla="*/ 0 w 2067059"/>
              <a:gd name="connsiteY10" fmla="*/ 734096 h 1165538"/>
              <a:gd name="connsiteX11" fmla="*/ 64394 w 2067059"/>
              <a:gd name="connsiteY11" fmla="*/ 418564 h 1165538"/>
              <a:gd name="connsiteX12" fmla="*/ 122349 w 2067059"/>
              <a:gd name="connsiteY12" fmla="*/ 321972 h 1165538"/>
              <a:gd name="connsiteX13" fmla="*/ 218940 w 2067059"/>
              <a:gd name="connsiteY13" fmla="*/ 199623 h 1165538"/>
              <a:gd name="connsiteX14" fmla="*/ 354169 w 2067059"/>
              <a:gd name="connsiteY14" fmla="*/ 96592 h 1165538"/>
              <a:gd name="connsiteX15" fmla="*/ 534473 w 2067059"/>
              <a:gd name="connsiteY15" fmla="*/ 51516 h 1165538"/>
              <a:gd name="connsiteX16" fmla="*/ 759853 w 2067059"/>
              <a:gd name="connsiteY16" fmla="*/ 12879 h 1165538"/>
              <a:gd name="connsiteX17" fmla="*/ 972355 w 2067059"/>
              <a:gd name="connsiteY17" fmla="*/ 0 h 116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67059" h="1165538">
                <a:moveTo>
                  <a:pt x="972355" y="0"/>
                </a:moveTo>
                <a:lnTo>
                  <a:pt x="1410236" y="45076"/>
                </a:lnTo>
                <a:lnTo>
                  <a:pt x="1590540" y="109471"/>
                </a:lnTo>
                <a:lnTo>
                  <a:pt x="1803042" y="199623"/>
                </a:lnTo>
                <a:lnTo>
                  <a:pt x="2009104" y="418564"/>
                </a:lnTo>
                <a:lnTo>
                  <a:pt x="2067059" y="669702"/>
                </a:lnTo>
                <a:lnTo>
                  <a:pt x="2047740" y="953037"/>
                </a:lnTo>
                <a:lnTo>
                  <a:pt x="2002664" y="1159099"/>
                </a:lnTo>
                <a:lnTo>
                  <a:pt x="953036" y="1152659"/>
                </a:lnTo>
                <a:lnTo>
                  <a:pt x="103031" y="1165538"/>
                </a:lnTo>
                <a:lnTo>
                  <a:pt x="0" y="734096"/>
                </a:lnTo>
                <a:lnTo>
                  <a:pt x="64394" y="418564"/>
                </a:lnTo>
                <a:lnTo>
                  <a:pt x="122349" y="321972"/>
                </a:lnTo>
                <a:lnTo>
                  <a:pt x="218940" y="199623"/>
                </a:lnTo>
                <a:lnTo>
                  <a:pt x="354169" y="96592"/>
                </a:lnTo>
                <a:lnTo>
                  <a:pt x="534473" y="51516"/>
                </a:lnTo>
                <a:lnTo>
                  <a:pt x="759853" y="12879"/>
                </a:lnTo>
                <a:lnTo>
                  <a:pt x="972355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EA02A3-6FF0-4F6D-A229-45B722C4BE79}"/>
              </a:ext>
            </a:extLst>
          </p:cNvPr>
          <p:cNvSpPr/>
          <p:nvPr/>
        </p:nvSpPr>
        <p:spPr>
          <a:xfrm>
            <a:off x="6376258" y="4137299"/>
            <a:ext cx="2035277" cy="1143000"/>
          </a:xfrm>
          <a:custGeom>
            <a:avLst/>
            <a:gdLst>
              <a:gd name="connsiteX0" fmla="*/ 840658 w 2035277"/>
              <a:gd name="connsiteY0" fmla="*/ 0 h 1143000"/>
              <a:gd name="connsiteX1" fmla="*/ 1238864 w 2035277"/>
              <a:gd name="connsiteY1" fmla="*/ 44245 h 1143000"/>
              <a:gd name="connsiteX2" fmla="*/ 1489587 w 2035277"/>
              <a:gd name="connsiteY2" fmla="*/ 73742 h 1143000"/>
              <a:gd name="connsiteX3" fmla="*/ 1843548 w 2035277"/>
              <a:gd name="connsiteY3" fmla="*/ 184355 h 1143000"/>
              <a:gd name="connsiteX4" fmla="*/ 2027903 w 2035277"/>
              <a:gd name="connsiteY4" fmla="*/ 383458 h 1143000"/>
              <a:gd name="connsiteX5" fmla="*/ 2035277 w 2035277"/>
              <a:gd name="connsiteY5" fmla="*/ 523568 h 1143000"/>
              <a:gd name="connsiteX6" fmla="*/ 2013154 w 2035277"/>
              <a:gd name="connsiteY6" fmla="*/ 870155 h 1143000"/>
              <a:gd name="connsiteX7" fmla="*/ 1865671 w 2035277"/>
              <a:gd name="connsiteY7" fmla="*/ 1054510 h 1143000"/>
              <a:gd name="connsiteX8" fmla="*/ 1201993 w 2035277"/>
              <a:gd name="connsiteY8" fmla="*/ 1128252 h 1143000"/>
              <a:gd name="connsiteX9" fmla="*/ 626806 w 2035277"/>
              <a:gd name="connsiteY9" fmla="*/ 1143000 h 1143000"/>
              <a:gd name="connsiteX10" fmla="*/ 294967 w 2035277"/>
              <a:gd name="connsiteY10" fmla="*/ 1091381 h 1143000"/>
              <a:gd name="connsiteX11" fmla="*/ 73742 w 2035277"/>
              <a:gd name="connsiteY11" fmla="*/ 877529 h 1143000"/>
              <a:gd name="connsiteX12" fmla="*/ 0 w 2035277"/>
              <a:gd name="connsiteY12" fmla="*/ 693174 h 1143000"/>
              <a:gd name="connsiteX13" fmla="*/ 58993 w 2035277"/>
              <a:gd name="connsiteY13" fmla="*/ 376084 h 1143000"/>
              <a:gd name="connsiteX14" fmla="*/ 398206 w 2035277"/>
              <a:gd name="connsiteY14" fmla="*/ 110613 h 1143000"/>
              <a:gd name="connsiteX15" fmla="*/ 634180 w 2035277"/>
              <a:gd name="connsiteY15" fmla="*/ 14749 h 1143000"/>
              <a:gd name="connsiteX16" fmla="*/ 840658 w 2035277"/>
              <a:gd name="connsiteY16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5277" h="1143000">
                <a:moveTo>
                  <a:pt x="840658" y="0"/>
                </a:moveTo>
                <a:lnTo>
                  <a:pt x="1238864" y="44245"/>
                </a:lnTo>
                <a:lnTo>
                  <a:pt x="1489587" y="73742"/>
                </a:lnTo>
                <a:lnTo>
                  <a:pt x="1843548" y="184355"/>
                </a:lnTo>
                <a:lnTo>
                  <a:pt x="2027903" y="383458"/>
                </a:lnTo>
                <a:lnTo>
                  <a:pt x="2035277" y="523568"/>
                </a:lnTo>
                <a:lnTo>
                  <a:pt x="2013154" y="870155"/>
                </a:lnTo>
                <a:lnTo>
                  <a:pt x="1865671" y="1054510"/>
                </a:lnTo>
                <a:lnTo>
                  <a:pt x="1201993" y="1128252"/>
                </a:lnTo>
                <a:lnTo>
                  <a:pt x="626806" y="1143000"/>
                </a:lnTo>
                <a:lnTo>
                  <a:pt x="294967" y="1091381"/>
                </a:lnTo>
                <a:lnTo>
                  <a:pt x="73742" y="877529"/>
                </a:lnTo>
                <a:lnTo>
                  <a:pt x="0" y="693174"/>
                </a:lnTo>
                <a:lnTo>
                  <a:pt x="58993" y="376084"/>
                </a:lnTo>
                <a:lnTo>
                  <a:pt x="398206" y="110613"/>
                </a:lnTo>
                <a:lnTo>
                  <a:pt x="634180" y="14749"/>
                </a:lnTo>
                <a:lnTo>
                  <a:pt x="840658" y="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10995-674D-4716-B677-0C4DED206D1B}"/>
              </a:ext>
            </a:extLst>
          </p:cNvPr>
          <p:cNvGrpSpPr/>
          <p:nvPr/>
        </p:nvGrpSpPr>
        <p:grpSpPr>
          <a:xfrm>
            <a:off x="6416784" y="4306529"/>
            <a:ext cx="1850916" cy="1058415"/>
            <a:chOff x="6416784" y="4306529"/>
            <a:chExt cx="1850916" cy="1058415"/>
          </a:xfrm>
          <a:solidFill>
            <a:schemeClr val="tx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A2DC67-D0FC-48B2-8A7D-BF13248CE85A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9D45F9-BFD7-486C-973F-B41B434A3902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2C74FA1-C73C-45D4-A34E-23D99825E110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29F1D4-1373-45E6-908A-E83E1167C2B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ED03B9-D25B-4FC4-9996-3CF50F2C4632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4428BD7-7C4D-4538-8597-B34754523DE9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E08723-06B9-42E8-98D2-3314A724B42D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8C2E5BA-86B8-4CCB-936A-D8209F447E4D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2" name="Picture 6" descr="wheel, travel, vehicle, wheel, windshield, car, dashboard, drive, driver, road" hidden="1">
            <a:extLst>
              <a:ext uri="{FF2B5EF4-FFF2-40B4-BE49-F238E27FC236}">
                <a16:creationId xmlns:a16="http://schemas.microsoft.com/office/drawing/2014/main" id="{7BA44D39-1F1B-4A59-907E-39962B88D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9311" r="1855" b="9311"/>
          <a:stretch/>
        </p:blipFill>
        <p:spPr bwMode="auto">
          <a:xfrm>
            <a:off x="-1" y="1"/>
            <a:ext cx="914400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9C4F7A-0F16-4672-A484-4606EEEC7CDA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F3B50B-EE51-49AC-90E5-4A081E0AFC55}"/>
              </a:ext>
            </a:extLst>
          </p:cNvPr>
          <p:cNvSpPr/>
          <p:nvPr/>
        </p:nvSpPr>
        <p:spPr>
          <a:xfrm>
            <a:off x="611506" y="4640139"/>
            <a:ext cx="800100" cy="800100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39BDAC-E2E6-4E2E-817E-8C9167F7B930}"/>
              </a:ext>
            </a:extLst>
          </p:cNvPr>
          <p:cNvSpPr/>
          <p:nvPr/>
        </p:nvSpPr>
        <p:spPr>
          <a:xfrm>
            <a:off x="2011539" y="4640139"/>
            <a:ext cx="800100" cy="800100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1096CC-1479-4CF8-8193-02654B11A549}"/>
              </a:ext>
            </a:extLst>
          </p:cNvPr>
          <p:cNvSpPr/>
          <p:nvPr/>
        </p:nvSpPr>
        <p:spPr>
          <a:xfrm>
            <a:off x="3404165" y="4640139"/>
            <a:ext cx="800100" cy="800100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P’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22E418-9D36-41B5-9D82-03D44FFF9C53}"/>
              </a:ext>
            </a:extLst>
          </p:cNvPr>
          <p:cNvSpPr/>
          <p:nvPr/>
        </p:nvSpPr>
        <p:spPr>
          <a:xfrm>
            <a:off x="4798986" y="4640139"/>
            <a:ext cx="800100" cy="800100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23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328432-54D1-4153-92F0-B5341E1ACF3B}"/>
              </a:ext>
            </a:extLst>
          </p:cNvPr>
          <p:cNvSpPr/>
          <p:nvPr/>
        </p:nvSpPr>
        <p:spPr>
          <a:xfrm>
            <a:off x="5875020" y="3825240"/>
            <a:ext cx="1242060" cy="1310640"/>
          </a:xfrm>
          <a:custGeom>
            <a:avLst/>
            <a:gdLst>
              <a:gd name="connsiteX0" fmla="*/ 0 w 1242060"/>
              <a:gd name="connsiteY0" fmla="*/ 1310640 h 1310640"/>
              <a:gd name="connsiteX1" fmla="*/ 60960 w 1242060"/>
              <a:gd name="connsiteY1" fmla="*/ 998220 h 1310640"/>
              <a:gd name="connsiteX2" fmla="*/ 182880 w 1242060"/>
              <a:gd name="connsiteY2" fmla="*/ 800100 h 1310640"/>
              <a:gd name="connsiteX3" fmla="*/ 91440 w 1242060"/>
              <a:gd name="connsiteY3" fmla="*/ 914400 h 1310640"/>
              <a:gd name="connsiteX4" fmla="*/ 38100 w 1242060"/>
              <a:gd name="connsiteY4" fmla="*/ 746760 h 1310640"/>
              <a:gd name="connsiteX5" fmla="*/ 91440 w 1242060"/>
              <a:gd name="connsiteY5" fmla="*/ 518160 h 1310640"/>
              <a:gd name="connsiteX6" fmla="*/ 121920 w 1242060"/>
              <a:gd name="connsiteY6" fmla="*/ 373380 h 1310640"/>
              <a:gd name="connsiteX7" fmla="*/ 175260 w 1242060"/>
              <a:gd name="connsiteY7" fmla="*/ 327660 h 1310640"/>
              <a:gd name="connsiteX8" fmla="*/ 175260 w 1242060"/>
              <a:gd name="connsiteY8" fmla="*/ 251460 h 1310640"/>
              <a:gd name="connsiteX9" fmla="*/ 220980 w 1242060"/>
              <a:gd name="connsiteY9" fmla="*/ 167640 h 1310640"/>
              <a:gd name="connsiteX10" fmla="*/ 320040 w 1242060"/>
              <a:gd name="connsiteY10" fmla="*/ 190500 h 1310640"/>
              <a:gd name="connsiteX11" fmla="*/ 396240 w 1242060"/>
              <a:gd name="connsiteY11" fmla="*/ 137160 h 1310640"/>
              <a:gd name="connsiteX12" fmla="*/ 426720 w 1242060"/>
              <a:gd name="connsiteY12" fmla="*/ 38100 h 1310640"/>
              <a:gd name="connsiteX13" fmla="*/ 502920 w 1242060"/>
              <a:gd name="connsiteY13" fmla="*/ 0 h 1310640"/>
              <a:gd name="connsiteX14" fmla="*/ 571500 w 1242060"/>
              <a:gd name="connsiteY14" fmla="*/ 0 h 1310640"/>
              <a:gd name="connsiteX15" fmla="*/ 640080 w 1242060"/>
              <a:gd name="connsiteY15" fmla="*/ 45720 h 1310640"/>
              <a:gd name="connsiteX16" fmla="*/ 662940 w 1242060"/>
              <a:gd name="connsiteY16" fmla="*/ 152400 h 1310640"/>
              <a:gd name="connsiteX17" fmla="*/ 693420 w 1242060"/>
              <a:gd name="connsiteY17" fmla="*/ 190500 h 1310640"/>
              <a:gd name="connsiteX18" fmla="*/ 754380 w 1242060"/>
              <a:gd name="connsiteY18" fmla="*/ 304800 h 1310640"/>
              <a:gd name="connsiteX19" fmla="*/ 853440 w 1242060"/>
              <a:gd name="connsiteY19" fmla="*/ 381000 h 1310640"/>
              <a:gd name="connsiteX20" fmla="*/ 967740 w 1242060"/>
              <a:gd name="connsiteY20" fmla="*/ 335280 h 1310640"/>
              <a:gd name="connsiteX21" fmla="*/ 1120140 w 1242060"/>
              <a:gd name="connsiteY21" fmla="*/ 312420 h 1310640"/>
              <a:gd name="connsiteX22" fmla="*/ 1188720 w 1242060"/>
              <a:gd name="connsiteY22" fmla="*/ 350520 h 1310640"/>
              <a:gd name="connsiteX23" fmla="*/ 1242060 w 1242060"/>
              <a:gd name="connsiteY23" fmla="*/ 396240 h 1310640"/>
              <a:gd name="connsiteX24" fmla="*/ 1219200 w 1242060"/>
              <a:gd name="connsiteY24" fmla="*/ 457200 h 1310640"/>
              <a:gd name="connsiteX25" fmla="*/ 1143000 w 1242060"/>
              <a:gd name="connsiteY25" fmla="*/ 510540 h 1310640"/>
              <a:gd name="connsiteX26" fmla="*/ 1043940 w 1242060"/>
              <a:gd name="connsiteY26" fmla="*/ 586740 h 1310640"/>
              <a:gd name="connsiteX27" fmla="*/ 982980 w 1242060"/>
              <a:gd name="connsiteY27" fmla="*/ 601980 h 1310640"/>
              <a:gd name="connsiteX28" fmla="*/ 929640 w 1242060"/>
              <a:gd name="connsiteY28" fmla="*/ 708660 h 1310640"/>
              <a:gd name="connsiteX29" fmla="*/ 906780 w 1242060"/>
              <a:gd name="connsiteY29" fmla="*/ 792480 h 1310640"/>
              <a:gd name="connsiteX30" fmla="*/ 822960 w 1242060"/>
              <a:gd name="connsiteY30" fmla="*/ 883920 h 1310640"/>
              <a:gd name="connsiteX31" fmla="*/ 838200 w 1242060"/>
              <a:gd name="connsiteY31" fmla="*/ 784860 h 1310640"/>
              <a:gd name="connsiteX32" fmla="*/ 815340 w 1242060"/>
              <a:gd name="connsiteY32" fmla="*/ 929640 h 1310640"/>
              <a:gd name="connsiteX33" fmla="*/ 792480 w 1242060"/>
              <a:gd name="connsiteY33" fmla="*/ 1165860 h 1310640"/>
              <a:gd name="connsiteX34" fmla="*/ 769620 w 1242060"/>
              <a:gd name="connsiteY34" fmla="*/ 1303020 h 1310640"/>
              <a:gd name="connsiteX35" fmla="*/ 0 w 1242060"/>
              <a:gd name="connsiteY35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42060" h="1310640">
                <a:moveTo>
                  <a:pt x="0" y="1310640"/>
                </a:moveTo>
                <a:lnTo>
                  <a:pt x="60960" y="998220"/>
                </a:lnTo>
                <a:lnTo>
                  <a:pt x="182880" y="800100"/>
                </a:lnTo>
                <a:lnTo>
                  <a:pt x="91440" y="914400"/>
                </a:lnTo>
                <a:lnTo>
                  <a:pt x="38100" y="746760"/>
                </a:lnTo>
                <a:lnTo>
                  <a:pt x="91440" y="518160"/>
                </a:lnTo>
                <a:lnTo>
                  <a:pt x="121920" y="373380"/>
                </a:lnTo>
                <a:lnTo>
                  <a:pt x="175260" y="327660"/>
                </a:lnTo>
                <a:lnTo>
                  <a:pt x="175260" y="251460"/>
                </a:lnTo>
                <a:lnTo>
                  <a:pt x="220980" y="167640"/>
                </a:lnTo>
                <a:lnTo>
                  <a:pt x="320040" y="190500"/>
                </a:lnTo>
                <a:lnTo>
                  <a:pt x="396240" y="137160"/>
                </a:lnTo>
                <a:lnTo>
                  <a:pt x="426720" y="38100"/>
                </a:lnTo>
                <a:lnTo>
                  <a:pt x="502920" y="0"/>
                </a:lnTo>
                <a:lnTo>
                  <a:pt x="571500" y="0"/>
                </a:lnTo>
                <a:lnTo>
                  <a:pt x="640080" y="45720"/>
                </a:lnTo>
                <a:lnTo>
                  <a:pt x="662940" y="152400"/>
                </a:lnTo>
                <a:lnTo>
                  <a:pt x="693420" y="190500"/>
                </a:lnTo>
                <a:lnTo>
                  <a:pt x="754380" y="304800"/>
                </a:lnTo>
                <a:lnTo>
                  <a:pt x="853440" y="381000"/>
                </a:lnTo>
                <a:lnTo>
                  <a:pt x="967740" y="335280"/>
                </a:lnTo>
                <a:lnTo>
                  <a:pt x="1120140" y="312420"/>
                </a:lnTo>
                <a:lnTo>
                  <a:pt x="1188720" y="350520"/>
                </a:lnTo>
                <a:lnTo>
                  <a:pt x="1242060" y="396240"/>
                </a:lnTo>
                <a:lnTo>
                  <a:pt x="1219200" y="457200"/>
                </a:lnTo>
                <a:lnTo>
                  <a:pt x="1143000" y="510540"/>
                </a:lnTo>
                <a:lnTo>
                  <a:pt x="1043940" y="586740"/>
                </a:lnTo>
                <a:lnTo>
                  <a:pt x="982980" y="601980"/>
                </a:lnTo>
                <a:lnTo>
                  <a:pt x="929640" y="708660"/>
                </a:lnTo>
                <a:lnTo>
                  <a:pt x="906780" y="792480"/>
                </a:lnTo>
                <a:lnTo>
                  <a:pt x="822960" y="883920"/>
                </a:lnTo>
                <a:lnTo>
                  <a:pt x="838200" y="784860"/>
                </a:lnTo>
                <a:lnTo>
                  <a:pt x="815340" y="929640"/>
                </a:lnTo>
                <a:lnTo>
                  <a:pt x="792480" y="1165860"/>
                </a:lnTo>
                <a:lnTo>
                  <a:pt x="769620" y="1303020"/>
                </a:lnTo>
                <a:lnTo>
                  <a:pt x="0" y="1310640"/>
                </a:lnTo>
                <a:close/>
              </a:path>
            </a:pathLst>
          </a:custGeom>
          <a:solidFill>
            <a:srgbClr val="D6AC96"/>
          </a:solidFill>
          <a:ln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BC9220A-1F68-43D0-9145-8208687D3E5D}"/>
              </a:ext>
            </a:extLst>
          </p:cNvPr>
          <p:cNvSpPr/>
          <p:nvPr/>
        </p:nvSpPr>
        <p:spPr>
          <a:xfrm>
            <a:off x="5585460" y="4754880"/>
            <a:ext cx="1112520" cy="396240"/>
          </a:xfrm>
          <a:custGeom>
            <a:avLst/>
            <a:gdLst>
              <a:gd name="connsiteX0" fmla="*/ 0 w 1089660"/>
              <a:gd name="connsiteY0" fmla="*/ 396240 h 396240"/>
              <a:gd name="connsiteX1" fmla="*/ 182880 w 1089660"/>
              <a:gd name="connsiteY1" fmla="*/ 281940 h 396240"/>
              <a:gd name="connsiteX2" fmla="*/ 251460 w 1089660"/>
              <a:gd name="connsiteY2" fmla="*/ 190500 h 396240"/>
              <a:gd name="connsiteX3" fmla="*/ 434340 w 1089660"/>
              <a:gd name="connsiteY3" fmla="*/ 83820 h 396240"/>
              <a:gd name="connsiteX4" fmla="*/ 586740 w 1089660"/>
              <a:gd name="connsiteY4" fmla="*/ 0 h 396240"/>
              <a:gd name="connsiteX5" fmla="*/ 746760 w 1089660"/>
              <a:gd name="connsiteY5" fmla="*/ 0 h 396240"/>
              <a:gd name="connsiteX6" fmla="*/ 914400 w 1089660"/>
              <a:gd name="connsiteY6" fmla="*/ 53340 h 396240"/>
              <a:gd name="connsiteX7" fmla="*/ 1005840 w 1089660"/>
              <a:gd name="connsiteY7" fmla="*/ 160020 h 396240"/>
              <a:gd name="connsiteX8" fmla="*/ 1066800 w 1089660"/>
              <a:gd name="connsiteY8" fmla="*/ 243840 h 396240"/>
              <a:gd name="connsiteX9" fmla="*/ 1089660 w 1089660"/>
              <a:gd name="connsiteY9" fmla="*/ 381000 h 396240"/>
              <a:gd name="connsiteX10" fmla="*/ 0 w 1089660"/>
              <a:gd name="connsiteY10" fmla="*/ 396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660" h="396240">
                <a:moveTo>
                  <a:pt x="0" y="396240"/>
                </a:moveTo>
                <a:lnTo>
                  <a:pt x="182880" y="281940"/>
                </a:lnTo>
                <a:lnTo>
                  <a:pt x="251460" y="190500"/>
                </a:lnTo>
                <a:lnTo>
                  <a:pt x="434340" y="83820"/>
                </a:lnTo>
                <a:lnTo>
                  <a:pt x="586740" y="0"/>
                </a:lnTo>
                <a:lnTo>
                  <a:pt x="746760" y="0"/>
                </a:lnTo>
                <a:lnTo>
                  <a:pt x="914400" y="53340"/>
                </a:lnTo>
                <a:lnTo>
                  <a:pt x="1005840" y="160020"/>
                </a:lnTo>
                <a:lnTo>
                  <a:pt x="1066800" y="243840"/>
                </a:lnTo>
                <a:lnTo>
                  <a:pt x="1089660" y="381000"/>
                </a:lnTo>
                <a:lnTo>
                  <a:pt x="0" y="396240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39086B-600B-461B-BEC2-5484BCFA745F}"/>
              </a:ext>
            </a:extLst>
          </p:cNvPr>
          <p:cNvSpPr/>
          <p:nvPr/>
        </p:nvSpPr>
        <p:spPr>
          <a:xfrm>
            <a:off x="6941820" y="4168140"/>
            <a:ext cx="114300" cy="152400"/>
          </a:xfrm>
          <a:custGeom>
            <a:avLst/>
            <a:gdLst>
              <a:gd name="connsiteX0" fmla="*/ 0 w 114300"/>
              <a:gd name="connsiteY0" fmla="*/ 53340 h 152400"/>
              <a:gd name="connsiteX1" fmla="*/ 68580 w 114300"/>
              <a:gd name="connsiteY1" fmla="*/ 0 h 152400"/>
              <a:gd name="connsiteX2" fmla="*/ 106680 w 114300"/>
              <a:gd name="connsiteY2" fmla="*/ 53340 h 152400"/>
              <a:gd name="connsiteX3" fmla="*/ 114300 w 114300"/>
              <a:gd name="connsiteY3" fmla="*/ 114300 h 152400"/>
              <a:gd name="connsiteX4" fmla="*/ 22860 w 114300"/>
              <a:gd name="connsiteY4" fmla="*/ 152400 h 152400"/>
              <a:gd name="connsiteX5" fmla="*/ 22860 w 114300"/>
              <a:gd name="connsiteY5" fmla="*/ 114300 h 152400"/>
              <a:gd name="connsiteX6" fmla="*/ 0 w 114300"/>
              <a:gd name="connsiteY6" fmla="*/ 5334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" h="152400">
                <a:moveTo>
                  <a:pt x="0" y="53340"/>
                </a:moveTo>
                <a:lnTo>
                  <a:pt x="68580" y="0"/>
                </a:lnTo>
                <a:lnTo>
                  <a:pt x="106680" y="53340"/>
                </a:lnTo>
                <a:lnTo>
                  <a:pt x="114300" y="114300"/>
                </a:lnTo>
                <a:lnTo>
                  <a:pt x="22860" y="152400"/>
                </a:lnTo>
                <a:lnTo>
                  <a:pt x="22860" y="114300"/>
                </a:lnTo>
                <a:lnTo>
                  <a:pt x="0" y="53340"/>
                </a:lnTo>
                <a:close/>
              </a:path>
            </a:pathLst>
          </a:custGeom>
          <a:solidFill>
            <a:srgbClr val="C88F7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5EBBAE-B847-4DB1-9F99-52064D80F269}"/>
              </a:ext>
            </a:extLst>
          </p:cNvPr>
          <p:cNvSpPr/>
          <p:nvPr/>
        </p:nvSpPr>
        <p:spPr>
          <a:xfrm>
            <a:off x="7726680" y="4632960"/>
            <a:ext cx="1409700" cy="518160"/>
          </a:xfrm>
          <a:custGeom>
            <a:avLst/>
            <a:gdLst>
              <a:gd name="connsiteX0" fmla="*/ 0 w 1409700"/>
              <a:gd name="connsiteY0" fmla="*/ 510540 h 518160"/>
              <a:gd name="connsiteX1" fmla="*/ 121920 w 1409700"/>
              <a:gd name="connsiteY1" fmla="*/ 480060 h 518160"/>
              <a:gd name="connsiteX2" fmla="*/ 228600 w 1409700"/>
              <a:gd name="connsiteY2" fmla="*/ 510540 h 518160"/>
              <a:gd name="connsiteX3" fmla="*/ 403860 w 1409700"/>
              <a:gd name="connsiteY3" fmla="*/ 518160 h 518160"/>
              <a:gd name="connsiteX4" fmla="*/ 510540 w 1409700"/>
              <a:gd name="connsiteY4" fmla="*/ 480060 h 518160"/>
              <a:gd name="connsiteX5" fmla="*/ 647700 w 1409700"/>
              <a:gd name="connsiteY5" fmla="*/ 495300 h 518160"/>
              <a:gd name="connsiteX6" fmla="*/ 678180 w 1409700"/>
              <a:gd name="connsiteY6" fmla="*/ 304800 h 518160"/>
              <a:gd name="connsiteX7" fmla="*/ 731520 w 1409700"/>
              <a:gd name="connsiteY7" fmla="*/ 259080 h 518160"/>
              <a:gd name="connsiteX8" fmla="*/ 876300 w 1409700"/>
              <a:gd name="connsiteY8" fmla="*/ 350520 h 518160"/>
              <a:gd name="connsiteX9" fmla="*/ 929640 w 1409700"/>
              <a:gd name="connsiteY9" fmla="*/ 304800 h 518160"/>
              <a:gd name="connsiteX10" fmla="*/ 982980 w 1409700"/>
              <a:gd name="connsiteY10" fmla="*/ 304800 h 518160"/>
              <a:gd name="connsiteX11" fmla="*/ 1021080 w 1409700"/>
              <a:gd name="connsiteY11" fmla="*/ 236220 h 518160"/>
              <a:gd name="connsiteX12" fmla="*/ 1059180 w 1409700"/>
              <a:gd name="connsiteY12" fmla="*/ 243840 h 518160"/>
              <a:gd name="connsiteX13" fmla="*/ 1158240 w 1409700"/>
              <a:gd name="connsiteY13" fmla="*/ 190500 h 518160"/>
              <a:gd name="connsiteX14" fmla="*/ 1211580 w 1409700"/>
              <a:gd name="connsiteY14" fmla="*/ 220980 h 518160"/>
              <a:gd name="connsiteX15" fmla="*/ 1287780 w 1409700"/>
              <a:gd name="connsiteY15" fmla="*/ 83820 h 518160"/>
              <a:gd name="connsiteX16" fmla="*/ 1409700 w 1409700"/>
              <a:gd name="connsiteY16" fmla="*/ 0 h 518160"/>
              <a:gd name="connsiteX17" fmla="*/ 1409700 w 1409700"/>
              <a:gd name="connsiteY17" fmla="*/ 502920 h 518160"/>
              <a:gd name="connsiteX18" fmla="*/ 0 w 1409700"/>
              <a:gd name="connsiteY18" fmla="*/ 51054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9700" h="518160">
                <a:moveTo>
                  <a:pt x="0" y="510540"/>
                </a:moveTo>
                <a:lnTo>
                  <a:pt x="121920" y="480060"/>
                </a:lnTo>
                <a:lnTo>
                  <a:pt x="228600" y="510540"/>
                </a:lnTo>
                <a:lnTo>
                  <a:pt x="403860" y="518160"/>
                </a:lnTo>
                <a:lnTo>
                  <a:pt x="510540" y="480060"/>
                </a:lnTo>
                <a:lnTo>
                  <a:pt x="647700" y="495300"/>
                </a:lnTo>
                <a:lnTo>
                  <a:pt x="678180" y="304800"/>
                </a:lnTo>
                <a:lnTo>
                  <a:pt x="731520" y="259080"/>
                </a:lnTo>
                <a:lnTo>
                  <a:pt x="876300" y="350520"/>
                </a:lnTo>
                <a:lnTo>
                  <a:pt x="929640" y="304800"/>
                </a:lnTo>
                <a:lnTo>
                  <a:pt x="982980" y="304800"/>
                </a:lnTo>
                <a:lnTo>
                  <a:pt x="1021080" y="236220"/>
                </a:lnTo>
                <a:lnTo>
                  <a:pt x="1059180" y="243840"/>
                </a:lnTo>
                <a:lnTo>
                  <a:pt x="1158240" y="190500"/>
                </a:lnTo>
                <a:lnTo>
                  <a:pt x="1211580" y="220980"/>
                </a:lnTo>
                <a:lnTo>
                  <a:pt x="1287780" y="83820"/>
                </a:lnTo>
                <a:lnTo>
                  <a:pt x="1409700" y="0"/>
                </a:lnTo>
                <a:lnTo>
                  <a:pt x="1409700" y="502920"/>
                </a:lnTo>
                <a:lnTo>
                  <a:pt x="0" y="510540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0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5</Words>
  <Application>Microsoft Office PowerPoint</Application>
  <PresentationFormat>On-screen Show (16:9)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4</cp:revision>
  <dcterms:created xsi:type="dcterms:W3CDTF">2022-02-25T22:33:02Z</dcterms:created>
  <dcterms:modified xsi:type="dcterms:W3CDTF">2022-02-26T06:35:08Z</dcterms:modified>
</cp:coreProperties>
</file>