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7" r:id="rId1"/>
  </p:sldMasterIdLst>
  <p:sldIdLst>
    <p:sldId id="257" r:id="rId2"/>
    <p:sldId id="258" r:id="rId3"/>
  </p:sldIdLst>
  <p:sldSz cx="10799763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13D6E"/>
    <a:srgbClr val="855FBA"/>
    <a:srgbClr val="6E3E2D"/>
    <a:srgbClr val="446E27"/>
    <a:srgbClr val="A8593D"/>
    <a:srgbClr val="BA6343"/>
    <a:srgbClr val="6873BA"/>
    <a:srgbClr val="646EB3"/>
    <a:srgbClr val="353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32" autoAdjust="0"/>
    <p:restoredTop sz="94660"/>
  </p:normalViewPr>
  <p:slideViewPr>
    <p:cSldViewPr snapToGrid="0">
      <p:cViewPr>
        <p:scale>
          <a:sx n="100" d="100"/>
          <a:sy n="100" d="100"/>
        </p:scale>
        <p:origin x="28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 °C</c:v>
                </c:pt>
              </c:strCache>
            </c:strRef>
          </c:tx>
          <c:spPr>
            <a:gradFill rotWithShape="1"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rgbClr val="646EB3"/>
                </a:gs>
              </a:gsLst>
              <a:lin ang="5400000" scaled="0"/>
            </a:gradFill>
            <a:ln w="9525" cap="flat" cmpd="sng" algn="ctr">
              <a:noFill/>
              <a:round/>
            </a:ln>
            <a:effectLst/>
          </c:spPr>
          <c:dLbls>
            <c:dLbl>
              <c:idx val="0"/>
              <c:layout>
                <c:manualLayout>
                  <c:x val="0"/>
                  <c:y val="-0.117258189607415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13A5-443A-9846-A54AA0548FC3}"/>
                </c:ext>
              </c:extLst>
            </c:dLbl>
            <c:dLbl>
              <c:idx val="1"/>
              <c:layout>
                <c:manualLayout>
                  <c:x val="0"/>
                  <c:y val="-0.14070982752889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13A5-443A-9846-A54AA0548FC3}"/>
                </c:ext>
              </c:extLst>
            </c:dLbl>
            <c:dLbl>
              <c:idx val="2"/>
              <c:layout>
                <c:manualLayout>
                  <c:x val="-1.5458682921855596E-17"/>
                  <c:y val="-0.164161465450382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13A5-443A-9846-A54AA0548FC3}"/>
                </c:ext>
              </c:extLst>
            </c:dLbl>
            <c:dLbl>
              <c:idx val="3"/>
              <c:layout>
                <c:manualLayout>
                  <c:x val="-1.5458682921855596E-17"/>
                  <c:y val="-9.3806551685932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3A5-443A-9846-A54AA0548FC3}"/>
                </c:ext>
              </c:extLst>
            </c:dLbl>
            <c:dLbl>
              <c:idx val="4"/>
              <c:layout>
                <c:manualLayout>
                  <c:x val="0"/>
                  <c:y val="-0.10553237064667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3A5-443A-9846-A54AA0548FC3}"/>
                </c:ext>
              </c:extLst>
            </c:dLbl>
            <c:dLbl>
              <c:idx val="5"/>
              <c:layout>
                <c:manualLayout>
                  <c:x val="3.0917365843711191E-17"/>
                  <c:y val="-0.10553237064667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3A5-443A-9846-A54AA0548FC3}"/>
                </c:ext>
              </c:extLst>
            </c:dLbl>
            <c:dLbl>
              <c:idx val="6"/>
              <c:layout>
                <c:manualLayout>
                  <c:x val="0"/>
                  <c:y val="-0.10553237064667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3A5-443A-9846-A54AA0548FC3}"/>
                </c:ext>
              </c:extLst>
            </c:dLbl>
            <c:dLbl>
              <c:idx val="7"/>
              <c:layout>
                <c:manualLayout>
                  <c:x val="0"/>
                  <c:y val="-0.117258189607415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3A5-443A-9846-A54AA0548FC3}"/>
                </c:ext>
              </c:extLst>
            </c:dLbl>
            <c:dLbl>
              <c:idx val="8"/>
              <c:layout>
                <c:manualLayout>
                  <c:x val="0"/>
                  <c:y val="-0.14070982752889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3A5-443A-9846-A54AA0548FC3}"/>
                </c:ext>
              </c:extLst>
            </c:dLbl>
            <c:dLbl>
              <c:idx val="9"/>
              <c:layout>
                <c:manualLayout>
                  <c:x val="-6.1834731687422383E-17"/>
                  <c:y val="-0.234516379214831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3A5-443A-9846-A54AA0548FC3}"/>
                </c:ext>
              </c:extLst>
            </c:dLbl>
            <c:dLbl>
              <c:idx val="10"/>
              <c:layout>
                <c:manualLayout>
                  <c:x val="0"/>
                  <c:y val="-0.35763701665620268"/>
                </c:manualLayout>
              </c:layout>
              <c:tx>
                <c:rich>
                  <a:bodyPr rot="0" spcFirstLastPara="1" vertOverflow="ellipsis" vert="horz" wrap="none" lIns="0" tIns="0" rIns="0" bIns="0" anchor="t" anchorCtr="0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B4570B9-1E6B-4CFD-9E71-1BA53E826578}" type="VALUE">
                      <a:rPr lang="en-US" smtClean="0">
                        <a:solidFill>
                          <a:schemeClr val="bg1"/>
                        </a:solidFill>
                      </a:rPr>
                      <a:pPr>
                        <a:defRPr sz="120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0" anchor="t" anchorCtr="0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3.062540998626961E-2"/>
                      <c:h val="0.1952348856963474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13A5-443A-9846-A54AA0548FC3}"/>
                </c:ext>
              </c:extLst>
            </c:dLbl>
            <c:dLbl>
              <c:idx val="11"/>
              <c:layout>
                <c:manualLayout>
                  <c:x val="-6.1834731687422383E-17"/>
                  <c:y val="-0.3838839236252169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0" anchor="t" anchorCtr="0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3.062540998626961E-2"/>
                      <c:h val="0.1661927096798020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13A5-443A-9846-A54AA0548FC3}"/>
                </c:ext>
              </c:extLst>
            </c:dLbl>
            <c:dLbl>
              <c:idx val="12"/>
              <c:layout>
                <c:manualLayout>
                  <c:x val="-6.1834731687422383E-17"/>
                  <c:y val="-0.384537614949957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3A5-443A-9846-A54AA0548FC3}"/>
                </c:ext>
              </c:extLst>
            </c:dLbl>
            <c:dLbl>
              <c:idx val="13"/>
              <c:layout>
                <c:manualLayout>
                  <c:x val="-1.2366946337484477E-16"/>
                  <c:y val="-0.384537614949957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3A5-443A-9846-A54AA0548FC3}"/>
                </c:ext>
              </c:extLst>
            </c:dLbl>
            <c:dLbl>
              <c:idx val="14"/>
              <c:layout>
                <c:manualLayout>
                  <c:x val="0"/>
                  <c:y val="-0.384537614949957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3A5-443A-9846-A54AA0548FC3}"/>
                </c:ext>
              </c:extLst>
            </c:dLbl>
            <c:dLbl>
              <c:idx val="15"/>
              <c:layout>
                <c:manualLayout>
                  <c:x val="0"/>
                  <c:y val="-0.328322930900764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3A5-443A-9846-A54AA0548FC3}"/>
                </c:ext>
              </c:extLst>
            </c:dLbl>
            <c:dLbl>
              <c:idx val="16"/>
              <c:layout>
                <c:manualLayout>
                  <c:x val="0"/>
                  <c:y val="-0.328322930900764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3A5-443A-9846-A54AA0548FC3}"/>
                </c:ext>
              </c:extLst>
            </c:dLbl>
            <c:dLbl>
              <c:idx val="17"/>
              <c:layout>
                <c:manualLayout>
                  <c:x val="0"/>
                  <c:y val="-0.340048749861506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3A5-443A-9846-A54AA0548FC3}"/>
                </c:ext>
              </c:extLst>
            </c:dLbl>
            <c:dLbl>
              <c:idx val="18"/>
              <c:layout>
                <c:manualLayout>
                  <c:x val="-1.2366946337484477E-16"/>
                  <c:y val="-0.269693836097056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3A5-443A-9846-A54AA0548FC3}"/>
                </c:ext>
              </c:extLst>
            </c:dLbl>
            <c:dLbl>
              <c:idx val="19"/>
              <c:layout>
                <c:manualLayout>
                  <c:x val="0"/>
                  <c:y val="-0.222790560254090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62540998626961E-2"/>
                      <c:h val="0.2069607046570890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13A5-443A-9846-A54AA0548FC3}"/>
                </c:ext>
              </c:extLst>
            </c:dLbl>
            <c:dLbl>
              <c:idx val="20"/>
              <c:layout>
                <c:manualLayout>
                  <c:x val="0"/>
                  <c:y val="-0.28141965505779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3A5-443A-9846-A54AA0548FC3}"/>
                </c:ext>
              </c:extLst>
            </c:dLbl>
            <c:dLbl>
              <c:idx val="21"/>
              <c:layout>
                <c:manualLayout>
                  <c:x val="0"/>
                  <c:y val="-0.2579680171363149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3A5-443A-9846-A54AA0548FC3}"/>
                </c:ext>
              </c:extLst>
            </c:dLbl>
            <c:dLbl>
              <c:idx val="22"/>
              <c:layout>
                <c:manualLayout>
                  <c:x val="-1.2366946337484477E-16"/>
                  <c:y val="-0.234516379214831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3A5-443A-9846-A54AA0548FC3}"/>
                </c:ext>
              </c:extLst>
            </c:dLbl>
            <c:dLbl>
              <c:idx val="23"/>
              <c:layout>
                <c:manualLayout>
                  <c:x val="0"/>
                  <c:y val="-0.187613103371865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3A5-443A-9846-A54AA0548F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0" tIns="0" rIns="0" bIns="0" anchor="t" anchorCtr="0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Sheet1!$A$2:$A$25</c:f>
              <c:numCache>
                <c:formatCode>h:mm\ AM/PM</c:formatCode>
                <c:ptCount val="24"/>
                <c:pt idx="0">
                  <c:v>12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16</c:v>
                </c:pt>
                <c:pt idx="1">
                  <c:v>17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20</c:v>
                </c:pt>
                <c:pt idx="11">
                  <c:v>21</c:v>
                </c:pt>
                <c:pt idx="12">
                  <c:v>21</c:v>
                </c:pt>
                <c:pt idx="13">
                  <c:v>21</c:v>
                </c:pt>
                <c:pt idx="14">
                  <c:v>21</c:v>
                </c:pt>
                <c:pt idx="15">
                  <c:v>21</c:v>
                </c:pt>
                <c:pt idx="16">
                  <c:v>21</c:v>
                </c:pt>
                <c:pt idx="17">
                  <c:v>20</c:v>
                </c:pt>
                <c:pt idx="18">
                  <c:v>20</c:v>
                </c:pt>
                <c:pt idx="19">
                  <c:v>19</c:v>
                </c:pt>
                <c:pt idx="20">
                  <c:v>19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A5-443A-9846-A54AA0548F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9825680"/>
        <c:axId val="-2049829152"/>
      </c:areaChart>
      <c:catAx>
        <c:axId val="-2049825680"/>
        <c:scaling>
          <c:orientation val="minMax"/>
        </c:scaling>
        <c:delete val="0"/>
        <c:axPos val="b"/>
        <c:numFmt formatCode="ha/p\m" sourceLinked="0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829152"/>
        <c:crosses val="autoZero"/>
        <c:auto val="1"/>
        <c:lblAlgn val="ctr"/>
        <c:lblOffset val="100"/>
        <c:noMultiLvlLbl val="0"/>
      </c:catAx>
      <c:valAx>
        <c:axId val="-2049829152"/>
        <c:scaling>
          <c:orientation val="minMax"/>
          <c:max val="22"/>
          <c:min val="15"/>
        </c:scaling>
        <c:delete val="1"/>
        <c:axPos val="l"/>
        <c:numFmt formatCode="General" sourceLinked="1"/>
        <c:majorTickMark val="none"/>
        <c:minorTickMark val="none"/>
        <c:tickLblPos val="nextTo"/>
        <c:crossAx val="-2049825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0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6B1B-9B4B-441B-AD81-46637D8A8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060529"/>
            <a:ext cx="8099822" cy="2256061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D0AC4-A809-4C0F-93A7-F5E259371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3403592"/>
            <a:ext cx="8099822" cy="156454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094CA-FA1E-4EDB-AE1E-6B9301A3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7C071-406F-4159-98BB-7EDC53FD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5EA9-86AA-4534-B08E-CB9CD7D1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80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CFFC-84AC-438B-B159-02E52644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A0EF-A456-40CD-A59C-02CDCC2F9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437B-8BD9-45C3-92FD-0D8CD699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FEE9-60F6-4301-8D3C-E8234F33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4F36F-92DB-47C3-AD01-38FFBF55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64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0E442-559D-4583-808B-EE09F8C79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345009"/>
            <a:ext cx="2328699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A7DC5-D4A4-4658-AC3F-8CA2147E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345009"/>
            <a:ext cx="6851100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D601-48C0-4641-B4EF-0E9AA9EE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3B6F-805B-4AE9-8B5D-9F14044E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4DF18-B74D-4B07-BC2F-D47F7F91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134B-30E9-4B28-9B20-90D42053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1AFC-931C-464C-8465-E5F09D8C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67954-349C-46FF-8DDA-1AA857FE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C4F4-AADB-45D3-83D3-23DE501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8B89E-3BD9-45AF-BD85-8FF81945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15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A10E-704D-48E7-93B0-48AB41B2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1615545"/>
            <a:ext cx="9314796" cy="2695572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FFA3B-79A9-4ECD-B799-9811F1A6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4336618"/>
            <a:ext cx="9314796" cy="1417538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99DC0-BCA0-4F8A-8E7E-A244181D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F446-EF8D-4B3D-9BA7-ACC69276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EDF0-BC27-4F0F-8E3B-C5901D89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4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CA15-282D-4689-B4DB-842B8C82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F00A-CD0E-4ED9-9F80-878E01199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484" y="1725046"/>
            <a:ext cx="458989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94319-0DC8-43DB-A554-831EFB949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80" y="1725046"/>
            <a:ext cx="458989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69D9-82D0-4AB7-8B5A-27A1586A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0138A-2E1E-4951-998A-611FBAC5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D050C-FDF1-42AD-B653-E3327EC0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9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C4D3-B653-4CCA-9D31-1EF575C5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0" y="345010"/>
            <a:ext cx="9314796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61186-8166-4066-9746-5F7CE054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891" y="1588543"/>
            <a:ext cx="45688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E2BFB-885C-4F84-BAD5-F56E547A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891" y="2367064"/>
            <a:ext cx="45688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0A1D6-8402-4B8C-9D49-346139C00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1588543"/>
            <a:ext cx="45913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785D5-021A-4C00-BC89-6F071A16A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2367064"/>
            <a:ext cx="45913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B0FB2-BE72-4C51-BE8F-29BE5FE2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D9BF4-3DEA-4428-B20E-43245760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36902-A784-4D96-84BD-E1EC9A3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6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49D5-C6F9-44D0-8A90-3A1F9D90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32864-DC9D-4E77-A4F2-76E1971A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52DD6-252F-4847-9EC6-72198F89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9D512-4381-47B4-9DAA-01469BBF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77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BD7E0-8EF2-4177-BE4A-378BC2D8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0DF4A-F17F-4701-A259-B81E12EF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D106E-A8BE-4696-91E4-BB409BF8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04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AB12-CECC-4574-BC58-273D4D35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C78B-A2FC-445D-A70D-3648EB18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933026"/>
            <a:ext cx="5467380" cy="4605124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1D0A6-1BA5-41EE-ABE3-330ABCE58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1D7C8-A95C-4749-9776-EF34E6B1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8DCA5-2313-4BB3-AE36-C28E3AA5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7D8E4-9DAE-4CEE-A1E7-9B6498D2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45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033E-B578-40FB-85AC-0D59A667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F496A-35DF-4FBD-B1CC-B7A10477F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933026"/>
            <a:ext cx="5467380" cy="4605124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D031C-29F3-425C-A8FC-BCEA0F8B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5BE-FD2A-4446-B373-32653F94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2154B-FACB-43B1-8987-1E1D7E88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84A09-B46B-4E4B-ACBD-0F2B66D3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390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A76E7-4496-418B-B62A-94AF8B0C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4" y="345010"/>
            <a:ext cx="9314796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8749A-75FA-48CD-9039-07E478F9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484" y="1725046"/>
            <a:ext cx="9314796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335C1-9E65-48F9-8863-5617733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57C0-C851-46AB-BED4-C081D4977DEA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ADBDD-6DFF-4464-AEB4-CE1AA6821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5667-1A94-4E73-A156-E81A60A90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48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sun-png" TargetMode="External"/><Relationship Id="rId5" Type="http://schemas.microsoft.com/office/2007/relationships/hdphoto" Target="../media/hdphoto1.wdp"/><Relationship Id="rId10" Type="http://schemas.openxmlformats.org/officeDocument/2006/relationships/image" Target="../media/image6.jpeg"/><Relationship Id="rId4" Type="http://schemas.openxmlformats.org/officeDocument/2006/relationships/image" Target="../media/image3.png"/><Relationship Id="rId9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sun-png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Rectangle 515">
            <a:extLst>
              <a:ext uri="{FF2B5EF4-FFF2-40B4-BE49-F238E27FC236}">
                <a16:creationId xmlns:a16="http://schemas.microsoft.com/office/drawing/2014/main" id="{DE857924-281A-4F87-89C6-9F5EDC794AD1}"/>
              </a:ext>
            </a:extLst>
          </p:cNvPr>
          <p:cNvSpPr/>
          <p:nvPr/>
        </p:nvSpPr>
        <p:spPr>
          <a:xfrm>
            <a:off x="0" y="0"/>
            <a:ext cx="10799763" cy="6480175"/>
          </a:xfrm>
          <a:prstGeom prst="rect">
            <a:avLst/>
          </a:prstGeom>
          <a:solidFill>
            <a:srgbClr val="51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5" name="Rectangle: Rounded Corners 1044">
            <a:extLst>
              <a:ext uri="{FF2B5EF4-FFF2-40B4-BE49-F238E27FC236}">
                <a16:creationId xmlns:a16="http://schemas.microsoft.com/office/drawing/2014/main" id="{B07CEB9E-0C3B-4A30-8027-CF45D05FEFF5}"/>
              </a:ext>
            </a:extLst>
          </p:cNvPr>
          <p:cNvSpPr/>
          <p:nvPr/>
        </p:nvSpPr>
        <p:spPr>
          <a:xfrm>
            <a:off x="363386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5" name="Rectangle: Rounded Corners 774">
            <a:extLst>
              <a:ext uri="{FF2B5EF4-FFF2-40B4-BE49-F238E27FC236}">
                <a16:creationId xmlns:a16="http://schemas.microsoft.com/office/drawing/2014/main" id="{2B89864C-2A03-453C-9C38-EDB58434C3D3}"/>
              </a:ext>
            </a:extLst>
          </p:cNvPr>
          <p:cNvSpPr/>
          <p:nvPr/>
        </p:nvSpPr>
        <p:spPr>
          <a:xfrm>
            <a:off x="486728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4" name="Rectangle: Rounded Corners 773">
            <a:extLst>
              <a:ext uri="{FF2B5EF4-FFF2-40B4-BE49-F238E27FC236}">
                <a16:creationId xmlns:a16="http://schemas.microsoft.com/office/drawing/2014/main" id="{E41850A7-4587-488B-A44C-9245C5515D7C}"/>
              </a:ext>
            </a:extLst>
          </p:cNvPr>
          <p:cNvSpPr/>
          <p:nvPr/>
        </p:nvSpPr>
        <p:spPr>
          <a:xfrm>
            <a:off x="486728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6" name="Rectangle: Rounded Corners 775">
            <a:extLst>
              <a:ext uri="{FF2B5EF4-FFF2-40B4-BE49-F238E27FC236}">
                <a16:creationId xmlns:a16="http://schemas.microsoft.com/office/drawing/2014/main" id="{C1A1D1AC-86DE-4FD1-BC0A-5D4D04DBC364}"/>
              </a:ext>
            </a:extLst>
          </p:cNvPr>
          <p:cNvSpPr/>
          <p:nvPr/>
        </p:nvSpPr>
        <p:spPr>
          <a:xfrm>
            <a:off x="486728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88355EC8-D193-4EF7-97CA-1F358B6B512E}"/>
              </a:ext>
            </a:extLst>
          </p:cNvPr>
          <p:cNvSpPr/>
          <p:nvPr/>
        </p:nvSpPr>
        <p:spPr>
          <a:xfrm>
            <a:off x="486728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980C6C8-C8C4-40F7-9359-02277F5C2D0F}"/>
              </a:ext>
            </a:extLst>
          </p:cNvPr>
          <p:cNvSpPr/>
          <p:nvPr/>
        </p:nvSpPr>
        <p:spPr bwMode="auto">
          <a:xfrm>
            <a:off x="1113652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67" name="Rounded Rectangle 1351">
            <a:extLst>
              <a:ext uri="{FF2B5EF4-FFF2-40B4-BE49-F238E27FC236}">
                <a16:creationId xmlns:a16="http://schemas.microsoft.com/office/drawing/2014/main" id="{6F094A6D-0EAB-45E6-B3A1-BF88BA230D0C}"/>
              </a:ext>
            </a:extLst>
          </p:cNvPr>
          <p:cNvSpPr/>
          <p:nvPr/>
        </p:nvSpPr>
        <p:spPr>
          <a:xfrm>
            <a:off x="749796" y="3905000"/>
            <a:ext cx="1188248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MONDAY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27 MAR</a:t>
            </a:r>
          </a:p>
        </p:txBody>
      </p:sp>
      <p:pic>
        <p:nvPicPr>
          <p:cNvPr id="169" name="Picture 4" descr="Cloudy day Icon - Download in Colored Outline Style">
            <a:extLst>
              <a:ext uri="{FF2B5EF4-FFF2-40B4-BE49-F238E27FC236}">
                <a16:creationId xmlns:a16="http://schemas.microsoft.com/office/drawing/2014/main" id="{93390DD4-8226-489C-9B8E-EF2F1969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41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4" name="Rectangle 453">
            <a:extLst>
              <a:ext uri="{FF2B5EF4-FFF2-40B4-BE49-F238E27FC236}">
                <a16:creationId xmlns:a16="http://schemas.microsoft.com/office/drawing/2014/main" id="{7BFAA179-7CCE-4679-AF07-3C22132FBE7C}"/>
              </a:ext>
            </a:extLst>
          </p:cNvPr>
          <p:cNvSpPr/>
          <p:nvPr/>
        </p:nvSpPr>
        <p:spPr bwMode="auto">
          <a:xfrm>
            <a:off x="1121241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43DCE265-45DD-4B9C-BD17-6F6EDC14DD39}"/>
              </a:ext>
            </a:extLst>
          </p:cNvPr>
          <p:cNvSpPr/>
          <p:nvPr/>
        </p:nvSpPr>
        <p:spPr>
          <a:xfrm>
            <a:off x="-4413622" y="1505621"/>
            <a:ext cx="45719" cy="46598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98556643-F445-4EB0-A97B-8F379D71739E}"/>
              </a:ext>
            </a:extLst>
          </p:cNvPr>
          <p:cNvSpPr/>
          <p:nvPr/>
        </p:nvSpPr>
        <p:spPr bwMode="auto">
          <a:xfrm>
            <a:off x="1119164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BB8D89DC-E2A2-4290-AD7F-2C22D58179F1}"/>
              </a:ext>
            </a:extLst>
          </p:cNvPr>
          <p:cNvSpPr/>
          <p:nvPr/>
        </p:nvSpPr>
        <p:spPr bwMode="auto">
          <a:xfrm>
            <a:off x="1117578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3B199A34-754D-4B6B-92BF-904E9AD5526A}"/>
              </a:ext>
            </a:extLst>
          </p:cNvPr>
          <p:cNvSpPr/>
          <p:nvPr/>
        </p:nvSpPr>
        <p:spPr>
          <a:xfrm>
            <a:off x="1495297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512B863B-137E-4741-A4CB-CA211C7CCB30}"/>
              </a:ext>
            </a:extLst>
          </p:cNvPr>
          <p:cNvSpPr/>
          <p:nvPr/>
        </p:nvSpPr>
        <p:spPr>
          <a:xfrm>
            <a:off x="1631534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034D8543-5969-46CB-B6F4-0C780C572966}"/>
              </a:ext>
            </a:extLst>
          </p:cNvPr>
          <p:cNvSpPr/>
          <p:nvPr/>
        </p:nvSpPr>
        <p:spPr>
          <a:xfrm>
            <a:off x="1769962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22C0AD33-E585-469A-B856-E1AD13C10836}"/>
              </a:ext>
            </a:extLst>
          </p:cNvPr>
          <p:cNvSpPr/>
          <p:nvPr/>
        </p:nvSpPr>
        <p:spPr>
          <a:xfrm>
            <a:off x="1906055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3192C79A-B73C-4026-8C5B-C66369A7FE00}"/>
              </a:ext>
            </a:extLst>
          </p:cNvPr>
          <p:cNvSpPr/>
          <p:nvPr/>
        </p:nvSpPr>
        <p:spPr>
          <a:xfrm>
            <a:off x="2040312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99BF24D0-43F9-4063-A6C4-B77BDE85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35" y="5913050"/>
            <a:ext cx="90716" cy="166313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901F8384-4889-48B5-AA2C-DA16B8960BE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99759" y="5651744"/>
            <a:ext cx="180000" cy="171088"/>
          </a:xfrm>
          <a:prstGeom prst="rect">
            <a:avLst/>
          </a:prstGeom>
        </p:spPr>
      </p:pic>
      <p:pic>
        <p:nvPicPr>
          <p:cNvPr id="1042" name="Picture 14" descr="Viento png icono » PNG Image">
            <a:extLst>
              <a:ext uri="{FF2B5EF4-FFF2-40B4-BE49-F238E27FC236}">
                <a16:creationId xmlns:a16="http://schemas.microsoft.com/office/drawing/2014/main" id="{F7BFA2F4-75FE-4AED-9875-8D4D686C9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22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6" descr="Thermometer - Free icons">
            <a:extLst>
              <a:ext uri="{FF2B5EF4-FFF2-40B4-BE49-F238E27FC236}">
                <a16:creationId xmlns:a16="http://schemas.microsoft.com/office/drawing/2014/main" id="{83258D0E-5D0D-410F-9AFE-B89A9487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0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FD7A57DD-C1AE-4975-8FC7-66AA4B18DFA7}"/>
              </a:ext>
            </a:extLst>
          </p:cNvPr>
          <p:cNvSpPr txBox="1"/>
          <p:nvPr/>
        </p:nvSpPr>
        <p:spPr>
          <a:xfrm>
            <a:off x="486728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0C3FF5AC-E626-473D-A17A-BC6A7168FD60}"/>
              </a:ext>
            </a:extLst>
          </p:cNvPr>
          <p:cNvSpPr txBox="1"/>
          <p:nvPr/>
        </p:nvSpPr>
        <p:spPr>
          <a:xfrm>
            <a:off x="486728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E2CB3DC4-B473-4B9E-9C9C-6E2390DD75D1}"/>
              </a:ext>
            </a:extLst>
          </p:cNvPr>
          <p:cNvSpPr txBox="1"/>
          <p:nvPr/>
        </p:nvSpPr>
        <p:spPr>
          <a:xfrm>
            <a:off x="487844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F4DEA186-4896-48A2-999F-89C89245088B}"/>
              </a:ext>
            </a:extLst>
          </p:cNvPr>
          <p:cNvSpPr txBox="1"/>
          <p:nvPr/>
        </p:nvSpPr>
        <p:spPr>
          <a:xfrm>
            <a:off x="486728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8D2EED26-E1A5-4DC7-80EA-CFFA691DB913}"/>
              </a:ext>
            </a:extLst>
          </p:cNvPr>
          <p:cNvSpPr/>
          <p:nvPr/>
        </p:nvSpPr>
        <p:spPr>
          <a:xfrm>
            <a:off x="1495297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5D4401AA-8D3B-4E43-BB66-E476B3DA1246}"/>
              </a:ext>
            </a:extLst>
          </p:cNvPr>
          <p:cNvSpPr/>
          <p:nvPr/>
        </p:nvSpPr>
        <p:spPr>
          <a:xfrm>
            <a:off x="1631534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F380AAE6-2924-41C6-96AB-4E577C0FE9EC}"/>
              </a:ext>
            </a:extLst>
          </p:cNvPr>
          <p:cNvSpPr/>
          <p:nvPr/>
        </p:nvSpPr>
        <p:spPr>
          <a:xfrm>
            <a:off x="1769962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46A5606B-244A-40EA-AC48-A83AF2AD57E6}"/>
              </a:ext>
            </a:extLst>
          </p:cNvPr>
          <p:cNvSpPr/>
          <p:nvPr/>
        </p:nvSpPr>
        <p:spPr>
          <a:xfrm>
            <a:off x="1906055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86ADE626-D988-442A-AA73-EF52A52BBFB0}"/>
              </a:ext>
            </a:extLst>
          </p:cNvPr>
          <p:cNvSpPr/>
          <p:nvPr/>
        </p:nvSpPr>
        <p:spPr>
          <a:xfrm>
            <a:off x="2040312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241451D0-C2AE-497C-8398-8CACF91B68B8}"/>
              </a:ext>
            </a:extLst>
          </p:cNvPr>
          <p:cNvSpPr/>
          <p:nvPr/>
        </p:nvSpPr>
        <p:spPr>
          <a:xfrm>
            <a:off x="1495297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B8F582E8-59B9-4A51-A29B-16BF4DDF8EE4}"/>
              </a:ext>
            </a:extLst>
          </p:cNvPr>
          <p:cNvSpPr/>
          <p:nvPr/>
        </p:nvSpPr>
        <p:spPr>
          <a:xfrm>
            <a:off x="1631534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68EAE2BC-074E-4F0C-A25F-68CBFFD735D8}"/>
              </a:ext>
            </a:extLst>
          </p:cNvPr>
          <p:cNvSpPr/>
          <p:nvPr/>
        </p:nvSpPr>
        <p:spPr>
          <a:xfrm>
            <a:off x="1769962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1A7CB443-9ABE-4008-9A2D-3C94455E55C7}"/>
              </a:ext>
            </a:extLst>
          </p:cNvPr>
          <p:cNvSpPr/>
          <p:nvPr/>
        </p:nvSpPr>
        <p:spPr>
          <a:xfrm>
            <a:off x="1906055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BE909AEE-635E-4562-A160-B93FD8BE341C}"/>
              </a:ext>
            </a:extLst>
          </p:cNvPr>
          <p:cNvSpPr/>
          <p:nvPr/>
        </p:nvSpPr>
        <p:spPr>
          <a:xfrm>
            <a:off x="2040312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462B2C81-8D62-41F5-8C78-2485C7F54A61}"/>
              </a:ext>
            </a:extLst>
          </p:cNvPr>
          <p:cNvSpPr/>
          <p:nvPr/>
        </p:nvSpPr>
        <p:spPr>
          <a:xfrm>
            <a:off x="1495297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D6A2DE03-7E41-4486-B288-D010BC2EDCF8}"/>
              </a:ext>
            </a:extLst>
          </p:cNvPr>
          <p:cNvSpPr/>
          <p:nvPr/>
        </p:nvSpPr>
        <p:spPr>
          <a:xfrm>
            <a:off x="1631534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84E43B03-FEEA-480A-AAC9-BDF647FFFE20}"/>
              </a:ext>
            </a:extLst>
          </p:cNvPr>
          <p:cNvSpPr/>
          <p:nvPr/>
        </p:nvSpPr>
        <p:spPr>
          <a:xfrm>
            <a:off x="1769962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746CDF54-870A-46A2-A883-87D7EEC77209}"/>
              </a:ext>
            </a:extLst>
          </p:cNvPr>
          <p:cNvSpPr/>
          <p:nvPr/>
        </p:nvSpPr>
        <p:spPr>
          <a:xfrm>
            <a:off x="1906055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416635BB-EAA0-4339-8A99-2C4675E56B37}"/>
              </a:ext>
            </a:extLst>
          </p:cNvPr>
          <p:cNvSpPr/>
          <p:nvPr/>
        </p:nvSpPr>
        <p:spPr>
          <a:xfrm>
            <a:off x="2040312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5" name="Rectangle: Rounded Corners 934">
            <a:extLst>
              <a:ext uri="{FF2B5EF4-FFF2-40B4-BE49-F238E27FC236}">
                <a16:creationId xmlns:a16="http://schemas.microsoft.com/office/drawing/2014/main" id="{0977CF3F-30EE-432E-BE46-A378D1C456E0}"/>
              </a:ext>
            </a:extLst>
          </p:cNvPr>
          <p:cNvSpPr/>
          <p:nvPr/>
        </p:nvSpPr>
        <p:spPr>
          <a:xfrm>
            <a:off x="2420409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6" name="Rectangle: Rounded Corners 935">
            <a:extLst>
              <a:ext uri="{FF2B5EF4-FFF2-40B4-BE49-F238E27FC236}">
                <a16:creationId xmlns:a16="http://schemas.microsoft.com/office/drawing/2014/main" id="{9C998F29-8E98-427C-A5AE-45886AD6AB49}"/>
              </a:ext>
            </a:extLst>
          </p:cNvPr>
          <p:cNvSpPr/>
          <p:nvPr/>
        </p:nvSpPr>
        <p:spPr>
          <a:xfrm>
            <a:off x="2543751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7" name="Rectangle: Rounded Corners 936">
            <a:extLst>
              <a:ext uri="{FF2B5EF4-FFF2-40B4-BE49-F238E27FC236}">
                <a16:creationId xmlns:a16="http://schemas.microsoft.com/office/drawing/2014/main" id="{0333994D-1A07-445E-94C4-0205AD90E438}"/>
              </a:ext>
            </a:extLst>
          </p:cNvPr>
          <p:cNvSpPr/>
          <p:nvPr/>
        </p:nvSpPr>
        <p:spPr>
          <a:xfrm>
            <a:off x="2543751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8" name="Rectangle: Rounded Corners 937">
            <a:extLst>
              <a:ext uri="{FF2B5EF4-FFF2-40B4-BE49-F238E27FC236}">
                <a16:creationId xmlns:a16="http://schemas.microsoft.com/office/drawing/2014/main" id="{86EDBCAF-6AA1-4389-917C-9F6ABB10F2CF}"/>
              </a:ext>
            </a:extLst>
          </p:cNvPr>
          <p:cNvSpPr/>
          <p:nvPr/>
        </p:nvSpPr>
        <p:spPr>
          <a:xfrm>
            <a:off x="2543751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9" name="Rectangle: Rounded Corners 938">
            <a:extLst>
              <a:ext uri="{FF2B5EF4-FFF2-40B4-BE49-F238E27FC236}">
                <a16:creationId xmlns:a16="http://schemas.microsoft.com/office/drawing/2014/main" id="{34AAA922-A615-4406-9C19-D16D4D6E388A}"/>
              </a:ext>
            </a:extLst>
          </p:cNvPr>
          <p:cNvSpPr/>
          <p:nvPr/>
        </p:nvSpPr>
        <p:spPr>
          <a:xfrm>
            <a:off x="2543751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8C777677-3D10-4DF1-B8EC-FF802A8C4E2E}"/>
              </a:ext>
            </a:extLst>
          </p:cNvPr>
          <p:cNvSpPr/>
          <p:nvPr/>
        </p:nvSpPr>
        <p:spPr bwMode="auto">
          <a:xfrm>
            <a:off x="3170675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941" name="Rounded Rectangle 1351">
            <a:extLst>
              <a:ext uri="{FF2B5EF4-FFF2-40B4-BE49-F238E27FC236}">
                <a16:creationId xmlns:a16="http://schemas.microsoft.com/office/drawing/2014/main" id="{D845608E-DB51-4565-99B0-BA19E02DB330}"/>
              </a:ext>
            </a:extLst>
          </p:cNvPr>
          <p:cNvSpPr/>
          <p:nvPr/>
        </p:nvSpPr>
        <p:spPr>
          <a:xfrm>
            <a:off x="2815924" y="3905000"/>
            <a:ext cx="1170039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TUESDAY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28 MAR</a:t>
            </a:r>
          </a:p>
        </p:txBody>
      </p:sp>
      <p:pic>
        <p:nvPicPr>
          <p:cNvPr id="942" name="Picture 4" descr="Cloudy day Icon - Download in Colored Outline Style">
            <a:extLst>
              <a:ext uri="{FF2B5EF4-FFF2-40B4-BE49-F238E27FC236}">
                <a16:creationId xmlns:a16="http://schemas.microsoft.com/office/drawing/2014/main" id="{E9AF9B16-1B01-4CA7-9432-D6DBE48C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64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3" name="Rectangle 942">
            <a:extLst>
              <a:ext uri="{FF2B5EF4-FFF2-40B4-BE49-F238E27FC236}">
                <a16:creationId xmlns:a16="http://schemas.microsoft.com/office/drawing/2014/main" id="{4320EBB7-BB25-4098-BAE4-AC0A41F7838B}"/>
              </a:ext>
            </a:extLst>
          </p:cNvPr>
          <p:cNvSpPr/>
          <p:nvPr/>
        </p:nvSpPr>
        <p:spPr bwMode="auto">
          <a:xfrm>
            <a:off x="3178264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944" name="Rectangle 943">
            <a:extLst>
              <a:ext uri="{FF2B5EF4-FFF2-40B4-BE49-F238E27FC236}">
                <a16:creationId xmlns:a16="http://schemas.microsoft.com/office/drawing/2014/main" id="{10ECCC30-9DEC-4CE6-9B8B-4426B21367B7}"/>
              </a:ext>
            </a:extLst>
          </p:cNvPr>
          <p:cNvSpPr/>
          <p:nvPr/>
        </p:nvSpPr>
        <p:spPr bwMode="auto">
          <a:xfrm>
            <a:off x="3176187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945" name="Rectangle 944">
            <a:extLst>
              <a:ext uri="{FF2B5EF4-FFF2-40B4-BE49-F238E27FC236}">
                <a16:creationId xmlns:a16="http://schemas.microsoft.com/office/drawing/2014/main" id="{D328678D-62CF-4E26-BBF2-14C52CEE5D41}"/>
              </a:ext>
            </a:extLst>
          </p:cNvPr>
          <p:cNvSpPr/>
          <p:nvPr/>
        </p:nvSpPr>
        <p:spPr bwMode="auto">
          <a:xfrm>
            <a:off x="3174601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5023306D-A19C-46AE-8D96-F6D5B4F60FD3}"/>
              </a:ext>
            </a:extLst>
          </p:cNvPr>
          <p:cNvSpPr/>
          <p:nvPr/>
        </p:nvSpPr>
        <p:spPr>
          <a:xfrm>
            <a:off x="3552320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47" name="Oval 946">
            <a:extLst>
              <a:ext uri="{FF2B5EF4-FFF2-40B4-BE49-F238E27FC236}">
                <a16:creationId xmlns:a16="http://schemas.microsoft.com/office/drawing/2014/main" id="{5C9B5A6D-4923-42DE-8EE5-49C2AD2D7FED}"/>
              </a:ext>
            </a:extLst>
          </p:cNvPr>
          <p:cNvSpPr/>
          <p:nvPr/>
        </p:nvSpPr>
        <p:spPr>
          <a:xfrm>
            <a:off x="3688557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48" name="Oval 947">
            <a:extLst>
              <a:ext uri="{FF2B5EF4-FFF2-40B4-BE49-F238E27FC236}">
                <a16:creationId xmlns:a16="http://schemas.microsoft.com/office/drawing/2014/main" id="{6E210B7B-FA1B-4689-99B7-FEA80E49B03E}"/>
              </a:ext>
            </a:extLst>
          </p:cNvPr>
          <p:cNvSpPr/>
          <p:nvPr/>
        </p:nvSpPr>
        <p:spPr>
          <a:xfrm>
            <a:off x="3826985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43F6177C-6C19-4D1F-9564-8868539F1934}"/>
              </a:ext>
            </a:extLst>
          </p:cNvPr>
          <p:cNvSpPr/>
          <p:nvPr/>
        </p:nvSpPr>
        <p:spPr>
          <a:xfrm>
            <a:off x="3963078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AD1AF58E-EEBF-4C67-9B74-BB87DE1F501B}"/>
              </a:ext>
            </a:extLst>
          </p:cNvPr>
          <p:cNvSpPr/>
          <p:nvPr/>
        </p:nvSpPr>
        <p:spPr>
          <a:xfrm>
            <a:off x="4097335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951" name="Picture 950">
            <a:extLst>
              <a:ext uri="{FF2B5EF4-FFF2-40B4-BE49-F238E27FC236}">
                <a16:creationId xmlns:a16="http://schemas.microsoft.com/office/drawing/2014/main" id="{43D200A9-9D16-4818-B710-DF117FE79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58" y="5913050"/>
            <a:ext cx="90716" cy="166313"/>
          </a:xfrm>
          <a:prstGeom prst="rect">
            <a:avLst/>
          </a:prstGeom>
        </p:spPr>
      </p:pic>
      <p:pic>
        <p:nvPicPr>
          <p:cNvPr id="952" name="Picture 951">
            <a:extLst>
              <a:ext uri="{FF2B5EF4-FFF2-40B4-BE49-F238E27FC236}">
                <a16:creationId xmlns:a16="http://schemas.microsoft.com/office/drawing/2014/main" id="{14D16B45-6A9A-4364-AD5C-6E495F7658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56782" y="5651744"/>
            <a:ext cx="180000" cy="171088"/>
          </a:xfrm>
          <a:prstGeom prst="rect">
            <a:avLst/>
          </a:prstGeom>
        </p:spPr>
      </p:pic>
      <p:pic>
        <p:nvPicPr>
          <p:cNvPr id="953" name="Picture 14" descr="Viento png icono » PNG Image">
            <a:extLst>
              <a:ext uri="{FF2B5EF4-FFF2-40B4-BE49-F238E27FC236}">
                <a16:creationId xmlns:a16="http://schemas.microsoft.com/office/drawing/2014/main" id="{C162F2B9-6C16-4F24-8D58-71FB1EF9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45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4" name="Picture 16" descr="Thermometer - Free icons">
            <a:extLst>
              <a:ext uri="{FF2B5EF4-FFF2-40B4-BE49-F238E27FC236}">
                <a16:creationId xmlns:a16="http://schemas.microsoft.com/office/drawing/2014/main" id="{E4BB0761-EA80-482C-A48B-635A032F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53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5" name="TextBox 954">
            <a:extLst>
              <a:ext uri="{FF2B5EF4-FFF2-40B4-BE49-F238E27FC236}">
                <a16:creationId xmlns:a16="http://schemas.microsoft.com/office/drawing/2014/main" id="{32102473-8A9A-47C6-8E94-40A11E65BA3A}"/>
              </a:ext>
            </a:extLst>
          </p:cNvPr>
          <p:cNvSpPr txBox="1"/>
          <p:nvPr/>
        </p:nvSpPr>
        <p:spPr>
          <a:xfrm>
            <a:off x="2543751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956" name="TextBox 955">
            <a:extLst>
              <a:ext uri="{FF2B5EF4-FFF2-40B4-BE49-F238E27FC236}">
                <a16:creationId xmlns:a16="http://schemas.microsoft.com/office/drawing/2014/main" id="{95285F39-8770-4065-B00E-E2A92CB2A036}"/>
              </a:ext>
            </a:extLst>
          </p:cNvPr>
          <p:cNvSpPr txBox="1"/>
          <p:nvPr/>
        </p:nvSpPr>
        <p:spPr>
          <a:xfrm>
            <a:off x="2543751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957" name="TextBox 956">
            <a:extLst>
              <a:ext uri="{FF2B5EF4-FFF2-40B4-BE49-F238E27FC236}">
                <a16:creationId xmlns:a16="http://schemas.microsoft.com/office/drawing/2014/main" id="{8D91A88C-462C-4308-937C-C4B61CF300FE}"/>
              </a:ext>
            </a:extLst>
          </p:cNvPr>
          <p:cNvSpPr txBox="1"/>
          <p:nvPr/>
        </p:nvSpPr>
        <p:spPr>
          <a:xfrm>
            <a:off x="2544867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958" name="TextBox 957">
            <a:extLst>
              <a:ext uri="{FF2B5EF4-FFF2-40B4-BE49-F238E27FC236}">
                <a16:creationId xmlns:a16="http://schemas.microsoft.com/office/drawing/2014/main" id="{719ED833-E651-4F3E-A4EF-E606BA5D1879}"/>
              </a:ext>
            </a:extLst>
          </p:cNvPr>
          <p:cNvSpPr txBox="1"/>
          <p:nvPr/>
        </p:nvSpPr>
        <p:spPr>
          <a:xfrm>
            <a:off x="2543751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1A20D0B3-6C86-4B94-A576-C55E89C23A2A}"/>
              </a:ext>
            </a:extLst>
          </p:cNvPr>
          <p:cNvSpPr/>
          <p:nvPr/>
        </p:nvSpPr>
        <p:spPr>
          <a:xfrm>
            <a:off x="3552320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37081353-53D6-4EF5-8798-83C7061FF68F}"/>
              </a:ext>
            </a:extLst>
          </p:cNvPr>
          <p:cNvSpPr/>
          <p:nvPr/>
        </p:nvSpPr>
        <p:spPr>
          <a:xfrm>
            <a:off x="3688557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E4B530A6-EDD2-4ED3-A494-8C2263F6CA94}"/>
              </a:ext>
            </a:extLst>
          </p:cNvPr>
          <p:cNvSpPr/>
          <p:nvPr/>
        </p:nvSpPr>
        <p:spPr>
          <a:xfrm>
            <a:off x="3826985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C4207CD8-3375-4704-8449-01C9B9D17824}"/>
              </a:ext>
            </a:extLst>
          </p:cNvPr>
          <p:cNvSpPr/>
          <p:nvPr/>
        </p:nvSpPr>
        <p:spPr>
          <a:xfrm>
            <a:off x="3963078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F9D03AC3-BBBD-4036-8037-C7B3A4B0506B}"/>
              </a:ext>
            </a:extLst>
          </p:cNvPr>
          <p:cNvSpPr/>
          <p:nvPr/>
        </p:nvSpPr>
        <p:spPr>
          <a:xfrm>
            <a:off x="4097335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EA8EC9C0-1775-488F-A299-F06F671C05DA}"/>
              </a:ext>
            </a:extLst>
          </p:cNvPr>
          <p:cNvSpPr/>
          <p:nvPr/>
        </p:nvSpPr>
        <p:spPr>
          <a:xfrm>
            <a:off x="3552320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1E457473-38A1-436B-A25D-485961EF5499}"/>
              </a:ext>
            </a:extLst>
          </p:cNvPr>
          <p:cNvSpPr/>
          <p:nvPr/>
        </p:nvSpPr>
        <p:spPr>
          <a:xfrm>
            <a:off x="3688557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D92E2B65-1658-4120-A0AF-CD7CF2FB7714}"/>
              </a:ext>
            </a:extLst>
          </p:cNvPr>
          <p:cNvSpPr/>
          <p:nvPr/>
        </p:nvSpPr>
        <p:spPr>
          <a:xfrm>
            <a:off x="3826985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7" name="Oval 966">
            <a:extLst>
              <a:ext uri="{FF2B5EF4-FFF2-40B4-BE49-F238E27FC236}">
                <a16:creationId xmlns:a16="http://schemas.microsoft.com/office/drawing/2014/main" id="{B773782E-B758-47EB-8AF8-28AE43372270}"/>
              </a:ext>
            </a:extLst>
          </p:cNvPr>
          <p:cNvSpPr/>
          <p:nvPr/>
        </p:nvSpPr>
        <p:spPr>
          <a:xfrm>
            <a:off x="3963078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12B6ABCA-A32B-40D4-A644-1AB1457FF275}"/>
              </a:ext>
            </a:extLst>
          </p:cNvPr>
          <p:cNvSpPr/>
          <p:nvPr/>
        </p:nvSpPr>
        <p:spPr>
          <a:xfrm>
            <a:off x="4097335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9" name="Oval 968">
            <a:extLst>
              <a:ext uri="{FF2B5EF4-FFF2-40B4-BE49-F238E27FC236}">
                <a16:creationId xmlns:a16="http://schemas.microsoft.com/office/drawing/2014/main" id="{809C6CA8-E1FD-41F1-8D4F-ADE8A50E90AE}"/>
              </a:ext>
            </a:extLst>
          </p:cNvPr>
          <p:cNvSpPr/>
          <p:nvPr/>
        </p:nvSpPr>
        <p:spPr>
          <a:xfrm>
            <a:off x="3552320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360632B2-5FF4-49BB-B1A7-EF03ACF04C45}"/>
              </a:ext>
            </a:extLst>
          </p:cNvPr>
          <p:cNvSpPr/>
          <p:nvPr/>
        </p:nvSpPr>
        <p:spPr>
          <a:xfrm>
            <a:off x="3688557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1" name="Oval 970">
            <a:extLst>
              <a:ext uri="{FF2B5EF4-FFF2-40B4-BE49-F238E27FC236}">
                <a16:creationId xmlns:a16="http://schemas.microsoft.com/office/drawing/2014/main" id="{0ADC7DD6-4D72-494F-8FF2-00EA3E6D0F2E}"/>
              </a:ext>
            </a:extLst>
          </p:cNvPr>
          <p:cNvSpPr/>
          <p:nvPr/>
        </p:nvSpPr>
        <p:spPr>
          <a:xfrm>
            <a:off x="3826985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2" name="Oval 971">
            <a:extLst>
              <a:ext uri="{FF2B5EF4-FFF2-40B4-BE49-F238E27FC236}">
                <a16:creationId xmlns:a16="http://schemas.microsoft.com/office/drawing/2014/main" id="{6995B867-0689-47E1-8C6E-78CDD8DBAA0F}"/>
              </a:ext>
            </a:extLst>
          </p:cNvPr>
          <p:cNvSpPr/>
          <p:nvPr/>
        </p:nvSpPr>
        <p:spPr>
          <a:xfrm>
            <a:off x="3963078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FFC54F70-EBFA-4729-8C51-83D6C1EE55A2}"/>
              </a:ext>
            </a:extLst>
          </p:cNvPr>
          <p:cNvSpPr/>
          <p:nvPr/>
        </p:nvSpPr>
        <p:spPr>
          <a:xfrm>
            <a:off x="4097335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4" name="Rectangle: Rounded Corners 973">
            <a:extLst>
              <a:ext uri="{FF2B5EF4-FFF2-40B4-BE49-F238E27FC236}">
                <a16:creationId xmlns:a16="http://schemas.microsoft.com/office/drawing/2014/main" id="{922CAF57-C6A6-4783-9155-34141954BFA5}"/>
              </a:ext>
            </a:extLst>
          </p:cNvPr>
          <p:cNvSpPr/>
          <p:nvPr/>
        </p:nvSpPr>
        <p:spPr>
          <a:xfrm>
            <a:off x="4436200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5" name="Rectangle: Rounded Corners 974">
            <a:extLst>
              <a:ext uri="{FF2B5EF4-FFF2-40B4-BE49-F238E27FC236}">
                <a16:creationId xmlns:a16="http://schemas.microsoft.com/office/drawing/2014/main" id="{99E5621D-C8B7-4039-997D-0D95CBF590FB}"/>
              </a:ext>
            </a:extLst>
          </p:cNvPr>
          <p:cNvSpPr/>
          <p:nvPr/>
        </p:nvSpPr>
        <p:spPr>
          <a:xfrm>
            <a:off x="4559542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6" name="Rectangle: Rounded Corners 975">
            <a:extLst>
              <a:ext uri="{FF2B5EF4-FFF2-40B4-BE49-F238E27FC236}">
                <a16:creationId xmlns:a16="http://schemas.microsoft.com/office/drawing/2014/main" id="{9AB76B84-935C-43EF-8BD8-658494542761}"/>
              </a:ext>
            </a:extLst>
          </p:cNvPr>
          <p:cNvSpPr/>
          <p:nvPr/>
        </p:nvSpPr>
        <p:spPr>
          <a:xfrm>
            <a:off x="4559542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7" name="Rectangle: Rounded Corners 976">
            <a:extLst>
              <a:ext uri="{FF2B5EF4-FFF2-40B4-BE49-F238E27FC236}">
                <a16:creationId xmlns:a16="http://schemas.microsoft.com/office/drawing/2014/main" id="{B01EF6C1-3088-4706-853A-DFA93278A37D}"/>
              </a:ext>
            </a:extLst>
          </p:cNvPr>
          <p:cNvSpPr/>
          <p:nvPr/>
        </p:nvSpPr>
        <p:spPr>
          <a:xfrm>
            <a:off x="4559542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8" name="Rectangle: Rounded Corners 977">
            <a:extLst>
              <a:ext uri="{FF2B5EF4-FFF2-40B4-BE49-F238E27FC236}">
                <a16:creationId xmlns:a16="http://schemas.microsoft.com/office/drawing/2014/main" id="{EEEAF08F-4B36-4BF7-BEC0-980A2255ABC0}"/>
              </a:ext>
            </a:extLst>
          </p:cNvPr>
          <p:cNvSpPr/>
          <p:nvPr/>
        </p:nvSpPr>
        <p:spPr>
          <a:xfrm>
            <a:off x="4559542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9" name="Rectangle 978">
            <a:extLst>
              <a:ext uri="{FF2B5EF4-FFF2-40B4-BE49-F238E27FC236}">
                <a16:creationId xmlns:a16="http://schemas.microsoft.com/office/drawing/2014/main" id="{0BFF8195-626A-489B-AAFE-671E6C001929}"/>
              </a:ext>
            </a:extLst>
          </p:cNvPr>
          <p:cNvSpPr/>
          <p:nvPr/>
        </p:nvSpPr>
        <p:spPr bwMode="auto">
          <a:xfrm>
            <a:off x="5186466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980" name="Rounded Rectangle 1351">
            <a:extLst>
              <a:ext uri="{FF2B5EF4-FFF2-40B4-BE49-F238E27FC236}">
                <a16:creationId xmlns:a16="http://schemas.microsoft.com/office/drawing/2014/main" id="{25DFA0E8-3815-4D88-ABD5-53C0B2D57E25}"/>
              </a:ext>
            </a:extLst>
          </p:cNvPr>
          <p:cNvSpPr/>
          <p:nvPr/>
        </p:nvSpPr>
        <p:spPr>
          <a:xfrm>
            <a:off x="4715045" y="3905000"/>
            <a:ext cx="1403381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WEDNESDAY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29 MAR</a:t>
            </a:r>
          </a:p>
        </p:txBody>
      </p:sp>
      <p:pic>
        <p:nvPicPr>
          <p:cNvPr id="981" name="Picture 4" descr="Cloudy day Icon - Download in Colored Outline Style">
            <a:extLst>
              <a:ext uri="{FF2B5EF4-FFF2-40B4-BE49-F238E27FC236}">
                <a16:creationId xmlns:a16="http://schemas.microsoft.com/office/drawing/2014/main" id="{CF1B5633-176B-44A7-BF2A-2CC5A2E9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55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2" name="Rectangle 981">
            <a:extLst>
              <a:ext uri="{FF2B5EF4-FFF2-40B4-BE49-F238E27FC236}">
                <a16:creationId xmlns:a16="http://schemas.microsoft.com/office/drawing/2014/main" id="{75B82FD6-7360-4556-B701-51C6E8B2F4F3}"/>
              </a:ext>
            </a:extLst>
          </p:cNvPr>
          <p:cNvSpPr/>
          <p:nvPr/>
        </p:nvSpPr>
        <p:spPr bwMode="auto">
          <a:xfrm>
            <a:off x="5194055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983" name="Rectangle 982">
            <a:extLst>
              <a:ext uri="{FF2B5EF4-FFF2-40B4-BE49-F238E27FC236}">
                <a16:creationId xmlns:a16="http://schemas.microsoft.com/office/drawing/2014/main" id="{5BEB0462-F0CD-49C0-816C-2FB37BD35E1D}"/>
              </a:ext>
            </a:extLst>
          </p:cNvPr>
          <p:cNvSpPr/>
          <p:nvPr/>
        </p:nvSpPr>
        <p:spPr bwMode="auto">
          <a:xfrm>
            <a:off x="5191978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984" name="Rectangle 983">
            <a:extLst>
              <a:ext uri="{FF2B5EF4-FFF2-40B4-BE49-F238E27FC236}">
                <a16:creationId xmlns:a16="http://schemas.microsoft.com/office/drawing/2014/main" id="{63678355-C0ED-4A52-B915-580B975598D7}"/>
              </a:ext>
            </a:extLst>
          </p:cNvPr>
          <p:cNvSpPr/>
          <p:nvPr/>
        </p:nvSpPr>
        <p:spPr bwMode="auto">
          <a:xfrm>
            <a:off x="5190392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985" name="Oval 984">
            <a:extLst>
              <a:ext uri="{FF2B5EF4-FFF2-40B4-BE49-F238E27FC236}">
                <a16:creationId xmlns:a16="http://schemas.microsoft.com/office/drawing/2014/main" id="{1C57ABE2-CB03-4CD1-9D38-7320FE46D13A}"/>
              </a:ext>
            </a:extLst>
          </p:cNvPr>
          <p:cNvSpPr/>
          <p:nvPr/>
        </p:nvSpPr>
        <p:spPr>
          <a:xfrm>
            <a:off x="5568111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86" name="Oval 985">
            <a:extLst>
              <a:ext uri="{FF2B5EF4-FFF2-40B4-BE49-F238E27FC236}">
                <a16:creationId xmlns:a16="http://schemas.microsoft.com/office/drawing/2014/main" id="{10A01EAD-D29C-4CD7-8F44-06519F9B81BB}"/>
              </a:ext>
            </a:extLst>
          </p:cNvPr>
          <p:cNvSpPr/>
          <p:nvPr/>
        </p:nvSpPr>
        <p:spPr>
          <a:xfrm>
            <a:off x="5704348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87" name="Oval 986">
            <a:extLst>
              <a:ext uri="{FF2B5EF4-FFF2-40B4-BE49-F238E27FC236}">
                <a16:creationId xmlns:a16="http://schemas.microsoft.com/office/drawing/2014/main" id="{3C306A26-CF64-41FE-9395-C496F87BE5D0}"/>
              </a:ext>
            </a:extLst>
          </p:cNvPr>
          <p:cNvSpPr/>
          <p:nvPr/>
        </p:nvSpPr>
        <p:spPr>
          <a:xfrm>
            <a:off x="5842776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88" name="Oval 987">
            <a:extLst>
              <a:ext uri="{FF2B5EF4-FFF2-40B4-BE49-F238E27FC236}">
                <a16:creationId xmlns:a16="http://schemas.microsoft.com/office/drawing/2014/main" id="{2085C68F-D1EE-4935-AE48-ECBB577DF5B0}"/>
              </a:ext>
            </a:extLst>
          </p:cNvPr>
          <p:cNvSpPr/>
          <p:nvPr/>
        </p:nvSpPr>
        <p:spPr>
          <a:xfrm>
            <a:off x="5978869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89" name="Oval 988">
            <a:extLst>
              <a:ext uri="{FF2B5EF4-FFF2-40B4-BE49-F238E27FC236}">
                <a16:creationId xmlns:a16="http://schemas.microsoft.com/office/drawing/2014/main" id="{4C3C7C9C-5922-48FA-AC99-7797B6D9CE86}"/>
              </a:ext>
            </a:extLst>
          </p:cNvPr>
          <p:cNvSpPr/>
          <p:nvPr/>
        </p:nvSpPr>
        <p:spPr>
          <a:xfrm>
            <a:off x="6113126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990" name="Picture 989">
            <a:extLst>
              <a:ext uri="{FF2B5EF4-FFF2-40B4-BE49-F238E27FC236}">
                <a16:creationId xmlns:a16="http://schemas.microsoft.com/office/drawing/2014/main" id="{5E823805-F733-4DAA-A425-ABF3FD52F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49" y="5913050"/>
            <a:ext cx="90716" cy="166313"/>
          </a:xfrm>
          <a:prstGeom prst="rect">
            <a:avLst/>
          </a:prstGeom>
        </p:spPr>
      </p:pic>
      <p:pic>
        <p:nvPicPr>
          <p:cNvPr id="991" name="Picture 990">
            <a:extLst>
              <a:ext uri="{FF2B5EF4-FFF2-40B4-BE49-F238E27FC236}">
                <a16:creationId xmlns:a16="http://schemas.microsoft.com/office/drawing/2014/main" id="{55A91BDB-CD0B-49B6-A7DD-559E99B6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72573" y="5651744"/>
            <a:ext cx="180000" cy="171088"/>
          </a:xfrm>
          <a:prstGeom prst="rect">
            <a:avLst/>
          </a:prstGeom>
        </p:spPr>
      </p:pic>
      <p:pic>
        <p:nvPicPr>
          <p:cNvPr id="992" name="Picture 14" descr="Viento png icono » PNG Image">
            <a:extLst>
              <a:ext uri="{FF2B5EF4-FFF2-40B4-BE49-F238E27FC236}">
                <a16:creationId xmlns:a16="http://schemas.microsoft.com/office/drawing/2014/main" id="{F2DD0000-2870-4E71-8739-FA2E827E4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36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" name="Picture 16" descr="Thermometer - Free icons">
            <a:extLst>
              <a:ext uri="{FF2B5EF4-FFF2-40B4-BE49-F238E27FC236}">
                <a16:creationId xmlns:a16="http://schemas.microsoft.com/office/drawing/2014/main" id="{6B2B143B-DBA0-4AEE-8841-35C6C84A5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44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4" name="TextBox 993">
            <a:extLst>
              <a:ext uri="{FF2B5EF4-FFF2-40B4-BE49-F238E27FC236}">
                <a16:creationId xmlns:a16="http://schemas.microsoft.com/office/drawing/2014/main" id="{BE504BF4-773D-40B6-95C6-366BA107871B}"/>
              </a:ext>
            </a:extLst>
          </p:cNvPr>
          <p:cNvSpPr txBox="1"/>
          <p:nvPr/>
        </p:nvSpPr>
        <p:spPr>
          <a:xfrm>
            <a:off x="4559542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ABAC0219-7286-45D6-A5FD-1EDC8269A1BB}"/>
              </a:ext>
            </a:extLst>
          </p:cNvPr>
          <p:cNvSpPr txBox="1"/>
          <p:nvPr/>
        </p:nvSpPr>
        <p:spPr>
          <a:xfrm>
            <a:off x="4559542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B769166B-DDA1-4F05-9BEC-9360C92D29B4}"/>
              </a:ext>
            </a:extLst>
          </p:cNvPr>
          <p:cNvSpPr txBox="1"/>
          <p:nvPr/>
        </p:nvSpPr>
        <p:spPr>
          <a:xfrm>
            <a:off x="4560658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4EFD646D-5CF9-48C6-B1B9-B9FD9928A24F}"/>
              </a:ext>
            </a:extLst>
          </p:cNvPr>
          <p:cNvSpPr txBox="1"/>
          <p:nvPr/>
        </p:nvSpPr>
        <p:spPr>
          <a:xfrm>
            <a:off x="4559542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998" name="Oval 997">
            <a:extLst>
              <a:ext uri="{FF2B5EF4-FFF2-40B4-BE49-F238E27FC236}">
                <a16:creationId xmlns:a16="http://schemas.microsoft.com/office/drawing/2014/main" id="{C3E63E85-208D-43D6-AB9D-45A2EA73B8F9}"/>
              </a:ext>
            </a:extLst>
          </p:cNvPr>
          <p:cNvSpPr/>
          <p:nvPr/>
        </p:nvSpPr>
        <p:spPr>
          <a:xfrm>
            <a:off x="5568111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99" name="Oval 998">
            <a:extLst>
              <a:ext uri="{FF2B5EF4-FFF2-40B4-BE49-F238E27FC236}">
                <a16:creationId xmlns:a16="http://schemas.microsoft.com/office/drawing/2014/main" id="{C7374F3A-3FCA-4AC8-B95C-D37F5A46E9C2}"/>
              </a:ext>
            </a:extLst>
          </p:cNvPr>
          <p:cNvSpPr/>
          <p:nvPr/>
        </p:nvSpPr>
        <p:spPr>
          <a:xfrm>
            <a:off x="5704348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0" name="Oval 999">
            <a:extLst>
              <a:ext uri="{FF2B5EF4-FFF2-40B4-BE49-F238E27FC236}">
                <a16:creationId xmlns:a16="http://schemas.microsoft.com/office/drawing/2014/main" id="{A6C63C67-FC27-40A3-9C84-5769892E3445}"/>
              </a:ext>
            </a:extLst>
          </p:cNvPr>
          <p:cNvSpPr/>
          <p:nvPr/>
        </p:nvSpPr>
        <p:spPr>
          <a:xfrm>
            <a:off x="5842776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1" name="Oval 1000">
            <a:extLst>
              <a:ext uri="{FF2B5EF4-FFF2-40B4-BE49-F238E27FC236}">
                <a16:creationId xmlns:a16="http://schemas.microsoft.com/office/drawing/2014/main" id="{BCE09429-3EA4-44A2-BC76-430AC0EC644B}"/>
              </a:ext>
            </a:extLst>
          </p:cNvPr>
          <p:cNvSpPr/>
          <p:nvPr/>
        </p:nvSpPr>
        <p:spPr>
          <a:xfrm>
            <a:off x="5978869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2" name="Oval 1001">
            <a:extLst>
              <a:ext uri="{FF2B5EF4-FFF2-40B4-BE49-F238E27FC236}">
                <a16:creationId xmlns:a16="http://schemas.microsoft.com/office/drawing/2014/main" id="{064EC2D9-9EE5-41EB-BAD1-39A8C63324BF}"/>
              </a:ext>
            </a:extLst>
          </p:cNvPr>
          <p:cNvSpPr/>
          <p:nvPr/>
        </p:nvSpPr>
        <p:spPr>
          <a:xfrm>
            <a:off x="6113126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B605672D-1E79-4CB5-8BFB-FFE7A37268D0}"/>
              </a:ext>
            </a:extLst>
          </p:cNvPr>
          <p:cNvSpPr/>
          <p:nvPr/>
        </p:nvSpPr>
        <p:spPr>
          <a:xfrm>
            <a:off x="5568111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805A75D-C988-4787-B352-D13D6366101E}"/>
              </a:ext>
            </a:extLst>
          </p:cNvPr>
          <p:cNvSpPr/>
          <p:nvPr/>
        </p:nvSpPr>
        <p:spPr>
          <a:xfrm>
            <a:off x="5704348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6E7BC5CC-B9D0-4BB4-8A7A-C6CF3A81FAF3}"/>
              </a:ext>
            </a:extLst>
          </p:cNvPr>
          <p:cNvSpPr/>
          <p:nvPr/>
        </p:nvSpPr>
        <p:spPr>
          <a:xfrm>
            <a:off x="5842776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35BF49F9-31A0-4A89-B55B-282944A5CF2C}"/>
              </a:ext>
            </a:extLst>
          </p:cNvPr>
          <p:cNvSpPr/>
          <p:nvPr/>
        </p:nvSpPr>
        <p:spPr>
          <a:xfrm>
            <a:off x="5978869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BAB1DA10-42AF-4544-839F-6189A0FC7AD3}"/>
              </a:ext>
            </a:extLst>
          </p:cNvPr>
          <p:cNvSpPr/>
          <p:nvPr/>
        </p:nvSpPr>
        <p:spPr>
          <a:xfrm>
            <a:off x="6113126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5D5F7A18-247F-4736-A6B8-423A6C3760D5}"/>
              </a:ext>
            </a:extLst>
          </p:cNvPr>
          <p:cNvSpPr/>
          <p:nvPr/>
        </p:nvSpPr>
        <p:spPr>
          <a:xfrm>
            <a:off x="5568111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6DA3E64C-84DA-40E8-97D8-B680357485CB}"/>
              </a:ext>
            </a:extLst>
          </p:cNvPr>
          <p:cNvSpPr/>
          <p:nvPr/>
        </p:nvSpPr>
        <p:spPr>
          <a:xfrm>
            <a:off x="5704348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93F0AA3E-22A7-4D65-BECE-E9231026E208}"/>
              </a:ext>
            </a:extLst>
          </p:cNvPr>
          <p:cNvSpPr/>
          <p:nvPr/>
        </p:nvSpPr>
        <p:spPr>
          <a:xfrm>
            <a:off x="5842776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1" name="Oval 1010">
            <a:extLst>
              <a:ext uri="{FF2B5EF4-FFF2-40B4-BE49-F238E27FC236}">
                <a16:creationId xmlns:a16="http://schemas.microsoft.com/office/drawing/2014/main" id="{EA4E6069-F3D3-48A6-8C77-A6BEFA1508D2}"/>
              </a:ext>
            </a:extLst>
          </p:cNvPr>
          <p:cNvSpPr/>
          <p:nvPr/>
        </p:nvSpPr>
        <p:spPr>
          <a:xfrm>
            <a:off x="5978869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2" name="Oval 1011">
            <a:extLst>
              <a:ext uri="{FF2B5EF4-FFF2-40B4-BE49-F238E27FC236}">
                <a16:creationId xmlns:a16="http://schemas.microsoft.com/office/drawing/2014/main" id="{0DA5CDDF-68FE-4E34-A30E-455CABA426D1}"/>
              </a:ext>
            </a:extLst>
          </p:cNvPr>
          <p:cNvSpPr/>
          <p:nvPr/>
        </p:nvSpPr>
        <p:spPr>
          <a:xfrm>
            <a:off x="6113126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3" name="Rectangle: Rounded Corners 1012">
            <a:extLst>
              <a:ext uri="{FF2B5EF4-FFF2-40B4-BE49-F238E27FC236}">
                <a16:creationId xmlns:a16="http://schemas.microsoft.com/office/drawing/2014/main" id="{2D509A4F-48EF-40A5-9DD5-ACC939B2FB72}"/>
              </a:ext>
            </a:extLst>
          </p:cNvPr>
          <p:cNvSpPr/>
          <p:nvPr/>
        </p:nvSpPr>
        <p:spPr>
          <a:xfrm>
            <a:off x="6447548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4" name="Rectangle: Rounded Corners 1013">
            <a:extLst>
              <a:ext uri="{FF2B5EF4-FFF2-40B4-BE49-F238E27FC236}">
                <a16:creationId xmlns:a16="http://schemas.microsoft.com/office/drawing/2014/main" id="{35FDE9E8-FA8E-4C17-8CF3-CFB918EE57E1}"/>
              </a:ext>
            </a:extLst>
          </p:cNvPr>
          <p:cNvSpPr/>
          <p:nvPr/>
        </p:nvSpPr>
        <p:spPr>
          <a:xfrm>
            <a:off x="6570890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5" name="Rectangle: Rounded Corners 1014">
            <a:extLst>
              <a:ext uri="{FF2B5EF4-FFF2-40B4-BE49-F238E27FC236}">
                <a16:creationId xmlns:a16="http://schemas.microsoft.com/office/drawing/2014/main" id="{F3E6C60B-63CB-46E0-A512-068898625BED}"/>
              </a:ext>
            </a:extLst>
          </p:cNvPr>
          <p:cNvSpPr/>
          <p:nvPr/>
        </p:nvSpPr>
        <p:spPr>
          <a:xfrm>
            <a:off x="6570890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6" name="Rectangle: Rounded Corners 1015">
            <a:extLst>
              <a:ext uri="{FF2B5EF4-FFF2-40B4-BE49-F238E27FC236}">
                <a16:creationId xmlns:a16="http://schemas.microsoft.com/office/drawing/2014/main" id="{63061C3C-792D-4422-9893-2A3836F708C8}"/>
              </a:ext>
            </a:extLst>
          </p:cNvPr>
          <p:cNvSpPr/>
          <p:nvPr/>
        </p:nvSpPr>
        <p:spPr>
          <a:xfrm>
            <a:off x="6570890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7" name="Rectangle: Rounded Corners 1016">
            <a:extLst>
              <a:ext uri="{FF2B5EF4-FFF2-40B4-BE49-F238E27FC236}">
                <a16:creationId xmlns:a16="http://schemas.microsoft.com/office/drawing/2014/main" id="{72914BA3-D2E2-4BC4-977E-84A2BA77FB42}"/>
              </a:ext>
            </a:extLst>
          </p:cNvPr>
          <p:cNvSpPr/>
          <p:nvPr/>
        </p:nvSpPr>
        <p:spPr>
          <a:xfrm>
            <a:off x="6570890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8" name="Rectangle 1017">
            <a:extLst>
              <a:ext uri="{FF2B5EF4-FFF2-40B4-BE49-F238E27FC236}">
                <a16:creationId xmlns:a16="http://schemas.microsoft.com/office/drawing/2014/main" id="{CF0F151D-A426-4513-98A8-012361ADE68E}"/>
              </a:ext>
            </a:extLst>
          </p:cNvPr>
          <p:cNvSpPr/>
          <p:nvPr/>
        </p:nvSpPr>
        <p:spPr bwMode="auto">
          <a:xfrm>
            <a:off x="7197814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019" name="Rounded Rectangle 1351">
            <a:extLst>
              <a:ext uri="{FF2B5EF4-FFF2-40B4-BE49-F238E27FC236}">
                <a16:creationId xmlns:a16="http://schemas.microsoft.com/office/drawing/2014/main" id="{E0C27C31-6DD8-419F-8E06-8F67D64EE386}"/>
              </a:ext>
            </a:extLst>
          </p:cNvPr>
          <p:cNvSpPr/>
          <p:nvPr/>
        </p:nvSpPr>
        <p:spPr>
          <a:xfrm>
            <a:off x="6791591" y="3905000"/>
            <a:ext cx="1272984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THURSDAY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30 MAR</a:t>
            </a:r>
          </a:p>
        </p:txBody>
      </p:sp>
      <p:pic>
        <p:nvPicPr>
          <p:cNvPr id="1020" name="Picture 4" descr="Cloudy day Icon - Download in Colored Outline Style">
            <a:extLst>
              <a:ext uri="{FF2B5EF4-FFF2-40B4-BE49-F238E27FC236}">
                <a16:creationId xmlns:a16="http://schemas.microsoft.com/office/drawing/2014/main" id="{B2D556E7-20CA-44F9-91C9-54BDB275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03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1" name="Rectangle 1020">
            <a:extLst>
              <a:ext uri="{FF2B5EF4-FFF2-40B4-BE49-F238E27FC236}">
                <a16:creationId xmlns:a16="http://schemas.microsoft.com/office/drawing/2014/main" id="{5A65AB11-242F-44E3-A7FF-ACE87AA054DF}"/>
              </a:ext>
            </a:extLst>
          </p:cNvPr>
          <p:cNvSpPr/>
          <p:nvPr/>
        </p:nvSpPr>
        <p:spPr bwMode="auto">
          <a:xfrm>
            <a:off x="7205403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1022" name="Rectangle 1021">
            <a:extLst>
              <a:ext uri="{FF2B5EF4-FFF2-40B4-BE49-F238E27FC236}">
                <a16:creationId xmlns:a16="http://schemas.microsoft.com/office/drawing/2014/main" id="{CFB3CE0C-F8FB-45BB-9DDE-EC1ACAB0A718}"/>
              </a:ext>
            </a:extLst>
          </p:cNvPr>
          <p:cNvSpPr/>
          <p:nvPr/>
        </p:nvSpPr>
        <p:spPr bwMode="auto">
          <a:xfrm>
            <a:off x="7203326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A2F19C58-D45F-4126-A573-8300ACCBA727}"/>
              </a:ext>
            </a:extLst>
          </p:cNvPr>
          <p:cNvSpPr/>
          <p:nvPr/>
        </p:nvSpPr>
        <p:spPr bwMode="auto">
          <a:xfrm>
            <a:off x="7201740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D9CD6980-69B8-45E2-A6C2-CA0A25615AE4}"/>
              </a:ext>
            </a:extLst>
          </p:cNvPr>
          <p:cNvSpPr/>
          <p:nvPr/>
        </p:nvSpPr>
        <p:spPr>
          <a:xfrm>
            <a:off x="7579459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3E251445-2905-43E2-BAD6-88E51580328C}"/>
              </a:ext>
            </a:extLst>
          </p:cNvPr>
          <p:cNvSpPr/>
          <p:nvPr/>
        </p:nvSpPr>
        <p:spPr>
          <a:xfrm>
            <a:off x="7715696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9AE04920-BF29-46C0-A06A-45FE4F37C0B8}"/>
              </a:ext>
            </a:extLst>
          </p:cNvPr>
          <p:cNvSpPr/>
          <p:nvPr/>
        </p:nvSpPr>
        <p:spPr>
          <a:xfrm>
            <a:off x="7854124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7B11C260-E0F5-49FC-9517-84D08CE77448}"/>
              </a:ext>
            </a:extLst>
          </p:cNvPr>
          <p:cNvSpPr/>
          <p:nvPr/>
        </p:nvSpPr>
        <p:spPr>
          <a:xfrm>
            <a:off x="7990217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475EE717-7D02-470F-91AC-D6C5B0B9A872}"/>
              </a:ext>
            </a:extLst>
          </p:cNvPr>
          <p:cNvSpPr/>
          <p:nvPr/>
        </p:nvSpPr>
        <p:spPr>
          <a:xfrm>
            <a:off x="8124474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D0704D71-2431-467F-9FF3-B4776C400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97" y="5913050"/>
            <a:ext cx="90716" cy="166313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7E5FF761-5CB2-4AE0-AABF-D0E8D878805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83921" y="5651744"/>
            <a:ext cx="180000" cy="171088"/>
          </a:xfrm>
          <a:prstGeom prst="rect">
            <a:avLst/>
          </a:prstGeom>
        </p:spPr>
      </p:pic>
      <p:pic>
        <p:nvPicPr>
          <p:cNvPr id="1055" name="Picture 14" descr="Viento png icono » PNG Image">
            <a:extLst>
              <a:ext uri="{FF2B5EF4-FFF2-40B4-BE49-F238E27FC236}">
                <a16:creationId xmlns:a16="http://schemas.microsoft.com/office/drawing/2014/main" id="{FCE5169E-181B-4E12-8447-F8990443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984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6" descr="Thermometer - Free icons">
            <a:extLst>
              <a:ext uri="{FF2B5EF4-FFF2-40B4-BE49-F238E27FC236}">
                <a16:creationId xmlns:a16="http://schemas.microsoft.com/office/drawing/2014/main" id="{983CB396-D34D-47AF-956A-8C94702AA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92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354EDABF-10E1-4F28-8435-EF366987D0E6}"/>
              </a:ext>
            </a:extLst>
          </p:cNvPr>
          <p:cNvSpPr txBox="1"/>
          <p:nvPr/>
        </p:nvSpPr>
        <p:spPr>
          <a:xfrm>
            <a:off x="6570890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0660D627-A98B-4E11-932E-3E87A2A6DECC}"/>
              </a:ext>
            </a:extLst>
          </p:cNvPr>
          <p:cNvSpPr txBox="1"/>
          <p:nvPr/>
        </p:nvSpPr>
        <p:spPr>
          <a:xfrm>
            <a:off x="6570890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A52C3E70-F7ED-4136-80F1-87A5C52D01BD}"/>
              </a:ext>
            </a:extLst>
          </p:cNvPr>
          <p:cNvSpPr txBox="1"/>
          <p:nvPr/>
        </p:nvSpPr>
        <p:spPr>
          <a:xfrm>
            <a:off x="6572006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97488D0F-B337-4560-B6CD-B848547C9149}"/>
              </a:ext>
            </a:extLst>
          </p:cNvPr>
          <p:cNvSpPr txBox="1"/>
          <p:nvPr/>
        </p:nvSpPr>
        <p:spPr>
          <a:xfrm>
            <a:off x="6570890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4812A416-A8DF-451D-97BE-4AD7732B4B87}"/>
              </a:ext>
            </a:extLst>
          </p:cNvPr>
          <p:cNvSpPr/>
          <p:nvPr/>
        </p:nvSpPr>
        <p:spPr>
          <a:xfrm>
            <a:off x="7579459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162CA2CD-CCE4-456A-81A6-D437C96BEB08}"/>
              </a:ext>
            </a:extLst>
          </p:cNvPr>
          <p:cNvSpPr/>
          <p:nvPr/>
        </p:nvSpPr>
        <p:spPr>
          <a:xfrm>
            <a:off x="7715696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BB270720-DDE1-4DFF-AB12-5501D5EBB99B}"/>
              </a:ext>
            </a:extLst>
          </p:cNvPr>
          <p:cNvSpPr/>
          <p:nvPr/>
        </p:nvSpPr>
        <p:spPr>
          <a:xfrm>
            <a:off x="7854124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581F1C27-B870-447D-9A50-E0E86F5F03C8}"/>
              </a:ext>
            </a:extLst>
          </p:cNvPr>
          <p:cNvSpPr/>
          <p:nvPr/>
        </p:nvSpPr>
        <p:spPr>
          <a:xfrm>
            <a:off x="7990217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C6343C60-F5BA-4C4D-AF76-2FF1A48CD236}"/>
              </a:ext>
            </a:extLst>
          </p:cNvPr>
          <p:cNvSpPr/>
          <p:nvPr/>
        </p:nvSpPr>
        <p:spPr>
          <a:xfrm>
            <a:off x="8124474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979556BC-4E5E-4AB9-9D8A-9E706A08B315}"/>
              </a:ext>
            </a:extLst>
          </p:cNvPr>
          <p:cNvSpPr/>
          <p:nvPr/>
        </p:nvSpPr>
        <p:spPr>
          <a:xfrm>
            <a:off x="7579459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2E4001AF-A9F2-49BF-8E21-91F9701B8F87}"/>
              </a:ext>
            </a:extLst>
          </p:cNvPr>
          <p:cNvSpPr/>
          <p:nvPr/>
        </p:nvSpPr>
        <p:spPr>
          <a:xfrm>
            <a:off x="7715696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8" name="Oval 1067">
            <a:extLst>
              <a:ext uri="{FF2B5EF4-FFF2-40B4-BE49-F238E27FC236}">
                <a16:creationId xmlns:a16="http://schemas.microsoft.com/office/drawing/2014/main" id="{12DBCD79-6E11-4738-931A-DD1C3429F70F}"/>
              </a:ext>
            </a:extLst>
          </p:cNvPr>
          <p:cNvSpPr/>
          <p:nvPr/>
        </p:nvSpPr>
        <p:spPr>
          <a:xfrm>
            <a:off x="7854124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BA0C301D-52AE-4F9F-B7B7-46DFBDC5F907}"/>
              </a:ext>
            </a:extLst>
          </p:cNvPr>
          <p:cNvSpPr/>
          <p:nvPr/>
        </p:nvSpPr>
        <p:spPr>
          <a:xfrm>
            <a:off x="7990217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735D6399-1F16-4EC1-90EF-99A82557FB7E}"/>
              </a:ext>
            </a:extLst>
          </p:cNvPr>
          <p:cNvSpPr/>
          <p:nvPr/>
        </p:nvSpPr>
        <p:spPr>
          <a:xfrm>
            <a:off x="8124474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36DB2701-7F55-4B68-A9D4-DAAEBDA759D6}"/>
              </a:ext>
            </a:extLst>
          </p:cNvPr>
          <p:cNvSpPr/>
          <p:nvPr/>
        </p:nvSpPr>
        <p:spPr>
          <a:xfrm>
            <a:off x="7579459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2" name="Oval 1071">
            <a:extLst>
              <a:ext uri="{FF2B5EF4-FFF2-40B4-BE49-F238E27FC236}">
                <a16:creationId xmlns:a16="http://schemas.microsoft.com/office/drawing/2014/main" id="{A87F8F74-1FD0-4D2E-815E-5F3136CD8714}"/>
              </a:ext>
            </a:extLst>
          </p:cNvPr>
          <p:cNvSpPr/>
          <p:nvPr/>
        </p:nvSpPr>
        <p:spPr>
          <a:xfrm>
            <a:off x="7715696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3" name="Oval 1072">
            <a:extLst>
              <a:ext uri="{FF2B5EF4-FFF2-40B4-BE49-F238E27FC236}">
                <a16:creationId xmlns:a16="http://schemas.microsoft.com/office/drawing/2014/main" id="{C6CCAABD-FF46-49FC-810E-175B38E6BBAF}"/>
              </a:ext>
            </a:extLst>
          </p:cNvPr>
          <p:cNvSpPr/>
          <p:nvPr/>
        </p:nvSpPr>
        <p:spPr>
          <a:xfrm>
            <a:off x="7854124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2B955522-CEE5-4CF3-AB01-936CC547331E}"/>
              </a:ext>
            </a:extLst>
          </p:cNvPr>
          <p:cNvSpPr/>
          <p:nvPr/>
        </p:nvSpPr>
        <p:spPr>
          <a:xfrm>
            <a:off x="7990217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EB911DE3-286A-488B-9E90-01801C8EB219}"/>
              </a:ext>
            </a:extLst>
          </p:cNvPr>
          <p:cNvSpPr/>
          <p:nvPr/>
        </p:nvSpPr>
        <p:spPr>
          <a:xfrm>
            <a:off x="8124474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6" name="Rectangle: Rounded Corners 1075">
            <a:extLst>
              <a:ext uri="{FF2B5EF4-FFF2-40B4-BE49-F238E27FC236}">
                <a16:creationId xmlns:a16="http://schemas.microsoft.com/office/drawing/2014/main" id="{C7B2B8D5-954D-4831-BFA6-D437876F6BAF}"/>
              </a:ext>
            </a:extLst>
          </p:cNvPr>
          <p:cNvSpPr/>
          <p:nvPr/>
        </p:nvSpPr>
        <p:spPr>
          <a:xfrm>
            <a:off x="8517741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7" name="Rectangle: Rounded Corners 1076">
            <a:extLst>
              <a:ext uri="{FF2B5EF4-FFF2-40B4-BE49-F238E27FC236}">
                <a16:creationId xmlns:a16="http://schemas.microsoft.com/office/drawing/2014/main" id="{C795B7FE-60D2-4354-9E03-41692A41A947}"/>
              </a:ext>
            </a:extLst>
          </p:cNvPr>
          <p:cNvSpPr/>
          <p:nvPr/>
        </p:nvSpPr>
        <p:spPr>
          <a:xfrm>
            <a:off x="8641083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8" name="Rectangle: Rounded Corners 1077">
            <a:extLst>
              <a:ext uri="{FF2B5EF4-FFF2-40B4-BE49-F238E27FC236}">
                <a16:creationId xmlns:a16="http://schemas.microsoft.com/office/drawing/2014/main" id="{2AE0D7ED-3EA3-4AC5-8F6E-1DAF48D24195}"/>
              </a:ext>
            </a:extLst>
          </p:cNvPr>
          <p:cNvSpPr/>
          <p:nvPr/>
        </p:nvSpPr>
        <p:spPr>
          <a:xfrm>
            <a:off x="8641083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9" name="Rectangle: Rounded Corners 1078">
            <a:extLst>
              <a:ext uri="{FF2B5EF4-FFF2-40B4-BE49-F238E27FC236}">
                <a16:creationId xmlns:a16="http://schemas.microsoft.com/office/drawing/2014/main" id="{8466E318-51DC-46AD-A599-7738F0B6A9F6}"/>
              </a:ext>
            </a:extLst>
          </p:cNvPr>
          <p:cNvSpPr/>
          <p:nvPr/>
        </p:nvSpPr>
        <p:spPr>
          <a:xfrm>
            <a:off x="8641083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80" name="Rectangle: Rounded Corners 1079">
            <a:extLst>
              <a:ext uri="{FF2B5EF4-FFF2-40B4-BE49-F238E27FC236}">
                <a16:creationId xmlns:a16="http://schemas.microsoft.com/office/drawing/2014/main" id="{C3F7CA39-52C2-4D0E-A92D-E3E43F3D75D7}"/>
              </a:ext>
            </a:extLst>
          </p:cNvPr>
          <p:cNvSpPr/>
          <p:nvPr/>
        </p:nvSpPr>
        <p:spPr>
          <a:xfrm>
            <a:off x="8641083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9B5A7051-F1F9-418E-9836-FCE012810690}"/>
              </a:ext>
            </a:extLst>
          </p:cNvPr>
          <p:cNvSpPr/>
          <p:nvPr/>
        </p:nvSpPr>
        <p:spPr bwMode="auto">
          <a:xfrm>
            <a:off x="9268007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082" name="Rounded Rectangle 1351">
            <a:extLst>
              <a:ext uri="{FF2B5EF4-FFF2-40B4-BE49-F238E27FC236}">
                <a16:creationId xmlns:a16="http://schemas.microsoft.com/office/drawing/2014/main" id="{24C7E4AB-F776-4AB8-80C1-38833C0AC3CC}"/>
              </a:ext>
            </a:extLst>
          </p:cNvPr>
          <p:cNvSpPr/>
          <p:nvPr/>
        </p:nvSpPr>
        <p:spPr>
          <a:xfrm>
            <a:off x="8949963" y="3905000"/>
            <a:ext cx="1096624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FRIDAY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31 MAR</a:t>
            </a:r>
          </a:p>
        </p:txBody>
      </p:sp>
      <p:pic>
        <p:nvPicPr>
          <p:cNvPr id="1083" name="Picture 4" descr="Cloudy day Icon - Download in Colored Outline Style">
            <a:extLst>
              <a:ext uri="{FF2B5EF4-FFF2-40B4-BE49-F238E27FC236}">
                <a16:creationId xmlns:a16="http://schemas.microsoft.com/office/drawing/2014/main" id="{B657FE35-E28A-44CD-8CAA-2019BA1D5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896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Rectangle 1083">
            <a:extLst>
              <a:ext uri="{FF2B5EF4-FFF2-40B4-BE49-F238E27FC236}">
                <a16:creationId xmlns:a16="http://schemas.microsoft.com/office/drawing/2014/main" id="{97C88A70-BB11-4846-99DE-2D4C7F16FE6E}"/>
              </a:ext>
            </a:extLst>
          </p:cNvPr>
          <p:cNvSpPr/>
          <p:nvPr/>
        </p:nvSpPr>
        <p:spPr bwMode="auto">
          <a:xfrm>
            <a:off x="9275596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F8D21F7-17C9-4EB3-879F-0A046D8DE53D}"/>
              </a:ext>
            </a:extLst>
          </p:cNvPr>
          <p:cNvSpPr/>
          <p:nvPr/>
        </p:nvSpPr>
        <p:spPr bwMode="auto">
          <a:xfrm>
            <a:off x="9273519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704DF155-2D61-4E65-8579-363F8284367F}"/>
              </a:ext>
            </a:extLst>
          </p:cNvPr>
          <p:cNvSpPr/>
          <p:nvPr/>
        </p:nvSpPr>
        <p:spPr bwMode="auto">
          <a:xfrm>
            <a:off x="9271933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05ABFA6D-EE81-4FBF-A532-FA7C4E3772BA}"/>
              </a:ext>
            </a:extLst>
          </p:cNvPr>
          <p:cNvSpPr/>
          <p:nvPr/>
        </p:nvSpPr>
        <p:spPr>
          <a:xfrm>
            <a:off x="9649652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6AED9525-FF0E-417A-8BC8-7F12AC597297}"/>
              </a:ext>
            </a:extLst>
          </p:cNvPr>
          <p:cNvSpPr/>
          <p:nvPr/>
        </p:nvSpPr>
        <p:spPr>
          <a:xfrm>
            <a:off x="9785889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89" name="Oval 1088">
            <a:extLst>
              <a:ext uri="{FF2B5EF4-FFF2-40B4-BE49-F238E27FC236}">
                <a16:creationId xmlns:a16="http://schemas.microsoft.com/office/drawing/2014/main" id="{4C62E2A3-0FFE-4266-B557-8C185099396B}"/>
              </a:ext>
            </a:extLst>
          </p:cNvPr>
          <p:cNvSpPr/>
          <p:nvPr/>
        </p:nvSpPr>
        <p:spPr>
          <a:xfrm>
            <a:off x="9924317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2C3BA960-C4EF-47BD-B385-ACB1BD2FBDE4}"/>
              </a:ext>
            </a:extLst>
          </p:cNvPr>
          <p:cNvSpPr/>
          <p:nvPr/>
        </p:nvSpPr>
        <p:spPr>
          <a:xfrm>
            <a:off x="10060410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C25E661F-A99E-486A-88C1-9CC95A95C6C3}"/>
              </a:ext>
            </a:extLst>
          </p:cNvPr>
          <p:cNvSpPr/>
          <p:nvPr/>
        </p:nvSpPr>
        <p:spPr>
          <a:xfrm>
            <a:off x="10194667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092" name="Picture 1091">
            <a:extLst>
              <a:ext uri="{FF2B5EF4-FFF2-40B4-BE49-F238E27FC236}">
                <a16:creationId xmlns:a16="http://schemas.microsoft.com/office/drawing/2014/main" id="{9E732365-1E49-42E2-A898-7934E011D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590" y="5913050"/>
            <a:ext cx="90716" cy="166313"/>
          </a:xfrm>
          <a:prstGeom prst="rect">
            <a:avLst/>
          </a:prstGeom>
        </p:spPr>
      </p:pic>
      <p:pic>
        <p:nvPicPr>
          <p:cNvPr id="1093" name="Picture 1092">
            <a:extLst>
              <a:ext uri="{FF2B5EF4-FFF2-40B4-BE49-F238E27FC236}">
                <a16:creationId xmlns:a16="http://schemas.microsoft.com/office/drawing/2014/main" id="{1C8711ED-51D1-4A0D-82B6-C57B255C3F1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54114" y="5651744"/>
            <a:ext cx="180000" cy="171088"/>
          </a:xfrm>
          <a:prstGeom prst="rect">
            <a:avLst/>
          </a:prstGeom>
        </p:spPr>
      </p:pic>
      <p:pic>
        <p:nvPicPr>
          <p:cNvPr id="1094" name="Picture 14" descr="Viento png icono » PNG Image">
            <a:extLst>
              <a:ext uri="{FF2B5EF4-FFF2-40B4-BE49-F238E27FC236}">
                <a16:creationId xmlns:a16="http://schemas.microsoft.com/office/drawing/2014/main" id="{766F0EC8-6ACB-4A60-9998-934AC4A0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77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16" descr="Thermometer - Free icons">
            <a:extLst>
              <a:ext uri="{FF2B5EF4-FFF2-40B4-BE49-F238E27FC236}">
                <a16:creationId xmlns:a16="http://schemas.microsoft.com/office/drawing/2014/main" id="{5DEC3EAB-0DE3-48BE-8209-CBA08CBFD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85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A85EFF52-D71C-427B-9F58-CE5B5E4F5C75}"/>
              </a:ext>
            </a:extLst>
          </p:cNvPr>
          <p:cNvSpPr txBox="1"/>
          <p:nvPr/>
        </p:nvSpPr>
        <p:spPr>
          <a:xfrm>
            <a:off x="8641083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1C1ABC4C-6381-44C2-B239-DDBA600BD41B}"/>
              </a:ext>
            </a:extLst>
          </p:cNvPr>
          <p:cNvSpPr txBox="1"/>
          <p:nvPr/>
        </p:nvSpPr>
        <p:spPr>
          <a:xfrm>
            <a:off x="8641083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D068E65B-2624-4437-9BAF-93D9EA2AE4AE}"/>
              </a:ext>
            </a:extLst>
          </p:cNvPr>
          <p:cNvSpPr txBox="1"/>
          <p:nvPr/>
        </p:nvSpPr>
        <p:spPr>
          <a:xfrm>
            <a:off x="8642199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86C91D56-5602-462C-820F-3843727019E0}"/>
              </a:ext>
            </a:extLst>
          </p:cNvPr>
          <p:cNvSpPr txBox="1"/>
          <p:nvPr/>
        </p:nvSpPr>
        <p:spPr>
          <a:xfrm>
            <a:off x="8641083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1100" name="Oval 1099">
            <a:extLst>
              <a:ext uri="{FF2B5EF4-FFF2-40B4-BE49-F238E27FC236}">
                <a16:creationId xmlns:a16="http://schemas.microsoft.com/office/drawing/2014/main" id="{BA61E50E-64E9-486F-8317-EE8296340F22}"/>
              </a:ext>
            </a:extLst>
          </p:cNvPr>
          <p:cNvSpPr/>
          <p:nvPr/>
        </p:nvSpPr>
        <p:spPr>
          <a:xfrm>
            <a:off x="9649652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1" name="Oval 1100">
            <a:extLst>
              <a:ext uri="{FF2B5EF4-FFF2-40B4-BE49-F238E27FC236}">
                <a16:creationId xmlns:a16="http://schemas.microsoft.com/office/drawing/2014/main" id="{B3913190-F3B9-43DE-94BD-6ADE6786FA1B}"/>
              </a:ext>
            </a:extLst>
          </p:cNvPr>
          <p:cNvSpPr/>
          <p:nvPr/>
        </p:nvSpPr>
        <p:spPr>
          <a:xfrm>
            <a:off x="9785889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2" name="Oval 1101">
            <a:extLst>
              <a:ext uri="{FF2B5EF4-FFF2-40B4-BE49-F238E27FC236}">
                <a16:creationId xmlns:a16="http://schemas.microsoft.com/office/drawing/2014/main" id="{FBBF3AB3-8ED9-4D88-A2A6-B0EA302601E3}"/>
              </a:ext>
            </a:extLst>
          </p:cNvPr>
          <p:cNvSpPr/>
          <p:nvPr/>
        </p:nvSpPr>
        <p:spPr>
          <a:xfrm>
            <a:off x="9924317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F146BCBB-D5C5-49EB-A92E-EAF56A857214}"/>
              </a:ext>
            </a:extLst>
          </p:cNvPr>
          <p:cNvSpPr/>
          <p:nvPr/>
        </p:nvSpPr>
        <p:spPr>
          <a:xfrm>
            <a:off x="10060410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BEB8A851-CB91-41DF-A6A3-1C88A847555E}"/>
              </a:ext>
            </a:extLst>
          </p:cNvPr>
          <p:cNvSpPr/>
          <p:nvPr/>
        </p:nvSpPr>
        <p:spPr>
          <a:xfrm>
            <a:off x="10194667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496FC68C-47A0-425C-B7F4-C2E88ADD057D}"/>
              </a:ext>
            </a:extLst>
          </p:cNvPr>
          <p:cNvSpPr/>
          <p:nvPr/>
        </p:nvSpPr>
        <p:spPr>
          <a:xfrm>
            <a:off x="9649652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BF331801-E6DA-44AD-8E32-75C49AEFE4E9}"/>
              </a:ext>
            </a:extLst>
          </p:cNvPr>
          <p:cNvSpPr/>
          <p:nvPr/>
        </p:nvSpPr>
        <p:spPr>
          <a:xfrm>
            <a:off x="9785889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7" name="Oval 1106">
            <a:extLst>
              <a:ext uri="{FF2B5EF4-FFF2-40B4-BE49-F238E27FC236}">
                <a16:creationId xmlns:a16="http://schemas.microsoft.com/office/drawing/2014/main" id="{8C205EED-B681-4311-87C6-79482D783E12}"/>
              </a:ext>
            </a:extLst>
          </p:cNvPr>
          <p:cNvSpPr/>
          <p:nvPr/>
        </p:nvSpPr>
        <p:spPr>
          <a:xfrm>
            <a:off x="9924317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8" name="Oval 1107">
            <a:extLst>
              <a:ext uri="{FF2B5EF4-FFF2-40B4-BE49-F238E27FC236}">
                <a16:creationId xmlns:a16="http://schemas.microsoft.com/office/drawing/2014/main" id="{472AAAC4-4DE1-4723-AF3E-EBDB15E4C0B1}"/>
              </a:ext>
            </a:extLst>
          </p:cNvPr>
          <p:cNvSpPr/>
          <p:nvPr/>
        </p:nvSpPr>
        <p:spPr>
          <a:xfrm>
            <a:off x="10060410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9" name="Oval 1108">
            <a:extLst>
              <a:ext uri="{FF2B5EF4-FFF2-40B4-BE49-F238E27FC236}">
                <a16:creationId xmlns:a16="http://schemas.microsoft.com/office/drawing/2014/main" id="{EA2E332F-31C2-4290-93A9-07B3DCF75CD2}"/>
              </a:ext>
            </a:extLst>
          </p:cNvPr>
          <p:cNvSpPr/>
          <p:nvPr/>
        </p:nvSpPr>
        <p:spPr>
          <a:xfrm>
            <a:off x="10194667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0713A54A-0A7C-4847-908B-24D33FB7EA3B}"/>
              </a:ext>
            </a:extLst>
          </p:cNvPr>
          <p:cNvSpPr/>
          <p:nvPr/>
        </p:nvSpPr>
        <p:spPr>
          <a:xfrm>
            <a:off x="9649652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1" name="Oval 1110">
            <a:extLst>
              <a:ext uri="{FF2B5EF4-FFF2-40B4-BE49-F238E27FC236}">
                <a16:creationId xmlns:a16="http://schemas.microsoft.com/office/drawing/2014/main" id="{1FB7DF69-DC86-4A78-BC5E-88B180BA2DCC}"/>
              </a:ext>
            </a:extLst>
          </p:cNvPr>
          <p:cNvSpPr/>
          <p:nvPr/>
        </p:nvSpPr>
        <p:spPr>
          <a:xfrm>
            <a:off x="9785889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14F78FB9-E8B9-4BAA-A71B-618D9E5EF85E}"/>
              </a:ext>
            </a:extLst>
          </p:cNvPr>
          <p:cNvSpPr/>
          <p:nvPr/>
        </p:nvSpPr>
        <p:spPr>
          <a:xfrm>
            <a:off x="9924317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CA92B770-D556-4117-9A30-EE649EDC7044}"/>
              </a:ext>
            </a:extLst>
          </p:cNvPr>
          <p:cNvSpPr/>
          <p:nvPr/>
        </p:nvSpPr>
        <p:spPr>
          <a:xfrm>
            <a:off x="10060410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28261316-53DA-4A63-B0B5-DA8703E42FEC}"/>
              </a:ext>
            </a:extLst>
          </p:cNvPr>
          <p:cNvSpPr/>
          <p:nvPr/>
        </p:nvSpPr>
        <p:spPr>
          <a:xfrm>
            <a:off x="10194667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5" name="Rectangle: Rounded Corners 1114">
            <a:extLst>
              <a:ext uri="{FF2B5EF4-FFF2-40B4-BE49-F238E27FC236}">
                <a16:creationId xmlns:a16="http://schemas.microsoft.com/office/drawing/2014/main" id="{F530B509-8625-4E75-BA08-75F17FF0D916}"/>
              </a:ext>
            </a:extLst>
          </p:cNvPr>
          <p:cNvSpPr/>
          <p:nvPr/>
        </p:nvSpPr>
        <p:spPr>
          <a:xfrm>
            <a:off x="363387" y="786709"/>
            <a:ext cx="10115418" cy="2521415"/>
          </a:xfrm>
          <a:prstGeom prst="roundRect">
            <a:avLst/>
          </a:prstGeom>
          <a:solidFill>
            <a:srgbClr val="646EB3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7" name="Rectangle: Rounded Corners 1116">
            <a:extLst>
              <a:ext uri="{FF2B5EF4-FFF2-40B4-BE49-F238E27FC236}">
                <a16:creationId xmlns:a16="http://schemas.microsoft.com/office/drawing/2014/main" id="{092985A6-1122-4F6F-9A43-7907CE6AF600}"/>
              </a:ext>
            </a:extLst>
          </p:cNvPr>
          <p:cNvSpPr/>
          <p:nvPr/>
        </p:nvSpPr>
        <p:spPr>
          <a:xfrm>
            <a:off x="708834" y="2919960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8" name="Rectangle: Rounded Corners 1117">
            <a:extLst>
              <a:ext uri="{FF2B5EF4-FFF2-40B4-BE49-F238E27FC236}">
                <a16:creationId xmlns:a16="http://schemas.microsoft.com/office/drawing/2014/main" id="{F448C2C1-5382-4B99-9A7B-C579EF085DE7}"/>
              </a:ext>
            </a:extLst>
          </p:cNvPr>
          <p:cNvSpPr/>
          <p:nvPr/>
        </p:nvSpPr>
        <p:spPr>
          <a:xfrm>
            <a:off x="708834" y="2662051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9" name="Rectangle: Rounded Corners 1118">
            <a:extLst>
              <a:ext uri="{FF2B5EF4-FFF2-40B4-BE49-F238E27FC236}">
                <a16:creationId xmlns:a16="http://schemas.microsoft.com/office/drawing/2014/main" id="{BAEC60BB-2429-4787-B62C-9CE730720D4E}"/>
              </a:ext>
            </a:extLst>
          </p:cNvPr>
          <p:cNvSpPr/>
          <p:nvPr/>
        </p:nvSpPr>
        <p:spPr>
          <a:xfrm>
            <a:off x="708834" y="2138655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0" name="Rectangle: Rounded Corners 1119">
            <a:extLst>
              <a:ext uri="{FF2B5EF4-FFF2-40B4-BE49-F238E27FC236}">
                <a16:creationId xmlns:a16="http://schemas.microsoft.com/office/drawing/2014/main" id="{2BAB386D-7EED-4B36-8C6A-957C70A8E0BB}"/>
              </a:ext>
            </a:extLst>
          </p:cNvPr>
          <p:cNvSpPr/>
          <p:nvPr/>
        </p:nvSpPr>
        <p:spPr>
          <a:xfrm>
            <a:off x="708834" y="241119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C43807B5-476B-495B-B143-F9FD2BFF59DD}"/>
              </a:ext>
            </a:extLst>
          </p:cNvPr>
          <p:cNvSpPr/>
          <p:nvPr/>
        </p:nvSpPr>
        <p:spPr bwMode="auto">
          <a:xfrm>
            <a:off x="1335758" y="2916022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122" name="Rounded Rectangle 1351">
            <a:extLst>
              <a:ext uri="{FF2B5EF4-FFF2-40B4-BE49-F238E27FC236}">
                <a16:creationId xmlns:a16="http://schemas.microsoft.com/office/drawing/2014/main" id="{D532C742-9A02-4691-920F-645C61CBD2CA}"/>
              </a:ext>
            </a:extLst>
          </p:cNvPr>
          <p:cNvSpPr/>
          <p:nvPr/>
        </p:nvSpPr>
        <p:spPr>
          <a:xfrm>
            <a:off x="473574" y="921417"/>
            <a:ext cx="9847106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TODAY: SUNDAY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26 MAR</a:t>
            </a:r>
          </a:p>
        </p:txBody>
      </p:sp>
      <p:pic>
        <p:nvPicPr>
          <p:cNvPr id="1123" name="Picture 4" descr="Cloudy day Icon - Download in Colored Outline Style">
            <a:extLst>
              <a:ext uri="{FF2B5EF4-FFF2-40B4-BE49-F238E27FC236}">
                <a16:creationId xmlns:a16="http://schemas.microsoft.com/office/drawing/2014/main" id="{4E3D8A72-8EEA-40D2-B2AF-23819870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47" y="1416313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Rectangle 1123">
            <a:extLst>
              <a:ext uri="{FF2B5EF4-FFF2-40B4-BE49-F238E27FC236}">
                <a16:creationId xmlns:a16="http://schemas.microsoft.com/office/drawing/2014/main" id="{8D651808-5873-45F4-A623-37F061083EC3}"/>
              </a:ext>
            </a:extLst>
          </p:cNvPr>
          <p:cNvSpPr/>
          <p:nvPr/>
        </p:nvSpPr>
        <p:spPr bwMode="auto">
          <a:xfrm>
            <a:off x="1343347" y="2662867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8005EC9D-D1ED-48DB-A251-664F1DCAA189}"/>
              </a:ext>
            </a:extLst>
          </p:cNvPr>
          <p:cNvSpPr/>
          <p:nvPr/>
        </p:nvSpPr>
        <p:spPr bwMode="auto">
          <a:xfrm>
            <a:off x="1341270" y="2413337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0834722D-04FE-4022-8AF6-05E459FA07AC}"/>
              </a:ext>
            </a:extLst>
          </p:cNvPr>
          <p:cNvSpPr/>
          <p:nvPr/>
        </p:nvSpPr>
        <p:spPr bwMode="auto">
          <a:xfrm>
            <a:off x="1339684" y="2137965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DC4C2886-AFAB-4258-A4C1-7F001A6B2632}"/>
              </a:ext>
            </a:extLst>
          </p:cNvPr>
          <p:cNvSpPr/>
          <p:nvPr/>
        </p:nvSpPr>
        <p:spPr>
          <a:xfrm>
            <a:off x="1717403" y="2180086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42F8C409-C29A-42B5-B7C1-F9177FBF4941}"/>
              </a:ext>
            </a:extLst>
          </p:cNvPr>
          <p:cNvSpPr/>
          <p:nvPr/>
        </p:nvSpPr>
        <p:spPr>
          <a:xfrm>
            <a:off x="1853640" y="2180710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EB1FFFE0-A721-4BB7-B6EE-E0C5A74A4CDA}"/>
              </a:ext>
            </a:extLst>
          </p:cNvPr>
          <p:cNvSpPr/>
          <p:nvPr/>
        </p:nvSpPr>
        <p:spPr>
          <a:xfrm>
            <a:off x="1992068" y="2180710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16226DDA-0FA5-4EAB-81BD-6D8452F7965E}"/>
              </a:ext>
            </a:extLst>
          </p:cNvPr>
          <p:cNvSpPr/>
          <p:nvPr/>
        </p:nvSpPr>
        <p:spPr>
          <a:xfrm>
            <a:off x="2128161" y="218071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3D8E1A7C-4E15-4FC0-82ED-19B8DEFB0EE6}"/>
              </a:ext>
            </a:extLst>
          </p:cNvPr>
          <p:cNvSpPr/>
          <p:nvPr/>
        </p:nvSpPr>
        <p:spPr>
          <a:xfrm>
            <a:off x="2262418" y="218071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132" name="Picture 1131">
            <a:extLst>
              <a:ext uri="{FF2B5EF4-FFF2-40B4-BE49-F238E27FC236}">
                <a16:creationId xmlns:a16="http://schemas.microsoft.com/office/drawing/2014/main" id="{83A83189-508F-48B1-BA46-68366E6FC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41" y="2929467"/>
            <a:ext cx="90716" cy="166313"/>
          </a:xfrm>
          <a:prstGeom prst="rect">
            <a:avLst/>
          </a:prstGeom>
        </p:spPr>
      </p:pic>
      <p:pic>
        <p:nvPicPr>
          <p:cNvPr id="1133" name="Picture 1132">
            <a:extLst>
              <a:ext uri="{FF2B5EF4-FFF2-40B4-BE49-F238E27FC236}">
                <a16:creationId xmlns:a16="http://schemas.microsoft.com/office/drawing/2014/main" id="{AEBEFE5F-C17A-4B4F-8B0B-0006AB4AA4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21865" y="2668161"/>
            <a:ext cx="180000" cy="171088"/>
          </a:xfrm>
          <a:prstGeom prst="rect">
            <a:avLst/>
          </a:prstGeom>
        </p:spPr>
      </p:pic>
      <p:pic>
        <p:nvPicPr>
          <p:cNvPr id="1134" name="Picture 14" descr="Viento png icono » PNG Image">
            <a:extLst>
              <a:ext uri="{FF2B5EF4-FFF2-40B4-BE49-F238E27FC236}">
                <a16:creationId xmlns:a16="http://schemas.microsoft.com/office/drawing/2014/main" id="{3951D116-493A-458C-BFB4-8E74ACA81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28" y="2413563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6" descr="Thermometer - Free icons">
            <a:extLst>
              <a:ext uri="{FF2B5EF4-FFF2-40B4-BE49-F238E27FC236}">
                <a16:creationId xmlns:a16="http://schemas.microsoft.com/office/drawing/2014/main" id="{2BC162FC-6D35-4483-A139-9B2878FB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36" y="2152530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" name="TextBox 1135">
            <a:extLst>
              <a:ext uri="{FF2B5EF4-FFF2-40B4-BE49-F238E27FC236}">
                <a16:creationId xmlns:a16="http://schemas.microsoft.com/office/drawing/2014/main" id="{F2901877-ED6D-4F3C-BB6D-1DEF8C9F63FF}"/>
              </a:ext>
            </a:extLst>
          </p:cNvPr>
          <p:cNvSpPr txBox="1"/>
          <p:nvPr/>
        </p:nvSpPr>
        <p:spPr>
          <a:xfrm>
            <a:off x="708834" y="2136313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B7E65AAE-E688-47FF-93BA-C4CC755074BB}"/>
              </a:ext>
            </a:extLst>
          </p:cNvPr>
          <p:cNvSpPr txBox="1"/>
          <p:nvPr/>
        </p:nvSpPr>
        <p:spPr>
          <a:xfrm>
            <a:off x="708834" y="2408119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872D3417-2358-4E84-835B-FB69AE0932DE}"/>
              </a:ext>
            </a:extLst>
          </p:cNvPr>
          <p:cNvSpPr txBox="1"/>
          <p:nvPr/>
        </p:nvSpPr>
        <p:spPr>
          <a:xfrm>
            <a:off x="709950" y="2659492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BF74ADD4-6BF7-4DE6-BDCB-AEA80309C74F}"/>
              </a:ext>
            </a:extLst>
          </p:cNvPr>
          <p:cNvSpPr txBox="1"/>
          <p:nvPr/>
        </p:nvSpPr>
        <p:spPr>
          <a:xfrm>
            <a:off x="708834" y="2916022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07A3750E-87F6-4187-8D56-267DEF863777}"/>
              </a:ext>
            </a:extLst>
          </p:cNvPr>
          <p:cNvSpPr/>
          <p:nvPr/>
        </p:nvSpPr>
        <p:spPr>
          <a:xfrm>
            <a:off x="1717403" y="2441356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096FEC93-A3F5-4143-A834-8F94531D4E76}"/>
              </a:ext>
            </a:extLst>
          </p:cNvPr>
          <p:cNvSpPr/>
          <p:nvPr/>
        </p:nvSpPr>
        <p:spPr>
          <a:xfrm>
            <a:off x="1853640" y="24419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142DBE68-BC8C-4B8E-91B1-177C68B44918}"/>
              </a:ext>
            </a:extLst>
          </p:cNvPr>
          <p:cNvSpPr/>
          <p:nvPr/>
        </p:nvSpPr>
        <p:spPr>
          <a:xfrm>
            <a:off x="1992068" y="24419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5858B9D5-2104-4258-BBE8-FAD035D1A0E0}"/>
              </a:ext>
            </a:extLst>
          </p:cNvPr>
          <p:cNvSpPr/>
          <p:nvPr/>
        </p:nvSpPr>
        <p:spPr>
          <a:xfrm>
            <a:off x="2128161" y="24419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D78B73BC-65D4-4DC6-BF52-4B7A9FBA28FA}"/>
              </a:ext>
            </a:extLst>
          </p:cNvPr>
          <p:cNvSpPr/>
          <p:nvPr/>
        </p:nvSpPr>
        <p:spPr>
          <a:xfrm>
            <a:off x="2262418" y="244198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1A86D77C-5767-4AF3-B243-80856423090B}"/>
              </a:ext>
            </a:extLst>
          </p:cNvPr>
          <p:cNvSpPr/>
          <p:nvPr/>
        </p:nvSpPr>
        <p:spPr>
          <a:xfrm>
            <a:off x="1717403" y="2702353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35F6D0B9-C6BD-4D65-96EF-365FA07C95D3}"/>
              </a:ext>
            </a:extLst>
          </p:cNvPr>
          <p:cNvSpPr/>
          <p:nvPr/>
        </p:nvSpPr>
        <p:spPr>
          <a:xfrm>
            <a:off x="1853640" y="27029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87C13791-D845-41D0-958E-E08A8F916505}"/>
              </a:ext>
            </a:extLst>
          </p:cNvPr>
          <p:cNvSpPr/>
          <p:nvPr/>
        </p:nvSpPr>
        <p:spPr>
          <a:xfrm>
            <a:off x="1992068" y="27029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3FBBA500-BBBC-4822-94C5-E577A4965A1F}"/>
              </a:ext>
            </a:extLst>
          </p:cNvPr>
          <p:cNvSpPr/>
          <p:nvPr/>
        </p:nvSpPr>
        <p:spPr>
          <a:xfrm>
            <a:off x="2128161" y="27029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CE9F4435-9B7C-47BC-B404-A0FEBA4E38DE}"/>
              </a:ext>
            </a:extLst>
          </p:cNvPr>
          <p:cNvSpPr/>
          <p:nvPr/>
        </p:nvSpPr>
        <p:spPr>
          <a:xfrm>
            <a:off x="2262418" y="27029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C16DB693-7ACE-4743-B5C6-DF34103B0292}"/>
              </a:ext>
            </a:extLst>
          </p:cNvPr>
          <p:cNvSpPr/>
          <p:nvPr/>
        </p:nvSpPr>
        <p:spPr>
          <a:xfrm>
            <a:off x="1717403" y="2958742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592C7D70-6F6E-4FBA-A63A-A44A72546779}"/>
              </a:ext>
            </a:extLst>
          </p:cNvPr>
          <p:cNvSpPr/>
          <p:nvPr/>
        </p:nvSpPr>
        <p:spPr>
          <a:xfrm>
            <a:off x="1853640" y="2959366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B75577B2-5291-4836-A3C3-4F3EB2656EC4}"/>
              </a:ext>
            </a:extLst>
          </p:cNvPr>
          <p:cNvSpPr/>
          <p:nvPr/>
        </p:nvSpPr>
        <p:spPr>
          <a:xfrm>
            <a:off x="1992068" y="2959366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20CAB590-42A6-43A3-A633-67A9D90D3E88}"/>
              </a:ext>
            </a:extLst>
          </p:cNvPr>
          <p:cNvSpPr/>
          <p:nvPr/>
        </p:nvSpPr>
        <p:spPr>
          <a:xfrm>
            <a:off x="2128161" y="2959366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350791C5-8FE8-4FA1-B487-D4F899047C19}"/>
              </a:ext>
            </a:extLst>
          </p:cNvPr>
          <p:cNvSpPr/>
          <p:nvPr/>
        </p:nvSpPr>
        <p:spPr>
          <a:xfrm>
            <a:off x="2262418" y="2959366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graphicFrame>
        <p:nvGraphicFramePr>
          <p:cNvPr id="1155" name="Chart 1154">
            <a:extLst>
              <a:ext uri="{FF2B5EF4-FFF2-40B4-BE49-F238E27FC236}">
                <a16:creationId xmlns:a16="http://schemas.microsoft.com/office/drawing/2014/main" id="{B5EB48F8-BD90-41E3-8E03-F80F28BD07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6448683"/>
              </p:ext>
            </p:extLst>
          </p:nvPr>
        </p:nvGraphicFramePr>
        <p:xfrm>
          <a:off x="2543549" y="1786295"/>
          <a:ext cx="7777131" cy="1083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158" name="Rectangle: Rounded Corners 1157">
            <a:extLst>
              <a:ext uri="{FF2B5EF4-FFF2-40B4-BE49-F238E27FC236}">
                <a16:creationId xmlns:a16="http://schemas.microsoft.com/office/drawing/2014/main" id="{EAADEF7E-0B12-461D-AF87-148E987EA452}"/>
              </a:ext>
            </a:extLst>
          </p:cNvPr>
          <p:cNvSpPr/>
          <p:nvPr/>
        </p:nvSpPr>
        <p:spPr>
          <a:xfrm>
            <a:off x="2655984" y="1717566"/>
            <a:ext cx="386519" cy="20431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TEMP</a:t>
            </a:r>
          </a:p>
        </p:txBody>
      </p: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8BE023DE-CEFC-4DBB-BACA-80ED101CB3A1}"/>
              </a:ext>
            </a:extLst>
          </p:cNvPr>
          <p:cNvCxnSpPr/>
          <p:nvPr/>
        </p:nvCxnSpPr>
        <p:spPr>
          <a:xfrm>
            <a:off x="2649342" y="1943230"/>
            <a:ext cx="393161" cy="0"/>
          </a:xfrm>
          <a:prstGeom prst="line">
            <a:avLst/>
          </a:prstGeom>
          <a:ln w="190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0" name="Rectangle: Rounded Corners 1159">
            <a:extLst>
              <a:ext uri="{FF2B5EF4-FFF2-40B4-BE49-F238E27FC236}">
                <a16:creationId xmlns:a16="http://schemas.microsoft.com/office/drawing/2014/main" id="{EFA147BF-7525-4E64-8FBF-471412885F77}"/>
              </a:ext>
            </a:extLst>
          </p:cNvPr>
          <p:cNvSpPr/>
          <p:nvPr/>
        </p:nvSpPr>
        <p:spPr>
          <a:xfrm>
            <a:off x="3208761" y="1717566"/>
            <a:ext cx="398283" cy="20431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WIND</a:t>
            </a:r>
          </a:p>
        </p:txBody>
      </p: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2768E01B-9C56-46A7-BF65-26D42B34CF9D}"/>
              </a:ext>
            </a:extLst>
          </p:cNvPr>
          <p:cNvCxnSpPr/>
          <p:nvPr/>
        </p:nvCxnSpPr>
        <p:spPr>
          <a:xfrm>
            <a:off x="3119049" y="1736616"/>
            <a:ext cx="0" cy="160873"/>
          </a:xfrm>
          <a:prstGeom prst="line">
            <a:avLst/>
          </a:prstGeom>
          <a:ln>
            <a:solidFill>
              <a:srgbClr val="48544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2" name="Rectangle: Rounded Corners 1161">
            <a:extLst>
              <a:ext uri="{FF2B5EF4-FFF2-40B4-BE49-F238E27FC236}">
                <a16:creationId xmlns:a16="http://schemas.microsoft.com/office/drawing/2014/main" id="{5BCED290-BCC5-4F35-88D7-20CE0959BDF2}"/>
              </a:ext>
            </a:extLst>
          </p:cNvPr>
          <p:cNvSpPr/>
          <p:nvPr/>
        </p:nvSpPr>
        <p:spPr>
          <a:xfrm>
            <a:off x="3872197" y="1717566"/>
            <a:ext cx="210964" cy="20431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UV</a:t>
            </a:r>
          </a:p>
        </p:txBody>
      </p: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7DEFFBC8-D738-48C1-804A-E38C8F5EAA2D}"/>
              </a:ext>
            </a:extLst>
          </p:cNvPr>
          <p:cNvCxnSpPr/>
          <p:nvPr/>
        </p:nvCxnSpPr>
        <p:spPr>
          <a:xfrm>
            <a:off x="3688826" y="1736616"/>
            <a:ext cx="0" cy="160873"/>
          </a:xfrm>
          <a:prstGeom prst="line">
            <a:avLst/>
          </a:prstGeom>
          <a:ln>
            <a:solidFill>
              <a:srgbClr val="48544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5" name="Rectangle: Rounded Corners 1164">
            <a:extLst>
              <a:ext uri="{FF2B5EF4-FFF2-40B4-BE49-F238E27FC236}">
                <a16:creationId xmlns:a16="http://schemas.microsoft.com/office/drawing/2014/main" id="{14370B19-FC81-44BF-80AE-0109C93FA27D}"/>
              </a:ext>
            </a:extLst>
          </p:cNvPr>
          <p:cNvSpPr/>
          <p:nvPr/>
        </p:nvSpPr>
        <p:spPr>
          <a:xfrm>
            <a:off x="4369348" y="1717566"/>
            <a:ext cx="352772" cy="20431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HUM</a:t>
            </a:r>
          </a:p>
        </p:txBody>
      </p:sp>
      <p:cxnSp>
        <p:nvCxnSpPr>
          <p:cNvPr id="1167" name="Straight Connector 1166">
            <a:extLst>
              <a:ext uri="{FF2B5EF4-FFF2-40B4-BE49-F238E27FC236}">
                <a16:creationId xmlns:a16="http://schemas.microsoft.com/office/drawing/2014/main" id="{E3EAC31B-701E-4BB2-B188-0895BED0A1E3}"/>
              </a:ext>
            </a:extLst>
          </p:cNvPr>
          <p:cNvCxnSpPr/>
          <p:nvPr/>
        </p:nvCxnSpPr>
        <p:spPr>
          <a:xfrm>
            <a:off x="4256880" y="1736616"/>
            <a:ext cx="0" cy="160873"/>
          </a:xfrm>
          <a:prstGeom prst="line">
            <a:avLst/>
          </a:prstGeom>
          <a:ln>
            <a:solidFill>
              <a:srgbClr val="48544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Rectangle 514">
            <a:extLst>
              <a:ext uri="{FF2B5EF4-FFF2-40B4-BE49-F238E27FC236}">
                <a16:creationId xmlns:a16="http://schemas.microsoft.com/office/drawing/2014/main" id="{A73F7373-9D37-4BF7-9F52-928170B4F86E}"/>
              </a:ext>
            </a:extLst>
          </p:cNvPr>
          <p:cNvSpPr/>
          <p:nvPr/>
        </p:nvSpPr>
        <p:spPr>
          <a:xfrm>
            <a:off x="0" y="0"/>
            <a:ext cx="10799761" cy="547895"/>
          </a:xfrm>
          <a:prstGeom prst="rect">
            <a:avLst/>
          </a:prstGeom>
          <a:solidFill>
            <a:srgbClr val="855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      WORLDWIDE WEATHER AT A GLANCE</a:t>
            </a:r>
          </a:p>
        </p:txBody>
      </p:sp>
      <p:sp>
        <p:nvSpPr>
          <p:cNvPr id="1168" name="Rounded Rectangle 1351">
            <a:extLst>
              <a:ext uri="{FF2B5EF4-FFF2-40B4-BE49-F238E27FC236}">
                <a16:creationId xmlns:a16="http://schemas.microsoft.com/office/drawing/2014/main" id="{589F5FD5-B891-4031-807F-DE4FE2A281D0}"/>
              </a:ext>
            </a:extLst>
          </p:cNvPr>
          <p:cNvSpPr/>
          <p:nvPr/>
        </p:nvSpPr>
        <p:spPr>
          <a:xfrm>
            <a:off x="363386" y="3391803"/>
            <a:ext cx="10115418" cy="346234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219419" bIns="0" rtlCol="0" anchor="ctr">
            <a:spAutoFit/>
          </a:bodyPr>
          <a:lstStyle/>
          <a:p>
            <a:pPr algn="ctr"/>
            <a:r>
              <a:rPr lang="en-AU" sz="1600" b="1" dirty="0">
                <a:solidFill>
                  <a:srgbClr val="353D37"/>
                </a:solidFill>
              </a:rPr>
              <a:t>5-day forecast</a:t>
            </a:r>
          </a:p>
        </p:txBody>
      </p:sp>
      <p:sp>
        <p:nvSpPr>
          <p:cNvPr id="1170" name="Rounded Rectangle 1351">
            <a:extLst>
              <a:ext uri="{FF2B5EF4-FFF2-40B4-BE49-F238E27FC236}">
                <a16:creationId xmlns:a16="http://schemas.microsoft.com/office/drawing/2014/main" id="{DBA88D46-EEE9-4939-9E7C-DD8CFEF89AA3}"/>
              </a:ext>
            </a:extLst>
          </p:cNvPr>
          <p:cNvSpPr/>
          <p:nvPr/>
        </p:nvSpPr>
        <p:spPr>
          <a:xfrm>
            <a:off x="5299720" y="159209"/>
            <a:ext cx="935269" cy="2596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LOCATION</a:t>
            </a:r>
          </a:p>
        </p:txBody>
      </p:sp>
      <p:pic>
        <p:nvPicPr>
          <p:cNvPr id="519" name="Picture 20" descr="World Globe Icon #161481 - Free Icons Library">
            <a:extLst>
              <a:ext uri="{FF2B5EF4-FFF2-40B4-BE49-F238E27FC236}">
                <a16:creationId xmlns:a16="http://schemas.microsoft.com/office/drawing/2014/main" id="{091391FC-12E8-4C57-A826-906BB520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09" y="18104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1" name="Rounded Rectangle 1351">
            <a:extLst>
              <a:ext uri="{FF2B5EF4-FFF2-40B4-BE49-F238E27FC236}">
                <a16:creationId xmlns:a16="http://schemas.microsoft.com/office/drawing/2014/main" id="{FE97F8A1-7E08-4872-9A6E-060CE38B0C71}"/>
              </a:ext>
            </a:extLst>
          </p:cNvPr>
          <p:cNvSpPr/>
          <p:nvPr/>
        </p:nvSpPr>
        <p:spPr>
          <a:xfrm>
            <a:off x="8669610" y="159209"/>
            <a:ext cx="1816787" cy="259675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  <a:sym typeface="Wingdings 3" panose="05040102010807070707" pitchFamily="18" charset="2"/>
              </a:rPr>
              <a:t>LOCAL TIME 11:19 PM</a:t>
            </a:r>
            <a:endParaRPr lang="en-AU" sz="1200" b="1" dirty="0">
              <a:solidFill>
                <a:srgbClr val="353D37"/>
              </a:solidFill>
            </a:endParaRPr>
          </a:p>
        </p:txBody>
      </p:sp>
      <p:sp>
        <p:nvSpPr>
          <p:cNvPr id="1172" name="Rounded Rectangle 1351">
            <a:extLst>
              <a:ext uri="{FF2B5EF4-FFF2-40B4-BE49-F238E27FC236}">
                <a16:creationId xmlns:a16="http://schemas.microsoft.com/office/drawing/2014/main" id="{5937B88C-B20E-4B19-810B-A4197AC4AC98}"/>
              </a:ext>
            </a:extLst>
          </p:cNvPr>
          <p:cNvSpPr/>
          <p:nvPr/>
        </p:nvSpPr>
        <p:spPr>
          <a:xfrm>
            <a:off x="6179003" y="167770"/>
            <a:ext cx="2416708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0" bIns="0" rtlCol="0" anchor="ctr">
            <a:spAutoFit/>
          </a:bodyPr>
          <a:lstStyle/>
          <a:p>
            <a:pPr algn="r"/>
            <a:endParaRPr lang="en-AU" sz="1200" b="1" dirty="0">
              <a:solidFill>
                <a:srgbClr val="353D37"/>
              </a:solidFill>
            </a:endParaRPr>
          </a:p>
        </p:txBody>
      </p:sp>
      <p:sp>
        <p:nvSpPr>
          <p:cNvPr id="1173" name="Rounded Rectangle 1351">
            <a:extLst>
              <a:ext uri="{FF2B5EF4-FFF2-40B4-BE49-F238E27FC236}">
                <a16:creationId xmlns:a16="http://schemas.microsoft.com/office/drawing/2014/main" id="{26947A68-AA50-4787-9966-75C63DCB615A}"/>
              </a:ext>
            </a:extLst>
          </p:cNvPr>
          <p:cNvSpPr/>
          <p:nvPr/>
        </p:nvSpPr>
        <p:spPr>
          <a:xfrm>
            <a:off x="6224375" y="169048"/>
            <a:ext cx="2416708" cy="2596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>
                    <a:lumMod val="50000"/>
                  </a:schemeClr>
                </a:solidFill>
              </a:rPr>
              <a:t>TYPE OR SELECT </a:t>
            </a:r>
            <a:r>
              <a:rPr lang="en-AU" sz="1200" b="1" dirty="0">
                <a:solidFill>
                  <a:srgbClr val="353D37"/>
                </a:solidFill>
                <a:sym typeface="Wingdings 3" panose="05040102010807070707" pitchFamily="18" charset="2"/>
              </a:rPr>
              <a:t></a:t>
            </a:r>
            <a:endParaRPr lang="en-AU" sz="1200" b="1" dirty="0">
              <a:solidFill>
                <a:srgbClr val="353D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7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Rectangle 515">
            <a:extLst>
              <a:ext uri="{FF2B5EF4-FFF2-40B4-BE49-F238E27FC236}">
                <a16:creationId xmlns:a16="http://schemas.microsoft.com/office/drawing/2014/main" id="{DE857924-281A-4F87-89C6-9F5EDC794AD1}"/>
              </a:ext>
            </a:extLst>
          </p:cNvPr>
          <p:cNvSpPr/>
          <p:nvPr/>
        </p:nvSpPr>
        <p:spPr>
          <a:xfrm>
            <a:off x="0" y="0"/>
            <a:ext cx="4143375" cy="6480175"/>
          </a:xfrm>
          <a:prstGeom prst="rect">
            <a:avLst/>
          </a:prstGeom>
          <a:solidFill>
            <a:srgbClr val="51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5" name="Rectangle: Rounded Corners 1044">
            <a:extLst>
              <a:ext uri="{FF2B5EF4-FFF2-40B4-BE49-F238E27FC236}">
                <a16:creationId xmlns:a16="http://schemas.microsoft.com/office/drawing/2014/main" id="{B07CEB9E-0C3B-4A30-8027-CF45D05FEFF5}"/>
              </a:ext>
            </a:extLst>
          </p:cNvPr>
          <p:cNvSpPr/>
          <p:nvPr/>
        </p:nvSpPr>
        <p:spPr>
          <a:xfrm>
            <a:off x="363386" y="3833384"/>
            <a:ext cx="33132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5" name="Rectangle: Rounded Corners 774">
            <a:extLst>
              <a:ext uri="{FF2B5EF4-FFF2-40B4-BE49-F238E27FC236}">
                <a16:creationId xmlns:a16="http://schemas.microsoft.com/office/drawing/2014/main" id="{2B89864C-2A03-453C-9C38-EDB58434C3D3}"/>
              </a:ext>
            </a:extLst>
          </p:cNvPr>
          <p:cNvSpPr/>
          <p:nvPr/>
        </p:nvSpPr>
        <p:spPr>
          <a:xfrm>
            <a:off x="1238148" y="5919636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4" name="Rectangle: Rounded Corners 773">
            <a:extLst>
              <a:ext uri="{FF2B5EF4-FFF2-40B4-BE49-F238E27FC236}">
                <a16:creationId xmlns:a16="http://schemas.microsoft.com/office/drawing/2014/main" id="{E41850A7-4587-488B-A44C-9245C5515D7C}"/>
              </a:ext>
            </a:extLst>
          </p:cNvPr>
          <p:cNvSpPr/>
          <p:nvPr/>
        </p:nvSpPr>
        <p:spPr>
          <a:xfrm>
            <a:off x="1238148" y="566172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6" name="Rectangle: Rounded Corners 775">
            <a:extLst>
              <a:ext uri="{FF2B5EF4-FFF2-40B4-BE49-F238E27FC236}">
                <a16:creationId xmlns:a16="http://schemas.microsoft.com/office/drawing/2014/main" id="{C1A1D1AC-86DE-4FD1-BC0A-5D4D04DBC364}"/>
              </a:ext>
            </a:extLst>
          </p:cNvPr>
          <p:cNvSpPr/>
          <p:nvPr/>
        </p:nvSpPr>
        <p:spPr>
          <a:xfrm>
            <a:off x="1238148" y="5138331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88355EC8-D193-4EF7-97CA-1F358B6B512E}"/>
              </a:ext>
            </a:extLst>
          </p:cNvPr>
          <p:cNvSpPr/>
          <p:nvPr/>
        </p:nvSpPr>
        <p:spPr>
          <a:xfrm>
            <a:off x="1238148" y="5410870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980C6C8-C8C4-40F7-9359-02277F5C2D0F}"/>
              </a:ext>
            </a:extLst>
          </p:cNvPr>
          <p:cNvSpPr/>
          <p:nvPr/>
        </p:nvSpPr>
        <p:spPr bwMode="auto">
          <a:xfrm>
            <a:off x="1865072" y="5915698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67" name="Rounded Rectangle 1351">
            <a:extLst>
              <a:ext uri="{FF2B5EF4-FFF2-40B4-BE49-F238E27FC236}">
                <a16:creationId xmlns:a16="http://schemas.microsoft.com/office/drawing/2014/main" id="{6F094A6D-0EAB-45E6-B3A1-BF88BA230D0C}"/>
              </a:ext>
            </a:extLst>
          </p:cNvPr>
          <p:cNvSpPr/>
          <p:nvPr/>
        </p:nvSpPr>
        <p:spPr>
          <a:xfrm>
            <a:off x="1137977" y="3905000"/>
            <a:ext cx="1907679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MONDAY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27 MAR</a:t>
            </a:r>
          </a:p>
        </p:txBody>
      </p:sp>
      <p:pic>
        <p:nvPicPr>
          <p:cNvPr id="169" name="Picture 4" descr="Cloudy day Icon - Download in Colored Outline Style">
            <a:extLst>
              <a:ext uri="{FF2B5EF4-FFF2-40B4-BE49-F238E27FC236}">
                <a16:creationId xmlns:a16="http://schemas.microsoft.com/office/drawing/2014/main" id="{93390DD4-8226-489C-9B8E-EF2F1969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97" y="4485795"/>
            <a:ext cx="576000" cy="57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4" name="Rectangle 453">
            <a:extLst>
              <a:ext uri="{FF2B5EF4-FFF2-40B4-BE49-F238E27FC236}">
                <a16:creationId xmlns:a16="http://schemas.microsoft.com/office/drawing/2014/main" id="{7BFAA179-7CCE-4679-AF07-3C22132FBE7C}"/>
              </a:ext>
            </a:extLst>
          </p:cNvPr>
          <p:cNvSpPr/>
          <p:nvPr/>
        </p:nvSpPr>
        <p:spPr bwMode="auto">
          <a:xfrm>
            <a:off x="1872661" y="5662543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43DCE265-45DD-4B9C-BD17-6F6EDC14DD39}"/>
              </a:ext>
            </a:extLst>
          </p:cNvPr>
          <p:cNvSpPr/>
          <p:nvPr/>
        </p:nvSpPr>
        <p:spPr>
          <a:xfrm>
            <a:off x="-4413622" y="1505621"/>
            <a:ext cx="45719" cy="46598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98556643-F445-4EB0-A97B-8F379D71739E}"/>
              </a:ext>
            </a:extLst>
          </p:cNvPr>
          <p:cNvSpPr/>
          <p:nvPr/>
        </p:nvSpPr>
        <p:spPr bwMode="auto">
          <a:xfrm>
            <a:off x="1870584" y="5413013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BB8D89DC-E2A2-4290-AD7F-2C22D58179F1}"/>
              </a:ext>
            </a:extLst>
          </p:cNvPr>
          <p:cNvSpPr/>
          <p:nvPr/>
        </p:nvSpPr>
        <p:spPr bwMode="auto">
          <a:xfrm>
            <a:off x="1868998" y="5137641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3B199A34-754D-4B6B-92BF-904E9AD5526A}"/>
              </a:ext>
            </a:extLst>
          </p:cNvPr>
          <p:cNvSpPr/>
          <p:nvPr/>
        </p:nvSpPr>
        <p:spPr>
          <a:xfrm>
            <a:off x="2246717" y="5179762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512B863B-137E-4741-A4CB-CA211C7CCB30}"/>
              </a:ext>
            </a:extLst>
          </p:cNvPr>
          <p:cNvSpPr/>
          <p:nvPr/>
        </p:nvSpPr>
        <p:spPr>
          <a:xfrm>
            <a:off x="2382954" y="5180386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034D8543-5969-46CB-B6F4-0C780C572966}"/>
              </a:ext>
            </a:extLst>
          </p:cNvPr>
          <p:cNvSpPr/>
          <p:nvPr/>
        </p:nvSpPr>
        <p:spPr>
          <a:xfrm>
            <a:off x="2521382" y="5180386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22C0AD33-E585-469A-B856-E1AD13C10836}"/>
              </a:ext>
            </a:extLst>
          </p:cNvPr>
          <p:cNvSpPr/>
          <p:nvPr/>
        </p:nvSpPr>
        <p:spPr>
          <a:xfrm>
            <a:off x="2657475" y="5180386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3192C79A-B73C-4026-8C5B-C66369A7FE00}"/>
              </a:ext>
            </a:extLst>
          </p:cNvPr>
          <p:cNvSpPr/>
          <p:nvPr/>
        </p:nvSpPr>
        <p:spPr>
          <a:xfrm>
            <a:off x="2791732" y="5180386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99BF24D0-43F9-4063-A6C4-B77BDE85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55" y="5929143"/>
            <a:ext cx="90716" cy="166313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901F8384-4889-48B5-AA2C-DA16B8960BE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51179" y="5667837"/>
            <a:ext cx="180000" cy="171088"/>
          </a:xfrm>
          <a:prstGeom prst="rect">
            <a:avLst/>
          </a:prstGeom>
        </p:spPr>
      </p:pic>
      <p:pic>
        <p:nvPicPr>
          <p:cNvPr id="1042" name="Picture 14" descr="Viento png icono » PNG Image">
            <a:extLst>
              <a:ext uri="{FF2B5EF4-FFF2-40B4-BE49-F238E27FC236}">
                <a16:creationId xmlns:a16="http://schemas.microsoft.com/office/drawing/2014/main" id="{F7BFA2F4-75FE-4AED-9875-8D4D686C9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42" y="5413239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6" descr="Thermometer - Free icons">
            <a:extLst>
              <a:ext uri="{FF2B5EF4-FFF2-40B4-BE49-F238E27FC236}">
                <a16:creationId xmlns:a16="http://schemas.microsoft.com/office/drawing/2014/main" id="{83258D0E-5D0D-410F-9AFE-B89A9487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650" y="5152206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FD7A57DD-C1AE-4975-8FC7-66AA4B18DFA7}"/>
              </a:ext>
            </a:extLst>
          </p:cNvPr>
          <p:cNvSpPr txBox="1"/>
          <p:nvPr/>
        </p:nvSpPr>
        <p:spPr>
          <a:xfrm>
            <a:off x="1238148" y="5135989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0C3FF5AC-E626-473D-A17A-BC6A7168FD60}"/>
              </a:ext>
            </a:extLst>
          </p:cNvPr>
          <p:cNvSpPr txBox="1"/>
          <p:nvPr/>
        </p:nvSpPr>
        <p:spPr>
          <a:xfrm>
            <a:off x="1238148" y="5407795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E2CB3DC4-B473-4B9E-9C9C-6E2390DD75D1}"/>
              </a:ext>
            </a:extLst>
          </p:cNvPr>
          <p:cNvSpPr txBox="1"/>
          <p:nvPr/>
        </p:nvSpPr>
        <p:spPr>
          <a:xfrm>
            <a:off x="1239264" y="5659168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F4DEA186-4896-48A2-999F-89C89245088B}"/>
              </a:ext>
            </a:extLst>
          </p:cNvPr>
          <p:cNvSpPr txBox="1"/>
          <p:nvPr/>
        </p:nvSpPr>
        <p:spPr>
          <a:xfrm>
            <a:off x="1238148" y="5915698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8D2EED26-E1A5-4DC7-80EA-CFFA691DB913}"/>
              </a:ext>
            </a:extLst>
          </p:cNvPr>
          <p:cNvSpPr/>
          <p:nvPr/>
        </p:nvSpPr>
        <p:spPr>
          <a:xfrm>
            <a:off x="2246717" y="5441032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5D4401AA-8D3B-4E43-BB66-E476B3DA1246}"/>
              </a:ext>
            </a:extLst>
          </p:cNvPr>
          <p:cNvSpPr/>
          <p:nvPr/>
        </p:nvSpPr>
        <p:spPr>
          <a:xfrm>
            <a:off x="2382954" y="5441656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F380AAE6-2924-41C6-96AB-4E577C0FE9EC}"/>
              </a:ext>
            </a:extLst>
          </p:cNvPr>
          <p:cNvSpPr/>
          <p:nvPr/>
        </p:nvSpPr>
        <p:spPr>
          <a:xfrm>
            <a:off x="2521382" y="5441656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46A5606B-244A-40EA-AC48-A83AF2AD57E6}"/>
              </a:ext>
            </a:extLst>
          </p:cNvPr>
          <p:cNvSpPr/>
          <p:nvPr/>
        </p:nvSpPr>
        <p:spPr>
          <a:xfrm>
            <a:off x="2657475" y="5441656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86ADE626-D988-442A-AA73-EF52A52BBFB0}"/>
              </a:ext>
            </a:extLst>
          </p:cNvPr>
          <p:cNvSpPr/>
          <p:nvPr/>
        </p:nvSpPr>
        <p:spPr>
          <a:xfrm>
            <a:off x="2791732" y="5441656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241451D0-C2AE-497C-8398-8CACF91B68B8}"/>
              </a:ext>
            </a:extLst>
          </p:cNvPr>
          <p:cNvSpPr/>
          <p:nvPr/>
        </p:nvSpPr>
        <p:spPr>
          <a:xfrm>
            <a:off x="2246717" y="5702029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B8F582E8-59B9-4A51-A29B-16BF4DDF8EE4}"/>
              </a:ext>
            </a:extLst>
          </p:cNvPr>
          <p:cNvSpPr/>
          <p:nvPr/>
        </p:nvSpPr>
        <p:spPr>
          <a:xfrm>
            <a:off x="2382954" y="570265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68EAE2BC-074E-4F0C-A25F-68CBFFD735D8}"/>
              </a:ext>
            </a:extLst>
          </p:cNvPr>
          <p:cNvSpPr/>
          <p:nvPr/>
        </p:nvSpPr>
        <p:spPr>
          <a:xfrm>
            <a:off x="2521382" y="570265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1A7CB443-9ABE-4008-9A2D-3C94455E55C7}"/>
              </a:ext>
            </a:extLst>
          </p:cNvPr>
          <p:cNvSpPr/>
          <p:nvPr/>
        </p:nvSpPr>
        <p:spPr>
          <a:xfrm>
            <a:off x="2657475" y="570265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BE909AEE-635E-4562-A160-B93FD8BE341C}"/>
              </a:ext>
            </a:extLst>
          </p:cNvPr>
          <p:cNvSpPr/>
          <p:nvPr/>
        </p:nvSpPr>
        <p:spPr>
          <a:xfrm>
            <a:off x="2791732" y="570265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462B2C81-8D62-41F5-8C78-2485C7F54A61}"/>
              </a:ext>
            </a:extLst>
          </p:cNvPr>
          <p:cNvSpPr/>
          <p:nvPr/>
        </p:nvSpPr>
        <p:spPr>
          <a:xfrm>
            <a:off x="2246717" y="5958418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D6A2DE03-7E41-4486-B288-D010BC2EDCF8}"/>
              </a:ext>
            </a:extLst>
          </p:cNvPr>
          <p:cNvSpPr/>
          <p:nvPr/>
        </p:nvSpPr>
        <p:spPr>
          <a:xfrm>
            <a:off x="2382954" y="5959042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84E43B03-FEEA-480A-AAC9-BDF647FFFE20}"/>
              </a:ext>
            </a:extLst>
          </p:cNvPr>
          <p:cNvSpPr/>
          <p:nvPr/>
        </p:nvSpPr>
        <p:spPr>
          <a:xfrm>
            <a:off x="2521382" y="5959042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746CDF54-870A-46A2-A883-87D7EEC77209}"/>
              </a:ext>
            </a:extLst>
          </p:cNvPr>
          <p:cNvSpPr/>
          <p:nvPr/>
        </p:nvSpPr>
        <p:spPr>
          <a:xfrm>
            <a:off x="2657475" y="5959042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416635BB-EAA0-4339-8A99-2C4675E56B37}"/>
              </a:ext>
            </a:extLst>
          </p:cNvPr>
          <p:cNvSpPr/>
          <p:nvPr/>
        </p:nvSpPr>
        <p:spPr>
          <a:xfrm>
            <a:off x="2791732" y="5959042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5" name="Rectangle: Rounded Corners 1114">
            <a:extLst>
              <a:ext uri="{FF2B5EF4-FFF2-40B4-BE49-F238E27FC236}">
                <a16:creationId xmlns:a16="http://schemas.microsoft.com/office/drawing/2014/main" id="{F530B509-8625-4E75-BA08-75F17FF0D916}"/>
              </a:ext>
            </a:extLst>
          </p:cNvPr>
          <p:cNvSpPr/>
          <p:nvPr/>
        </p:nvSpPr>
        <p:spPr>
          <a:xfrm>
            <a:off x="363386" y="1289165"/>
            <a:ext cx="3508599" cy="2018959"/>
          </a:xfrm>
          <a:prstGeom prst="roundRect">
            <a:avLst/>
          </a:prstGeom>
          <a:solidFill>
            <a:srgbClr val="646EB3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7" name="Rectangle: Rounded Corners 1116">
            <a:extLst>
              <a:ext uri="{FF2B5EF4-FFF2-40B4-BE49-F238E27FC236}">
                <a16:creationId xmlns:a16="http://schemas.microsoft.com/office/drawing/2014/main" id="{092985A6-1122-4F6F-9A43-7907CE6AF600}"/>
              </a:ext>
            </a:extLst>
          </p:cNvPr>
          <p:cNvSpPr/>
          <p:nvPr/>
        </p:nvSpPr>
        <p:spPr>
          <a:xfrm>
            <a:off x="1222966" y="3034260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8" name="Rectangle: Rounded Corners 1117">
            <a:extLst>
              <a:ext uri="{FF2B5EF4-FFF2-40B4-BE49-F238E27FC236}">
                <a16:creationId xmlns:a16="http://schemas.microsoft.com/office/drawing/2014/main" id="{F448C2C1-5382-4B99-9A7B-C579EF085DE7}"/>
              </a:ext>
            </a:extLst>
          </p:cNvPr>
          <p:cNvSpPr/>
          <p:nvPr/>
        </p:nvSpPr>
        <p:spPr>
          <a:xfrm>
            <a:off x="1222966" y="2776351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9" name="Rectangle: Rounded Corners 1118">
            <a:extLst>
              <a:ext uri="{FF2B5EF4-FFF2-40B4-BE49-F238E27FC236}">
                <a16:creationId xmlns:a16="http://schemas.microsoft.com/office/drawing/2014/main" id="{BAEC60BB-2429-4787-B62C-9CE730720D4E}"/>
              </a:ext>
            </a:extLst>
          </p:cNvPr>
          <p:cNvSpPr/>
          <p:nvPr/>
        </p:nvSpPr>
        <p:spPr>
          <a:xfrm>
            <a:off x="1222966" y="2252955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0" name="Rectangle: Rounded Corners 1119">
            <a:extLst>
              <a:ext uri="{FF2B5EF4-FFF2-40B4-BE49-F238E27FC236}">
                <a16:creationId xmlns:a16="http://schemas.microsoft.com/office/drawing/2014/main" id="{2BAB386D-7EED-4B36-8C6A-957C70A8E0BB}"/>
              </a:ext>
            </a:extLst>
          </p:cNvPr>
          <p:cNvSpPr/>
          <p:nvPr/>
        </p:nvSpPr>
        <p:spPr>
          <a:xfrm>
            <a:off x="1222966" y="252549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C43807B5-476B-495B-B143-F9FD2BFF59DD}"/>
              </a:ext>
            </a:extLst>
          </p:cNvPr>
          <p:cNvSpPr/>
          <p:nvPr/>
        </p:nvSpPr>
        <p:spPr bwMode="auto">
          <a:xfrm>
            <a:off x="1849890" y="3030322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122" name="Rounded Rectangle 1351">
            <a:extLst>
              <a:ext uri="{FF2B5EF4-FFF2-40B4-BE49-F238E27FC236}">
                <a16:creationId xmlns:a16="http://schemas.microsoft.com/office/drawing/2014/main" id="{D532C742-9A02-4691-920F-645C61CBD2CA}"/>
              </a:ext>
            </a:extLst>
          </p:cNvPr>
          <p:cNvSpPr/>
          <p:nvPr/>
        </p:nvSpPr>
        <p:spPr>
          <a:xfrm>
            <a:off x="619124" y="1336029"/>
            <a:ext cx="3057525" cy="259675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TODAY: SUNDAY 26 MAR</a:t>
            </a:r>
          </a:p>
        </p:txBody>
      </p:sp>
      <p:pic>
        <p:nvPicPr>
          <p:cNvPr id="1123" name="Picture 4" descr="Cloudy day Icon - Download in Colored Outline Style">
            <a:extLst>
              <a:ext uri="{FF2B5EF4-FFF2-40B4-BE49-F238E27FC236}">
                <a16:creationId xmlns:a16="http://schemas.microsoft.com/office/drawing/2014/main" id="{4E3D8A72-8EEA-40D2-B2AF-23819870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64" y="1635158"/>
            <a:ext cx="576000" cy="57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Rectangle 1123">
            <a:extLst>
              <a:ext uri="{FF2B5EF4-FFF2-40B4-BE49-F238E27FC236}">
                <a16:creationId xmlns:a16="http://schemas.microsoft.com/office/drawing/2014/main" id="{8D651808-5873-45F4-A623-37F061083EC3}"/>
              </a:ext>
            </a:extLst>
          </p:cNvPr>
          <p:cNvSpPr/>
          <p:nvPr/>
        </p:nvSpPr>
        <p:spPr bwMode="auto">
          <a:xfrm>
            <a:off x="1857479" y="2777167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8005EC9D-D1ED-48DB-A251-664F1DCAA189}"/>
              </a:ext>
            </a:extLst>
          </p:cNvPr>
          <p:cNvSpPr/>
          <p:nvPr/>
        </p:nvSpPr>
        <p:spPr bwMode="auto">
          <a:xfrm>
            <a:off x="1855402" y="2527637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0834722D-04FE-4022-8AF6-05E459FA07AC}"/>
              </a:ext>
            </a:extLst>
          </p:cNvPr>
          <p:cNvSpPr/>
          <p:nvPr/>
        </p:nvSpPr>
        <p:spPr bwMode="auto">
          <a:xfrm>
            <a:off x="1853816" y="2252265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DC4C2886-AFAB-4258-A4C1-7F001A6B2632}"/>
              </a:ext>
            </a:extLst>
          </p:cNvPr>
          <p:cNvSpPr/>
          <p:nvPr/>
        </p:nvSpPr>
        <p:spPr>
          <a:xfrm>
            <a:off x="2231535" y="2294386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42F8C409-C29A-42B5-B7C1-F9177FBF4941}"/>
              </a:ext>
            </a:extLst>
          </p:cNvPr>
          <p:cNvSpPr/>
          <p:nvPr/>
        </p:nvSpPr>
        <p:spPr>
          <a:xfrm>
            <a:off x="2367772" y="2295010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EB1FFFE0-A721-4BB7-B6EE-E0C5A74A4CDA}"/>
              </a:ext>
            </a:extLst>
          </p:cNvPr>
          <p:cNvSpPr/>
          <p:nvPr/>
        </p:nvSpPr>
        <p:spPr>
          <a:xfrm>
            <a:off x="2506200" y="2295010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16226DDA-0FA5-4EAB-81BD-6D8452F7965E}"/>
              </a:ext>
            </a:extLst>
          </p:cNvPr>
          <p:cNvSpPr/>
          <p:nvPr/>
        </p:nvSpPr>
        <p:spPr>
          <a:xfrm>
            <a:off x="2642293" y="229501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3D8E1A7C-4E15-4FC0-82ED-19B8DEFB0EE6}"/>
              </a:ext>
            </a:extLst>
          </p:cNvPr>
          <p:cNvSpPr/>
          <p:nvPr/>
        </p:nvSpPr>
        <p:spPr>
          <a:xfrm>
            <a:off x="2776550" y="229501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132" name="Picture 1131">
            <a:extLst>
              <a:ext uri="{FF2B5EF4-FFF2-40B4-BE49-F238E27FC236}">
                <a16:creationId xmlns:a16="http://schemas.microsoft.com/office/drawing/2014/main" id="{83A83189-508F-48B1-BA46-68366E6FC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73" y="3043767"/>
            <a:ext cx="90716" cy="166313"/>
          </a:xfrm>
          <a:prstGeom prst="rect">
            <a:avLst/>
          </a:prstGeom>
        </p:spPr>
      </p:pic>
      <p:pic>
        <p:nvPicPr>
          <p:cNvPr id="1133" name="Picture 1132">
            <a:extLst>
              <a:ext uri="{FF2B5EF4-FFF2-40B4-BE49-F238E27FC236}">
                <a16:creationId xmlns:a16="http://schemas.microsoft.com/office/drawing/2014/main" id="{AEBEFE5F-C17A-4B4F-8B0B-0006AB4AA4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35997" y="2782461"/>
            <a:ext cx="180000" cy="171088"/>
          </a:xfrm>
          <a:prstGeom prst="rect">
            <a:avLst/>
          </a:prstGeom>
        </p:spPr>
      </p:pic>
      <p:pic>
        <p:nvPicPr>
          <p:cNvPr id="1134" name="Picture 14" descr="Viento png icono » PNG Image">
            <a:extLst>
              <a:ext uri="{FF2B5EF4-FFF2-40B4-BE49-F238E27FC236}">
                <a16:creationId xmlns:a16="http://schemas.microsoft.com/office/drawing/2014/main" id="{3951D116-493A-458C-BFB4-8E74ACA81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60" y="2527863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6" descr="Thermometer - Free icons">
            <a:extLst>
              <a:ext uri="{FF2B5EF4-FFF2-40B4-BE49-F238E27FC236}">
                <a16:creationId xmlns:a16="http://schemas.microsoft.com/office/drawing/2014/main" id="{2BC162FC-6D35-4483-A139-9B2878FB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68" y="2266830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" name="TextBox 1135">
            <a:extLst>
              <a:ext uri="{FF2B5EF4-FFF2-40B4-BE49-F238E27FC236}">
                <a16:creationId xmlns:a16="http://schemas.microsoft.com/office/drawing/2014/main" id="{F2901877-ED6D-4F3C-BB6D-1DEF8C9F63FF}"/>
              </a:ext>
            </a:extLst>
          </p:cNvPr>
          <p:cNvSpPr txBox="1"/>
          <p:nvPr/>
        </p:nvSpPr>
        <p:spPr>
          <a:xfrm>
            <a:off x="1222966" y="2250613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B7E65AAE-E688-47FF-93BA-C4CC755074BB}"/>
              </a:ext>
            </a:extLst>
          </p:cNvPr>
          <p:cNvSpPr txBox="1"/>
          <p:nvPr/>
        </p:nvSpPr>
        <p:spPr>
          <a:xfrm>
            <a:off x="1222966" y="2522419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872D3417-2358-4E84-835B-FB69AE0932DE}"/>
              </a:ext>
            </a:extLst>
          </p:cNvPr>
          <p:cNvSpPr txBox="1"/>
          <p:nvPr/>
        </p:nvSpPr>
        <p:spPr>
          <a:xfrm>
            <a:off x="1224082" y="2773792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BF74ADD4-6BF7-4DE6-BDCB-AEA80309C74F}"/>
              </a:ext>
            </a:extLst>
          </p:cNvPr>
          <p:cNvSpPr txBox="1"/>
          <p:nvPr/>
        </p:nvSpPr>
        <p:spPr>
          <a:xfrm>
            <a:off x="1222966" y="3030322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07A3750E-87F6-4187-8D56-267DEF863777}"/>
              </a:ext>
            </a:extLst>
          </p:cNvPr>
          <p:cNvSpPr/>
          <p:nvPr/>
        </p:nvSpPr>
        <p:spPr>
          <a:xfrm>
            <a:off x="2231535" y="2555656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096FEC93-A3F5-4143-A834-8F94531D4E76}"/>
              </a:ext>
            </a:extLst>
          </p:cNvPr>
          <p:cNvSpPr/>
          <p:nvPr/>
        </p:nvSpPr>
        <p:spPr>
          <a:xfrm>
            <a:off x="2367772" y="25562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142DBE68-BC8C-4B8E-91B1-177C68B44918}"/>
              </a:ext>
            </a:extLst>
          </p:cNvPr>
          <p:cNvSpPr/>
          <p:nvPr/>
        </p:nvSpPr>
        <p:spPr>
          <a:xfrm>
            <a:off x="2506200" y="25562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5858B9D5-2104-4258-BBE8-FAD035D1A0E0}"/>
              </a:ext>
            </a:extLst>
          </p:cNvPr>
          <p:cNvSpPr/>
          <p:nvPr/>
        </p:nvSpPr>
        <p:spPr>
          <a:xfrm>
            <a:off x="2642293" y="25562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D78B73BC-65D4-4DC6-BF52-4B7A9FBA28FA}"/>
              </a:ext>
            </a:extLst>
          </p:cNvPr>
          <p:cNvSpPr/>
          <p:nvPr/>
        </p:nvSpPr>
        <p:spPr>
          <a:xfrm>
            <a:off x="2776550" y="255628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1A86D77C-5767-4AF3-B243-80856423090B}"/>
              </a:ext>
            </a:extLst>
          </p:cNvPr>
          <p:cNvSpPr/>
          <p:nvPr/>
        </p:nvSpPr>
        <p:spPr>
          <a:xfrm>
            <a:off x="2231535" y="2816653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35F6D0B9-C6BD-4D65-96EF-365FA07C95D3}"/>
              </a:ext>
            </a:extLst>
          </p:cNvPr>
          <p:cNvSpPr/>
          <p:nvPr/>
        </p:nvSpPr>
        <p:spPr>
          <a:xfrm>
            <a:off x="2367772" y="28172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87C13791-D845-41D0-958E-E08A8F916505}"/>
              </a:ext>
            </a:extLst>
          </p:cNvPr>
          <p:cNvSpPr/>
          <p:nvPr/>
        </p:nvSpPr>
        <p:spPr>
          <a:xfrm>
            <a:off x="2506200" y="28172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3FBBA500-BBBC-4822-94C5-E577A4965A1F}"/>
              </a:ext>
            </a:extLst>
          </p:cNvPr>
          <p:cNvSpPr/>
          <p:nvPr/>
        </p:nvSpPr>
        <p:spPr>
          <a:xfrm>
            <a:off x="2642293" y="28172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CE9F4435-9B7C-47BC-B404-A0FEBA4E38DE}"/>
              </a:ext>
            </a:extLst>
          </p:cNvPr>
          <p:cNvSpPr/>
          <p:nvPr/>
        </p:nvSpPr>
        <p:spPr>
          <a:xfrm>
            <a:off x="2776550" y="28172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C16DB693-7ACE-4743-B5C6-DF34103B0292}"/>
              </a:ext>
            </a:extLst>
          </p:cNvPr>
          <p:cNvSpPr/>
          <p:nvPr/>
        </p:nvSpPr>
        <p:spPr>
          <a:xfrm>
            <a:off x="2231535" y="3073042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592C7D70-6F6E-4FBA-A63A-A44A72546779}"/>
              </a:ext>
            </a:extLst>
          </p:cNvPr>
          <p:cNvSpPr/>
          <p:nvPr/>
        </p:nvSpPr>
        <p:spPr>
          <a:xfrm>
            <a:off x="2367772" y="3073666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B75577B2-5291-4836-A3C3-4F3EB2656EC4}"/>
              </a:ext>
            </a:extLst>
          </p:cNvPr>
          <p:cNvSpPr/>
          <p:nvPr/>
        </p:nvSpPr>
        <p:spPr>
          <a:xfrm>
            <a:off x="2506200" y="3073666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20CAB590-42A6-43A3-A633-67A9D90D3E88}"/>
              </a:ext>
            </a:extLst>
          </p:cNvPr>
          <p:cNvSpPr/>
          <p:nvPr/>
        </p:nvSpPr>
        <p:spPr>
          <a:xfrm>
            <a:off x="2642293" y="3073666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350791C5-8FE8-4FA1-B487-D4F899047C19}"/>
              </a:ext>
            </a:extLst>
          </p:cNvPr>
          <p:cNvSpPr/>
          <p:nvPr/>
        </p:nvSpPr>
        <p:spPr>
          <a:xfrm>
            <a:off x="2776550" y="3073666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A73F7373-9D37-4BF7-9F52-928170B4F86E}"/>
              </a:ext>
            </a:extLst>
          </p:cNvPr>
          <p:cNvSpPr/>
          <p:nvPr/>
        </p:nvSpPr>
        <p:spPr>
          <a:xfrm>
            <a:off x="0" y="0"/>
            <a:ext cx="4143375" cy="1168757"/>
          </a:xfrm>
          <a:prstGeom prst="rect">
            <a:avLst/>
          </a:prstGeom>
          <a:solidFill>
            <a:srgbClr val="855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AU" dirty="0"/>
              <a:t>      WORLDWIDE WEATHER AT A GLANCE</a:t>
            </a:r>
          </a:p>
        </p:txBody>
      </p:sp>
      <p:sp>
        <p:nvSpPr>
          <p:cNvPr id="1168" name="Rounded Rectangle 1351">
            <a:extLst>
              <a:ext uri="{FF2B5EF4-FFF2-40B4-BE49-F238E27FC236}">
                <a16:creationId xmlns:a16="http://schemas.microsoft.com/office/drawing/2014/main" id="{589F5FD5-B891-4031-807F-DE4FE2A281D0}"/>
              </a:ext>
            </a:extLst>
          </p:cNvPr>
          <p:cNvSpPr/>
          <p:nvPr/>
        </p:nvSpPr>
        <p:spPr>
          <a:xfrm>
            <a:off x="295277" y="3391803"/>
            <a:ext cx="3657598" cy="346234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219419" bIns="0" rtlCol="0" anchor="ctr">
            <a:spAutoFit/>
          </a:bodyPr>
          <a:lstStyle/>
          <a:p>
            <a:pPr algn="ctr"/>
            <a:r>
              <a:rPr lang="en-AU" sz="1600" b="1" dirty="0">
                <a:solidFill>
                  <a:srgbClr val="353D37"/>
                </a:solidFill>
              </a:rPr>
              <a:t>5-day forecast</a:t>
            </a:r>
          </a:p>
        </p:txBody>
      </p:sp>
      <p:sp>
        <p:nvSpPr>
          <p:cNvPr id="1169" name="Rounded Rectangle 1351">
            <a:extLst>
              <a:ext uri="{FF2B5EF4-FFF2-40B4-BE49-F238E27FC236}">
                <a16:creationId xmlns:a16="http://schemas.microsoft.com/office/drawing/2014/main" id="{B4F0DDC9-C7C7-4497-AB65-B260B39EB4E8}"/>
              </a:ext>
            </a:extLst>
          </p:cNvPr>
          <p:cNvSpPr/>
          <p:nvPr/>
        </p:nvSpPr>
        <p:spPr>
          <a:xfrm>
            <a:off x="628651" y="512490"/>
            <a:ext cx="3057524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0" bIns="0" rtlCol="0" anchor="ctr">
            <a:spAutoFit/>
          </a:bodyPr>
          <a:lstStyle/>
          <a:p>
            <a:pPr algn="r"/>
            <a:endParaRPr lang="en-AU" sz="1200" b="1" dirty="0">
              <a:solidFill>
                <a:srgbClr val="353D37"/>
              </a:solidFill>
            </a:endParaRPr>
          </a:p>
        </p:txBody>
      </p:sp>
      <p:sp>
        <p:nvSpPr>
          <p:cNvPr id="1170" name="Rounded Rectangle 1351">
            <a:extLst>
              <a:ext uri="{FF2B5EF4-FFF2-40B4-BE49-F238E27FC236}">
                <a16:creationId xmlns:a16="http://schemas.microsoft.com/office/drawing/2014/main" id="{DBA88D46-EEE9-4939-9E7C-DD8CFEF89AA3}"/>
              </a:ext>
            </a:extLst>
          </p:cNvPr>
          <p:cNvSpPr/>
          <p:nvPr/>
        </p:nvSpPr>
        <p:spPr>
          <a:xfrm>
            <a:off x="628650" y="512490"/>
            <a:ext cx="3057524" cy="2596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>
                    <a:lumMod val="50000"/>
                  </a:schemeClr>
                </a:solidFill>
              </a:rPr>
              <a:t>TYPE OR SELECT </a:t>
            </a:r>
            <a:r>
              <a:rPr lang="en-AU" sz="1200" b="1" dirty="0">
                <a:solidFill>
                  <a:srgbClr val="353D37"/>
                </a:solidFill>
                <a:sym typeface="Wingdings 3" panose="05040102010807070707" pitchFamily="18" charset="2"/>
              </a:rPr>
              <a:t></a:t>
            </a:r>
            <a:endParaRPr lang="en-AU" sz="1200" b="1" dirty="0">
              <a:solidFill>
                <a:srgbClr val="353D37"/>
              </a:solidFill>
            </a:endParaRPr>
          </a:p>
        </p:txBody>
      </p:sp>
      <p:pic>
        <p:nvPicPr>
          <p:cNvPr id="519" name="Picture 20" descr="World Globe Icon #161481 - Free Icons Library">
            <a:extLst>
              <a:ext uri="{FF2B5EF4-FFF2-40B4-BE49-F238E27FC236}">
                <a16:creationId xmlns:a16="http://schemas.microsoft.com/office/drawing/2014/main" id="{091391FC-12E8-4C57-A826-906BB520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50" y="540375"/>
            <a:ext cx="248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1" name="Rounded Rectangle 1351">
            <a:extLst>
              <a:ext uri="{FF2B5EF4-FFF2-40B4-BE49-F238E27FC236}">
                <a16:creationId xmlns:a16="http://schemas.microsoft.com/office/drawing/2014/main" id="{FE97F8A1-7E08-4872-9A6E-060CE38B0C71}"/>
              </a:ext>
            </a:extLst>
          </p:cNvPr>
          <p:cNvSpPr/>
          <p:nvPr/>
        </p:nvSpPr>
        <p:spPr>
          <a:xfrm>
            <a:off x="619125" y="804354"/>
            <a:ext cx="3057524" cy="259675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  <a:sym typeface="Wingdings 3" panose="05040102010807070707" pitchFamily="18" charset="2"/>
              </a:rPr>
              <a:t>LOCAL TIME 11:19 PM</a:t>
            </a:r>
            <a:endParaRPr lang="en-AU" sz="1200" b="1" dirty="0">
              <a:solidFill>
                <a:srgbClr val="353D37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3699176-79F2-4D86-8E18-32C2E48983D6}"/>
              </a:ext>
            </a:extLst>
          </p:cNvPr>
          <p:cNvCxnSpPr>
            <a:cxnSpLocks/>
          </p:cNvCxnSpPr>
          <p:nvPr/>
        </p:nvCxnSpPr>
        <p:spPr>
          <a:xfrm>
            <a:off x="3867275" y="3833384"/>
            <a:ext cx="0" cy="2646791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19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184</Words>
  <Application>Microsoft Office PowerPoint</Application>
  <PresentationFormat>Custom</PresentationFormat>
  <Paragraphs>109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Wong</dc:creator>
  <cp:lastModifiedBy>Leo Wong</cp:lastModifiedBy>
  <cp:revision>3</cp:revision>
  <dcterms:created xsi:type="dcterms:W3CDTF">2022-03-26T08:47:07Z</dcterms:created>
  <dcterms:modified xsi:type="dcterms:W3CDTF">2022-03-26T12:37:10Z</dcterms:modified>
</cp:coreProperties>
</file>