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E022-44DC-4B6F-BE6A-6ACB0FC3A2FB}" type="datetimeFigureOut">
              <a:rPr lang="pt-BR" smtClean="0"/>
              <a:t>9/5/2014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079F-1923-482F-BCC5-32D768A6C21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143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Symbol" pitchFamily="18" charset="2"/>
              <a:buChar char="¨"/>
            </a:pPr>
            <a:endParaRPr 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81000" y="358775"/>
            <a:ext cx="4895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Font typeface="Symbol" pitchFamily="18" charset="2"/>
              <a:buNone/>
            </a:pPr>
            <a:r>
              <a:rPr lang="pt-BR" sz="3200" b="1"/>
              <a:t>Exercício (Função e vetor)</a:t>
            </a:r>
            <a:endParaRPr lang="pt-BR" sz="3200" b="1" baseline="3000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06400" y="1066800"/>
            <a:ext cx="8396288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pt-BR" sz="2800" i="1"/>
              <a:t>Faça uma função que recebe por parâmetro o raio de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uma esfera e calcula o seu volume (v = 4/3</a:t>
            </a:r>
            <a:r>
              <a:rPr lang="pt-BR" sz="2800" i="1">
                <a:sym typeface="Symbol" pitchFamily="18" charset="2"/>
              </a:rPr>
              <a:t></a:t>
            </a:r>
            <a:r>
              <a:rPr lang="pt-BR" sz="2800" i="1"/>
              <a:t>Pi</a:t>
            </a:r>
            <a:r>
              <a:rPr lang="pt-BR" sz="2800" i="1">
                <a:sym typeface="Symbol" pitchFamily="18" charset="2"/>
              </a:rPr>
              <a:t></a:t>
            </a:r>
            <a:r>
              <a:rPr lang="pt-BR" sz="2800" i="1"/>
              <a:t> R</a:t>
            </a:r>
            <a:r>
              <a:rPr lang="pt-BR" sz="2800" i="1" baseline="30000"/>
              <a:t>3</a:t>
            </a:r>
            <a:r>
              <a:rPr lang="pt-BR" sz="2800" i="1"/>
              <a:t>). 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2. Faça uma função que verifique se um valor é perfeito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ou não. Um valor é dito perfeito quando ele é igual a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soma dos seus divisores excetuando ele próprio.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(Ex: 6 é perfeito, 6 = 1 + 2 + 3, que são seus divisores).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A função deve retornar um valor booleano. </a:t>
            </a:r>
          </a:p>
        </p:txBody>
      </p:sp>
      <p:graphicFrame>
        <p:nvGraphicFramePr>
          <p:cNvPr id="4098" name="Object 204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143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Symbol" pitchFamily="18" charset="2"/>
              <a:buChar char="¨"/>
            </a:pPr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81000" y="358775"/>
            <a:ext cx="1811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Font typeface="Symbol" pitchFamily="18" charset="2"/>
              <a:buNone/>
            </a:pPr>
            <a:r>
              <a:rPr lang="pt-BR" sz="3200" b="1"/>
              <a:t>Exercício</a:t>
            </a:r>
            <a:endParaRPr lang="pt-BR" sz="3200" b="1" baseline="3000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8600" y="1125538"/>
            <a:ext cx="866616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pt-BR" sz="2800" i="1"/>
              <a:t>3. Faça uma função que recebe, por parâmetro, 2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vetores de 10 elementos inteiros e que calcule e retorne,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também por parâmetro, o vetor união dos dois primeiros. 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4. Faça uma função que recebe um vetor X de 30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elementos inteiros, por parâmetro, e retorna, também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por parâmetro, dois vetores A e B. O vetor A deve conter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os elementos pares de X e o vetor B, os elementos ímpares. </a:t>
            </a:r>
          </a:p>
        </p:txBody>
      </p:sp>
      <p:graphicFrame>
        <p:nvGraphicFramePr>
          <p:cNvPr id="5122" name="Object 204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0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143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Symbol" pitchFamily="18" charset="2"/>
              <a:buChar char="¨"/>
            </a:pPr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81000" y="358775"/>
            <a:ext cx="1811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Font typeface="Symbol" pitchFamily="18" charset="2"/>
              <a:buNone/>
            </a:pPr>
            <a:r>
              <a:rPr lang="pt-BR" sz="3200" b="1"/>
              <a:t>Exercício</a:t>
            </a:r>
            <a:endParaRPr lang="pt-BR" sz="3200" b="1" baseline="3000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28600" y="1125538"/>
            <a:ext cx="8799513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pt-BR" sz="2800" i="1"/>
              <a:t>5. Faça uma função que recebe um vetor X(15) de inteiros ,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por parâmetro, e retorna a quantidade de valores pares em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X. 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6. Faça uma função que recebe, por parâmetro, uma matriz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A(5,5) e retorna a soma dos seus elementos. 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7. Faça uma função que recebe, por parâmetro, uma matriz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A(6,6) e retorna a soma dos elementos da sua diagonal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principal e da sua diagonal secundária. 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4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143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Symbol" pitchFamily="18" charset="2"/>
              <a:buChar char="¨"/>
            </a:pPr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1000" y="358775"/>
            <a:ext cx="1811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Font typeface="Symbol" pitchFamily="18" charset="2"/>
              <a:buNone/>
            </a:pPr>
            <a:r>
              <a:rPr lang="pt-BR" sz="3200" b="1"/>
              <a:t>Exercício</a:t>
            </a:r>
            <a:endParaRPr lang="pt-BR" sz="3200" b="1" baseline="300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65346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pt-BR" sz="2800" i="1"/>
              <a:t>8. Faça uma função que recebe, por parâmetro, uma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matriz A(7,6) e retorna a soma dos elementos da linha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5 e da coluna 3. 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9. Faça um procedimento que receba, por parâmetro,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duas matrizes A[4][6] e B[6][4] e retorna uma matriz C,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também por parâmetro, que seja o produto matricial de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A por B.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8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143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Symbol" pitchFamily="18" charset="2"/>
              <a:buChar char="¨"/>
            </a:pPr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81000" y="358775"/>
            <a:ext cx="1811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  <a:buFont typeface="Symbol" pitchFamily="18" charset="2"/>
              <a:buNone/>
            </a:pPr>
            <a:r>
              <a:rPr lang="pt-BR" sz="3200" b="1"/>
              <a:t>Exercício</a:t>
            </a:r>
            <a:endParaRPr lang="pt-BR" sz="3200" b="1" baseline="3000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725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pt-BR" sz="2800" i="1"/>
              <a:t>10) Escreva um programa que contenha uma função que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compare e retorne verdadeiro, caso uma seja anagrama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da outra, e falso, caso contrario.</a:t>
            </a:r>
          </a:p>
          <a:p>
            <a:pPr marL="457200" indent="-457200">
              <a:lnSpc>
                <a:spcPct val="120000"/>
              </a:lnSpc>
            </a:pPr>
            <a:endParaRPr lang="pt-BR" sz="2800" i="1"/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11) Escreva um programa que contenha uma função que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retorne a primeira posição de uma substring dentro de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Uma string. Caso a substring não seja encontrada, a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Função deve retornar zero. </a:t>
            </a:r>
          </a:p>
          <a:p>
            <a:pPr marL="457200" indent="-457200">
              <a:lnSpc>
                <a:spcPct val="120000"/>
              </a:lnSpc>
            </a:pPr>
            <a:r>
              <a:rPr lang="pt-BR" sz="2800" i="1"/>
              <a:t>Obs.: Essa função corresponde a função pré-definida pos.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2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Apresentação na tela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Tema do Office</vt:lpstr>
      <vt:lpstr>Microsoft Equation 3.0</vt:lpstr>
      <vt:lpstr>Slide 1</vt:lpstr>
      <vt:lpstr>Slide 2</vt:lpstr>
      <vt:lpstr>Slide 3</vt:lpstr>
      <vt:lpstr>Slide 4</vt:lpstr>
      <vt:lpstr>Slide 5</vt:lpstr>
    </vt:vector>
  </TitlesOfParts>
  <Company>FMRP/USP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Laboratório de Ensino e Desenvolvimento - IBM</dc:creator>
  <cp:lastModifiedBy>Laboratório de Ensino e Desenvolvimento - IBM</cp:lastModifiedBy>
  <cp:revision>1</cp:revision>
  <dcterms:created xsi:type="dcterms:W3CDTF">2014-05-09T11:29:18Z</dcterms:created>
  <dcterms:modified xsi:type="dcterms:W3CDTF">2014-05-09T11:29:53Z</dcterms:modified>
</cp:coreProperties>
</file>