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2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ADF67-F9A1-B79A-3A07-84CD014F3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B07614-4D21-5117-4E2F-CEB2274C9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E0A703-9248-FE93-269D-69C0CD72B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365B-2564-49E6-AD55-D1C25FC54172}" type="datetimeFigureOut">
              <a:rPr lang="de-DE" smtClean="0"/>
              <a:t>05.10.2025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EB9FB-0BF5-6101-C7A4-EAA8AAEF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9B5F4-6328-22E8-D3EC-B5B5B79D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5033-307A-4FD8-8BC3-9B87DABDF8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24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983C2-E87D-ABA9-33D3-2482278B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4D0E29-079A-2BC7-C0B2-4C5041403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8B6425-27FB-2C8B-CB4C-12AEA770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365B-2564-49E6-AD55-D1C25FC54172}" type="datetimeFigureOut">
              <a:rPr lang="de-DE" smtClean="0"/>
              <a:t>05.10.2025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8850C5-B016-2B8B-8E5D-26F1C830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837022-C201-C34F-EDFE-EF58EA18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5033-307A-4FD8-8BC3-9B87DABDF8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43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67A9FB-8FC4-F8BE-BF3E-353441174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9BF429-A391-910D-43FF-9D2BDA696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1D718C-3F63-3E64-7118-B448D0CB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365B-2564-49E6-AD55-D1C25FC54172}" type="datetimeFigureOut">
              <a:rPr lang="de-DE" smtClean="0"/>
              <a:t>05.10.2025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165307-FEDD-8E85-7304-238FB217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0C588A-C0D6-6070-4C5D-8D209124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5033-307A-4FD8-8BC3-9B87DABDF8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6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FE15A-5455-5A8E-E037-C4999255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461236-44D7-5110-8C9A-F171BE0B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C17097-8033-F56F-9AF3-AFAFC0D4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365B-2564-49E6-AD55-D1C25FC54172}" type="datetimeFigureOut">
              <a:rPr lang="de-DE" smtClean="0"/>
              <a:t>05.10.2025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FB082-B551-CAD9-1F47-98FCA9EA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73ED48-94DD-7D73-9AA3-3D880CBE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5033-307A-4FD8-8BC3-9B87DABDF8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76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7B887-F7A9-88F6-B74D-4073E3D1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AFEB5F-C261-116B-30F0-360448A3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610063-1AA4-22AE-52E2-067CBB11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365B-2564-49E6-AD55-D1C25FC54172}" type="datetimeFigureOut">
              <a:rPr lang="de-DE" smtClean="0"/>
              <a:t>05.10.2025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2DA8C1-979E-14A7-9E51-A5574C45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B2E079-090D-1BE7-EF5C-6B869492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5033-307A-4FD8-8BC3-9B87DABDF8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34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A5BF2-259D-9D9E-CCDE-A7A1D416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B2EC85-9072-4CBF-C730-4ABDAB94F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C1F92D-1E46-DD4A-D54B-5C8174D36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D2249F-89E6-7563-97AA-B3B55B70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365B-2564-49E6-AD55-D1C25FC54172}" type="datetimeFigureOut">
              <a:rPr lang="de-DE" smtClean="0"/>
              <a:t>05.10.2025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EC8780-1C32-7BE6-64D1-089E32E9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EB6D51-FA19-0F1C-9279-2B15910E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5033-307A-4FD8-8BC3-9B87DABDF8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47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13A90A-0F4A-4953-094D-A96BCFF2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5BFD31-B401-2ADE-61C7-1BF75D568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59CAC2-9B83-7026-0D55-D8C80221A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4B76A1-155C-2FB5-B628-5E2B356DA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9C106D-57DA-D4BB-3B53-BA1BD9806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FFE745-D337-394D-3B80-CF73D251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365B-2564-49E6-AD55-D1C25FC54172}" type="datetimeFigureOut">
              <a:rPr lang="de-DE" smtClean="0"/>
              <a:t>05.10.2025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6BD741-0356-26B3-7D19-B31860B0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7C8578-6617-E78C-F7A1-27C29B41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5033-307A-4FD8-8BC3-9B87DABDF8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98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CBDBD-C5AB-28BA-89FE-9C5D7535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1D1947-3F20-C83D-DACD-6E7F2F82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365B-2564-49E6-AD55-D1C25FC54172}" type="datetimeFigureOut">
              <a:rPr lang="de-DE" smtClean="0"/>
              <a:t>05.10.2025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A459E5-A1B0-5E97-69AC-F9649197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AFDE69-0FA8-E907-C77D-881B1032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5033-307A-4FD8-8BC3-9B87DABDF8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61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CD3F7C-3294-B491-96C4-C763DFCA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365B-2564-49E6-AD55-D1C25FC54172}" type="datetimeFigureOut">
              <a:rPr lang="de-DE" smtClean="0"/>
              <a:t>05.10.2025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8C80C9-352B-0D95-1924-0EAF5C63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AE5769-B2E7-DA84-B3F4-B77F0DF1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5033-307A-4FD8-8BC3-9B87DABDF8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61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F01E14-7DD7-CB47-515C-3BE30187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E42C5E-6917-76D8-4BA0-C0E5FD96C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8C5C0B-1D1C-948F-E07D-AF1BF27AA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212065-A8AD-34CD-9713-29168D6C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365B-2564-49E6-AD55-D1C25FC54172}" type="datetimeFigureOut">
              <a:rPr lang="de-DE" smtClean="0"/>
              <a:t>05.10.2025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0B5B7F-1F8F-61DB-9C85-3B9F1470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75A5AC-4656-694F-398F-2AF846E4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5033-307A-4FD8-8BC3-9B87DABDF8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7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B918A-5DB6-495E-DB36-7ED5B00D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453A13-8BAD-D878-B9BE-4A65AC6F8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424D7C-9C79-60D3-9ECE-7F5EA024A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8617AD-8E38-004A-8497-278643BC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365B-2564-49E6-AD55-D1C25FC54172}" type="datetimeFigureOut">
              <a:rPr lang="de-DE" smtClean="0"/>
              <a:t>05.10.2025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7B414E-B56C-9F17-A43D-5B679CA0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497495-FDF7-5FEA-A826-CD93EC45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5033-307A-4FD8-8BC3-9B87DABDF8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7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1C4539-1F85-B28F-C41B-02AFFC75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1B4E15-B780-D040-9F5F-A6965A3A8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3E8BED-AF11-DACD-5E09-821B949CE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D1365B-2564-49E6-AD55-D1C25FC54172}" type="datetimeFigureOut">
              <a:rPr lang="de-DE" smtClean="0"/>
              <a:t>05.10.2025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839894-F9ED-F204-8D89-C2960C960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579C17-9157-1465-B7E1-7943E83BF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9F5033-307A-4FD8-8BC3-9B87DABDF8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51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189C6-F09E-B146-C2AD-C99BB80BE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323 Funktionales 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E01A06-139F-0AFC-89EF-BE7BE4DFA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Leonardo Evic</a:t>
            </a:r>
          </a:p>
        </p:txBody>
      </p:sp>
    </p:spTree>
    <p:extLst>
      <p:ext uri="{BB962C8B-B14F-4D97-AF65-F5344CB8AC3E}">
        <p14:creationId xmlns:p14="http://schemas.microsoft.com/office/powerpoint/2010/main" val="33251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60A95-C031-FB38-424A-9281C80C7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67E167-BD44-74CD-14D2-565BDED22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Erklärung</a:t>
            </a:r>
          </a:p>
          <a:p>
            <a:r>
              <a:rPr lang="de-DE" dirty="0"/>
              <a:t>Aufbau</a:t>
            </a:r>
          </a:p>
          <a:p>
            <a:r>
              <a:rPr lang="de-DE" dirty="0"/>
              <a:t>Interessante Codestellen</a:t>
            </a:r>
          </a:p>
          <a:p>
            <a:r>
              <a:rPr lang="de-DE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44550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5D71D-5216-3C34-6A11-F87BD90E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Erklärung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517D86-8915-4D32-784C-D45E5902B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Anwendung zum Erfassen von Filmen und Schauspielern</a:t>
            </a:r>
          </a:p>
          <a:p>
            <a:r>
              <a:rPr lang="de-DE" dirty="0"/>
              <a:t>CRUD</a:t>
            </a:r>
          </a:p>
          <a:p>
            <a:r>
              <a:rPr lang="de-DE" dirty="0"/>
              <a:t>Prozeduraler und funktionaler Teil</a:t>
            </a:r>
          </a:p>
        </p:txBody>
      </p:sp>
    </p:spTree>
    <p:extLst>
      <p:ext uri="{BB962C8B-B14F-4D97-AF65-F5344CB8AC3E}">
        <p14:creationId xmlns:p14="http://schemas.microsoft.com/office/powerpoint/2010/main" val="246347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253D3-3162-93FE-4F84-838BF300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7153DF-6F39-D95A-F39D-FAF28E274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Imperativer Teil mit Nebeneffekten</a:t>
            </a:r>
          </a:p>
          <a:p>
            <a:pPr lvl="1"/>
            <a:r>
              <a:rPr lang="de-DE" dirty="0"/>
              <a:t>Benutzerschnittstelle</a:t>
            </a:r>
          </a:p>
          <a:p>
            <a:pPr lvl="1"/>
            <a:r>
              <a:rPr lang="de-DE" dirty="0"/>
              <a:t>Ein-/Ausgabe</a:t>
            </a:r>
          </a:p>
          <a:p>
            <a:r>
              <a:rPr lang="de-DE" dirty="0"/>
              <a:t>Funktionaler Teil</a:t>
            </a:r>
          </a:p>
          <a:p>
            <a:pPr lvl="1"/>
            <a:r>
              <a:rPr lang="de-DE" dirty="0"/>
              <a:t>Models mit funktionaler Programmierung</a:t>
            </a:r>
          </a:p>
          <a:p>
            <a:r>
              <a:rPr lang="de-DE" dirty="0"/>
              <a:t>Datentypen</a:t>
            </a:r>
          </a:p>
          <a:p>
            <a:pPr lvl="1"/>
            <a:r>
              <a:rPr lang="de-DE" dirty="0"/>
              <a:t>Umgesetzt als Case Class</a:t>
            </a:r>
          </a:p>
          <a:p>
            <a:pPr lvl="1"/>
            <a:r>
              <a:rPr lang="de-DE" dirty="0"/>
              <a:t>Gespeichert in Model als </a:t>
            </a:r>
            <a:r>
              <a:rPr lang="de-DE" dirty="0" err="1"/>
              <a:t>ArrayBuffer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0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3793D-0E50-0813-45E2-3AFCA0DD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Interessante Codestellen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78897B-619A-1205-BF9A-03620DA01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93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1E38A-5C8C-E3A2-E85D-788B61A8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Interessante Codestellen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345730-C98E-8F4F-CFDE-917D67A066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MovieModel</a:t>
            </a:r>
            <a:endParaRPr lang="de-DE" dirty="0"/>
          </a:p>
          <a:p>
            <a:r>
              <a:rPr lang="de-DE" dirty="0"/>
              <a:t>Zusammenzählen von Total-Budget</a:t>
            </a:r>
          </a:p>
          <a:p>
            <a:r>
              <a:rPr lang="de-DE" dirty="0"/>
              <a:t>Tail-Rekursive Funktion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489E6E8-63F4-D71C-3720-9BABD6BFEB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72306"/>
            <a:ext cx="5181600" cy="225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1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6AA476F-CF82-B98A-B129-C3733B8B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Interessante Codestellen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387EC92-8F26-D8C1-7EE0-14962B0587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CRUD-Funktionen</a:t>
            </a:r>
          </a:p>
          <a:p>
            <a:r>
              <a:rPr lang="de-DE" dirty="0"/>
              <a:t>Filterfunktionen in Option verpackt</a:t>
            </a:r>
          </a:p>
          <a:p>
            <a:r>
              <a:rPr lang="de-DE" dirty="0"/>
              <a:t>Austauschbarer Filter</a:t>
            </a:r>
          </a:p>
          <a:p>
            <a:r>
              <a:rPr lang="de-DE" dirty="0"/>
              <a:t>Funktion ohne Filter ausführbar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2C5ED714-1314-4458-D6BA-8B8860C985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75209"/>
            <a:ext cx="5181600" cy="265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8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76626-434E-FBE1-0E22-84969FF4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Demonstration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B3218D-0339-58CB-93EA-F350DCD20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5940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70D9C-824C-AB87-45A7-322E2083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3DE818-7127-55C7-D99C-40569DCA5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94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Breitbild</PresentationFormat>
  <Paragraphs>32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323 Funktionales Projekt</vt:lpstr>
      <vt:lpstr>Inhaltsverzeichnis</vt:lpstr>
      <vt:lpstr>Erklärung</vt:lpstr>
      <vt:lpstr>Aufbau</vt:lpstr>
      <vt:lpstr>Interessante Codestellen</vt:lpstr>
      <vt:lpstr>Interessante Codestellen</vt:lpstr>
      <vt:lpstr>Interessante Codestellen</vt:lpstr>
      <vt:lpstr>Demonstration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EVIC Leonardo (STD)</dc:creator>
  <cp:lastModifiedBy>EVIC Leonardo (STD)</cp:lastModifiedBy>
  <cp:revision>1</cp:revision>
  <dcterms:created xsi:type="dcterms:W3CDTF">2025-10-05T15:35:27Z</dcterms:created>
  <dcterms:modified xsi:type="dcterms:W3CDTF">2025-10-05T16:02:28Z</dcterms:modified>
</cp:coreProperties>
</file>