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39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an optimal location for a new Japanese restaurant in London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2424"/>
            <a:ext cx="6400800" cy="1752600"/>
          </a:xfrm>
        </p:spPr>
        <p:txBody>
          <a:bodyPr/>
          <a:lstStyle/>
          <a:p>
            <a:r>
              <a:rPr lang="it-IT" dirty="0" err="1" smtClean="0"/>
              <a:t>Coursera</a:t>
            </a:r>
            <a:r>
              <a:rPr lang="it-IT" dirty="0" smtClean="0"/>
              <a:t>\IBM </a:t>
            </a:r>
            <a:r>
              <a:rPr lang="it-IT" dirty="0" err="1" smtClean="0"/>
              <a:t>Capstone</a:t>
            </a:r>
            <a:r>
              <a:rPr lang="it-IT" dirty="0" smtClean="0"/>
              <a:t> Project</a:t>
            </a:r>
          </a:p>
          <a:p>
            <a:endParaRPr lang="it-IT" dirty="0"/>
          </a:p>
          <a:p>
            <a:r>
              <a:rPr lang="it-IT" dirty="0" smtClean="0"/>
              <a:t>Fabrizio Leo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44355"/>
            <a:ext cx="35147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32681"/>
            <a:ext cx="2339752" cy="15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Identified</a:t>
            </a:r>
            <a:r>
              <a:rPr lang="it-IT" sz="2800" dirty="0" smtClean="0"/>
              <a:t> 9 </a:t>
            </a:r>
            <a:r>
              <a:rPr lang="it-IT" sz="2800" dirty="0" err="1" smtClean="0"/>
              <a:t>potential</a:t>
            </a:r>
            <a:r>
              <a:rPr lang="it-IT" sz="2800" dirty="0" smtClean="0"/>
              <a:t> area </a:t>
            </a:r>
            <a:r>
              <a:rPr lang="it-IT" sz="2800" dirty="0" err="1" smtClean="0"/>
              <a:t>candidates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</a:t>
            </a:r>
            <a:r>
              <a:rPr lang="it-IT" sz="2800" dirty="0" err="1" smtClean="0"/>
              <a:t>distance</a:t>
            </a:r>
            <a:r>
              <a:rPr lang="it-IT" sz="2800" dirty="0" smtClean="0"/>
              <a:t> to center and </a:t>
            </a:r>
            <a:r>
              <a:rPr lang="it-IT" sz="2800" dirty="0" err="1" smtClean="0"/>
              <a:t>density</a:t>
            </a:r>
            <a:r>
              <a:rPr lang="it-IT" sz="2800" dirty="0" smtClean="0"/>
              <a:t> of </a:t>
            </a:r>
            <a:r>
              <a:rPr lang="it-IT" sz="2800" dirty="0" err="1" smtClean="0"/>
              <a:t>restaurants</a:t>
            </a:r>
            <a:endParaRPr lang="it-IT" sz="2800" dirty="0" smtClean="0"/>
          </a:p>
          <a:p>
            <a:r>
              <a:rPr lang="it-IT" sz="2800" dirty="0" smtClean="0"/>
              <a:t>Future </a:t>
            </a:r>
            <a:r>
              <a:rPr lang="it-IT" sz="2800" dirty="0" err="1" smtClean="0"/>
              <a:t>investigations</a:t>
            </a:r>
            <a:r>
              <a:rPr lang="it-IT" sz="2800" dirty="0" smtClean="0"/>
              <a:t> </a:t>
            </a:r>
            <a:r>
              <a:rPr lang="it-IT" sz="2800" dirty="0" err="1" smtClean="0"/>
              <a:t>might</a:t>
            </a:r>
            <a:r>
              <a:rPr lang="it-IT" sz="2800" dirty="0" smtClean="0"/>
              <a:t> </a:t>
            </a:r>
            <a:r>
              <a:rPr lang="it-IT" sz="2800" dirty="0" err="1" smtClean="0"/>
              <a:t>want</a:t>
            </a:r>
            <a:r>
              <a:rPr lang="it-IT" sz="2800" dirty="0" smtClean="0"/>
              <a:t> to include </a:t>
            </a:r>
            <a:r>
              <a:rPr lang="it-IT" sz="2800" dirty="0" err="1" smtClean="0"/>
              <a:t>other</a:t>
            </a:r>
            <a:r>
              <a:rPr lang="it-IT" sz="2800" dirty="0" smtClean="0"/>
              <a:t> </a:t>
            </a:r>
            <a:r>
              <a:rPr lang="it-IT" sz="2800" dirty="0" err="1" smtClean="0"/>
              <a:t>variables</a:t>
            </a:r>
            <a:r>
              <a:rPr lang="it-IT" sz="2800" dirty="0" smtClean="0"/>
              <a:t> to </a:t>
            </a:r>
            <a:r>
              <a:rPr lang="it-IT" sz="2800" dirty="0" err="1" smtClean="0"/>
              <a:t>find</a:t>
            </a:r>
            <a:r>
              <a:rPr lang="it-IT" sz="2800" dirty="0" smtClean="0"/>
              <a:t> out the best location.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variables</a:t>
            </a:r>
            <a:r>
              <a:rPr lang="it-IT" sz="2800" dirty="0" smtClean="0"/>
              <a:t> </a:t>
            </a:r>
            <a:r>
              <a:rPr lang="it-IT" sz="2800" dirty="0" err="1" smtClean="0"/>
              <a:t>might</a:t>
            </a:r>
            <a:r>
              <a:rPr lang="it-IT" sz="2800" dirty="0" smtClean="0"/>
              <a:t> include:</a:t>
            </a:r>
            <a:endParaRPr lang="it-IT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573016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err="1" smtClean="0"/>
              <a:t>Population</a:t>
            </a:r>
            <a:r>
              <a:rPr lang="it-IT" sz="2400" dirty="0" smtClean="0"/>
              <a:t> </a:t>
            </a:r>
            <a:r>
              <a:rPr lang="it-IT" sz="2400" dirty="0" err="1" smtClean="0"/>
              <a:t>density</a:t>
            </a:r>
            <a:endParaRPr lang="it-IT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Level of </a:t>
            </a:r>
            <a:r>
              <a:rPr lang="it-IT" sz="2400" dirty="0" err="1" smtClean="0"/>
              <a:t>traffic</a:t>
            </a:r>
            <a:endParaRPr lang="it-IT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Real estate </a:t>
            </a:r>
            <a:r>
              <a:rPr lang="it-IT" sz="2400" dirty="0" err="1" smtClean="0"/>
              <a:t>prices</a:t>
            </a:r>
            <a:endParaRPr lang="it-IT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…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583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lnSpcReduction="10000"/>
          </a:bodyPr>
          <a:lstStyle/>
          <a:p>
            <a:r>
              <a:rPr lang="it-IT" sz="2800" dirty="0" err="1" smtClean="0"/>
              <a:t>There</a:t>
            </a:r>
            <a:r>
              <a:rPr lang="it-IT" sz="2800" dirty="0" smtClean="0"/>
              <a:t> are </a:t>
            </a:r>
            <a:r>
              <a:rPr lang="it-IT" sz="2800" dirty="0" err="1" smtClean="0"/>
              <a:t>about</a:t>
            </a:r>
            <a:r>
              <a:rPr lang="it-IT" sz="2800" dirty="0" smtClean="0"/>
              <a:t> 18110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in </a:t>
            </a:r>
            <a:r>
              <a:rPr lang="it-IT" sz="2800" dirty="0" err="1" smtClean="0"/>
              <a:t>London</a:t>
            </a:r>
            <a:endParaRPr lang="it-IT" sz="2800" dirty="0" smtClean="0"/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 smtClean="0"/>
              <a:t>A first </a:t>
            </a:r>
            <a:r>
              <a:rPr lang="it-IT" sz="2800" dirty="0" err="1" smtClean="0"/>
              <a:t>selection</a:t>
            </a:r>
            <a:r>
              <a:rPr lang="it-IT" sz="2800" dirty="0" smtClean="0"/>
              <a:t> of candidate </a:t>
            </a:r>
            <a:r>
              <a:rPr lang="it-IT" sz="2800" dirty="0" err="1" smtClean="0"/>
              <a:t>areas</a:t>
            </a:r>
            <a:r>
              <a:rPr lang="it-IT" sz="2800" dirty="0" smtClean="0"/>
              <a:t> to open a new </a:t>
            </a:r>
            <a:r>
              <a:rPr lang="it-IT" sz="2800" dirty="0" err="1" smtClean="0"/>
              <a:t>Japanese</a:t>
            </a:r>
            <a:r>
              <a:rPr lang="it-IT" sz="2800" dirty="0" smtClean="0"/>
              <a:t> </a:t>
            </a:r>
            <a:r>
              <a:rPr lang="it-IT" sz="2800" dirty="0" err="1" smtClean="0"/>
              <a:t>restaurant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</a:t>
            </a:r>
            <a:r>
              <a:rPr lang="it-IT" sz="2800" dirty="0" err="1" smtClean="0"/>
              <a:t>density</a:t>
            </a:r>
            <a:r>
              <a:rPr lang="it-IT" sz="2800" dirty="0" smtClean="0"/>
              <a:t> </a:t>
            </a:r>
            <a:r>
              <a:rPr lang="it-IT" sz="2800" dirty="0" err="1" smtClean="0"/>
              <a:t>might</a:t>
            </a:r>
            <a:r>
              <a:rPr lang="it-IT" sz="2800" dirty="0" smtClean="0"/>
              <a:t> be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constraints</a:t>
            </a:r>
            <a:r>
              <a:rPr lang="it-IT" sz="2800" dirty="0" smtClean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895888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With </a:t>
            </a:r>
            <a:r>
              <a:rPr lang="it-IT" sz="2400" dirty="0" err="1" smtClean="0"/>
              <a:t>very</a:t>
            </a:r>
            <a:r>
              <a:rPr lang="it-IT" sz="2400" dirty="0" smtClean="0"/>
              <a:t> </a:t>
            </a:r>
            <a:r>
              <a:rPr lang="it-IT" sz="2400" dirty="0" err="1" smtClean="0"/>
              <a:t>few</a:t>
            </a:r>
            <a:r>
              <a:rPr lang="it-IT" sz="2400" dirty="0" smtClean="0"/>
              <a:t> </a:t>
            </a:r>
            <a:r>
              <a:rPr lang="it-IT" sz="2400" dirty="0" err="1" smtClean="0"/>
              <a:t>restaurants</a:t>
            </a:r>
            <a:endParaRPr lang="it-IT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With no </a:t>
            </a:r>
            <a:r>
              <a:rPr lang="it-IT" sz="2400" dirty="0" err="1" smtClean="0"/>
              <a:t>Japanese</a:t>
            </a:r>
            <a:r>
              <a:rPr lang="it-IT" sz="2400" dirty="0" smtClean="0"/>
              <a:t> </a:t>
            </a:r>
            <a:r>
              <a:rPr lang="it-IT" sz="2400" dirty="0" err="1" smtClean="0"/>
              <a:t>restaurants</a:t>
            </a:r>
            <a:endParaRPr lang="it-IT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smtClean="0"/>
              <a:t>Close to the city center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4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791 </a:t>
            </a:r>
            <a:r>
              <a:rPr lang="it-IT" sz="2800" dirty="0" err="1" smtClean="0"/>
              <a:t>circular</a:t>
            </a:r>
            <a:r>
              <a:rPr lang="it-IT" sz="2800" dirty="0" smtClean="0"/>
              <a:t> </a:t>
            </a:r>
            <a:r>
              <a:rPr lang="it-IT" sz="2800" dirty="0" err="1" smtClean="0"/>
              <a:t>areas</a:t>
            </a:r>
            <a:r>
              <a:rPr lang="it-IT" sz="2800" dirty="0" smtClean="0"/>
              <a:t> (</a:t>
            </a:r>
            <a:r>
              <a:rPr lang="it-IT" sz="2800" dirty="0" err="1" smtClean="0"/>
              <a:t>radius</a:t>
            </a:r>
            <a:r>
              <a:rPr lang="it-IT" sz="2800" dirty="0" smtClean="0"/>
              <a:t> = 350 m) </a:t>
            </a:r>
            <a:r>
              <a:rPr lang="it-IT" sz="2800" dirty="0" err="1" smtClean="0"/>
              <a:t>defined</a:t>
            </a:r>
            <a:r>
              <a:rPr lang="it-IT" sz="2800" dirty="0" smtClean="0"/>
              <a:t> by a </a:t>
            </a:r>
            <a:r>
              <a:rPr lang="it-IT" sz="2800" dirty="0" err="1" smtClean="0"/>
              <a:t>grid</a:t>
            </a:r>
            <a:r>
              <a:rPr lang="it-IT" sz="2800" dirty="0" smtClean="0"/>
              <a:t> of </a:t>
            </a:r>
            <a:r>
              <a:rPr lang="it-IT" sz="2800" dirty="0" err="1" smtClean="0"/>
              <a:t>locations</a:t>
            </a:r>
            <a:r>
              <a:rPr lang="it-IT" sz="2800" dirty="0" smtClean="0"/>
              <a:t> </a:t>
            </a:r>
            <a:r>
              <a:rPr lang="it-IT" sz="2800" dirty="0" err="1" smtClean="0"/>
              <a:t>spaced</a:t>
            </a:r>
            <a:r>
              <a:rPr lang="it-IT" sz="2800" dirty="0" smtClean="0"/>
              <a:t> by 500 m and </a:t>
            </a:r>
            <a:r>
              <a:rPr lang="it-IT" sz="2800" dirty="0" err="1" smtClean="0"/>
              <a:t>centered</a:t>
            </a:r>
            <a:r>
              <a:rPr lang="it-IT" sz="2800" dirty="0" smtClean="0"/>
              <a:t> </a:t>
            </a:r>
            <a:r>
              <a:rPr lang="it-IT" sz="2800" dirty="0" err="1" smtClean="0"/>
              <a:t>around</a:t>
            </a:r>
            <a:r>
              <a:rPr lang="it-IT" sz="2800" dirty="0" smtClean="0"/>
              <a:t> the city center of </a:t>
            </a:r>
            <a:r>
              <a:rPr lang="it-IT" sz="2800" dirty="0" err="1" smtClean="0"/>
              <a:t>London</a:t>
            </a:r>
            <a:r>
              <a:rPr lang="it-IT" sz="2800" dirty="0" smtClean="0"/>
              <a:t> with a </a:t>
            </a:r>
            <a:r>
              <a:rPr lang="it-IT" sz="2800" dirty="0" err="1" smtClean="0"/>
              <a:t>limit</a:t>
            </a:r>
            <a:r>
              <a:rPr lang="it-IT" sz="2800" dirty="0" smtClean="0"/>
              <a:t> of 8000 m </a:t>
            </a:r>
            <a:r>
              <a:rPr lang="it-IT" sz="2800" dirty="0" err="1" smtClean="0"/>
              <a:t>distance</a:t>
            </a:r>
            <a:r>
              <a:rPr lang="it-IT" sz="2800" dirty="0" smtClean="0"/>
              <a:t> from </a:t>
            </a:r>
            <a:r>
              <a:rPr lang="it-IT" sz="2800" dirty="0" err="1" smtClean="0"/>
              <a:t>it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1315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data </a:t>
            </a:r>
            <a:r>
              <a:rPr lang="it-IT" sz="2800" dirty="0" err="1" smtClean="0"/>
              <a:t>retrieved</a:t>
            </a:r>
            <a:r>
              <a:rPr lang="it-IT" sz="2800" dirty="0" smtClean="0"/>
              <a:t> with </a:t>
            </a:r>
            <a:r>
              <a:rPr lang="it-IT" sz="2800" dirty="0" err="1" smtClean="0"/>
              <a:t>Foursquare</a:t>
            </a:r>
            <a:r>
              <a:rPr lang="it-IT" sz="2800" dirty="0" smtClean="0"/>
              <a:t> API  </a:t>
            </a:r>
            <a:r>
              <a:rPr lang="it-IT" sz="2800" dirty="0" err="1" smtClean="0"/>
              <a:t>including</a:t>
            </a:r>
            <a:r>
              <a:rPr lang="it-IT" sz="2800" dirty="0" smtClean="0"/>
              <a:t> </a:t>
            </a:r>
            <a:r>
              <a:rPr lang="it-IT" sz="2800" dirty="0" err="1" smtClean="0"/>
              <a:t>their</a:t>
            </a:r>
            <a:r>
              <a:rPr lang="it-IT" sz="2800" dirty="0" smtClean="0"/>
              <a:t> location and </a:t>
            </a:r>
            <a:r>
              <a:rPr lang="it-IT" sz="2800" dirty="0" err="1" smtClean="0"/>
              <a:t>category</a:t>
            </a:r>
            <a:r>
              <a:rPr lang="it-IT" sz="2800" dirty="0" smtClean="0"/>
              <a:t> (</a:t>
            </a:r>
            <a:r>
              <a:rPr lang="it-IT" sz="2800" dirty="0" err="1" smtClean="0"/>
              <a:t>removing</a:t>
            </a:r>
            <a:r>
              <a:rPr lang="it-IT" sz="2800" dirty="0" smtClean="0"/>
              <a:t> </a:t>
            </a:r>
            <a:r>
              <a:rPr lang="it-IT" sz="2800" dirty="0" err="1" smtClean="0"/>
              <a:t>duplicates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2756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Methodology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Exploratory</a:t>
            </a:r>
            <a:r>
              <a:rPr lang="it-IT" sz="2800" dirty="0" smtClean="0"/>
              <a:t> data </a:t>
            </a:r>
            <a:r>
              <a:rPr lang="it-IT" sz="2800" dirty="0" err="1" smtClean="0"/>
              <a:t>analysis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number</a:t>
            </a:r>
            <a:r>
              <a:rPr lang="it-IT" sz="2800" dirty="0" smtClean="0"/>
              <a:t> of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and </a:t>
            </a:r>
            <a:r>
              <a:rPr lang="it-IT" sz="2800" dirty="0" err="1" smtClean="0"/>
              <a:t>Japanese</a:t>
            </a:r>
            <a:r>
              <a:rPr lang="it-IT" sz="2800" dirty="0" smtClean="0"/>
              <a:t>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for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concentric</a:t>
            </a:r>
            <a:r>
              <a:rPr lang="it-IT" sz="2800" dirty="0" smtClean="0"/>
              <a:t> </a:t>
            </a:r>
            <a:r>
              <a:rPr lang="it-IT" sz="2800" dirty="0" err="1" smtClean="0"/>
              <a:t>areas</a:t>
            </a:r>
            <a:r>
              <a:rPr lang="it-IT" sz="2800" dirty="0" smtClean="0"/>
              <a:t> </a:t>
            </a:r>
            <a:r>
              <a:rPr lang="it-IT" sz="2800" dirty="0" err="1" smtClean="0"/>
              <a:t>around</a:t>
            </a:r>
            <a:r>
              <a:rPr lang="it-IT" sz="2800" dirty="0" smtClean="0"/>
              <a:t> the city center</a:t>
            </a:r>
          </a:p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cluster </a:t>
            </a:r>
            <a:r>
              <a:rPr lang="it-IT" sz="2800" dirty="0" err="1" smtClean="0"/>
              <a:t>analysis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neighborhoods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distance</a:t>
            </a:r>
            <a:r>
              <a:rPr lang="it-IT" sz="2800" dirty="0" smtClean="0"/>
              <a:t> from city center, n° of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and n° of </a:t>
            </a:r>
            <a:r>
              <a:rPr lang="it-IT" sz="2800" dirty="0" err="1" smtClean="0"/>
              <a:t>Japanese</a:t>
            </a:r>
            <a:r>
              <a:rPr lang="it-IT" sz="2800" dirty="0" smtClean="0"/>
              <a:t>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</a:t>
            </a:r>
            <a:r>
              <a:rPr lang="it-IT" sz="2800" dirty="0" err="1" smtClean="0"/>
              <a:t>as</a:t>
            </a:r>
            <a:r>
              <a:rPr lang="it-IT" sz="2800" dirty="0" smtClean="0"/>
              <a:t> input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303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Distribution of </a:t>
            </a:r>
            <a:r>
              <a:rPr lang="it-IT" dirty="0" err="1" smtClean="0"/>
              <a:t>restaurants</a:t>
            </a:r>
            <a:r>
              <a:rPr lang="it-IT" dirty="0" smtClean="0"/>
              <a:t> in </a:t>
            </a:r>
            <a:r>
              <a:rPr lang="it-IT" dirty="0" err="1"/>
              <a:t>L</a:t>
            </a:r>
            <a:r>
              <a:rPr lang="it-IT" dirty="0" err="1" smtClean="0"/>
              <a:t>ondon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2" y="1916393"/>
            <a:ext cx="7785760" cy="46809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99792" y="1556792"/>
            <a:ext cx="144016" cy="14401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Japanese</a:t>
            </a:r>
            <a:endParaRPr lang="it-IT" dirty="0"/>
          </a:p>
        </p:txBody>
      </p:sp>
      <p:sp>
        <p:nvSpPr>
          <p:cNvPr id="7" name="Oval 6"/>
          <p:cNvSpPr/>
          <p:nvPr/>
        </p:nvSpPr>
        <p:spPr>
          <a:xfrm>
            <a:off x="4860032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Japanese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Distribution of </a:t>
            </a:r>
            <a:r>
              <a:rPr lang="it-IT" dirty="0" err="1" smtClean="0"/>
              <a:t>restaurants</a:t>
            </a:r>
            <a:r>
              <a:rPr lang="it-IT" dirty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concentric</a:t>
            </a:r>
            <a:r>
              <a:rPr lang="it-IT" dirty="0" smtClean="0"/>
              <a:t> </a:t>
            </a:r>
            <a:r>
              <a:rPr lang="it-IT" dirty="0" err="1" smtClean="0"/>
              <a:t>areas</a:t>
            </a:r>
            <a:endParaRPr lang="it-I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8654"/>
              </p:ext>
            </p:extLst>
          </p:nvPr>
        </p:nvGraphicFramePr>
        <p:xfrm>
          <a:off x="1403648" y="2636912"/>
          <a:ext cx="6482815" cy="2095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257"/>
                <a:gridCol w="1563655"/>
                <a:gridCol w="1563655"/>
                <a:gridCol w="1566248"/>
              </a:tblGrid>
              <a:tr h="853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Area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N° restaurants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N° Japanese restaurants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Japanese restaurants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0-2667 meters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522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21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0.04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2667-5333 meters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477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10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0.02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5333-8000 meters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316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0.006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Cluster </a:t>
            </a:r>
            <a:r>
              <a:rPr lang="it-IT" dirty="0" err="1" smtClean="0"/>
              <a:t>analysis</a:t>
            </a:r>
            <a:endParaRPr lang="it-IT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" y="938158"/>
            <a:ext cx="6494145" cy="1842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5393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CENTROIDS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6487160" cy="39020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9512" y="1484784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9512" y="1740158"/>
            <a:ext cx="144016" cy="1440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9512" y="1993034"/>
            <a:ext cx="144016" cy="14401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/>
          <p:cNvSpPr/>
          <p:nvPr/>
        </p:nvSpPr>
        <p:spPr>
          <a:xfrm>
            <a:off x="179512" y="2237522"/>
            <a:ext cx="144016" cy="144016"/>
          </a:xfrm>
          <a:prstGeom prst="ellipse">
            <a:avLst/>
          </a:prstGeom>
          <a:noFill/>
          <a:ln>
            <a:solidFill>
              <a:srgbClr val="9A1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179512" y="249289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r>
              <a:rPr lang="it-IT" dirty="0"/>
              <a:t> Cluster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5118"/>
            <a:ext cx="8229600" cy="45259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Black cluster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promising</a:t>
            </a:r>
            <a:r>
              <a:rPr lang="it-IT" sz="2800" dirty="0" smtClean="0"/>
              <a:t> </a:t>
            </a:r>
            <a:r>
              <a:rPr lang="it-IT" sz="2800" dirty="0" err="1" smtClean="0"/>
              <a:t>since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include </a:t>
            </a:r>
            <a:r>
              <a:rPr lang="it-IT" sz="2800" dirty="0" err="1" smtClean="0"/>
              <a:t>Japanese</a:t>
            </a:r>
            <a:r>
              <a:rPr lang="it-IT" sz="2800" dirty="0" smtClean="0"/>
              <a:t>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and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has</a:t>
            </a:r>
            <a:r>
              <a:rPr lang="it-IT" sz="2800" dirty="0" smtClean="0"/>
              <a:t> </a:t>
            </a:r>
            <a:r>
              <a:rPr lang="it-IT" sz="2800" dirty="0" err="1" smtClean="0"/>
              <a:t>little</a:t>
            </a:r>
            <a:r>
              <a:rPr lang="it-IT" sz="2800" dirty="0" smtClean="0"/>
              <a:t> </a:t>
            </a:r>
            <a:r>
              <a:rPr lang="it-IT" sz="2800" dirty="0" err="1" smtClean="0"/>
              <a:t>other</a:t>
            </a:r>
            <a:r>
              <a:rPr lang="it-IT" sz="2800" dirty="0" smtClean="0"/>
              <a:t> </a:t>
            </a:r>
            <a:r>
              <a:rPr lang="it-IT" sz="2800" dirty="0" err="1" smtClean="0"/>
              <a:t>restaurants</a:t>
            </a:r>
            <a:r>
              <a:rPr lang="it-IT" sz="2800" dirty="0" smtClean="0"/>
              <a:t> (</a:t>
            </a:r>
            <a:r>
              <a:rPr lang="it-IT" sz="2800" dirty="0" err="1" smtClean="0"/>
              <a:t>mean</a:t>
            </a:r>
            <a:r>
              <a:rPr lang="it-IT" sz="2800" dirty="0" smtClean="0"/>
              <a:t>=1.4)</a:t>
            </a:r>
          </a:p>
          <a:p>
            <a:r>
              <a:rPr lang="it-IT" sz="2800" dirty="0" smtClean="0"/>
              <a:t>I </a:t>
            </a:r>
            <a:r>
              <a:rPr lang="it-IT" sz="2800" dirty="0" err="1" smtClean="0"/>
              <a:t>selected</a:t>
            </a:r>
            <a:r>
              <a:rPr lang="it-IT" sz="2800" dirty="0" smtClean="0"/>
              <a:t> </a:t>
            </a:r>
            <a:r>
              <a:rPr lang="it-IT" sz="2800" dirty="0" err="1" smtClean="0"/>
              <a:t>areas</a:t>
            </a:r>
            <a:r>
              <a:rPr lang="it-IT" sz="2800" dirty="0" smtClean="0"/>
              <a:t> from </a:t>
            </a:r>
            <a:r>
              <a:rPr lang="it-IT" sz="2800" dirty="0" err="1" smtClean="0"/>
              <a:t>black</a:t>
            </a:r>
            <a:r>
              <a:rPr lang="it-IT" sz="2800" dirty="0" smtClean="0"/>
              <a:t> cluster </a:t>
            </a:r>
            <a:r>
              <a:rPr lang="it-IT" sz="2800" dirty="0" err="1" smtClean="0"/>
              <a:t>that</a:t>
            </a:r>
            <a:r>
              <a:rPr lang="it-IT" sz="2800" dirty="0" smtClean="0"/>
              <a:t> are </a:t>
            </a:r>
            <a:r>
              <a:rPr lang="it-IT" sz="2800" dirty="0" err="1" smtClean="0"/>
              <a:t>closest</a:t>
            </a:r>
            <a:r>
              <a:rPr lang="it-IT" sz="2800" dirty="0" smtClean="0"/>
              <a:t> to city center to </a:t>
            </a:r>
            <a:r>
              <a:rPr lang="it-IT" sz="2800" dirty="0" err="1" smtClean="0"/>
              <a:t>satisfy</a:t>
            </a:r>
            <a:r>
              <a:rPr lang="it-IT" sz="2800" dirty="0" smtClean="0"/>
              <a:t> the </a:t>
            </a:r>
            <a:r>
              <a:rPr lang="it-IT" sz="2800" dirty="0" err="1" smtClean="0"/>
              <a:t>third</a:t>
            </a:r>
            <a:r>
              <a:rPr lang="it-IT" sz="2800" dirty="0" smtClean="0"/>
              <a:t> </a:t>
            </a:r>
            <a:r>
              <a:rPr lang="it-IT" sz="2800" dirty="0" err="1" smtClean="0"/>
              <a:t>criterion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59922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Candidate </a:t>
            </a:r>
            <a:r>
              <a:rPr lang="it-IT" dirty="0" err="1" smtClean="0"/>
              <a:t>Areas</a:t>
            </a:r>
            <a:endParaRPr lang="it-IT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5" y="1373455"/>
            <a:ext cx="7736651" cy="313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085184"/>
            <a:ext cx="8322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identified potentially interesting areas in the </a:t>
            </a:r>
            <a:r>
              <a:rPr lang="en-US" sz="2800" b="1" dirty="0"/>
              <a:t>City of Westminster</a:t>
            </a:r>
            <a:r>
              <a:rPr lang="en-US" sz="2800" dirty="0"/>
              <a:t> and </a:t>
            </a:r>
            <a:r>
              <a:rPr lang="en-US" sz="2800" b="1" dirty="0"/>
              <a:t>between Covent Garden and King's Cross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291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di Office</vt:lpstr>
      <vt:lpstr>Finding an optimal location for a new Japanese restaurant in London </vt:lpstr>
      <vt:lpstr>Introduction</vt:lpstr>
      <vt:lpstr>Data</vt:lpstr>
      <vt:lpstr>Methodology</vt:lpstr>
      <vt:lpstr>Distribution of restaurants in London</vt:lpstr>
      <vt:lpstr>Distribution of restaurants in three different concentric areas</vt:lpstr>
      <vt:lpstr>K-means Cluster analysis</vt:lpstr>
      <vt:lpstr>K-means Cluster analysis</vt:lpstr>
      <vt:lpstr>Final Candidate Areas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 optimal location for a new Japanese restaurant in London</dc:title>
  <dc:creator>Fabrizio Leo</dc:creator>
  <cp:lastModifiedBy>Fabrizio Leo</cp:lastModifiedBy>
  <cp:revision>9</cp:revision>
  <dcterms:created xsi:type="dcterms:W3CDTF">2020-06-06T13:25:41Z</dcterms:created>
  <dcterms:modified xsi:type="dcterms:W3CDTF">2020-06-06T14:42:59Z</dcterms:modified>
</cp:coreProperties>
</file>