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3" r:id="rId2"/>
    <p:sldId id="293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/>
    <p:restoredTop sz="91465"/>
  </p:normalViewPr>
  <p:slideViewPr>
    <p:cSldViewPr snapToGrid="0" snapToObjects="1">
      <p:cViewPr>
        <p:scale>
          <a:sx n="70" d="100"/>
          <a:sy n="70" d="100"/>
        </p:scale>
        <p:origin x="50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E09E-12D1-944E-9541-92296BAF451B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B1E5-C22A-0749-968C-7A761042C6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74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3B1E5-C22A-0749-968C-7A761042C69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13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3B1E5-C22A-0749-968C-7A761042C69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02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56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2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48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17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3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6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65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921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36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57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80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9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contrast="60000"/>
                    </a14:imgEffect>
                  </a14:imgLayer>
                </a14:imgProps>
              </a:ext>
            </a:extLst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B203-77DC-FE45-8F72-021036E4C90A}" type="datetimeFigureOut">
              <a:rPr kumimoji="1" lang="zh-CN" altLang="en-US" smtClean="0"/>
              <a:t>2018/2/6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2499-A05D-ED46-8020-8246DBF13D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12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仿写微信跳一跳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王省伟</a:t>
            </a:r>
            <a:endParaRPr kumimoji="1" lang="en-US" altLang="zh-CN" dirty="0"/>
          </a:p>
          <a:p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34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工厂方法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工厂方法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创建一个方块	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createBlock</a:t>
            </a:r>
            <a:r>
              <a:rPr kumimoji="1" lang="en-US" altLang="zh-CN" dirty="0"/>
              <a:t>(): </a:t>
            </a:r>
            <a:r>
              <a:rPr kumimoji="1" lang="en-US" altLang="zh-CN" dirty="0" err="1"/>
              <a:t>eui.Image</a:t>
            </a:r>
            <a:r>
              <a:rPr kumimoji="1" lang="en-US" altLang="zh-CN" dirty="0"/>
              <a:t>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 = null;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this.reBackBlockArr.length</a:t>
            </a:r>
            <a:r>
              <a:rPr kumimoji="1" lang="en-US" altLang="zh-CN" dirty="0"/>
              <a:t>) {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回收池里面有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则直接取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blockNode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this.reBackBlockArr.splice</a:t>
            </a:r>
            <a:r>
              <a:rPr kumimoji="1" lang="en-US" altLang="zh-CN" dirty="0"/>
              <a:t>(0, 1)[0];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/>
              <a:t>else {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回收池里面没有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则重新创建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blockNode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eui.Image</a:t>
            </a:r>
            <a:r>
              <a:rPr kumimoji="1" lang="en-US" altLang="zh-CN" dirty="0"/>
              <a:t>();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14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0"/>
            <a:ext cx="11192256" cy="685800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使用随机背景图		</a:t>
            </a:r>
            <a:endParaRPr kumimoji="1" lang="en-US" altLang="zh-CN" dirty="0" smtClean="0"/>
          </a:p>
          <a:p>
            <a:r>
              <a:rPr kumimoji="1" lang="en-US" altLang="zh-CN" dirty="0" smtClean="0"/>
              <a:t>let </a:t>
            </a:r>
            <a:r>
              <a:rPr kumimoji="1" lang="en-US" altLang="zh-CN" dirty="0"/>
              <a:t>n = </a:t>
            </a:r>
            <a:r>
              <a:rPr kumimoji="1" lang="en-US" altLang="zh-CN" dirty="0" err="1"/>
              <a:t>Math.floor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Math.random</a:t>
            </a:r>
            <a:r>
              <a:rPr kumimoji="1" lang="en-US" altLang="zh-CN" dirty="0"/>
              <a:t>() * </a:t>
            </a:r>
            <a:r>
              <a:rPr kumimoji="1" lang="en-US" altLang="zh-CN" dirty="0" err="1" smtClean="0"/>
              <a:t>this.blockSourceNames.length</a:t>
            </a:r>
            <a:r>
              <a:rPr kumimoji="1" lang="en-US" altLang="zh-CN" dirty="0" smtClean="0"/>
              <a:t>);	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blockNode.source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this.blockSourceNames</a:t>
            </a:r>
            <a:r>
              <a:rPr kumimoji="1" lang="en-US" altLang="zh-CN" dirty="0"/>
              <a:t>[n];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this.blockPanel.addChild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blockNode</a:t>
            </a:r>
            <a:r>
              <a:rPr kumimoji="1" lang="en-US" altLang="zh-CN" dirty="0"/>
              <a:t>);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设置缩放		</a:t>
            </a:r>
            <a:endParaRPr kumimoji="1" lang="en-US" altLang="zh-CN" dirty="0" smtClean="0"/>
          </a:p>
          <a:p>
            <a:r>
              <a:rPr kumimoji="1" lang="en-US" altLang="zh-CN" dirty="0" smtClean="0"/>
              <a:t>let </a:t>
            </a:r>
            <a:r>
              <a:rPr kumimoji="1" lang="en-US" altLang="zh-CN" dirty="0"/>
              <a:t>scale = </a:t>
            </a:r>
            <a:r>
              <a:rPr kumimoji="1" lang="en-US" altLang="zh-CN" dirty="0" err="1"/>
              <a:t>this.minScale</a:t>
            </a:r>
            <a:r>
              <a:rPr kumimoji="1" lang="en-US" altLang="zh-CN" dirty="0"/>
              <a:t>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blockNode.scaleX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blockNode.scaleY</a:t>
            </a:r>
            <a:r>
              <a:rPr kumimoji="1" lang="en-US" altLang="zh-CN" dirty="0"/>
              <a:t> = scale;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设置方块的锚点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blockNode.anchorOffsetX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222;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blockNode.anchorOffsetY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78;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把新创建的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添加进入</a:t>
            </a:r>
            <a:r>
              <a:rPr kumimoji="1" lang="en-US" altLang="zh-CN" dirty="0" err="1"/>
              <a:t>blockArr</a:t>
            </a:r>
            <a:r>
              <a:rPr kumimoji="1" lang="zh-CN" altLang="en-US" dirty="0"/>
              <a:t>里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this.blockArr.push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blockNode</a:t>
            </a:r>
            <a:r>
              <a:rPr kumimoji="1" lang="en-US" altLang="zh-CN" dirty="0"/>
              <a:t>);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return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;	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20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准备开始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42032" cy="4528583"/>
          </a:xfrm>
          <a:prstGeom prst="rect">
            <a:avLst/>
          </a:prstGeom>
        </p:spPr>
      </p:pic>
      <p:cxnSp>
        <p:nvCxnSpPr>
          <p:cNvPr id="6" name="直线箭头连接符 5"/>
          <p:cNvCxnSpPr>
            <a:endCxn id="7" idx="1"/>
          </p:cNvCxnSpPr>
          <p:nvPr/>
        </p:nvCxnSpPr>
        <p:spPr>
          <a:xfrm>
            <a:off x="1883664" y="5120640"/>
            <a:ext cx="2962656" cy="10986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46320" y="5896105"/>
            <a:ext cx="6080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第一个方块和小 </a:t>
            </a:r>
            <a:r>
              <a:rPr kumimoji="1" lang="en-US" altLang="zh-CN" sz="3600" dirty="0" err="1" smtClean="0"/>
              <a:t>i</a:t>
            </a:r>
            <a:r>
              <a:rPr kumimoji="1" lang="zh-CN" altLang="en-US" sz="3600" dirty="0" smtClean="0"/>
              <a:t> 的位置固定</a:t>
            </a:r>
            <a:endParaRPr kumimoji="1" lang="zh-CN" altLang="en-US" sz="3600" dirty="0"/>
          </a:p>
        </p:txBody>
      </p:sp>
      <p:cxnSp>
        <p:nvCxnSpPr>
          <p:cNvPr id="9" name="直线箭头连接符 8"/>
          <p:cNvCxnSpPr>
            <a:endCxn id="13" idx="1"/>
          </p:cNvCxnSpPr>
          <p:nvPr/>
        </p:nvCxnSpPr>
        <p:spPr>
          <a:xfrm flipV="1">
            <a:off x="2596896" y="1895117"/>
            <a:ext cx="2249424" cy="23769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846320" y="1571951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下一个方块固定为右侧</a:t>
            </a:r>
            <a:endParaRPr kumimoji="1" lang="zh-CN" altLang="en-US" sz="3600" dirty="0"/>
          </a:p>
        </p:txBody>
      </p:sp>
      <p:cxnSp>
        <p:nvCxnSpPr>
          <p:cNvPr id="18" name="直线箭头连接符 17"/>
          <p:cNvCxnSpPr/>
          <p:nvPr/>
        </p:nvCxnSpPr>
        <p:spPr>
          <a:xfrm flipV="1">
            <a:off x="1097280" y="3686235"/>
            <a:ext cx="3749040" cy="22098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841248" y="5559786"/>
            <a:ext cx="3584448" cy="129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462272" y="536612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x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cxnSp>
        <p:nvCxnSpPr>
          <p:cNvPr id="35" name="直线箭头连接符 34"/>
          <p:cNvCxnSpPr/>
          <p:nvPr/>
        </p:nvCxnSpPr>
        <p:spPr>
          <a:xfrm flipV="1">
            <a:off x="1624584" y="2558686"/>
            <a:ext cx="3048" cy="367782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96568" y="218935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801525" y="3351368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角度固定</a:t>
            </a:r>
            <a:r>
              <a:rPr kumimoji="1" lang="en-US" altLang="zh-CN" sz="3600" dirty="0" smtClean="0"/>
              <a:t>:tan</a:t>
            </a:r>
            <a:r>
              <a:rPr lang="el-GR" altLang="zh-CN" sz="3600" dirty="0" smtClean="0"/>
              <a:t>θ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 </a:t>
            </a:r>
            <a:r>
              <a:rPr lang="nb-NO" altLang="zh-CN" sz="3600" dirty="0"/>
              <a:t>0.556</a:t>
            </a:r>
            <a:endParaRPr kumimoji="1" lang="zh-CN" altLang="en-US" sz="3600" dirty="0"/>
          </a:p>
        </p:txBody>
      </p:sp>
      <p:cxnSp>
        <p:nvCxnSpPr>
          <p:cNvPr id="42" name="直线箭头连接符 41"/>
          <p:cNvCxnSpPr>
            <a:stCxn id="13" idx="2"/>
          </p:cNvCxnSpPr>
          <p:nvPr/>
        </p:nvCxnSpPr>
        <p:spPr>
          <a:xfrm>
            <a:off x="7246977" y="2218282"/>
            <a:ext cx="0" cy="1133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7246977" y="3851172"/>
            <a:ext cx="0" cy="93999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675120" y="52852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846320" y="4730697"/>
            <a:ext cx="585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/>
              <a:t>随机计算下一个方块的</a:t>
            </a:r>
            <a:r>
              <a:rPr kumimoji="1" lang="en-US" altLang="zh-CN" sz="3600" dirty="0" smtClean="0"/>
              <a:t>x/y</a:t>
            </a:r>
            <a:r>
              <a:rPr kumimoji="1" lang="zh-CN" altLang="en-US" sz="3600" dirty="0" smtClean="0"/>
              <a:t>值</a:t>
            </a:r>
            <a:endParaRPr kumimoji="1" lang="zh-CN" altLang="en-US" sz="36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097904" y="518912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FF0000"/>
                </a:solidFill>
              </a:rPr>
              <a:t>θ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4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下一个盒子出现相关变量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// tan</a:t>
            </a:r>
            <a:r>
              <a:rPr lang="el-GR" altLang="zh-CN" dirty="0"/>
              <a:t>θ</a:t>
            </a:r>
            <a:r>
              <a:rPr kumimoji="1" lang="zh-CN" altLang="en-US" dirty="0"/>
              <a:t>	</a:t>
            </a:r>
            <a:r>
              <a:rPr kumimoji="1" lang="zh-CN" altLang="en-US" dirty="0" smtClean="0"/>
              <a:t>值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public </a:t>
            </a:r>
            <a:r>
              <a:rPr kumimoji="1" lang="en-US" altLang="zh-CN" dirty="0" err="1"/>
              <a:t>arrayRatio</a:t>
            </a:r>
            <a:r>
              <a:rPr kumimoji="1" lang="en-US" altLang="zh-CN" dirty="0"/>
              <a:t>: number = 0.556047197640118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en-US" altLang="zh-CN" dirty="0"/>
              <a:t>// </a:t>
            </a:r>
            <a:r>
              <a:rPr kumimoji="1" lang="zh-CN" altLang="en-US" dirty="0"/>
              <a:t>下一个盒子方向</a:t>
            </a:r>
            <a:r>
              <a:rPr kumimoji="1" lang="en-US" altLang="zh-CN" dirty="0"/>
              <a:t>(1</a:t>
            </a:r>
            <a:r>
              <a:rPr kumimoji="1" lang="zh-CN" altLang="en-US" dirty="0"/>
              <a:t>靠右侧出现</a:t>
            </a:r>
            <a:r>
              <a:rPr kumimoji="1" lang="en-US" altLang="zh-CN" dirty="0"/>
              <a:t>/-1</a:t>
            </a:r>
            <a:r>
              <a:rPr kumimoji="1" lang="zh-CN" altLang="en-US" dirty="0"/>
              <a:t>靠左侧出现</a:t>
            </a:r>
            <a:r>
              <a:rPr kumimoji="1" lang="en-US" altLang="zh-CN" dirty="0"/>
              <a:t>)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public </a:t>
            </a:r>
            <a:r>
              <a:rPr kumimoji="1" lang="en-US" altLang="zh-CN" dirty="0"/>
              <a:t>direction: number = 1</a:t>
            </a:r>
            <a:r>
              <a:rPr kumimoji="1" lang="en-US" altLang="zh-CN" dirty="0" smtClean="0"/>
              <a:t>;</a:t>
            </a:r>
          </a:p>
          <a:p>
            <a:pPr marL="0" indent="0">
              <a:buNone/>
            </a:pP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最新出现的盒子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currentBlock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eui.Image</a:t>
            </a:r>
            <a:r>
              <a:rPr kumimoji="1" lang="en-US" altLang="zh-CN" dirty="0"/>
              <a:t>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1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// </a:t>
            </a:r>
            <a:r>
              <a:rPr kumimoji="1" lang="zh-CN" altLang="en-US" dirty="0"/>
              <a:t>添加一个方块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addBlock</a:t>
            </a:r>
            <a:r>
              <a:rPr kumimoji="1" lang="en-US" altLang="zh-CN" dirty="0"/>
              <a:t>()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随机一个方块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let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this.createBlock</a:t>
            </a:r>
            <a:r>
              <a:rPr kumimoji="1" lang="en-US" altLang="zh-CN" dirty="0"/>
              <a:t>();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设置位置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let </a:t>
            </a:r>
            <a:r>
              <a:rPr kumimoji="1" lang="en-US" altLang="zh-CN" dirty="0"/>
              <a:t>distance = </a:t>
            </a:r>
            <a:r>
              <a:rPr kumimoji="1" lang="en-US" altLang="zh-CN" dirty="0" err="1"/>
              <a:t>this.minDistance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Math.random</a:t>
            </a:r>
            <a:r>
              <a:rPr kumimoji="1" lang="en-US" altLang="zh-CN" dirty="0"/>
              <a:t>() * (</a:t>
            </a:r>
            <a:r>
              <a:rPr kumimoji="1" lang="en-US" altLang="zh-CN" dirty="0" err="1"/>
              <a:t>this.maxDistance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this.minDistance</a:t>
            </a:r>
            <a:r>
              <a:rPr kumimoji="1" lang="en-US" altLang="zh-CN" dirty="0"/>
              <a:t>);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this.direction</a:t>
            </a:r>
            <a:r>
              <a:rPr kumimoji="1" lang="en-US" altLang="zh-CN" dirty="0"/>
              <a:t> &gt; 0) {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blockNode.x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this.currentBlock.x</a:t>
            </a:r>
            <a:r>
              <a:rPr kumimoji="1" lang="en-US" altLang="zh-CN" dirty="0"/>
              <a:t> + distance;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blockNode.y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distance * </a:t>
            </a:r>
            <a:r>
              <a:rPr kumimoji="1" lang="en-US" altLang="zh-CN" dirty="0" err="1"/>
              <a:t>this.arrayRatio</a:t>
            </a:r>
            <a:r>
              <a:rPr kumimoji="1" lang="en-US" altLang="zh-CN" dirty="0"/>
              <a:t>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} </a:t>
            </a:r>
            <a:r>
              <a:rPr kumimoji="1" lang="en-US" altLang="zh-CN" dirty="0"/>
              <a:t>else {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blockNode.x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this.currentBlock.x</a:t>
            </a:r>
            <a:r>
              <a:rPr kumimoji="1" lang="en-US" altLang="zh-CN" dirty="0"/>
              <a:t> - distance;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blockNode.y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distance * </a:t>
            </a:r>
            <a:r>
              <a:rPr kumimoji="1" lang="en-US" altLang="zh-CN" dirty="0" err="1"/>
              <a:t>this.arrayRatio</a:t>
            </a:r>
            <a:r>
              <a:rPr kumimoji="1" lang="en-US" altLang="zh-CN" dirty="0"/>
              <a:t>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}</a:t>
            </a:r>
            <a:r>
              <a:rPr kumimoji="1" lang="en-US" altLang="zh-CN" dirty="0"/>
              <a:t>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this.currentBlock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;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26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图片和音频加载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触摸事件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5376671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this.blockSourceNames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["block1_png", "block2_png", "block3_png"];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初始化音频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this.pushVoice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RES.getRes</a:t>
            </a:r>
            <a:r>
              <a:rPr kumimoji="1" lang="en-US" altLang="zh-CN" dirty="0"/>
              <a:t>('push_mp3');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this.jumpVoice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RES.getRes</a:t>
            </a:r>
            <a:r>
              <a:rPr kumimoji="1" lang="en-US" altLang="zh-CN" dirty="0"/>
              <a:t>('jump_mp3');		</a:t>
            </a:r>
            <a:endParaRPr kumimoji="1" lang="en-US" altLang="zh-CN" dirty="0" smtClean="0"/>
          </a:p>
          <a:p>
            <a:r>
              <a:rPr kumimoji="1" lang="en-US" altLang="zh-CN" dirty="0" smtClean="0"/>
              <a:t>// </a:t>
            </a:r>
            <a:r>
              <a:rPr kumimoji="1" lang="zh-CN" altLang="en-US" dirty="0"/>
              <a:t>添加触摸事件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this.blockPanel.touchEnabled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true;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this.blockPanel.addEventListener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egret.TouchEvent.TOUCH_BEGIN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this.onKeyDown</a:t>
            </a:r>
            <a:r>
              <a:rPr kumimoji="1" lang="en-US" altLang="zh-CN" dirty="0"/>
              <a:t>, this);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this.blockPanel.addEventListener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egret.TouchEvent.TOUCH_END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this.onKeyUp</a:t>
            </a:r>
            <a:r>
              <a:rPr kumimoji="1" lang="en-US" altLang="zh-CN" dirty="0"/>
              <a:t>, this);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49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按下事件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播放音频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变形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8528"/>
            <a:ext cx="10515600" cy="4919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按下	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onKeyDown</a:t>
            </a:r>
            <a:r>
              <a:rPr kumimoji="1" lang="en-US" altLang="zh-CN" dirty="0"/>
              <a:t>()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播放按下的音频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this.pushSoundChannel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this.pushVoice.play</a:t>
            </a:r>
            <a:r>
              <a:rPr kumimoji="1" lang="en-US" altLang="zh-CN" dirty="0"/>
              <a:t>(0, 1);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变形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egret.Tween.get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this.player</a:t>
            </a:r>
            <a:r>
              <a:rPr kumimoji="1" lang="en-US" altLang="zh-CN" dirty="0"/>
              <a:t>).to({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scaleY</a:t>
            </a:r>
            <a:r>
              <a:rPr kumimoji="1" lang="en-US" altLang="zh-CN" dirty="0"/>
              <a:t>: 0.5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}, </a:t>
            </a:r>
            <a:r>
              <a:rPr kumimoji="1" lang="en-US" altLang="zh-CN" dirty="0"/>
              <a:t>3000)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this.isReadyJump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true;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88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松开事件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415" y="1374684"/>
            <a:ext cx="10515600" cy="4351338"/>
          </a:xfrm>
        </p:spPr>
        <p:txBody>
          <a:bodyPr/>
          <a:lstStyle/>
          <a:p>
            <a:r>
              <a:rPr kumimoji="1" lang="zh-CN" altLang="en-US" dirty="0" smtClean="0"/>
              <a:t>停止</a:t>
            </a:r>
            <a:r>
              <a:rPr kumimoji="1" lang="zh-CN" altLang="en-US" dirty="0"/>
              <a:t>按下音频</a:t>
            </a:r>
            <a:r>
              <a:rPr kumimoji="1" lang="en-US" altLang="zh-CN" dirty="0"/>
              <a:t>,</a:t>
            </a:r>
            <a:r>
              <a:rPr kumimoji="1" lang="zh-CN" altLang="en-US" dirty="0"/>
              <a:t>播放弹跳音</a:t>
            </a:r>
            <a:r>
              <a:rPr kumimoji="1" lang="zh-CN" altLang="en-US" dirty="0" smtClean="0"/>
              <a:t>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计算按压蓄力达到落点的距离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设置场景不可点击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等落下后放开</a:t>
            </a:r>
            <a:r>
              <a:rPr kumimoji="1" lang="en-US" altLang="zh-CN" dirty="0" smtClean="0"/>
              <a:t>)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60" y="1825625"/>
            <a:ext cx="2542032" cy="452858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V="1">
            <a:off x="7406640" y="3821172"/>
            <a:ext cx="3749040" cy="22098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7150608" y="5694723"/>
            <a:ext cx="3584448" cy="1293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 flipV="1">
            <a:off x="7933944" y="2693623"/>
            <a:ext cx="3048" cy="367782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805928" y="232429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y</a:t>
            </a:r>
            <a:r>
              <a:rPr kumimoji="1" lang="zh-CN" altLang="en-US" dirty="0" smtClean="0"/>
              <a:t>轴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33400" y="4705702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rgbClr val="FF0000"/>
                </a:solidFill>
              </a:rPr>
              <a:t>θ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7914132" y="4001294"/>
            <a:ext cx="1775460" cy="10774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660864" y="4867220"/>
            <a:ext cx="162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落点的距离</a:t>
            </a:r>
          </a:p>
          <a:p>
            <a:endParaRPr kumimoji="1" lang="zh-CN" altLang="en-US" dirty="0"/>
          </a:p>
        </p:txBody>
      </p:sp>
      <p:cxnSp>
        <p:nvCxnSpPr>
          <p:cNvPr id="17" name="直线连接符 16"/>
          <p:cNvCxnSpPr/>
          <p:nvPr/>
        </p:nvCxnSpPr>
        <p:spPr>
          <a:xfrm>
            <a:off x="9689592" y="2907792"/>
            <a:ext cx="0" cy="326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6693408" y="4001294"/>
            <a:ext cx="3566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9679754" y="5665569"/>
            <a:ext cx="15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落点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坐标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307580" y="3686235"/>
            <a:ext cx="15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落点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y</a:t>
            </a:r>
            <a:r>
              <a:rPr kumimoji="1" lang="zh-CN" altLang="en-US" dirty="0" smtClean="0"/>
              <a:t>坐标</a:t>
            </a:r>
            <a:endParaRPr kumimoji="1" lang="zh-CN" altLang="en-US" dirty="0"/>
          </a:p>
        </p:txBody>
      </p:sp>
      <p:cxnSp>
        <p:nvCxnSpPr>
          <p:cNvPr id="26" name="直线箭头连接符 25"/>
          <p:cNvCxnSpPr/>
          <p:nvPr/>
        </p:nvCxnSpPr>
        <p:spPr>
          <a:xfrm>
            <a:off x="7956804" y="5078745"/>
            <a:ext cx="173278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6096000" y="8047636"/>
            <a:ext cx="5607724" cy="381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82751" y="4001294"/>
            <a:ext cx="460414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为了防止落点不同造成</a:t>
            </a:r>
            <a:r>
              <a:rPr lang="el-GR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θ</a:t>
            </a:r>
            <a:endParaRPr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大小变化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,tan</a:t>
            </a:r>
            <a:r>
              <a:rPr lang="el-GR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θ</a:t>
            </a:r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使用当前</a:t>
            </a:r>
            <a:endParaRPr kumimoji="1" lang="en-US" altLang="zh-CN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方块和小 </a:t>
            </a:r>
            <a:r>
              <a:rPr kumimoji="1" lang="en-US" altLang="zh-CN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的</a:t>
            </a:r>
            <a:r>
              <a:rPr kumimoji="1"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中心点</a:t>
            </a:r>
            <a:r>
              <a:rPr kumimoji="1"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r>
              <a:rPr kumimoji="1"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进行计算</a:t>
            </a:r>
            <a:endParaRPr kumimoji="1"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75283" y="4775315"/>
            <a:ext cx="262128" cy="329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2392536">
            <a:off x="11054186" y="6244727"/>
            <a:ext cx="1400914" cy="156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z</a:t>
            </a:r>
            <a:endParaRPr kumimoji="1" lang="zh-CN" altLang="en-US" dirty="0"/>
          </a:p>
        </p:txBody>
      </p:sp>
      <p:cxnSp>
        <p:nvCxnSpPr>
          <p:cNvPr id="14" name="直线连接符 13"/>
          <p:cNvCxnSpPr/>
          <p:nvPr/>
        </p:nvCxnSpPr>
        <p:spPr>
          <a:xfrm flipH="1" flipV="1">
            <a:off x="8563356" y="5523507"/>
            <a:ext cx="3872485" cy="316657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/>
          <p:nvPr/>
        </p:nvCxnSpPr>
        <p:spPr>
          <a:xfrm>
            <a:off x="10515600" y="-14081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H="1" flipV="1">
            <a:off x="5172965" y="3885048"/>
            <a:ext cx="2621534" cy="184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372506" y="7259970"/>
            <a:ext cx="209017" cy="2015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2293028">
            <a:off x="9360826" y="4883160"/>
            <a:ext cx="1400914" cy="1564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z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12" idx="2"/>
          </p:cNvCxnSpPr>
          <p:nvPr/>
        </p:nvCxnSpPr>
        <p:spPr>
          <a:xfrm flipH="1" flipV="1">
            <a:off x="10061284" y="5694724"/>
            <a:ext cx="1311222" cy="1666013"/>
          </a:xfrm>
          <a:prstGeom prst="straightConnector1">
            <a:avLst/>
          </a:prstGeom>
          <a:ln cmpd="thickThin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643616" y="773582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角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cxnSp>
        <p:nvCxnSpPr>
          <p:cNvPr id="36" name="直线箭头连接符 35"/>
          <p:cNvCxnSpPr/>
          <p:nvPr/>
        </p:nvCxnSpPr>
        <p:spPr>
          <a:xfrm flipH="1" flipV="1">
            <a:off x="5973799" y="7377140"/>
            <a:ext cx="5607724" cy="38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506658" y="695477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角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27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// </a:t>
            </a:r>
            <a:r>
              <a:rPr kumimoji="1" lang="zh-CN" altLang="en-US" sz="3600" dirty="0"/>
              <a:t>落点坐标		</a:t>
            </a:r>
            <a:endParaRPr kumimoji="1" lang="en-US" altLang="zh-CN" sz="3600" dirty="0" smtClean="0"/>
          </a:p>
          <a:p>
            <a:r>
              <a:rPr kumimoji="1" lang="en-US" altLang="zh-CN" sz="3600" dirty="0" err="1" smtClean="0"/>
              <a:t>this.targetPos.x</a:t>
            </a:r>
            <a:r>
              <a:rPr kumimoji="1" lang="en-US" altLang="zh-CN" sz="3600" dirty="0" smtClean="0"/>
              <a:t> </a:t>
            </a:r>
            <a:r>
              <a:rPr kumimoji="1" lang="en-US" altLang="zh-CN" sz="3600" dirty="0"/>
              <a:t>= </a:t>
            </a:r>
            <a:r>
              <a:rPr kumimoji="1" lang="en-US" altLang="zh-CN" sz="3600" dirty="0" err="1"/>
              <a:t>this.player.x</a:t>
            </a:r>
            <a:r>
              <a:rPr kumimoji="1" lang="en-US" altLang="zh-CN" sz="3600" dirty="0"/>
              <a:t> + </a:t>
            </a:r>
            <a:r>
              <a:rPr kumimoji="1" lang="en-US" altLang="zh-CN" sz="3600" dirty="0" err="1"/>
              <a:t>this.jumpDistance</a:t>
            </a:r>
            <a:r>
              <a:rPr kumimoji="1" lang="en-US" altLang="zh-CN" sz="3600" dirty="0"/>
              <a:t> * </a:t>
            </a:r>
            <a:r>
              <a:rPr kumimoji="1" lang="en-US" altLang="zh-CN" sz="3600" dirty="0" err="1"/>
              <a:t>this.direction</a:t>
            </a:r>
            <a:r>
              <a:rPr kumimoji="1" lang="en-US" altLang="zh-CN" sz="3600" dirty="0"/>
              <a:t>;		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// </a:t>
            </a:r>
            <a:r>
              <a:rPr kumimoji="1" lang="zh-CN" altLang="en-US" sz="3600" dirty="0"/>
              <a:t>根据落点重新计算斜率</a:t>
            </a:r>
            <a:r>
              <a:rPr kumimoji="1" lang="en-US" altLang="zh-CN" sz="3600" dirty="0"/>
              <a:t>,</a:t>
            </a:r>
            <a:r>
              <a:rPr kumimoji="1" lang="zh-CN" altLang="en-US" sz="3600" dirty="0"/>
              <a:t>确保小人往目标中心跳跃		</a:t>
            </a:r>
            <a:endParaRPr kumimoji="1" lang="en-US" altLang="zh-CN" sz="3600" dirty="0" smtClean="0"/>
          </a:p>
          <a:p>
            <a:r>
              <a:rPr kumimoji="1" lang="en-US" altLang="zh-CN" sz="3600" dirty="0" err="1" smtClean="0"/>
              <a:t>this.targetPos.y</a:t>
            </a:r>
            <a:r>
              <a:rPr kumimoji="1" lang="en-US" altLang="zh-CN" sz="3600" dirty="0" smtClean="0"/>
              <a:t> </a:t>
            </a:r>
            <a:r>
              <a:rPr kumimoji="1" lang="en-US" altLang="zh-CN" sz="3600" dirty="0"/>
              <a:t>= </a:t>
            </a:r>
            <a:r>
              <a:rPr kumimoji="1" lang="en-US" altLang="zh-CN" sz="3600" dirty="0" err="1"/>
              <a:t>this.player.y</a:t>
            </a:r>
            <a:r>
              <a:rPr kumimoji="1" lang="en-US" altLang="zh-CN" sz="3600" dirty="0"/>
              <a:t> + </a:t>
            </a:r>
            <a:r>
              <a:rPr kumimoji="1" lang="en-US" altLang="zh-CN" sz="3600" dirty="0" err="1"/>
              <a:t>this.jumpDistance</a:t>
            </a:r>
            <a:r>
              <a:rPr kumimoji="1" lang="en-US" altLang="zh-CN" sz="3600" dirty="0"/>
              <a:t> * (</a:t>
            </a:r>
            <a:r>
              <a:rPr kumimoji="1" lang="en-US" altLang="zh-CN" sz="3600" dirty="0" err="1"/>
              <a:t>this.currentBlock.y</a:t>
            </a:r>
            <a:r>
              <a:rPr kumimoji="1" lang="en-US" altLang="zh-CN" sz="3600" dirty="0"/>
              <a:t> - </a:t>
            </a:r>
            <a:r>
              <a:rPr kumimoji="1" lang="en-US" altLang="zh-CN" sz="3600" dirty="0" err="1"/>
              <a:t>this.player.y</a:t>
            </a:r>
            <a:r>
              <a:rPr kumimoji="1" lang="en-US" altLang="zh-CN" sz="3600" dirty="0"/>
              <a:t>) / (</a:t>
            </a:r>
            <a:r>
              <a:rPr kumimoji="1" lang="en-US" altLang="zh-CN" sz="3600" dirty="0" err="1"/>
              <a:t>this.currentBlock.x</a:t>
            </a:r>
            <a:r>
              <a:rPr kumimoji="1" lang="en-US" altLang="zh-CN" sz="3600" dirty="0"/>
              <a:t> - </a:t>
            </a:r>
            <a:r>
              <a:rPr kumimoji="1" lang="en-US" altLang="zh-CN" sz="3600" dirty="0" err="1"/>
              <a:t>this.player.x</a:t>
            </a:r>
            <a:r>
              <a:rPr kumimoji="1" lang="en-US" altLang="zh-CN" sz="3600" dirty="0"/>
              <a:t>) * </a:t>
            </a:r>
            <a:r>
              <a:rPr kumimoji="1" lang="en-US" altLang="zh-CN" sz="3600" dirty="0" err="1"/>
              <a:t>this.direction</a:t>
            </a:r>
            <a:r>
              <a:rPr kumimoji="1" lang="en-US" altLang="zh-CN" sz="3600" dirty="0"/>
              <a:t>;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58641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跳跃曲线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442" y="508204"/>
            <a:ext cx="3583286" cy="6349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24" y="3323336"/>
            <a:ext cx="256032" cy="693420"/>
          </a:xfrm>
          <a:prstGeom prst="rect">
            <a:avLst/>
          </a:prstGeom>
        </p:spPr>
      </p:pic>
      <p:cxnSp>
        <p:nvCxnSpPr>
          <p:cNvPr id="7" name="直线连接符 6"/>
          <p:cNvCxnSpPr/>
          <p:nvPr/>
        </p:nvCxnSpPr>
        <p:spPr>
          <a:xfrm flipV="1">
            <a:off x="4480560" y="3915487"/>
            <a:ext cx="2011680" cy="115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>
            <a:off x="3236976" y="5065776"/>
            <a:ext cx="4535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4480560" y="1517904"/>
            <a:ext cx="0" cy="4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6492240" y="1517904"/>
            <a:ext cx="0" cy="4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V="1">
            <a:off x="5529072" y="1517904"/>
            <a:ext cx="0" cy="45354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3261360" y="3915487"/>
            <a:ext cx="4535424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80478" y="5024189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P0</a:t>
            </a:r>
          </a:p>
          <a:p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510528" y="389355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</a:t>
            </a:r>
            <a:endParaRPr kumimoji="1" lang="zh-CN" altLang="en-US" dirty="0"/>
          </a:p>
        </p:txBody>
      </p:sp>
      <p:sp>
        <p:nvSpPr>
          <p:cNvPr id="23" name="任意形状 22"/>
          <p:cNvSpPr/>
          <p:nvPr/>
        </p:nvSpPr>
        <p:spPr>
          <a:xfrm>
            <a:off x="4480560" y="3255680"/>
            <a:ext cx="2011680" cy="1791808"/>
          </a:xfrm>
          <a:custGeom>
            <a:avLst/>
            <a:gdLst>
              <a:gd name="connsiteX0" fmla="*/ 0 w 2011680"/>
              <a:gd name="connsiteY0" fmla="*/ 1819711 h 1819711"/>
              <a:gd name="connsiteX1" fmla="*/ 1060704 w 2011680"/>
              <a:gd name="connsiteY1" fmla="*/ 27487 h 1819711"/>
              <a:gd name="connsiteX2" fmla="*/ 2011680 w 2011680"/>
              <a:gd name="connsiteY2" fmla="*/ 685855 h 181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1680" h="1819711">
                <a:moveTo>
                  <a:pt x="0" y="1819711"/>
                </a:moveTo>
                <a:cubicBezTo>
                  <a:pt x="362712" y="1018087"/>
                  <a:pt x="725424" y="216463"/>
                  <a:pt x="1060704" y="27487"/>
                </a:cubicBezTo>
                <a:cubicBezTo>
                  <a:pt x="1395984" y="-161489"/>
                  <a:pt x="2011680" y="685855"/>
                  <a:pt x="2011680" y="685855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12506" y="2282839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P1</a:t>
            </a:r>
          </a:p>
          <a:p>
            <a:endParaRPr kumimoji="1" lang="zh-CN" altLang="en-US" dirty="0"/>
          </a:p>
        </p:txBody>
      </p:sp>
      <p:cxnSp>
        <p:nvCxnSpPr>
          <p:cNvPr id="26" name="直线连接符 25"/>
          <p:cNvCxnSpPr>
            <a:stCxn id="23" idx="0"/>
          </p:cNvCxnSpPr>
          <p:nvPr/>
        </p:nvCxnSpPr>
        <p:spPr>
          <a:xfrm flipV="1">
            <a:off x="4480560" y="2606004"/>
            <a:ext cx="1024128" cy="2441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23" idx="2"/>
          </p:cNvCxnSpPr>
          <p:nvPr/>
        </p:nvCxnSpPr>
        <p:spPr>
          <a:xfrm flipH="1" flipV="1">
            <a:off x="5486400" y="2604540"/>
            <a:ext cx="1005840" cy="132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0" y="6114796"/>
            <a:ext cx="53594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玩法介绍</a:t>
            </a:r>
            <a:endParaRPr kumimoji="1" lang="en-US" altLang="zh-CN" dirty="0"/>
          </a:p>
          <a:p>
            <a:r>
              <a:rPr kumimoji="1" lang="zh-CN" altLang="en-US" dirty="0"/>
              <a:t>图片资源</a:t>
            </a:r>
            <a:endParaRPr kumimoji="1" lang="en-US" altLang="zh-CN" dirty="0"/>
          </a:p>
          <a:p>
            <a:r>
              <a:rPr kumimoji="1" lang="zh-CN" altLang="en-US" dirty="0"/>
              <a:t>布局分析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位置</a:t>
            </a:r>
            <a:endParaRPr kumimoji="1" lang="en-US" altLang="zh-CN" dirty="0"/>
          </a:p>
          <a:p>
            <a:r>
              <a:rPr kumimoji="1" lang="zh-CN" altLang="en-US" dirty="0"/>
              <a:t>跳跃动画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小人动画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场景移动</a:t>
            </a:r>
            <a:endParaRPr kumimoji="1" lang="en-US" altLang="zh-CN" dirty="0"/>
          </a:p>
          <a:p>
            <a:r>
              <a:rPr kumimoji="1" lang="zh-CN" altLang="en-US" dirty="0"/>
              <a:t>成功判断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落点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重玩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3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this.player.x</a:t>
            </a:r>
            <a:r>
              <a:rPr kumimoji="1" lang="en-US" altLang="zh-CN" dirty="0"/>
              <a:t> = (1 - value) * (1 - value) * </a:t>
            </a:r>
            <a:r>
              <a:rPr kumimoji="1" lang="en-US" altLang="zh-CN" dirty="0" err="1"/>
              <a:t>this.player.x</a:t>
            </a:r>
            <a:r>
              <a:rPr kumimoji="1" lang="en-US" altLang="zh-CN" dirty="0"/>
              <a:t> + 2 * value * (1 - value) * (</a:t>
            </a:r>
            <a:r>
              <a:rPr kumimoji="1" lang="en-US" altLang="zh-CN" dirty="0" err="1"/>
              <a:t>this.player.x</a:t>
            </a:r>
            <a:r>
              <a:rPr kumimoji="1" lang="en-US" altLang="zh-CN" dirty="0"/>
              <a:t> + </a:t>
            </a:r>
            <a:r>
              <a:rPr kumimoji="1" lang="en-US" altLang="zh-CN" dirty="0" err="1"/>
              <a:t>this.targetPos.x</a:t>
            </a:r>
            <a:r>
              <a:rPr kumimoji="1" lang="en-US" altLang="zh-CN" dirty="0"/>
              <a:t>) / 2 + value * value * (</a:t>
            </a:r>
            <a:r>
              <a:rPr kumimoji="1" lang="en-US" altLang="zh-CN" dirty="0" err="1"/>
              <a:t>this.targetPos.x</a:t>
            </a:r>
            <a:r>
              <a:rPr kumimoji="1" lang="en-US" altLang="zh-CN" dirty="0"/>
              <a:t>);		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this.player.y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(1 - value) * (1 - value) * </a:t>
            </a:r>
            <a:r>
              <a:rPr kumimoji="1" lang="en-US" altLang="zh-CN" dirty="0" err="1"/>
              <a:t>this.player.y</a:t>
            </a:r>
            <a:r>
              <a:rPr kumimoji="1" lang="en-US" altLang="zh-CN" dirty="0"/>
              <a:t> + 2 * value * (1 - value) * (</a:t>
            </a:r>
            <a:r>
              <a:rPr kumimoji="1" lang="en-US" altLang="zh-CN" dirty="0" err="1"/>
              <a:t>this.targetPos.y</a:t>
            </a:r>
            <a:r>
              <a:rPr kumimoji="1" lang="en-US" altLang="zh-CN" dirty="0"/>
              <a:t> - 300) + value * value * (</a:t>
            </a:r>
            <a:r>
              <a:rPr kumimoji="1" lang="en-US" altLang="zh-CN" dirty="0" err="1"/>
              <a:t>this.targetPos.y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// </a:t>
            </a:r>
            <a:r>
              <a:rPr kumimoji="1" lang="zh-CN" altLang="en-US" sz="3200" dirty="0"/>
              <a:t>执行跳跃动画	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err="1" smtClean="0"/>
              <a:t>egret.Tween.get</a:t>
            </a:r>
            <a:r>
              <a:rPr kumimoji="1" lang="en-US" altLang="zh-CN" sz="3200" dirty="0" smtClean="0"/>
              <a:t>(this</a:t>
            </a:r>
            <a:r>
              <a:rPr kumimoji="1" lang="en-US" altLang="zh-CN" sz="3200" dirty="0"/>
              <a:t>).to({ factor: 1 }, 500).call(() =&gt; {	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2800" dirty="0" err="1" smtClean="0"/>
              <a:t>this.player.scaleY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= 1;			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err="1" smtClean="0"/>
              <a:t>this.speed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= 0;			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err="1" smtClean="0"/>
              <a:t>this.jumpDistance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/>
              <a:t>= 0;			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smtClean="0"/>
              <a:t>// </a:t>
            </a:r>
            <a:r>
              <a:rPr kumimoji="1" lang="zh-CN" altLang="en-US" sz="2800" dirty="0"/>
              <a:t>判断跳跃是否成功			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err="1" smtClean="0"/>
              <a:t>this.judgeResult</a:t>
            </a:r>
            <a:r>
              <a:rPr kumimoji="1" lang="en-US" altLang="zh-CN" sz="2800" dirty="0"/>
              <a:t>();		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});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341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执行</a:t>
            </a:r>
            <a:r>
              <a:rPr kumimoji="1" lang="zh-CN" altLang="en-US" sz="3200" dirty="0" smtClean="0"/>
              <a:t>小 </a:t>
            </a:r>
            <a:r>
              <a:rPr kumimoji="1" lang="en-US" altLang="zh-CN" sz="3200" dirty="0" err="1" smtClean="0"/>
              <a:t>i</a:t>
            </a:r>
            <a:r>
              <a:rPr kumimoji="1" lang="zh-CN" altLang="en-US" sz="3200" dirty="0" smtClean="0"/>
              <a:t> 空</a:t>
            </a:r>
            <a:r>
              <a:rPr kumimoji="1" lang="zh-CN" altLang="en-US" sz="3200" dirty="0"/>
              <a:t>翻动画	</a:t>
            </a:r>
            <a:r>
              <a:rPr kumimoji="1" lang="en-US" altLang="zh-CN" sz="3200" dirty="0"/>
              <a:t>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err="1" smtClean="0"/>
              <a:t>egret.Tween.get</a:t>
            </a:r>
            <a:r>
              <a:rPr kumimoji="1" lang="en-US" altLang="zh-CN" sz="3200" dirty="0" smtClean="0"/>
              <a:t>(</a:t>
            </a:r>
            <a:r>
              <a:rPr kumimoji="1" lang="en-US" altLang="zh-CN" sz="3200" dirty="0" err="1" smtClean="0"/>
              <a:t>this.player</a:t>
            </a:r>
            <a:r>
              <a:rPr kumimoji="1" lang="en-US" altLang="zh-CN" sz="3200" dirty="0"/>
              <a:t>).to({ 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rotation</a:t>
            </a:r>
            <a:r>
              <a:rPr kumimoji="1" lang="en-US" altLang="zh-CN" sz="3200" dirty="0"/>
              <a:t>: </a:t>
            </a:r>
            <a:r>
              <a:rPr kumimoji="1" lang="en-US" altLang="zh-CN" sz="3200" dirty="0" err="1"/>
              <a:t>this.direction</a:t>
            </a:r>
            <a:r>
              <a:rPr kumimoji="1" lang="en-US" altLang="zh-CN" sz="3200" dirty="0"/>
              <a:t> &gt; 0 ? 360 : -360 }, 200</a:t>
            </a:r>
            <a:r>
              <a:rPr kumimoji="1" lang="en-US" altLang="zh-CN" sz="3200" dirty="0" smtClean="0"/>
              <a:t>)</a:t>
            </a:r>
          </a:p>
          <a:p>
            <a:pPr marL="0" indent="0">
              <a:buNone/>
            </a:pPr>
            <a:r>
              <a:rPr kumimoji="1" lang="en-US" altLang="zh-CN" sz="3200" dirty="0" smtClean="0"/>
              <a:t>.</a:t>
            </a:r>
            <a:r>
              <a:rPr kumimoji="1" lang="en-US" altLang="zh-CN" sz="3200" dirty="0"/>
              <a:t>call(() =&gt; {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this.player.rotation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0	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}).</a:t>
            </a:r>
            <a:r>
              <a:rPr kumimoji="1" lang="en-US" altLang="zh-CN" sz="3200" dirty="0"/>
              <a:t>call(() =&gt; {		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this.player.anchorOffsetY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</a:t>
            </a:r>
            <a:r>
              <a:rPr kumimoji="1" lang="en-US" altLang="zh-CN" sz="3200" dirty="0" err="1"/>
              <a:t>this.player.height</a:t>
            </a:r>
            <a:r>
              <a:rPr kumimoji="1" lang="en-US" altLang="zh-CN" sz="3200" dirty="0"/>
              <a:t> - 20;	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200" dirty="0" smtClean="0"/>
              <a:t>});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352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落下后判断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判断落点</a:t>
            </a:r>
            <a:r>
              <a:rPr kumimoji="1" lang="en-US" altLang="zh-CN" dirty="0"/>
              <a:t>(</a:t>
            </a:r>
            <a:r>
              <a:rPr kumimoji="1" lang="zh-CN" altLang="en-US" dirty="0" smtClean="0"/>
              <a:t>计算 判断距离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成功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更新积分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默认所有成功</a:t>
            </a:r>
            <a:r>
              <a:rPr kumimoji="1" lang="en-US" altLang="zh-CN" dirty="0" smtClean="0"/>
              <a:t>+1)</a:t>
            </a:r>
          </a:p>
          <a:p>
            <a:pPr lvl="1"/>
            <a:r>
              <a:rPr kumimoji="1" lang="zh-CN" altLang="en-US" dirty="0" smtClean="0"/>
              <a:t>移动场景所有对象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腾出地方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设置场景可被点击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创建下一个方块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失败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弹出结束场景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92" y="1690688"/>
            <a:ext cx="7569708" cy="50746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07" y="1206462"/>
            <a:ext cx="609600" cy="1651000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8266176" y="3145536"/>
            <a:ext cx="420624" cy="384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/>
          <p:cNvCxnSpPr/>
          <p:nvPr/>
        </p:nvCxnSpPr>
        <p:spPr>
          <a:xfrm flipV="1">
            <a:off x="3602736" y="1159384"/>
            <a:ext cx="8028432" cy="536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>
            <a:off x="2724912" y="3337560"/>
            <a:ext cx="9467088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 flipV="1">
            <a:off x="8476488" y="365125"/>
            <a:ext cx="0" cy="640022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9607296" y="566928"/>
            <a:ext cx="0" cy="596188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 flipV="1">
            <a:off x="5852160" y="2487168"/>
            <a:ext cx="6071616" cy="5486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>
            <a:off x="9607296" y="2542032"/>
            <a:ext cx="432816" cy="795528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大括号 31"/>
          <p:cNvSpPr/>
          <p:nvPr/>
        </p:nvSpPr>
        <p:spPr>
          <a:xfrm rot="5400000">
            <a:off x="8842184" y="3020934"/>
            <a:ext cx="391002" cy="1053877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668232" y="3693645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相对</a:t>
            </a:r>
            <a:r>
              <a:rPr kumimoji="1" lang="en-US" altLang="zh-CN" sz="2000" dirty="0" smtClean="0"/>
              <a:t>x</a:t>
            </a:r>
            <a:endParaRPr kumimoji="1" lang="zh-CN" altLang="en-US" sz="2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10035019" y="275513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相对</a:t>
            </a:r>
            <a:r>
              <a:rPr kumimoji="1" lang="en-US" altLang="zh-CN" sz="2000" dirty="0" smtClean="0"/>
              <a:t>y</a:t>
            </a:r>
            <a:endParaRPr kumimoji="1" lang="zh-CN" altLang="en-US" sz="2000" dirty="0"/>
          </a:p>
        </p:txBody>
      </p:sp>
      <p:sp>
        <p:nvSpPr>
          <p:cNvPr id="35" name="左大括号 34"/>
          <p:cNvSpPr/>
          <p:nvPr/>
        </p:nvSpPr>
        <p:spPr>
          <a:xfrm rot="3288773">
            <a:off x="8517188" y="1977977"/>
            <a:ext cx="664235" cy="1380686"/>
          </a:xfrm>
          <a:prstGeom prst="leftBrace">
            <a:avLst>
              <a:gd name="adj1" fmla="val 8333"/>
              <a:gd name="adj2" fmla="val 4802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062938" y="205057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判断距离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5891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private </a:t>
            </a:r>
            <a:r>
              <a:rPr kumimoji="1" lang="en-US" altLang="zh-CN" dirty="0" err="1"/>
              <a:t>judgeResult</a:t>
            </a:r>
            <a:r>
              <a:rPr kumimoji="1" lang="en-US" altLang="zh-CN" dirty="0"/>
              <a:t>()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根据</a:t>
            </a:r>
            <a:r>
              <a:rPr kumimoji="1" lang="en-US" altLang="zh-CN" dirty="0" err="1"/>
              <a:t>this.jumpDistance</a:t>
            </a:r>
            <a:r>
              <a:rPr kumimoji="1" lang="zh-CN" altLang="en-US" dirty="0"/>
              <a:t>来判断跳跃是否成功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Math.pow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this.currentBlock.x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this.player.x</a:t>
            </a:r>
            <a:r>
              <a:rPr kumimoji="1" lang="en-US" altLang="zh-CN" dirty="0"/>
              <a:t>, 2) + </a:t>
            </a:r>
            <a:r>
              <a:rPr kumimoji="1" lang="en-US" altLang="zh-CN" dirty="0" err="1"/>
              <a:t>Math.pow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this.player.y</a:t>
            </a:r>
            <a:r>
              <a:rPr kumimoji="1" lang="en-US" altLang="zh-CN" dirty="0"/>
              <a:t>, 2) &lt;= 70 * 70) {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更新积分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this.score</a:t>
            </a:r>
            <a:r>
              <a:rPr kumimoji="1" lang="en-US" altLang="zh-CN" dirty="0"/>
              <a:t>++;	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err="1" smtClean="0"/>
              <a:t>this.scoreLabel.text</a:t>
            </a:r>
            <a:r>
              <a:rPr kumimoji="1" lang="en-US" altLang="zh-CN" dirty="0" smtClean="0"/>
              <a:t> = </a:t>
            </a:r>
            <a:r>
              <a:rPr kumimoji="1" lang="en-US" altLang="zh-CN" dirty="0" err="1"/>
              <a:t>this.score.toString</a:t>
            </a:r>
            <a:r>
              <a:rPr kumimoji="1" lang="en-US" altLang="zh-CN" dirty="0" smtClean="0"/>
              <a:t>();</a:t>
            </a:r>
          </a:p>
          <a:p>
            <a:pPr marL="457200" lvl="1" indent="0">
              <a:buNone/>
            </a:pPr>
            <a:r>
              <a:rPr kumimoji="1" lang="mr-IN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31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9800" y="381284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两个固定的跳跃点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4378"/>
            <a:ext cx="3456431" cy="61348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0" y="365125"/>
            <a:ext cx="3454400" cy="6134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56431" y="2957570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 smtClean="0"/>
              <a:t>// </a:t>
            </a:r>
            <a:r>
              <a:rPr kumimoji="1" lang="zh-CN" altLang="mr-IN" sz="2400" dirty="0"/>
              <a:t>左侧跳跃点	</a:t>
            </a:r>
            <a:endParaRPr kumimoji="1" lang="en-US" altLang="zh-CN" sz="2400" dirty="0" smtClean="0"/>
          </a:p>
          <a:p>
            <a:r>
              <a:rPr kumimoji="1" lang="mr-IN" altLang="zh-CN" sz="2400" dirty="0" err="1" smtClean="0"/>
              <a:t>private</a:t>
            </a:r>
            <a:r>
              <a:rPr kumimoji="1" lang="mr-IN" altLang="zh-CN" sz="2400" dirty="0" smtClean="0"/>
              <a:t> </a:t>
            </a:r>
            <a:r>
              <a:rPr kumimoji="1" lang="mr-IN" altLang="zh-CN" sz="2400" dirty="0" err="1"/>
              <a:t>leftOrigin</a:t>
            </a:r>
            <a:r>
              <a:rPr kumimoji="1" lang="mr-IN" altLang="zh-CN" sz="2400" dirty="0"/>
              <a:t> = { "</a:t>
            </a:r>
            <a:r>
              <a:rPr kumimoji="1" lang="mr-IN" altLang="zh-CN" sz="2400" dirty="0" err="1"/>
              <a:t>x</a:t>
            </a:r>
            <a:r>
              <a:rPr kumimoji="1" lang="mr-IN" altLang="zh-CN" sz="2400" dirty="0"/>
              <a:t>": 180, "</a:t>
            </a:r>
            <a:r>
              <a:rPr kumimoji="1" lang="mr-IN" altLang="zh-CN" sz="2400" dirty="0" err="1"/>
              <a:t>y</a:t>
            </a:r>
            <a:r>
              <a:rPr kumimoji="1" lang="mr-IN" altLang="zh-CN" sz="2400" dirty="0"/>
              <a:t>": 350 };	</a:t>
            </a:r>
            <a:endParaRPr kumimoji="1" lang="en-US" altLang="zh-CN" sz="2400" dirty="0" smtClean="0"/>
          </a:p>
          <a:p>
            <a:r>
              <a:rPr kumimoji="1" lang="mr-IN" altLang="zh-CN" sz="2400" dirty="0" smtClean="0"/>
              <a:t>// </a:t>
            </a:r>
            <a:r>
              <a:rPr kumimoji="1" lang="zh-CN" altLang="mr-IN" sz="2400" dirty="0"/>
              <a:t>右侧跳跃点	</a:t>
            </a:r>
            <a:endParaRPr kumimoji="1" lang="en-US" altLang="zh-CN" sz="2400" dirty="0" smtClean="0"/>
          </a:p>
          <a:p>
            <a:r>
              <a:rPr kumimoji="1" lang="mr-IN" altLang="zh-CN" sz="2400" dirty="0" err="1" smtClean="0"/>
              <a:t>private</a:t>
            </a:r>
            <a:r>
              <a:rPr kumimoji="1" lang="mr-IN" altLang="zh-CN" sz="2400" dirty="0" smtClean="0"/>
              <a:t> </a:t>
            </a:r>
            <a:r>
              <a:rPr kumimoji="1" lang="mr-IN" altLang="zh-CN" sz="2400" dirty="0" err="1"/>
              <a:t>rightOrigin</a:t>
            </a:r>
            <a:r>
              <a:rPr kumimoji="1" lang="mr-IN" altLang="zh-CN" sz="2400" dirty="0"/>
              <a:t> = { "</a:t>
            </a:r>
            <a:r>
              <a:rPr kumimoji="1" lang="mr-IN" altLang="zh-CN" sz="2400" dirty="0" err="1"/>
              <a:t>x</a:t>
            </a:r>
            <a:r>
              <a:rPr kumimoji="1" lang="mr-IN" altLang="zh-CN" sz="2400" dirty="0"/>
              <a:t>": 580, "</a:t>
            </a:r>
            <a:r>
              <a:rPr kumimoji="1" lang="mr-IN" altLang="zh-CN" sz="2400" dirty="0" err="1"/>
              <a:t>y</a:t>
            </a:r>
            <a:r>
              <a:rPr kumimoji="1" lang="mr-IN" altLang="zh-CN" sz="2400" dirty="0"/>
              <a:t>": 350 };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404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跳跃成功后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需要系统到下一个跳跃点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// </a:t>
            </a:r>
            <a:r>
              <a:rPr kumimoji="1" lang="zh-CN" altLang="en-US" dirty="0"/>
              <a:t>随机下一个方块出现的位置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this.direction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Math.random</a:t>
            </a:r>
            <a:r>
              <a:rPr kumimoji="1" lang="en-US" altLang="zh-CN" dirty="0"/>
              <a:t>() &gt; 0.5 ? 1 : -1;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当前方块要移动</a:t>
            </a:r>
            <a:r>
              <a:rPr kumimoji="1" lang="zh-CN" altLang="en-US" dirty="0" smtClean="0"/>
              <a:t>到相应跳跃点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blockX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blockY</a:t>
            </a:r>
            <a:r>
              <a:rPr kumimoji="1" lang="en-US" altLang="zh-CN" dirty="0"/>
              <a:t>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blockX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this.direction</a:t>
            </a:r>
            <a:r>
              <a:rPr kumimoji="1" lang="en-US" altLang="zh-CN" dirty="0"/>
              <a:t> &gt; 0 ? </a:t>
            </a:r>
            <a:r>
              <a:rPr kumimoji="1" lang="en-US" altLang="zh-CN" dirty="0" err="1"/>
              <a:t>this.leftOrigin.x</a:t>
            </a:r>
            <a:r>
              <a:rPr kumimoji="1" lang="en-US" altLang="zh-CN" dirty="0"/>
              <a:t> : </a:t>
            </a:r>
            <a:r>
              <a:rPr kumimoji="1" lang="en-US" altLang="zh-CN" dirty="0" err="1"/>
              <a:t>this.width</a:t>
            </a:r>
            <a:r>
              <a:rPr kumimoji="1" lang="en-US" altLang="zh-CN" dirty="0"/>
              <a:t> - 135;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blockY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this.height</a:t>
            </a:r>
            <a:r>
              <a:rPr kumimoji="1" lang="en-US" altLang="zh-CN" dirty="0"/>
              <a:t> / 2 + </a:t>
            </a:r>
            <a:r>
              <a:rPr kumimoji="1" lang="en-US" altLang="zh-CN" dirty="0" err="1"/>
              <a:t>this.currentBlock.height</a:t>
            </a:r>
            <a:r>
              <a:rPr kumimoji="1" lang="en-US" altLang="zh-CN" dirty="0"/>
              <a:t>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小人要移动到的点</a:t>
            </a:r>
            <a:r>
              <a:rPr kumimoji="1" lang="en-US" altLang="zh-CN" dirty="0"/>
              <a:t>.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playerX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PlayerY</a:t>
            </a:r>
            <a:r>
              <a:rPr kumimoji="1" lang="en-US" altLang="zh-CN" dirty="0"/>
              <a:t>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playerX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this.player.x</a:t>
            </a:r>
            <a:r>
              <a:rPr kumimoji="1" lang="en-US" altLang="zh-CN" dirty="0"/>
              <a:t> - (</a:t>
            </a:r>
            <a:r>
              <a:rPr kumimoji="1" lang="en-US" altLang="zh-CN" dirty="0" err="1"/>
              <a:t>this.currentBlock.x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blockX</a:t>
            </a:r>
            <a:r>
              <a:rPr kumimoji="1" lang="en-US" altLang="zh-CN" dirty="0"/>
              <a:t>);		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PlayerY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</a:t>
            </a:r>
            <a:r>
              <a:rPr kumimoji="1" lang="en-US" altLang="zh-CN" dirty="0" err="1"/>
              <a:t>this.player.y</a:t>
            </a:r>
            <a:r>
              <a:rPr kumimoji="1" lang="en-US" altLang="zh-CN" dirty="0"/>
              <a:t> - (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blockY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60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更新页面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移动所有方块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7288" cy="4351338"/>
          </a:xfrm>
        </p:spPr>
        <p:txBody>
          <a:bodyPr/>
          <a:lstStyle/>
          <a:p>
            <a:r>
              <a:rPr kumimoji="1" lang="en-US" altLang="zh-CN" dirty="0"/>
              <a:t>// </a:t>
            </a:r>
            <a:r>
              <a:rPr kumimoji="1" lang="zh-CN" altLang="en-US" dirty="0"/>
              <a:t>更新页面			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this.update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this.currentBlock.x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- </a:t>
            </a:r>
            <a:r>
              <a:rPr kumimoji="1" lang="en-US" altLang="zh-CN" dirty="0" err="1"/>
              <a:t>blockX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this.currentBlock.y</a:t>
            </a:r>
            <a:r>
              <a:rPr kumimoji="1" lang="en-US" altLang="zh-CN" dirty="0"/>
              <a:t> - </a:t>
            </a:r>
            <a:r>
              <a:rPr kumimoji="1" lang="en-US" altLang="zh-CN" dirty="0" err="1"/>
              <a:t>blockY</a:t>
            </a:r>
            <a:r>
              <a:rPr kumimoji="1" lang="en-US" altLang="zh-CN" dirty="0" smtClean="0"/>
              <a:t>);</a:t>
            </a:r>
          </a:p>
          <a:p>
            <a:r>
              <a:rPr kumimoji="1" lang="zh-CN" altLang="en-US" dirty="0" smtClean="0"/>
              <a:t>超出舞台的方块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进行垃圾回收</a:t>
            </a:r>
            <a:endParaRPr kumimoji="1" lang="en-US" altLang="zh-CN" dirty="0" smtClean="0"/>
          </a:p>
          <a:p>
            <a:r>
              <a:rPr kumimoji="1" lang="zh-CN" altLang="en-US" dirty="0" smtClean="0"/>
              <a:t>移动所有方块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375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private update(x, y) {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for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var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: number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err="1"/>
              <a:t>this.blockArr.length</a:t>
            </a:r>
            <a:r>
              <a:rPr kumimoji="1" lang="en-US" altLang="zh-CN" dirty="0"/>
              <a:t>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++) {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blockNode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this.blockArr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];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if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blockNode.x</a:t>
            </a:r>
            <a:r>
              <a:rPr kumimoji="1" lang="en-US" altLang="zh-CN" dirty="0"/>
              <a:t> + 135 &lt;= 0 &amp;&amp; </a:t>
            </a:r>
            <a:r>
              <a:rPr kumimoji="1" lang="en-US" altLang="zh-CN" dirty="0" err="1"/>
              <a:t>blockNode.y</a:t>
            </a:r>
            <a:r>
              <a:rPr kumimoji="1" lang="en-US" altLang="zh-CN" dirty="0"/>
              <a:t> - 78 &gt;= </a:t>
            </a:r>
            <a:r>
              <a:rPr kumimoji="1" lang="en-US" altLang="zh-CN" dirty="0" err="1"/>
              <a:t>this.height</a:t>
            </a:r>
            <a:r>
              <a:rPr kumimoji="1" lang="en-US" altLang="zh-CN" dirty="0"/>
              <a:t>) {		</a:t>
            </a:r>
            <a:endParaRPr kumimoji="1" lang="en-US" altLang="zh-CN" dirty="0" smtClean="0"/>
          </a:p>
          <a:p>
            <a:pPr marL="1371600" lvl="3" indent="0">
              <a:buNone/>
            </a:pPr>
            <a:r>
              <a:rPr kumimoji="1" lang="en-US" altLang="zh-CN" sz="2400" dirty="0" smtClean="0"/>
              <a:t>//</a:t>
            </a:r>
            <a:r>
              <a:rPr kumimoji="1" lang="zh-CN" altLang="en-US" sz="2400" dirty="0" smtClean="0"/>
              <a:t> 方块</a:t>
            </a:r>
            <a:r>
              <a:rPr kumimoji="1" lang="zh-CN" altLang="en-US" sz="2400" dirty="0"/>
              <a:t>超出屏幕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从显示列表中移除				</a:t>
            </a:r>
            <a:endParaRPr kumimoji="1" lang="en-US" altLang="zh-CN" sz="2400" dirty="0" smtClean="0"/>
          </a:p>
          <a:p>
            <a:pPr marL="1371600" lvl="3" indent="0">
              <a:buNone/>
            </a:pPr>
            <a:r>
              <a:rPr kumimoji="1" lang="en-US" altLang="zh-CN" sz="2400" dirty="0" err="1" smtClean="0"/>
              <a:t>this.blockPanel.removeChild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blockNode</a:t>
            </a:r>
            <a:r>
              <a:rPr kumimoji="1" lang="en-US" altLang="zh-CN" sz="2400" dirty="0"/>
              <a:t>);				</a:t>
            </a:r>
            <a:endParaRPr kumimoji="1" lang="en-US" altLang="zh-CN" sz="2400" dirty="0" smtClean="0"/>
          </a:p>
          <a:p>
            <a:pPr marL="1371600" lvl="3" indent="0">
              <a:buNone/>
            </a:pPr>
            <a:r>
              <a:rPr kumimoji="1" lang="en-US" altLang="zh-CN" sz="2400" dirty="0" err="1" smtClean="0"/>
              <a:t>this.blockArr.splice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i</a:t>
            </a:r>
            <a:r>
              <a:rPr kumimoji="1" lang="en-US" altLang="zh-CN" sz="2400" dirty="0"/>
              <a:t>, 1);				</a:t>
            </a:r>
            <a:endParaRPr kumimoji="1" lang="en-US" altLang="zh-CN" sz="2400" dirty="0" smtClean="0"/>
          </a:p>
          <a:p>
            <a:pPr marL="1371600" lvl="3" indent="0">
              <a:buNone/>
            </a:pPr>
            <a:r>
              <a:rPr kumimoji="1" lang="en-US" altLang="zh-CN" sz="2400" dirty="0" smtClean="0"/>
              <a:t>// </a:t>
            </a:r>
            <a:r>
              <a:rPr kumimoji="1" lang="zh-CN" altLang="en-US" sz="2400" dirty="0"/>
              <a:t>添加到回收数组中				</a:t>
            </a:r>
            <a:endParaRPr kumimoji="1" lang="en-US" altLang="zh-CN" sz="2400" dirty="0" smtClean="0"/>
          </a:p>
          <a:p>
            <a:pPr marL="1371600" lvl="3" indent="0">
              <a:buNone/>
            </a:pPr>
            <a:r>
              <a:rPr kumimoji="1" lang="en-US" altLang="zh-CN" sz="2400" dirty="0" err="1" smtClean="0"/>
              <a:t>this.reBackBlockArr.push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blockNode</a:t>
            </a:r>
            <a:r>
              <a:rPr kumimoji="1" lang="en-US" altLang="zh-CN" sz="2400" dirty="0"/>
              <a:t>);</a:t>
            </a:r>
            <a:r>
              <a:rPr kumimoji="1" lang="en-US" altLang="zh-CN" dirty="0"/>
              <a:t>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} else </a:t>
            </a:r>
            <a:r>
              <a:rPr kumimoji="1" lang="en-US" altLang="zh-CN" dirty="0"/>
              <a:t>{	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// </a:t>
            </a:r>
            <a:r>
              <a:rPr kumimoji="1" lang="zh-CN" altLang="en-US" dirty="0"/>
              <a:t>对不是当前的方块进行移位				</a:t>
            </a:r>
            <a:endParaRPr kumimoji="1" lang="en-US" altLang="zh-CN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if 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blockNode</a:t>
            </a:r>
            <a:r>
              <a:rPr kumimoji="1" lang="en-US" altLang="zh-CN" sz="2000" dirty="0"/>
              <a:t> == </a:t>
            </a:r>
            <a:r>
              <a:rPr kumimoji="1" lang="en-US" altLang="zh-CN" sz="2000" dirty="0" err="1"/>
              <a:t>this.currentBlock</a:t>
            </a:r>
            <a:r>
              <a:rPr kumimoji="1" lang="en-US" altLang="zh-CN" sz="2000" dirty="0"/>
              <a:t>) {	</a:t>
            </a:r>
            <a:r>
              <a:rPr kumimoji="1" lang="en-US" altLang="zh-CN" sz="2000" dirty="0" smtClean="0"/>
              <a:t>continue;}</a:t>
            </a:r>
            <a:r>
              <a:rPr kumimoji="1" lang="en-US" altLang="zh-CN" sz="2000" dirty="0"/>
              <a:t>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// </a:t>
            </a:r>
            <a:r>
              <a:rPr kumimoji="1" lang="zh-CN" altLang="en-US" sz="2000" dirty="0"/>
              <a:t>没有超出屏幕的话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则移动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err="1" smtClean="0"/>
              <a:t>egret.Tween.get</a:t>
            </a:r>
            <a:r>
              <a:rPr kumimoji="1" lang="en-US" altLang="zh-CN" sz="2000" dirty="0" smtClean="0"/>
              <a:t>(</a:t>
            </a:r>
            <a:r>
              <a:rPr kumimoji="1" lang="en-US" altLang="zh-CN" sz="2000" dirty="0" err="1" smtClean="0"/>
              <a:t>blockNode</a:t>
            </a:r>
            <a:r>
              <a:rPr kumimoji="1" lang="en-US" altLang="zh-CN" sz="2000" dirty="0"/>
              <a:t>).to({	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x</a:t>
            </a:r>
            <a:r>
              <a:rPr kumimoji="1" lang="en-US" altLang="zh-CN" sz="2000" dirty="0"/>
              <a:t>: </a:t>
            </a:r>
            <a:r>
              <a:rPr kumimoji="1" lang="en-US" altLang="zh-CN" sz="2000" dirty="0" err="1"/>
              <a:t>blockNode.x</a:t>
            </a:r>
            <a:r>
              <a:rPr kumimoji="1" lang="en-US" altLang="zh-CN" sz="2000" dirty="0"/>
              <a:t> - x,	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y</a:t>
            </a:r>
            <a:r>
              <a:rPr kumimoji="1" lang="en-US" altLang="zh-CN" sz="2000" dirty="0"/>
              <a:t>: </a:t>
            </a:r>
            <a:r>
              <a:rPr kumimoji="1" lang="en-US" altLang="zh-CN" sz="2000" dirty="0" err="1"/>
              <a:t>blockNode.y</a:t>
            </a:r>
            <a:r>
              <a:rPr kumimoji="1" lang="en-US" altLang="zh-CN" sz="2000" dirty="0"/>
              <a:t> - y				</a:t>
            </a:r>
            <a:endParaRPr kumimoji="1" lang="en-US" altLang="zh-CN" sz="2000" dirty="0" smtClean="0"/>
          </a:p>
          <a:p>
            <a:pPr marL="1371600" lvl="3" indent="0">
              <a:buNone/>
            </a:pPr>
            <a:r>
              <a:rPr kumimoji="1" lang="en-US" altLang="zh-CN" sz="2000" dirty="0" smtClean="0"/>
              <a:t>}, </a:t>
            </a:r>
            <a:r>
              <a:rPr kumimoji="1" lang="en-US" altLang="zh-CN" sz="2000" dirty="0"/>
              <a:t>1000)</a:t>
            </a:r>
            <a:r>
              <a:rPr kumimoji="1" lang="en-US" altLang="zh-CN" dirty="0"/>
              <a:t>			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}</a:t>
            </a:r>
            <a:r>
              <a:rPr kumimoji="1" lang="en-US" altLang="zh-CN" dirty="0"/>
              <a:t>		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}</a:t>
            </a:r>
            <a:r>
              <a:rPr kumimoji="1" lang="en-US" altLang="zh-CN" dirty="0"/>
              <a:t>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67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结束场景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880" y="0"/>
            <a:ext cx="972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游戏玩法介绍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dirty="0" smtClean="0"/>
              <a:t>跳一跳使用手指按压屏幕蓄力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dirty="0" smtClean="0"/>
              <a:t>根据力量大小控制小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来跳跃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dirty="0" smtClean="0"/>
              <a:t>跳到下一个盒子上后积分累加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dirty="0" smtClean="0"/>
              <a:t>落到下一个盒子之外游戏结束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408176"/>
            <a:ext cx="4140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 smtClean="0"/>
              <a:t>// </a:t>
            </a:r>
            <a:r>
              <a:rPr kumimoji="1" lang="zh-CN" altLang="en-US" sz="3600" dirty="0"/>
              <a:t>重新一局	</a:t>
            </a:r>
            <a:endParaRPr kumimoji="1" lang="en-US" altLang="zh-CN" sz="3600" dirty="0" smtClean="0"/>
          </a:p>
          <a:p>
            <a:pPr marL="0" indent="0">
              <a:buNone/>
            </a:pPr>
            <a:r>
              <a:rPr kumimoji="1" lang="en-US" altLang="zh-CN" sz="3600" dirty="0" smtClean="0"/>
              <a:t>private </a:t>
            </a:r>
            <a:r>
              <a:rPr kumimoji="1" lang="en-US" altLang="zh-CN" sz="3600" dirty="0" err="1"/>
              <a:t>restartHandler</a:t>
            </a:r>
            <a:r>
              <a:rPr kumimoji="1" lang="en-US" altLang="zh-CN" sz="3600" dirty="0"/>
              <a:t>() {		</a:t>
            </a:r>
            <a:endParaRPr kumimoji="1" lang="en-US" altLang="zh-CN" sz="3600" dirty="0" smtClean="0"/>
          </a:p>
          <a:p>
            <a:pPr marL="457200" lvl="1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隐藏结束场景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this.overPanel.visible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false;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置空积分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this.score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0;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this.scoreLabel.text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</a:t>
            </a:r>
            <a:r>
              <a:rPr kumimoji="1" lang="en-US" altLang="zh-CN" sz="3200" dirty="0" err="1"/>
              <a:t>this.score.toString</a:t>
            </a:r>
            <a:r>
              <a:rPr kumimoji="1" lang="en-US" altLang="zh-CN" sz="3200" dirty="0"/>
              <a:t>();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开始防止方块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this.reset</a:t>
            </a:r>
            <a:r>
              <a:rPr kumimoji="1" lang="en-US" altLang="zh-CN" sz="3200" dirty="0"/>
              <a:t>();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smtClean="0"/>
              <a:t>// </a:t>
            </a:r>
            <a:r>
              <a:rPr kumimoji="1" lang="zh-CN" altLang="en-US" sz="3200" dirty="0"/>
              <a:t>游戏场景可点		</a:t>
            </a:r>
            <a:endParaRPr kumimoji="1" lang="en-US" altLang="zh-CN" sz="3200" dirty="0" smtClean="0"/>
          </a:p>
          <a:p>
            <a:pPr marL="457200" lvl="1" indent="0">
              <a:buNone/>
            </a:pPr>
            <a:r>
              <a:rPr kumimoji="1" lang="en-US" altLang="zh-CN" sz="3200" dirty="0" err="1" smtClean="0"/>
              <a:t>this.blockPanel.touchEnabled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/>
              <a:t>= true;	</a:t>
            </a:r>
            <a:endParaRPr kumimoji="1" lang="en-US" altLang="zh-CN" sz="3200" dirty="0" smtClean="0"/>
          </a:p>
          <a:p>
            <a:pPr marL="0" indent="0">
              <a:buNone/>
            </a:pPr>
            <a:r>
              <a:rPr kumimoji="1" lang="en-US" altLang="zh-CN" sz="3600" dirty="0" smtClean="0"/>
              <a:t>}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4763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结语</a:t>
            </a:r>
            <a:r>
              <a:rPr kumimoji="1" lang="en-US" altLang="zh-CN" dirty="0" smtClean="0"/>
              <a:t>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一个简单的</a:t>
            </a:r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跳一跳就完成了</a:t>
            </a:r>
            <a:endParaRPr kumimoji="1" lang="en-US" altLang="zh-CN" dirty="0"/>
          </a:p>
          <a:p>
            <a:r>
              <a:rPr kumimoji="1" lang="zh-CN" altLang="en-US" dirty="0" smtClean="0"/>
              <a:t>接下来有兴趣的同学可以进一步探索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积分系统可以定制化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跳跃曲线可以仿生化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可以添加复活</a:t>
            </a:r>
            <a:r>
              <a:rPr kumimoji="1" lang="zh-CN" altLang="en-US" dirty="0" smtClean="0"/>
              <a:t>玩法</a:t>
            </a:r>
            <a:endParaRPr kumimoji="1" lang="en-US" altLang="zh-CN" dirty="0"/>
          </a:p>
          <a:p>
            <a:r>
              <a:rPr kumimoji="1" lang="zh-CN" altLang="en-US" dirty="0" smtClean="0"/>
              <a:t>敬请期待白鹭引擎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跳一跳教程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/wswei99/</a:t>
            </a:r>
            <a:r>
              <a:rPr kumimoji="1" lang="en-US" altLang="zh-CN" dirty="0" err="1"/>
              <a:t>tiaoyitiao.git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284" y="365125"/>
            <a:ext cx="46609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本入门教程需要哪些技巧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了解并简单使用过</a:t>
            </a:r>
            <a:r>
              <a:rPr kumimoji="1" lang="en-US" altLang="zh-CN" dirty="0" smtClean="0"/>
              <a:t>Egret</a:t>
            </a:r>
            <a:r>
              <a:rPr kumimoji="1" lang="zh-CN" altLang="en-US" dirty="0" smtClean="0"/>
              <a:t>引擎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了解并</a:t>
            </a:r>
            <a:r>
              <a:rPr kumimoji="1" lang="en-US" altLang="zh-CN" dirty="0" err="1" smtClean="0"/>
              <a:t>TypeScript</a:t>
            </a:r>
            <a:r>
              <a:rPr kumimoji="1" lang="zh-CN" altLang="en-US" dirty="0" smtClean="0"/>
              <a:t>语言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对游戏开发有兴趣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46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图片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由于本教程为入门级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所以使用</a:t>
            </a:r>
            <a:r>
              <a:rPr kumimoji="1" lang="en-US" altLang="zh-CN" dirty="0" smtClean="0"/>
              <a:t>2D</a:t>
            </a:r>
            <a:r>
              <a:rPr kumimoji="1" lang="zh-CN" altLang="en-US" dirty="0" smtClean="0"/>
              <a:t>图片来实现盒子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后期</a:t>
            </a:r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版本会加入灯光来制造阴影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06" y="3198114"/>
            <a:ext cx="4940300" cy="33147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5638800" y="40012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285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设置游戏发布为小游戏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1" y="2919422"/>
            <a:ext cx="5245099" cy="345039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919422"/>
            <a:ext cx="5270500" cy="345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1624" y="383413"/>
            <a:ext cx="10515600" cy="1325563"/>
          </a:xfrm>
        </p:spPr>
        <p:txBody>
          <a:bodyPr/>
          <a:lstStyle/>
          <a:p>
            <a:r>
              <a:rPr kumimoji="1" lang="zh-CN" altLang="en-US" dirty="0" smtClean="0"/>
              <a:t>开始场景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游戏场景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游戏结束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" y="1687119"/>
            <a:ext cx="2548450" cy="45234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65" y="5242808"/>
            <a:ext cx="1547368" cy="529230"/>
          </a:xfrm>
          <a:prstGeom prst="rect">
            <a:avLst/>
          </a:prstGeom>
        </p:spPr>
      </p:pic>
      <p:cxnSp>
        <p:nvCxnSpPr>
          <p:cNvPr id="10" name="直线箭头连接符 9"/>
          <p:cNvCxnSpPr>
            <a:stCxn id="5" idx="3"/>
          </p:cNvCxnSpPr>
          <p:nvPr/>
        </p:nvCxnSpPr>
        <p:spPr>
          <a:xfrm flipV="1">
            <a:off x="3350074" y="3948868"/>
            <a:ext cx="133165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728" y="1730807"/>
            <a:ext cx="2542032" cy="4528583"/>
          </a:xfrm>
          <a:prstGeom prst="rect">
            <a:avLst/>
          </a:prstGeom>
        </p:spPr>
      </p:pic>
      <p:cxnSp>
        <p:nvCxnSpPr>
          <p:cNvPr id="14" name="直线箭头连接符 13"/>
          <p:cNvCxnSpPr/>
          <p:nvPr/>
        </p:nvCxnSpPr>
        <p:spPr>
          <a:xfrm flipV="1">
            <a:off x="7223760" y="3995098"/>
            <a:ext cx="1331654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7230" y="1708976"/>
            <a:ext cx="2571887" cy="45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游戏场景分析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EUI</a:t>
            </a:r>
            <a:r>
              <a:rPr kumimoji="1" lang="zh-CN" altLang="en-US" dirty="0" smtClean="0"/>
              <a:t>来创建的游戏场景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eui.Image</a:t>
            </a:r>
            <a:r>
              <a:rPr kumimoji="1" lang="zh-CN" altLang="en-US" dirty="0" smtClean="0"/>
              <a:t>来加载小 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 和盒子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使用工厂模式来创建盒子方块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18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712" y="291973"/>
            <a:ext cx="10991088" cy="1325563"/>
          </a:xfrm>
        </p:spPr>
        <p:txBody>
          <a:bodyPr/>
          <a:lstStyle/>
          <a:p>
            <a:r>
              <a:rPr kumimoji="1" lang="zh-CN" altLang="en-US" dirty="0"/>
              <a:t>工厂模式来创建盒子</a:t>
            </a:r>
            <a:r>
              <a:rPr kumimoji="1" lang="zh-CN" altLang="en-US" dirty="0" smtClean="0"/>
              <a:t>方块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回收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复用池设计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mr-IN" altLang="zh-CN" dirty="0"/>
              <a:t>// </a:t>
            </a:r>
            <a:r>
              <a:rPr kumimoji="1" lang="zh-CN" altLang="mr-IN" dirty="0"/>
              <a:t>所有方块资源的数组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err="1" smtClean="0"/>
              <a:t>private</a:t>
            </a:r>
            <a:r>
              <a:rPr kumimoji="1" lang="mr-IN" altLang="zh-CN" dirty="0" smtClean="0"/>
              <a:t> </a:t>
            </a:r>
            <a:r>
              <a:rPr kumimoji="1" lang="mr-IN" altLang="zh-CN" dirty="0" err="1"/>
              <a:t>blockSourceNames</a:t>
            </a:r>
            <a:r>
              <a:rPr kumimoji="1" lang="mr-IN" altLang="zh-CN" dirty="0"/>
              <a:t>: </a:t>
            </a:r>
            <a:r>
              <a:rPr kumimoji="1" lang="mr-IN" altLang="zh-CN" dirty="0" err="1"/>
              <a:t>Array</a:t>
            </a:r>
            <a:r>
              <a:rPr kumimoji="1" lang="mr-IN" altLang="zh-CN" dirty="0"/>
              <a:t>&lt;</a:t>
            </a:r>
            <a:r>
              <a:rPr kumimoji="1" lang="mr-IN" altLang="zh-CN" dirty="0" err="1"/>
              <a:t>string</a:t>
            </a:r>
            <a:r>
              <a:rPr kumimoji="1" lang="mr-IN" altLang="zh-CN" dirty="0"/>
              <a:t>&gt; = [];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smtClean="0"/>
              <a:t>// </a:t>
            </a:r>
            <a:r>
              <a:rPr kumimoji="1" lang="zh-CN" altLang="mr-IN" dirty="0"/>
              <a:t>所有方块的数组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err="1" smtClean="0"/>
              <a:t>private</a:t>
            </a:r>
            <a:r>
              <a:rPr kumimoji="1" lang="mr-IN" altLang="zh-CN" dirty="0" smtClean="0"/>
              <a:t> </a:t>
            </a:r>
            <a:r>
              <a:rPr kumimoji="1" lang="mr-IN" altLang="zh-CN" dirty="0" err="1"/>
              <a:t>blockArr</a:t>
            </a:r>
            <a:r>
              <a:rPr kumimoji="1" lang="mr-IN" altLang="zh-CN" dirty="0"/>
              <a:t>: </a:t>
            </a:r>
            <a:r>
              <a:rPr kumimoji="1" lang="mr-IN" altLang="zh-CN" dirty="0" err="1"/>
              <a:t>Array</a:t>
            </a:r>
            <a:r>
              <a:rPr kumimoji="1" lang="mr-IN" altLang="zh-CN" dirty="0"/>
              <a:t>&lt;</a:t>
            </a:r>
            <a:r>
              <a:rPr kumimoji="1" lang="mr-IN" altLang="zh-CN" dirty="0" err="1"/>
              <a:t>eui.Image</a:t>
            </a:r>
            <a:r>
              <a:rPr kumimoji="1" lang="mr-IN" altLang="zh-CN" dirty="0"/>
              <a:t>&gt; = [];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smtClean="0"/>
              <a:t>// </a:t>
            </a:r>
            <a:r>
              <a:rPr kumimoji="1" lang="zh-CN" altLang="mr-IN" dirty="0"/>
              <a:t>所有回收方块的数组	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mr-IN" altLang="zh-CN" dirty="0" err="1" smtClean="0"/>
              <a:t>private</a:t>
            </a:r>
            <a:r>
              <a:rPr kumimoji="1" lang="mr-IN" altLang="zh-CN" dirty="0" smtClean="0"/>
              <a:t> </a:t>
            </a:r>
            <a:r>
              <a:rPr kumimoji="1" lang="mr-IN" altLang="zh-CN" dirty="0" err="1"/>
              <a:t>reBackBlockArr</a:t>
            </a:r>
            <a:r>
              <a:rPr kumimoji="1" lang="mr-IN" altLang="zh-CN" dirty="0"/>
              <a:t>: </a:t>
            </a:r>
            <a:r>
              <a:rPr kumimoji="1" lang="mr-IN" altLang="zh-CN" dirty="0" err="1"/>
              <a:t>Array</a:t>
            </a:r>
            <a:r>
              <a:rPr kumimoji="1" lang="mr-IN" altLang="zh-CN" dirty="0"/>
              <a:t>&lt;</a:t>
            </a:r>
            <a:r>
              <a:rPr kumimoji="1" lang="mr-IN" altLang="zh-CN" dirty="0" err="1"/>
              <a:t>eui.Image</a:t>
            </a:r>
            <a:r>
              <a:rPr kumimoji="1" lang="mr-IN" altLang="zh-CN" dirty="0"/>
              <a:t>&gt; = [];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3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554</Words>
  <Application>Microsoft Macintosh PowerPoint</Application>
  <PresentationFormat>宽屏</PresentationFormat>
  <Paragraphs>242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DengXian</vt:lpstr>
      <vt:lpstr>DengXian Light</vt:lpstr>
      <vt:lpstr>Mangal</vt:lpstr>
      <vt:lpstr>Arial</vt:lpstr>
      <vt:lpstr>Office 主题</vt:lpstr>
      <vt:lpstr>仿写微信跳一跳</vt:lpstr>
      <vt:lpstr>课程大纲</vt:lpstr>
      <vt:lpstr>游戏玩法介绍</vt:lpstr>
      <vt:lpstr>本入门教程需要哪些技巧</vt:lpstr>
      <vt:lpstr>图片资源</vt:lpstr>
      <vt:lpstr>设置游戏发布为小游戏</vt:lpstr>
      <vt:lpstr>开始场景-&gt;游戏场景-&gt;游戏结束</vt:lpstr>
      <vt:lpstr>游戏场景分析</vt:lpstr>
      <vt:lpstr>工厂模式来创建盒子方块(回收/复用池设计)</vt:lpstr>
      <vt:lpstr>工厂方法</vt:lpstr>
      <vt:lpstr>PowerPoint 演示文稿</vt:lpstr>
      <vt:lpstr>准备开始</vt:lpstr>
      <vt:lpstr>下一个盒子出现相关变量</vt:lpstr>
      <vt:lpstr>PowerPoint 演示文稿</vt:lpstr>
      <vt:lpstr>图片和音频加载/触摸事件</vt:lpstr>
      <vt:lpstr>按下事件(播放音频,小 i 变形)</vt:lpstr>
      <vt:lpstr>松开事件</vt:lpstr>
      <vt:lpstr>PowerPoint 演示文稿</vt:lpstr>
      <vt:lpstr>跳跃曲线</vt:lpstr>
      <vt:lpstr>PowerPoint 演示文稿</vt:lpstr>
      <vt:lpstr>PowerPoint 演示文稿</vt:lpstr>
      <vt:lpstr>PowerPoint 演示文稿</vt:lpstr>
      <vt:lpstr>小 i 落下后判断</vt:lpstr>
      <vt:lpstr>PowerPoint 演示文稿</vt:lpstr>
      <vt:lpstr>两个固定的跳跃点</vt:lpstr>
      <vt:lpstr>小 i 跳跃成功后,需要系统到下一个跳跃点</vt:lpstr>
      <vt:lpstr>更新页面(移动所有方块)</vt:lpstr>
      <vt:lpstr>PowerPoint 演示文稿</vt:lpstr>
      <vt:lpstr>结束场景</vt:lpstr>
      <vt:lpstr>PowerPoint 演示文稿</vt:lpstr>
      <vt:lpstr>结语!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斗地主 egret引擎游戏   </dc:title>
  <dc:creator>Microsoft Office 用户</dc:creator>
  <cp:lastModifiedBy>Microsoft Office 用户</cp:lastModifiedBy>
  <cp:revision>51</cp:revision>
  <dcterms:created xsi:type="dcterms:W3CDTF">2017-11-02T02:35:28Z</dcterms:created>
  <dcterms:modified xsi:type="dcterms:W3CDTF">2018-02-07T00:26:11Z</dcterms:modified>
</cp:coreProperties>
</file>