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4"/>
  </p:sldMasterIdLst>
  <p:notesMasterIdLst>
    <p:notesMasterId r:id="rId6"/>
  </p:notesMasterIdLst>
  <p:handoutMasterIdLst>
    <p:handoutMasterId r:id="rId7"/>
  </p:handoutMasterIdLst>
  <p:sldIdLst>
    <p:sldId id="286" r:id="rId5"/>
  </p:sldIdLst>
  <p:sldSz cx="30275213" cy="42803763"/>
  <p:notesSz cx="6858000" cy="9144000"/>
  <p:defaultTextStyle>
    <a:defPPr>
      <a:defRPr lang="de-DE"/>
    </a:defPPr>
    <a:lvl1pPr algn="l" defTabSz="2087941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2087941" algn="l" defTabSz="2087941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4175882" algn="l" defTabSz="2087941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6263823" algn="l" defTabSz="2087941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8351764" algn="l" defTabSz="2087941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0439705" algn="l" defTabSz="417588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12527646" algn="l" defTabSz="417588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14615587" algn="l" defTabSz="417588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16703528" algn="l" defTabSz="417588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853" userDrawn="1">
          <p15:clr>
            <a:srgbClr val="A4A3A4"/>
          </p15:clr>
        </p15:guide>
        <p15:guide id="3" orient="horz" pos="1647" userDrawn="1">
          <p15:clr>
            <a:srgbClr val="A4A3A4"/>
          </p15:clr>
        </p15:guide>
        <p15:guide id="4" orient="horz" pos="3094" userDrawn="1">
          <p15:clr>
            <a:srgbClr val="A4A3A4"/>
          </p15:clr>
        </p15:guide>
        <p15:guide id="5" pos="18381" userDrawn="1">
          <p15:clr>
            <a:srgbClr val="A4A3A4"/>
          </p15:clr>
        </p15:guide>
        <p15:guide id="6" pos="690" userDrawn="1">
          <p15:clr>
            <a:srgbClr val="A4A3A4"/>
          </p15:clr>
        </p15:guide>
        <p15:guide id="10" orient="horz" pos="6950" userDrawn="1">
          <p15:clr>
            <a:srgbClr val="A4A3A4"/>
          </p15:clr>
        </p15:guide>
        <p15:guide id="12" pos="6360" userDrawn="1">
          <p15:clr>
            <a:srgbClr val="A4A3A4"/>
          </p15:clr>
        </p15:guide>
        <p15:guide id="13" pos="6723" userDrawn="1">
          <p15:clr>
            <a:srgbClr val="A4A3A4"/>
          </p15:clr>
        </p15:guide>
        <p15:guide id="14" pos="1344" userDrawn="1">
          <p15:clr>
            <a:srgbClr val="A4A3A4"/>
          </p15:clr>
        </p15:guide>
        <p15:guide id="15" pos="12393" userDrawn="1">
          <p15:clr>
            <a:srgbClr val="A4A3A4"/>
          </p15:clr>
        </p15:guide>
        <p15:guide id="16" orient="horz" pos="7536" userDrawn="1">
          <p15:clr>
            <a:srgbClr val="A4A3A4"/>
          </p15:clr>
        </p15:guide>
        <p15:guide id="17" pos="12711" userDrawn="1">
          <p15:clr>
            <a:srgbClr val="A4A3A4"/>
          </p15:clr>
        </p15:guide>
        <p15:guide id="18" orient="horz" pos="174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406B"/>
    <a:srgbClr val="595959"/>
    <a:srgbClr val="5D75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82" autoAdjust="0"/>
    <p:restoredTop sz="94660"/>
  </p:normalViewPr>
  <p:slideViewPr>
    <p:cSldViewPr snapToObjects="1">
      <p:cViewPr>
        <p:scale>
          <a:sx n="50" d="100"/>
          <a:sy n="50" d="100"/>
        </p:scale>
        <p:origin x="54" y="-8382"/>
      </p:cViewPr>
      <p:guideLst>
        <p:guide orient="horz" pos="13482"/>
        <p:guide pos="9853"/>
        <p:guide orient="horz" pos="1647"/>
        <p:guide orient="horz" pos="3094"/>
        <p:guide pos="18381"/>
        <p:guide pos="690"/>
        <p:guide orient="horz" pos="6950"/>
        <p:guide pos="6360"/>
        <p:guide pos="6723"/>
        <p:guide pos="1344"/>
        <p:guide pos="12393"/>
        <p:guide orient="horz" pos="7536"/>
        <p:guide pos="12711"/>
        <p:guide orient="horz" pos="174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623969F-D891-46BD-8026-4D4706C97F60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0"/>
            <a:r>
              <a:rPr lang="de-DE" noProof="0"/>
              <a:t>Zweite Ebene</a:t>
            </a:r>
          </a:p>
          <a:p>
            <a:pPr lvl="0"/>
            <a:r>
              <a:rPr lang="de-DE" noProof="0"/>
              <a:t>Dritte Ebene</a:t>
            </a:r>
          </a:p>
          <a:p>
            <a:pPr lvl="0"/>
            <a:r>
              <a:rPr lang="de-DE" noProof="0"/>
              <a:t>Vierte Ebene</a:t>
            </a:r>
          </a:p>
          <a:p>
            <a:pPr lv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F9676CD-C051-484A-892C-7DD7A3D409C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2087941" rtl="0" eaLnBrk="0" fontAlgn="base" hangingPunct="0">
      <a:spcBef>
        <a:spcPct val="30000"/>
      </a:spcBef>
      <a:spcAft>
        <a:spcPct val="0"/>
      </a:spcAft>
      <a:defRPr sz="5480" kern="1200">
        <a:solidFill>
          <a:schemeClr val="tx1"/>
        </a:solidFill>
        <a:latin typeface="+mn-lt"/>
        <a:ea typeface="+mn-ea"/>
        <a:cs typeface="+mn-cs"/>
      </a:defRPr>
    </a:lvl1pPr>
    <a:lvl2pPr marL="3392904" indent="-1304963" algn="l" defTabSz="2087941" rtl="0" eaLnBrk="0" fontAlgn="base" hangingPunct="0">
      <a:spcBef>
        <a:spcPct val="30000"/>
      </a:spcBef>
      <a:spcAft>
        <a:spcPct val="0"/>
      </a:spcAft>
      <a:defRPr sz="5480" kern="1200">
        <a:solidFill>
          <a:schemeClr val="tx1"/>
        </a:solidFill>
        <a:latin typeface="+mn-lt"/>
        <a:ea typeface="+mn-ea"/>
        <a:cs typeface="+mn-cs"/>
      </a:defRPr>
    </a:lvl2pPr>
    <a:lvl3pPr marL="5219852" indent="-1043970" algn="l" defTabSz="2087941" rtl="0" eaLnBrk="0" fontAlgn="base" hangingPunct="0">
      <a:spcBef>
        <a:spcPct val="30000"/>
      </a:spcBef>
      <a:spcAft>
        <a:spcPct val="0"/>
      </a:spcAft>
      <a:defRPr sz="5480" kern="1200">
        <a:solidFill>
          <a:schemeClr val="tx1"/>
        </a:solidFill>
        <a:latin typeface="+mn-lt"/>
        <a:ea typeface="+mn-ea"/>
        <a:cs typeface="+mn-cs"/>
      </a:defRPr>
    </a:lvl3pPr>
    <a:lvl4pPr marL="7307793" indent="-1043970" algn="l" defTabSz="2087941" rtl="0" eaLnBrk="0" fontAlgn="base" hangingPunct="0">
      <a:spcBef>
        <a:spcPct val="30000"/>
      </a:spcBef>
      <a:spcAft>
        <a:spcPct val="0"/>
      </a:spcAft>
      <a:defRPr sz="5480" kern="1200">
        <a:solidFill>
          <a:schemeClr val="tx1"/>
        </a:solidFill>
        <a:latin typeface="+mn-lt"/>
        <a:ea typeface="+mn-ea"/>
        <a:cs typeface="+mn-cs"/>
      </a:defRPr>
    </a:lvl4pPr>
    <a:lvl5pPr marL="9395734" indent="-1043970" algn="l" defTabSz="2087941" rtl="0" eaLnBrk="0" fontAlgn="base" hangingPunct="0">
      <a:spcBef>
        <a:spcPct val="30000"/>
      </a:spcBef>
      <a:spcAft>
        <a:spcPct val="0"/>
      </a:spcAft>
      <a:defRPr sz="5480" kern="1200">
        <a:solidFill>
          <a:schemeClr val="tx1"/>
        </a:solidFill>
        <a:latin typeface="+mn-lt"/>
        <a:ea typeface="+mn-ea"/>
        <a:cs typeface="+mn-cs"/>
      </a:defRPr>
    </a:lvl5pPr>
    <a:lvl6pPr marL="10439705" algn="l" defTabSz="2087941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6pPr>
    <a:lvl7pPr marL="12527646" algn="l" defTabSz="2087941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7pPr>
    <a:lvl8pPr marL="14615587" algn="l" defTabSz="2087941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8pPr>
    <a:lvl9pPr marL="16703528" algn="l" defTabSz="2087941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Fließtext fett 20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18"/>
          <p:cNvSpPr>
            <a:spLocks noChangeArrowheads="1"/>
          </p:cNvSpPr>
          <p:nvPr userDrawn="1"/>
        </p:nvSpPr>
        <p:spPr bwMode="auto">
          <a:xfrm flipH="1" flipV="1">
            <a:off x="2" y="0"/>
            <a:ext cx="23726096" cy="2774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hteck 18"/>
          <p:cNvSpPr>
            <a:spLocks noChangeArrowheads="1"/>
          </p:cNvSpPr>
          <p:nvPr userDrawn="1"/>
        </p:nvSpPr>
        <p:spPr bwMode="auto">
          <a:xfrm flipH="1" flipV="1">
            <a:off x="23720842" y="3"/>
            <a:ext cx="6554372" cy="1387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63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Fließtext 20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8"/>
          <p:cNvSpPr>
            <a:spLocks noChangeArrowheads="1"/>
          </p:cNvSpPr>
          <p:nvPr userDrawn="1"/>
        </p:nvSpPr>
        <p:spPr bwMode="auto">
          <a:xfrm flipH="1">
            <a:off x="-15771" y="41276089"/>
            <a:ext cx="30306753" cy="15276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6" name="Gerade Verbindung 15"/>
          <p:cNvCxnSpPr/>
          <p:nvPr userDrawn="1"/>
        </p:nvCxnSpPr>
        <p:spPr>
          <a:xfrm>
            <a:off x="26821950" y="41540962"/>
            <a:ext cx="1" cy="126280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hteck 18"/>
          <p:cNvSpPr>
            <a:spLocks noChangeArrowheads="1"/>
          </p:cNvSpPr>
          <p:nvPr userDrawn="1"/>
        </p:nvSpPr>
        <p:spPr bwMode="auto">
          <a:xfrm flipH="1">
            <a:off x="0" y="41204081"/>
            <a:ext cx="30301495" cy="3368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Bild 15" descr="haupt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9768" y="862676"/>
            <a:ext cx="5310846" cy="2232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platzhalter 26"/>
          <p:cNvSpPr>
            <a:spLocks noGrp="1"/>
          </p:cNvSpPr>
          <p:nvPr>
            <p:ph type="body" sz="quarter" idx="10"/>
          </p:nvPr>
        </p:nvSpPr>
        <p:spPr>
          <a:xfrm>
            <a:off x="745595" y="807593"/>
            <a:ext cx="22692845" cy="3122362"/>
          </a:xfrm>
          <a:prstGeom prst="rect">
            <a:avLst/>
          </a:prstGeom>
        </p:spPr>
        <p:txBody>
          <a:bodyPr vert="horz"/>
          <a:lstStyle>
            <a:lvl1pPr marL="0" indent="0">
              <a:buFont typeface="Lucida Grande"/>
              <a:buNone/>
              <a:defRPr sz="16228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5617">
                <a:latin typeface="Verdana"/>
                <a:cs typeface="Verdana"/>
              </a:defRPr>
            </a:lvl2pPr>
            <a:lvl3pPr>
              <a:defRPr sz="5617">
                <a:latin typeface="Verdana"/>
                <a:cs typeface="Verdana"/>
              </a:defRPr>
            </a:lvl3pPr>
            <a:lvl4pPr>
              <a:defRPr sz="5617">
                <a:latin typeface="Verdana"/>
                <a:cs typeface="Verdana"/>
              </a:defRPr>
            </a:lvl4pPr>
            <a:lvl5pPr>
              <a:defRPr sz="5617"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  <p:sp>
        <p:nvSpPr>
          <p:cNvPr id="18" name="Textplatzhalter 28"/>
          <p:cNvSpPr>
            <a:spLocks noGrp="1"/>
          </p:cNvSpPr>
          <p:nvPr>
            <p:ph type="body" sz="quarter" idx="11"/>
          </p:nvPr>
        </p:nvSpPr>
        <p:spPr>
          <a:xfrm>
            <a:off x="4048602" y="8426238"/>
            <a:ext cx="23452900" cy="28060245"/>
          </a:xfrm>
          <a:prstGeom prst="rect">
            <a:avLst/>
          </a:prstGeom>
        </p:spPr>
        <p:txBody>
          <a:bodyPr vert="horz" lIns="0"/>
          <a:lstStyle>
            <a:lvl1pPr marL="0" marR="0" indent="-2140162" algn="l" defTabSz="285355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482" b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853550" indent="0" algn="l">
              <a:buFontTx/>
              <a:buNone/>
              <a:defRPr sz="11234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5707101" indent="0" algn="l">
              <a:buFontTx/>
              <a:buNone/>
              <a:defRPr sz="11234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8560651" indent="0" algn="l">
              <a:buFontTx/>
              <a:buNone/>
              <a:defRPr sz="11234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14201" indent="0" algn="l">
              <a:buFontTx/>
              <a:buNone/>
              <a:defRPr sz="11234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1" name="Fußzeilenplatzhalter 15"/>
          <p:cNvSpPr>
            <a:spLocks noGrp="1"/>
          </p:cNvSpPr>
          <p:nvPr>
            <p:ph type="ftr" sz="quarter" idx="12"/>
          </p:nvPr>
        </p:nvSpPr>
        <p:spPr>
          <a:xfrm>
            <a:off x="745595" y="40869393"/>
            <a:ext cx="25603303" cy="2278904"/>
          </a:xfrm>
        </p:spPr>
        <p:txBody>
          <a:bodyPr rtlCol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2" name="Foliennummernplatzhalter 16"/>
          <p:cNvSpPr>
            <a:spLocks noGrp="1"/>
          </p:cNvSpPr>
          <p:nvPr>
            <p:ph type="sldNum" sz="quarter" idx="13"/>
          </p:nvPr>
        </p:nvSpPr>
        <p:spPr>
          <a:xfrm>
            <a:off x="27294999" y="40866705"/>
            <a:ext cx="2980215" cy="2278904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A90E5E7-075E-4463-AEF7-04E2DF91395C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8527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714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eingerüc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4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folie 1 - Gelb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30275213" cy="39078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Rechteck 18"/>
          <p:cNvSpPr>
            <a:spLocks noChangeArrowheads="1"/>
          </p:cNvSpPr>
          <p:nvPr userDrawn="1"/>
        </p:nvSpPr>
        <p:spPr bwMode="auto">
          <a:xfrm flipH="1">
            <a:off x="0" y="39078251"/>
            <a:ext cx="30275213" cy="37255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3" name="Gerade Verbindung 14"/>
          <p:cNvCxnSpPr/>
          <p:nvPr userDrawn="1"/>
        </p:nvCxnSpPr>
        <p:spPr>
          <a:xfrm rot="5400000">
            <a:off x="2414671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15"/>
          <p:cNvCxnSpPr/>
          <p:nvPr userDrawn="1"/>
        </p:nvCxnSpPr>
        <p:spPr>
          <a:xfrm rot="5400000">
            <a:off x="25194667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18"/>
          <p:cNvSpPr>
            <a:spLocks noChangeArrowheads="1"/>
          </p:cNvSpPr>
          <p:nvPr userDrawn="1"/>
        </p:nvSpPr>
        <p:spPr bwMode="auto">
          <a:xfrm flipH="1">
            <a:off x="0" y="39078254"/>
            <a:ext cx="30301495" cy="3368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Fußzeilenplatzhalter 15"/>
          <p:cNvSpPr>
            <a:spLocks noGrp="1"/>
          </p:cNvSpPr>
          <p:nvPr>
            <p:ph type="ftr" sz="quarter" idx="10"/>
          </p:nvPr>
        </p:nvSpPr>
        <p:spPr>
          <a:xfrm>
            <a:off x="4036695" y="40049265"/>
            <a:ext cx="22312203" cy="2278904"/>
          </a:xfrm>
        </p:spPr>
        <p:txBody>
          <a:bodyPr rtlCol="0"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16"/>
          <p:cNvSpPr>
            <a:spLocks noGrp="1"/>
          </p:cNvSpPr>
          <p:nvPr>
            <p:ph type="sldNum" sz="quarter" idx="11"/>
          </p:nvPr>
        </p:nvSpPr>
        <p:spPr>
          <a:xfrm>
            <a:off x="27294999" y="40049265"/>
            <a:ext cx="2980215" cy="2278904"/>
          </a:xfrm>
        </p:spPr>
        <p:txBody>
          <a:bodyPr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FB6BB7E-B3D3-4FD0-A829-E8AFB044C014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Datumsplatzhalter 17"/>
          <p:cNvSpPr>
            <a:spLocks noGrp="1"/>
          </p:cNvSpPr>
          <p:nvPr>
            <p:ph type="dt" sz="half" idx="12"/>
          </p:nvPr>
        </p:nvSpPr>
        <p:spPr>
          <a:xfrm>
            <a:off x="988149" y="40098809"/>
            <a:ext cx="3048546" cy="2229360"/>
          </a:xfrm>
        </p:spPr>
        <p:txBody>
          <a:bodyPr rtlCol="0"/>
          <a:lstStyle>
            <a:lvl1pPr algn="r">
              <a:defRPr sz="5617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7CFF0657-EA8B-4670-B6F0-B22BEE25B144}" type="datetime1">
              <a:rPr lang="de-DE"/>
              <a:pPr>
                <a:defRPr/>
              </a:pPr>
              <a:t>23.06.2025</a:t>
            </a:fld>
            <a:endParaRPr lang="de-DE" dirty="0"/>
          </a:p>
        </p:txBody>
      </p:sp>
      <p:sp>
        <p:nvSpPr>
          <p:cNvPr id="9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0" y="17966110"/>
            <a:ext cx="30275213" cy="3146033"/>
          </a:xfrm>
          <a:prstGeom prst="rect">
            <a:avLst/>
          </a:prstGeom>
        </p:spPr>
        <p:txBody>
          <a:bodyPr vert="horz"/>
          <a:lstStyle>
            <a:lvl1pPr marL="0" indent="0" algn="ctr">
              <a:buFont typeface="Lucida Grande"/>
              <a:buNone/>
              <a:defRPr sz="16228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5617">
                <a:latin typeface="Verdana"/>
                <a:cs typeface="Verdana"/>
              </a:defRPr>
            </a:lvl2pPr>
            <a:lvl3pPr>
              <a:defRPr sz="5617">
                <a:latin typeface="Verdana"/>
                <a:cs typeface="Verdana"/>
              </a:defRPr>
            </a:lvl3pPr>
            <a:lvl4pPr>
              <a:defRPr sz="5617">
                <a:latin typeface="Verdana"/>
                <a:cs typeface="Verdana"/>
              </a:defRPr>
            </a:lvl4pPr>
            <a:lvl5pPr>
              <a:defRPr sz="5617"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169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folie 2 -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30275213" cy="39078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Rechteck 18"/>
          <p:cNvSpPr>
            <a:spLocks noChangeArrowheads="1"/>
          </p:cNvSpPr>
          <p:nvPr userDrawn="1"/>
        </p:nvSpPr>
        <p:spPr bwMode="auto">
          <a:xfrm flipH="1">
            <a:off x="0" y="39078251"/>
            <a:ext cx="30275213" cy="37255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3" name="Gerade Verbindung 14"/>
          <p:cNvCxnSpPr/>
          <p:nvPr userDrawn="1"/>
        </p:nvCxnSpPr>
        <p:spPr>
          <a:xfrm rot="5400000">
            <a:off x="2414671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15"/>
          <p:cNvCxnSpPr/>
          <p:nvPr userDrawn="1"/>
        </p:nvCxnSpPr>
        <p:spPr>
          <a:xfrm rot="5400000">
            <a:off x="25194667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18"/>
          <p:cNvSpPr>
            <a:spLocks noChangeArrowheads="1"/>
          </p:cNvSpPr>
          <p:nvPr userDrawn="1"/>
        </p:nvSpPr>
        <p:spPr bwMode="auto">
          <a:xfrm flipH="1">
            <a:off x="0" y="39078254"/>
            <a:ext cx="30301495" cy="3368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Fußzeilenplatzhalter 15"/>
          <p:cNvSpPr>
            <a:spLocks noGrp="1"/>
          </p:cNvSpPr>
          <p:nvPr>
            <p:ph type="ftr" sz="quarter" idx="10"/>
          </p:nvPr>
        </p:nvSpPr>
        <p:spPr>
          <a:xfrm>
            <a:off x="4036695" y="40049265"/>
            <a:ext cx="22312203" cy="2278904"/>
          </a:xfrm>
        </p:spPr>
        <p:txBody>
          <a:bodyPr rtlCol="0"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16"/>
          <p:cNvSpPr>
            <a:spLocks noGrp="1"/>
          </p:cNvSpPr>
          <p:nvPr>
            <p:ph type="sldNum" sz="quarter" idx="11"/>
          </p:nvPr>
        </p:nvSpPr>
        <p:spPr>
          <a:xfrm>
            <a:off x="27294999" y="40049265"/>
            <a:ext cx="2980215" cy="2278904"/>
          </a:xfrm>
        </p:spPr>
        <p:txBody>
          <a:bodyPr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FB6BB7E-B3D3-4FD0-A829-E8AFB044C014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Datumsplatzhalter 17"/>
          <p:cNvSpPr>
            <a:spLocks noGrp="1"/>
          </p:cNvSpPr>
          <p:nvPr>
            <p:ph type="dt" sz="half" idx="12"/>
          </p:nvPr>
        </p:nvSpPr>
        <p:spPr>
          <a:xfrm>
            <a:off x="988149" y="40098809"/>
            <a:ext cx="3048546" cy="2229360"/>
          </a:xfrm>
        </p:spPr>
        <p:txBody>
          <a:bodyPr rtlCol="0"/>
          <a:lstStyle>
            <a:lvl1pPr algn="r">
              <a:defRPr sz="5617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7CFF0657-EA8B-4670-B6F0-B22BEE25B144}" type="datetime1">
              <a:rPr lang="de-DE"/>
              <a:pPr>
                <a:defRPr/>
              </a:pPr>
              <a:t>23.06.2025</a:t>
            </a:fld>
            <a:endParaRPr lang="de-DE" dirty="0"/>
          </a:p>
        </p:txBody>
      </p:sp>
      <p:sp>
        <p:nvSpPr>
          <p:cNvPr id="9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0" y="17966110"/>
            <a:ext cx="30275213" cy="3146033"/>
          </a:xfrm>
          <a:prstGeom prst="rect">
            <a:avLst/>
          </a:prstGeom>
        </p:spPr>
        <p:txBody>
          <a:bodyPr vert="horz"/>
          <a:lstStyle>
            <a:lvl1pPr marL="0" indent="0" algn="ctr">
              <a:buFont typeface="Lucida Grande"/>
              <a:buNone/>
              <a:defRPr sz="162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5617">
                <a:latin typeface="Verdana"/>
                <a:cs typeface="Verdana"/>
              </a:defRPr>
            </a:lvl2pPr>
            <a:lvl3pPr>
              <a:defRPr sz="5617">
                <a:latin typeface="Verdana"/>
                <a:cs typeface="Verdana"/>
              </a:defRPr>
            </a:lvl3pPr>
            <a:lvl4pPr>
              <a:defRPr sz="5617">
                <a:latin typeface="Verdana"/>
                <a:cs typeface="Verdana"/>
              </a:defRPr>
            </a:lvl4pPr>
            <a:lvl5pPr>
              <a:defRPr sz="5617"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9578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folie 3 - Blauschwa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30275213" cy="390782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Rechteck 18"/>
          <p:cNvSpPr>
            <a:spLocks noChangeArrowheads="1"/>
          </p:cNvSpPr>
          <p:nvPr userDrawn="1"/>
        </p:nvSpPr>
        <p:spPr bwMode="auto">
          <a:xfrm flipH="1">
            <a:off x="0" y="39078251"/>
            <a:ext cx="30275213" cy="37255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3" name="Gerade Verbindung 14"/>
          <p:cNvCxnSpPr/>
          <p:nvPr userDrawn="1"/>
        </p:nvCxnSpPr>
        <p:spPr>
          <a:xfrm rot="5400000">
            <a:off x="2414671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15"/>
          <p:cNvCxnSpPr/>
          <p:nvPr userDrawn="1"/>
        </p:nvCxnSpPr>
        <p:spPr>
          <a:xfrm rot="5400000">
            <a:off x="25194667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18"/>
          <p:cNvSpPr>
            <a:spLocks noChangeArrowheads="1"/>
          </p:cNvSpPr>
          <p:nvPr userDrawn="1"/>
        </p:nvSpPr>
        <p:spPr bwMode="auto">
          <a:xfrm flipH="1">
            <a:off x="0" y="39078254"/>
            <a:ext cx="30301495" cy="3368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Fußzeilenplatzhalter 15"/>
          <p:cNvSpPr>
            <a:spLocks noGrp="1"/>
          </p:cNvSpPr>
          <p:nvPr>
            <p:ph type="ftr" sz="quarter" idx="10"/>
          </p:nvPr>
        </p:nvSpPr>
        <p:spPr>
          <a:xfrm>
            <a:off x="4036695" y="40049265"/>
            <a:ext cx="22312203" cy="2278904"/>
          </a:xfrm>
        </p:spPr>
        <p:txBody>
          <a:bodyPr rtlCol="0"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16"/>
          <p:cNvSpPr>
            <a:spLocks noGrp="1"/>
          </p:cNvSpPr>
          <p:nvPr>
            <p:ph type="sldNum" sz="quarter" idx="11"/>
          </p:nvPr>
        </p:nvSpPr>
        <p:spPr>
          <a:xfrm>
            <a:off x="27294999" y="40049265"/>
            <a:ext cx="2980215" cy="2278904"/>
          </a:xfrm>
        </p:spPr>
        <p:txBody>
          <a:bodyPr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FB6BB7E-B3D3-4FD0-A829-E8AFB044C014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Datumsplatzhalter 17"/>
          <p:cNvSpPr>
            <a:spLocks noGrp="1"/>
          </p:cNvSpPr>
          <p:nvPr>
            <p:ph type="dt" sz="half" idx="12"/>
          </p:nvPr>
        </p:nvSpPr>
        <p:spPr>
          <a:xfrm>
            <a:off x="988149" y="40098809"/>
            <a:ext cx="3048546" cy="2229360"/>
          </a:xfrm>
        </p:spPr>
        <p:txBody>
          <a:bodyPr rtlCol="0"/>
          <a:lstStyle>
            <a:lvl1pPr algn="r">
              <a:defRPr sz="5617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7CFF0657-EA8B-4670-B6F0-B22BEE25B144}" type="datetime1">
              <a:rPr lang="de-DE"/>
              <a:pPr>
                <a:defRPr/>
              </a:pPr>
              <a:t>23.06.2025</a:t>
            </a:fld>
            <a:endParaRPr lang="de-DE" dirty="0"/>
          </a:p>
        </p:txBody>
      </p:sp>
      <p:sp>
        <p:nvSpPr>
          <p:cNvPr id="9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0" y="17966110"/>
            <a:ext cx="30275213" cy="3146033"/>
          </a:xfrm>
          <a:prstGeom prst="rect">
            <a:avLst/>
          </a:prstGeom>
        </p:spPr>
        <p:txBody>
          <a:bodyPr vert="horz"/>
          <a:lstStyle>
            <a:lvl1pPr marL="0" indent="0" algn="ctr">
              <a:buFont typeface="Lucida Grande"/>
              <a:buNone/>
              <a:defRPr sz="162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5617">
                <a:latin typeface="Verdana"/>
                <a:cs typeface="Verdana"/>
              </a:defRPr>
            </a:lvl2pPr>
            <a:lvl3pPr>
              <a:defRPr sz="5617">
                <a:latin typeface="Verdana"/>
                <a:cs typeface="Verdana"/>
              </a:defRPr>
            </a:lvl3pPr>
            <a:lvl4pPr>
              <a:defRPr sz="5617">
                <a:latin typeface="Verdana"/>
                <a:cs typeface="Verdana"/>
              </a:defRPr>
            </a:lvl4pPr>
            <a:lvl5pPr>
              <a:defRPr sz="5617"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136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umsplatzhalter 3"/>
          <p:cNvSpPr>
            <a:spLocks noGrp="1"/>
          </p:cNvSpPr>
          <p:nvPr>
            <p:ph type="dt" sz="half" idx="2"/>
          </p:nvPr>
        </p:nvSpPr>
        <p:spPr>
          <a:xfrm>
            <a:off x="1513761" y="39672750"/>
            <a:ext cx="7064217" cy="227890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749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de-DE"/>
              <a:t>Datum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344031" y="39672750"/>
            <a:ext cx="9587151" cy="227890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749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de-DE"/>
              <a:t>Fußzeile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1697236" y="39672750"/>
            <a:ext cx="7064217" cy="227890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749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604D6649-0FE0-49FA-8281-0051DAE4EEB6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7" r:id="rId2"/>
    <p:sldLayoutId id="2147483786" r:id="rId3"/>
    <p:sldLayoutId id="2147483789" r:id="rId4"/>
    <p:sldLayoutId id="2147483800" r:id="rId5"/>
    <p:sldLayoutId id="2147483801" r:id="rId6"/>
    <p:sldLayoutId id="2147483802" r:id="rId7"/>
  </p:sldLayoutIdLst>
  <p:hf hdr="0"/>
  <p:txStyles>
    <p:titleStyle>
      <a:lvl1pPr algn="ctr" defTabSz="2853550" rtl="0" eaLnBrk="0" fontAlgn="base" hangingPunct="0">
        <a:spcBef>
          <a:spcPct val="0"/>
        </a:spcBef>
        <a:spcAft>
          <a:spcPct val="0"/>
        </a:spcAft>
        <a:defRPr sz="27462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ctr" defTabSz="2853550" rtl="0" eaLnBrk="0" fontAlgn="base" hangingPunct="0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Arial" panose="020B0604020202020204" pitchFamily="34" charset="0"/>
        </a:defRPr>
      </a:lvl2pPr>
      <a:lvl3pPr algn="ctr" defTabSz="2853550" rtl="0" eaLnBrk="0" fontAlgn="base" hangingPunct="0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Arial" panose="020B0604020202020204" pitchFamily="34" charset="0"/>
        </a:defRPr>
      </a:lvl3pPr>
      <a:lvl4pPr algn="ctr" defTabSz="2853550" rtl="0" eaLnBrk="0" fontAlgn="base" hangingPunct="0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Arial" panose="020B0604020202020204" pitchFamily="34" charset="0"/>
        </a:defRPr>
      </a:lvl4pPr>
      <a:lvl5pPr algn="ctr" defTabSz="2853550" rtl="0" eaLnBrk="0" fontAlgn="base" hangingPunct="0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Arial" panose="020B0604020202020204" pitchFamily="34" charset="0"/>
        </a:defRPr>
      </a:lvl5pPr>
      <a:lvl6pPr marL="2853550" algn="ctr" defTabSz="2853550" rtl="0" fontAlgn="base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Calibri" pitchFamily="34" charset="0"/>
        </a:defRPr>
      </a:lvl6pPr>
      <a:lvl7pPr marL="5707101" algn="ctr" defTabSz="2853550" rtl="0" fontAlgn="base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Calibri" pitchFamily="34" charset="0"/>
        </a:defRPr>
      </a:lvl7pPr>
      <a:lvl8pPr marL="8560651" algn="ctr" defTabSz="2853550" rtl="0" fontAlgn="base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Calibri" pitchFamily="34" charset="0"/>
        </a:defRPr>
      </a:lvl8pPr>
      <a:lvl9pPr marL="11414201" algn="ctr" defTabSz="2853550" rtl="0" fontAlgn="base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Calibri" pitchFamily="34" charset="0"/>
        </a:defRPr>
      </a:lvl9pPr>
    </p:titleStyle>
    <p:bodyStyle>
      <a:lvl1pPr marL="2140162" indent="-2140162" algn="l" defTabSz="28535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973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4637019" indent="-1783469" algn="l" defTabSz="28535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7476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7133876" indent="-1426776" algn="l" defTabSz="28535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979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9987427" indent="-1426776" algn="l" defTabSz="28535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482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2840977" indent="-1426776" algn="l" defTabSz="28535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482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5694527" indent="-1426776" algn="l" defTabSz="2853550" rtl="0" eaLnBrk="1" latinLnBrk="0" hangingPunct="1">
        <a:spcBef>
          <a:spcPct val="20000"/>
        </a:spcBef>
        <a:buFont typeface="Arial"/>
        <a:buChar char="•"/>
        <a:defRPr sz="12482" kern="1200">
          <a:solidFill>
            <a:schemeClr val="tx1"/>
          </a:solidFill>
          <a:latin typeface="+mn-lt"/>
          <a:ea typeface="+mn-ea"/>
          <a:cs typeface="+mn-cs"/>
        </a:defRPr>
      </a:lvl6pPr>
      <a:lvl7pPr marL="18548078" indent="-1426776" algn="l" defTabSz="2853550" rtl="0" eaLnBrk="1" latinLnBrk="0" hangingPunct="1">
        <a:spcBef>
          <a:spcPct val="20000"/>
        </a:spcBef>
        <a:buFont typeface="Arial"/>
        <a:buChar char="•"/>
        <a:defRPr sz="12482" kern="1200">
          <a:solidFill>
            <a:schemeClr val="tx1"/>
          </a:solidFill>
          <a:latin typeface="+mn-lt"/>
          <a:ea typeface="+mn-ea"/>
          <a:cs typeface="+mn-cs"/>
        </a:defRPr>
      </a:lvl7pPr>
      <a:lvl8pPr marL="21401628" indent="-1426776" algn="l" defTabSz="2853550" rtl="0" eaLnBrk="1" latinLnBrk="0" hangingPunct="1">
        <a:spcBef>
          <a:spcPct val="20000"/>
        </a:spcBef>
        <a:buFont typeface="Arial"/>
        <a:buChar char="•"/>
        <a:defRPr sz="12482" kern="1200">
          <a:solidFill>
            <a:schemeClr val="tx1"/>
          </a:solidFill>
          <a:latin typeface="+mn-lt"/>
          <a:ea typeface="+mn-ea"/>
          <a:cs typeface="+mn-cs"/>
        </a:defRPr>
      </a:lvl8pPr>
      <a:lvl9pPr marL="24255180" indent="-1426776" algn="l" defTabSz="2853550" rtl="0" eaLnBrk="1" latinLnBrk="0" hangingPunct="1">
        <a:spcBef>
          <a:spcPct val="20000"/>
        </a:spcBef>
        <a:buFont typeface="Arial"/>
        <a:buChar char="•"/>
        <a:defRPr sz="124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1pPr>
      <a:lvl2pPr marL="2853550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2pPr>
      <a:lvl3pPr marL="5707101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3pPr>
      <a:lvl4pPr marL="8560651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4pPr>
      <a:lvl5pPr marL="11414201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5pPr>
      <a:lvl6pPr marL="14267753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6pPr>
      <a:lvl7pPr marL="17121303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7pPr>
      <a:lvl8pPr marL="19974854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8pPr>
      <a:lvl9pPr marL="22828404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808" y="788917"/>
            <a:ext cx="12384000" cy="2250924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0" y="3687911"/>
            <a:ext cx="30275213" cy="69259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18"/>
          <p:cNvSpPr>
            <a:spLocks noChangeArrowheads="1"/>
          </p:cNvSpPr>
          <p:nvPr/>
        </p:nvSpPr>
        <p:spPr bwMode="auto">
          <a:xfrm flipH="1" flipV="1">
            <a:off x="2" y="3687913"/>
            <a:ext cx="23726096" cy="2774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hteck 18"/>
          <p:cNvSpPr>
            <a:spLocks noChangeArrowheads="1"/>
          </p:cNvSpPr>
          <p:nvPr/>
        </p:nvSpPr>
        <p:spPr bwMode="auto">
          <a:xfrm flipH="1" flipV="1">
            <a:off x="23720842" y="3687916"/>
            <a:ext cx="6554372" cy="1387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platzhalter 26"/>
          <p:cNvSpPr txBox="1">
            <a:spLocks/>
          </p:cNvSpPr>
          <p:nvPr/>
        </p:nvSpPr>
        <p:spPr>
          <a:xfrm>
            <a:off x="1933377" y="4668272"/>
            <a:ext cx="26373682" cy="5523351"/>
          </a:xfrm>
          <a:prstGeom prst="rect">
            <a:avLst/>
          </a:prstGeom>
        </p:spPr>
        <p:txBody>
          <a:bodyPr vert="horz"/>
          <a:lstStyle>
            <a:lvl1pPr marL="0" indent="0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8000" dirty="0">
                <a:solidFill>
                  <a:schemeClr val="bg1"/>
                </a:solidFill>
              </a:rPr>
              <a:t>Intelligent AOM</a:t>
            </a:r>
          </a:p>
        </p:txBody>
      </p:sp>
      <p:sp>
        <p:nvSpPr>
          <p:cNvPr id="18" name="Textplatzhalter 26"/>
          <p:cNvSpPr txBox="1">
            <a:spLocks/>
          </p:cNvSpPr>
          <p:nvPr/>
        </p:nvSpPr>
        <p:spPr>
          <a:xfrm>
            <a:off x="2007224" y="11209764"/>
            <a:ext cx="10754118" cy="3249900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3200" b="1" dirty="0" err="1">
                <a:solidFill>
                  <a:srgbClr val="19406B"/>
                </a:solidFill>
              </a:rPr>
              <a:t>Introduction</a:t>
            </a:r>
            <a:r>
              <a:rPr lang="de-DE" sz="3200" b="1" dirty="0">
                <a:solidFill>
                  <a:schemeClr val="tx1"/>
                </a:solidFill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In the experimental setup the spectrum of an incoming laser beam is changed in an </a:t>
            </a:r>
            <a:r>
              <a:rPr lang="en-US" sz="2400" dirty="0" err="1">
                <a:solidFill>
                  <a:schemeClr val="tx1"/>
                </a:solidFill>
              </a:rPr>
              <a:t>acousto</a:t>
            </a:r>
            <a:r>
              <a:rPr lang="en-US" sz="2400" dirty="0">
                <a:solidFill>
                  <a:schemeClr val="tx1"/>
                </a:solidFill>
              </a:rPr>
              <a:t>-optical modulator (AOM) by interfering with an applied radio frequency (rf) signal coming from an arbitrary wave generator (AWG).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We want to predict the required frequency spectrum produced by the AWG given a desired output spectrum which should then be produced by the AOM.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</a:rPr>
              <a:t>		</a:t>
            </a:r>
          </a:p>
        </p:txBody>
      </p:sp>
      <p:sp>
        <p:nvSpPr>
          <p:cNvPr id="24" name="Textplatzhalter 26"/>
          <p:cNvSpPr txBox="1">
            <a:spLocks/>
          </p:cNvSpPr>
          <p:nvPr/>
        </p:nvSpPr>
        <p:spPr>
          <a:xfrm>
            <a:off x="2033061" y="7791717"/>
            <a:ext cx="25984200" cy="2024336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4800" b="1" dirty="0">
                <a:solidFill>
                  <a:schemeClr val="bg1"/>
                </a:solidFill>
              </a:rPr>
              <a:t>Project </a:t>
            </a:r>
            <a:r>
              <a:rPr lang="de-DE" sz="4800" b="1" dirty="0" err="1">
                <a:solidFill>
                  <a:schemeClr val="bg1"/>
                </a:solidFill>
              </a:rPr>
              <a:t>Donor</a:t>
            </a:r>
            <a:r>
              <a:rPr lang="de-DE" sz="4800" b="1" dirty="0">
                <a:solidFill>
                  <a:schemeClr val="bg1"/>
                </a:solidFill>
              </a:rPr>
              <a:t>: Prof. Dr. Eschner &amp; Team (Experimental Physics – Quantum </a:t>
            </a:r>
            <a:r>
              <a:rPr lang="de-DE" sz="4800" b="1" dirty="0" err="1">
                <a:solidFill>
                  <a:schemeClr val="bg1"/>
                </a:solidFill>
              </a:rPr>
              <a:t>Photonics</a:t>
            </a:r>
            <a:r>
              <a:rPr lang="de-DE" sz="4800" b="1" dirty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Leo Forster &amp; Jonas Henker</a:t>
            </a:r>
          </a:p>
        </p:txBody>
      </p:sp>
      <p:sp>
        <p:nvSpPr>
          <p:cNvPr id="29" name="Rechteck 28"/>
          <p:cNvSpPr/>
          <p:nvPr/>
        </p:nvSpPr>
        <p:spPr>
          <a:xfrm>
            <a:off x="2" y="42212193"/>
            <a:ext cx="30275213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platzhalter 26"/>
          <p:cNvSpPr txBox="1">
            <a:spLocks/>
          </p:cNvSpPr>
          <p:nvPr/>
        </p:nvSpPr>
        <p:spPr>
          <a:xfrm>
            <a:off x="15433825" y="15355062"/>
            <a:ext cx="12545336" cy="13579188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3200" b="1" dirty="0">
                <a:solidFill>
                  <a:srgbClr val="19406B"/>
                </a:solidFill>
              </a:rPr>
              <a:t>Motivation </a:t>
            </a:r>
            <a:r>
              <a:rPr lang="de-DE" sz="1200" dirty="0">
                <a:solidFill>
                  <a:schemeClr val="tx1"/>
                </a:solidFill>
              </a:rPr>
              <a:t>[Image 1, Image 2]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For experiments in the field of quantum photonics </a:t>
            </a:r>
            <a:r>
              <a:rPr lang="en-US" sz="2400" b="1" dirty="0">
                <a:solidFill>
                  <a:schemeClr val="tx1"/>
                </a:solidFill>
              </a:rPr>
              <a:t>concrete frequency spectra </a:t>
            </a:r>
            <a:r>
              <a:rPr lang="en-US" sz="2400" dirty="0">
                <a:solidFill>
                  <a:schemeClr val="tx1"/>
                </a:solidFill>
              </a:rPr>
              <a:t>are often needed. Due to </a:t>
            </a:r>
            <a:r>
              <a:rPr lang="en-US" sz="2400" b="1" dirty="0">
                <a:solidFill>
                  <a:schemeClr val="tx1"/>
                </a:solidFill>
              </a:rPr>
              <a:t>nonlinear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dirty="0">
                <a:solidFill>
                  <a:schemeClr val="tx1"/>
                </a:solidFill>
              </a:rPr>
              <a:t>complex input-output relationships of the AOM,</a:t>
            </a:r>
            <a:r>
              <a:rPr lang="en-US" sz="2400" dirty="0">
                <a:solidFill>
                  <a:schemeClr val="tx1"/>
                </a:solidFill>
              </a:rPr>
              <a:t> the required AWG configurations </a:t>
            </a:r>
            <a:r>
              <a:rPr lang="en-US" sz="2400" b="1" dirty="0">
                <a:solidFill>
                  <a:schemeClr val="tx1"/>
                </a:solidFill>
              </a:rPr>
              <a:t>can not be computed </a:t>
            </a:r>
            <a:r>
              <a:rPr lang="en-US" sz="2400" dirty="0">
                <a:solidFill>
                  <a:schemeClr val="tx1"/>
                </a:solidFill>
              </a:rPr>
              <a:t>easily but by applying </a:t>
            </a:r>
            <a:r>
              <a:rPr lang="en-US" sz="2400" b="1" dirty="0">
                <a:solidFill>
                  <a:schemeClr val="tx1"/>
                </a:solidFill>
              </a:rPr>
              <a:t>machine learning methods </a:t>
            </a:r>
            <a:r>
              <a:rPr lang="en-US" sz="2400" dirty="0">
                <a:solidFill>
                  <a:schemeClr val="tx1"/>
                </a:solidFill>
              </a:rPr>
              <a:t> we can predict them to a certain accuracy. Doing so, we achieve the </a:t>
            </a:r>
            <a:r>
              <a:rPr lang="en-US" sz="2400" b="1" dirty="0">
                <a:solidFill>
                  <a:schemeClr val="tx1"/>
                </a:solidFill>
              </a:rPr>
              <a:t>ability to control</a:t>
            </a:r>
            <a:r>
              <a:rPr lang="en-US" sz="2400" dirty="0">
                <a:solidFill>
                  <a:schemeClr val="tx1"/>
                </a:solidFill>
              </a:rPr>
              <a:t> output frequency spectra </a:t>
            </a:r>
            <a:r>
              <a:rPr lang="en-US" sz="2400" b="1" dirty="0">
                <a:solidFill>
                  <a:schemeClr val="tx1"/>
                </a:solidFill>
              </a:rPr>
              <a:t>freely</a:t>
            </a:r>
            <a:r>
              <a:rPr lang="en-US" sz="2400" dirty="0">
                <a:solidFill>
                  <a:schemeClr val="tx1"/>
                </a:solidFill>
              </a:rPr>
              <a:t>, provided by the configurations given by our model.</a:t>
            </a:r>
          </a:p>
          <a:p>
            <a:pPr algn="l">
              <a:lnSpc>
                <a:spcPct val="150000"/>
              </a:lnSpc>
            </a:pPr>
            <a:r>
              <a:rPr lang="de-DE" sz="3200" b="1" dirty="0" err="1">
                <a:solidFill>
                  <a:srgbClr val="19406B"/>
                </a:solidFill>
              </a:rPr>
              <a:t>Objectives</a:t>
            </a:r>
            <a:r>
              <a:rPr lang="de-DE" sz="3200" b="1" dirty="0">
                <a:solidFill>
                  <a:srgbClr val="19406B"/>
                </a:solidFill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</a:rPr>
              <a:t>Find a suitable model </a:t>
            </a:r>
            <a:r>
              <a:rPr lang="en-US" sz="2400" dirty="0">
                <a:solidFill>
                  <a:schemeClr val="tx1"/>
                </a:solidFill>
              </a:rPr>
              <a:t>able to predict the required AWG input spectra, given the desired AOM output spectra and </a:t>
            </a:r>
            <a:r>
              <a:rPr lang="en-US" sz="2400" b="1" dirty="0">
                <a:solidFill>
                  <a:schemeClr val="tx1"/>
                </a:solidFill>
              </a:rPr>
              <a:t>observe</a:t>
            </a:r>
            <a:r>
              <a:rPr lang="en-US" sz="2400" dirty="0">
                <a:solidFill>
                  <a:schemeClr val="tx1"/>
                </a:solidFill>
              </a:rPr>
              <a:t> the </a:t>
            </a:r>
            <a:r>
              <a:rPr lang="en-US" sz="2400" b="1" dirty="0">
                <a:solidFill>
                  <a:schemeClr val="tx1"/>
                </a:solidFill>
              </a:rPr>
              <a:t>impact of </a:t>
            </a:r>
            <a:r>
              <a:rPr lang="en-US" sz="2400" dirty="0">
                <a:solidFill>
                  <a:schemeClr val="tx1"/>
                </a:solidFill>
              </a:rPr>
              <a:t>different </a:t>
            </a:r>
            <a:r>
              <a:rPr lang="en-US" sz="2400" b="1" dirty="0">
                <a:solidFill>
                  <a:schemeClr val="tx1"/>
                </a:solidFill>
              </a:rPr>
              <a:t>hyperparameters,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changes in the simulation &amp; non-linearity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on</a:t>
            </a:r>
            <a:r>
              <a:rPr lang="en-US" sz="2400" dirty="0">
                <a:solidFill>
                  <a:schemeClr val="tx1"/>
                </a:solidFill>
              </a:rPr>
              <a:t> the </a:t>
            </a:r>
            <a:r>
              <a:rPr lang="en-US" sz="2400" b="1" dirty="0">
                <a:solidFill>
                  <a:schemeClr val="tx1"/>
                </a:solidFill>
              </a:rPr>
              <a:t>model performance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de-DE" sz="3200" b="1" dirty="0">
                <a:solidFill>
                  <a:srgbClr val="19406B"/>
                </a:solidFill>
              </a:rPr>
              <a:t>Data Processing </a:t>
            </a:r>
            <a:r>
              <a:rPr lang="de-DE" sz="1200" dirty="0">
                <a:solidFill>
                  <a:schemeClr val="tx1"/>
                </a:solidFill>
              </a:rPr>
              <a:t>[Image 3]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Each AWG </a:t>
            </a:r>
            <a:r>
              <a:rPr lang="en-US" sz="2400" b="1" dirty="0">
                <a:solidFill>
                  <a:schemeClr val="tx1"/>
                </a:solidFill>
              </a:rPr>
              <a:t>input</a:t>
            </a:r>
            <a:r>
              <a:rPr lang="en-US" sz="2400" dirty="0">
                <a:solidFill>
                  <a:schemeClr val="tx1"/>
                </a:solidFill>
              </a:rPr>
              <a:t> spectrum has </a:t>
            </a:r>
            <a:r>
              <a:rPr lang="en-US" sz="2400" b="1" dirty="0">
                <a:solidFill>
                  <a:schemeClr val="tx1"/>
                </a:solidFill>
              </a:rPr>
              <a:t>11 complex valued Fourier coefficients </a:t>
            </a:r>
            <a:r>
              <a:rPr lang="en-US" sz="2400" dirty="0">
                <a:solidFill>
                  <a:schemeClr val="tx1"/>
                </a:solidFill>
              </a:rPr>
              <a:t>(22 real valued parameters) at 11 frequencies ranging from 95 to 105 </a:t>
            </a:r>
            <a:r>
              <a:rPr lang="en-US" sz="2400" dirty="0" err="1">
                <a:solidFill>
                  <a:schemeClr val="tx1"/>
                </a:solidFill>
              </a:rPr>
              <a:t>MHz.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Similar, each AOM </a:t>
            </a:r>
            <a:r>
              <a:rPr lang="en-US" sz="2400" b="1" dirty="0">
                <a:solidFill>
                  <a:schemeClr val="tx1"/>
                </a:solidFill>
              </a:rPr>
              <a:t>output</a:t>
            </a:r>
            <a:r>
              <a:rPr lang="en-US" sz="2400" dirty="0">
                <a:solidFill>
                  <a:schemeClr val="tx1"/>
                </a:solidFill>
              </a:rPr>
              <a:t> spectrum has </a:t>
            </a:r>
            <a:r>
              <a:rPr lang="en-US" sz="2400" b="1" dirty="0">
                <a:solidFill>
                  <a:schemeClr val="tx1"/>
                </a:solidFill>
              </a:rPr>
              <a:t>101 complex valued Fourier coefficients </a:t>
            </a:r>
            <a:r>
              <a:rPr lang="en-US" sz="2400" dirty="0">
                <a:solidFill>
                  <a:schemeClr val="tx1"/>
                </a:solidFill>
              </a:rPr>
              <a:t>(202 real valued parameters) at 101 frequencies ranging from 50 to 150 </a:t>
            </a:r>
            <a:r>
              <a:rPr lang="en-US" sz="2400" dirty="0" err="1">
                <a:solidFill>
                  <a:schemeClr val="tx1"/>
                </a:solidFill>
              </a:rPr>
              <a:t>MHz.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chemeClr val="tx1"/>
                </a:solidFill>
              </a:rPr>
              <a:t>training data </a:t>
            </a:r>
            <a:r>
              <a:rPr lang="en-US" sz="2400" dirty="0">
                <a:solidFill>
                  <a:schemeClr val="tx1"/>
                </a:solidFill>
              </a:rPr>
              <a:t>is generated without noise and missing values. For this we sample the potential AWG input spectra by randomly selecting points on the surface of a 22-dimensional sphere, ensuring that the norm is constant.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The AOM output is obtained by </a:t>
            </a:r>
            <a:r>
              <a:rPr lang="en-US" sz="2400" b="1" dirty="0">
                <a:solidFill>
                  <a:schemeClr val="tx1"/>
                </a:solidFill>
              </a:rPr>
              <a:t>simulating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the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AOM</a:t>
            </a:r>
            <a:r>
              <a:rPr lang="en-US" sz="2400" dirty="0">
                <a:solidFill>
                  <a:schemeClr val="tx1"/>
                </a:solidFill>
              </a:rPr>
              <a:t> using a provided mathematical model which is physically motivated and similar in complexity.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Using both the simulated AOM output spectra as input for the model and the sampled AWG input spectra as desired output of the model, we train the model, LOSS.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</a:rPr>
              <a:t>		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</a:rPr>
              <a:t>		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7E4AF8BF-8F82-066F-295F-59461B4A7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3600" y="15824880"/>
            <a:ext cx="12138660" cy="6172200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96CBC948-27AC-AF2F-C699-01A2EF95937A}"/>
              </a:ext>
            </a:extLst>
          </p:cNvPr>
          <p:cNvSpPr txBox="1"/>
          <p:nvPr/>
        </p:nvSpPr>
        <p:spPr>
          <a:xfrm>
            <a:off x="2033061" y="15402125"/>
            <a:ext cx="6119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Simplified</a:t>
            </a:r>
            <a:r>
              <a:rPr lang="de-DE" sz="3200" b="1" dirty="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Experimental Setup</a:t>
            </a: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A7837B23-61DF-F93E-B627-AA51D70F20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33600" y="23326699"/>
            <a:ext cx="12138660" cy="4602422"/>
          </a:xfrm>
          <a:prstGeom prst="rect">
            <a:avLst/>
          </a:prstGeom>
        </p:spPr>
      </p:pic>
      <p:sp>
        <p:nvSpPr>
          <p:cNvPr id="45" name="Textfeld 44">
            <a:extLst>
              <a:ext uri="{FF2B5EF4-FFF2-40B4-BE49-F238E27FC236}">
                <a16:creationId xmlns:a16="http://schemas.microsoft.com/office/drawing/2014/main" id="{A52A4000-B26D-9A20-F1BD-63E4D17430A5}"/>
              </a:ext>
            </a:extLst>
          </p:cNvPr>
          <p:cNvSpPr txBox="1"/>
          <p:nvPr/>
        </p:nvSpPr>
        <p:spPr>
          <a:xfrm>
            <a:off x="2032869" y="22232224"/>
            <a:ext cx="66240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b="1" dirty="0" err="1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Visualisation</a:t>
            </a:r>
            <a:r>
              <a:rPr lang="de-DE" sz="3200" b="1" dirty="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3200" b="1" dirty="0" err="1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de-DE" sz="3200" b="1" dirty="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 Processing </a:t>
            </a:r>
            <a:endParaRPr lang="de-DE" sz="3200" dirty="0">
              <a:solidFill>
                <a:srgbClr val="19406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DAC160-009D-A93C-D279-F9856A4396BC}"/>
              </a:ext>
            </a:extLst>
          </p:cNvPr>
          <p:cNvSpPr/>
          <p:nvPr/>
        </p:nvSpPr>
        <p:spPr>
          <a:xfrm>
            <a:off x="16505758" y="1418653"/>
            <a:ext cx="5544616" cy="12961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5E2185-95B8-40D1-763F-C18F4BC62366}"/>
              </a:ext>
            </a:extLst>
          </p:cNvPr>
          <p:cNvSpPr txBox="1"/>
          <p:nvPr/>
        </p:nvSpPr>
        <p:spPr>
          <a:xfrm>
            <a:off x="10241062" y="1158800"/>
            <a:ext cx="213863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DSAI Project Seminar</a:t>
            </a:r>
          </a:p>
          <a:p>
            <a:endParaRPr lang="de-D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AE62232-3523-6D71-C1CE-90AE8896FE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739589" y="11209764"/>
            <a:ext cx="8684437" cy="434221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59264A3-3A27-8832-FF13-1C443A0C4AF3}"/>
              </a:ext>
            </a:extLst>
          </p:cNvPr>
          <p:cNvSpPr txBox="1"/>
          <p:nvPr/>
        </p:nvSpPr>
        <p:spPr>
          <a:xfrm>
            <a:off x="19386078" y="15121339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Image 1: Experimental Setup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B3B10A-BDE5-9B53-86E8-1C9F932DF43E}"/>
              </a:ext>
            </a:extLst>
          </p:cNvPr>
          <p:cNvSpPr txBox="1"/>
          <p:nvPr/>
        </p:nvSpPr>
        <p:spPr>
          <a:xfrm>
            <a:off x="2257952" y="21566193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Image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AE4B9A-B937-55E7-D1FA-8F235CB7ABC5}"/>
              </a:ext>
            </a:extLst>
          </p:cNvPr>
          <p:cNvSpPr txBox="1"/>
          <p:nvPr/>
        </p:nvSpPr>
        <p:spPr>
          <a:xfrm>
            <a:off x="2257952" y="27179121"/>
            <a:ext cx="2418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Image 3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F4CDF056-36A3-FEFF-C260-45661A505D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20800" y="28837857"/>
            <a:ext cx="2658680" cy="102461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F10DDD6-B188-EAC1-65C1-213EAF63F1DE}"/>
              </a:ext>
            </a:extLst>
          </p:cNvPr>
          <p:cNvSpPr txBox="1"/>
          <p:nvPr/>
        </p:nvSpPr>
        <p:spPr>
          <a:xfrm>
            <a:off x="2133600" y="28007934"/>
            <a:ext cx="41666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Architecture</a:t>
            </a:r>
          </a:p>
          <a:p>
            <a:endParaRPr lang="de-DE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9E7C29-B3A7-E1E5-FDC6-FE86F9280587}"/>
              </a:ext>
            </a:extLst>
          </p:cNvPr>
          <p:cNvSpPr txBox="1"/>
          <p:nvPr/>
        </p:nvSpPr>
        <p:spPr>
          <a:xfrm>
            <a:off x="7518004" y="29056130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62BBB16-E444-DD63-AD39-9FF3314A070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81137" y="29883743"/>
            <a:ext cx="7317326" cy="491306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1762F54-A75F-51F9-4BF1-46ABF3C8A1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13479" y="34977979"/>
            <a:ext cx="7285135" cy="456991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B41BF1E-5935-1B3A-DD82-385BECCEB5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896177" y="29613913"/>
            <a:ext cx="10917451" cy="495445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436CB1D-1EB9-0FA3-5B05-A9C0D1D372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896177" y="34793532"/>
            <a:ext cx="10917451" cy="495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821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-Design">
  <a:themeElements>
    <a:clrScheme name="Benutzerdefiniert 1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1_Office-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i_x002d_Typ xmlns="0d8a9e77-e5df-4dea-a25d-6fd5fe8176f9">pptx</Datei_x002d_Typ>
    <Vorlagen_x002d_Typ xmlns="0d8a9e77-e5df-4dea-a25d-6fd5fe8176f9">Poster wissenschaftlich</Vorlagen_x002d_Typ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F561F2B26307F469647E24EC60BB400" ma:contentTypeVersion="6" ma:contentTypeDescription="Ein neues Dokument erstellen." ma:contentTypeScope="" ma:versionID="4f979b4d35c23bcdf0530eadb6f3b4ca">
  <xsd:schema xmlns:xsd="http://www.w3.org/2001/XMLSchema" xmlns:xs="http://www.w3.org/2001/XMLSchema" xmlns:p="http://schemas.microsoft.com/office/2006/metadata/properties" xmlns:ns2="0d8a9e77-e5df-4dea-a25d-6fd5fe8176f9" targetNamespace="http://schemas.microsoft.com/office/2006/metadata/properties" ma:root="true" ma:fieldsID="839fb1b8b8081b8bc7e16d8b7b076f17" ns2:_="">
    <xsd:import namespace="0d8a9e77-e5df-4dea-a25d-6fd5fe8176f9"/>
    <xsd:element name="properties">
      <xsd:complexType>
        <xsd:sequence>
          <xsd:element name="documentManagement">
            <xsd:complexType>
              <xsd:all>
                <xsd:element ref="ns2:Datei_x002d_Typ" minOccurs="0"/>
                <xsd:element ref="ns2:Vorlagen_x002d_Typ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8a9e77-e5df-4dea-a25d-6fd5fe8176f9" elementFormDefault="qualified">
    <xsd:import namespace="http://schemas.microsoft.com/office/2006/documentManagement/types"/>
    <xsd:import namespace="http://schemas.microsoft.com/office/infopath/2007/PartnerControls"/>
    <xsd:element name="Datei_x002d_Typ" ma:index="8" nillable="true" ma:displayName="Datei-Typ" ma:format="Dropdown" ma:internalName="Datei_x002d_Typ">
      <xsd:simpleType>
        <xsd:restriction base="dms:Choice">
          <xsd:enumeration value="dotx"/>
          <xsd:enumeration value="docx"/>
          <xsd:enumeration value="pptx"/>
          <xsd:enumeration value="pdf"/>
          <xsd:enumeration value="afpub"/>
          <xsd:enumeration value="idml"/>
          <xsd:enumeration value="indt"/>
          <xsd:enumeration value="jpg"/>
          <xsd:enumeration value="LaTeX"/>
        </xsd:restriction>
      </xsd:simpleType>
    </xsd:element>
    <xsd:element name="Vorlagen_x002d_Typ" ma:index="9" nillable="true" ma:displayName="Vorlagen-Typ" ma:format="Dropdown" ma:internalName="Vorlagen_x002d_Typ">
      <xsd:simpleType>
        <xsd:restriction base="dms:Choice">
          <xsd:enumeration value="Präsentation"/>
          <xsd:enumeration value="Briefvorlage"/>
          <xsd:enumeration value="E-Mail-Signatur"/>
          <xsd:enumeration value="Urkunde"/>
          <xsd:enumeration value="Flyer"/>
          <xsd:enumeration value="Poster"/>
          <xsd:enumeration value="Dokument"/>
          <xsd:enumeration value="Arbeitszeugnis"/>
          <xsd:enumeration value="Hintergrund"/>
          <xsd:enumeration value="Poster wissenschaftlich"/>
          <xsd:enumeration value="Anleitung, Beispiel, Hinweis"/>
        </xsd:restriction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A96314-6CE3-4747-8FFF-5DB3352FDD8D}">
  <ds:schemaRefs>
    <ds:schemaRef ds:uri="http://schemas.microsoft.com/office/2006/metadata/properties"/>
    <ds:schemaRef ds:uri="http://schemas.microsoft.com/office/infopath/2007/PartnerControls"/>
    <ds:schemaRef ds:uri="0d8a9e77-e5df-4dea-a25d-6fd5fe8176f9"/>
  </ds:schemaRefs>
</ds:datastoreItem>
</file>

<file path=customXml/itemProps2.xml><?xml version="1.0" encoding="utf-8"?>
<ds:datastoreItem xmlns:ds="http://schemas.openxmlformats.org/officeDocument/2006/customXml" ds:itemID="{5DC7943D-E0B0-4C98-87CE-5E1D610D3E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CF5FA1-F6B2-4E1C-B324-AB3FEA1CBC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8a9e77-e5df-4dea-a25d-6fd5fe8176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</Words>
  <Application>Microsoft Office PowerPoint</Application>
  <PresentationFormat>Benutzerdefiniert</PresentationFormat>
  <Paragraphs>27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Lucida Grande</vt:lpstr>
      <vt:lpstr>Segoe UI</vt:lpstr>
      <vt:lpstr>Verdana</vt:lpstr>
      <vt:lpstr>1_Office-Design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mws</dc:creator>
  <cp:lastModifiedBy>Leo Forster</cp:lastModifiedBy>
  <cp:revision>192</cp:revision>
  <dcterms:created xsi:type="dcterms:W3CDTF">2010-05-03T10:36:49Z</dcterms:created>
  <dcterms:modified xsi:type="dcterms:W3CDTF">2025-06-23T13:58:05Z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0x010100BF561F2B26307F469647E24EC60BB400</vt:lpwstr>
  </property>
  <property fmtid="{D5CDD505-2E9C-101B-9397-08002B2CF9AE}" pid="3" name="UdS_Inhaltssprache">
    <vt:lpwstr>Deutsch</vt:lpwstr>
  </property>
</Properties>
</file>