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2" r:id="rId4"/>
  </p:sldMasterIdLst>
  <p:notesMasterIdLst>
    <p:notesMasterId r:id="rId6"/>
  </p:notesMasterIdLst>
  <p:handoutMasterIdLst>
    <p:handoutMasterId r:id="rId7"/>
  </p:handoutMasterIdLst>
  <p:sldIdLst>
    <p:sldId id="286" r:id="rId5"/>
  </p:sldIdLst>
  <p:sldSz cx="30275213" cy="42803763"/>
  <p:notesSz cx="6858000" cy="9144000"/>
  <p:defaultTextStyle>
    <a:defPPr>
      <a:defRPr lang="de-DE"/>
    </a:defPPr>
    <a:lvl1pPr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2087941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4175882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263823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8351764" algn="l" defTabSz="2087941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10439705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12527646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14615587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16703528" algn="l" defTabSz="4175882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853" userDrawn="1">
          <p15:clr>
            <a:srgbClr val="A4A3A4"/>
          </p15:clr>
        </p15:guide>
        <p15:guide id="3" orient="horz" pos="1647" userDrawn="1">
          <p15:clr>
            <a:srgbClr val="A4A3A4"/>
          </p15:clr>
        </p15:guide>
        <p15:guide id="4" orient="horz" pos="3094" userDrawn="1">
          <p15:clr>
            <a:srgbClr val="A4A3A4"/>
          </p15:clr>
        </p15:guide>
        <p15:guide id="5" pos="18381" userDrawn="1">
          <p15:clr>
            <a:srgbClr val="A4A3A4"/>
          </p15:clr>
        </p15:guide>
        <p15:guide id="6" pos="690" userDrawn="1">
          <p15:clr>
            <a:srgbClr val="A4A3A4"/>
          </p15:clr>
        </p15:guide>
        <p15:guide id="10" orient="horz" pos="6950" userDrawn="1">
          <p15:clr>
            <a:srgbClr val="A4A3A4"/>
          </p15:clr>
        </p15:guide>
        <p15:guide id="12" pos="6360" userDrawn="1">
          <p15:clr>
            <a:srgbClr val="A4A3A4"/>
          </p15:clr>
        </p15:guide>
        <p15:guide id="13" pos="6723" userDrawn="1">
          <p15:clr>
            <a:srgbClr val="A4A3A4"/>
          </p15:clr>
        </p15:guide>
        <p15:guide id="14" pos="1344" userDrawn="1">
          <p15:clr>
            <a:srgbClr val="A4A3A4"/>
          </p15:clr>
        </p15:guide>
        <p15:guide id="15" pos="12393" userDrawn="1">
          <p15:clr>
            <a:srgbClr val="A4A3A4"/>
          </p15:clr>
        </p15:guide>
        <p15:guide id="16" orient="horz" pos="7536" userDrawn="1">
          <p15:clr>
            <a:srgbClr val="A4A3A4"/>
          </p15:clr>
        </p15:guide>
        <p15:guide id="17" pos="12711" userDrawn="1">
          <p15:clr>
            <a:srgbClr val="A4A3A4"/>
          </p15:clr>
        </p15:guide>
        <p15:guide id="18" orient="horz" pos="174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06B"/>
    <a:srgbClr val="595959"/>
    <a:srgbClr val="5D75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82" autoAdjust="0"/>
    <p:restoredTop sz="96374" autoAdjust="0"/>
  </p:normalViewPr>
  <p:slideViewPr>
    <p:cSldViewPr snapToObjects="1">
      <p:cViewPr>
        <p:scale>
          <a:sx n="33" d="100"/>
          <a:sy n="33" d="100"/>
        </p:scale>
        <p:origin x="1872" y="-3792"/>
      </p:cViewPr>
      <p:guideLst>
        <p:guide orient="horz" pos="13482"/>
        <p:guide pos="9853"/>
        <p:guide orient="horz" pos="1647"/>
        <p:guide orient="horz" pos="3094"/>
        <p:guide pos="18381"/>
        <p:guide pos="690"/>
        <p:guide orient="horz" pos="6950"/>
        <p:guide pos="6360"/>
        <p:guide pos="6723"/>
        <p:guide pos="1344"/>
        <p:guide pos="12393"/>
        <p:guide orient="horz" pos="7536"/>
        <p:guide pos="12711"/>
        <p:guide orient="horz" pos="17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623969F-D891-46BD-8026-4D4706C97F60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0"/>
            <a:r>
              <a:rPr lang="de-DE" noProof="0"/>
              <a:t>Zweite Ebene</a:t>
            </a:r>
          </a:p>
          <a:p>
            <a:pPr lvl="0"/>
            <a:r>
              <a:rPr lang="de-DE" noProof="0"/>
              <a:t>Dritte Ebene</a:t>
            </a:r>
          </a:p>
          <a:p>
            <a:pPr lvl="0"/>
            <a:r>
              <a:rPr lang="de-DE" noProof="0"/>
              <a:t>Vierte Ebene</a:t>
            </a:r>
          </a:p>
          <a:p>
            <a:pPr lv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F9676CD-C051-484A-892C-7DD7A3D409C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1pPr>
    <a:lvl2pPr marL="3392904" indent="-1304963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2pPr>
    <a:lvl3pPr marL="5219852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3pPr>
    <a:lvl4pPr marL="7307793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4pPr>
    <a:lvl5pPr marL="9395734" indent="-1043970" algn="l" defTabSz="2087941" rtl="0" eaLnBrk="0" fontAlgn="base" hangingPunct="0">
      <a:spcBef>
        <a:spcPct val="30000"/>
      </a:spcBef>
      <a:spcAft>
        <a:spcPct val="0"/>
      </a:spcAft>
      <a:defRPr sz="5480" kern="1200">
        <a:solidFill>
          <a:schemeClr val="tx1"/>
        </a:solidFill>
        <a:latin typeface="+mn-lt"/>
        <a:ea typeface="+mn-ea"/>
        <a:cs typeface="+mn-cs"/>
      </a:defRPr>
    </a:lvl5pPr>
    <a:lvl6pPr marL="10439705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6pPr>
    <a:lvl7pPr marL="12527646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7pPr>
    <a:lvl8pPr marL="14615587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8pPr>
    <a:lvl9pPr marL="16703528" algn="l" defTabSz="2087941" rtl="0" eaLnBrk="1" latinLnBrk="0" hangingPunct="1">
      <a:defRPr sz="54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fet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18"/>
          <p:cNvSpPr>
            <a:spLocks noChangeArrowheads="1"/>
          </p:cNvSpPr>
          <p:nvPr userDrawn="1"/>
        </p:nvSpPr>
        <p:spPr bwMode="auto">
          <a:xfrm flipH="1" flipV="1">
            <a:off x="2" y="0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Rechteck 18"/>
          <p:cNvSpPr>
            <a:spLocks noChangeArrowheads="1"/>
          </p:cNvSpPr>
          <p:nvPr userDrawn="1"/>
        </p:nvSpPr>
        <p:spPr bwMode="auto">
          <a:xfrm flipH="1" flipV="1">
            <a:off x="23720842" y="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631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 mit Fließtext 20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18"/>
          <p:cNvSpPr>
            <a:spLocks noChangeArrowheads="1"/>
          </p:cNvSpPr>
          <p:nvPr userDrawn="1"/>
        </p:nvSpPr>
        <p:spPr bwMode="auto">
          <a:xfrm flipH="1">
            <a:off x="-15771" y="41276089"/>
            <a:ext cx="30306753" cy="15276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6" name="Gerade Verbindung 15"/>
          <p:cNvCxnSpPr/>
          <p:nvPr userDrawn="1"/>
        </p:nvCxnSpPr>
        <p:spPr>
          <a:xfrm>
            <a:off x="26821950" y="41540962"/>
            <a:ext cx="1" cy="126280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hteck 18"/>
          <p:cNvSpPr>
            <a:spLocks noChangeArrowheads="1"/>
          </p:cNvSpPr>
          <p:nvPr userDrawn="1"/>
        </p:nvSpPr>
        <p:spPr bwMode="auto">
          <a:xfrm flipH="1">
            <a:off x="0" y="41204081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Bild 15" descr="haupt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09768" y="862676"/>
            <a:ext cx="5310846" cy="2232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platzhalter 26"/>
          <p:cNvSpPr>
            <a:spLocks noGrp="1"/>
          </p:cNvSpPr>
          <p:nvPr>
            <p:ph type="body" sz="quarter" idx="10"/>
          </p:nvPr>
        </p:nvSpPr>
        <p:spPr>
          <a:xfrm>
            <a:off x="745595" y="807593"/>
            <a:ext cx="22692845" cy="3122362"/>
          </a:xfrm>
          <a:prstGeom prst="rect">
            <a:avLst/>
          </a:prstGeom>
        </p:spPr>
        <p:txBody>
          <a:bodyPr vert="horz"/>
          <a:lstStyle>
            <a:lvl1pPr marL="0" indent="0">
              <a:buFont typeface="Lucida Grande"/>
              <a:buNone/>
              <a:defRPr sz="16228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  <p:sp>
        <p:nvSpPr>
          <p:cNvPr id="18" name="Textplatzhalter 28"/>
          <p:cNvSpPr>
            <a:spLocks noGrp="1"/>
          </p:cNvSpPr>
          <p:nvPr>
            <p:ph type="body" sz="quarter" idx="11"/>
          </p:nvPr>
        </p:nvSpPr>
        <p:spPr>
          <a:xfrm>
            <a:off x="4048602" y="8426238"/>
            <a:ext cx="23452900" cy="28060245"/>
          </a:xfrm>
          <a:prstGeom prst="rect">
            <a:avLst/>
          </a:prstGeom>
        </p:spPr>
        <p:txBody>
          <a:bodyPr vert="horz" lIns="0"/>
          <a:lstStyle>
            <a:lvl1pPr marL="0" marR="0" indent="-2140162" algn="l" defTabSz="285355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2482" b="0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2853550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57071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856065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14201" indent="0" algn="l">
              <a:buFontTx/>
              <a:buNone/>
              <a:defRPr sz="11234">
                <a:solidFill>
                  <a:schemeClr val="tx2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de-DE" dirty="0"/>
              <a:t>Formatvorlagen des Textmasters bearbeiten</a:t>
            </a:r>
          </a:p>
        </p:txBody>
      </p:sp>
      <p:sp>
        <p:nvSpPr>
          <p:cNvPr id="11" name="Fußzeilenplatzhalter 15"/>
          <p:cNvSpPr>
            <a:spLocks noGrp="1"/>
          </p:cNvSpPr>
          <p:nvPr>
            <p:ph type="ftr" sz="quarter" idx="12"/>
          </p:nvPr>
        </p:nvSpPr>
        <p:spPr>
          <a:xfrm>
            <a:off x="745595" y="40869393"/>
            <a:ext cx="25603303" cy="2278904"/>
          </a:xfrm>
        </p:spPr>
        <p:txBody>
          <a:bodyPr rtlCol="0"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2" name="Foliennummernplatzhalter 16"/>
          <p:cNvSpPr>
            <a:spLocks noGrp="1"/>
          </p:cNvSpPr>
          <p:nvPr>
            <p:ph type="sldNum" sz="quarter" idx="13"/>
          </p:nvPr>
        </p:nvSpPr>
        <p:spPr>
          <a:xfrm>
            <a:off x="27294999" y="40866705"/>
            <a:ext cx="2980215" cy="2278904"/>
          </a:xfrm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A90E5E7-075E-4463-AEF7-04E2DF91395C}" type="slidenum">
              <a:rPr lang="de-DE" altLang="de-DE" smtClean="0"/>
              <a:pPr>
                <a:defRPr/>
              </a:pPr>
              <a:t>‹#›</a:t>
            </a:fld>
            <a:endParaRPr lang="de-DE" altLang="de-DE" dirty="0"/>
          </a:p>
        </p:txBody>
      </p:sp>
    </p:spTree>
    <p:extLst>
      <p:ext uri="{BB962C8B-B14F-4D97-AF65-F5344CB8AC3E}">
        <p14:creationId xmlns:p14="http://schemas.microsoft.com/office/powerpoint/2010/main" val="258527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7148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 eingerüc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843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1 - Gelb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accent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5169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2 - R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195783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ennfolie 3 - Blau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30275213" cy="390782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n>
                <a:noFill/>
              </a:ln>
            </a:endParaRPr>
          </a:p>
        </p:txBody>
      </p:sp>
      <p:sp>
        <p:nvSpPr>
          <p:cNvPr id="2" name="Rechteck 18"/>
          <p:cNvSpPr>
            <a:spLocks noChangeArrowheads="1"/>
          </p:cNvSpPr>
          <p:nvPr userDrawn="1"/>
        </p:nvSpPr>
        <p:spPr bwMode="auto">
          <a:xfrm flipH="1">
            <a:off x="0" y="39078251"/>
            <a:ext cx="30275213" cy="37255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cxnSp>
        <p:nvCxnSpPr>
          <p:cNvPr id="3" name="Gerade Verbindung 14"/>
          <p:cNvCxnSpPr/>
          <p:nvPr userDrawn="1"/>
        </p:nvCxnSpPr>
        <p:spPr>
          <a:xfrm rot="5400000">
            <a:off x="2414671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15"/>
          <p:cNvCxnSpPr/>
          <p:nvPr userDrawn="1"/>
        </p:nvCxnSpPr>
        <p:spPr>
          <a:xfrm rot="5400000">
            <a:off x="25194667" y="41171229"/>
            <a:ext cx="3259821" cy="5255"/>
          </a:xfrm>
          <a:prstGeom prst="line">
            <a:avLst/>
          </a:prstGeom>
          <a:ln w="635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hteck 18"/>
          <p:cNvSpPr>
            <a:spLocks noChangeArrowheads="1"/>
          </p:cNvSpPr>
          <p:nvPr userDrawn="1"/>
        </p:nvSpPr>
        <p:spPr bwMode="auto">
          <a:xfrm flipH="1">
            <a:off x="0" y="39078254"/>
            <a:ext cx="30301495" cy="33688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" name="Fußzeilenplatzhalter 15"/>
          <p:cNvSpPr>
            <a:spLocks noGrp="1"/>
          </p:cNvSpPr>
          <p:nvPr>
            <p:ph type="ftr" sz="quarter" idx="10"/>
          </p:nvPr>
        </p:nvSpPr>
        <p:spPr>
          <a:xfrm>
            <a:off x="4036695" y="40049265"/>
            <a:ext cx="22312203" cy="2278904"/>
          </a:xfrm>
        </p:spPr>
        <p:txBody>
          <a:bodyPr rtlCol="0"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16"/>
          <p:cNvSpPr>
            <a:spLocks noGrp="1"/>
          </p:cNvSpPr>
          <p:nvPr>
            <p:ph type="sldNum" sz="quarter" idx="11"/>
          </p:nvPr>
        </p:nvSpPr>
        <p:spPr>
          <a:xfrm>
            <a:off x="27294999" y="40049265"/>
            <a:ext cx="2980215" cy="2278904"/>
          </a:xfrm>
        </p:spPr>
        <p:txBody>
          <a:bodyPr/>
          <a:lstStyle>
            <a:lvl1pPr algn="l">
              <a:defRPr sz="5617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FB6BB7E-B3D3-4FD0-A829-E8AFB044C014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  <p:sp>
        <p:nvSpPr>
          <p:cNvPr id="8" name="Datumsplatzhalter 17"/>
          <p:cNvSpPr>
            <a:spLocks noGrp="1"/>
          </p:cNvSpPr>
          <p:nvPr>
            <p:ph type="dt" sz="half" idx="12"/>
          </p:nvPr>
        </p:nvSpPr>
        <p:spPr>
          <a:xfrm>
            <a:off x="988149" y="40098809"/>
            <a:ext cx="3048546" cy="2229360"/>
          </a:xfrm>
        </p:spPr>
        <p:txBody>
          <a:bodyPr rtlCol="0"/>
          <a:lstStyle>
            <a:lvl1pPr algn="r">
              <a:defRPr sz="5617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7CFF0657-EA8B-4670-B6F0-B22BEE25B144}" type="datetime1">
              <a:rPr lang="de-DE"/>
              <a:pPr>
                <a:defRPr/>
              </a:pPr>
              <a:t>23.06.2025</a:t>
            </a:fld>
            <a:endParaRPr lang="de-DE" dirty="0"/>
          </a:p>
        </p:txBody>
      </p:sp>
      <p:sp>
        <p:nvSpPr>
          <p:cNvPr id="9" name="Textplatzhalter 26"/>
          <p:cNvSpPr>
            <a:spLocks noGrp="1"/>
          </p:cNvSpPr>
          <p:nvPr>
            <p:ph type="body" sz="quarter" idx="13"/>
          </p:nvPr>
        </p:nvSpPr>
        <p:spPr>
          <a:xfrm>
            <a:off x="0" y="17966110"/>
            <a:ext cx="30275213" cy="3146033"/>
          </a:xfrm>
          <a:prstGeom prst="rect">
            <a:avLst/>
          </a:prstGeom>
        </p:spPr>
        <p:txBody>
          <a:bodyPr vert="horz"/>
          <a:lstStyle>
            <a:lvl1pPr marL="0" indent="0" algn="ctr">
              <a:buFont typeface="Lucida Grande"/>
              <a:buNone/>
              <a:defRPr sz="16228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5617">
                <a:latin typeface="Verdana"/>
                <a:cs typeface="Verdana"/>
              </a:defRPr>
            </a:lvl2pPr>
            <a:lvl3pPr>
              <a:defRPr sz="5617">
                <a:latin typeface="Verdana"/>
                <a:cs typeface="Verdana"/>
              </a:defRPr>
            </a:lvl3pPr>
            <a:lvl4pPr>
              <a:defRPr sz="5617">
                <a:latin typeface="Verdana"/>
                <a:cs typeface="Verdana"/>
              </a:defRPr>
            </a:lvl4pPr>
            <a:lvl5pPr>
              <a:defRPr sz="5617">
                <a:latin typeface="Verdana"/>
                <a:cs typeface="Verdana"/>
              </a:defRPr>
            </a:lvl5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11360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Datum</a:t>
            </a: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0"/>
            <a:ext cx="9587151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r>
              <a:rPr lang="de-DE"/>
              <a:t>Fußzeile</a:t>
            </a: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0"/>
            <a:ext cx="7064217" cy="227890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749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>
              <a:defRPr/>
            </a:pPr>
            <a:fld id="{604D6649-0FE0-49FA-8281-0051DAE4EEB6}" type="slidenum">
              <a:rPr lang="de-DE" altLang="de-DE"/>
              <a:pPr>
                <a:defRPr/>
              </a:pPr>
              <a:t>‹#›</a:t>
            </a:fld>
            <a:endParaRPr lang="de-DE" alt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7" r:id="rId2"/>
    <p:sldLayoutId id="2147483786" r:id="rId3"/>
    <p:sldLayoutId id="2147483789" r:id="rId4"/>
    <p:sldLayoutId id="2147483800" r:id="rId5"/>
    <p:sldLayoutId id="2147483801" r:id="rId6"/>
    <p:sldLayoutId id="2147483802" r:id="rId7"/>
  </p:sldLayoutIdLst>
  <p:hf hdr="0"/>
  <p:txStyles>
    <p:titleStyle>
      <a:lvl1pPr algn="ctr" defTabSz="2853550" rtl="0" eaLnBrk="0" fontAlgn="base" hangingPunct="0">
        <a:spcBef>
          <a:spcPct val="0"/>
        </a:spcBef>
        <a:spcAft>
          <a:spcPct val="0"/>
        </a:spcAft>
        <a:defRPr sz="27462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2pPr>
      <a:lvl3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3pPr>
      <a:lvl4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4pPr>
      <a:lvl5pPr algn="ctr" defTabSz="2853550" rtl="0" eaLnBrk="0" fontAlgn="base" hangingPunct="0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Arial" panose="020B0604020202020204" pitchFamily="34" charset="0"/>
        </a:defRPr>
      </a:lvl5pPr>
      <a:lvl6pPr marL="2853550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6pPr>
      <a:lvl7pPr marL="57071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7pPr>
      <a:lvl8pPr marL="856065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8pPr>
      <a:lvl9pPr marL="11414201" algn="ctr" defTabSz="2853550" rtl="0" fontAlgn="base">
        <a:spcBef>
          <a:spcPct val="0"/>
        </a:spcBef>
        <a:spcAft>
          <a:spcPct val="0"/>
        </a:spcAft>
        <a:defRPr sz="27462">
          <a:solidFill>
            <a:schemeClr val="tx1"/>
          </a:solidFill>
          <a:latin typeface="Calibri" pitchFamily="34" charset="0"/>
        </a:defRPr>
      </a:lvl9pPr>
    </p:titleStyle>
    <p:bodyStyle>
      <a:lvl1pPr marL="2140162" indent="-2140162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9973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637019" indent="-1783469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476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7133876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979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998742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2840977" indent="-1426776" algn="l" defTabSz="285355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482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15694527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6pPr>
      <a:lvl7pPr marL="1854807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7pPr>
      <a:lvl8pPr marL="21401628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8pPr>
      <a:lvl9pPr marL="24255180" indent="-1426776" algn="l" defTabSz="2853550" rtl="0" eaLnBrk="1" latinLnBrk="0" hangingPunct="1">
        <a:spcBef>
          <a:spcPct val="20000"/>
        </a:spcBef>
        <a:buFont typeface="Arial"/>
        <a:buChar char="•"/>
        <a:defRPr sz="12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1pPr>
      <a:lvl2pPr marL="2853550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2pPr>
      <a:lvl3pPr marL="57071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3pPr>
      <a:lvl4pPr marL="856065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4pPr>
      <a:lvl5pPr marL="11414201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5pPr>
      <a:lvl6pPr marL="1426775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6pPr>
      <a:lvl7pPr marL="17121303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7pPr>
      <a:lvl8pPr marL="1997485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8pPr>
      <a:lvl9pPr marL="22828404" algn="l" defTabSz="5707101" rtl="0" eaLnBrk="1" latinLnBrk="0" hangingPunct="1">
        <a:defRPr sz="112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svg"/><Relationship Id="rId9" Type="http://schemas.openxmlformats.org/officeDocument/2006/relationships/image" Target="../media/image9.jp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rafik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89807" y="417977"/>
            <a:ext cx="12384000" cy="2250924"/>
          </a:xfrm>
          <a:prstGeom prst="rect">
            <a:avLst/>
          </a:prstGeom>
        </p:spPr>
      </p:pic>
      <p:sp>
        <p:nvSpPr>
          <p:cNvPr id="2" name="Rechteck 1"/>
          <p:cNvSpPr/>
          <p:nvPr/>
        </p:nvSpPr>
        <p:spPr>
          <a:xfrm>
            <a:off x="0" y="3080759"/>
            <a:ext cx="30275213" cy="57153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18"/>
          <p:cNvSpPr>
            <a:spLocks noChangeArrowheads="1"/>
          </p:cNvSpPr>
          <p:nvPr/>
        </p:nvSpPr>
        <p:spPr bwMode="auto">
          <a:xfrm flipH="1" flipV="1">
            <a:off x="22996" y="3078263"/>
            <a:ext cx="23726096" cy="2774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" name="Rechteck 18"/>
          <p:cNvSpPr>
            <a:spLocks noChangeArrowheads="1"/>
          </p:cNvSpPr>
          <p:nvPr/>
        </p:nvSpPr>
        <p:spPr bwMode="auto">
          <a:xfrm flipH="1" flipV="1">
            <a:off x="23734967" y="3078263"/>
            <a:ext cx="6554372" cy="1387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de-DE" altLang="de-DE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Textplatzhalter 26"/>
          <p:cNvSpPr txBox="1">
            <a:spLocks/>
          </p:cNvSpPr>
          <p:nvPr/>
        </p:nvSpPr>
        <p:spPr>
          <a:xfrm>
            <a:off x="1685587" y="3816236"/>
            <a:ext cx="26373682" cy="5523351"/>
          </a:xfrm>
          <a:prstGeom prst="rect">
            <a:avLst/>
          </a:prstGeom>
        </p:spPr>
        <p:txBody>
          <a:bodyPr vert="horz"/>
          <a:lstStyle>
            <a:lvl1pPr marL="0" indent="0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tx2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0" dirty="0">
                <a:solidFill>
                  <a:schemeClr val="bg1"/>
                </a:solidFill>
              </a:rPr>
              <a:t>Intelligent AOM</a:t>
            </a:r>
          </a:p>
        </p:txBody>
      </p:sp>
      <p:sp>
        <p:nvSpPr>
          <p:cNvPr id="18" name="Textplatzhalter 26"/>
          <p:cNvSpPr txBox="1">
            <a:spLocks/>
          </p:cNvSpPr>
          <p:nvPr/>
        </p:nvSpPr>
        <p:spPr>
          <a:xfrm>
            <a:off x="1714722" y="9484298"/>
            <a:ext cx="10754118" cy="324990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3200" b="1" dirty="0" err="1">
                <a:solidFill>
                  <a:srgbClr val="19406B"/>
                </a:solidFill>
              </a:rPr>
              <a:t>Introduction</a:t>
            </a:r>
            <a:r>
              <a:rPr lang="de-DE" sz="3200" b="1" dirty="0">
                <a:solidFill>
                  <a:schemeClr val="tx1"/>
                </a:solidFill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In the experimental setup the spectrum of an incoming laser beam is changed in an </a:t>
            </a:r>
            <a:r>
              <a:rPr lang="en-US" sz="2400" b="1" dirty="0" err="1">
                <a:solidFill>
                  <a:schemeClr val="tx1"/>
                </a:solidFill>
              </a:rPr>
              <a:t>acousto</a:t>
            </a:r>
            <a:r>
              <a:rPr lang="en-US" sz="2400" b="1" dirty="0">
                <a:solidFill>
                  <a:schemeClr val="tx1"/>
                </a:solidFill>
              </a:rPr>
              <a:t>-optical modulator (AOM) </a:t>
            </a:r>
            <a:r>
              <a:rPr lang="en-US" sz="2400" dirty="0">
                <a:solidFill>
                  <a:schemeClr val="tx1"/>
                </a:solidFill>
              </a:rPr>
              <a:t>by interfering with an applied radio frequency (rf) signal coming from an </a:t>
            </a:r>
            <a:r>
              <a:rPr lang="en-US" sz="2400" b="1" dirty="0">
                <a:solidFill>
                  <a:schemeClr val="tx1"/>
                </a:solidFill>
              </a:rPr>
              <a:t>arbitrary wave generator (AWG). </a:t>
            </a:r>
          </a:p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We want to </a:t>
            </a:r>
            <a:r>
              <a:rPr lang="en-US" sz="2400" b="1" dirty="0">
                <a:solidFill>
                  <a:schemeClr val="tx1"/>
                </a:solidFill>
              </a:rPr>
              <a:t>predict</a:t>
            </a:r>
            <a:r>
              <a:rPr lang="en-US" sz="2400" dirty="0">
                <a:solidFill>
                  <a:schemeClr val="tx1"/>
                </a:solidFill>
              </a:rPr>
              <a:t> the required </a:t>
            </a:r>
            <a:r>
              <a:rPr lang="en-US" sz="2400" b="1" dirty="0">
                <a:solidFill>
                  <a:schemeClr val="tx1"/>
                </a:solidFill>
              </a:rPr>
              <a:t>frequency spectrum</a:t>
            </a:r>
            <a:r>
              <a:rPr lang="en-US" sz="2400" dirty="0">
                <a:solidFill>
                  <a:schemeClr val="tx1"/>
                </a:solidFill>
              </a:rPr>
              <a:t> produced by the AWG given a desired output spectrum which should then be produced by the AOM.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4" name="Textplatzhalter 26"/>
          <p:cNvSpPr txBox="1">
            <a:spLocks/>
          </p:cNvSpPr>
          <p:nvPr/>
        </p:nvSpPr>
        <p:spPr>
          <a:xfrm>
            <a:off x="1787633" y="6282589"/>
            <a:ext cx="25984200" cy="2024336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de-DE" sz="4800" b="1" dirty="0">
                <a:solidFill>
                  <a:schemeClr val="bg1"/>
                </a:solidFill>
              </a:rPr>
              <a:t>Project </a:t>
            </a:r>
            <a:r>
              <a:rPr lang="de-DE" sz="4800" b="1" dirty="0" err="1">
                <a:solidFill>
                  <a:schemeClr val="bg1"/>
                </a:solidFill>
              </a:rPr>
              <a:t>Donor</a:t>
            </a:r>
            <a:r>
              <a:rPr lang="de-DE" sz="4800" b="1" dirty="0">
                <a:solidFill>
                  <a:schemeClr val="bg1"/>
                </a:solidFill>
              </a:rPr>
              <a:t>: Prof. Dr. Eschner &amp; Team (Experimental Physics – Quantum </a:t>
            </a:r>
            <a:r>
              <a:rPr lang="de-DE" sz="4800" b="1" dirty="0" err="1">
                <a:solidFill>
                  <a:schemeClr val="bg1"/>
                </a:solidFill>
              </a:rPr>
              <a:t>Photonics</a:t>
            </a:r>
            <a:r>
              <a:rPr lang="de-DE" sz="4800" b="1" dirty="0">
                <a:solidFill>
                  <a:schemeClr val="bg1"/>
                </a:solidFill>
              </a:rPr>
              <a:t>)</a:t>
            </a: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Leo Forster &amp; Jonas Henker</a:t>
            </a:r>
          </a:p>
        </p:txBody>
      </p:sp>
      <p:sp>
        <p:nvSpPr>
          <p:cNvPr id="29" name="Rechteck 28"/>
          <p:cNvSpPr/>
          <p:nvPr/>
        </p:nvSpPr>
        <p:spPr>
          <a:xfrm>
            <a:off x="2" y="42212193"/>
            <a:ext cx="30275213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Textplatzhalter 26"/>
          <p:cNvSpPr txBox="1">
            <a:spLocks/>
          </p:cNvSpPr>
          <p:nvPr/>
        </p:nvSpPr>
        <p:spPr>
          <a:xfrm>
            <a:off x="15166741" y="13947546"/>
            <a:ext cx="12545336" cy="14614940"/>
          </a:xfrm>
          <a:prstGeom prst="rect">
            <a:avLst/>
          </a:prstGeom>
        </p:spPr>
        <p:txBody>
          <a:bodyPr vert="horz"/>
          <a:lstStyle>
            <a:lvl1pPr marL="0" indent="0" algn="ctr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Lucida Grande"/>
              <a:buNone/>
              <a:defRPr sz="16228" kern="1200">
                <a:solidFill>
                  <a:schemeClr val="accent3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637019" indent="-1783469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2pPr>
            <a:lvl3pPr marL="7133876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3pPr>
            <a:lvl4pPr marL="998742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4pPr>
            <a:lvl5pPr marL="12840977" indent="-1426776" algn="l" defTabSz="285355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5617" kern="1200">
                <a:solidFill>
                  <a:schemeClr val="tx1"/>
                </a:solidFill>
                <a:latin typeface="Verdana"/>
                <a:ea typeface="+mn-ea"/>
                <a:cs typeface="Verdana"/>
              </a:defRPr>
            </a:lvl5pPr>
            <a:lvl6pPr marL="15694527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54807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401628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255180" indent="-1426776" algn="l" defTabSz="2853550" rtl="0" eaLnBrk="1" latinLnBrk="0" hangingPunct="1">
              <a:spcBef>
                <a:spcPct val="20000"/>
              </a:spcBef>
              <a:buFont typeface="Arial"/>
              <a:buChar char="•"/>
              <a:defRPr sz="1248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Motivation </a:t>
            </a:r>
            <a:r>
              <a:rPr lang="de-DE" sz="1200" dirty="0">
                <a:solidFill>
                  <a:schemeClr val="tx1"/>
                </a:solidFill>
              </a:rPr>
              <a:t>[Image 1, Image 2]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For experiments in the field of quantum photonics </a:t>
            </a:r>
            <a:r>
              <a:rPr lang="en-US" sz="2400" b="1" dirty="0">
                <a:solidFill>
                  <a:schemeClr val="tx1"/>
                </a:solidFill>
              </a:rPr>
              <a:t>concrete frequency spectra </a:t>
            </a:r>
            <a:r>
              <a:rPr lang="en-US" sz="2400" dirty="0">
                <a:solidFill>
                  <a:schemeClr val="tx1"/>
                </a:solidFill>
              </a:rPr>
              <a:t>are often needed. Due to </a:t>
            </a:r>
            <a:r>
              <a:rPr lang="en-US" sz="2400" b="1" dirty="0">
                <a:solidFill>
                  <a:schemeClr val="tx1"/>
                </a:solidFill>
              </a:rPr>
              <a:t>nonlinear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b="1" dirty="0">
                <a:solidFill>
                  <a:schemeClr val="tx1"/>
                </a:solidFill>
              </a:rPr>
              <a:t>complex input-output relationships of the AOM,</a:t>
            </a:r>
            <a:r>
              <a:rPr lang="en-US" sz="2400" dirty="0">
                <a:solidFill>
                  <a:schemeClr val="tx1"/>
                </a:solidFill>
              </a:rPr>
              <a:t> the required AWG configurations </a:t>
            </a:r>
            <a:r>
              <a:rPr lang="en-US" sz="2400" b="1" dirty="0">
                <a:solidFill>
                  <a:schemeClr val="tx1"/>
                </a:solidFill>
              </a:rPr>
              <a:t>can not be computed </a:t>
            </a:r>
            <a:r>
              <a:rPr lang="en-US" sz="2400" dirty="0">
                <a:solidFill>
                  <a:schemeClr val="tx1"/>
                </a:solidFill>
              </a:rPr>
              <a:t>easily but by applying </a:t>
            </a:r>
            <a:r>
              <a:rPr lang="en-US" sz="2400" b="1" dirty="0">
                <a:solidFill>
                  <a:schemeClr val="tx1"/>
                </a:solidFill>
              </a:rPr>
              <a:t>machine learning methods </a:t>
            </a:r>
            <a:r>
              <a:rPr lang="en-US" sz="2400" dirty="0">
                <a:solidFill>
                  <a:schemeClr val="tx1"/>
                </a:solidFill>
              </a:rPr>
              <a:t> we can predict them to a certain accuracy. Doing so, we achieve the </a:t>
            </a:r>
            <a:r>
              <a:rPr lang="en-US" sz="2400" b="1" dirty="0">
                <a:solidFill>
                  <a:schemeClr val="tx1"/>
                </a:solidFill>
              </a:rPr>
              <a:t>ability to control</a:t>
            </a:r>
            <a:r>
              <a:rPr lang="en-US" sz="2400" dirty="0">
                <a:solidFill>
                  <a:schemeClr val="tx1"/>
                </a:solidFill>
              </a:rPr>
              <a:t> output frequency spectra </a:t>
            </a:r>
            <a:r>
              <a:rPr lang="en-US" sz="2400" b="1" dirty="0">
                <a:solidFill>
                  <a:schemeClr val="tx1"/>
                </a:solidFill>
              </a:rPr>
              <a:t>freely</a:t>
            </a:r>
            <a:r>
              <a:rPr lang="en-US" sz="2400" dirty="0">
                <a:solidFill>
                  <a:schemeClr val="tx1"/>
                </a:solidFill>
              </a:rPr>
              <a:t>, provided by the configurations given by our model.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 err="1">
                <a:solidFill>
                  <a:srgbClr val="19406B"/>
                </a:solidFill>
              </a:rPr>
              <a:t>Objectives</a:t>
            </a:r>
            <a:r>
              <a:rPr lang="de-DE" sz="3200" b="1" dirty="0">
                <a:solidFill>
                  <a:srgbClr val="19406B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Find a suitable model </a:t>
            </a:r>
            <a:r>
              <a:rPr lang="en-US" sz="2400" dirty="0">
                <a:solidFill>
                  <a:schemeClr val="tx1"/>
                </a:solidFill>
              </a:rPr>
              <a:t>able to predict the required AWG input spectra, given the desired AOM output spectra and </a:t>
            </a:r>
            <a:r>
              <a:rPr lang="en-US" sz="2400" b="1" dirty="0">
                <a:solidFill>
                  <a:schemeClr val="tx1"/>
                </a:solidFill>
              </a:rPr>
              <a:t>observe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impact of </a:t>
            </a:r>
            <a:r>
              <a:rPr lang="en-US" sz="2400" dirty="0">
                <a:solidFill>
                  <a:schemeClr val="tx1"/>
                </a:solidFill>
              </a:rPr>
              <a:t>different </a:t>
            </a:r>
            <a:r>
              <a:rPr lang="en-US" sz="2400" b="1" dirty="0">
                <a:solidFill>
                  <a:schemeClr val="tx1"/>
                </a:solidFill>
              </a:rPr>
              <a:t>hyperparameters,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changes in the simulation &amp; non-linearity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on</a:t>
            </a:r>
            <a:r>
              <a:rPr lang="en-US" sz="2400" dirty="0">
                <a:solidFill>
                  <a:schemeClr val="tx1"/>
                </a:solidFill>
              </a:rPr>
              <a:t> the </a:t>
            </a:r>
            <a:r>
              <a:rPr lang="en-US" sz="2400" b="1" dirty="0">
                <a:solidFill>
                  <a:schemeClr val="tx1"/>
                </a:solidFill>
              </a:rPr>
              <a:t>model performance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de-DE" sz="3200" b="1" dirty="0">
                <a:solidFill>
                  <a:srgbClr val="19406B"/>
                </a:solidFill>
              </a:rPr>
              <a:t>Data Processing </a:t>
            </a:r>
            <a:r>
              <a:rPr lang="de-DE" sz="1200" dirty="0">
                <a:solidFill>
                  <a:schemeClr val="tx1"/>
                </a:solidFill>
              </a:rPr>
              <a:t>[Image 3]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Each AWG </a:t>
            </a:r>
            <a:r>
              <a:rPr lang="en-US" sz="2400" b="1" dirty="0">
                <a:solidFill>
                  <a:schemeClr val="tx1"/>
                </a:solidFill>
              </a:rPr>
              <a:t>input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(22 real valued parameters) at 11 frequencies ranging from 95 to 105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Similar, each AOM </a:t>
            </a:r>
            <a:r>
              <a:rPr lang="en-US" sz="2400" b="1" dirty="0">
                <a:solidFill>
                  <a:schemeClr val="tx1"/>
                </a:solidFill>
              </a:rPr>
              <a:t>output</a:t>
            </a:r>
            <a:r>
              <a:rPr lang="en-US" sz="2400" dirty="0">
                <a:solidFill>
                  <a:schemeClr val="tx1"/>
                </a:solidFill>
              </a:rPr>
              <a:t> spectrum has </a:t>
            </a:r>
            <a:r>
              <a:rPr lang="en-US" sz="2400" b="1" dirty="0">
                <a:solidFill>
                  <a:schemeClr val="tx1"/>
                </a:solidFill>
              </a:rPr>
              <a:t>101 complex valued Fourier coefficients </a:t>
            </a:r>
            <a:r>
              <a:rPr lang="en-US" sz="2400" dirty="0">
                <a:solidFill>
                  <a:schemeClr val="tx1"/>
                </a:solidFill>
              </a:rPr>
              <a:t>(202 real valued parameters) at 101 frequencies ranging from 50 to 150 </a:t>
            </a:r>
            <a:r>
              <a:rPr lang="en-US" sz="2400" dirty="0" err="1">
                <a:solidFill>
                  <a:schemeClr val="tx1"/>
                </a:solidFill>
              </a:rPr>
              <a:t>MHz.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chemeClr val="tx1"/>
                </a:solidFill>
              </a:rPr>
              <a:t>training data </a:t>
            </a:r>
            <a:r>
              <a:rPr lang="en-US" sz="2400" dirty="0">
                <a:solidFill>
                  <a:schemeClr val="tx1"/>
                </a:solidFill>
              </a:rPr>
              <a:t>is generated without noise and missing values. For this we </a:t>
            </a:r>
            <a:r>
              <a:rPr lang="en-US" sz="2400" b="1" dirty="0">
                <a:solidFill>
                  <a:schemeClr val="tx1"/>
                </a:solidFill>
              </a:rPr>
              <a:t>sample</a:t>
            </a:r>
            <a:r>
              <a:rPr lang="en-US" sz="2400" dirty="0">
                <a:solidFill>
                  <a:schemeClr val="tx1"/>
                </a:solidFill>
              </a:rPr>
              <a:t> the potential </a:t>
            </a:r>
            <a:r>
              <a:rPr lang="en-US" sz="2400" b="1" dirty="0">
                <a:solidFill>
                  <a:schemeClr val="tx1"/>
                </a:solidFill>
              </a:rPr>
              <a:t>AWG input</a:t>
            </a:r>
            <a:r>
              <a:rPr lang="en-US" sz="2400" dirty="0">
                <a:solidFill>
                  <a:schemeClr val="tx1"/>
                </a:solidFill>
              </a:rPr>
              <a:t> spectra by </a:t>
            </a:r>
            <a:r>
              <a:rPr lang="en-US" sz="2400" b="1" dirty="0">
                <a:solidFill>
                  <a:schemeClr val="tx1"/>
                </a:solidFill>
              </a:rPr>
              <a:t>randomly selecting points</a:t>
            </a:r>
            <a:r>
              <a:rPr lang="en-US" sz="2400" dirty="0">
                <a:solidFill>
                  <a:schemeClr val="tx1"/>
                </a:solidFill>
              </a:rPr>
              <a:t> on the surface of a 22-dimensional sphere, ensuring that the norm is constant.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1"/>
                </a:solidFill>
              </a:rPr>
              <a:t>The AOM output is obtained by </a:t>
            </a:r>
            <a:r>
              <a:rPr lang="en-US" sz="2400" b="1" dirty="0">
                <a:solidFill>
                  <a:schemeClr val="tx1"/>
                </a:solidFill>
              </a:rPr>
              <a:t>simulating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the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AOM</a:t>
            </a:r>
            <a:r>
              <a:rPr lang="en-US" sz="2400" dirty="0">
                <a:solidFill>
                  <a:schemeClr val="tx1"/>
                </a:solidFill>
              </a:rPr>
              <a:t> using a provided </a:t>
            </a:r>
            <a:r>
              <a:rPr lang="en-US" sz="2400" b="1" dirty="0">
                <a:solidFill>
                  <a:schemeClr val="tx1"/>
                </a:solidFill>
              </a:rPr>
              <a:t>mathematical model</a:t>
            </a:r>
            <a:r>
              <a:rPr lang="en-US" sz="2400" dirty="0">
                <a:solidFill>
                  <a:schemeClr val="tx1"/>
                </a:solidFill>
              </a:rPr>
              <a:t> which is physically motivated and similar in complexity.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</a:rPr>
              <a:t>Using both </a:t>
            </a:r>
            <a:r>
              <a:rPr lang="en-US" sz="2400" dirty="0">
                <a:solidFill>
                  <a:schemeClr val="tx1"/>
                </a:solidFill>
              </a:rPr>
              <a:t>the simulated AOM output spectra as input for the model and the sampled AWG input spectra as desired output of the model, we </a:t>
            </a:r>
            <a:r>
              <a:rPr lang="en-US" sz="2400" b="1" dirty="0">
                <a:solidFill>
                  <a:schemeClr val="tx1"/>
                </a:solidFill>
              </a:rPr>
              <a:t>train the model</a:t>
            </a:r>
            <a:r>
              <a:rPr lang="en-US" sz="2400" dirty="0">
                <a:solidFill>
                  <a:schemeClr val="tx1"/>
                </a:solidFill>
              </a:rPr>
              <a:t>, LOSS.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  <a:p>
            <a:pPr algn="l">
              <a:lnSpc>
                <a:spcPct val="150000"/>
              </a:lnSpc>
            </a:pPr>
            <a:r>
              <a:rPr lang="en-US" sz="3200" dirty="0">
                <a:solidFill>
                  <a:schemeClr val="tx1"/>
                </a:solidFill>
              </a:rPr>
              <a:t>		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96CBC948-27AC-AF2F-C699-01A2EF95937A}"/>
              </a:ext>
            </a:extLst>
          </p:cNvPr>
          <p:cNvSpPr txBox="1"/>
          <p:nvPr/>
        </p:nvSpPr>
        <p:spPr>
          <a:xfrm>
            <a:off x="1714722" y="14117614"/>
            <a:ext cx="61197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Simplified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Experimental Setup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52A4000-B26D-9A20-F1BD-63E4D17430A5}"/>
              </a:ext>
            </a:extLst>
          </p:cNvPr>
          <p:cNvSpPr txBox="1"/>
          <p:nvPr/>
        </p:nvSpPr>
        <p:spPr>
          <a:xfrm>
            <a:off x="1648844" y="21544698"/>
            <a:ext cx="66240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Visualisation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3200" b="1" dirty="0" err="1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Data Processing </a:t>
            </a:r>
            <a:endParaRPr lang="de-DE" sz="3200" dirty="0">
              <a:solidFill>
                <a:srgbClr val="19406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DAC160-009D-A93C-D279-F9856A4396BC}"/>
              </a:ext>
            </a:extLst>
          </p:cNvPr>
          <p:cNvSpPr/>
          <p:nvPr/>
        </p:nvSpPr>
        <p:spPr>
          <a:xfrm>
            <a:off x="16519152" y="881146"/>
            <a:ext cx="5544616" cy="129614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5E2185-95B8-40D1-763F-C18F4BC62366}"/>
              </a:ext>
            </a:extLst>
          </p:cNvPr>
          <p:cNvSpPr txBox="1"/>
          <p:nvPr/>
        </p:nvSpPr>
        <p:spPr>
          <a:xfrm>
            <a:off x="10241062" y="704116"/>
            <a:ext cx="2138637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DSAI Project Seminar</a:t>
            </a:r>
          </a:p>
          <a:p>
            <a:endParaRPr lang="de-DE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E62232-3523-6D71-C1CE-90AE8896F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78948" y="9528299"/>
            <a:ext cx="8684437" cy="434221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9264A3-3A27-8832-FF13-1C443A0C4AF3}"/>
              </a:ext>
            </a:extLst>
          </p:cNvPr>
          <p:cNvSpPr txBox="1"/>
          <p:nvPr/>
        </p:nvSpPr>
        <p:spPr>
          <a:xfrm>
            <a:off x="12862485" y="13232042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1: Experimental Setup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B3B10A-BDE5-9B53-86E8-1C9F932DF43E}"/>
              </a:ext>
            </a:extLst>
          </p:cNvPr>
          <p:cNvSpPr txBox="1"/>
          <p:nvPr/>
        </p:nvSpPr>
        <p:spPr>
          <a:xfrm>
            <a:off x="1935976" y="19733487"/>
            <a:ext cx="3384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Image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10DDD6-B188-EAC1-65C1-213EAF63F1DE}"/>
              </a:ext>
            </a:extLst>
          </p:cNvPr>
          <p:cNvSpPr txBox="1"/>
          <p:nvPr/>
        </p:nvSpPr>
        <p:spPr>
          <a:xfrm>
            <a:off x="2133600" y="28007934"/>
            <a:ext cx="41666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Architecture</a:t>
            </a:r>
          </a:p>
          <a:p>
            <a:endParaRPr lang="de-DE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9E7C29-B3A7-E1E5-FDC6-FE86F9280587}"/>
              </a:ext>
            </a:extLst>
          </p:cNvPr>
          <p:cNvSpPr txBox="1"/>
          <p:nvPr/>
        </p:nvSpPr>
        <p:spPr>
          <a:xfrm>
            <a:off x="7518004" y="29056130"/>
            <a:ext cx="32403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b="1" dirty="0">
                <a:solidFill>
                  <a:srgbClr val="19406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Results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62BBB16-E444-DD63-AD39-9FF3314A0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1137" y="29883743"/>
            <a:ext cx="7317326" cy="491306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1762F54-A75F-51F9-4BF1-46ABF3C8A1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3479" y="34977979"/>
            <a:ext cx="7285135" cy="456991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B41BF1E-5935-1B3A-DD82-385BECCEB5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896177" y="29613913"/>
            <a:ext cx="10917451" cy="495445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436CB1D-1EB9-0FA3-5B05-A9C0D1D37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96177" y="34793532"/>
            <a:ext cx="10917451" cy="4954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9249C3-7EAD-007F-B88E-E9DF2BF53EE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359429" y="10277010"/>
            <a:ext cx="6946966" cy="33769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13F211-B746-D889-2A40-4E4C48A7B6D3}"/>
              </a:ext>
            </a:extLst>
          </p:cNvPr>
          <p:cNvSpPr txBox="1"/>
          <p:nvPr/>
        </p:nvSpPr>
        <p:spPr>
          <a:xfrm>
            <a:off x="21361225" y="9623988"/>
            <a:ext cx="4079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de-DE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of</a:t>
            </a:r>
            <a:r>
              <a:rPr lang="de-DE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Setup: Real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3C7D48-3E83-BFF4-B3F7-C0CAA05D7F4A}"/>
              </a:ext>
            </a:extLst>
          </p:cNvPr>
          <p:cNvSpPr/>
          <p:nvPr/>
        </p:nvSpPr>
        <p:spPr>
          <a:xfrm>
            <a:off x="25307783" y="11202851"/>
            <a:ext cx="1329287" cy="1279095"/>
          </a:xfrm>
          <a:prstGeom prst="ellipse">
            <a:avLst/>
          </a:prstGeom>
          <a:noFill/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470C785-E073-E1F7-209F-469BC8DCFA00}"/>
              </a:ext>
            </a:extLst>
          </p:cNvPr>
          <p:cNvCxnSpPr/>
          <p:nvPr/>
        </p:nvCxnSpPr>
        <p:spPr>
          <a:xfrm flipH="1">
            <a:off x="26410320" y="9854820"/>
            <a:ext cx="792088" cy="127884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06937C3-4346-FCD0-4722-21D00930524C}"/>
              </a:ext>
            </a:extLst>
          </p:cNvPr>
          <p:cNvSpPr txBox="1"/>
          <p:nvPr/>
        </p:nvSpPr>
        <p:spPr>
          <a:xfrm>
            <a:off x="27300643" y="9623988"/>
            <a:ext cx="10801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AOM</a:t>
            </a:r>
          </a:p>
        </p:txBody>
      </p:sp>
      <p:pic>
        <p:nvPicPr>
          <p:cNvPr id="41" name="Graphic 40">
            <a:extLst>
              <a:ext uri="{FF2B5EF4-FFF2-40B4-BE49-F238E27FC236}">
                <a16:creationId xmlns:a16="http://schemas.microsoft.com/office/drawing/2014/main" id="{DC89D46E-77F8-D00B-FE75-1756E7CF27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14721" y="22801136"/>
            <a:ext cx="12957957" cy="4913062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68E3D94-C0D2-18F9-83EA-E2BB7E7EA871}"/>
              </a:ext>
            </a:extLst>
          </p:cNvPr>
          <p:cNvSpPr txBox="1"/>
          <p:nvPr/>
        </p:nvSpPr>
        <p:spPr>
          <a:xfrm>
            <a:off x="1944443" y="27287203"/>
            <a:ext cx="21415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3</a:t>
            </a:r>
          </a:p>
        </p:txBody>
      </p:sp>
      <p:pic>
        <p:nvPicPr>
          <p:cNvPr id="44" name="Graphic 43">
            <a:extLst>
              <a:ext uri="{FF2B5EF4-FFF2-40B4-BE49-F238E27FC236}">
                <a16:creationId xmlns:a16="http://schemas.microsoft.com/office/drawing/2014/main" id="{21CD76AF-2DE4-E0F2-4448-0B6A229F9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48308" y="14966558"/>
            <a:ext cx="13049106" cy="6635138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87BF792-5E9F-406E-D43F-3842EE8D243F}"/>
              </a:ext>
            </a:extLst>
          </p:cNvPr>
          <p:cNvSpPr txBox="1"/>
          <p:nvPr/>
        </p:nvSpPr>
        <p:spPr>
          <a:xfrm>
            <a:off x="1780122" y="2118220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Segoe UI" panose="020B0502040204020203" pitchFamily="34" charset="0"/>
                <a:cs typeface="Segoe UI" panose="020B0502040204020203" pitchFamily="34" charset="0"/>
              </a:rPr>
              <a:t>Image 2</a:t>
            </a:r>
          </a:p>
        </p:txBody>
      </p:sp>
      <p:pic>
        <p:nvPicPr>
          <p:cNvPr id="48" name="Graphic 47">
            <a:extLst>
              <a:ext uri="{FF2B5EF4-FFF2-40B4-BE49-F238E27FC236}">
                <a16:creationId xmlns:a16="http://schemas.microsoft.com/office/drawing/2014/main" id="{02567E9E-431E-52EE-9A8C-8D3D448163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68912" y="28707613"/>
            <a:ext cx="2753437" cy="1137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821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-Design">
  <a:themeElements>
    <a:clrScheme name="Benutzerdefiniert 1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1_Office-Design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561F2B26307F469647E24EC60BB400" ma:contentTypeVersion="6" ma:contentTypeDescription="Ein neues Dokument erstellen." ma:contentTypeScope="" ma:versionID="4f979b4d35c23bcdf0530eadb6f3b4ca">
  <xsd:schema xmlns:xsd="http://www.w3.org/2001/XMLSchema" xmlns:xs="http://www.w3.org/2001/XMLSchema" xmlns:p="http://schemas.microsoft.com/office/2006/metadata/properties" xmlns:ns2="0d8a9e77-e5df-4dea-a25d-6fd5fe8176f9" targetNamespace="http://schemas.microsoft.com/office/2006/metadata/properties" ma:root="true" ma:fieldsID="839fb1b8b8081b8bc7e16d8b7b076f17" ns2:_="">
    <xsd:import namespace="0d8a9e77-e5df-4dea-a25d-6fd5fe8176f9"/>
    <xsd:element name="properties">
      <xsd:complexType>
        <xsd:sequence>
          <xsd:element name="documentManagement">
            <xsd:complexType>
              <xsd:all>
                <xsd:element ref="ns2:Datei_x002d_Typ" minOccurs="0"/>
                <xsd:element ref="ns2:Vorlagen_x002d_Typ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8a9e77-e5df-4dea-a25d-6fd5fe8176f9" elementFormDefault="qualified">
    <xsd:import namespace="http://schemas.microsoft.com/office/2006/documentManagement/types"/>
    <xsd:import namespace="http://schemas.microsoft.com/office/infopath/2007/PartnerControls"/>
    <xsd:element name="Datei_x002d_Typ" ma:index="8" nillable="true" ma:displayName="Datei-Typ" ma:format="Dropdown" ma:internalName="Datei_x002d_Typ">
      <xsd:simpleType>
        <xsd:restriction base="dms:Choice">
          <xsd:enumeration value="dotx"/>
          <xsd:enumeration value="docx"/>
          <xsd:enumeration value="pptx"/>
          <xsd:enumeration value="pdf"/>
          <xsd:enumeration value="afpub"/>
          <xsd:enumeration value="idml"/>
          <xsd:enumeration value="indt"/>
          <xsd:enumeration value="jpg"/>
          <xsd:enumeration value="LaTeX"/>
        </xsd:restriction>
      </xsd:simpleType>
    </xsd:element>
    <xsd:element name="Vorlagen_x002d_Typ" ma:index="9" nillable="true" ma:displayName="Vorlagen-Typ" ma:format="Dropdown" ma:internalName="Vorlagen_x002d_Typ">
      <xsd:simpleType>
        <xsd:restriction base="dms:Choice">
          <xsd:enumeration value="Präsentation"/>
          <xsd:enumeration value="Briefvorlage"/>
          <xsd:enumeration value="E-Mail-Signatur"/>
          <xsd:enumeration value="Urkunde"/>
          <xsd:enumeration value="Flyer"/>
          <xsd:enumeration value="Poster"/>
          <xsd:enumeration value="Dokument"/>
          <xsd:enumeration value="Arbeitszeugnis"/>
          <xsd:enumeration value="Hintergrund"/>
          <xsd:enumeration value="Poster wissenschaftlich"/>
          <xsd:enumeration value="Anleitung, Beispiel, Hinweis"/>
        </xsd:restrict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ei_x002d_Typ xmlns="0d8a9e77-e5df-4dea-a25d-6fd5fe8176f9">pptx</Datei_x002d_Typ>
    <Vorlagen_x002d_Typ xmlns="0d8a9e77-e5df-4dea-a25d-6fd5fe8176f9">Poster wissenschaftlich</Vorlagen_x002d_Typ>
  </documentManagement>
</p:properties>
</file>

<file path=customXml/itemProps1.xml><?xml version="1.0" encoding="utf-8"?>
<ds:datastoreItem xmlns:ds="http://schemas.openxmlformats.org/officeDocument/2006/customXml" ds:itemID="{61CF5FA1-F6B2-4E1C-B324-AB3FEA1CBC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8a9e77-e5df-4dea-a25d-6fd5fe8176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DC7943D-E0B0-4C98-87CE-5E1D610D3EF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A96314-6CE3-4747-8FFF-5DB3352FDD8D}">
  <ds:schemaRefs>
    <ds:schemaRef ds:uri="http://schemas.microsoft.com/office/2006/metadata/properties"/>
    <ds:schemaRef ds:uri="http://schemas.microsoft.com/office/infopath/2007/PartnerControls"/>
    <ds:schemaRef ds:uri="0d8a9e77-e5df-4dea-a25d-6fd5fe8176f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</Words>
  <Application>Microsoft Office PowerPoint</Application>
  <PresentationFormat>Custom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Lucida Grande</vt:lpstr>
      <vt:lpstr>Segoe UI</vt:lpstr>
      <vt:lpstr>Verdana</vt:lpstr>
      <vt:lpstr>1_Office-Design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mws</dc:creator>
  <cp:lastModifiedBy>Jonas Henker</cp:lastModifiedBy>
  <cp:revision>194</cp:revision>
  <dcterms:created xsi:type="dcterms:W3CDTF">2010-05-03T10:36:49Z</dcterms:created>
  <dcterms:modified xsi:type="dcterms:W3CDTF">2025-06-23T15:48:19Z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0x010100BF561F2B26307F469647E24EC60BB400</vt:lpwstr>
  </property>
  <property fmtid="{D5CDD505-2E9C-101B-9397-08002B2CF9AE}" pid="3" name="UdS_Inhaltssprache">
    <vt:lpwstr>Deutsch</vt:lpwstr>
  </property>
</Properties>
</file>