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284" r:id="rId2"/>
    <p:sldId id="285" r:id="rId3"/>
    <p:sldId id="286" r:id="rId4"/>
    <p:sldId id="287" r:id="rId5"/>
    <p:sldId id="288" r:id="rId6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Objects="1">
      <p:cViewPr varScale="1">
        <p:scale>
          <a:sx n="26" d="100"/>
          <a:sy n="26" d="100"/>
        </p:scale>
        <p:origin x="4032" y="168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0"/>
            <a:r>
              <a:rPr lang="de-DE" noProof="0" smtClean="0"/>
              <a:t>Zweite Ebene</a:t>
            </a:r>
          </a:p>
          <a:p>
            <a:pPr lvl="0"/>
            <a:r>
              <a:rPr lang="de-DE" noProof="0" smtClean="0"/>
              <a:t>Dritte Ebene</a:t>
            </a:r>
          </a:p>
          <a:p>
            <a:pPr lvl="0"/>
            <a:r>
              <a:rPr lang="de-DE" noProof="0" smtClean="0"/>
              <a:t>Vierte Ebene</a:t>
            </a:r>
          </a:p>
          <a:p>
            <a:pPr lvl="0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15.09.2020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15.09.2020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15.09.2020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2"/>
            <a:ext cx="30275213" cy="8275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869380" y="4263977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0" dirty="0" err="1" smtClean="0">
                <a:solidFill>
                  <a:schemeClr val="bg1"/>
                </a:solidFill>
              </a:rPr>
              <a:t>Postertitel</a:t>
            </a:r>
            <a:r>
              <a:rPr lang="en-US" sz="18000" dirty="0" smtClean="0">
                <a:solidFill>
                  <a:schemeClr val="bg1"/>
                </a:solidFill>
              </a:rPr>
              <a:t> Lorem ipsum sit dolor annum </a:t>
            </a:r>
            <a:r>
              <a:rPr lang="en-US" sz="18000" dirty="0" err="1" smtClean="0">
                <a:solidFill>
                  <a:schemeClr val="bg1"/>
                </a:solidFill>
              </a:rPr>
              <a:t>esta</a:t>
            </a:r>
            <a:endParaRPr lang="en-US" sz="180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075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1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6009108" y="878880"/>
            <a:ext cx="0" cy="22329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544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2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133600" y="1250856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chemeClr val="tx1"/>
                </a:solidFill>
              </a:rPr>
              <a:t>Introduction</a:t>
            </a:r>
            <a:r>
              <a:rPr lang="de-DE" sz="4800" b="1" dirty="0" smtClean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 smtClean="0">
                <a:solidFill>
                  <a:schemeClr val="tx1"/>
                </a:solidFill>
              </a:rPr>
              <a:t>Felis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eu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2104158" y="18881601"/>
            <a:ext cx="12529417" cy="94293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15641662" y="18881601"/>
            <a:ext cx="12529417" cy="9429356"/>
          </a:xfrm>
          <a:prstGeom prst="rect">
            <a:avLst/>
          </a:prstGeom>
        </p:spPr>
      </p:pic>
      <p:sp>
        <p:nvSpPr>
          <p:cNvPr id="22" name="Textplatzhalter 26"/>
          <p:cNvSpPr txBox="1">
            <a:spLocks/>
          </p:cNvSpPr>
          <p:nvPr/>
        </p:nvSpPr>
        <p:spPr>
          <a:xfrm>
            <a:off x="2032150" y="28598256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3" name="Textplatzhalter 26"/>
          <p:cNvSpPr txBox="1">
            <a:spLocks/>
          </p:cNvSpPr>
          <p:nvPr/>
        </p:nvSpPr>
        <p:spPr>
          <a:xfrm>
            <a:off x="15569654" y="28610802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10272" y="1007462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chemeClr val="bg1"/>
                </a:solidFill>
              </a:rPr>
              <a:t>Summary </a:t>
            </a:r>
            <a:r>
              <a:rPr lang="de-DE" sz="3200" dirty="0" err="1" smtClean="0">
                <a:solidFill>
                  <a:schemeClr val="bg1"/>
                </a:solidFill>
              </a:rPr>
              <a:t>pretium</a:t>
            </a:r>
            <a:r>
              <a:rPr lang="de-DE" sz="3200" dirty="0">
                <a:solidFill>
                  <a:schemeClr val="bg1"/>
                </a:solidFill>
              </a:rPr>
              <a:t>. Integer </a:t>
            </a:r>
            <a:r>
              <a:rPr lang="de-DE" sz="3200" dirty="0" err="1">
                <a:solidFill>
                  <a:schemeClr val="bg1"/>
                </a:solidFill>
              </a:rPr>
              <a:t>tincidunt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Cras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dapibus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Vivamus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elementum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semper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nisi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Aenean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vulputate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eleifend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2104158" y="30490505"/>
            <a:ext cx="12529417" cy="942935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15641662" y="30490505"/>
            <a:ext cx="12529417" cy="9429356"/>
          </a:xfrm>
          <a:prstGeom prst="rect">
            <a:avLst/>
          </a:prstGeom>
        </p:spPr>
      </p:pic>
      <p:sp>
        <p:nvSpPr>
          <p:cNvPr id="27" name="Textplatzhalter 26"/>
          <p:cNvSpPr txBox="1">
            <a:spLocks/>
          </p:cNvSpPr>
          <p:nvPr/>
        </p:nvSpPr>
        <p:spPr>
          <a:xfrm>
            <a:off x="2032150" y="40207160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8" name="Textplatzhalter 26"/>
          <p:cNvSpPr txBox="1">
            <a:spLocks/>
          </p:cNvSpPr>
          <p:nvPr/>
        </p:nvSpPr>
        <p:spPr>
          <a:xfrm>
            <a:off x="15569654" y="40219706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" y="42248257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1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2"/>
            <a:ext cx="30275213" cy="8275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869380" y="4263977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0" dirty="0" err="1" smtClean="0">
                <a:solidFill>
                  <a:schemeClr val="bg1"/>
                </a:solidFill>
              </a:rPr>
              <a:t>Postertitel</a:t>
            </a:r>
            <a:r>
              <a:rPr lang="en-US" sz="18000" dirty="0" smtClean="0">
                <a:solidFill>
                  <a:schemeClr val="bg1"/>
                </a:solidFill>
              </a:rPr>
              <a:t> Lorem ipsum sit dolor annum </a:t>
            </a:r>
            <a:r>
              <a:rPr lang="en-US" sz="18000" dirty="0" err="1" smtClean="0">
                <a:solidFill>
                  <a:schemeClr val="bg1"/>
                </a:solidFill>
              </a:rPr>
              <a:t>esta</a:t>
            </a:r>
            <a:endParaRPr lang="en-US" sz="180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075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1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6009108" y="878880"/>
            <a:ext cx="0" cy="22329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544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2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133600" y="1250856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Introduction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2104158" y="17805906"/>
            <a:ext cx="12529417" cy="94293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15641662" y="17805906"/>
            <a:ext cx="12529417" cy="9429356"/>
          </a:xfrm>
          <a:prstGeom prst="rect">
            <a:avLst/>
          </a:prstGeom>
        </p:spPr>
      </p:pic>
      <p:sp>
        <p:nvSpPr>
          <p:cNvPr id="22" name="Textplatzhalter 26"/>
          <p:cNvSpPr txBox="1">
            <a:spLocks/>
          </p:cNvSpPr>
          <p:nvPr/>
        </p:nvSpPr>
        <p:spPr>
          <a:xfrm>
            <a:off x="2032150" y="27522561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3" name="Textplatzhalter 26"/>
          <p:cNvSpPr txBox="1">
            <a:spLocks/>
          </p:cNvSpPr>
          <p:nvPr/>
        </p:nvSpPr>
        <p:spPr>
          <a:xfrm>
            <a:off x="15569654" y="27535107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10272" y="966457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chemeClr val="bg1"/>
                </a:solidFill>
              </a:rPr>
              <a:t>Liste der Redakteure (x) bzw. Autoren mit Referenzziffern (y) 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Integer </a:t>
            </a:r>
            <a:r>
              <a:rPr lang="de-DE" sz="3200" dirty="0" err="1">
                <a:solidFill>
                  <a:schemeClr val="bg1"/>
                </a:solidFill>
              </a:rPr>
              <a:t>tincidunt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Cras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dapibus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Vivamus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elementum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semper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nisi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Aenean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vulputate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eleifend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" y="42284201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2088239" y="29479976"/>
            <a:ext cx="12545336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rgbClr val="19406B"/>
                </a:solidFill>
              </a:rPr>
              <a:t>Material </a:t>
            </a:r>
            <a:r>
              <a:rPr lang="de-DE" sz="4800" b="1" dirty="0" err="1" smtClean="0">
                <a:solidFill>
                  <a:srgbClr val="19406B"/>
                </a:solidFill>
              </a:rPr>
              <a:t>and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  <a:r>
              <a:rPr lang="de-DE" sz="4800" b="1" dirty="0" err="1" smtClean="0">
                <a:solidFill>
                  <a:srgbClr val="19406B"/>
                </a:solidFill>
              </a:rPr>
              <a:t>Methods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de-DE" sz="32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pretium</a:t>
            </a:r>
            <a:r>
              <a:rPr lang="de-DE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2" name="Textplatzhalter 26"/>
          <p:cNvSpPr txBox="1">
            <a:spLocks/>
          </p:cNvSpPr>
          <p:nvPr/>
        </p:nvSpPr>
        <p:spPr>
          <a:xfrm>
            <a:off x="15597193" y="29486237"/>
            <a:ext cx="12545336" cy="6158019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Results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4" name="Textplatzhalter 26"/>
          <p:cNvSpPr txBox="1">
            <a:spLocks/>
          </p:cNvSpPr>
          <p:nvPr/>
        </p:nvSpPr>
        <p:spPr>
          <a:xfrm>
            <a:off x="15597193" y="35768173"/>
            <a:ext cx="12545336" cy="5939964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Conclusion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04158" y="17805906"/>
            <a:ext cx="12529417" cy="94293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15569655" y="17805906"/>
            <a:ext cx="12601400" cy="94293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186258" y="19702256"/>
            <a:ext cx="8394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Hier kann eine Abbildung stehen oder eine PowerPoint Seite im Format 4:3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17945918" y="19702256"/>
            <a:ext cx="8394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Hier kann eine Abbildung stehen oder eine PowerPoint Seite im Format 4:3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2"/>
            <a:ext cx="30275213" cy="8275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869380" y="4263977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0" dirty="0" err="1" smtClean="0">
                <a:solidFill>
                  <a:schemeClr val="bg1"/>
                </a:solidFill>
              </a:rPr>
              <a:t>Postertitel</a:t>
            </a:r>
            <a:r>
              <a:rPr lang="en-US" sz="18000" dirty="0" smtClean="0">
                <a:solidFill>
                  <a:schemeClr val="bg1"/>
                </a:solidFill>
              </a:rPr>
              <a:t> Lorem ipsum sit dolor annum </a:t>
            </a:r>
            <a:r>
              <a:rPr lang="en-US" sz="18000" dirty="0" err="1" smtClean="0">
                <a:solidFill>
                  <a:schemeClr val="bg1"/>
                </a:solidFill>
              </a:rPr>
              <a:t>esta</a:t>
            </a:r>
            <a:endParaRPr lang="en-US" sz="180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075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1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6009108" y="878880"/>
            <a:ext cx="0" cy="22329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544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2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133600" y="1250856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Introduction</a:t>
            </a:r>
            <a:r>
              <a:rPr lang="de-DE" sz="4800" b="1" dirty="0" smtClean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2104158" y="17805906"/>
            <a:ext cx="12529417" cy="9429356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2176141" y="29538785"/>
            <a:ext cx="12529417" cy="9429356"/>
          </a:xfrm>
          <a:prstGeom prst="rect">
            <a:avLst/>
          </a:prstGeom>
        </p:spPr>
      </p:pic>
      <p:sp>
        <p:nvSpPr>
          <p:cNvPr id="22" name="Textplatzhalter 26"/>
          <p:cNvSpPr txBox="1">
            <a:spLocks/>
          </p:cNvSpPr>
          <p:nvPr/>
        </p:nvSpPr>
        <p:spPr>
          <a:xfrm>
            <a:off x="2032150" y="27522561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3" name="Textplatzhalter 26"/>
          <p:cNvSpPr txBox="1">
            <a:spLocks/>
          </p:cNvSpPr>
          <p:nvPr/>
        </p:nvSpPr>
        <p:spPr>
          <a:xfrm>
            <a:off x="2104133" y="39267986"/>
            <a:ext cx="12424818" cy="72008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10272" y="9700255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chemeClr val="bg1"/>
                </a:solidFill>
              </a:rPr>
              <a:t>Liste der Redakteure (x) bzw. Autoren mit Referenzziffern (y) 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Integer </a:t>
            </a:r>
            <a:r>
              <a:rPr lang="de-DE" sz="3200" dirty="0" err="1">
                <a:solidFill>
                  <a:schemeClr val="bg1"/>
                </a:solidFill>
              </a:rPr>
              <a:t>tincidunt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Cras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dapibus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Vivamus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elementum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semper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nisi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Aenean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vulputate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eleifend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572116" y="17408801"/>
            <a:ext cx="12545336" cy="14362232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rgbClr val="19406B"/>
                </a:solidFill>
              </a:rPr>
              <a:t>Material </a:t>
            </a:r>
            <a:r>
              <a:rPr lang="de-DE" sz="4800" b="1" dirty="0" err="1" smtClean="0">
                <a:solidFill>
                  <a:srgbClr val="19406B"/>
                </a:solidFill>
              </a:rPr>
              <a:t>and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  <a:r>
              <a:rPr lang="de-DE" sz="4800" b="1" dirty="0" err="1" smtClean="0">
                <a:solidFill>
                  <a:srgbClr val="19406B"/>
                </a:solidFill>
              </a:rPr>
              <a:t>Methods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de-DE" sz="32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pretium</a:t>
            </a:r>
            <a:r>
              <a:rPr lang="de-DE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2" name="Textplatzhalter 26"/>
          <p:cNvSpPr txBox="1">
            <a:spLocks/>
          </p:cNvSpPr>
          <p:nvPr/>
        </p:nvSpPr>
        <p:spPr>
          <a:xfrm>
            <a:off x="15515856" y="28917857"/>
            <a:ext cx="12545336" cy="6071208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Results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 smtClean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4" name="Textplatzhalter 26"/>
          <p:cNvSpPr txBox="1">
            <a:spLocks/>
          </p:cNvSpPr>
          <p:nvPr/>
        </p:nvSpPr>
        <p:spPr>
          <a:xfrm>
            <a:off x="15515856" y="34989065"/>
            <a:ext cx="12545336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Conclusion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quis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104158" y="17805906"/>
            <a:ext cx="12529417" cy="94293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2093315" y="29424523"/>
            <a:ext cx="12601400" cy="94293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4186258" y="19702256"/>
            <a:ext cx="8394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Hier kann eine Abbildung stehen oder eine PowerPoint Seite im Format 4:3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480397" y="31435135"/>
            <a:ext cx="8394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Hier kann eine Abbildung stehen oder eine PowerPoint Seite im Format 4:3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2"/>
            <a:ext cx="30275213" cy="8275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869380" y="4263977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0" dirty="0" err="1" smtClean="0">
                <a:solidFill>
                  <a:schemeClr val="bg1"/>
                </a:solidFill>
              </a:rPr>
              <a:t>Postertitel</a:t>
            </a:r>
            <a:r>
              <a:rPr lang="en-US" sz="18000" dirty="0" smtClean="0">
                <a:solidFill>
                  <a:schemeClr val="bg1"/>
                </a:solidFill>
              </a:rPr>
              <a:t> Lorem ipsum sit dolor annum </a:t>
            </a:r>
            <a:r>
              <a:rPr lang="en-US" sz="18000" dirty="0" err="1" smtClean="0">
                <a:solidFill>
                  <a:schemeClr val="bg1"/>
                </a:solidFill>
              </a:rPr>
              <a:t>esta</a:t>
            </a:r>
            <a:endParaRPr lang="en-US" sz="180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075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1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6009108" y="878880"/>
            <a:ext cx="0" cy="22329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544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2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133600" y="12508566"/>
            <a:ext cx="25984200" cy="6428385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Introduction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10714335" y="19247464"/>
            <a:ext cx="9000000" cy="6773196"/>
          </a:xfrm>
          <a:prstGeom prst="rect">
            <a:avLst/>
          </a:prstGeom>
        </p:spPr>
      </p:pic>
      <p:sp>
        <p:nvSpPr>
          <p:cNvPr id="22" name="Textplatzhalter 26"/>
          <p:cNvSpPr txBox="1">
            <a:spLocks/>
          </p:cNvSpPr>
          <p:nvPr/>
        </p:nvSpPr>
        <p:spPr>
          <a:xfrm>
            <a:off x="1054430" y="26460277"/>
            <a:ext cx="9096805" cy="12241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10272" y="9664577"/>
            <a:ext cx="2598420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chemeClr val="bg1"/>
                </a:solidFill>
              </a:rPr>
              <a:t>Liste der Redakteure (x) bzw. Autoren mit Referenzziffern (y) 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Integer </a:t>
            </a:r>
            <a:r>
              <a:rPr lang="de-DE" sz="3200" dirty="0" err="1">
                <a:solidFill>
                  <a:schemeClr val="bg1"/>
                </a:solidFill>
              </a:rPr>
              <a:t>tincidunt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Cras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dapibus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Vivamus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elementum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semper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nisi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Aenean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vulputate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eleifend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" y="42284201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981774" y="28012749"/>
            <a:ext cx="8175215" cy="14271451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rgbClr val="19406B"/>
                </a:solidFill>
              </a:rPr>
              <a:t>Material </a:t>
            </a:r>
            <a:r>
              <a:rPr lang="de-DE" sz="4800" b="1" dirty="0" err="1" smtClean="0">
                <a:solidFill>
                  <a:srgbClr val="19406B"/>
                </a:solidFill>
              </a:rPr>
              <a:t>and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  <a:r>
              <a:rPr lang="de-DE" sz="4800" b="1" dirty="0" err="1" smtClean="0">
                <a:solidFill>
                  <a:srgbClr val="19406B"/>
                </a:solidFill>
              </a:rPr>
              <a:t>Methods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de-DE" sz="32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2" name="Textplatzhalter 26"/>
          <p:cNvSpPr txBox="1">
            <a:spLocks/>
          </p:cNvSpPr>
          <p:nvPr/>
        </p:nvSpPr>
        <p:spPr>
          <a:xfrm>
            <a:off x="20142530" y="27989415"/>
            <a:ext cx="9035636" cy="14294784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Results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4" name="Textplatzhalter 26"/>
          <p:cNvSpPr txBox="1">
            <a:spLocks/>
          </p:cNvSpPr>
          <p:nvPr/>
        </p:nvSpPr>
        <p:spPr>
          <a:xfrm>
            <a:off x="10655630" y="28012748"/>
            <a:ext cx="9018258" cy="14271451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Conclusion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720089" y="19241954"/>
            <a:ext cx="9000000" cy="67787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085061" y="20560033"/>
            <a:ext cx="583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Hier kann eine Abbildung stehen oder eine PowerPoint Seite im Format 4:3</a:t>
            </a:r>
            <a:endParaRPr lang="de-DE" sz="48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1151235" y="19247464"/>
            <a:ext cx="9000000" cy="6773196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1156989" y="19241954"/>
            <a:ext cx="9000000" cy="67787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3"/>
          <a:srcRect l="20665" t="14570" r="6441" b="3610"/>
          <a:stretch/>
        </p:blipFill>
        <p:spPr>
          <a:xfrm>
            <a:off x="20178166" y="19247464"/>
            <a:ext cx="9000000" cy="6773196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20183920" y="19241954"/>
            <a:ext cx="9000000" cy="67787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platzhalter 26"/>
          <p:cNvSpPr txBox="1">
            <a:spLocks/>
          </p:cNvSpPr>
          <p:nvPr/>
        </p:nvSpPr>
        <p:spPr>
          <a:xfrm>
            <a:off x="10655630" y="26460277"/>
            <a:ext cx="9096805" cy="12241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Textplatzhalter 26"/>
          <p:cNvSpPr txBox="1">
            <a:spLocks/>
          </p:cNvSpPr>
          <p:nvPr/>
        </p:nvSpPr>
        <p:spPr>
          <a:xfrm>
            <a:off x="20142530" y="26460277"/>
            <a:ext cx="9096805" cy="12241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97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13"/>
          <a:stretch/>
        </p:blipFill>
        <p:spPr>
          <a:xfrm>
            <a:off x="22622" y="3687916"/>
            <a:ext cx="15619016" cy="8280917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15641636" y="3687912"/>
            <a:ext cx="14633577" cy="82754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6217726" y="4263977"/>
            <a:ext cx="12601424" cy="14649642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0" dirty="0" err="1" smtClean="0">
                <a:solidFill>
                  <a:schemeClr val="bg1"/>
                </a:solidFill>
              </a:rPr>
              <a:t>Postertitel</a:t>
            </a:r>
            <a:r>
              <a:rPr lang="en-US" sz="12000" dirty="0" smtClean="0">
                <a:solidFill>
                  <a:schemeClr val="bg1"/>
                </a:solidFill>
              </a:rPr>
              <a:t> Lorem ipsum sit dolor annum </a:t>
            </a:r>
            <a:r>
              <a:rPr lang="en-US" sz="12000" dirty="0" err="1" smtClean="0">
                <a:solidFill>
                  <a:schemeClr val="bg1"/>
                </a:solidFill>
              </a:rPr>
              <a:t>esta</a:t>
            </a:r>
            <a:endParaRPr lang="en-US" sz="12000" dirty="0" smtClean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8075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1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3" name="Gerader Verbinder 12"/>
          <p:cNvCxnSpPr/>
          <p:nvPr/>
        </p:nvCxnSpPr>
        <p:spPr>
          <a:xfrm>
            <a:off x="6009108" y="878880"/>
            <a:ext cx="0" cy="223296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1054430" y="731517"/>
            <a:ext cx="42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Platz für Logo 2</a:t>
            </a:r>
            <a:endParaRPr lang="de-DE" sz="72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133600" y="12508566"/>
            <a:ext cx="25984200" cy="6428385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Introduction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4"/>
          <a:srcRect l="20665" t="14570" r="6441" b="3610"/>
          <a:stretch/>
        </p:blipFill>
        <p:spPr>
          <a:xfrm>
            <a:off x="10714335" y="19247464"/>
            <a:ext cx="9000000" cy="6773196"/>
          </a:xfrm>
          <a:prstGeom prst="rect">
            <a:avLst/>
          </a:prstGeom>
        </p:spPr>
      </p:pic>
      <p:sp>
        <p:nvSpPr>
          <p:cNvPr id="22" name="Textplatzhalter 26"/>
          <p:cNvSpPr txBox="1">
            <a:spLocks/>
          </p:cNvSpPr>
          <p:nvPr/>
        </p:nvSpPr>
        <p:spPr>
          <a:xfrm>
            <a:off x="1054430" y="26460277"/>
            <a:ext cx="9096805" cy="12241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16290708" y="9664577"/>
            <a:ext cx="12816450" cy="471685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smtClean="0">
                <a:solidFill>
                  <a:schemeClr val="bg1"/>
                </a:solidFill>
              </a:rPr>
              <a:t>Liste der Redakteure (x) bzw. Autoren mit Referenzziffern (y) </a:t>
            </a:r>
          </a:p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Integer </a:t>
            </a:r>
            <a:r>
              <a:rPr lang="de-DE" sz="3200" dirty="0" err="1">
                <a:solidFill>
                  <a:schemeClr val="bg1"/>
                </a:solidFill>
              </a:rPr>
              <a:t>tincidunt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Cras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dapibus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Vivamus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elementum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semper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nisi</a:t>
            </a:r>
            <a:r>
              <a:rPr lang="de-DE" sz="3200" dirty="0">
                <a:solidFill>
                  <a:schemeClr val="bg1"/>
                </a:solidFill>
              </a:rPr>
              <a:t>. </a:t>
            </a:r>
            <a:r>
              <a:rPr lang="de-DE" sz="3200" dirty="0" err="1">
                <a:solidFill>
                  <a:schemeClr val="bg1"/>
                </a:solidFill>
              </a:rPr>
              <a:t>Aenean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vulputate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eleifend</a:t>
            </a:r>
            <a:r>
              <a:rPr lang="de-DE" sz="32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" y="42284201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981774" y="28012749"/>
            <a:ext cx="8175215" cy="14271451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smtClean="0">
                <a:solidFill>
                  <a:srgbClr val="19406B"/>
                </a:solidFill>
              </a:rPr>
              <a:t>Material </a:t>
            </a:r>
            <a:r>
              <a:rPr lang="de-DE" sz="4800" b="1" dirty="0" err="1" smtClean="0">
                <a:solidFill>
                  <a:srgbClr val="19406B"/>
                </a:solidFill>
              </a:rPr>
              <a:t>and</a:t>
            </a:r>
            <a:r>
              <a:rPr lang="de-DE" sz="4800" b="1" dirty="0" smtClean="0">
                <a:solidFill>
                  <a:srgbClr val="19406B"/>
                </a:solidFill>
              </a:rPr>
              <a:t> </a:t>
            </a:r>
            <a:r>
              <a:rPr lang="de-DE" sz="4800" b="1" dirty="0" err="1" smtClean="0">
                <a:solidFill>
                  <a:srgbClr val="19406B"/>
                </a:solidFill>
              </a:rPr>
              <a:t>Methods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de-DE" sz="32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.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2" name="Textplatzhalter 26"/>
          <p:cNvSpPr txBox="1">
            <a:spLocks/>
          </p:cNvSpPr>
          <p:nvPr/>
        </p:nvSpPr>
        <p:spPr>
          <a:xfrm>
            <a:off x="20142530" y="27989415"/>
            <a:ext cx="9035636" cy="14294784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Results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34" name="Textplatzhalter 26"/>
          <p:cNvSpPr txBox="1">
            <a:spLocks/>
          </p:cNvSpPr>
          <p:nvPr/>
        </p:nvSpPr>
        <p:spPr>
          <a:xfrm>
            <a:off x="10655630" y="28012748"/>
            <a:ext cx="9018258" cy="14271451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 err="1" smtClean="0">
                <a:solidFill>
                  <a:srgbClr val="19406B"/>
                </a:solidFill>
              </a:rPr>
              <a:t>Conclusion</a:t>
            </a:r>
            <a:endParaRPr lang="de-DE" sz="4800" b="1" dirty="0" smtClean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dirty="0" err="1" smtClean="0">
                <a:solidFill>
                  <a:schemeClr val="tx1"/>
                </a:solidFill>
              </a:rPr>
              <a:t>Lorem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ipsum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 smtClean="0">
                <a:solidFill>
                  <a:schemeClr val="tx1"/>
                </a:solidFill>
              </a:rPr>
              <a:t>dolor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amet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consectetuer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adipiscing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elit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commodo </a:t>
            </a:r>
            <a:r>
              <a:rPr lang="de-DE" sz="3200" dirty="0" err="1">
                <a:solidFill>
                  <a:schemeClr val="tx1"/>
                </a:solidFill>
              </a:rPr>
              <a:t>ligula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dolor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. Cum </a:t>
            </a:r>
            <a:r>
              <a:rPr lang="de-DE" sz="3200" dirty="0" err="1">
                <a:solidFill>
                  <a:schemeClr val="tx1"/>
                </a:solidFill>
              </a:rPr>
              <a:t>sociis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natoque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penatibus</a:t>
            </a:r>
            <a:r>
              <a:rPr lang="de-DE" sz="3200" dirty="0">
                <a:solidFill>
                  <a:schemeClr val="tx1"/>
                </a:solidFill>
              </a:rPr>
              <a:t> et </a:t>
            </a:r>
            <a:r>
              <a:rPr lang="de-DE" sz="3200" dirty="0" err="1" smtClean="0">
                <a:solidFill>
                  <a:schemeClr val="tx1"/>
                </a:solidFill>
              </a:rPr>
              <a:t>magnis</a:t>
            </a:r>
            <a:r>
              <a:rPr lang="de-DE" sz="3200" dirty="0" smtClean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parturient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montes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nascetur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ridiculus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ultricies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pellentesque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sem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consequat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massa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quis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Donec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fringilla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vel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aliquet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nec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eget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arcu</a:t>
            </a:r>
            <a:r>
              <a:rPr lang="de-DE" sz="3200" dirty="0">
                <a:solidFill>
                  <a:schemeClr val="tx1"/>
                </a:solidFill>
              </a:rPr>
              <a:t>. In </a:t>
            </a:r>
            <a:r>
              <a:rPr lang="de-DE" sz="3200" dirty="0" err="1">
                <a:solidFill>
                  <a:schemeClr val="tx1"/>
                </a:solidFill>
              </a:rPr>
              <a:t>enim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rhoncus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ut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imperdiet</a:t>
            </a:r>
            <a:r>
              <a:rPr lang="de-DE" sz="3200" dirty="0">
                <a:solidFill>
                  <a:schemeClr val="tx1"/>
                </a:solidFill>
              </a:rPr>
              <a:t> a, </a:t>
            </a:r>
            <a:r>
              <a:rPr lang="de-DE" sz="3200" dirty="0" err="1">
                <a:solidFill>
                  <a:schemeClr val="tx1"/>
                </a:solidFill>
              </a:rPr>
              <a:t>venenatis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vitae</a:t>
            </a:r>
            <a:r>
              <a:rPr lang="de-DE" sz="3200" dirty="0">
                <a:solidFill>
                  <a:schemeClr val="tx1"/>
                </a:solidFill>
              </a:rPr>
              <a:t>, </a:t>
            </a:r>
            <a:r>
              <a:rPr lang="de-DE" sz="3200" dirty="0" err="1">
                <a:solidFill>
                  <a:schemeClr val="tx1"/>
                </a:solidFill>
              </a:rPr>
              <a:t>justo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Nullam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dictum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felis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eu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pede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mollis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pretium</a:t>
            </a:r>
            <a:r>
              <a:rPr lang="de-DE" sz="3200" dirty="0">
                <a:solidFill>
                  <a:schemeClr val="tx1"/>
                </a:solidFill>
              </a:rPr>
              <a:t>. Integer </a:t>
            </a:r>
            <a:r>
              <a:rPr lang="de-DE" sz="3200" dirty="0" err="1">
                <a:solidFill>
                  <a:schemeClr val="tx1"/>
                </a:solidFill>
              </a:rPr>
              <a:t>tincidunt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Cras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dapibus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Vivamus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elementum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semper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nisi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  <a:r>
              <a:rPr lang="de-DE" sz="3200" dirty="0" err="1">
                <a:solidFill>
                  <a:schemeClr val="tx1"/>
                </a:solidFill>
              </a:rPr>
              <a:t>Aenean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vulputate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eleifend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tellus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720089" y="19241954"/>
            <a:ext cx="9000000" cy="67787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085061" y="20560033"/>
            <a:ext cx="5837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smtClean="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Hier kann eine Abbildung stehen oder eine PowerPoint Seite im Format 4:3</a:t>
            </a:r>
            <a:endParaRPr lang="de-DE" sz="4800" dirty="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 rotWithShape="1">
          <a:blip r:embed="rId4"/>
          <a:srcRect l="20665" t="14570" r="6441" b="3610"/>
          <a:stretch/>
        </p:blipFill>
        <p:spPr>
          <a:xfrm>
            <a:off x="1151235" y="19247464"/>
            <a:ext cx="9000000" cy="6773196"/>
          </a:xfrm>
          <a:prstGeom prst="rect">
            <a:avLst/>
          </a:prstGeom>
        </p:spPr>
      </p:pic>
      <p:sp>
        <p:nvSpPr>
          <p:cNvPr id="33" name="Rechteck 32"/>
          <p:cNvSpPr/>
          <p:nvPr/>
        </p:nvSpPr>
        <p:spPr>
          <a:xfrm>
            <a:off x="1156989" y="19241954"/>
            <a:ext cx="9000000" cy="67787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4"/>
          <a:srcRect l="20665" t="14570" r="6441" b="3610"/>
          <a:stretch/>
        </p:blipFill>
        <p:spPr>
          <a:xfrm>
            <a:off x="20178166" y="19247464"/>
            <a:ext cx="9000000" cy="6773196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20183920" y="19241954"/>
            <a:ext cx="9000000" cy="67787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platzhalter 26"/>
          <p:cNvSpPr txBox="1">
            <a:spLocks/>
          </p:cNvSpPr>
          <p:nvPr/>
        </p:nvSpPr>
        <p:spPr>
          <a:xfrm>
            <a:off x="10655630" y="26460277"/>
            <a:ext cx="9096805" cy="12241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1" name="Textplatzhalter 26"/>
          <p:cNvSpPr txBox="1">
            <a:spLocks/>
          </p:cNvSpPr>
          <p:nvPr/>
        </p:nvSpPr>
        <p:spPr>
          <a:xfrm>
            <a:off x="20142530" y="26460277"/>
            <a:ext cx="9096805" cy="12241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1600" b="1" dirty="0" smtClean="0">
                <a:solidFill>
                  <a:schemeClr val="tx1"/>
                </a:solidFill>
              </a:rPr>
              <a:t>Bildunterschrift: </a:t>
            </a:r>
            <a:r>
              <a:rPr lang="de-DE" sz="1600" dirty="0" err="1" smtClean="0">
                <a:solidFill>
                  <a:schemeClr val="tx1"/>
                </a:solidFill>
              </a:rPr>
              <a:t>Lorem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ipsum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dolor</a:t>
            </a:r>
            <a:r>
              <a:rPr lang="de-DE" sz="1600" dirty="0" smtClean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Lorem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ipsum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sit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amet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consectetuer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adipiscing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 smtClean="0">
                <a:solidFill>
                  <a:schemeClr val="tx1"/>
                </a:solidFill>
              </a:rPr>
              <a:t>elit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r>
              <a:rPr lang="de-DE" sz="1600" dirty="0" err="1">
                <a:solidFill>
                  <a:schemeClr val="tx1"/>
                </a:solidFill>
              </a:rPr>
              <a:t>Aenean</a:t>
            </a:r>
            <a:r>
              <a:rPr lang="de-DE" sz="1600" dirty="0">
                <a:solidFill>
                  <a:schemeClr val="tx1"/>
                </a:solidFill>
              </a:rPr>
              <a:t> commodo </a:t>
            </a:r>
            <a:r>
              <a:rPr lang="de-DE" sz="1600" dirty="0" err="1">
                <a:solidFill>
                  <a:schemeClr val="tx1"/>
                </a:solidFill>
              </a:rPr>
              <a:t>ligula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eget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dolor</a:t>
            </a:r>
            <a:r>
              <a:rPr lang="de-DE" sz="1600" dirty="0">
                <a:solidFill>
                  <a:schemeClr val="tx1"/>
                </a:solidFill>
              </a:rPr>
              <a:t>. 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30275215" cy="42804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Props1.xml><?xml version="1.0" encoding="utf-8"?>
<ds:datastoreItem xmlns:ds="http://schemas.openxmlformats.org/officeDocument/2006/customXml" ds:itemID="{61CF5FA1-F6B2-4E1C-B324-AB3FEA1CBC13}"/>
</file>

<file path=customXml/itemProps2.xml><?xml version="1.0" encoding="utf-8"?>
<ds:datastoreItem xmlns:ds="http://schemas.openxmlformats.org/officeDocument/2006/customXml" ds:itemID="{5DC7943D-E0B0-4C98-87CE-5E1D610D3EF0}"/>
</file>

<file path=customXml/itemProps3.xml><?xml version="1.0" encoding="utf-8"?>
<ds:datastoreItem xmlns:ds="http://schemas.openxmlformats.org/officeDocument/2006/customXml" ds:itemID="{93A96314-6CE3-4747-8FFF-5DB3352FDD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2842</Words>
  <Application>Microsoft Office PowerPoint</Application>
  <PresentationFormat>Benutzerdefiniert</PresentationFormat>
  <Paragraphs>86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Lucida Grande</vt:lpstr>
      <vt:lpstr>Segoe UI</vt:lpstr>
      <vt:lpstr>Segoe UI Black</vt:lpstr>
      <vt:lpstr>Verdana</vt:lpstr>
      <vt:lpstr>1_Office-Design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Christine Tophoven</cp:lastModifiedBy>
  <cp:revision>183</cp:revision>
  <dcterms:created xsi:type="dcterms:W3CDTF">2010-05-03T10:36:49Z</dcterms:created>
  <dcterms:modified xsi:type="dcterms:W3CDTF">2020-09-15T11:13:28Z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