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51E54-2C48-50C0-7043-003D632E4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EF3ABC-D8C0-8A2E-7CB6-F44E3E09C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F296-C0B6-12E6-42FC-D084F3F2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E421C-BA95-AB11-6DCC-9CCA2911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AF699-0098-EEAE-6E9A-FC15DB0E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61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1D9D-364C-18BC-DE2F-5A3FCCB7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AC08B-A744-97E2-A36C-8B4B39ED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35250A-27FC-2883-5BD3-2769488A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5EBA8-DD9A-8063-12D7-D835E437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BCBDC-4148-77A5-6685-E32BCB7D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9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F8C47A-844D-4B8D-7BBA-7E030B4A0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AC37A3-9B90-003E-BC07-27D9B938E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A1D15-B0F3-40C0-49E7-ECF083B6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C7BCC5-6AFB-D354-CA53-C9BE3734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0AE48-E600-9000-AC50-FC4C9FD8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34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847E3-DC4A-55B9-DF1D-24F36AEB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73A76-9F7B-414C-018A-98030DDD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606A2-823D-433B-7EB1-FA6B8A23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EFD43-219A-E907-2F2A-CEE008C9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D4081-62A2-7A2C-9745-BE20E229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09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571AA-C366-D9ED-15E4-696E8D9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996D77-FEF0-07A5-0182-6D9E70CD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9EE5B8-1548-D389-6959-07DC4293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DEDB4-229C-BA16-06D2-815338BF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0C7FF-8286-BAB8-DD03-8323B28E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8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B7E5C-16F4-857F-159D-476948A5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5436B-73D9-AD89-90EE-130F60F6C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A667ED-D894-D1EA-B9E8-273EEB270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B4EA64-EE90-DF93-A136-6606DC49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923077-2949-5B24-BB23-7F11197A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CC44D3-E183-6CEC-6977-B7B4DCF5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66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D45C2-2FA9-ACEB-1B12-BAFB9700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8A71B9-F347-CC2F-0651-F4396935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A571A6-FE6B-3C3D-60C9-B5A30FFF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B6F0DB-5753-0F18-D619-9C6F539F4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F271BE-95F9-DCB4-7966-4F6754D13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FF0E9B-F8BD-492A-752A-1B55D9F5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4A27B5-2BC4-4DA6-C610-3820F9EE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BA8EB5-FFAF-F7D5-0E17-83BBF22C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53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C4EFE-C0D7-21A1-B858-A791EC9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283497-88D7-FE60-FA7F-486F1BE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4CE3E3-E566-4950-E26A-322B8E75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BFE990-7934-85FB-AE91-534A6630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64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ABD5CA-14AB-9199-3243-29B3047A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E85378-7860-CFF5-56D0-307F5B26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0E94C0-A984-C251-FA16-E403A79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94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50EE-CF5C-C307-F7B8-3A485C33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77D8DD-B76C-E7AF-BF58-F4A31B4A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B735BF-3398-E8EF-9DFF-CD92E2A6E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CDC3B-ED80-F4A2-C663-1F3F021A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603B74-1D48-7789-A076-DE1BACF8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4FD238-783A-FB05-F876-9D8BA93E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03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1CBE-6F7F-C7F3-8035-CFC05007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048BF6-2F7E-9804-C650-158E65F71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68999E-CAD8-EEE5-56C4-53B4C23D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0FCE08-EB12-442B-A9C0-AD1E4961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733A13-DE8D-8D8A-F1AD-142C62E4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37E22F-EB97-04D0-946D-DEE48325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71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123921-3B4A-58C2-4C83-0361BBE8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E9AF28-1DCB-8EF8-99C9-E9C7009F6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6E469-C79B-1601-6236-9354B87FF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7F3A-55C8-471F-A225-DFA7098F4162}" type="datetimeFigureOut">
              <a:rPr lang="es-MX" smtClean="0"/>
              <a:t>30/05/2022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FD6DB-F175-4227-1DDF-6A61DB6A8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A55C7-3C9F-E358-FED7-B339B47F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E4EB-10F9-4800-A2D2-CD8E789FD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554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EB6ECC-3EB1-5685-7DE3-2024D9DAF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Machine learning implementation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D609A-0ECE-CE48-FCB8-C412AA793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accent1">
                    <a:lumMod val="60000"/>
                    <a:lumOff val="40000"/>
                  </a:schemeClr>
                </a:solidFill>
              </a:rPr>
              <a:t>Leonardo Gama García</a:t>
            </a:r>
          </a:p>
          <a:p>
            <a:r>
              <a:rPr lang="es-MX">
                <a:solidFill>
                  <a:schemeClr val="accent1">
                    <a:lumMod val="60000"/>
                    <a:lumOff val="40000"/>
                  </a:schemeClr>
                </a:solidFill>
              </a:rPr>
              <a:t>A01366891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6A9E42-5EAB-9A9F-951C-E76A5CF7A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36501" r="11783"/>
          <a:stretch/>
        </p:blipFill>
        <p:spPr>
          <a:xfrm>
            <a:off x="277945" y="2386311"/>
            <a:ext cx="3683001" cy="2783383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B1CAAA3-AFE5-B27F-8CCD-C10D2C6CAC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t="31818"/>
          <a:stretch/>
        </p:blipFill>
        <p:spPr>
          <a:xfrm>
            <a:off x="4513262" y="2552700"/>
            <a:ext cx="3513998" cy="2616994"/>
          </a:xfrm>
          <a:prstGeom prst="rect">
            <a:avLst/>
          </a:prstGeom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C40E7A80-E304-C510-685E-62011FCA4D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36"/>
          <a:stretch/>
        </p:blipFill>
        <p:spPr>
          <a:xfrm>
            <a:off x="8231055" y="2552700"/>
            <a:ext cx="3524383" cy="26169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33E5D8-247F-8883-739C-25BE9D5B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s-MX" sz="3200">
                <a:solidFill>
                  <a:schemeClr val="bg1"/>
                </a:solidFill>
              </a:rPr>
              <a:t>Unbalanced dataset results</a:t>
            </a:r>
          </a:p>
        </p:txBody>
      </p:sp>
    </p:spTree>
    <p:extLst>
      <p:ext uri="{BB962C8B-B14F-4D97-AF65-F5344CB8AC3E}">
        <p14:creationId xmlns:p14="http://schemas.microsoft.com/office/powerpoint/2010/main" val="428145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23F7470-4F5C-7E16-D862-3FB578E8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4875"/>
            <a:ext cx="3398838" cy="3441700"/>
          </a:xfrm>
          <a:prstGeom prst="rect">
            <a:avLst/>
          </a:prstGeom>
        </p:spPr>
      </p:pic>
      <p:pic>
        <p:nvPicPr>
          <p:cNvPr id="9" name="Imagen 8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036CC083-15A9-D2E4-41B3-24F1FEC1E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75" y="2174875"/>
            <a:ext cx="3513138" cy="3441700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49BFEC6-CE3D-9F49-BB46-A0B0FA4DE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50" y="2174875"/>
            <a:ext cx="3460750" cy="34417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86367A9-FC1C-2B7C-8380-D6E910E2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s-MX" sz="3200">
                <a:solidFill>
                  <a:schemeClr val="bg1"/>
                </a:solidFill>
              </a:rPr>
              <a:t>PCA 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7790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FD3E7-78EC-FFF3-5AF1-A252383F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Ideal KNN behavior</a:t>
            </a:r>
          </a:p>
        </p:txBody>
      </p:sp>
      <p:pic>
        <p:nvPicPr>
          <p:cNvPr id="5" name="Imagen 4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483FADD-D550-49DD-DC41-2F29053CE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t="40153" r="33335"/>
          <a:stretch/>
        </p:blipFill>
        <p:spPr>
          <a:xfrm>
            <a:off x="2704718" y="1675227"/>
            <a:ext cx="678256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9301E4-87B0-E14D-B27A-454A2F39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Manifold learning</a:t>
            </a:r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6B1CA0B5-B6A3-C636-3035-55AD47B40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9" t="31594" r="16631" b="25064"/>
          <a:stretch/>
        </p:blipFill>
        <p:spPr>
          <a:xfrm>
            <a:off x="1135829" y="1675227"/>
            <a:ext cx="992034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0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Machine learning implementation</vt:lpstr>
      <vt:lpstr>Unbalanced dataset results</vt:lpstr>
      <vt:lpstr>PCA exploratory analysis</vt:lpstr>
      <vt:lpstr>Ideal KNN behavior</vt:lpstr>
      <vt:lpstr>Manifold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implementation</dc:title>
  <dc:creator>Leo Gama Garcia</dc:creator>
  <cp:lastModifiedBy>Leo Gama Garcia</cp:lastModifiedBy>
  <cp:revision>1</cp:revision>
  <dcterms:created xsi:type="dcterms:W3CDTF">2022-05-30T18:21:54Z</dcterms:created>
  <dcterms:modified xsi:type="dcterms:W3CDTF">2022-05-30T18:39:41Z</dcterms:modified>
</cp:coreProperties>
</file>