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71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952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602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625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83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88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6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2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5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2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3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3388" y="0"/>
            <a:ext cx="8825658" cy="267764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Pêndulo invertido móvel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   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06951" y="4409676"/>
            <a:ext cx="4649787" cy="2529275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2 -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João Eduardo Moya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Leonardo Assis Gaspar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Leonardo Rangel de Lima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Luiza Fleury de Pina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Rodrigo Faria Argondizo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Vitor Mariano Netto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Walisson</a:t>
            </a:r>
            <a:r>
              <a:rPr lang="pt-BR" dirty="0">
                <a:solidFill>
                  <a:schemeClr val="bg1"/>
                </a:solidFill>
              </a:rPr>
              <a:t> Marcelo Dias Nogueira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34" y="2165848"/>
            <a:ext cx="3840966" cy="37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6" y="682658"/>
            <a:ext cx="2472616" cy="20196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88" y="682658"/>
            <a:ext cx="2646219" cy="19846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23" y="717611"/>
            <a:ext cx="2359585" cy="2019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0" y="3902196"/>
            <a:ext cx="2531102" cy="20913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88" y="3807130"/>
            <a:ext cx="2646219" cy="23373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79" y="4061637"/>
            <a:ext cx="2677929" cy="200844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14130" y="2702275"/>
            <a:ext cx="29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arduino</a:t>
            </a:r>
            <a:r>
              <a:rPr lang="pt-BR" dirty="0">
                <a:solidFill>
                  <a:schemeClr val="bg1"/>
                </a:solidFill>
              </a:rPr>
              <a:t> nano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744358" y="2702275"/>
            <a:ext cx="329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NEMA 17 Motor de Passo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332437" y="2737228"/>
            <a:ext cx="398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GY-521 Módulo Acelerômetro e Giroscópio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266726" y="5959846"/>
            <a:ext cx="29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Bateria de </a:t>
            </a:r>
            <a:r>
              <a:rPr lang="pt-BR" dirty="0" err="1">
                <a:solidFill>
                  <a:schemeClr val="bg1"/>
                </a:solidFill>
              </a:rPr>
              <a:t>lipo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59627" y="6144512"/>
            <a:ext cx="29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A4988 Drivers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649179" y="6111507"/>
            <a:ext cx="292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HC-05 módulo Bluetooth (opcional)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744358" y="-17912"/>
            <a:ext cx="434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LISTA DE MATERIAIS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22657" y="122979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LISTA DE MATERIAIS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49459" y="3212252"/>
            <a:ext cx="1784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rodas (pode ser impressa em 3d)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50" y="992068"/>
            <a:ext cx="2231065" cy="22310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7" y="992069"/>
            <a:ext cx="2231065" cy="22310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89" y="992068"/>
            <a:ext cx="3543876" cy="21247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9" y="3861391"/>
            <a:ext cx="2326758" cy="232675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980153" y="618814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cantoneira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955410" y="3223133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Placa perfurada (OPCIONAL)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71499" y="319691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barra rosqueada</a:t>
            </a:r>
          </a:p>
        </p:txBody>
      </p:sp>
    </p:spTree>
    <p:extLst>
      <p:ext uri="{BB962C8B-B14F-4D97-AF65-F5344CB8AC3E}">
        <p14:creationId xmlns:p14="http://schemas.microsoft.com/office/powerpoint/2010/main" val="238569554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51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Fatia</vt:lpstr>
      <vt:lpstr>Pêndulo invertido móvel         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invertido móvel</dc:title>
  <dc:creator>Rodrigo F Argondizo</dc:creator>
  <cp:lastModifiedBy>Rodrigo F Argondizo</cp:lastModifiedBy>
  <cp:revision>2</cp:revision>
  <dcterms:created xsi:type="dcterms:W3CDTF">2023-03-23T04:28:18Z</dcterms:created>
  <dcterms:modified xsi:type="dcterms:W3CDTF">2023-03-23T04:41:47Z</dcterms:modified>
</cp:coreProperties>
</file>