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9B2C0-72C4-44F4-9AB8-3607CA178F85}" v="25" dt="2020-02-04T18:30:32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814" autoAdjust="0"/>
  </p:normalViewPr>
  <p:slideViewPr>
    <p:cSldViewPr snapToGrid="0">
      <p:cViewPr varScale="1">
        <p:scale>
          <a:sx n="54" d="100"/>
          <a:sy n="54" d="100"/>
        </p:scale>
        <p:origin x="1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Peterseil" userId="5397df87-eebd-411f-a59d-9c4a216ca047" providerId="ADAL" clId="{26C9B2C0-72C4-44F4-9AB8-3607CA178F85}"/>
    <pc:docChg chg="undo custSel mod addSld delSld modSld">
      <pc:chgData name="Christoph Peterseil" userId="5397df87-eebd-411f-a59d-9c4a216ca047" providerId="ADAL" clId="{26C9B2C0-72C4-44F4-9AB8-3607CA178F85}" dt="2020-02-04T18:30:48.550" v="143" actId="20577"/>
      <pc:docMkLst>
        <pc:docMk/>
      </pc:docMkLst>
      <pc:sldChg chg="addSp modSp mod setBg modNotesTx">
        <pc:chgData name="Christoph Peterseil" userId="5397df87-eebd-411f-a59d-9c4a216ca047" providerId="ADAL" clId="{26C9B2C0-72C4-44F4-9AB8-3607CA178F85}" dt="2020-02-04T18:26:16.873" v="74" actId="20577"/>
        <pc:sldMkLst>
          <pc:docMk/>
          <pc:sldMk cId="2586617106" sldId="256"/>
        </pc:sldMkLst>
        <pc:spChg chg="mod">
          <ac:chgData name="Christoph Peterseil" userId="5397df87-eebd-411f-a59d-9c4a216ca047" providerId="ADAL" clId="{26C9B2C0-72C4-44F4-9AB8-3607CA178F85}" dt="2020-02-04T18:15:53.955" v="13" actId="26606"/>
          <ac:spMkLst>
            <pc:docMk/>
            <pc:sldMk cId="2586617106" sldId="256"/>
            <ac:spMk id="2" creationId="{78B78BB4-0DC7-4B95-BD62-3437C94F6A96}"/>
          </ac:spMkLst>
        </pc:spChg>
        <pc:spChg chg="mod">
          <ac:chgData name="Christoph Peterseil" userId="5397df87-eebd-411f-a59d-9c4a216ca047" providerId="ADAL" clId="{26C9B2C0-72C4-44F4-9AB8-3607CA178F85}" dt="2020-02-04T18:15:53.955" v="13" actId="26606"/>
          <ac:spMkLst>
            <pc:docMk/>
            <pc:sldMk cId="2586617106" sldId="256"/>
            <ac:spMk id="3" creationId="{07A1298A-3642-44B3-B83F-AE095005AFCE}"/>
          </ac:spMkLst>
        </pc:spChg>
        <pc:spChg chg="add">
          <ac:chgData name="Christoph Peterseil" userId="5397df87-eebd-411f-a59d-9c4a216ca047" providerId="ADAL" clId="{26C9B2C0-72C4-44F4-9AB8-3607CA178F85}" dt="2020-02-04T18:15:53.955" v="13" actId="26606"/>
          <ac:spMkLst>
            <pc:docMk/>
            <pc:sldMk cId="2586617106" sldId="256"/>
            <ac:spMk id="8" creationId="{23962611-DFD5-4092-AAFD-559E3DFCE2C9}"/>
          </ac:spMkLst>
        </pc:spChg>
        <pc:picChg chg="add">
          <ac:chgData name="Christoph Peterseil" userId="5397df87-eebd-411f-a59d-9c4a216ca047" providerId="ADAL" clId="{26C9B2C0-72C4-44F4-9AB8-3607CA178F85}" dt="2020-02-04T18:15:53.955" v="13" actId="26606"/>
          <ac:picMkLst>
            <pc:docMk/>
            <pc:sldMk cId="2586617106" sldId="256"/>
            <ac:picMk id="10" creationId="{2270F1FA-0425-408F-9861-80BF5AFB276D}"/>
          </ac:picMkLst>
        </pc:picChg>
      </pc:sldChg>
      <pc:sldChg chg="addSp delSp modSp mod setBg setClrOvrMap">
        <pc:chgData name="Christoph Peterseil" userId="5397df87-eebd-411f-a59d-9c4a216ca047" providerId="ADAL" clId="{26C9B2C0-72C4-44F4-9AB8-3607CA178F85}" dt="2020-02-04T18:23:08.286" v="63" actId="14100"/>
        <pc:sldMkLst>
          <pc:docMk/>
          <pc:sldMk cId="1403218907" sldId="257"/>
        </pc:sldMkLst>
        <pc:spChg chg="mod">
          <ac:chgData name="Christoph Peterseil" userId="5397df87-eebd-411f-a59d-9c4a216ca047" providerId="ADAL" clId="{26C9B2C0-72C4-44F4-9AB8-3607CA178F85}" dt="2020-02-04T18:17:38.382" v="47" actId="26606"/>
          <ac:spMkLst>
            <pc:docMk/>
            <pc:sldMk cId="1403218907" sldId="257"/>
            <ac:spMk id="2" creationId="{434BAE8B-AA87-470A-B052-BEE969FFFD7C}"/>
          </ac:spMkLst>
        </pc:spChg>
        <pc:spChg chg="mod">
          <ac:chgData name="Christoph Peterseil" userId="5397df87-eebd-411f-a59d-9c4a216ca047" providerId="ADAL" clId="{26C9B2C0-72C4-44F4-9AB8-3607CA178F85}" dt="2020-02-04T18:17:38.382" v="47" actId="26606"/>
          <ac:spMkLst>
            <pc:docMk/>
            <pc:sldMk cId="1403218907" sldId="257"/>
            <ac:spMk id="3" creationId="{D331EE99-7782-41BA-9E1C-04754FC4D255}"/>
          </ac:spMkLst>
        </pc:spChg>
        <pc:picChg chg="mod ord modCrop">
          <ac:chgData name="Christoph Peterseil" userId="5397df87-eebd-411f-a59d-9c4a216ca047" providerId="ADAL" clId="{26C9B2C0-72C4-44F4-9AB8-3607CA178F85}" dt="2020-02-04T18:17:38.382" v="47" actId="26606"/>
          <ac:picMkLst>
            <pc:docMk/>
            <pc:sldMk cId="1403218907" sldId="257"/>
            <ac:picMk id="4" creationId="{D0BB1EAA-0F19-4C00-8AA5-7F438B472CA0}"/>
          </ac:picMkLst>
        </pc:picChg>
        <pc:picChg chg="add mod modCrop">
          <ac:chgData name="Christoph Peterseil" userId="5397df87-eebd-411f-a59d-9c4a216ca047" providerId="ADAL" clId="{26C9B2C0-72C4-44F4-9AB8-3607CA178F85}" dt="2020-02-04T18:23:08.286" v="63" actId="14100"/>
          <ac:picMkLst>
            <pc:docMk/>
            <pc:sldMk cId="1403218907" sldId="257"/>
            <ac:picMk id="5" creationId="{F8ECEB64-9957-42CF-82C0-F67F717449BE}"/>
          </ac:picMkLst>
        </pc:picChg>
        <pc:cxnChg chg="add del">
          <ac:chgData name="Christoph Peterseil" userId="5397df87-eebd-411f-a59d-9c4a216ca047" providerId="ADAL" clId="{26C9B2C0-72C4-44F4-9AB8-3607CA178F85}" dt="2020-02-04T18:17:38.382" v="47" actId="26606"/>
          <ac:cxnSpMkLst>
            <pc:docMk/>
            <pc:sldMk cId="1403218907" sldId="257"/>
            <ac:cxnSpMk id="10" creationId="{3D83F26F-C55B-4A92-9AFF-4894D14E27C5}"/>
          </ac:cxnSpMkLst>
        </pc:cxnChg>
      </pc:sldChg>
      <pc:sldChg chg="addSp delSp modSp add del mod setBg">
        <pc:chgData name="Christoph Peterseil" userId="5397df87-eebd-411f-a59d-9c4a216ca047" providerId="ADAL" clId="{26C9B2C0-72C4-44F4-9AB8-3607CA178F85}" dt="2020-02-04T18:23:27.242" v="68" actId="1076"/>
        <pc:sldMkLst>
          <pc:docMk/>
          <pc:sldMk cId="217907331" sldId="258"/>
        </pc:sldMkLst>
        <pc:spChg chg="mod">
          <ac:chgData name="Christoph Peterseil" userId="5397df87-eebd-411f-a59d-9c4a216ca047" providerId="ADAL" clId="{26C9B2C0-72C4-44F4-9AB8-3607CA178F85}" dt="2020-02-04T18:17:34.275" v="43" actId="26606"/>
          <ac:spMkLst>
            <pc:docMk/>
            <pc:sldMk cId="217907331" sldId="258"/>
            <ac:spMk id="2" creationId="{434BAE8B-AA87-470A-B052-BEE969FFFD7C}"/>
          </ac:spMkLst>
        </pc:spChg>
        <pc:spChg chg="mod">
          <ac:chgData name="Christoph Peterseil" userId="5397df87-eebd-411f-a59d-9c4a216ca047" providerId="ADAL" clId="{26C9B2C0-72C4-44F4-9AB8-3607CA178F85}" dt="2020-02-04T18:17:34.275" v="43" actId="26606"/>
          <ac:spMkLst>
            <pc:docMk/>
            <pc:sldMk cId="217907331" sldId="258"/>
            <ac:spMk id="3" creationId="{D331EE99-7782-41BA-9E1C-04754FC4D255}"/>
          </ac:spMkLst>
        </pc:spChg>
        <pc:spChg chg="add del">
          <ac:chgData name="Christoph Peterseil" userId="5397df87-eebd-411f-a59d-9c4a216ca047" providerId="ADAL" clId="{26C9B2C0-72C4-44F4-9AB8-3607CA178F85}" dt="2020-02-04T18:17:34.275" v="43" actId="26606"/>
          <ac:spMkLst>
            <pc:docMk/>
            <pc:sldMk cId="217907331" sldId="258"/>
            <ac:spMk id="9" creationId="{61B91595-DF01-4E8B-80BF-B812BA9BFDB5}"/>
          </ac:spMkLst>
        </pc:spChg>
        <pc:spChg chg="add del">
          <ac:chgData name="Christoph Peterseil" userId="5397df87-eebd-411f-a59d-9c4a216ca047" providerId="ADAL" clId="{26C9B2C0-72C4-44F4-9AB8-3607CA178F85}" dt="2020-02-04T18:17:34.275" v="43" actId="26606"/>
          <ac:spMkLst>
            <pc:docMk/>
            <pc:sldMk cId="217907331" sldId="258"/>
            <ac:spMk id="11" creationId="{8AC533DD-1CF6-4A33-852D-3877441533AB}"/>
          </ac:spMkLst>
        </pc:spChg>
        <pc:picChg chg="add del mod ord modCrop">
          <ac:chgData name="Christoph Peterseil" userId="5397df87-eebd-411f-a59d-9c4a216ca047" providerId="ADAL" clId="{26C9B2C0-72C4-44F4-9AB8-3607CA178F85}" dt="2020-02-04T18:23:27.242" v="68" actId="1076"/>
          <ac:picMkLst>
            <pc:docMk/>
            <pc:sldMk cId="217907331" sldId="258"/>
            <ac:picMk id="4" creationId="{D0BB1EAA-0F19-4C00-8AA5-7F438B472CA0}"/>
          </ac:picMkLst>
        </pc:picChg>
      </pc:sldChg>
      <pc:sldChg chg="modSp add setBg modNotesTx">
        <pc:chgData name="Christoph Peterseil" userId="5397df87-eebd-411f-a59d-9c4a216ca047" providerId="ADAL" clId="{26C9B2C0-72C4-44F4-9AB8-3607CA178F85}" dt="2020-02-04T18:30:48.550" v="143" actId="20577"/>
        <pc:sldMkLst>
          <pc:docMk/>
          <pc:sldMk cId="3329311928" sldId="259"/>
        </pc:sldMkLst>
        <pc:picChg chg="mod modCrop">
          <ac:chgData name="Christoph Peterseil" userId="5397df87-eebd-411f-a59d-9c4a216ca047" providerId="ADAL" clId="{26C9B2C0-72C4-44F4-9AB8-3607CA178F85}" dt="2020-02-04T18:23:43.829" v="73" actId="1076"/>
          <ac:picMkLst>
            <pc:docMk/>
            <pc:sldMk cId="3329311928" sldId="259"/>
            <ac:picMk id="4" creationId="{D0BB1EAA-0F19-4C00-8AA5-7F438B472CA0}"/>
          </ac:picMkLst>
        </pc:picChg>
      </pc:sldChg>
      <pc:sldChg chg="addSp delSp add del setBg delDesignElem">
        <pc:chgData name="Christoph Peterseil" userId="5397df87-eebd-411f-a59d-9c4a216ca047" providerId="ADAL" clId="{26C9B2C0-72C4-44F4-9AB8-3607CA178F85}" dt="2020-02-04T18:17:33.617" v="42"/>
        <pc:sldMkLst>
          <pc:docMk/>
          <pc:sldMk cId="3109593027" sldId="260"/>
        </pc:sldMkLst>
        <pc:cxnChg chg="add del">
          <ac:chgData name="Christoph Peterseil" userId="5397df87-eebd-411f-a59d-9c4a216ca047" providerId="ADAL" clId="{26C9B2C0-72C4-44F4-9AB8-3607CA178F85}" dt="2020-02-04T18:17:33.617" v="42"/>
          <ac:cxnSpMkLst>
            <pc:docMk/>
            <pc:sldMk cId="3109593027" sldId="260"/>
            <ac:cxnSpMk id="10" creationId="{3D83F26F-C55B-4A92-9AFF-4894D14E27C5}"/>
          </ac:cxnSpMkLst>
        </pc:cxnChg>
      </pc:sldChg>
      <pc:sldChg chg="addSp delSp add del setBg delDesignElem">
        <pc:chgData name="Christoph Peterseil" userId="5397df87-eebd-411f-a59d-9c4a216ca047" providerId="ADAL" clId="{26C9B2C0-72C4-44F4-9AB8-3607CA178F85}" dt="2020-02-04T18:17:27.781" v="36"/>
        <pc:sldMkLst>
          <pc:docMk/>
          <pc:sldMk cId="4205103629" sldId="260"/>
        </pc:sldMkLst>
        <pc:cxnChg chg="add del">
          <ac:chgData name="Christoph Peterseil" userId="5397df87-eebd-411f-a59d-9c4a216ca047" providerId="ADAL" clId="{26C9B2C0-72C4-44F4-9AB8-3607CA178F85}" dt="2020-02-04T18:17:27.781" v="36"/>
          <ac:cxnSpMkLst>
            <pc:docMk/>
            <pc:sldMk cId="4205103629" sldId="260"/>
            <ac:cxnSpMk id="10" creationId="{3D83F26F-C55B-4A92-9AFF-4894D14E27C5}"/>
          </ac:cxnSpMkLst>
        </pc:cxnChg>
      </pc:sldChg>
      <pc:sldChg chg="addSp delSp add del setBg delDesignElem">
        <pc:chgData name="Christoph Peterseil" userId="5397df87-eebd-411f-a59d-9c4a216ca047" providerId="ADAL" clId="{26C9B2C0-72C4-44F4-9AB8-3607CA178F85}" dt="2020-02-04T18:17:27.193" v="35"/>
        <pc:sldMkLst>
          <pc:docMk/>
          <pc:sldMk cId="3914293869" sldId="261"/>
        </pc:sldMkLst>
        <pc:cxnChg chg="add del">
          <ac:chgData name="Christoph Peterseil" userId="5397df87-eebd-411f-a59d-9c4a216ca047" providerId="ADAL" clId="{26C9B2C0-72C4-44F4-9AB8-3607CA178F85}" dt="2020-02-04T18:17:27.193" v="35"/>
          <ac:cxnSpMkLst>
            <pc:docMk/>
            <pc:sldMk cId="3914293869" sldId="261"/>
            <ac:cxnSpMk id="10" creationId="{3D83F26F-C55B-4A92-9AFF-4894D14E27C5}"/>
          </ac:cxnSpMkLst>
        </pc:cxnChg>
      </pc:sldChg>
      <pc:sldChg chg="addSp delSp add del setBg delDesignElem">
        <pc:chgData name="Christoph Peterseil" userId="5397df87-eebd-411f-a59d-9c4a216ca047" providerId="ADAL" clId="{26C9B2C0-72C4-44F4-9AB8-3607CA178F85}" dt="2020-02-04T18:17:32.373" v="41"/>
        <pc:sldMkLst>
          <pc:docMk/>
          <pc:sldMk cId="4236254005" sldId="261"/>
        </pc:sldMkLst>
        <pc:cxnChg chg="add del">
          <ac:chgData name="Christoph Peterseil" userId="5397df87-eebd-411f-a59d-9c4a216ca047" providerId="ADAL" clId="{26C9B2C0-72C4-44F4-9AB8-3607CA178F85}" dt="2020-02-04T18:17:32.373" v="41"/>
          <ac:cxnSpMkLst>
            <pc:docMk/>
            <pc:sldMk cId="4236254005" sldId="261"/>
            <ac:cxnSpMk id="10" creationId="{3D83F26F-C55B-4A92-9AFF-4894D14E27C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5A07D-8398-4794-ABF1-AAC903D540F1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3044-3F4D-49B4-B814-2901F01ACD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91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Objekt in einen Stream konvertiert</a:t>
            </a:r>
            <a:r>
              <a:rPr lang="de-AT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Hauptzweck: </a:t>
            </a:r>
            <a:r>
              <a:rPr lang="de-DE" dirty="0"/>
              <a:t>um es bei Bedarf neu erstellen (wiederherstellen) zu können</a:t>
            </a:r>
            <a:r>
              <a:rPr lang="de-AT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Serializer</a:t>
            </a:r>
            <a:r>
              <a:rPr lang="de-DE" dirty="0"/>
              <a:t> z.B. XML, JSON oder </a:t>
            </a:r>
            <a:r>
              <a:rPr lang="de-DE" dirty="0" err="1"/>
              <a:t>oder</a:t>
            </a:r>
            <a:r>
              <a:rPr lang="de-DE" dirty="0"/>
              <a:t> Binar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3044-3F4D-49B4-B814-2901F01ACDB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491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Serialisierung und Deserialisierung ist eine wichtige Basistechnik für weitere höhere (Architektur-)Konzepte. Nennen Sie eine weitere Technik, welche Serialisierung und Deserialisierung als Basis verwendet.</a:t>
            </a:r>
          </a:p>
          <a:p>
            <a:endParaRPr lang="de-AT" dirty="0"/>
          </a:p>
          <a:p>
            <a:r>
              <a:rPr lang="de-AT" dirty="0"/>
              <a:t>".Net </a:t>
            </a:r>
            <a:r>
              <a:rPr lang="de-AT" dirty="0" err="1"/>
              <a:t>Remoting</a:t>
            </a:r>
            <a:r>
              <a:rPr lang="de-AT" dirty="0"/>
              <a:t>„</a:t>
            </a:r>
          </a:p>
          <a:p>
            <a:endParaRPr lang="de-AT" dirty="0"/>
          </a:p>
          <a:p>
            <a:r>
              <a:rPr lang="de-DE" dirty="0" err="1"/>
              <a:t>Serealisierung</a:t>
            </a:r>
            <a:r>
              <a:rPr lang="de-DE" dirty="0"/>
              <a:t> wird eingesetzt bei der Übertragung des Fernaufrufs</a:t>
            </a:r>
          </a:p>
          <a:p>
            <a:endParaRPr lang="de-DE" dirty="0"/>
          </a:p>
          <a:p>
            <a:r>
              <a:rPr lang="de-DE" dirty="0"/>
              <a:t>Dabei wird das </a:t>
            </a:r>
            <a:r>
              <a:rPr lang="de-AT" dirty="0"/>
              <a:t>Objekt in einen Byte-Strom und das ist </a:t>
            </a:r>
            <a:r>
              <a:rPr lang="de-AT"/>
              <a:t>Serealisierung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3044-3F4D-49B4-B814-2901F01ACDB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63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3B273-4521-4A44-BF63-831AC6027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8B7E86-E9B3-4D50-B587-2C359F005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E62FD-6BCD-4DF6-A273-60E363B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032D4-609D-4A89-8808-011641DE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3AC72-621E-420C-A1DF-A8FEBF70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38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1166-9E92-4A45-B6C2-A94D77E8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B1E945-F6C1-42B7-B724-FC464BB3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3B698-BFAE-4B67-A01D-E559867D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66017-CA2A-4E73-BABD-9AAF2858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4366D-7714-4472-8138-1B3D7C15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6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72DD2E-E3DF-489A-8C24-4D30C2D9B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7BF490-0FBC-43BD-BFF1-4E81BDAC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0C8A5-7953-43AB-BBE2-015321D5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7D55D7-B692-45F4-A926-C7520071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7065F-6FC5-4302-A60D-594C66C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88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06EF4-6621-4757-909A-D2CF7358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87F49-F74F-42FD-BBDB-D6D2CBB2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4304B4-3ADC-4A17-9842-6FD0C7D3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F4373-D2D5-48C1-8EE0-E85ED8B0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753E0-B17C-4CA6-8455-9A830495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11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1404-270D-491A-92F9-370A9625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89A96A-74FC-4591-A9E9-CE4E5A243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9B7088-27FD-4FC9-B289-6E5AFC5B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2023F-1128-45C3-A13A-F9FE8FAC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D5770-23D3-4CDE-9666-353C3CE2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145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2251-FED3-484C-ACEF-41520231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EB3C0-C170-4E7A-8C2D-D0B3A11DD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FD06FA-79A2-4901-850C-91175D818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6A06F-0B1A-4F2C-B886-87431385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18596-6C19-4E1E-8BB4-FB470616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7D82CA-D2BD-40B3-A309-4568011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1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6E04E-26F3-4830-8BE5-D0821A08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A839A-2078-4ADF-BF65-58313AC3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EE93B9-DFF8-49B1-BDAB-876A16E3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8AE61-4FB2-44D8-A1EE-D0FD50BD0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482DF6-70E8-4035-AFCD-D50197826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325858-7D91-403F-B9F4-5B354036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D65B7D-7BB7-44A3-BA3E-91C61526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5116E8-C314-42DE-815F-A567E575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55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7C147-535E-430F-B3EA-1A5089D5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8E15BE-5182-4FBD-ADE8-923CE4D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57D0C-8609-4F91-9B4F-D567FD03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435BCA-DFA8-4AB2-9CD5-2424DFD3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3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B3276B-72EE-496F-8C2C-3B219381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084D8D-55CC-4617-9025-48B1AF2A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53D5E-B41A-45C0-A037-D511E0A0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5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96E88-6647-4351-BA16-8EC51BEB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F85EA-D0AC-45A1-AD8C-6E0FDDB5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083A94-244C-47B5-A5D1-767CDE113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67E14F-942F-4D2C-BE99-8CC5D88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F141B-D865-4827-A682-B9E3D63D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A2B753-3EF8-453E-B6AC-1DB08770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71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7C7A0-9653-436F-9947-076DAE67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EE48F3-0849-4201-B0BA-F92F4DDF3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AC1411-7F7B-4BEE-A02A-81E277D7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AA6677-2E9E-4ADF-A356-620F1D91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7D4D40-94FA-4B0F-A92A-D2619CC0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FD6A7-FC5A-4EB6-9216-BC7DE65E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236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6F909C-3B69-4BA1-B78B-DE96C860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911315-6DD6-4B87-88DC-35F74FB9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46A9-E62C-4AC8-85E9-B8A0ADFAD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CE7D-8953-4FF2-BBAD-03421C22EDAD}" type="datetimeFigureOut">
              <a:rPr lang="de-AT" smtClean="0"/>
              <a:t>04.02.2020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93BE-8F1A-4958-9454-B1761C408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280D7-23A9-4257-A5C0-8FA9E0FF9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98E8-652A-46B9-BBDC-210B249390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2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B78BB4-0DC7-4B95-BD62-3437C94F6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Serealisierung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A1298A-3642-44B3-B83F-AE095005A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BAE8B-AA87-470A-B052-BEE969FF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31EE99-7782-41BA-9E1C-04754FC4D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BB1EAA-0F19-4C00-8AA5-7F438B472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84" t="-30607" r="584" b="102877"/>
          <a:stretch/>
        </p:blipFill>
        <p:spPr>
          <a:xfrm>
            <a:off x="542369" y="0"/>
            <a:ext cx="10639981" cy="19086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ECEB64-9957-42CF-82C0-F67F7174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" t="2216" r="57830" b="70054"/>
          <a:stretch/>
        </p:blipFill>
        <p:spPr>
          <a:xfrm>
            <a:off x="1242457" y="1122363"/>
            <a:ext cx="9895367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1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BAE8B-AA87-470A-B052-BEE969FF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31EE99-7782-41BA-9E1C-04754FC4D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BB1EAA-0F19-4C00-8AA5-7F438B472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6" t="30308" r="19561" b="32192"/>
          <a:stretch/>
        </p:blipFill>
        <p:spPr>
          <a:xfrm>
            <a:off x="457201" y="1417637"/>
            <a:ext cx="11518361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BAE8B-AA87-470A-B052-BEE969FFF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31EE99-7782-41BA-9E1C-04754FC4D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BB1EAA-0F19-4C00-8AA5-7F438B472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1" t="68085" r="20675"/>
          <a:stretch/>
        </p:blipFill>
        <p:spPr>
          <a:xfrm>
            <a:off x="314327" y="1870761"/>
            <a:ext cx="11353014" cy="31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55055EDC2FD4D9BA5DF39EF74DE67" ma:contentTypeVersion="8" ma:contentTypeDescription="Create a new document." ma:contentTypeScope="" ma:versionID="a95fdf4647d0231516f747ff7886f7f0">
  <xsd:schema xmlns:xsd="http://www.w3.org/2001/XMLSchema" xmlns:xs="http://www.w3.org/2001/XMLSchema" xmlns:p="http://schemas.microsoft.com/office/2006/metadata/properties" xmlns:ns3="3c68f298-811f-48e3-9b7b-c83daa180555" targetNamespace="http://schemas.microsoft.com/office/2006/metadata/properties" ma:root="true" ma:fieldsID="2478ae8f43f1368d976bcefd0d283dab" ns3:_="">
    <xsd:import namespace="3c68f298-811f-48e3-9b7b-c83daa1805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8f298-811f-48e3-9b7b-c83daa180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4F641-E246-4BC8-8871-5824C834B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68f298-811f-48e3-9b7b-c83daa180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2B55B7-8E6A-45A7-A0FF-08637F4572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5387ED-982A-4A3C-83A1-03A900F82EF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c68f298-811f-48e3-9b7b-c83daa18055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15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Serealisierung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Serealisierung</dc:title>
  <dc:creator>Christoph Peterseil</dc:creator>
  <cp:lastModifiedBy>Christoph Peterseil</cp:lastModifiedBy>
  <cp:revision>1</cp:revision>
  <dcterms:created xsi:type="dcterms:W3CDTF">2020-02-04T18:15:53Z</dcterms:created>
  <dcterms:modified xsi:type="dcterms:W3CDTF">2020-02-04T18:30:52Z</dcterms:modified>
</cp:coreProperties>
</file>