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Die erbende Klasse kann nicht ohne der Oberklasse existieren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Entkoppelt</a:t>
            </a:r>
          </a:p>
          <a:p>
            <a:pPr lvl="1"/>
            <a:r>
              <a:rPr lang="de-DE" sz="2800" dirty="0"/>
              <a:t>Interagieren unabhängig voneinander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eintritt/ändert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beim Observable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Alle Observer werden immer verständigt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lvl="2"/>
            <a:r>
              <a:rPr lang="de-DE" sz="2400" dirty="0"/>
              <a:t>Observer meldet sich vom Observable ab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5008930"/>
          </a:xfrm>
        </p:spPr>
        <p:txBody>
          <a:bodyPr>
            <a:normAutofit fontScale="92500" lnSpcReduction="10000"/>
          </a:bodyPr>
          <a:lstStyle/>
          <a:p>
            <a:r>
              <a:rPr lang="de-DE" sz="3200" dirty="0"/>
              <a:t>Messwerte</a:t>
            </a:r>
          </a:p>
          <a:p>
            <a:pPr lvl="1"/>
            <a:r>
              <a:rPr lang="de-DE" sz="3000" dirty="0"/>
              <a:t>Nur wenn sich der Wert ändert wird dieser weitergegen</a:t>
            </a:r>
          </a:p>
          <a:p>
            <a:pPr lvl="1"/>
            <a:endParaRPr lang="de-DE" sz="3000" dirty="0"/>
          </a:p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20961-A594-43AD-BEE3-690724C7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652" y="80730"/>
            <a:ext cx="6387286" cy="6696539"/>
          </a:xfrm>
        </p:spPr>
      </p:pic>
    </p:spTree>
    <p:extLst>
      <p:ext uri="{BB962C8B-B14F-4D97-AF65-F5344CB8AC3E}">
        <p14:creationId xmlns:p14="http://schemas.microsoft.com/office/powerpoint/2010/main" val="853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  </a:t>
            </a:r>
          </a:p>
          <a:p>
            <a:r>
              <a:rPr lang="de-AT" sz="2400" dirty="0"/>
              <a:t>Methoden  </a:t>
            </a:r>
          </a:p>
          <a:p>
            <a:r>
              <a:rPr lang="de-AT" sz="2400" dirty="0"/>
              <a:t>Events  </a:t>
            </a:r>
          </a:p>
          <a:p>
            <a:r>
              <a:rPr lang="de-AT" sz="2400" dirty="0" err="1"/>
              <a:t>Indexer</a:t>
            </a:r>
            <a:r>
              <a:rPr lang="de-AT" sz="2400" dirty="0"/>
              <a:t>  </a:t>
            </a:r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287</Words>
  <Application>Microsoft Office PowerPoint</Application>
  <PresentationFormat>Widescreen</PresentationFormat>
  <Paragraphs>112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24</cp:revision>
  <dcterms:created xsi:type="dcterms:W3CDTF">2020-02-04T17:21:13Z</dcterms:created>
  <dcterms:modified xsi:type="dcterms:W3CDTF">2020-03-03T12:35:01Z</dcterms:modified>
</cp:coreProperties>
</file>