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516AE-C58A-4A94-B309-C7D9CB47C378}" v="24" dt="2020-02-04T17:25:17.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mühleder" userId="39445a36ef491e4a" providerId="LiveId" clId="{A57516AE-C58A-4A94-B309-C7D9CB47C378}"/>
    <pc:docChg chg="undo custSel mod addSld delSld modSld">
      <pc:chgData name="markus mühleder" userId="39445a36ef491e4a" providerId="LiveId" clId="{A57516AE-C58A-4A94-B309-C7D9CB47C378}" dt="2020-02-04T17:36:24.921" v="843" actId="20577"/>
      <pc:docMkLst>
        <pc:docMk/>
      </pc:docMkLst>
      <pc:sldChg chg="modSp">
        <pc:chgData name="markus mühleder" userId="39445a36ef491e4a" providerId="LiveId" clId="{A57516AE-C58A-4A94-B309-C7D9CB47C378}" dt="2020-02-04T17:36:24.921" v="843" actId="20577"/>
        <pc:sldMkLst>
          <pc:docMk/>
          <pc:sldMk cId="626293538" sldId="256"/>
        </pc:sldMkLst>
        <pc:spChg chg="mod">
          <ac:chgData name="markus mühleder" userId="39445a36ef491e4a" providerId="LiveId" clId="{A57516AE-C58A-4A94-B309-C7D9CB47C378}" dt="2020-02-04T17:36:24.921" v="843" actId="20577"/>
          <ac:spMkLst>
            <pc:docMk/>
            <pc:sldMk cId="626293538" sldId="256"/>
            <ac:spMk id="3" creationId="{60302A2A-6B88-46AC-B6E7-BAA5B7CCADE6}"/>
          </ac:spMkLst>
        </pc:spChg>
      </pc:sldChg>
      <pc:sldChg chg="modSp modNotesTx">
        <pc:chgData name="markus mühleder" userId="39445a36ef491e4a" providerId="LiveId" clId="{A57516AE-C58A-4A94-B309-C7D9CB47C378}" dt="2020-02-04T17:22:58.358" v="762" actId="20577"/>
        <pc:sldMkLst>
          <pc:docMk/>
          <pc:sldMk cId="3525664093" sldId="257"/>
        </pc:sldMkLst>
        <pc:spChg chg="mod">
          <ac:chgData name="markus mühleder" userId="39445a36ef491e4a" providerId="LiveId" clId="{A57516AE-C58A-4A94-B309-C7D9CB47C378}" dt="2020-02-04T15:49:03.850" v="700" actId="20577"/>
          <ac:spMkLst>
            <pc:docMk/>
            <pc:sldMk cId="3525664093" sldId="257"/>
            <ac:spMk id="3" creationId="{4C64BA74-9700-4AFE-BFA5-BC484DD57948}"/>
          </ac:spMkLst>
        </pc:spChg>
      </pc:sldChg>
      <pc:sldChg chg="modSp modNotesTx">
        <pc:chgData name="markus mühleder" userId="39445a36ef491e4a" providerId="LiveId" clId="{A57516AE-C58A-4A94-B309-C7D9CB47C378}" dt="2020-02-04T17:23:26.579" v="789" actId="20577"/>
        <pc:sldMkLst>
          <pc:docMk/>
          <pc:sldMk cId="1852370452" sldId="258"/>
        </pc:sldMkLst>
        <pc:spChg chg="mod">
          <ac:chgData name="markus mühleder" userId="39445a36ef491e4a" providerId="LiveId" clId="{A57516AE-C58A-4A94-B309-C7D9CB47C378}" dt="2020-02-04T16:30:04.322" v="711" actId="313"/>
          <ac:spMkLst>
            <pc:docMk/>
            <pc:sldMk cId="1852370452" sldId="258"/>
            <ac:spMk id="3" creationId="{8E7EA3A5-DB2D-4CD3-BB08-D87F1C9005EA}"/>
          </ac:spMkLst>
        </pc:spChg>
      </pc:sldChg>
      <pc:sldChg chg="modNotesTx">
        <pc:chgData name="markus mühleder" userId="39445a36ef491e4a" providerId="LiveId" clId="{A57516AE-C58A-4A94-B309-C7D9CB47C378}" dt="2020-02-04T17:23:47.085" v="809" actId="20577"/>
        <pc:sldMkLst>
          <pc:docMk/>
          <pc:sldMk cId="4244679034" sldId="260"/>
        </pc:sldMkLst>
      </pc:sldChg>
      <pc:sldChg chg="del">
        <pc:chgData name="markus mühleder" userId="39445a36ef491e4a" providerId="LiveId" clId="{A57516AE-C58A-4A94-B309-C7D9CB47C378}" dt="2020-02-04T15:05:28.023" v="106" actId="2696"/>
        <pc:sldMkLst>
          <pc:docMk/>
          <pc:sldMk cId="226939913" sldId="261"/>
        </pc:sldMkLst>
      </pc:sldChg>
      <pc:sldChg chg="addSp delSp modSp">
        <pc:chgData name="markus mühleder" userId="39445a36ef491e4a" providerId="LiveId" clId="{A57516AE-C58A-4A94-B309-C7D9CB47C378}" dt="2020-02-04T14:58:39.871" v="22" actId="1076"/>
        <pc:sldMkLst>
          <pc:docMk/>
          <pc:sldMk cId="308058483" sldId="262"/>
        </pc:sldMkLst>
        <pc:spChg chg="del mod">
          <ac:chgData name="markus mühleder" userId="39445a36ef491e4a" providerId="LiveId" clId="{A57516AE-C58A-4A94-B309-C7D9CB47C378}" dt="2020-02-04T14:56:31.658" v="13"/>
          <ac:spMkLst>
            <pc:docMk/>
            <pc:sldMk cId="308058483" sldId="262"/>
            <ac:spMk id="3" creationId="{24C257AF-C22E-4577-9731-6EB0FCC19708}"/>
          </ac:spMkLst>
        </pc:spChg>
        <pc:picChg chg="add mod">
          <ac:chgData name="markus mühleder" userId="39445a36ef491e4a" providerId="LiveId" clId="{A57516AE-C58A-4A94-B309-C7D9CB47C378}" dt="2020-02-04T14:58:12.770" v="20" actId="1076"/>
          <ac:picMkLst>
            <pc:docMk/>
            <pc:sldMk cId="308058483" sldId="262"/>
            <ac:picMk id="4" creationId="{63A59CDC-5D7E-408D-8293-FB85E0CD349A}"/>
          </ac:picMkLst>
        </pc:picChg>
        <pc:picChg chg="add mod">
          <ac:chgData name="markus mühleder" userId="39445a36ef491e4a" providerId="LiveId" clId="{A57516AE-C58A-4A94-B309-C7D9CB47C378}" dt="2020-02-04T14:58:39.871" v="22" actId="1076"/>
          <ac:picMkLst>
            <pc:docMk/>
            <pc:sldMk cId="308058483" sldId="262"/>
            <ac:picMk id="5" creationId="{A18B5D01-8E26-45A1-8B3A-C5041A1F4299}"/>
          </ac:picMkLst>
        </pc:picChg>
      </pc:sldChg>
      <pc:sldChg chg="modSp">
        <pc:chgData name="markus mühleder" userId="39445a36ef491e4a" providerId="LiveId" clId="{A57516AE-C58A-4A94-B309-C7D9CB47C378}" dt="2020-02-04T15:06:21.784" v="109" actId="20577"/>
        <pc:sldMkLst>
          <pc:docMk/>
          <pc:sldMk cId="1589508424" sldId="263"/>
        </pc:sldMkLst>
        <pc:spChg chg="mod">
          <ac:chgData name="markus mühleder" userId="39445a36ef491e4a" providerId="LiveId" clId="{A57516AE-C58A-4A94-B309-C7D9CB47C378}" dt="2020-02-04T15:05:49.858" v="108" actId="20577"/>
          <ac:spMkLst>
            <pc:docMk/>
            <pc:sldMk cId="1589508424" sldId="263"/>
            <ac:spMk id="3" creationId="{0674D2AC-0A29-4CE9-BC3B-FFDB4C458214}"/>
          </ac:spMkLst>
        </pc:spChg>
        <pc:spChg chg="mod">
          <ac:chgData name="markus mühleder" userId="39445a36ef491e4a" providerId="LiveId" clId="{A57516AE-C58A-4A94-B309-C7D9CB47C378}" dt="2020-02-04T15:06:21.784" v="109" actId="20577"/>
          <ac:spMkLst>
            <pc:docMk/>
            <pc:sldMk cId="1589508424" sldId="263"/>
            <ac:spMk id="4" creationId="{134EEF48-67A1-4995-841F-488650AE6759}"/>
          </ac:spMkLst>
        </pc:spChg>
      </pc:sldChg>
      <pc:sldChg chg="addSp delSp modSp add modNotesTx">
        <pc:chgData name="markus mühleder" userId="39445a36ef491e4a" providerId="LiveId" clId="{A57516AE-C58A-4A94-B309-C7D9CB47C378}" dt="2020-02-04T17:25:01.167" v="818" actId="20577"/>
        <pc:sldMkLst>
          <pc:docMk/>
          <pc:sldMk cId="3010534649" sldId="264"/>
        </pc:sldMkLst>
        <pc:spChg chg="mod">
          <ac:chgData name="markus mühleder" userId="39445a36ef491e4a" providerId="LiveId" clId="{A57516AE-C58A-4A94-B309-C7D9CB47C378}" dt="2020-02-04T15:00:02.494" v="92" actId="20577"/>
          <ac:spMkLst>
            <pc:docMk/>
            <pc:sldMk cId="3010534649" sldId="264"/>
            <ac:spMk id="2" creationId="{912C62AD-3142-4DDB-B719-6CF614B1EEA7}"/>
          </ac:spMkLst>
        </pc:spChg>
        <pc:spChg chg="del">
          <ac:chgData name="markus mühleder" userId="39445a36ef491e4a" providerId="LiveId" clId="{A57516AE-C58A-4A94-B309-C7D9CB47C378}" dt="2020-02-04T15:00:42.584" v="93"/>
          <ac:spMkLst>
            <pc:docMk/>
            <pc:sldMk cId="3010534649" sldId="264"/>
            <ac:spMk id="3" creationId="{ACF11F77-F07F-4B2B-8A7A-FF54AF731C81}"/>
          </ac:spMkLst>
        </pc:spChg>
        <pc:picChg chg="add mod">
          <ac:chgData name="markus mühleder" userId="39445a36ef491e4a" providerId="LiveId" clId="{A57516AE-C58A-4A94-B309-C7D9CB47C378}" dt="2020-02-04T15:00:54.956" v="97" actId="1076"/>
          <ac:picMkLst>
            <pc:docMk/>
            <pc:sldMk cId="3010534649" sldId="264"/>
            <ac:picMk id="4" creationId="{6CD7F930-1DB3-4FFD-89ED-0B2F031332E2}"/>
          </ac:picMkLst>
        </pc:picChg>
        <pc:picChg chg="add mod">
          <ac:chgData name="markus mühleder" userId="39445a36ef491e4a" providerId="LiveId" clId="{A57516AE-C58A-4A94-B309-C7D9CB47C378}" dt="2020-02-04T15:02:26.456" v="105" actId="1076"/>
          <ac:picMkLst>
            <pc:docMk/>
            <pc:sldMk cId="3010534649" sldId="264"/>
            <ac:picMk id="5" creationId="{4B35D7A7-050F-4167-B62A-DDF762193A8A}"/>
          </ac:picMkLst>
        </pc:picChg>
      </pc:sldChg>
      <pc:sldChg chg="addSp modSp add">
        <pc:chgData name="markus mühleder" userId="39445a36ef491e4a" providerId="LiveId" clId="{A57516AE-C58A-4A94-B309-C7D9CB47C378}" dt="2020-02-04T15:16:00.109" v="229" actId="14100"/>
        <pc:sldMkLst>
          <pc:docMk/>
          <pc:sldMk cId="2613439801" sldId="265"/>
        </pc:sldMkLst>
        <pc:spChg chg="mod">
          <ac:chgData name="markus mühleder" userId="39445a36ef491e4a" providerId="LiveId" clId="{A57516AE-C58A-4A94-B309-C7D9CB47C378}" dt="2020-02-04T15:08:18.950" v="157" actId="20577"/>
          <ac:spMkLst>
            <pc:docMk/>
            <pc:sldMk cId="2613439801" sldId="265"/>
            <ac:spMk id="2" creationId="{9F5480B5-3912-48A1-97BF-A595B4F107E8}"/>
          </ac:spMkLst>
        </pc:spChg>
        <pc:spChg chg="mod">
          <ac:chgData name="markus mühleder" userId="39445a36ef491e4a" providerId="LiveId" clId="{A57516AE-C58A-4A94-B309-C7D9CB47C378}" dt="2020-02-04T15:09:30.921" v="213" actId="5793"/>
          <ac:spMkLst>
            <pc:docMk/>
            <pc:sldMk cId="2613439801" sldId="265"/>
            <ac:spMk id="3" creationId="{8107252D-4E68-4F7F-89C9-C60EF6A33111}"/>
          </ac:spMkLst>
        </pc:spChg>
        <pc:picChg chg="add mod">
          <ac:chgData name="markus mühleder" userId="39445a36ef491e4a" providerId="LiveId" clId="{A57516AE-C58A-4A94-B309-C7D9CB47C378}" dt="2020-02-04T15:16:00.109" v="229" actId="14100"/>
          <ac:picMkLst>
            <pc:docMk/>
            <pc:sldMk cId="2613439801" sldId="265"/>
            <ac:picMk id="4" creationId="{53E04FAD-ECA0-42F8-A98B-A0FEC483AF52}"/>
          </ac:picMkLst>
        </pc:picChg>
        <pc:picChg chg="add mod">
          <ac:chgData name="markus mühleder" userId="39445a36ef491e4a" providerId="LiveId" clId="{A57516AE-C58A-4A94-B309-C7D9CB47C378}" dt="2020-02-04T15:11:59.860" v="220" actId="1076"/>
          <ac:picMkLst>
            <pc:docMk/>
            <pc:sldMk cId="2613439801" sldId="265"/>
            <ac:picMk id="5" creationId="{9EA35F2E-CC2F-40B3-B60D-1FA8A23535D0}"/>
          </ac:picMkLst>
        </pc:picChg>
        <pc:picChg chg="add mod">
          <ac:chgData name="markus mühleder" userId="39445a36ef491e4a" providerId="LiveId" clId="{A57516AE-C58A-4A94-B309-C7D9CB47C378}" dt="2020-02-04T15:14:47.142" v="224" actId="1076"/>
          <ac:picMkLst>
            <pc:docMk/>
            <pc:sldMk cId="2613439801" sldId="265"/>
            <ac:picMk id="6" creationId="{869875B2-550F-4200-8336-EF71D8220E4C}"/>
          </ac:picMkLst>
        </pc:picChg>
        <pc:picChg chg="add mod">
          <ac:chgData name="markus mühleder" userId="39445a36ef491e4a" providerId="LiveId" clId="{A57516AE-C58A-4A94-B309-C7D9CB47C378}" dt="2020-02-04T15:15:51.513" v="228" actId="1076"/>
          <ac:picMkLst>
            <pc:docMk/>
            <pc:sldMk cId="2613439801" sldId="265"/>
            <ac:picMk id="7" creationId="{891A2C97-2157-4FF2-B9F4-3317FEF071AF}"/>
          </ac:picMkLst>
        </pc:picChg>
      </pc:sldChg>
      <pc:sldChg chg="modSp add del">
        <pc:chgData name="markus mühleder" userId="39445a36ef491e4a" providerId="LiveId" clId="{A57516AE-C58A-4A94-B309-C7D9CB47C378}" dt="2020-02-04T15:08:02.098" v="133" actId="2696"/>
        <pc:sldMkLst>
          <pc:docMk/>
          <pc:sldMk cId="4229383960" sldId="265"/>
        </pc:sldMkLst>
        <pc:spChg chg="mod">
          <ac:chgData name="markus mühleder" userId="39445a36ef491e4a" providerId="LiveId" clId="{A57516AE-C58A-4A94-B309-C7D9CB47C378}" dt="2020-02-04T15:07:55.906" v="132" actId="20577"/>
          <ac:spMkLst>
            <pc:docMk/>
            <pc:sldMk cId="4229383960" sldId="265"/>
            <ac:spMk id="2" creationId="{A0E48781-C9ED-482C-BEB0-3725E013B657}"/>
          </ac:spMkLst>
        </pc:spChg>
      </pc:sldChg>
      <pc:sldChg chg="addSp delSp modSp add mod setBg">
        <pc:chgData name="markus mühleder" userId="39445a36ef491e4a" providerId="LiveId" clId="{A57516AE-C58A-4A94-B309-C7D9CB47C378}" dt="2020-02-04T16:48:50.895" v="713" actId="20577"/>
        <pc:sldMkLst>
          <pc:docMk/>
          <pc:sldMk cId="2608554796" sldId="266"/>
        </pc:sldMkLst>
        <pc:spChg chg="mod">
          <ac:chgData name="markus mühleder" userId="39445a36ef491e4a" providerId="LiveId" clId="{A57516AE-C58A-4A94-B309-C7D9CB47C378}" dt="2020-02-04T15:19:25.714" v="264" actId="26606"/>
          <ac:spMkLst>
            <pc:docMk/>
            <pc:sldMk cId="2608554796" sldId="266"/>
            <ac:spMk id="2" creationId="{E9CCAA08-48CE-4F29-A72D-B92A73BA3BAD}"/>
          </ac:spMkLst>
        </pc:spChg>
        <pc:spChg chg="del">
          <ac:chgData name="markus mühleder" userId="39445a36ef491e4a" providerId="LiveId" clId="{A57516AE-C58A-4A94-B309-C7D9CB47C378}" dt="2020-02-04T15:17:59.501" v="231"/>
          <ac:spMkLst>
            <pc:docMk/>
            <pc:sldMk cId="2608554796" sldId="266"/>
            <ac:spMk id="3" creationId="{2C17E4A1-A8FE-4E33-A68A-E9FA37776272}"/>
          </ac:spMkLst>
        </pc:spChg>
        <pc:spChg chg="add mod">
          <ac:chgData name="markus mühleder" userId="39445a36ef491e4a" providerId="LiveId" clId="{A57516AE-C58A-4A94-B309-C7D9CB47C378}" dt="2020-02-04T16:48:50.895" v="713" actId="20577"/>
          <ac:spMkLst>
            <pc:docMk/>
            <pc:sldMk cId="2608554796" sldId="266"/>
            <ac:spMk id="8" creationId="{1EFB68E8-AD66-4294-9F81-DE2D9F31D614}"/>
          </ac:spMkLst>
        </pc:spChg>
        <pc:picChg chg="add del mod">
          <ac:chgData name="markus mühleder" userId="39445a36ef491e4a" providerId="LiveId" clId="{A57516AE-C58A-4A94-B309-C7D9CB47C378}" dt="2020-02-04T15:19:28.357" v="265" actId="478"/>
          <ac:picMkLst>
            <pc:docMk/>
            <pc:sldMk cId="2608554796" sldId="266"/>
            <ac:picMk id="4" creationId="{058B22F2-70EF-4232-B22F-925CDC569CB6}"/>
          </ac:picMkLst>
        </pc:picChg>
        <pc:picChg chg="add mod">
          <ac:chgData name="markus mühleder" userId="39445a36ef491e4a" providerId="LiveId" clId="{A57516AE-C58A-4A94-B309-C7D9CB47C378}" dt="2020-02-04T15:23:10.463" v="365" actId="14100"/>
          <ac:picMkLst>
            <pc:docMk/>
            <pc:sldMk cId="2608554796" sldId="266"/>
            <ac:picMk id="5" creationId="{9C15E549-9589-49CB-8EE0-152E4642A905}"/>
          </ac:picMkLst>
        </pc:picChg>
      </pc:sldChg>
      <pc:sldChg chg="addSp modSp add mod setBg">
        <pc:chgData name="markus mühleder" userId="39445a36ef491e4a" providerId="LiveId" clId="{A57516AE-C58A-4A94-B309-C7D9CB47C378}" dt="2020-02-04T16:49:34.728" v="730" actId="20577"/>
        <pc:sldMkLst>
          <pc:docMk/>
          <pc:sldMk cId="1307299578" sldId="267"/>
        </pc:sldMkLst>
        <pc:spChg chg="mod">
          <ac:chgData name="markus mühleder" userId="39445a36ef491e4a" providerId="LiveId" clId="{A57516AE-C58A-4A94-B309-C7D9CB47C378}" dt="2020-02-04T15:27:32.230" v="612" actId="20577"/>
          <ac:spMkLst>
            <pc:docMk/>
            <pc:sldMk cId="1307299578" sldId="267"/>
            <ac:spMk id="2" creationId="{4C155EBE-67A7-4697-A4EE-A0D381282D98}"/>
          </ac:spMkLst>
        </pc:spChg>
        <pc:spChg chg="mod">
          <ac:chgData name="markus mühleder" userId="39445a36ef491e4a" providerId="LiveId" clId="{A57516AE-C58A-4A94-B309-C7D9CB47C378}" dt="2020-02-04T16:49:34.728" v="730" actId="20577"/>
          <ac:spMkLst>
            <pc:docMk/>
            <pc:sldMk cId="1307299578" sldId="267"/>
            <ac:spMk id="3" creationId="{5D1C6E1E-231C-4880-B606-D228315AA8F1}"/>
          </ac:spMkLst>
        </pc:spChg>
        <pc:spChg chg="add">
          <ac:chgData name="markus mühleder" userId="39445a36ef491e4a" providerId="LiveId" clId="{A57516AE-C58A-4A94-B309-C7D9CB47C378}" dt="2020-02-04T15:26:48.260" v="570" actId="26606"/>
          <ac:spMkLst>
            <pc:docMk/>
            <pc:sldMk cId="1307299578" sldId="267"/>
            <ac:spMk id="8" creationId="{C8643778-7F6C-4E8D-84D1-D5CDB9928191}"/>
          </ac:spMkLst>
        </pc:spChg>
        <pc:spChg chg="add">
          <ac:chgData name="markus mühleder" userId="39445a36ef491e4a" providerId="LiveId" clId="{A57516AE-C58A-4A94-B309-C7D9CB47C378}" dt="2020-02-04T15:26:48.260" v="570" actId="26606"/>
          <ac:spMkLst>
            <pc:docMk/>
            <pc:sldMk cId="1307299578" sldId="267"/>
            <ac:spMk id="10" creationId="{1D22F88D-6907-48AF-B024-346E855E0D96}"/>
          </ac:spMkLst>
        </pc:spChg>
        <pc:grpChg chg="add">
          <ac:chgData name="markus mühleder" userId="39445a36ef491e4a" providerId="LiveId" clId="{A57516AE-C58A-4A94-B309-C7D9CB47C378}" dt="2020-02-04T15:26:48.260" v="570" actId="26606"/>
          <ac:grpSpMkLst>
            <pc:docMk/>
            <pc:sldMk cId="1307299578" sldId="267"/>
            <ac:grpSpMk id="12" creationId="{F3842748-48B5-4DD0-A06A-A31C74024A99}"/>
          </ac:grpSpMkLst>
        </pc:grpChg>
      </pc:sldChg>
      <pc:sldChg chg="addSp modSp add mod setBg modNotesTx">
        <pc:chgData name="markus mühleder" userId="39445a36ef491e4a" providerId="LiveId" clId="{A57516AE-C58A-4A94-B309-C7D9CB47C378}" dt="2020-02-04T17:25:21.316" v="825" actId="20577"/>
        <pc:sldMkLst>
          <pc:docMk/>
          <pc:sldMk cId="3621022618" sldId="268"/>
        </pc:sldMkLst>
        <pc:spChg chg="mod">
          <ac:chgData name="markus mühleder" userId="39445a36ef491e4a" providerId="LiveId" clId="{A57516AE-C58A-4A94-B309-C7D9CB47C378}" dt="2020-02-04T15:28:11.394" v="615" actId="26606"/>
          <ac:spMkLst>
            <pc:docMk/>
            <pc:sldMk cId="3621022618" sldId="268"/>
            <ac:spMk id="2" creationId="{A186999A-7F1A-4835-9C04-23BBD746F8F2}"/>
          </ac:spMkLst>
        </pc:spChg>
        <pc:spChg chg="mod">
          <ac:chgData name="markus mühleder" userId="39445a36ef491e4a" providerId="LiveId" clId="{A57516AE-C58A-4A94-B309-C7D9CB47C378}" dt="2020-02-04T16:50:19.580" v="743" actId="20577"/>
          <ac:spMkLst>
            <pc:docMk/>
            <pc:sldMk cId="3621022618" sldId="268"/>
            <ac:spMk id="3" creationId="{A8325301-E3F9-49A2-9344-D7BF74EC94E0}"/>
          </ac:spMkLst>
        </pc:spChg>
        <pc:spChg chg="add">
          <ac:chgData name="markus mühleder" userId="39445a36ef491e4a" providerId="LiveId" clId="{A57516AE-C58A-4A94-B309-C7D9CB47C378}" dt="2020-02-04T15:28:11.394" v="615" actId="26606"/>
          <ac:spMkLst>
            <pc:docMk/>
            <pc:sldMk cId="3621022618" sldId="268"/>
            <ac:spMk id="8" creationId="{C8643778-7F6C-4E8D-84D1-D5CDB9928191}"/>
          </ac:spMkLst>
        </pc:spChg>
        <pc:spChg chg="add">
          <ac:chgData name="markus mühleder" userId="39445a36ef491e4a" providerId="LiveId" clId="{A57516AE-C58A-4A94-B309-C7D9CB47C378}" dt="2020-02-04T15:28:11.394" v="615" actId="26606"/>
          <ac:spMkLst>
            <pc:docMk/>
            <pc:sldMk cId="3621022618" sldId="268"/>
            <ac:spMk id="10" creationId="{1D22F88D-6907-48AF-B024-346E855E0D96}"/>
          </ac:spMkLst>
        </pc:spChg>
        <pc:grpChg chg="add">
          <ac:chgData name="markus mühleder" userId="39445a36ef491e4a" providerId="LiveId" clId="{A57516AE-C58A-4A94-B309-C7D9CB47C378}" dt="2020-02-04T15:28:11.394" v="615" actId="26606"/>
          <ac:grpSpMkLst>
            <pc:docMk/>
            <pc:sldMk cId="3621022618" sldId="268"/>
            <ac:grpSpMk id="12" creationId="{F3842748-48B5-4DD0-A06A-A31C74024A99}"/>
          </ac:grpSpMkLst>
        </pc:grpChg>
      </pc:sldChg>
      <pc:sldChg chg="modSp add">
        <pc:chgData name="markus mühleder" userId="39445a36ef491e4a" providerId="LiveId" clId="{A57516AE-C58A-4A94-B309-C7D9CB47C378}" dt="2020-02-04T15:31:45.597" v="695" actId="120"/>
        <pc:sldMkLst>
          <pc:docMk/>
          <pc:sldMk cId="3400844379" sldId="269"/>
        </pc:sldMkLst>
        <pc:spChg chg="mod">
          <ac:chgData name="markus mühleder" userId="39445a36ef491e4a" providerId="LiveId" clId="{A57516AE-C58A-4A94-B309-C7D9CB47C378}" dt="2020-02-04T15:31:45.597" v="695" actId="120"/>
          <ac:spMkLst>
            <pc:docMk/>
            <pc:sldMk cId="3400844379" sldId="269"/>
            <ac:spMk id="2" creationId="{2CFE6EF0-84E3-4ED7-BE48-4786EE4B6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0A713-C832-4603-A6B0-9AEAC89A7198}" type="datetimeFigureOut">
              <a:rPr lang="de-AT" smtClean="0"/>
              <a:t>04.02.2020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30DD4-C3B8-4940-9895-4BBAD1A19AD4}" type="slidenum">
              <a:rPr lang="de-AT" smtClean="0"/>
              <a:t>‹Nr.›</a:t>
            </a:fld>
            <a:endParaRPr lang="de-AT"/>
          </a:p>
        </p:txBody>
      </p:sp>
    </p:spTree>
    <p:extLst>
      <p:ext uri="{BB962C8B-B14F-4D97-AF65-F5344CB8AC3E}">
        <p14:creationId xmlns:p14="http://schemas.microsoft.com/office/powerpoint/2010/main" val="2438405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Typsysteme folgen</a:t>
            </a:r>
          </a:p>
        </p:txBody>
      </p:sp>
      <p:sp>
        <p:nvSpPr>
          <p:cNvPr id="4" name="Foliennummernplatzhalter 3"/>
          <p:cNvSpPr>
            <a:spLocks noGrp="1"/>
          </p:cNvSpPr>
          <p:nvPr>
            <p:ph type="sldNum" sz="quarter" idx="5"/>
          </p:nvPr>
        </p:nvSpPr>
        <p:spPr/>
        <p:txBody>
          <a:bodyPr/>
          <a:lstStyle/>
          <a:p>
            <a:fld id="{FE730DD4-C3B8-4940-9895-4BBAD1A19AD4}" type="slidenum">
              <a:rPr lang="de-AT" smtClean="0"/>
              <a:t>2</a:t>
            </a:fld>
            <a:endParaRPr lang="de-AT"/>
          </a:p>
        </p:txBody>
      </p:sp>
    </p:spTree>
    <p:extLst>
      <p:ext uri="{BB962C8B-B14F-4D97-AF65-F5344CB8AC3E}">
        <p14:creationId xmlns:p14="http://schemas.microsoft.com/office/powerpoint/2010/main" val="148785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Bild folgt von </a:t>
            </a:r>
            <a:r>
              <a:rPr lang="de-AT" dirty="0" err="1"/>
              <a:t>c#</a:t>
            </a:r>
            <a:r>
              <a:rPr lang="de-AT" dirty="0"/>
              <a:t> typen</a:t>
            </a:r>
          </a:p>
        </p:txBody>
      </p:sp>
      <p:sp>
        <p:nvSpPr>
          <p:cNvPr id="4" name="Foliennummernplatzhalter 3"/>
          <p:cNvSpPr>
            <a:spLocks noGrp="1"/>
          </p:cNvSpPr>
          <p:nvPr>
            <p:ph type="sldNum" sz="quarter" idx="5"/>
          </p:nvPr>
        </p:nvSpPr>
        <p:spPr/>
        <p:txBody>
          <a:bodyPr/>
          <a:lstStyle/>
          <a:p>
            <a:fld id="{FE730DD4-C3B8-4940-9895-4BBAD1A19AD4}" type="slidenum">
              <a:rPr lang="de-AT" smtClean="0"/>
              <a:t>3</a:t>
            </a:fld>
            <a:endParaRPr lang="de-AT"/>
          </a:p>
        </p:txBody>
      </p:sp>
    </p:spTree>
    <p:extLst>
      <p:ext uri="{BB962C8B-B14F-4D97-AF65-F5344CB8AC3E}">
        <p14:creationId xmlns:p14="http://schemas.microsoft.com/office/powerpoint/2010/main" val="345682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Frage: </a:t>
            </a:r>
            <a:r>
              <a:rPr lang="de-DE" dirty="0"/>
              <a:t>- Erklären Sie die Bedeutung und den Vorteil eines  'Einheitliches Typsystems'</a:t>
            </a:r>
          </a:p>
          <a:p>
            <a:endParaRPr lang="de-AT" dirty="0"/>
          </a:p>
        </p:txBody>
      </p:sp>
      <p:sp>
        <p:nvSpPr>
          <p:cNvPr id="4" name="Foliennummernplatzhalter 3"/>
          <p:cNvSpPr>
            <a:spLocks noGrp="1"/>
          </p:cNvSpPr>
          <p:nvPr>
            <p:ph type="sldNum" sz="quarter" idx="5"/>
          </p:nvPr>
        </p:nvSpPr>
        <p:spPr/>
        <p:txBody>
          <a:bodyPr/>
          <a:lstStyle/>
          <a:p>
            <a:fld id="{FE730DD4-C3B8-4940-9895-4BBAD1A19AD4}" type="slidenum">
              <a:rPr lang="de-AT" smtClean="0"/>
              <a:t>5</a:t>
            </a:fld>
            <a:endParaRPr lang="de-AT"/>
          </a:p>
        </p:txBody>
      </p:sp>
    </p:spTree>
    <p:extLst>
      <p:ext uri="{BB962C8B-B14F-4D97-AF65-F5344CB8AC3E}">
        <p14:creationId xmlns:p14="http://schemas.microsoft.com/office/powerpoint/2010/main" val="282946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Frage: </a:t>
            </a:r>
            <a:r>
              <a:rPr lang="de-DE" dirty="0"/>
              <a:t>- Erklären Sie die Gleichheit von Objekten (erklären Sie wann 2 Objekte gleich sind und erläutern Sie den Equals/</a:t>
            </a:r>
            <a:r>
              <a:rPr lang="de-DE" dirty="0" err="1"/>
              <a:t>HashCode</a:t>
            </a:r>
            <a:r>
              <a:rPr lang="de-DE" dirty="0"/>
              <a:t> Vertrag)</a:t>
            </a:r>
          </a:p>
          <a:p>
            <a:endParaRPr lang="de-AT" dirty="0"/>
          </a:p>
        </p:txBody>
      </p:sp>
      <p:sp>
        <p:nvSpPr>
          <p:cNvPr id="4" name="Foliennummernplatzhalter 3"/>
          <p:cNvSpPr>
            <a:spLocks noGrp="1"/>
          </p:cNvSpPr>
          <p:nvPr>
            <p:ph type="sldNum" sz="quarter" idx="5"/>
          </p:nvPr>
        </p:nvSpPr>
        <p:spPr/>
        <p:txBody>
          <a:bodyPr/>
          <a:lstStyle/>
          <a:p>
            <a:fld id="{FE730DD4-C3B8-4940-9895-4BBAD1A19AD4}" type="slidenum">
              <a:rPr lang="de-AT" smtClean="0"/>
              <a:t>8</a:t>
            </a:fld>
            <a:endParaRPr lang="de-AT"/>
          </a:p>
        </p:txBody>
      </p:sp>
    </p:spTree>
    <p:extLst>
      <p:ext uri="{BB962C8B-B14F-4D97-AF65-F5344CB8AC3E}">
        <p14:creationId xmlns:p14="http://schemas.microsoft.com/office/powerpoint/2010/main" val="90775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Frage: - Erläutern Sie oberflächliches und tiefes Klonen von Objekten (auf welche Arten können Objekte geklont werden)</a:t>
            </a:r>
          </a:p>
          <a:p>
            <a:endParaRPr lang="de-AT" dirty="0"/>
          </a:p>
        </p:txBody>
      </p:sp>
      <p:sp>
        <p:nvSpPr>
          <p:cNvPr id="4" name="Foliennummernplatzhalter 3"/>
          <p:cNvSpPr>
            <a:spLocks noGrp="1"/>
          </p:cNvSpPr>
          <p:nvPr>
            <p:ph type="sldNum" sz="quarter" idx="5"/>
          </p:nvPr>
        </p:nvSpPr>
        <p:spPr/>
        <p:txBody>
          <a:bodyPr/>
          <a:lstStyle/>
          <a:p>
            <a:fld id="{FE730DD4-C3B8-4940-9895-4BBAD1A19AD4}" type="slidenum">
              <a:rPr lang="de-AT" smtClean="0"/>
              <a:t>12</a:t>
            </a:fld>
            <a:endParaRPr lang="de-AT"/>
          </a:p>
        </p:txBody>
      </p:sp>
    </p:spTree>
    <p:extLst>
      <p:ext uri="{BB962C8B-B14F-4D97-AF65-F5344CB8AC3E}">
        <p14:creationId xmlns:p14="http://schemas.microsoft.com/office/powerpoint/2010/main" val="3203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de-DE"/>
              <a:t>Mastertitelformat bearbeiten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de-DE"/>
              <a:t>Mastertitelformat bearbeiten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38D0FB-42D2-4A1A-B42D-D0523F7DDBDE}"/>
              </a:ext>
            </a:extLst>
          </p:cNvPr>
          <p:cNvSpPr>
            <a:spLocks noGrp="1"/>
          </p:cNvSpPr>
          <p:nvPr>
            <p:ph type="ctrTitle"/>
          </p:nvPr>
        </p:nvSpPr>
        <p:spPr/>
        <p:txBody>
          <a:bodyPr/>
          <a:lstStyle/>
          <a:p>
            <a:r>
              <a:rPr lang="de-AT" dirty="0"/>
              <a:t>OOP - Generally</a:t>
            </a:r>
          </a:p>
        </p:txBody>
      </p:sp>
      <p:sp>
        <p:nvSpPr>
          <p:cNvPr id="3" name="Untertitel 2">
            <a:extLst>
              <a:ext uri="{FF2B5EF4-FFF2-40B4-BE49-F238E27FC236}">
                <a16:creationId xmlns:a16="http://schemas.microsoft.com/office/drawing/2014/main" id="{60302A2A-6B88-46AC-B6E7-BAA5B7CCADE6}"/>
              </a:ext>
            </a:extLst>
          </p:cNvPr>
          <p:cNvSpPr>
            <a:spLocks noGrp="1"/>
          </p:cNvSpPr>
          <p:nvPr>
            <p:ph type="subTitle" idx="1"/>
          </p:nvPr>
        </p:nvSpPr>
        <p:spPr/>
        <p:txBody>
          <a:bodyPr/>
          <a:lstStyle/>
          <a:p>
            <a:r>
              <a:rPr lang="de-AT" dirty="0"/>
              <a:t>Klonen von Objekten – </a:t>
            </a:r>
            <a:r>
              <a:rPr lang="de-AT" dirty="0" err="1"/>
              <a:t>Equal</a:t>
            </a:r>
            <a:r>
              <a:rPr lang="de-AT" dirty="0"/>
              <a:t> und </a:t>
            </a:r>
            <a:r>
              <a:rPr lang="de-AT" dirty="0" err="1"/>
              <a:t>HashCode</a:t>
            </a:r>
            <a:r>
              <a:rPr lang="de-AT" dirty="0"/>
              <a:t> – Typsysteme</a:t>
            </a:r>
          </a:p>
          <a:p>
            <a:endParaRPr lang="de-AT" dirty="0"/>
          </a:p>
          <a:p>
            <a:r>
              <a:rPr lang="de-AT"/>
              <a:t>Markus Mühleder </a:t>
            </a:r>
            <a:endParaRPr lang="de-AT" dirty="0"/>
          </a:p>
        </p:txBody>
      </p:sp>
    </p:spTree>
    <p:extLst>
      <p:ext uri="{BB962C8B-B14F-4D97-AF65-F5344CB8AC3E}">
        <p14:creationId xmlns:p14="http://schemas.microsoft.com/office/powerpoint/2010/main" val="62629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CAA08-48CE-4F29-A72D-B92A73BA3BAD}"/>
              </a:ext>
            </a:extLst>
          </p:cNvPr>
          <p:cNvSpPr>
            <a:spLocks noGrp="1"/>
          </p:cNvSpPr>
          <p:nvPr>
            <p:ph type="title"/>
          </p:nvPr>
        </p:nvSpPr>
        <p:spPr>
          <a:xfrm>
            <a:off x="1484312" y="685800"/>
            <a:ext cx="2812386" cy="5181331"/>
          </a:xfrm>
        </p:spPr>
        <p:txBody>
          <a:bodyPr>
            <a:normAutofit/>
          </a:bodyPr>
          <a:lstStyle/>
          <a:p>
            <a:r>
              <a:rPr lang="de-AT" sz="3200" dirty="0"/>
              <a:t>.Equals() über-schreiben</a:t>
            </a:r>
          </a:p>
        </p:txBody>
      </p:sp>
      <p:sp>
        <p:nvSpPr>
          <p:cNvPr id="8" name="Content Placeholder 7">
            <a:extLst>
              <a:ext uri="{FF2B5EF4-FFF2-40B4-BE49-F238E27FC236}">
                <a16:creationId xmlns:a16="http://schemas.microsoft.com/office/drawing/2014/main" id="{1EFB68E8-AD66-4294-9F81-DE2D9F31D614}"/>
              </a:ext>
            </a:extLst>
          </p:cNvPr>
          <p:cNvSpPr>
            <a:spLocks noGrp="1"/>
          </p:cNvSpPr>
          <p:nvPr>
            <p:ph idx="1"/>
          </p:nvPr>
        </p:nvSpPr>
        <p:spPr>
          <a:xfrm>
            <a:off x="4617550" y="1053341"/>
            <a:ext cx="6885471" cy="3437972"/>
          </a:xfrm>
        </p:spPr>
        <p:txBody>
          <a:bodyPr>
            <a:normAutofit/>
          </a:bodyPr>
          <a:lstStyle/>
          <a:p>
            <a:pPr marL="0" indent="0">
              <a:buNone/>
            </a:pPr>
            <a:r>
              <a:rPr lang="en-US" sz="2000" dirty="0" err="1"/>
              <a:t>Wird</a:t>
            </a:r>
            <a:r>
              <a:rPr lang="en-US" sz="2000" dirty="0"/>
              <a:t> Equals() </a:t>
            </a:r>
            <a:r>
              <a:rPr lang="en-US" sz="2000" dirty="0" err="1"/>
              <a:t>überschrieben</a:t>
            </a:r>
            <a:r>
              <a:rPr lang="en-US" sz="2000" dirty="0"/>
              <a:t> muss </a:t>
            </a:r>
            <a:r>
              <a:rPr lang="en-US" sz="2000" dirty="0" err="1"/>
              <a:t>auch</a:t>
            </a:r>
            <a:r>
              <a:rPr lang="en-US" sz="2000" dirty="0"/>
              <a:t> </a:t>
            </a:r>
            <a:r>
              <a:rPr lang="en-US" sz="2000" dirty="0" err="1"/>
              <a:t>GetHashCode</a:t>
            </a:r>
            <a:r>
              <a:rPr lang="en-US" sz="2000" dirty="0"/>
              <a:t>() </a:t>
            </a:r>
            <a:r>
              <a:rPr lang="en-US" sz="2000" dirty="0" err="1"/>
              <a:t>überschieben</a:t>
            </a:r>
            <a:r>
              <a:rPr lang="en-US" sz="2000" dirty="0"/>
              <a:t> </a:t>
            </a:r>
            <a:r>
              <a:rPr lang="en-US" sz="2000" dirty="0" err="1"/>
              <a:t>werden</a:t>
            </a:r>
            <a:r>
              <a:rPr lang="en-US" sz="2000" dirty="0"/>
              <a:t>!</a:t>
            </a:r>
          </a:p>
          <a:p>
            <a:pPr marL="0" indent="0">
              <a:buNone/>
            </a:pPr>
            <a:endParaRPr lang="en-US" sz="2000" dirty="0"/>
          </a:p>
          <a:p>
            <a:endParaRPr lang="en-US" sz="1800" dirty="0"/>
          </a:p>
        </p:txBody>
      </p:sp>
      <p:pic>
        <p:nvPicPr>
          <p:cNvPr id="5" name="Grafik 4">
            <a:extLst>
              <a:ext uri="{FF2B5EF4-FFF2-40B4-BE49-F238E27FC236}">
                <a16:creationId xmlns:a16="http://schemas.microsoft.com/office/drawing/2014/main" id="{9C15E549-9589-49CB-8EE0-152E4642A905}"/>
              </a:ext>
            </a:extLst>
          </p:cNvPr>
          <p:cNvPicPr>
            <a:picLocks noChangeAspect="1"/>
          </p:cNvPicPr>
          <p:nvPr/>
        </p:nvPicPr>
        <p:blipFill>
          <a:blip r:embed="rId3"/>
          <a:stretch>
            <a:fillRect/>
          </a:stretch>
        </p:blipFill>
        <p:spPr>
          <a:xfrm>
            <a:off x="4617551" y="3429000"/>
            <a:ext cx="6885470" cy="22669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085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4C155EBE-67A7-4697-A4EE-A0D381282D98}"/>
              </a:ext>
            </a:extLst>
          </p:cNvPr>
          <p:cNvSpPr>
            <a:spLocks noGrp="1"/>
          </p:cNvSpPr>
          <p:nvPr>
            <p:ph type="title"/>
          </p:nvPr>
        </p:nvSpPr>
        <p:spPr>
          <a:xfrm>
            <a:off x="496112" y="685801"/>
            <a:ext cx="2743200" cy="5105400"/>
          </a:xfrm>
        </p:spPr>
        <p:txBody>
          <a:bodyPr>
            <a:normAutofit/>
          </a:bodyPr>
          <a:lstStyle/>
          <a:p>
            <a:pPr algn="l"/>
            <a:r>
              <a:rPr lang="de-AT" sz="3200" dirty="0">
                <a:solidFill>
                  <a:srgbClr val="FFFFFF"/>
                </a:solidFill>
              </a:rPr>
              <a:t>Equals() Bedingungen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Inhaltsplatzhalter 2">
            <a:extLst>
              <a:ext uri="{FF2B5EF4-FFF2-40B4-BE49-F238E27FC236}">
                <a16:creationId xmlns:a16="http://schemas.microsoft.com/office/drawing/2014/main" id="{5D1C6E1E-231C-4880-B606-D228315AA8F1}"/>
              </a:ext>
            </a:extLst>
          </p:cNvPr>
          <p:cNvSpPr>
            <a:spLocks noGrp="1"/>
          </p:cNvSpPr>
          <p:nvPr>
            <p:ph idx="1"/>
          </p:nvPr>
        </p:nvSpPr>
        <p:spPr>
          <a:xfrm>
            <a:off x="5117106" y="685801"/>
            <a:ext cx="6385918" cy="5105400"/>
          </a:xfrm>
        </p:spPr>
        <p:txBody>
          <a:bodyPr>
            <a:normAutofit/>
          </a:bodyPr>
          <a:lstStyle/>
          <a:p>
            <a:r>
              <a:rPr lang="en-US" sz="2000" dirty="0" err="1"/>
              <a:t>x.Equals</a:t>
            </a:r>
            <a:r>
              <a:rPr lang="en-US" sz="2000" dirty="0"/>
              <a:t>(x) returns true</a:t>
            </a:r>
          </a:p>
          <a:p>
            <a:r>
              <a:rPr lang="en-US" sz="2000" dirty="0" err="1"/>
              <a:t>x.Equals</a:t>
            </a:r>
            <a:r>
              <a:rPr lang="en-US" sz="2000" dirty="0"/>
              <a:t>(y) returns the same value as </a:t>
            </a:r>
            <a:r>
              <a:rPr lang="en-US" sz="2000" dirty="0" err="1"/>
              <a:t>y.Equals</a:t>
            </a:r>
            <a:r>
              <a:rPr lang="en-US" sz="2000" dirty="0"/>
              <a:t>(x).</a:t>
            </a:r>
          </a:p>
          <a:p>
            <a:r>
              <a:rPr lang="en-US" sz="2000" dirty="0" err="1"/>
              <a:t>x.Equals</a:t>
            </a:r>
            <a:r>
              <a:rPr lang="en-US" sz="2000" dirty="0"/>
              <a:t>(y) returns true if both x and y are </a:t>
            </a:r>
            <a:r>
              <a:rPr lang="en-US" sz="2000" dirty="0" err="1"/>
              <a:t>NaN</a:t>
            </a:r>
            <a:r>
              <a:rPr lang="en-US" sz="2000" dirty="0"/>
              <a:t>.</a:t>
            </a:r>
          </a:p>
          <a:p>
            <a:r>
              <a:rPr lang="en-US" sz="2000" dirty="0"/>
              <a:t>If (</a:t>
            </a:r>
            <a:r>
              <a:rPr lang="en-US" sz="2000" dirty="0" err="1"/>
              <a:t>x.Equals</a:t>
            </a:r>
            <a:r>
              <a:rPr lang="en-US" sz="2000" dirty="0"/>
              <a:t>(y) &amp;&amp; </a:t>
            </a:r>
            <a:r>
              <a:rPr lang="en-US" sz="2000" dirty="0" err="1"/>
              <a:t>y.Equals</a:t>
            </a:r>
            <a:r>
              <a:rPr lang="en-US" sz="2000" dirty="0"/>
              <a:t>(z)) returns true, then </a:t>
            </a:r>
            <a:r>
              <a:rPr lang="en-US" sz="2000" dirty="0" err="1"/>
              <a:t>x.Equals</a:t>
            </a:r>
            <a:r>
              <a:rPr lang="en-US" sz="2000" dirty="0"/>
              <a:t>(z) returns true.</a:t>
            </a:r>
          </a:p>
          <a:p>
            <a:r>
              <a:rPr lang="en-US" sz="2000" dirty="0"/>
              <a:t>Successive calls to </a:t>
            </a:r>
            <a:r>
              <a:rPr lang="en-US" sz="2000" dirty="0" err="1"/>
              <a:t>x.Equals</a:t>
            </a:r>
            <a:r>
              <a:rPr lang="en-US" sz="2000" dirty="0"/>
              <a:t>(y) return the same value as long as the objects referenced by x and y are not modified.</a:t>
            </a:r>
          </a:p>
          <a:p>
            <a:r>
              <a:rPr lang="en-US" sz="2000" dirty="0" err="1"/>
              <a:t>x.Equals</a:t>
            </a:r>
            <a:r>
              <a:rPr lang="en-US" sz="2000" dirty="0"/>
              <a:t>(null) returns false.</a:t>
            </a:r>
            <a:endParaRPr lang="de-DE" sz="2000" dirty="0"/>
          </a:p>
          <a:p>
            <a:r>
              <a:rPr lang="de-AT" sz="2000" dirty="0"/>
              <a:t>Nur Rückgabe von </a:t>
            </a:r>
            <a:r>
              <a:rPr lang="de-AT" sz="2000" dirty="0" err="1"/>
              <a:t>bool</a:t>
            </a:r>
            <a:r>
              <a:rPr lang="de-AT" sz="2000" dirty="0"/>
              <a:t> erlaubt, keine </a:t>
            </a:r>
            <a:r>
              <a:rPr lang="de-AT" sz="2000" dirty="0" err="1"/>
              <a:t>Exception</a:t>
            </a:r>
            <a:r>
              <a:rPr lang="de-AT" sz="2000" dirty="0"/>
              <a:t>!</a:t>
            </a:r>
          </a:p>
        </p:txBody>
      </p:sp>
    </p:spTree>
    <p:extLst>
      <p:ext uri="{BB962C8B-B14F-4D97-AF65-F5344CB8AC3E}">
        <p14:creationId xmlns:p14="http://schemas.microsoft.com/office/powerpoint/2010/main" val="130729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A186999A-7F1A-4835-9C04-23BBD746F8F2}"/>
              </a:ext>
            </a:extLst>
          </p:cNvPr>
          <p:cNvSpPr>
            <a:spLocks noGrp="1"/>
          </p:cNvSpPr>
          <p:nvPr>
            <p:ph type="title"/>
          </p:nvPr>
        </p:nvSpPr>
        <p:spPr>
          <a:xfrm>
            <a:off x="496112" y="685801"/>
            <a:ext cx="2743200" cy="5105400"/>
          </a:xfrm>
        </p:spPr>
        <p:txBody>
          <a:bodyPr>
            <a:normAutofit/>
          </a:bodyPr>
          <a:lstStyle/>
          <a:p>
            <a:pPr algn="l"/>
            <a:r>
              <a:rPr lang="de-AT" sz="3000" dirty="0">
                <a:solidFill>
                  <a:srgbClr val="FFFFFF"/>
                </a:solidFill>
              </a:rPr>
              <a:t>Bedingungen für </a:t>
            </a:r>
            <a:r>
              <a:rPr lang="de-AT" sz="3000" dirty="0" err="1">
                <a:solidFill>
                  <a:srgbClr val="FFFFFF"/>
                </a:solidFill>
              </a:rPr>
              <a:t>GetHashCode</a:t>
            </a:r>
            <a:r>
              <a:rPr lang="de-AT" sz="3000" dirty="0">
                <a:solidFill>
                  <a:srgbClr val="FFFFFF"/>
                </a:solidFill>
              </a:rPr>
              <a:t>()</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Inhaltsplatzhalter 2">
            <a:extLst>
              <a:ext uri="{FF2B5EF4-FFF2-40B4-BE49-F238E27FC236}">
                <a16:creationId xmlns:a16="http://schemas.microsoft.com/office/drawing/2014/main" id="{A8325301-E3F9-49A2-9344-D7BF74EC94E0}"/>
              </a:ext>
            </a:extLst>
          </p:cNvPr>
          <p:cNvSpPr>
            <a:spLocks noGrp="1"/>
          </p:cNvSpPr>
          <p:nvPr>
            <p:ph idx="1"/>
          </p:nvPr>
        </p:nvSpPr>
        <p:spPr>
          <a:xfrm>
            <a:off x="5117106" y="685800"/>
            <a:ext cx="6385918" cy="5943599"/>
          </a:xfrm>
        </p:spPr>
        <p:txBody>
          <a:bodyPr>
            <a:noAutofit/>
          </a:bodyPr>
          <a:lstStyle/>
          <a:p>
            <a:pPr>
              <a:lnSpc>
                <a:spcPct val="90000"/>
              </a:lnSpc>
            </a:pPr>
            <a:r>
              <a:rPr lang="de-DE" sz="2000" dirty="0"/>
              <a:t>- Immer, wenn </a:t>
            </a:r>
            <a:r>
              <a:rPr lang="de-DE" sz="2000" dirty="0" err="1"/>
              <a:t>GetHashCode</a:t>
            </a:r>
            <a:r>
              <a:rPr lang="de-DE" sz="2000" dirty="0"/>
              <a:t>() für dasselbe Objekt mehrmals aufgerufen wird, muss die Ausführung </a:t>
            </a:r>
            <a:r>
              <a:rPr lang="de-DE" sz="2000" dirty="0" err="1"/>
              <a:t>GetHashCode</a:t>
            </a:r>
            <a:r>
              <a:rPr lang="de-DE" sz="2000" dirty="0"/>
              <a:t>() den gleichen Wert konsistent zurückgeben, vorausgesetzt, es werden keine Informationen geändert, die für Vergleiche mit gleichen Objekten verwendet werden. Dieser Wert muss nicht konsistent von einer Ausführung einer Anwendung zu einer anderen Ausführung derselben Anwendung bleiben </a:t>
            </a:r>
          </a:p>
          <a:p>
            <a:pPr>
              <a:lnSpc>
                <a:spcPct val="90000"/>
              </a:lnSpc>
            </a:pPr>
            <a:r>
              <a:rPr lang="de-DE" sz="2000" dirty="0"/>
              <a:t>- Wenn zwei Objekte nach der Methode </a:t>
            </a:r>
            <a:r>
              <a:rPr lang="de-DE" sz="2000" dirty="0" err="1"/>
              <a:t>equals</a:t>
            </a:r>
            <a:r>
              <a:rPr lang="de-DE" sz="2000" dirty="0"/>
              <a:t> (</a:t>
            </a:r>
            <a:r>
              <a:rPr lang="de-DE" sz="2000" dirty="0" err="1"/>
              <a:t>Object</a:t>
            </a:r>
            <a:r>
              <a:rPr lang="de-DE" sz="2000" dirty="0"/>
              <a:t>) gleich sind, und Sie dann die Methode </a:t>
            </a:r>
            <a:r>
              <a:rPr lang="de-DE" sz="2000" dirty="0" err="1"/>
              <a:t>hashCode</a:t>
            </a:r>
            <a:r>
              <a:rPr lang="de-DE" sz="2000" dirty="0"/>
              <a:t> () für jedes der beiden Objekte aufrufen, muss derselbe Wert erzeugt werden </a:t>
            </a:r>
          </a:p>
          <a:p>
            <a:pPr>
              <a:lnSpc>
                <a:spcPct val="90000"/>
              </a:lnSpc>
            </a:pPr>
            <a:r>
              <a:rPr lang="de-DE" sz="2000" dirty="0"/>
              <a:t>- Es ist nicht erforderlich, dass wenn zwei Objekte ungleich sind der Hashwert ungleich ist jedoch ist ein eindeutiges ganzzahliges Ergebnis für ungleiche Objekte Leistungssteigernd für </a:t>
            </a:r>
            <a:r>
              <a:rPr lang="de-DE" sz="2000" dirty="0" err="1"/>
              <a:t>Hashtables</a:t>
            </a:r>
            <a:endParaRPr lang="de-DE" sz="2000" dirty="0"/>
          </a:p>
          <a:p>
            <a:pPr>
              <a:lnSpc>
                <a:spcPct val="90000"/>
              </a:lnSpc>
            </a:pPr>
            <a:endParaRPr lang="de-AT" sz="2000" dirty="0"/>
          </a:p>
        </p:txBody>
      </p:sp>
    </p:spTree>
    <p:extLst>
      <p:ext uri="{BB962C8B-B14F-4D97-AF65-F5344CB8AC3E}">
        <p14:creationId xmlns:p14="http://schemas.microsoft.com/office/powerpoint/2010/main" val="36210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E6EF0-84E3-4ED7-BE48-4786EE4B68B1}"/>
              </a:ext>
            </a:extLst>
          </p:cNvPr>
          <p:cNvSpPr>
            <a:spLocks noGrp="1"/>
          </p:cNvSpPr>
          <p:nvPr>
            <p:ph type="ctrTitle"/>
          </p:nvPr>
        </p:nvSpPr>
        <p:spPr/>
        <p:txBody>
          <a:bodyPr>
            <a:normAutofit fontScale="90000"/>
          </a:bodyPr>
          <a:lstStyle/>
          <a:p>
            <a:pPr algn="l"/>
            <a:r>
              <a:rPr lang="de-AT" dirty="0"/>
              <a:t>Vielen Dank für </a:t>
            </a:r>
            <a:br>
              <a:rPr lang="de-AT" dirty="0"/>
            </a:br>
            <a:r>
              <a:rPr lang="de-AT" dirty="0"/>
              <a:t>Eure </a:t>
            </a:r>
            <a:br>
              <a:rPr lang="de-AT" dirty="0"/>
            </a:br>
            <a:r>
              <a:rPr lang="de-AT" dirty="0"/>
              <a:t>Aufmerksamkeit</a:t>
            </a:r>
          </a:p>
        </p:txBody>
      </p:sp>
      <p:sp>
        <p:nvSpPr>
          <p:cNvPr id="3" name="Untertitel 2">
            <a:extLst>
              <a:ext uri="{FF2B5EF4-FFF2-40B4-BE49-F238E27FC236}">
                <a16:creationId xmlns:a16="http://schemas.microsoft.com/office/drawing/2014/main" id="{9D8CE629-97B6-4A46-86BD-6C11124CC4EA}"/>
              </a:ext>
            </a:extLst>
          </p:cNvPr>
          <p:cNvSpPr>
            <a:spLocks noGrp="1"/>
          </p:cNvSpPr>
          <p:nvPr>
            <p:ph type="subTitle" idx="1"/>
          </p:nvPr>
        </p:nvSpPr>
        <p:spPr/>
        <p:txBody>
          <a:bodyPr/>
          <a:lstStyle/>
          <a:p>
            <a:endParaRPr lang="de-AT" dirty="0"/>
          </a:p>
        </p:txBody>
      </p:sp>
    </p:spTree>
    <p:extLst>
      <p:ext uri="{BB962C8B-B14F-4D97-AF65-F5344CB8AC3E}">
        <p14:creationId xmlns:p14="http://schemas.microsoft.com/office/powerpoint/2010/main" val="340084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138BFD-A625-4921-893A-B6CF3507F901}"/>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4C64BA74-9700-4AFE-BFA5-BC484DD57948}"/>
              </a:ext>
            </a:extLst>
          </p:cNvPr>
          <p:cNvSpPr>
            <a:spLocks noGrp="1"/>
          </p:cNvSpPr>
          <p:nvPr>
            <p:ph idx="1"/>
          </p:nvPr>
        </p:nvSpPr>
        <p:spPr/>
        <p:txBody>
          <a:bodyPr/>
          <a:lstStyle/>
          <a:p>
            <a:r>
              <a:rPr lang="de-DE" dirty="0"/>
              <a:t>- Erklären Sie die Bedeutung und den Vorteil eines  'Einheitliches Typsystems'</a:t>
            </a:r>
          </a:p>
          <a:p>
            <a:r>
              <a:rPr lang="de-DE" dirty="0"/>
              <a:t>- Erklären Sie die Gleichheit von Objekten (erklären Sie wann 2 Objekte gleich sind und erläutern Sie den Equals/</a:t>
            </a:r>
            <a:r>
              <a:rPr lang="de-DE" dirty="0" err="1"/>
              <a:t>HashCode</a:t>
            </a:r>
            <a:r>
              <a:rPr lang="de-DE" dirty="0"/>
              <a:t> Vertrag)</a:t>
            </a:r>
          </a:p>
          <a:p>
            <a:r>
              <a:rPr lang="de-DE" dirty="0"/>
              <a:t>- Erläutern Sie oberflächliches und tiefes Klonen von Objekten (auf welche Arten können Objekte geklont werden)</a:t>
            </a:r>
          </a:p>
          <a:p>
            <a:endParaRPr lang="de-AT" dirty="0"/>
          </a:p>
        </p:txBody>
      </p:sp>
    </p:spTree>
    <p:extLst>
      <p:ext uri="{BB962C8B-B14F-4D97-AF65-F5344CB8AC3E}">
        <p14:creationId xmlns:p14="http://schemas.microsoft.com/office/powerpoint/2010/main" val="352566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23BC0E-8981-4357-A7BD-71EA98E2065B}"/>
              </a:ext>
            </a:extLst>
          </p:cNvPr>
          <p:cNvSpPr>
            <a:spLocks noGrp="1"/>
          </p:cNvSpPr>
          <p:nvPr>
            <p:ph type="title"/>
          </p:nvPr>
        </p:nvSpPr>
        <p:spPr/>
        <p:txBody>
          <a:bodyPr/>
          <a:lstStyle/>
          <a:p>
            <a:r>
              <a:rPr lang="de-AT" dirty="0"/>
              <a:t>Einheitliches Typsystem</a:t>
            </a:r>
          </a:p>
        </p:txBody>
      </p:sp>
      <p:sp>
        <p:nvSpPr>
          <p:cNvPr id="3" name="Inhaltsplatzhalter 2">
            <a:extLst>
              <a:ext uri="{FF2B5EF4-FFF2-40B4-BE49-F238E27FC236}">
                <a16:creationId xmlns:a16="http://schemas.microsoft.com/office/drawing/2014/main" id="{8E7EA3A5-DB2D-4CD3-BB08-D87F1C9005EA}"/>
              </a:ext>
            </a:extLst>
          </p:cNvPr>
          <p:cNvSpPr>
            <a:spLocks noGrp="1"/>
          </p:cNvSpPr>
          <p:nvPr>
            <p:ph idx="1"/>
          </p:nvPr>
        </p:nvSpPr>
        <p:spPr/>
        <p:txBody>
          <a:bodyPr/>
          <a:lstStyle/>
          <a:p>
            <a:r>
              <a:rPr lang="de-AT" dirty="0"/>
              <a:t>Gemeinsamer </a:t>
            </a:r>
            <a:r>
              <a:rPr lang="de-AT" dirty="0" err="1"/>
              <a:t>Basistyp</a:t>
            </a:r>
            <a:endParaRPr lang="de-AT" dirty="0"/>
          </a:p>
          <a:p>
            <a:r>
              <a:rPr lang="de-AT" dirty="0"/>
              <a:t>In C# </a:t>
            </a:r>
            <a:r>
              <a:rPr lang="de-AT" dirty="0" err="1"/>
              <a:t>System.Object</a:t>
            </a:r>
            <a:endParaRPr lang="de-AT" dirty="0"/>
          </a:p>
          <a:p>
            <a:r>
              <a:rPr lang="de-AT" dirty="0"/>
              <a:t>Referenztypen sind direkt zu </a:t>
            </a:r>
            <a:r>
              <a:rPr lang="de-AT" dirty="0" err="1"/>
              <a:t>Object</a:t>
            </a:r>
            <a:r>
              <a:rPr lang="de-AT" dirty="0"/>
              <a:t> kompatibel</a:t>
            </a:r>
          </a:p>
          <a:p>
            <a:r>
              <a:rPr lang="de-AT" dirty="0"/>
              <a:t>Werttypen können durch </a:t>
            </a:r>
            <a:r>
              <a:rPr lang="de-AT" dirty="0" err="1"/>
              <a:t>boxing</a:t>
            </a:r>
            <a:r>
              <a:rPr lang="de-AT" dirty="0"/>
              <a:t> kompatibel gemacht werden</a:t>
            </a:r>
          </a:p>
        </p:txBody>
      </p:sp>
    </p:spTree>
    <p:extLst>
      <p:ext uri="{BB962C8B-B14F-4D97-AF65-F5344CB8AC3E}">
        <p14:creationId xmlns:p14="http://schemas.microsoft.com/office/powerpoint/2010/main" val="185237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C64CB50-A743-4D3F-BBD7-FE76F06ECA75}"/>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Typsystem C#</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322AA8FE-B568-4170-BE14-431CE03EA6AB}"/>
              </a:ext>
            </a:extLst>
          </p:cNvPr>
          <p:cNvPicPr>
            <a:picLocks noGrp="1" noChangeAspect="1"/>
          </p:cNvPicPr>
          <p:nvPr>
            <p:ph idx="1"/>
          </p:nvPr>
        </p:nvPicPr>
        <p:blipFill>
          <a:blip r:embed="rId3"/>
          <a:stretch>
            <a:fillRect/>
          </a:stretch>
        </p:blipFill>
        <p:spPr>
          <a:xfrm>
            <a:off x="1113538" y="879648"/>
            <a:ext cx="6024050" cy="4774059"/>
          </a:xfrm>
          <a:prstGeom prst="rect">
            <a:avLst/>
          </a:prstGeom>
        </p:spPr>
      </p:pic>
    </p:spTree>
    <p:extLst>
      <p:ext uri="{BB962C8B-B14F-4D97-AF65-F5344CB8AC3E}">
        <p14:creationId xmlns:p14="http://schemas.microsoft.com/office/powerpoint/2010/main" val="164442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2EF35A4F-6BCC-40FF-83AF-21C835F2AE47}"/>
              </a:ext>
            </a:extLst>
          </p:cNvPr>
          <p:cNvSpPr>
            <a:spLocks noGrp="1"/>
          </p:cNvSpPr>
          <p:nvPr>
            <p:ph type="title"/>
          </p:nvPr>
        </p:nvSpPr>
        <p:spPr>
          <a:xfrm>
            <a:off x="496112" y="685801"/>
            <a:ext cx="2743200" cy="5105400"/>
          </a:xfrm>
        </p:spPr>
        <p:txBody>
          <a:bodyPr>
            <a:normAutofit/>
          </a:bodyPr>
          <a:lstStyle/>
          <a:p>
            <a:pPr algn="l"/>
            <a:r>
              <a:rPr lang="de-AT" sz="3200">
                <a:solidFill>
                  <a:srgbClr val="FFFFFF"/>
                </a:solidFill>
              </a:rPr>
              <a:t>Vorteile eines einheitlichen Typsystems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Inhaltsplatzhalter 2">
            <a:extLst>
              <a:ext uri="{FF2B5EF4-FFF2-40B4-BE49-F238E27FC236}">
                <a16:creationId xmlns:a16="http://schemas.microsoft.com/office/drawing/2014/main" id="{2E10BF32-8F1C-4D95-B511-D1B48F38C70E}"/>
              </a:ext>
            </a:extLst>
          </p:cNvPr>
          <p:cNvSpPr>
            <a:spLocks noGrp="1"/>
          </p:cNvSpPr>
          <p:nvPr>
            <p:ph idx="1"/>
          </p:nvPr>
        </p:nvSpPr>
        <p:spPr>
          <a:xfrm>
            <a:off x="5117106" y="685801"/>
            <a:ext cx="6385918" cy="5105400"/>
          </a:xfrm>
        </p:spPr>
        <p:txBody>
          <a:bodyPr>
            <a:normAutofit/>
          </a:bodyPr>
          <a:lstStyle/>
          <a:p>
            <a:r>
              <a:rPr lang="de-AT" dirty="0"/>
              <a:t>Werte beliebiger Typen können in Objektvariablen referenziert werden</a:t>
            </a:r>
          </a:p>
          <a:p>
            <a:r>
              <a:rPr lang="de-AT" dirty="0"/>
              <a:t>Durch Boxing können auch z.B. </a:t>
            </a:r>
            <a:r>
              <a:rPr lang="de-AT" dirty="0" err="1"/>
              <a:t>int</a:t>
            </a:r>
            <a:r>
              <a:rPr lang="de-AT" dirty="0"/>
              <a:t>-Werte referenziert werden</a:t>
            </a:r>
          </a:p>
          <a:p>
            <a:r>
              <a:rPr lang="de-AT" dirty="0"/>
              <a:t>Implementierung generischer Datenstrukturen für beliebige Elementtypen</a:t>
            </a:r>
          </a:p>
          <a:p>
            <a:endParaRPr lang="de-AT" sz="2000" dirty="0"/>
          </a:p>
        </p:txBody>
      </p:sp>
    </p:spTree>
    <p:extLst>
      <p:ext uri="{BB962C8B-B14F-4D97-AF65-F5344CB8AC3E}">
        <p14:creationId xmlns:p14="http://schemas.microsoft.com/office/powerpoint/2010/main" val="424467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75FE7D-0DBF-4079-BC91-AF4B77C53694}"/>
              </a:ext>
            </a:extLst>
          </p:cNvPr>
          <p:cNvSpPr>
            <a:spLocks noGrp="1"/>
          </p:cNvSpPr>
          <p:nvPr>
            <p:ph type="title"/>
          </p:nvPr>
        </p:nvSpPr>
        <p:spPr/>
        <p:txBody>
          <a:bodyPr/>
          <a:lstStyle/>
          <a:p>
            <a:r>
              <a:rPr lang="de-AT" dirty="0"/>
              <a:t>oberflächliches Klonen &amp; tiefes Klonen</a:t>
            </a:r>
          </a:p>
        </p:txBody>
      </p:sp>
      <p:sp>
        <p:nvSpPr>
          <p:cNvPr id="3" name="Inhaltsplatzhalter 2">
            <a:extLst>
              <a:ext uri="{FF2B5EF4-FFF2-40B4-BE49-F238E27FC236}">
                <a16:creationId xmlns:a16="http://schemas.microsoft.com/office/drawing/2014/main" id="{0674D2AC-0A29-4CE9-BC3B-FFDB4C458214}"/>
              </a:ext>
            </a:extLst>
          </p:cNvPr>
          <p:cNvSpPr>
            <a:spLocks noGrp="1"/>
          </p:cNvSpPr>
          <p:nvPr>
            <p:ph sz="half" idx="1"/>
          </p:nvPr>
        </p:nvSpPr>
        <p:spPr/>
        <p:txBody>
          <a:bodyPr/>
          <a:lstStyle/>
          <a:p>
            <a:r>
              <a:rPr lang="de-AT" sz="2000" dirty="0"/>
              <a:t>Kopieren der Referenzen einer Instanz in eine andere</a:t>
            </a:r>
          </a:p>
          <a:p>
            <a:pPr marL="0" indent="0">
              <a:buNone/>
            </a:pPr>
            <a:endParaRPr lang="de-AT" sz="2000" dirty="0"/>
          </a:p>
          <a:p>
            <a:r>
              <a:rPr lang="de-AT" sz="2000" dirty="0"/>
              <a:t>Objekte teilen sich den selben externen Inhalt</a:t>
            </a:r>
          </a:p>
          <a:p>
            <a:endParaRPr lang="de-AT" dirty="0"/>
          </a:p>
        </p:txBody>
      </p:sp>
      <p:sp>
        <p:nvSpPr>
          <p:cNvPr id="4" name="Inhaltsplatzhalter 3">
            <a:extLst>
              <a:ext uri="{FF2B5EF4-FFF2-40B4-BE49-F238E27FC236}">
                <a16:creationId xmlns:a16="http://schemas.microsoft.com/office/drawing/2014/main" id="{134EEF48-67A1-4995-841F-488650AE6759}"/>
              </a:ext>
            </a:extLst>
          </p:cNvPr>
          <p:cNvSpPr>
            <a:spLocks noGrp="1"/>
          </p:cNvSpPr>
          <p:nvPr>
            <p:ph sz="half" idx="2"/>
          </p:nvPr>
        </p:nvSpPr>
        <p:spPr/>
        <p:txBody>
          <a:bodyPr/>
          <a:lstStyle/>
          <a:p>
            <a:r>
              <a:rPr lang="de-AT" sz="2000" dirty="0"/>
              <a:t>Inhalte eines Objektes wird kopiert</a:t>
            </a:r>
          </a:p>
          <a:p>
            <a:r>
              <a:rPr lang="de-AT" sz="2000" dirty="0"/>
              <a:t>Mit dem Inhalt wird eine neue Instanz erzeugt</a:t>
            </a:r>
          </a:p>
          <a:p>
            <a:r>
              <a:rPr lang="de-AT" sz="2000" dirty="0"/>
              <a:t>Keine Auswirkungen zwischen Kopie und Original</a:t>
            </a:r>
          </a:p>
          <a:p>
            <a:pPr marL="0" indent="0">
              <a:buNone/>
            </a:pPr>
            <a:endParaRPr lang="de-AT" dirty="0"/>
          </a:p>
        </p:txBody>
      </p:sp>
    </p:spTree>
    <p:extLst>
      <p:ext uri="{BB962C8B-B14F-4D97-AF65-F5344CB8AC3E}">
        <p14:creationId xmlns:p14="http://schemas.microsoft.com/office/powerpoint/2010/main" val="158950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3D0C3-D886-4514-BBF6-AA17FE6C55B3}"/>
              </a:ext>
            </a:extLst>
          </p:cNvPr>
          <p:cNvSpPr>
            <a:spLocks noGrp="1"/>
          </p:cNvSpPr>
          <p:nvPr>
            <p:ph type="title"/>
          </p:nvPr>
        </p:nvSpPr>
        <p:spPr/>
        <p:txBody>
          <a:bodyPr/>
          <a:lstStyle/>
          <a:p>
            <a:r>
              <a:rPr lang="de-AT" dirty="0"/>
              <a:t>Klonen mittels Konstruktor</a:t>
            </a:r>
          </a:p>
        </p:txBody>
      </p:sp>
      <p:pic>
        <p:nvPicPr>
          <p:cNvPr id="4" name="Inhaltsplatzhalter 3">
            <a:extLst>
              <a:ext uri="{FF2B5EF4-FFF2-40B4-BE49-F238E27FC236}">
                <a16:creationId xmlns:a16="http://schemas.microsoft.com/office/drawing/2014/main" id="{63A59CDC-5D7E-408D-8293-FB85E0CD349A}"/>
              </a:ext>
            </a:extLst>
          </p:cNvPr>
          <p:cNvPicPr>
            <a:picLocks noGrp="1" noChangeAspect="1"/>
          </p:cNvPicPr>
          <p:nvPr>
            <p:ph idx="1"/>
          </p:nvPr>
        </p:nvPicPr>
        <p:blipFill>
          <a:blip r:embed="rId2"/>
          <a:stretch>
            <a:fillRect/>
          </a:stretch>
        </p:blipFill>
        <p:spPr>
          <a:xfrm>
            <a:off x="580232" y="2183714"/>
            <a:ext cx="5636417" cy="3843123"/>
          </a:xfrm>
          <a:prstGeom prst="rect">
            <a:avLst/>
          </a:prstGeom>
        </p:spPr>
      </p:pic>
      <p:pic>
        <p:nvPicPr>
          <p:cNvPr id="5" name="Grafik 4">
            <a:extLst>
              <a:ext uri="{FF2B5EF4-FFF2-40B4-BE49-F238E27FC236}">
                <a16:creationId xmlns:a16="http://schemas.microsoft.com/office/drawing/2014/main" id="{A18B5D01-8E26-45A1-8B3A-C5041A1F4299}"/>
              </a:ext>
            </a:extLst>
          </p:cNvPr>
          <p:cNvPicPr>
            <a:picLocks noChangeAspect="1"/>
          </p:cNvPicPr>
          <p:nvPr/>
        </p:nvPicPr>
        <p:blipFill>
          <a:blip r:embed="rId3"/>
          <a:stretch>
            <a:fillRect/>
          </a:stretch>
        </p:blipFill>
        <p:spPr>
          <a:xfrm>
            <a:off x="6763549" y="2011637"/>
            <a:ext cx="4739475" cy="4321035"/>
          </a:xfrm>
          <a:prstGeom prst="rect">
            <a:avLst/>
          </a:prstGeom>
        </p:spPr>
      </p:pic>
    </p:spTree>
    <p:extLst>
      <p:ext uri="{BB962C8B-B14F-4D97-AF65-F5344CB8AC3E}">
        <p14:creationId xmlns:p14="http://schemas.microsoft.com/office/powerpoint/2010/main" val="30805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2C62AD-3142-4DDB-B719-6CF614B1EEA7}"/>
              </a:ext>
            </a:extLst>
          </p:cNvPr>
          <p:cNvSpPr>
            <a:spLocks noGrp="1"/>
          </p:cNvSpPr>
          <p:nvPr>
            <p:ph type="title"/>
          </p:nvPr>
        </p:nvSpPr>
        <p:spPr/>
        <p:txBody>
          <a:bodyPr/>
          <a:lstStyle/>
          <a:p>
            <a:r>
              <a:rPr lang="de-AT" dirty="0"/>
              <a:t>.Clone() durch </a:t>
            </a:r>
            <a:r>
              <a:rPr lang="de-AT" dirty="0" err="1"/>
              <a:t>ICloneable</a:t>
            </a:r>
            <a:endParaRPr lang="de-AT" dirty="0"/>
          </a:p>
        </p:txBody>
      </p:sp>
      <p:pic>
        <p:nvPicPr>
          <p:cNvPr id="4" name="Inhaltsplatzhalter 3">
            <a:extLst>
              <a:ext uri="{FF2B5EF4-FFF2-40B4-BE49-F238E27FC236}">
                <a16:creationId xmlns:a16="http://schemas.microsoft.com/office/drawing/2014/main" id="{6CD7F930-1DB3-4FFD-89ED-0B2F031332E2}"/>
              </a:ext>
            </a:extLst>
          </p:cNvPr>
          <p:cNvPicPr>
            <a:picLocks noGrp="1" noChangeAspect="1"/>
          </p:cNvPicPr>
          <p:nvPr>
            <p:ph idx="1"/>
          </p:nvPr>
        </p:nvPicPr>
        <p:blipFill>
          <a:blip r:embed="rId3"/>
          <a:stretch>
            <a:fillRect/>
          </a:stretch>
        </p:blipFill>
        <p:spPr>
          <a:xfrm>
            <a:off x="1409700" y="2282869"/>
            <a:ext cx="4686300" cy="3625764"/>
          </a:xfrm>
          <a:prstGeom prst="rect">
            <a:avLst/>
          </a:prstGeom>
        </p:spPr>
      </p:pic>
      <p:pic>
        <p:nvPicPr>
          <p:cNvPr id="5" name="Grafik 4">
            <a:extLst>
              <a:ext uri="{FF2B5EF4-FFF2-40B4-BE49-F238E27FC236}">
                <a16:creationId xmlns:a16="http://schemas.microsoft.com/office/drawing/2014/main" id="{4B35D7A7-050F-4167-B62A-DDF762193A8A}"/>
              </a:ext>
            </a:extLst>
          </p:cNvPr>
          <p:cNvPicPr>
            <a:picLocks noChangeAspect="1"/>
          </p:cNvPicPr>
          <p:nvPr/>
        </p:nvPicPr>
        <p:blipFill>
          <a:blip r:embed="rId4"/>
          <a:stretch>
            <a:fillRect/>
          </a:stretch>
        </p:blipFill>
        <p:spPr>
          <a:xfrm>
            <a:off x="6929434" y="2709852"/>
            <a:ext cx="4383883" cy="2419361"/>
          </a:xfrm>
          <a:prstGeom prst="rect">
            <a:avLst/>
          </a:prstGeom>
        </p:spPr>
      </p:pic>
    </p:spTree>
    <p:extLst>
      <p:ext uri="{BB962C8B-B14F-4D97-AF65-F5344CB8AC3E}">
        <p14:creationId xmlns:p14="http://schemas.microsoft.com/office/powerpoint/2010/main" val="301053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80B5-3912-48A1-97BF-A595B4F107E8}"/>
              </a:ext>
            </a:extLst>
          </p:cNvPr>
          <p:cNvSpPr>
            <a:spLocks noGrp="1"/>
          </p:cNvSpPr>
          <p:nvPr>
            <p:ph type="title"/>
          </p:nvPr>
        </p:nvSpPr>
        <p:spPr/>
        <p:txBody>
          <a:bodyPr/>
          <a:lstStyle/>
          <a:p>
            <a:r>
              <a:rPr lang="de-AT" dirty="0"/>
              <a:t>Gleichheit von Objekten</a:t>
            </a:r>
          </a:p>
        </p:txBody>
      </p:sp>
      <p:sp>
        <p:nvSpPr>
          <p:cNvPr id="3" name="Inhaltsplatzhalter 2">
            <a:extLst>
              <a:ext uri="{FF2B5EF4-FFF2-40B4-BE49-F238E27FC236}">
                <a16:creationId xmlns:a16="http://schemas.microsoft.com/office/drawing/2014/main" id="{8107252D-4E68-4F7F-89C9-C60EF6A33111}"/>
              </a:ext>
            </a:extLst>
          </p:cNvPr>
          <p:cNvSpPr>
            <a:spLocks noGrp="1"/>
          </p:cNvSpPr>
          <p:nvPr>
            <p:ph idx="1"/>
          </p:nvPr>
        </p:nvSpPr>
        <p:spPr/>
        <p:txBody>
          <a:bodyPr/>
          <a:lstStyle/>
          <a:p>
            <a:r>
              <a:rPr lang="de-AT" dirty="0"/>
              <a:t>Typengleichheit</a:t>
            </a:r>
          </a:p>
          <a:p>
            <a:pPr marL="0" indent="0">
              <a:buNone/>
            </a:pPr>
            <a:endParaRPr lang="de-AT" dirty="0"/>
          </a:p>
          <a:p>
            <a:r>
              <a:rPr lang="de-AT" dirty="0"/>
              <a:t>Wertegleichheit</a:t>
            </a:r>
          </a:p>
          <a:p>
            <a:pPr marL="0" indent="0">
              <a:buNone/>
            </a:pPr>
            <a:endParaRPr lang="de-AT" dirty="0"/>
          </a:p>
          <a:p>
            <a:r>
              <a:rPr lang="de-AT" dirty="0"/>
              <a:t>Referenzgleichheit</a:t>
            </a:r>
          </a:p>
        </p:txBody>
      </p:sp>
      <p:pic>
        <p:nvPicPr>
          <p:cNvPr id="4" name="Grafik 3">
            <a:extLst>
              <a:ext uri="{FF2B5EF4-FFF2-40B4-BE49-F238E27FC236}">
                <a16:creationId xmlns:a16="http://schemas.microsoft.com/office/drawing/2014/main" id="{53E04FAD-ECA0-42F8-A98B-A0FEC483AF52}"/>
              </a:ext>
            </a:extLst>
          </p:cNvPr>
          <p:cNvPicPr>
            <a:picLocks noChangeAspect="1"/>
          </p:cNvPicPr>
          <p:nvPr/>
        </p:nvPicPr>
        <p:blipFill>
          <a:blip r:embed="rId2"/>
          <a:stretch>
            <a:fillRect/>
          </a:stretch>
        </p:blipFill>
        <p:spPr>
          <a:xfrm>
            <a:off x="1484310" y="5558582"/>
            <a:ext cx="2849565" cy="232618"/>
          </a:xfrm>
          <a:prstGeom prst="rect">
            <a:avLst/>
          </a:prstGeom>
        </p:spPr>
      </p:pic>
      <p:pic>
        <p:nvPicPr>
          <p:cNvPr id="5" name="Grafik 4">
            <a:extLst>
              <a:ext uri="{FF2B5EF4-FFF2-40B4-BE49-F238E27FC236}">
                <a16:creationId xmlns:a16="http://schemas.microsoft.com/office/drawing/2014/main" id="{9EA35F2E-CC2F-40B3-B60D-1FA8A23535D0}"/>
              </a:ext>
            </a:extLst>
          </p:cNvPr>
          <p:cNvPicPr>
            <a:picLocks noChangeAspect="1"/>
          </p:cNvPicPr>
          <p:nvPr/>
        </p:nvPicPr>
        <p:blipFill>
          <a:blip r:embed="rId3"/>
          <a:stretch>
            <a:fillRect/>
          </a:stretch>
        </p:blipFill>
        <p:spPr>
          <a:xfrm>
            <a:off x="1484310" y="4610100"/>
            <a:ext cx="5899908" cy="338137"/>
          </a:xfrm>
          <a:prstGeom prst="rect">
            <a:avLst/>
          </a:prstGeom>
        </p:spPr>
      </p:pic>
      <p:pic>
        <p:nvPicPr>
          <p:cNvPr id="6" name="Grafik 5">
            <a:extLst>
              <a:ext uri="{FF2B5EF4-FFF2-40B4-BE49-F238E27FC236}">
                <a16:creationId xmlns:a16="http://schemas.microsoft.com/office/drawing/2014/main" id="{869875B2-550F-4200-8336-EF71D8220E4C}"/>
              </a:ext>
            </a:extLst>
          </p:cNvPr>
          <p:cNvPicPr>
            <a:picLocks noChangeAspect="1"/>
          </p:cNvPicPr>
          <p:nvPr/>
        </p:nvPicPr>
        <p:blipFill>
          <a:blip r:embed="rId4"/>
          <a:stretch>
            <a:fillRect/>
          </a:stretch>
        </p:blipFill>
        <p:spPr>
          <a:xfrm>
            <a:off x="1484310" y="3592353"/>
            <a:ext cx="3495675" cy="349568"/>
          </a:xfrm>
          <a:prstGeom prst="rect">
            <a:avLst/>
          </a:prstGeom>
        </p:spPr>
      </p:pic>
      <p:pic>
        <p:nvPicPr>
          <p:cNvPr id="7" name="Grafik 6">
            <a:extLst>
              <a:ext uri="{FF2B5EF4-FFF2-40B4-BE49-F238E27FC236}">
                <a16:creationId xmlns:a16="http://schemas.microsoft.com/office/drawing/2014/main" id="{891A2C97-2157-4FF2-B9F4-3317FEF071AF}"/>
              </a:ext>
            </a:extLst>
          </p:cNvPr>
          <p:cNvPicPr>
            <a:picLocks noChangeAspect="1"/>
          </p:cNvPicPr>
          <p:nvPr/>
        </p:nvPicPr>
        <p:blipFill>
          <a:blip r:embed="rId5"/>
          <a:stretch>
            <a:fillRect/>
          </a:stretch>
        </p:blipFill>
        <p:spPr>
          <a:xfrm>
            <a:off x="1484310" y="5816278"/>
            <a:ext cx="3214312" cy="239874"/>
          </a:xfrm>
          <a:prstGeom prst="rect">
            <a:avLst/>
          </a:prstGeom>
        </p:spPr>
      </p:pic>
    </p:spTree>
    <p:extLst>
      <p:ext uri="{BB962C8B-B14F-4D97-AF65-F5344CB8AC3E}">
        <p14:creationId xmlns:p14="http://schemas.microsoft.com/office/powerpoint/2010/main" val="2613439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Breitbild</PresentationFormat>
  <Paragraphs>58</Paragraphs>
  <Slides>13</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Corbel</vt:lpstr>
      <vt:lpstr>Parallax</vt:lpstr>
      <vt:lpstr>OOP - Generally</vt:lpstr>
      <vt:lpstr>Übersicht</vt:lpstr>
      <vt:lpstr>Einheitliches Typsystem</vt:lpstr>
      <vt:lpstr>Typsystem C#</vt:lpstr>
      <vt:lpstr>Vorteile eines einheitlichen Typsystems</vt:lpstr>
      <vt:lpstr>oberflächliches Klonen &amp; tiefes Klonen</vt:lpstr>
      <vt:lpstr>Klonen mittels Konstruktor</vt:lpstr>
      <vt:lpstr>.Clone() durch ICloneable</vt:lpstr>
      <vt:lpstr>Gleichheit von Objekten</vt:lpstr>
      <vt:lpstr>.Equals() über-schreiben</vt:lpstr>
      <vt:lpstr>Equals() Bedingungen</vt:lpstr>
      <vt:lpstr>Bedingungen für GetHashCode()</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Generally</dc:title>
  <dc:creator>markus mühleder</dc:creator>
  <cp:lastModifiedBy>markus mühleder</cp:lastModifiedBy>
  <cp:revision>1</cp:revision>
  <dcterms:created xsi:type="dcterms:W3CDTF">2020-02-04T15:28:11Z</dcterms:created>
  <dcterms:modified xsi:type="dcterms:W3CDTF">2020-02-04T17:36:27Z</dcterms:modified>
</cp:coreProperties>
</file>