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00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FAA-BE6E-4E8B-B23A-1973032063D5}" type="datetimeFigureOut">
              <a:rPr lang="de-AT" smtClean="0"/>
              <a:t>10.02.2020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B6CC4-0CDB-40CE-9B53-A800FE4D9C6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29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B6CC4-0CDB-40CE-9B53-A800FE4D9C6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94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B6CC4-0CDB-40CE-9B53-A800FE4D9C6C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55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B6CC4-0CDB-40CE-9B53-A800FE4D9C6C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562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B6CC4-0CDB-40CE-9B53-A800FE4D9C6C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33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B6CC4-0CDB-40CE-9B53-A800FE4D9C6C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19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9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53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03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928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88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79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3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9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3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1AB4D-8859-4CD5-8737-4E101633D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Eventhandling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1DF183-D6C1-45BA-B087-7CC4DDEFC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245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96A99-0739-4511-AA44-9CD9DDFB3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800" dirty="0" err="1"/>
              <a:t>Reflection</a:t>
            </a:r>
            <a:endParaRPr lang="de-AT" sz="48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0BA210A-8A34-4404-80DB-04B1EA0CF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757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2AD6-915F-47DA-83AD-D30F48D4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13" y="685800"/>
            <a:ext cx="11407174" cy="53155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AT" dirty="0">
                <a:solidFill>
                  <a:schemeClr val="bg1"/>
                </a:solidFill>
              </a:rPr>
              <a:t>Selbstständige Analyse und Einfluss eines Programms zur Laufzeit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dirty="0">
                <a:solidFill>
                  <a:schemeClr val="bg1"/>
                </a:solidFill>
              </a:rPr>
              <a:t>Dies kann durch den Einsatz von </a:t>
            </a:r>
            <a:r>
              <a:rPr lang="de-AT" dirty="0" err="1">
                <a:solidFill>
                  <a:schemeClr val="bg1"/>
                </a:solidFill>
              </a:rPr>
              <a:t>Reflections</a:t>
            </a:r>
            <a:r>
              <a:rPr lang="de-AT" dirty="0">
                <a:solidFill>
                  <a:schemeClr val="bg1"/>
                </a:solidFill>
              </a:rPr>
              <a:t> realisiert werden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dirty="0">
                <a:solidFill>
                  <a:schemeClr val="bg1"/>
                </a:solidFill>
              </a:rPr>
              <a:t>Reflektiert zur Laufzeit aufrufbare </a:t>
            </a:r>
            <a:r>
              <a:rPr lang="de-AT" dirty="0" err="1">
                <a:solidFill>
                  <a:schemeClr val="bg1"/>
                </a:solidFill>
              </a:rPr>
              <a:t>Assemblies</a:t>
            </a:r>
            <a:r>
              <a:rPr lang="de-AT" dirty="0">
                <a:solidFill>
                  <a:schemeClr val="bg1"/>
                </a:solidFill>
              </a:rPr>
              <a:t>, Module und Typen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dirty="0">
                <a:solidFill>
                  <a:schemeClr val="bg1"/>
                </a:solidFill>
              </a:rPr>
              <a:t>Bietet dynamischen Zugriff auf Objekte, Methoden und Metadaten während der Laufzeit</a:t>
            </a:r>
          </a:p>
        </p:txBody>
      </p:sp>
    </p:spTree>
    <p:extLst>
      <p:ext uri="{BB962C8B-B14F-4D97-AF65-F5344CB8AC3E}">
        <p14:creationId xmlns:p14="http://schemas.microsoft.com/office/powerpoint/2010/main" val="123983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BCC4984-F8A9-46DA-8F52-88F07D891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00" y="1428538"/>
            <a:ext cx="11433599" cy="40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FE53B2-2DCD-483F-BD17-5E574911D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221" y="1287450"/>
            <a:ext cx="11447557" cy="42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E9132C-897E-4ED2-BC2F-63597B29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863" y="798094"/>
            <a:ext cx="10930273" cy="3132222"/>
          </a:xfrm>
        </p:spPr>
        <p:txBody>
          <a:bodyPr/>
          <a:lstStyle/>
          <a:p>
            <a:r>
              <a:rPr lang="de-AT" dirty="0"/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89344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2AD6-915F-47DA-83AD-D30F48D4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01" y="756822"/>
            <a:ext cx="10208689" cy="46496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AT" dirty="0">
                <a:solidFill>
                  <a:schemeClr val="bg1"/>
                </a:solidFill>
              </a:rPr>
              <a:t>Bestimmter Quellcode soll bei einem definierten Event ausgeführt werden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>
                <a:solidFill>
                  <a:schemeClr val="bg1"/>
                </a:solidFill>
              </a:rPr>
              <a:t>Es gibt seitens Visual Studio vordefinierte Events z.B.: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>
                <a:solidFill>
                  <a:schemeClr val="bg1"/>
                </a:solidFill>
              </a:rPr>
              <a:t>Button-Click Event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>
                <a:solidFill>
                  <a:schemeClr val="bg1"/>
                </a:solidFill>
              </a:rPr>
              <a:t>Timer</a:t>
            </a:r>
            <a:r>
              <a:rPr lang="de-AT" dirty="0">
                <a:solidFill>
                  <a:schemeClr val="bg1"/>
                </a:solidFill>
              </a:rPr>
              <a:t>-Tick Event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>
                <a:solidFill>
                  <a:schemeClr val="bg1"/>
                </a:solidFill>
              </a:rPr>
              <a:t>Events können auch speziell für eigenen Bedarf definiert werden</a:t>
            </a:r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32F9A0-0394-4F88-936E-2C13D7509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45" y="1881715"/>
            <a:ext cx="11055440" cy="360468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C933CEE-AED7-4CB8-A163-D3A8012E8493}"/>
              </a:ext>
            </a:extLst>
          </p:cNvPr>
          <p:cNvSpPr txBox="1"/>
          <p:nvPr/>
        </p:nvSpPr>
        <p:spPr>
          <a:xfrm>
            <a:off x="436565" y="1261538"/>
            <a:ext cx="595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Beispiel 1:</a:t>
            </a:r>
          </a:p>
        </p:txBody>
      </p:sp>
    </p:spTree>
    <p:extLst>
      <p:ext uri="{BB962C8B-B14F-4D97-AF65-F5344CB8AC3E}">
        <p14:creationId xmlns:p14="http://schemas.microsoft.com/office/powerpoint/2010/main" val="40910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C933CEE-AED7-4CB8-A163-D3A8012E8493}"/>
              </a:ext>
            </a:extLst>
          </p:cNvPr>
          <p:cNvSpPr txBox="1"/>
          <p:nvPr/>
        </p:nvSpPr>
        <p:spPr>
          <a:xfrm>
            <a:off x="539872" y="303811"/>
            <a:ext cx="595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Beispiel 2: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FC99F36-A729-4443-8D5A-57F3F608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758" y="303811"/>
            <a:ext cx="6659918" cy="62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F62EFCA-7346-4D27-A699-168F86AB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38" y="467002"/>
            <a:ext cx="8534400" cy="1507067"/>
          </a:xfrm>
        </p:spPr>
        <p:txBody>
          <a:bodyPr>
            <a:normAutofit/>
          </a:bodyPr>
          <a:lstStyle/>
          <a:p>
            <a:r>
              <a:rPr lang="de-AT" sz="5400" dirty="0"/>
              <a:t>Frühere </a:t>
            </a:r>
            <a:r>
              <a:rPr lang="de-AT" sz="5400" dirty="0" err="1"/>
              <a:t>prinzipien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452A0-E915-4EF6-8DB2-3A145284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38" y="2322095"/>
            <a:ext cx="8534400" cy="3615267"/>
          </a:xfrm>
        </p:spPr>
        <p:txBody>
          <a:bodyPr>
            <a:normAutofit/>
          </a:bodyPr>
          <a:lstStyle/>
          <a:p>
            <a:r>
              <a:rPr lang="de-AT" sz="4000" dirty="0">
                <a:solidFill>
                  <a:schemeClr val="bg1"/>
                </a:solidFill>
              </a:rPr>
              <a:t>Polling</a:t>
            </a:r>
          </a:p>
          <a:p>
            <a:endParaRPr lang="de-AT" sz="4000" dirty="0">
              <a:solidFill>
                <a:schemeClr val="bg1"/>
              </a:solidFill>
            </a:endParaRPr>
          </a:p>
          <a:p>
            <a:r>
              <a:rPr lang="de-AT" sz="4000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354768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C242E-24EF-494E-841A-F12A4182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332976" cy="5422037"/>
          </a:xfrm>
        </p:spPr>
        <p:txBody>
          <a:bodyPr/>
          <a:lstStyle/>
          <a:p>
            <a:r>
              <a:rPr lang="de-AT" sz="3200" b="1" u="sng" dirty="0">
                <a:solidFill>
                  <a:schemeClr val="bg1"/>
                </a:solidFill>
              </a:rPr>
              <a:t>Polling:</a:t>
            </a:r>
          </a:p>
          <a:p>
            <a:pPr lvl="1"/>
            <a:r>
              <a:rPr lang="de-AT" sz="3000" dirty="0">
                <a:solidFill>
                  <a:schemeClr val="bg1"/>
                </a:solidFill>
              </a:rPr>
              <a:t>Ist eine zyklische Abfrage</a:t>
            </a:r>
          </a:p>
          <a:p>
            <a:pPr lvl="1"/>
            <a:r>
              <a:rPr lang="de-AT" sz="3000" dirty="0">
                <a:solidFill>
                  <a:schemeClr val="bg1"/>
                </a:solidFill>
              </a:rPr>
              <a:t>Es wird ständig nachgefragt ob sich ein bestimmter Status geändert hat </a:t>
            </a:r>
          </a:p>
          <a:p>
            <a:r>
              <a:rPr lang="de-AT" sz="3200" b="1" dirty="0">
                <a:solidFill>
                  <a:schemeClr val="bg1"/>
                </a:solidFill>
              </a:rPr>
              <a:t>Nachteile:</a:t>
            </a:r>
          </a:p>
          <a:p>
            <a:pPr lvl="1"/>
            <a:r>
              <a:rPr lang="de-AT" sz="3200" dirty="0">
                <a:solidFill>
                  <a:schemeClr val="bg1"/>
                </a:solidFill>
              </a:rPr>
              <a:t>Benötigt mehr Rechenleistung</a:t>
            </a:r>
          </a:p>
          <a:p>
            <a:pPr lvl="1"/>
            <a:r>
              <a:rPr lang="de-AT" sz="3200" dirty="0">
                <a:solidFill>
                  <a:schemeClr val="bg1"/>
                </a:solidFill>
              </a:rPr>
              <a:t>Bei der Abfrage tritt eine Verzögerung auf</a:t>
            </a: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0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D9C3F87-C919-4ED5-A5C7-C0E4BB2B9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59" y="549306"/>
            <a:ext cx="11386882" cy="5759388"/>
          </a:xfrm>
        </p:spPr>
      </p:pic>
    </p:spTree>
    <p:extLst>
      <p:ext uri="{BB962C8B-B14F-4D97-AF65-F5344CB8AC3E}">
        <p14:creationId xmlns:p14="http://schemas.microsoft.com/office/powerpoint/2010/main" val="200683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D3FC4-28FF-4DDF-94FD-3C9C118B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26" y="623656"/>
            <a:ext cx="10901147" cy="5120196"/>
          </a:xfrm>
        </p:spPr>
        <p:txBody>
          <a:bodyPr>
            <a:normAutofit/>
          </a:bodyPr>
          <a:lstStyle/>
          <a:p>
            <a:r>
              <a:rPr lang="de-AT" sz="2400" b="1" u="sng" dirty="0">
                <a:solidFill>
                  <a:schemeClr val="bg1"/>
                </a:solidFill>
              </a:rPr>
              <a:t>Interrupt:</a:t>
            </a:r>
          </a:p>
          <a:p>
            <a:pPr lvl="1"/>
            <a:r>
              <a:rPr lang="de-AT" sz="2200" dirty="0">
                <a:solidFill>
                  <a:schemeClr val="bg1"/>
                </a:solidFill>
              </a:rPr>
              <a:t>Vorübergehende Unterbrechung einer laufenden Aufgabe</a:t>
            </a:r>
          </a:p>
          <a:p>
            <a:pPr lvl="1"/>
            <a:r>
              <a:rPr lang="de-AT" sz="2200" dirty="0">
                <a:solidFill>
                  <a:schemeClr val="bg1"/>
                </a:solidFill>
              </a:rPr>
              <a:t>Wird oft bei Microcontroller Programmierung eingesetzt</a:t>
            </a:r>
          </a:p>
          <a:p>
            <a:endParaRPr lang="de-AT" sz="2400" b="1" dirty="0">
              <a:solidFill>
                <a:schemeClr val="bg1"/>
              </a:solidFill>
            </a:endParaRPr>
          </a:p>
          <a:p>
            <a:r>
              <a:rPr lang="de-AT" sz="2400" b="1" dirty="0">
                <a:solidFill>
                  <a:schemeClr val="bg1"/>
                </a:solidFill>
              </a:rPr>
              <a:t>Vorteile:</a:t>
            </a:r>
          </a:p>
          <a:p>
            <a:pPr lvl="1"/>
            <a:r>
              <a:rPr lang="de-AT" sz="2400" dirty="0">
                <a:solidFill>
                  <a:schemeClr val="bg1"/>
                </a:solidFill>
              </a:rPr>
              <a:t>Sehr effektive Art um auf Events zu reagieren die nicht regelmäßig auftreten</a:t>
            </a:r>
          </a:p>
        </p:txBody>
      </p:sp>
    </p:spTree>
    <p:extLst>
      <p:ext uri="{BB962C8B-B14F-4D97-AF65-F5344CB8AC3E}">
        <p14:creationId xmlns:p14="http://schemas.microsoft.com/office/powerpoint/2010/main" val="414710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84C4208-23C3-42AE-B9F3-0A83EE531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396" y="327016"/>
            <a:ext cx="8509208" cy="6203968"/>
          </a:xfrm>
        </p:spPr>
      </p:pic>
    </p:spTree>
    <p:extLst>
      <p:ext uri="{BB962C8B-B14F-4D97-AF65-F5344CB8AC3E}">
        <p14:creationId xmlns:p14="http://schemas.microsoft.com/office/powerpoint/2010/main" val="369483571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148</Words>
  <Application>Microsoft Office PowerPoint</Application>
  <PresentationFormat>Breitbild</PresentationFormat>
  <Paragraphs>38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</vt:lpstr>
      <vt:lpstr>Wingdings 3</vt:lpstr>
      <vt:lpstr>Segment</vt:lpstr>
      <vt:lpstr>Eventhandling</vt:lpstr>
      <vt:lpstr>PowerPoint-Präsentation</vt:lpstr>
      <vt:lpstr>PowerPoint-Präsentation</vt:lpstr>
      <vt:lpstr>PowerPoint-Präsentation</vt:lpstr>
      <vt:lpstr>Frühere prinzipien</vt:lpstr>
      <vt:lpstr>PowerPoint-Präsentation</vt:lpstr>
      <vt:lpstr>PowerPoint-Präsentation</vt:lpstr>
      <vt:lpstr>PowerPoint-Präsentation</vt:lpstr>
      <vt:lpstr>PowerPoint-Präsentation</vt:lpstr>
      <vt:lpstr>Reflection</vt:lpstr>
      <vt:lpstr>PowerPoint-Präsentation</vt:lpstr>
      <vt:lpstr>PowerPoint-Präsentation</vt:lpstr>
      <vt:lpstr>PowerPoint-Präsentation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Eventhandling</dc:title>
  <dc:creator>Maximilian</dc:creator>
  <cp:lastModifiedBy>Maximilian</cp:lastModifiedBy>
  <cp:revision>38</cp:revision>
  <dcterms:created xsi:type="dcterms:W3CDTF">2020-02-04T16:49:13Z</dcterms:created>
  <dcterms:modified xsi:type="dcterms:W3CDTF">2020-02-09T23:54:51Z</dcterms:modified>
</cp:coreProperties>
</file>