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Die erbende Klasse kann nicht ohne der Oberklasse existieren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Entkoppelt</a:t>
            </a:r>
          </a:p>
          <a:p>
            <a:pPr lvl="1"/>
            <a:r>
              <a:rPr lang="de-DE" sz="2800" dirty="0"/>
              <a:t>Interagieren unabhängig voneinander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eintrifft/ändert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im Container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Nur die Schnittstelle ist bekannt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Klassen wissen alles voneinander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  </a:t>
            </a:r>
          </a:p>
          <a:p>
            <a:r>
              <a:rPr lang="de-AT" sz="2400" dirty="0"/>
              <a:t>Methoden  </a:t>
            </a:r>
          </a:p>
          <a:p>
            <a:r>
              <a:rPr lang="de-AT" sz="2400" dirty="0"/>
              <a:t>Events  </a:t>
            </a:r>
          </a:p>
          <a:p>
            <a:r>
              <a:rPr lang="de-AT" sz="2400" dirty="0" err="1"/>
              <a:t>Indexer</a:t>
            </a:r>
            <a:r>
              <a:rPr lang="de-AT" sz="2400" dirty="0"/>
              <a:t>  </a:t>
            </a:r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275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20</cp:revision>
  <dcterms:created xsi:type="dcterms:W3CDTF">2020-02-04T17:21:13Z</dcterms:created>
  <dcterms:modified xsi:type="dcterms:W3CDTF">2020-02-04T19:06:55Z</dcterms:modified>
</cp:coreProperties>
</file>