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self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38ce048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38ce048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tells us our plot type, x axis, y axis, and sometimes a little more, like fill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2+4+1+1 = 8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38ce04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38ce04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2+4+1+1+2+1 = 11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38ce048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38ce04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2+4+1+1+2 = 10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387ea05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387ea0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2+4+1+1+2+1+3 = 14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38ce0480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38ce0480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2+4+1+1+2+1+3 = 14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38ce0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38ce0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38ce04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38ce04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387ea05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387ea05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387ea05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387ea05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3319dc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53319dc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like this are great in reports. Informative of loan amount by grade and purpose combined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Can't easily do in excel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387ea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387ea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a programming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program R in RStudio/RStudio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parts in RStudio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Knitting gets your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2+4 = 6 Min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38ce04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38ce04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38ce04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38ce04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line-ish is a layer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38ce04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38ce04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 = 7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38ce04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38ce04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2+4+1+3 = 10 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38ce0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38ce0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tells us our plot type, x axis, y axis, and sometimes a little more, like fill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hyperlink" Target="http://www.youtube.com/watch?v=x6ggW8ei0y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UIrLyE7iz50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UIrLyE7iz50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studio.cloud/learn/primers" TargetMode="External"/><Relationship Id="rId4" Type="http://schemas.openxmlformats.org/officeDocument/2006/relationships/hyperlink" Target="https://ggplot2.tidyverse.org/#cheatsheet" TargetMode="External"/><Relationship Id="rId5" Type="http://schemas.openxmlformats.org/officeDocument/2006/relationships/hyperlink" Target="https://r4ds.had.co.nz/" TargetMode="External"/><Relationship Id="rId6" Type="http://schemas.openxmlformats.org/officeDocument/2006/relationships/hyperlink" Target="http://r-statistics.co/Top50-Ggplot2-Visualizations-MasterList-R-Cod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2AdohOQ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www.youtube.com/watch?v=UIrLyE7iz50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Better Visualizations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 and ggplot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consist of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layer: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layer: geom_function and aesthetic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layers are connected with a "+"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76996" l="0" r="4580" t="0"/>
          <a:stretch/>
        </p:blipFill>
        <p:spPr>
          <a:xfrm>
            <a:off x="2345300" y="2571750"/>
            <a:ext cx="6486999" cy="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consist of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layer: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layer: geom_function and aesthetic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is extra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00" y="2571741"/>
            <a:ext cx="6798700" cy="244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code will correctly generate this graph?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6985" t="0"/>
          <a:stretch/>
        </p:blipFill>
        <p:spPr>
          <a:xfrm>
            <a:off x="151799" y="2217200"/>
            <a:ext cx="4991525" cy="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6968" t="0"/>
          <a:stretch/>
        </p:blipFill>
        <p:spPr>
          <a:xfrm>
            <a:off x="152100" y="1548275"/>
            <a:ext cx="4991525" cy="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 b="0" l="0" r="6968" t="0"/>
          <a:stretch/>
        </p:blipFill>
        <p:spPr>
          <a:xfrm>
            <a:off x="152099" y="2803575"/>
            <a:ext cx="4991525" cy="3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6">
            <a:alphaModFix/>
          </a:blip>
          <a:srcRect b="0" l="0" r="6968" t="0"/>
          <a:stretch/>
        </p:blipFill>
        <p:spPr>
          <a:xfrm>
            <a:off x="152100" y="3514250"/>
            <a:ext cx="4991525" cy="3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80500" y="1147213"/>
            <a:ext cx="49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80500" y="1849400"/>
            <a:ext cx="49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80500" y="2497925"/>
            <a:ext cx="49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80500" y="3146450"/>
            <a:ext cx="49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325" y="1446825"/>
            <a:ext cx="4000375" cy="2469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listic, high res countdown clock (4K 4096x2304). Flashes and beeps at the end." id="150" name="Google Shape;150;p24" title="1 Minute Timer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7425" y="4047200"/>
            <a:ext cx="1326575" cy="9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ake a boxplot with: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/>
              <a:t> on the x-axis,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int_rate</a:t>
            </a:r>
            <a:r>
              <a:rPr lang="en"/>
              <a:t> on the y-axis, 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home_ownership</a:t>
            </a:r>
            <a:r>
              <a:rPr lang="en"/>
              <a:t> as 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lowest code block to do 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the "#" in front of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the "???" with the correct variable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what you see with your neighbor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ecise 3 minute countdown, with visual indication of minutes and seconds." id="157" name="Google Shape;157;p25" title="3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300" y="3387975"/>
            <a:ext cx="2193700" cy="16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23175"/>
            <a:ext cx="6378799" cy="1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boxplot with: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lang="en"/>
              <a:t> on the x-axis,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int_rate</a:t>
            </a:r>
            <a:r>
              <a:rPr lang="en"/>
              <a:t> on the y-axis, 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home_ownership</a:t>
            </a:r>
            <a:r>
              <a:rPr lang="en"/>
              <a:t> as 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lowest code block to do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what you see with your neighbor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ecise 3 minute countdown, with visual indication of minutes and seconds." id="165" name="Google Shape;165;p26" title="3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300" y="3387975"/>
            <a:ext cx="2193700" cy="16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23400"/>
            <a:ext cx="6048726" cy="11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Any Graph with This Formula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61468" l="0" r="0" t="0"/>
          <a:stretch/>
        </p:blipFill>
        <p:spPr>
          <a:xfrm>
            <a:off x="1740825" y="1461425"/>
            <a:ext cx="5662350" cy="1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Any Graph with This Formula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825" y="1461425"/>
            <a:ext cx="5662350" cy="2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started with 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https://rstudio.cloud/learn/primers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 Cheatsheet: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https://ggplot2.tidyverse.org/#cheatsheet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for Data Science Book: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https://r4ds.had.co.nz/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50 ggplot Visualizations: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http://r-statistics.co/Top50-Ggplot2-Visualizations-MasterList-R-Code.html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Will…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make these excel charts...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" y="2091925"/>
            <a:ext cx="4439424" cy="239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500" y="2091925"/>
            <a:ext cx="4439424" cy="2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Will…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combined, in R: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317" y="1225225"/>
            <a:ext cx="5320684" cy="38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First R Code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this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https://bit.ly/2AdohOQ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or create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"Projects" at the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"Loan Analysis"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 for project to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"LoanDataAnalysis.Rmd" (bottom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"Knit" (top left, blue yarn ball icon)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1727" y="274959"/>
            <a:ext cx="2600575" cy="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00" y="2571741"/>
            <a:ext cx="6798700" cy="244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consist of layers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09" l="0" r="0" t="99"/>
          <a:stretch/>
        </p:blipFill>
        <p:spPr>
          <a:xfrm>
            <a:off x="2345300" y="2571741"/>
            <a:ext cx="6798700" cy="244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consist of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layer: Data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88572" l="0" r="77296" t="0"/>
          <a:stretch/>
        </p:blipFill>
        <p:spPr>
          <a:xfrm>
            <a:off x="2345300" y="2571750"/>
            <a:ext cx="1543551" cy="2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only run                               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Remember: use "Knit" to run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with your neighbor. Why do you think this happens?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88572" l="0" r="77296" t="0"/>
          <a:stretch/>
        </p:blipFill>
        <p:spPr>
          <a:xfrm>
            <a:off x="4572000" y="1325350"/>
            <a:ext cx="1543551" cy="27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cise 3 minute countdown, with visual indication of minutes and seconds." id="114" name="Google Shape;114;p20" title="3 Minute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000" y="2571750"/>
            <a:ext cx="3282000" cy="24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consist of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layer: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layer: geom_function and aesthetic values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76996" l="0" r="4580" t="0"/>
          <a:stretch/>
        </p:blipFill>
        <p:spPr>
          <a:xfrm>
            <a:off x="2345300" y="2571750"/>
            <a:ext cx="6486999" cy="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